
<file path=[Content_Types].xml><?xml version="1.0" encoding="utf-8"?>
<Types xmlns="http://schemas.openxmlformats.org/package/2006/content-types">
  <Default Extension="png" ContentType="image/png"/>
  <Default Extension="jpg&amp;ehk=Sar2h2WaWGFf1qhUCiZ7jg&amp;r=0&amp;pid=OfficeInsert" ContentType="image/jpeg"/>
  <Default Extension="svg" ContentType="image/svg+xml"/>
  <Default Extension="jpg&amp;ehk=1Bro6s3l4X61SQ" ContentType="image/jpeg"/>
  <Default Extension="jpeg" ContentType="image/jpeg"/>
  <Default Extension="jpg&amp;ehk=LY2pWw1JB9CWuQi1nWnbNQ&amp;r=0&amp;pid=OfficeInsert" ContentType="image/jpeg"/>
  <Default Extension="jpg&amp;ehk=Xjg1aiKxGTZoH9LhevjEDQ&amp;r=0&amp;pid=OfficeInsert" ContentType="image/jpeg"/>
  <Default Extension="jpg&amp;ehk=oBI3GyJ16hc9WHbvi" ContentType="image/jpeg"/>
  <Default Extension="gif&amp;ehk=zHS86dwpv31f1GQwyGYkUw&amp;r=0&amp;pid=OfficeInsert" ContentType="image/gif"/>
  <Default Extension="gif&amp;ehk=gdTEg0" ContentType="image/gif"/>
  <Default Extension="rels" ContentType="application/vnd.openxmlformats-package.relationships+xml"/>
  <Default Extension="xml" ContentType="application/xml"/>
  <Default Extension="jpg&amp;ehk=unA4Q5XoLtdKGdgT3CCuBA&amp;r=0&amp;pid=OfficeInsert" ContentType="image/jpeg"/>
  <Default Extension="gif&amp;ehk=e7gH6v2fkp" ContentType="image/gif"/>
  <Default Extension="jpg" ContentType="image/jpeg"/>
  <Default Extension="jpg&amp;ehk=wsa3gxDBaw0gchkZzettWg&amp;r=0&amp;pid=OfficeInser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45"/>
  </p:notesMasterIdLst>
  <p:handoutMasterIdLst>
    <p:handoutMasterId r:id="rId46"/>
  </p:handoutMasterIdLst>
  <p:sldIdLst>
    <p:sldId id="303" r:id="rId2"/>
    <p:sldId id="298" r:id="rId3"/>
    <p:sldId id="300" r:id="rId4"/>
    <p:sldId id="301" r:id="rId5"/>
    <p:sldId id="258" r:id="rId6"/>
    <p:sldId id="268" r:id="rId7"/>
    <p:sldId id="276" r:id="rId8"/>
    <p:sldId id="277" r:id="rId9"/>
    <p:sldId id="279" r:id="rId10"/>
    <p:sldId id="278" r:id="rId11"/>
    <p:sldId id="280" r:id="rId12"/>
    <p:sldId id="281" r:id="rId13"/>
    <p:sldId id="282" r:id="rId14"/>
    <p:sldId id="283" r:id="rId15"/>
    <p:sldId id="284" r:id="rId16"/>
    <p:sldId id="270" r:id="rId17"/>
    <p:sldId id="271" r:id="rId18"/>
    <p:sldId id="272" r:id="rId19"/>
    <p:sldId id="273" r:id="rId20"/>
    <p:sldId id="274" r:id="rId21"/>
    <p:sldId id="275" r:id="rId22"/>
    <p:sldId id="285" r:id="rId23"/>
    <p:sldId id="287" r:id="rId24"/>
    <p:sldId id="286" r:id="rId25"/>
    <p:sldId id="288" r:id="rId26"/>
    <p:sldId id="289" r:id="rId27"/>
    <p:sldId id="290" r:id="rId28"/>
    <p:sldId id="291" r:id="rId29"/>
    <p:sldId id="259" r:id="rId30"/>
    <p:sldId id="269" r:id="rId31"/>
    <p:sldId id="260" r:id="rId32"/>
    <p:sldId id="261" r:id="rId33"/>
    <p:sldId id="292" r:id="rId34"/>
    <p:sldId id="262" r:id="rId35"/>
    <p:sldId id="293" r:id="rId36"/>
    <p:sldId id="263" r:id="rId37"/>
    <p:sldId id="264" r:id="rId38"/>
    <p:sldId id="265" r:id="rId39"/>
    <p:sldId id="294" r:id="rId40"/>
    <p:sldId id="295" r:id="rId41"/>
    <p:sldId id="296" r:id="rId42"/>
    <p:sldId id="297" r:id="rId43"/>
    <p:sldId id="266" r:id="rId4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2ED7A1"/>
    <a:srgbClr val="53E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DBED569-4797-4DF1-A0F4-6AAB3CD982D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2" autoAdjust="0"/>
    <p:restoredTop sz="96182" autoAdjust="0"/>
  </p:normalViewPr>
  <p:slideViewPr>
    <p:cSldViewPr showGuides="1">
      <p:cViewPr varScale="1">
        <p:scale>
          <a:sx n="116" d="100"/>
          <a:sy n="116" d="100"/>
        </p:scale>
        <p:origin x="564" y="12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-43806"/>
    </p:cViewPr>
  </p:sorter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slide" Target="../slides/slide10.xml"/><Relationship Id="rId1" Type="http://schemas.openxmlformats.org/officeDocument/2006/relationships/slide" Target="../slides/slide7.xml"/><Relationship Id="rId4" Type="http://schemas.openxmlformats.org/officeDocument/2006/relationships/slide" Target="../slides/slide22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&amp;ehk=oBI3GyJ16hc9WHbvi"/><Relationship Id="rId2" Type="http://schemas.openxmlformats.org/officeDocument/2006/relationships/hyperlink" Target="http://confesionesdemau.blogspot.com/2013/08/clases-de-personas.html" TargetMode="External"/><Relationship Id="rId1" Type="http://schemas.openxmlformats.org/officeDocument/2006/relationships/image" Target="../media/image15.gif&amp;ehk=e7gH6v2fkp"/><Relationship Id="rId6" Type="http://schemas.openxmlformats.org/officeDocument/2006/relationships/hyperlink" Target="http://sextodosnutri.wikispaces.com/etapa+de+planeacion" TargetMode="External"/><Relationship Id="rId5" Type="http://schemas.openxmlformats.org/officeDocument/2006/relationships/image" Target="../media/image17.gif&amp;ehk=zHS86dwpv31f1GQwyGYkUw&amp;r=0&amp;pid=OfficeInsert"/><Relationship Id="rId4" Type="http://schemas.openxmlformats.org/officeDocument/2006/relationships/hyperlink" Target="http://asesordecalidad.blogspot.com/2015/02/listado-de-procedimientos-segun-iso.html" TargetMode="External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alhuarpe.com.ar/Medhime20/Talleres/Boero/Boero%202/TB206%20Gramil/Navegable/medicion4.html" TargetMode="External"/><Relationship Id="rId1" Type="http://schemas.openxmlformats.org/officeDocument/2006/relationships/image" Target="../media/image23.jpg&amp;ehk=Sar2h2WaWGFf1qhUCiZ7jg&amp;r=0&amp;pid=OfficeInsert"/></Relationships>
</file>

<file path=ppt/diagrams/_rels/data16.xml.rels><?xml version="1.0" encoding="UTF-8" standalone="yes"?>
<Relationships xmlns="http://schemas.openxmlformats.org/package/2006/relationships"><Relationship Id="rId2" Type="http://schemas.openxmlformats.org/officeDocument/2006/relationships/hyperlink" Target="https://eltecnicoambiental.wordpress.com/2013/10/08/procedimientos-basicos-en-un-laboratorio-i/" TargetMode="External"/><Relationship Id="rId1" Type="http://schemas.openxmlformats.org/officeDocument/2006/relationships/image" Target="../media/image24.gif&amp;ehk=gdTEg0"/></Relationships>
</file>

<file path=ppt/diagrams/_rels/data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6.xml"/><Relationship Id="rId2" Type="http://schemas.openxmlformats.org/officeDocument/2006/relationships/slide" Target="../slides/slide32.xml"/><Relationship Id="rId1" Type="http://schemas.openxmlformats.org/officeDocument/2006/relationships/slide" Target="../slides/slide29.xml"/><Relationship Id="rId4" Type="http://schemas.openxmlformats.org/officeDocument/2006/relationships/slide" Target="../slides/slide39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&amp;ehk=wsa3gxDBaw0gchkZzettWg&amp;r=0&amp;pid=OfficeInsert"/><Relationship Id="rId2" Type="http://schemas.openxmlformats.org/officeDocument/2006/relationships/hyperlink" Target="https://ecocosas.com/cocina-y-alimentos/20-trucos-de-los-supermercados-para-que-compres-mas/" TargetMode="External"/><Relationship Id="rId1" Type="http://schemas.openxmlformats.org/officeDocument/2006/relationships/image" Target="../media/image11.jpg&amp;ehk=unA4Q5XoLtdKGdgT3CCuBA&amp;r=0&amp;pid=OfficeInsert"/><Relationship Id="rId6" Type="http://schemas.openxmlformats.org/officeDocument/2006/relationships/hyperlink" Target="http://www.mujeresdeempresa.com/aida-y-spin-2-tecnicas-de-ventas-sencillas-y-efectivas/" TargetMode="External"/><Relationship Id="rId5" Type="http://schemas.openxmlformats.org/officeDocument/2006/relationships/image" Target="../media/image13.jpg&amp;ehk=LY2pWw1JB9CWuQi1nWnbNQ&amp;r=0&amp;pid=OfficeInsert"/><Relationship Id="rId4" Type="http://schemas.openxmlformats.org/officeDocument/2006/relationships/hyperlink" Target="https://www.eoi.es/blogs/jonathanortiz/2012/03/28/creacion-de-valor-y-gestion-de-la-cadena-de-suministro/" TargetMode="External"/></Relationships>
</file>

<file path=ppt/diagrams/_rels/drawing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B6CCEC-46E1-4A42-B417-23697B3FCD2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952E84-0A20-45C4-A52A-6421481ECB82}">
      <dgm:prSet phldrT="[Text]"/>
      <dgm:spPr/>
      <dgm:t>
        <a:bodyPr/>
        <a:lstStyle/>
        <a:p>
          <a:r>
            <a:rPr lang="en-US" dirty="0"/>
            <a:t>1. NORMA DE CALIDAD.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6C5D94FD-C8B0-498F-A88F-944B832D3683}" type="parTrans" cxnId="{2BB55D86-4E8E-41AA-98EE-3C3434FEA283}">
      <dgm:prSet/>
      <dgm:spPr/>
      <dgm:t>
        <a:bodyPr/>
        <a:lstStyle/>
        <a:p>
          <a:endParaRPr lang="en-US"/>
        </a:p>
      </dgm:t>
    </dgm:pt>
    <dgm:pt modelId="{F5A68683-5138-4117-8F57-B8C4B7E20A16}" type="sibTrans" cxnId="{2BB55D86-4E8E-41AA-98EE-3C3434FEA283}">
      <dgm:prSet/>
      <dgm:spPr/>
      <dgm:t>
        <a:bodyPr/>
        <a:lstStyle/>
        <a:p>
          <a:endParaRPr lang="en-US"/>
        </a:p>
      </dgm:t>
    </dgm:pt>
    <dgm:pt modelId="{F605C019-4915-4B9A-AC19-23B5218AB088}">
      <dgm:prSet phldrT="[Text]"/>
      <dgm:spPr/>
      <dgm:t>
        <a:bodyPr/>
        <a:lstStyle/>
        <a:p>
          <a:r>
            <a:rPr lang="en-US" dirty="0"/>
            <a:t>1.1 SISTEMA DE CALIDAD.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E251012-AEE6-4ECD-B33B-D3DE26395AE9}" type="parTrans" cxnId="{5851E126-AC3E-4F90-8530-C5EBB7474D98}">
      <dgm:prSet/>
      <dgm:spPr/>
      <dgm:t>
        <a:bodyPr/>
        <a:lstStyle/>
        <a:p>
          <a:endParaRPr lang="en-US"/>
        </a:p>
      </dgm:t>
    </dgm:pt>
    <dgm:pt modelId="{34D03748-1620-420A-A659-E21B3C79D1F3}" type="sibTrans" cxnId="{5851E126-AC3E-4F90-8530-C5EBB7474D98}">
      <dgm:prSet/>
      <dgm:spPr/>
      <dgm:t>
        <a:bodyPr/>
        <a:lstStyle/>
        <a:p>
          <a:endParaRPr lang="en-US"/>
        </a:p>
      </dgm:t>
    </dgm:pt>
    <dgm:pt modelId="{31EB7DF0-AFAA-4D6C-AE53-BE8202DA9BA7}">
      <dgm:prSet phldrT="[Text]"/>
      <dgm:spPr/>
      <dgm:t>
        <a:bodyPr/>
        <a:lstStyle/>
        <a:p>
          <a:r>
            <a:rPr lang="en-US" dirty="0"/>
            <a:t>1.2. MANUAL DE CALIDAD.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F75EACB6-85AA-46A3-A5E0-E085833DBF9A}" type="parTrans" cxnId="{FA91CBFE-C7B4-46B5-A2A1-DAE87B92EB67}">
      <dgm:prSet/>
      <dgm:spPr/>
      <dgm:t>
        <a:bodyPr/>
        <a:lstStyle/>
        <a:p>
          <a:endParaRPr lang="en-US"/>
        </a:p>
      </dgm:t>
    </dgm:pt>
    <dgm:pt modelId="{0963B507-2468-4DAC-B552-BA7BF5C053A4}" type="sibTrans" cxnId="{FA91CBFE-C7B4-46B5-A2A1-DAE87B92EB67}">
      <dgm:prSet/>
      <dgm:spPr/>
      <dgm:t>
        <a:bodyPr/>
        <a:lstStyle/>
        <a:p>
          <a:endParaRPr lang="en-US"/>
        </a:p>
      </dgm:t>
    </dgm:pt>
    <dgm:pt modelId="{6100E43B-C4B5-43E0-BC06-D26DDD62B29E}">
      <dgm:prSet phldrT="[Text]"/>
      <dgm:spPr/>
      <dgm:t>
        <a:bodyPr/>
        <a:lstStyle/>
        <a:p>
          <a:r>
            <a:rPr lang="en-US" dirty="0"/>
            <a:t>1.3. AUDITORIAS DE CALIDAD.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D9503FCB-CD21-4278-84AE-E775F8C0B954}" type="parTrans" cxnId="{493820F1-6C05-4522-8F5C-4F87C371CCBC}">
      <dgm:prSet/>
      <dgm:spPr/>
      <dgm:t>
        <a:bodyPr/>
        <a:lstStyle/>
        <a:p>
          <a:endParaRPr lang="en-US"/>
        </a:p>
      </dgm:t>
    </dgm:pt>
    <dgm:pt modelId="{C1762A34-F79A-460C-8B32-A67A355FDAB8}" type="sibTrans" cxnId="{493820F1-6C05-4522-8F5C-4F87C371CCBC}">
      <dgm:prSet/>
      <dgm:spPr/>
      <dgm:t>
        <a:bodyPr/>
        <a:lstStyle/>
        <a:p>
          <a:endParaRPr lang="en-US"/>
        </a:p>
      </dgm:t>
    </dgm:pt>
    <dgm:pt modelId="{31A6E99F-8053-49B4-BB0E-EB2BB9F49C15}" type="pres">
      <dgm:prSet presAssocID="{D7B6CCEC-46E1-4A42-B417-23697B3FCD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4123E8-C4FF-457C-AC82-C756ED4FE337}" type="pres">
      <dgm:prSet presAssocID="{E4952E84-0A20-45C4-A52A-6421481ECB82}" presName="parentLin" presStyleCnt="0"/>
      <dgm:spPr/>
    </dgm:pt>
    <dgm:pt modelId="{5E4C16A0-5ACA-4C56-802F-DF50F46D75D0}" type="pres">
      <dgm:prSet presAssocID="{E4952E84-0A20-45C4-A52A-6421481ECB8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1AD427E9-DE18-4FD6-8CC8-3AAFC6CB06A0}" type="pres">
      <dgm:prSet presAssocID="{E4952E84-0A20-45C4-A52A-6421481ECB8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8AB87D-1420-4632-80A6-F88A3D8069CC}" type="pres">
      <dgm:prSet presAssocID="{E4952E84-0A20-45C4-A52A-6421481ECB82}" presName="negativeSpace" presStyleCnt="0"/>
      <dgm:spPr/>
    </dgm:pt>
    <dgm:pt modelId="{E24B68F7-99CB-4B32-BF16-BE4AD6557D01}" type="pres">
      <dgm:prSet presAssocID="{E4952E84-0A20-45C4-A52A-6421481ECB82}" presName="childText" presStyleLbl="conFgAcc1" presStyleIdx="0" presStyleCnt="4">
        <dgm:presLayoutVars>
          <dgm:bulletEnabled val="1"/>
        </dgm:presLayoutVars>
      </dgm:prSet>
      <dgm:spPr/>
    </dgm:pt>
    <dgm:pt modelId="{CDB20AE4-15C7-4FFE-AA32-D6CF83FD2F30}" type="pres">
      <dgm:prSet presAssocID="{F5A68683-5138-4117-8F57-B8C4B7E20A16}" presName="spaceBetweenRectangles" presStyleCnt="0"/>
      <dgm:spPr/>
    </dgm:pt>
    <dgm:pt modelId="{49C1B516-6329-435E-90F9-0FFE02B3A4B1}" type="pres">
      <dgm:prSet presAssocID="{F605C019-4915-4B9A-AC19-23B5218AB088}" presName="parentLin" presStyleCnt="0"/>
      <dgm:spPr/>
    </dgm:pt>
    <dgm:pt modelId="{17F3441C-3D77-4BFC-9786-85B3E97A3137}" type="pres">
      <dgm:prSet presAssocID="{F605C019-4915-4B9A-AC19-23B5218AB088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559228E5-41B6-4E6E-89AD-3A58F4BB0E08}" type="pres">
      <dgm:prSet presAssocID="{F605C019-4915-4B9A-AC19-23B5218AB08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B9878D-F946-4D1E-86C6-156120950D62}" type="pres">
      <dgm:prSet presAssocID="{F605C019-4915-4B9A-AC19-23B5218AB088}" presName="negativeSpace" presStyleCnt="0"/>
      <dgm:spPr/>
    </dgm:pt>
    <dgm:pt modelId="{81A45CEE-8847-4761-92EE-A991724F78DB}" type="pres">
      <dgm:prSet presAssocID="{F605C019-4915-4B9A-AC19-23B5218AB088}" presName="childText" presStyleLbl="conFgAcc1" presStyleIdx="1" presStyleCnt="4">
        <dgm:presLayoutVars>
          <dgm:bulletEnabled val="1"/>
        </dgm:presLayoutVars>
      </dgm:prSet>
      <dgm:spPr/>
    </dgm:pt>
    <dgm:pt modelId="{07400E8D-79E4-4390-A8D6-985A7B39D2D0}" type="pres">
      <dgm:prSet presAssocID="{34D03748-1620-420A-A659-E21B3C79D1F3}" presName="spaceBetweenRectangles" presStyleCnt="0"/>
      <dgm:spPr/>
    </dgm:pt>
    <dgm:pt modelId="{7C3A2BAB-C3BE-419C-A18F-7F8D56054F1D}" type="pres">
      <dgm:prSet presAssocID="{31EB7DF0-AFAA-4D6C-AE53-BE8202DA9BA7}" presName="parentLin" presStyleCnt="0"/>
      <dgm:spPr/>
    </dgm:pt>
    <dgm:pt modelId="{13CD7F63-A929-4B35-89E0-3EE1F6C51769}" type="pres">
      <dgm:prSet presAssocID="{31EB7DF0-AFAA-4D6C-AE53-BE8202DA9BA7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B3EDE0C0-F72E-4480-8892-3B9B93A54B38}" type="pres">
      <dgm:prSet presAssocID="{31EB7DF0-AFAA-4D6C-AE53-BE8202DA9BA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CD11D-A147-42A7-AF52-9E8119C1BE91}" type="pres">
      <dgm:prSet presAssocID="{31EB7DF0-AFAA-4D6C-AE53-BE8202DA9BA7}" presName="negativeSpace" presStyleCnt="0"/>
      <dgm:spPr/>
    </dgm:pt>
    <dgm:pt modelId="{62FAB723-66A3-41FC-8C01-1767DEF2A349}" type="pres">
      <dgm:prSet presAssocID="{31EB7DF0-AFAA-4D6C-AE53-BE8202DA9BA7}" presName="childText" presStyleLbl="conFgAcc1" presStyleIdx="2" presStyleCnt="4">
        <dgm:presLayoutVars>
          <dgm:bulletEnabled val="1"/>
        </dgm:presLayoutVars>
      </dgm:prSet>
      <dgm:spPr/>
    </dgm:pt>
    <dgm:pt modelId="{079BC5B3-1B51-46FD-8DAC-DF3C6E8F11B9}" type="pres">
      <dgm:prSet presAssocID="{0963B507-2468-4DAC-B552-BA7BF5C053A4}" presName="spaceBetweenRectangles" presStyleCnt="0"/>
      <dgm:spPr/>
    </dgm:pt>
    <dgm:pt modelId="{D24627AA-1DF0-44C4-BACE-5CC92255A89D}" type="pres">
      <dgm:prSet presAssocID="{6100E43B-C4B5-43E0-BC06-D26DDD62B29E}" presName="parentLin" presStyleCnt="0"/>
      <dgm:spPr/>
    </dgm:pt>
    <dgm:pt modelId="{197ED412-1B48-404D-9B6C-E1F3736295E1}" type="pres">
      <dgm:prSet presAssocID="{6100E43B-C4B5-43E0-BC06-D26DDD62B29E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7BD5BE5E-209F-4203-93E8-2C046F0EA864}" type="pres">
      <dgm:prSet presAssocID="{6100E43B-C4B5-43E0-BC06-D26DDD62B29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C4120B-DCAB-44CB-979E-6F8BF55533D9}" type="pres">
      <dgm:prSet presAssocID="{6100E43B-C4B5-43E0-BC06-D26DDD62B29E}" presName="negativeSpace" presStyleCnt="0"/>
      <dgm:spPr/>
    </dgm:pt>
    <dgm:pt modelId="{CA5847B2-6278-47FE-B635-FFDAA8117B8B}" type="pres">
      <dgm:prSet presAssocID="{6100E43B-C4B5-43E0-BC06-D26DDD62B29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72B776-B793-4839-BDCA-D871BDDFDADC}" type="presOf" srcId="{F605C019-4915-4B9A-AC19-23B5218AB088}" destId="{17F3441C-3D77-4BFC-9786-85B3E97A3137}" srcOrd="0" destOrd="0" presId="urn:microsoft.com/office/officeart/2005/8/layout/list1"/>
    <dgm:cxn modelId="{323CC3A8-5CD9-404A-80F0-C544EFE363BB}" type="presOf" srcId="{31EB7DF0-AFAA-4D6C-AE53-BE8202DA9BA7}" destId="{B3EDE0C0-F72E-4480-8892-3B9B93A54B38}" srcOrd="1" destOrd="0" presId="urn:microsoft.com/office/officeart/2005/8/layout/list1"/>
    <dgm:cxn modelId="{510D44E4-23BB-426D-90CE-A76F0728D55C}" type="presOf" srcId="{E4952E84-0A20-45C4-A52A-6421481ECB82}" destId="{5E4C16A0-5ACA-4C56-802F-DF50F46D75D0}" srcOrd="0" destOrd="0" presId="urn:microsoft.com/office/officeart/2005/8/layout/list1"/>
    <dgm:cxn modelId="{FA91CBFE-C7B4-46B5-A2A1-DAE87B92EB67}" srcId="{D7B6CCEC-46E1-4A42-B417-23697B3FCD25}" destId="{31EB7DF0-AFAA-4D6C-AE53-BE8202DA9BA7}" srcOrd="2" destOrd="0" parTransId="{F75EACB6-85AA-46A3-A5E0-E085833DBF9A}" sibTransId="{0963B507-2468-4DAC-B552-BA7BF5C053A4}"/>
    <dgm:cxn modelId="{9DCB02D5-8558-4AC7-A6F5-33BE4131B761}" type="presOf" srcId="{E4952E84-0A20-45C4-A52A-6421481ECB82}" destId="{1AD427E9-DE18-4FD6-8CC8-3AAFC6CB06A0}" srcOrd="1" destOrd="0" presId="urn:microsoft.com/office/officeart/2005/8/layout/list1"/>
    <dgm:cxn modelId="{5851E126-AC3E-4F90-8530-C5EBB7474D98}" srcId="{D7B6CCEC-46E1-4A42-B417-23697B3FCD25}" destId="{F605C019-4915-4B9A-AC19-23B5218AB088}" srcOrd="1" destOrd="0" parTransId="{DE251012-AEE6-4ECD-B33B-D3DE26395AE9}" sibTransId="{34D03748-1620-420A-A659-E21B3C79D1F3}"/>
    <dgm:cxn modelId="{2BB55D86-4E8E-41AA-98EE-3C3434FEA283}" srcId="{D7B6CCEC-46E1-4A42-B417-23697B3FCD25}" destId="{E4952E84-0A20-45C4-A52A-6421481ECB82}" srcOrd="0" destOrd="0" parTransId="{6C5D94FD-C8B0-498F-A88F-944B832D3683}" sibTransId="{F5A68683-5138-4117-8F57-B8C4B7E20A16}"/>
    <dgm:cxn modelId="{039FF9D9-F930-4A37-B84C-6031FA49C00B}" type="presOf" srcId="{31EB7DF0-AFAA-4D6C-AE53-BE8202DA9BA7}" destId="{13CD7F63-A929-4B35-89E0-3EE1F6C51769}" srcOrd="0" destOrd="0" presId="urn:microsoft.com/office/officeart/2005/8/layout/list1"/>
    <dgm:cxn modelId="{493820F1-6C05-4522-8F5C-4F87C371CCBC}" srcId="{D7B6CCEC-46E1-4A42-B417-23697B3FCD25}" destId="{6100E43B-C4B5-43E0-BC06-D26DDD62B29E}" srcOrd="3" destOrd="0" parTransId="{D9503FCB-CD21-4278-84AE-E775F8C0B954}" sibTransId="{C1762A34-F79A-460C-8B32-A67A355FDAB8}"/>
    <dgm:cxn modelId="{47726489-AEDB-4F39-8DA1-B565AC2FE3D9}" type="presOf" srcId="{D7B6CCEC-46E1-4A42-B417-23697B3FCD25}" destId="{31A6E99F-8053-49B4-BB0E-EB2BB9F49C15}" srcOrd="0" destOrd="0" presId="urn:microsoft.com/office/officeart/2005/8/layout/list1"/>
    <dgm:cxn modelId="{7FAD33FC-2D72-4C2C-8872-9A03F6F7C4E5}" type="presOf" srcId="{6100E43B-C4B5-43E0-BC06-D26DDD62B29E}" destId="{197ED412-1B48-404D-9B6C-E1F3736295E1}" srcOrd="0" destOrd="0" presId="urn:microsoft.com/office/officeart/2005/8/layout/list1"/>
    <dgm:cxn modelId="{84AB37DF-C203-431D-B7D1-89E7BEB03C16}" type="presOf" srcId="{6100E43B-C4B5-43E0-BC06-D26DDD62B29E}" destId="{7BD5BE5E-209F-4203-93E8-2C046F0EA864}" srcOrd="1" destOrd="0" presId="urn:microsoft.com/office/officeart/2005/8/layout/list1"/>
    <dgm:cxn modelId="{4B640173-8022-401F-8478-26D3FAE0DF07}" type="presOf" srcId="{F605C019-4915-4B9A-AC19-23B5218AB088}" destId="{559228E5-41B6-4E6E-89AD-3A58F4BB0E08}" srcOrd="1" destOrd="0" presId="urn:microsoft.com/office/officeart/2005/8/layout/list1"/>
    <dgm:cxn modelId="{FAB91B2C-4F49-43DF-9FF7-31C1D3F94D2F}" type="presParOf" srcId="{31A6E99F-8053-49B4-BB0E-EB2BB9F49C15}" destId="{FD4123E8-C4FF-457C-AC82-C756ED4FE337}" srcOrd="0" destOrd="0" presId="urn:microsoft.com/office/officeart/2005/8/layout/list1"/>
    <dgm:cxn modelId="{3B94F5A2-CF68-42A4-A2EE-A4937C812910}" type="presParOf" srcId="{FD4123E8-C4FF-457C-AC82-C756ED4FE337}" destId="{5E4C16A0-5ACA-4C56-802F-DF50F46D75D0}" srcOrd="0" destOrd="0" presId="urn:microsoft.com/office/officeart/2005/8/layout/list1"/>
    <dgm:cxn modelId="{690F0C04-1B66-4D21-B1B9-2CA7E16CCBA4}" type="presParOf" srcId="{FD4123E8-C4FF-457C-AC82-C756ED4FE337}" destId="{1AD427E9-DE18-4FD6-8CC8-3AAFC6CB06A0}" srcOrd="1" destOrd="0" presId="urn:microsoft.com/office/officeart/2005/8/layout/list1"/>
    <dgm:cxn modelId="{139094CB-A697-441C-B04A-169DA6A99770}" type="presParOf" srcId="{31A6E99F-8053-49B4-BB0E-EB2BB9F49C15}" destId="{2B8AB87D-1420-4632-80A6-F88A3D8069CC}" srcOrd="1" destOrd="0" presId="urn:microsoft.com/office/officeart/2005/8/layout/list1"/>
    <dgm:cxn modelId="{A99EEBFC-5AA2-4C26-8E58-50213E774B7D}" type="presParOf" srcId="{31A6E99F-8053-49B4-BB0E-EB2BB9F49C15}" destId="{E24B68F7-99CB-4B32-BF16-BE4AD6557D01}" srcOrd="2" destOrd="0" presId="urn:microsoft.com/office/officeart/2005/8/layout/list1"/>
    <dgm:cxn modelId="{57D50B95-2AFC-4FDB-8B34-8150B05A015A}" type="presParOf" srcId="{31A6E99F-8053-49B4-BB0E-EB2BB9F49C15}" destId="{CDB20AE4-15C7-4FFE-AA32-D6CF83FD2F30}" srcOrd="3" destOrd="0" presId="urn:microsoft.com/office/officeart/2005/8/layout/list1"/>
    <dgm:cxn modelId="{297BACA2-4843-4BA5-B878-532A2D122FA9}" type="presParOf" srcId="{31A6E99F-8053-49B4-BB0E-EB2BB9F49C15}" destId="{49C1B516-6329-435E-90F9-0FFE02B3A4B1}" srcOrd="4" destOrd="0" presId="urn:microsoft.com/office/officeart/2005/8/layout/list1"/>
    <dgm:cxn modelId="{7C898976-4AF7-4B7A-BB2C-50F09DA1EC87}" type="presParOf" srcId="{49C1B516-6329-435E-90F9-0FFE02B3A4B1}" destId="{17F3441C-3D77-4BFC-9786-85B3E97A3137}" srcOrd="0" destOrd="0" presId="urn:microsoft.com/office/officeart/2005/8/layout/list1"/>
    <dgm:cxn modelId="{0C3D0D54-FE35-4821-96B6-51A6D15BACE1}" type="presParOf" srcId="{49C1B516-6329-435E-90F9-0FFE02B3A4B1}" destId="{559228E5-41B6-4E6E-89AD-3A58F4BB0E08}" srcOrd="1" destOrd="0" presId="urn:microsoft.com/office/officeart/2005/8/layout/list1"/>
    <dgm:cxn modelId="{67943C63-C9DC-4801-8207-E2A5FC45E797}" type="presParOf" srcId="{31A6E99F-8053-49B4-BB0E-EB2BB9F49C15}" destId="{3DB9878D-F946-4D1E-86C6-156120950D62}" srcOrd="5" destOrd="0" presId="urn:microsoft.com/office/officeart/2005/8/layout/list1"/>
    <dgm:cxn modelId="{A04925F4-4EAC-432F-8E8E-C5D9257E983D}" type="presParOf" srcId="{31A6E99F-8053-49B4-BB0E-EB2BB9F49C15}" destId="{81A45CEE-8847-4761-92EE-A991724F78DB}" srcOrd="6" destOrd="0" presId="urn:microsoft.com/office/officeart/2005/8/layout/list1"/>
    <dgm:cxn modelId="{089041DC-D60A-47BA-A106-50CF8F4EB064}" type="presParOf" srcId="{31A6E99F-8053-49B4-BB0E-EB2BB9F49C15}" destId="{07400E8D-79E4-4390-A8D6-985A7B39D2D0}" srcOrd="7" destOrd="0" presId="urn:microsoft.com/office/officeart/2005/8/layout/list1"/>
    <dgm:cxn modelId="{749A35B5-FE00-406D-ADD1-C606BBA7A748}" type="presParOf" srcId="{31A6E99F-8053-49B4-BB0E-EB2BB9F49C15}" destId="{7C3A2BAB-C3BE-419C-A18F-7F8D56054F1D}" srcOrd="8" destOrd="0" presId="urn:microsoft.com/office/officeart/2005/8/layout/list1"/>
    <dgm:cxn modelId="{09B91644-1003-4017-A405-589E55C2B1D8}" type="presParOf" srcId="{7C3A2BAB-C3BE-419C-A18F-7F8D56054F1D}" destId="{13CD7F63-A929-4B35-89E0-3EE1F6C51769}" srcOrd="0" destOrd="0" presId="urn:microsoft.com/office/officeart/2005/8/layout/list1"/>
    <dgm:cxn modelId="{0527FF07-C2E2-4627-9E2B-E9230EA6B6EA}" type="presParOf" srcId="{7C3A2BAB-C3BE-419C-A18F-7F8D56054F1D}" destId="{B3EDE0C0-F72E-4480-8892-3B9B93A54B38}" srcOrd="1" destOrd="0" presId="urn:microsoft.com/office/officeart/2005/8/layout/list1"/>
    <dgm:cxn modelId="{6E254E5C-7FDD-43CA-A6BB-07AB51C82CFB}" type="presParOf" srcId="{31A6E99F-8053-49B4-BB0E-EB2BB9F49C15}" destId="{30BCD11D-A147-42A7-AF52-9E8119C1BE91}" srcOrd="9" destOrd="0" presId="urn:microsoft.com/office/officeart/2005/8/layout/list1"/>
    <dgm:cxn modelId="{D52B07F7-725A-452E-82F9-E2C26268BA93}" type="presParOf" srcId="{31A6E99F-8053-49B4-BB0E-EB2BB9F49C15}" destId="{62FAB723-66A3-41FC-8C01-1767DEF2A349}" srcOrd="10" destOrd="0" presId="urn:microsoft.com/office/officeart/2005/8/layout/list1"/>
    <dgm:cxn modelId="{B7B353BC-775E-4BDC-86A1-EE571A6DB17C}" type="presParOf" srcId="{31A6E99F-8053-49B4-BB0E-EB2BB9F49C15}" destId="{079BC5B3-1B51-46FD-8DAC-DF3C6E8F11B9}" srcOrd="11" destOrd="0" presId="urn:microsoft.com/office/officeart/2005/8/layout/list1"/>
    <dgm:cxn modelId="{F1B734D3-0D5B-4012-BB0D-F2E6BFE5C86F}" type="presParOf" srcId="{31A6E99F-8053-49B4-BB0E-EB2BB9F49C15}" destId="{D24627AA-1DF0-44C4-BACE-5CC92255A89D}" srcOrd="12" destOrd="0" presId="urn:microsoft.com/office/officeart/2005/8/layout/list1"/>
    <dgm:cxn modelId="{374367CA-37A6-4954-9D02-35421E4A5A89}" type="presParOf" srcId="{D24627AA-1DF0-44C4-BACE-5CC92255A89D}" destId="{197ED412-1B48-404D-9B6C-E1F3736295E1}" srcOrd="0" destOrd="0" presId="urn:microsoft.com/office/officeart/2005/8/layout/list1"/>
    <dgm:cxn modelId="{858C525C-756D-4E32-9A05-61869327E2DE}" type="presParOf" srcId="{D24627AA-1DF0-44C4-BACE-5CC92255A89D}" destId="{7BD5BE5E-209F-4203-93E8-2C046F0EA864}" srcOrd="1" destOrd="0" presId="urn:microsoft.com/office/officeart/2005/8/layout/list1"/>
    <dgm:cxn modelId="{EFE77C1C-33C3-4C6B-9713-B3C3547C5BDC}" type="presParOf" srcId="{31A6E99F-8053-49B4-BB0E-EB2BB9F49C15}" destId="{A1C4120B-DCAB-44CB-979E-6F8BF55533D9}" srcOrd="13" destOrd="0" presId="urn:microsoft.com/office/officeart/2005/8/layout/list1"/>
    <dgm:cxn modelId="{F51C7BF1-93BE-41B3-AD9A-6F84DE74CFB8}" type="presParOf" srcId="{31A6E99F-8053-49B4-BB0E-EB2BB9F49C15}" destId="{CA5847B2-6278-47FE-B635-FFDAA8117B8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CF61489-F448-40A9-BC5E-C48BB3D92FAD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</dgm:pt>
    <dgm:pt modelId="{791B471E-A85F-4CEB-923E-8C591A83C404}">
      <dgm:prSet phldrT="[Text]"/>
      <dgm:spPr/>
      <dgm:t>
        <a:bodyPr/>
        <a:lstStyle/>
        <a:p>
          <a:r>
            <a:rPr lang="en-US" dirty="0" err="1"/>
            <a:t>Alcance</a:t>
          </a:r>
          <a:r>
            <a:rPr lang="en-US" dirty="0"/>
            <a:t> del SGC.</a:t>
          </a:r>
        </a:p>
      </dgm:t>
    </dgm:pt>
    <dgm:pt modelId="{37D1ED72-8CA6-444C-8542-98115B06CAD8}" type="parTrans" cxnId="{B31720DB-42B8-4A17-AA85-CE62DFA322F9}">
      <dgm:prSet/>
      <dgm:spPr/>
      <dgm:t>
        <a:bodyPr/>
        <a:lstStyle/>
        <a:p>
          <a:endParaRPr lang="en-US"/>
        </a:p>
      </dgm:t>
    </dgm:pt>
    <dgm:pt modelId="{5944E838-88AD-44BF-8B81-1E9E7230B57D}" type="sibTrans" cxnId="{B31720DB-42B8-4A17-AA85-CE62DFA322F9}">
      <dgm:prSet/>
      <dgm:spPr/>
      <dgm:t>
        <a:bodyPr/>
        <a:lstStyle/>
        <a:p>
          <a:endParaRPr lang="en-US"/>
        </a:p>
      </dgm:t>
    </dgm:pt>
    <dgm:pt modelId="{2DA3236B-57E7-4632-A9D4-B4B1AE2674A1}">
      <dgm:prSet phldrT="[Text]"/>
      <dgm:spPr/>
      <dgm:t>
        <a:bodyPr/>
        <a:lstStyle/>
        <a:p>
          <a:r>
            <a:rPr lang="en-US" dirty="0" err="1"/>
            <a:t>Procedimientos</a:t>
          </a:r>
          <a:r>
            <a:rPr lang="en-US" dirty="0"/>
            <a:t> </a:t>
          </a:r>
          <a:r>
            <a:rPr lang="en-US" dirty="0" err="1"/>
            <a:t>documentos</a:t>
          </a:r>
          <a:r>
            <a:rPr lang="en-US" dirty="0"/>
            <a:t>.</a:t>
          </a:r>
        </a:p>
      </dgm:t>
    </dgm:pt>
    <dgm:pt modelId="{A9E143C2-154E-41AB-AFFF-5F8E6F4A5D08}" type="parTrans" cxnId="{1F3059D3-242E-4742-A526-B08FDE250ABC}">
      <dgm:prSet/>
      <dgm:spPr/>
      <dgm:t>
        <a:bodyPr/>
        <a:lstStyle/>
        <a:p>
          <a:endParaRPr lang="en-US"/>
        </a:p>
      </dgm:t>
    </dgm:pt>
    <dgm:pt modelId="{54B72247-A8AC-4C34-82DF-8564F1B7B9A5}" type="sibTrans" cxnId="{1F3059D3-242E-4742-A526-B08FDE250ABC}">
      <dgm:prSet/>
      <dgm:spPr/>
      <dgm:t>
        <a:bodyPr/>
        <a:lstStyle/>
        <a:p>
          <a:endParaRPr lang="en-US"/>
        </a:p>
      </dgm:t>
    </dgm:pt>
    <dgm:pt modelId="{EC9F5DE6-653C-4F3E-97C6-DFBC46CD80CE}">
      <dgm:prSet phldrT="[Text]"/>
      <dgm:spPr/>
      <dgm:t>
        <a:bodyPr/>
        <a:lstStyle/>
        <a:p>
          <a:r>
            <a:rPr lang="en-US" dirty="0" err="1"/>
            <a:t>Descripcion</a:t>
          </a:r>
          <a:r>
            <a:rPr lang="en-US" dirty="0"/>
            <a:t> de la </a:t>
          </a:r>
          <a:r>
            <a:rPr lang="en-US" dirty="0" err="1"/>
            <a:t>interación</a:t>
          </a:r>
          <a:r>
            <a:rPr lang="en-US" dirty="0"/>
            <a:t> de </a:t>
          </a:r>
          <a:r>
            <a:rPr lang="en-US" dirty="0" err="1"/>
            <a:t>los</a:t>
          </a:r>
          <a:r>
            <a:rPr lang="en-US" dirty="0"/>
            <a:t> </a:t>
          </a:r>
          <a:r>
            <a:rPr lang="en-US" dirty="0" err="1"/>
            <a:t>procesos</a:t>
          </a:r>
          <a:r>
            <a:rPr lang="en-US" dirty="0"/>
            <a:t>.</a:t>
          </a:r>
        </a:p>
      </dgm:t>
    </dgm:pt>
    <dgm:pt modelId="{46952C81-EF6C-4643-9CB5-45AA4F5A0E12}" type="parTrans" cxnId="{A12D9113-05D4-4F65-A062-2ADEA5A3F653}">
      <dgm:prSet/>
      <dgm:spPr/>
      <dgm:t>
        <a:bodyPr/>
        <a:lstStyle/>
        <a:p>
          <a:endParaRPr lang="en-US"/>
        </a:p>
      </dgm:t>
    </dgm:pt>
    <dgm:pt modelId="{59FA8FD2-A4FC-4923-9F9E-ED84AEFA89CD}" type="sibTrans" cxnId="{A12D9113-05D4-4F65-A062-2ADEA5A3F653}">
      <dgm:prSet/>
      <dgm:spPr/>
      <dgm:t>
        <a:bodyPr/>
        <a:lstStyle/>
        <a:p>
          <a:endParaRPr lang="en-US"/>
        </a:p>
      </dgm:t>
    </dgm:pt>
    <dgm:pt modelId="{3C58E71A-6D8A-4FFB-9C30-F3D260264D73}" type="pres">
      <dgm:prSet presAssocID="{ECF61489-F448-40A9-BC5E-C48BB3D92FAD}" presName="linearFlow" presStyleCnt="0">
        <dgm:presLayoutVars>
          <dgm:dir/>
          <dgm:resizeHandles val="exact"/>
        </dgm:presLayoutVars>
      </dgm:prSet>
      <dgm:spPr/>
    </dgm:pt>
    <dgm:pt modelId="{54685F70-35DE-4622-95C5-55D7A00797BB}" type="pres">
      <dgm:prSet presAssocID="{791B471E-A85F-4CEB-923E-8C591A83C404}" presName="composite" presStyleCnt="0"/>
      <dgm:spPr/>
    </dgm:pt>
    <dgm:pt modelId="{EA938174-5652-4A12-A72C-A6E9F24C8739}" type="pres">
      <dgm:prSet presAssocID="{791B471E-A85F-4CEB-923E-8C591A83C404}" presName="imgShp" presStyleLbl="fgImgPlace1" presStyleIdx="0" presStyleCnt="3" custLinFactNeighborY="-421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33000" r="-33000"/>
          </a:stretch>
        </a:blipFill>
      </dgm:spPr>
    </dgm:pt>
    <dgm:pt modelId="{6BC8C42C-FD17-4079-B064-469D4CE452D7}" type="pres">
      <dgm:prSet presAssocID="{791B471E-A85F-4CEB-923E-8C591A83C404}" presName="txShp" presStyleLbl="node1" presStyleIdx="0" presStyleCnt="3" custLinFactNeighborX="-4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10055-9E0C-44AD-BE7B-E98D84832C7A}" type="pres">
      <dgm:prSet presAssocID="{5944E838-88AD-44BF-8B81-1E9E7230B57D}" presName="spacing" presStyleCnt="0"/>
      <dgm:spPr/>
    </dgm:pt>
    <dgm:pt modelId="{834FE021-600D-4E2D-AC4A-1AE28896AC45}" type="pres">
      <dgm:prSet presAssocID="{2DA3236B-57E7-4632-A9D4-B4B1AE2674A1}" presName="composite" presStyleCnt="0"/>
      <dgm:spPr/>
    </dgm:pt>
    <dgm:pt modelId="{490BCF15-13F1-4201-BC58-1445BF5108E0}" type="pres">
      <dgm:prSet presAssocID="{2DA3236B-57E7-4632-A9D4-B4B1AE2674A1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/>
          <a:stretch>
            <a:fillRect l="-7000" r="-7000"/>
          </a:stretch>
        </a:blipFill>
      </dgm:spPr>
    </dgm:pt>
    <dgm:pt modelId="{D9BB8B49-BB78-4D73-8D1E-18CAD589662B}" type="pres">
      <dgm:prSet presAssocID="{2DA3236B-57E7-4632-A9D4-B4B1AE2674A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9C879C-7731-4717-9645-31065B27EE30}" type="pres">
      <dgm:prSet presAssocID="{54B72247-A8AC-4C34-82DF-8564F1B7B9A5}" presName="spacing" presStyleCnt="0"/>
      <dgm:spPr/>
    </dgm:pt>
    <dgm:pt modelId="{9FB564DC-2B1A-4A18-934F-0F06B1FDCCB2}" type="pres">
      <dgm:prSet presAssocID="{EC9F5DE6-653C-4F3E-97C6-DFBC46CD80CE}" presName="composite" presStyleCnt="0"/>
      <dgm:spPr/>
    </dgm:pt>
    <dgm:pt modelId="{723147E7-C373-437E-AA15-D4547DBC41D0}" type="pres">
      <dgm:prSet presAssocID="{EC9F5DE6-653C-4F3E-97C6-DFBC46CD80CE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rcRect/>
          <a:stretch>
            <a:fillRect l="-1000" r="-1000"/>
          </a:stretch>
        </a:blipFill>
      </dgm:spPr>
    </dgm:pt>
    <dgm:pt modelId="{17C1E6B9-018C-47FE-A107-74D3D89F1F2C}" type="pres">
      <dgm:prSet presAssocID="{EC9F5DE6-653C-4F3E-97C6-DFBC46CD80C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6056A1-054B-4BA9-97B8-23B9B12CA0FB}" type="presOf" srcId="{EC9F5DE6-653C-4F3E-97C6-DFBC46CD80CE}" destId="{17C1E6B9-018C-47FE-A107-74D3D89F1F2C}" srcOrd="0" destOrd="0" presId="urn:microsoft.com/office/officeart/2005/8/layout/vList3"/>
    <dgm:cxn modelId="{16F1002D-D0DB-41D4-93AC-7C8CF2897C2F}" type="presOf" srcId="{ECF61489-F448-40A9-BC5E-C48BB3D92FAD}" destId="{3C58E71A-6D8A-4FFB-9C30-F3D260264D73}" srcOrd="0" destOrd="0" presId="urn:microsoft.com/office/officeart/2005/8/layout/vList3"/>
    <dgm:cxn modelId="{838C99D2-E94F-4157-91AC-977EBEE48D2E}" type="presOf" srcId="{791B471E-A85F-4CEB-923E-8C591A83C404}" destId="{6BC8C42C-FD17-4079-B064-469D4CE452D7}" srcOrd="0" destOrd="0" presId="urn:microsoft.com/office/officeart/2005/8/layout/vList3"/>
    <dgm:cxn modelId="{B31720DB-42B8-4A17-AA85-CE62DFA322F9}" srcId="{ECF61489-F448-40A9-BC5E-C48BB3D92FAD}" destId="{791B471E-A85F-4CEB-923E-8C591A83C404}" srcOrd="0" destOrd="0" parTransId="{37D1ED72-8CA6-444C-8542-98115B06CAD8}" sibTransId="{5944E838-88AD-44BF-8B81-1E9E7230B57D}"/>
    <dgm:cxn modelId="{1F3059D3-242E-4742-A526-B08FDE250ABC}" srcId="{ECF61489-F448-40A9-BC5E-C48BB3D92FAD}" destId="{2DA3236B-57E7-4632-A9D4-B4B1AE2674A1}" srcOrd="1" destOrd="0" parTransId="{A9E143C2-154E-41AB-AFFF-5F8E6F4A5D08}" sibTransId="{54B72247-A8AC-4C34-82DF-8564F1B7B9A5}"/>
    <dgm:cxn modelId="{A224C2F6-345A-4097-ACFC-3819AB0D5F34}" type="presOf" srcId="{2DA3236B-57E7-4632-A9D4-B4B1AE2674A1}" destId="{D9BB8B49-BB78-4D73-8D1E-18CAD589662B}" srcOrd="0" destOrd="0" presId="urn:microsoft.com/office/officeart/2005/8/layout/vList3"/>
    <dgm:cxn modelId="{A12D9113-05D4-4F65-A062-2ADEA5A3F653}" srcId="{ECF61489-F448-40A9-BC5E-C48BB3D92FAD}" destId="{EC9F5DE6-653C-4F3E-97C6-DFBC46CD80CE}" srcOrd="2" destOrd="0" parTransId="{46952C81-EF6C-4643-9CB5-45AA4F5A0E12}" sibTransId="{59FA8FD2-A4FC-4923-9F9E-ED84AEFA89CD}"/>
    <dgm:cxn modelId="{90555035-7D4A-4559-BF49-C7A9050A7C43}" type="presParOf" srcId="{3C58E71A-6D8A-4FFB-9C30-F3D260264D73}" destId="{54685F70-35DE-4622-95C5-55D7A00797BB}" srcOrd="0" destOrd="0" presId="urn:microsoft.com/office/officeart/2005/8/layout/vList3"/>
    <dgm:cxn modelId="{9542D989-624E-4FE9-8A0F-13B0C0D70E4C}" type="presParOf" srcId="{54685F70-35DE-4622-95C5-55D7A00797BB}" destId="{EA938174-5652-4A12-A72C-A6E9F24C8739}" srcOrd="0" destOrd="0" presId="urn:microsoft.com/office/officeart/2005/8/layout/vList3"/>
    <dgm:cxn modelId="{523CB229-C80D-4A77-979A-C019BCAA218E}" type="presParOf" srcId="{54685F70-35DE-4622-95C5-55D7A00797BB}" destId="{6BC8C42C-FD17-4079-B064-469D4CE452D7}" srcOrd="1" destOrd="0" presId="urn:microsoft.com/office/officeart/2005/8/layout/vList3"/>
    <dgm:cxn modelId="{B0DBB185-073D-4148-8A38-CD43EFC96B24}" type="presParOf" srcId="{3C58E71A-6D8A-4FFB-9C30-F3D260264D73}" destId="{B2B10055-9E0C-44AD-BE7B-E98D84832C7A}" srcOrd="1" destOrd="0" presId="urn:microsoft.com/office/officeart/2005/8/layout/vList3"/>
    <dgm:cxn modelId="{0497F454-1BBA-48B8-8F57-1CFE6B9C483D}" type="presParOf" srcId="{3C58E71A-6D8A-4FFB-9C30-F3D260264D73}" destId="{834FE021-600D-4E2D-AC4A-1AE28896AC45}" srcOrd="2" destOrd="0" presId="urn:microsoft.com/office/officeart/2005/8/layout/vList3"/>
    <dgm:cxn modelId="{1E37AE30-1840-4F84-812B-9746681B11A6}" type="presParOf" srcId="{834FE021-600D-4E2D-AC4A-1AE28896AC45}" destId="{490BCF15-13F1-4201-BC58-1445BF5108E0}" srcOrd="0" destOrd="0" presId="urn:microsoft.com/office/officeart/2005/8/layout/vList3"/>
    <dgm:cxn modelId="{08A8E311-06DD-45C9-B30D-D6B0E8DB22DD}" type="presParOf" srcId="{834FE021-600D-4E2D-AC4A-1AE28896AC45}" destId="{D9BB8B49-BB78-4D73-8D1E-18CAD589662B}" srcOrd="1" destOrd="0" presId="urn:microsoft.com/office/officeart/2005/8/layout/vList3"/>
    <dgm:cxn modelId="{1ED48433-7E26-451B-8466-50754819F6F2}" type="presParOf" srcId="{3C58E71A-6D8A-4FFB-9C30-F3D260264D73}" destId="{1E9C879C-7731-4717-9645-31065B27EE30}" srcOrd="3" destOrd="0" presId="urn:microsoft.com/office/officeart/2005/8/layout/vList3"/>
    <dgm:cxn modelId="{8825E52D-A152-4906-8943-4D56B34612A5}" type="presParOf" srcId="{3C58E71A-6D8A-4FFB-9C30-F3D260264D73}" destId="{9FB564DC-2B1A-4A18-934F-0F06B1FDCCB2}" srcOrd="4" destOrd="0" presId="urn:microsoft.com/office/officeart/2005/8/layout/vList3"/>
    <dgm:cxn modelId="{7208155C-8BB1-4CAA-A58B-9BB2C88BB1E4}" type="presParOf" srcId="{9FB564DC-2B1A-4A18-934F-0F06B1FDCCB2}" destId="{723147E7-C373-437E-AA15-D4547DBC41D0}" srcOrd="0" destOrd="0" presId="urn:microsoft.com/office/officeart/2005/8/layout/vList3"/>
    <dgm:cxn modelId="{C7285D14-AF93-476E-BA4D-E05A51252C71}" type="presParOf" srcId="{9FB564DC-2B1A-4A18-934F-0F06B1FDCCB2}" destId="{17C1E6B9-018C-47FE-A107-74D3D89F1F2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674319B-0B79-421C-9AB4-1FEF7D5C8919}" type="doc">
      <dgm:prSet loTypeId="urn:microsoft.com/office/officeart/2008/layout/VerticalCurvedList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12BC7ACF-B49F-4888-A0C4-37B3B70990C1}">
      <dgm:prSet phldrT="[Text]"/>
      <dgm:spPr/>
      <dgm:t>
        <a:bodyPr/>
        <a:lstStyle/>
        <a:p>
          <a:r>
            <a:rPr lang="en-US" dirty="0" err="1"/>
            <a:t>Auditoría</a:t>
          </a:r>
          <a:r>
            <a:rPr lang="en-US" dirty="0"/>
            <a:t> de </a:t>
          </a:r>
          <a:r>
            <a:rPr lang="en-US" dirty="0" err="1"/>
            <a:t>Conformidad</a:t>
          </a:r>
          <a:r>
            <a:rPr lang="en-US" dirty="0"/>
            <a:t>.</a:t>
          </a:r>
        </a:p>
      </dgm:t>
    </dgm:pt>
    <dgm:pt modelId="{C1ED3FF0-61B3-4A94-91CF-1DAA78844FD4}" type="parTrans" cxnId="{DF1A0DB1-4633-48A3-BF81-2ADBAB69B64D}">
      <dgm:prSet/>
      <dgm:spPr/>
      <dgm:t>
        <a:bodyPr/>
        <a:lstStyle/>
        <a:p>
          <a:endParaRPr lang="en-US"/>
        </a:p>
      </dgm:t>
    </dgm:pt>
    <dgm:pt modelId="{3AFAF27F-5A76-4C49-A39E-3F0B5DF64F0C}" type="sibTrans" cxnId="{DF1A0DB1-4633-48A3-BF81-2ADBAB69B64D}">
      <dgm:prSet/>
      <dgm:spPr/>
      <dgm:t>
        <a:bodyPr/>
        <a:lstStyle/>
        <a:p>
          <a:endParaRPr lang="en-US"/>
        </a:p>
      </dgm:t>
    </dgm:pt>
    <dgm:pt modelId="{4E89ABF4-886D-4063-B765-A2A8DD23E295}">
      <dgm:prSet phldrT="[Text]"/>
      <dgm:spPr/>
      <dgm:t>
        <a:bodyPr/>
        <a:lstStyle/>
        <a:p>
          <a:r>
            <a:rPr lang="en-US" dirty="0" err="1"/>
            <a:t>Auditoría</a:t>
          </a:r>
          <a:r>
            <a:rPr lang="en-US" dirty="0"/>
            <a:t> de </a:t>
          </a:r>
          <a:r>
            <a:rPr lang="en-US" dirty="0" err="1"/>
            <a:t>Concordancia</a:t>
          </a:r>
          <a:r>
            <a:rPr lang="en-US" dirty="0"/>
            <a:t>.</a:t>
          </a:r>
        </a:p>
      </dgm:t>
    </dgm:pt>
    <dgm:pt modelId="{7205CF73-3B05-48EB-8508-CE4B1E3EB265}" type="parTrans" cxnId="{DD64C659-09A6-4DC7-8597-60D156CD520A}">
      <dgm:prSet/>
      <dgm:spPr/>
      <dgm:t>
        <a:bodyPr/>
        <a:lstStyle/>
        <a:p>
          <a:endParaRPr lang="en-US"/>
        </a:p>
      </dgm:t>
    </dgm:pt>
    <dgm:pt modelId="{66CA61AD-BB2D-40DB-BF52-3065CC8949E7}" type="sibTrans" cxnId="{DD64C659-09A6-4DC7-8597-60D156CD520A}">
      <dgm:prSet/>
      <dgm:spPr/>
      <dgm:t>
        <a:bodyPr/>
        <a:lstStyle/>
        <a:p>
          <a:endParaRPr lang="en-US"/>
        </a:p>
      </dgm:t>
    </dgm:pt>
    <dgm:pt modelId="{C37DABB2-1F45-4A71-AA00-49CAD7E0C8BF}">
      <dgm:prSet phldrT="[Text]"/>
      <dgm:spPr/>
      <dgm:t>
        <a:bodyPr/>
        <a:lstStyle/>
        <a:p>
          <a:r>
            <a:rPr lang="en-US" dirty="0" err="1"/>
            <a:t>Auditoría</a:t>
          </a:r>
          <a:r>
            <a:rPr lang="en-US" dirty="0"/>
            <a:t> de </a:t>
          </a:r>
          <a:r>
            <a:rPr lang="en-US" dirty="0" err="1"/>
            <a:t>Cumplimiento</a:t>
          </a:r>
          <a:r>
            <a:rPr lang="en-US" dirty="0"/>
            <a:t>.</a:t>
          </a:r>
        </a:p>
      </dgm:t>
    </dgm:pt>
    <dgm:pt modelId="{552A3582-8BB7-402C-8F6F-91E492F49D2C}" type="parTrans" cxnId="{EFF5515A-0BA9-403F-BDDA-4ABEB00D0EE4}">
      <dgm:prSet/>
      <dgm:spPr/>
      <dgm:t>
        <a:bodyPr/>
        <a:lstStyle/>
        <a:p>
          <a:endParaRPr lang="en-US"/>
        </a:p>
      </dgm:t>
    </dgm:pt>
    <dgm:pt modelId="{73353633-19F6-4A24-9577-1A629812A5BA}" type="sibTrans" cxnId="{EFF5515A-0BA9-403F-BDDA-4ABEB00D0EE4}">
      <dgm:prSet/>
      <dgm:spPr/>
      <dgm:t>
        <a:bodyPr/>
        <a:lstStyle/>
        <a:p>
          <a:endParaRPr lang="en-US"/>
        </a:p>
      </dgm:t>
    </dgm:pt>
    <dgm:pt modelId="{F859A566-47F1-472E-869F-A6ADB0A394F6}" type="pres">
      <dgm:prSet presAssocID="{C674319B-0B79-421C-9AB4-1FEF7D5C891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7040D2F-0817-4789-94BF-54A97F66B455}" type="pres">
      <dgm:prSet presAssocID="{C674319B-0B79-421C-9AB4-1FEF7D5C8919}" presName="Name1" presStyleCnt="0"/>
      <dgm:spPr/>
    </dgm:pt>
    <dgm:pt modelId="{B9566D5F-F190-43CA-88C1-BC5BDE61DB2D}" type="pres">
      <dgm:prSet presAssocID="{C674319B-0B79-421C-9AB4-1FEF7D5C8919}" presName="cycle" presStyleCnt="0"/>
      <dgm:spPr/>
    </dgm:pt>
    <dgm:pt modelId="{7FCC4651-9CA3-46EC-A481-C7668FBDEEA0}" type="pres">
      <dgm:prSet presAssocID="{C674319B-0B79-421C-9AB4-1FEF7D5C8919}" presName="srcNode" presStyleLbl="node1" presStyleIdx="0" presStyleCnt="3"/>
      <dgm:spPr/>
    </dgm:pt>
    <dgm:pt modelId="{4E439253-AD45-4034-8DE4-2918006F788A}" type="pres">
      <dgm:prSet presAssocID="{C674319B-0B79-421C-9AB4-1FEF7D5C8919}" presName="conn" presStyleLbl="parChTrans1D2" presStyleIdx="0" presStyleCnt="1"/>
      <dgm:spPr/>
      <dgm:t>
        <a:bodyPr/>
        <a:lstStyle/>
        <a:p>
          <a:endParaRPr lang="es-MX"/>
        </a:p>
      </dgm:t>
    </dgm:pt>
    <dgm:pt modelId="{C8B0D0E0-2D2D-4EA5-A1A6-E2C6DEBFDFAC}" type="pres">
      <dgm:prSet presAssocID="{C674319B-0B79-421C-9AB4-1FEF7D5C8919}" presName="extraNode" presStyleLbl="node1" presStyleIdx="0" presStyleCnt="3"/>
      <dgm:spPr/>
    </dgm:pt>
    <dgm:pt modelId="{F9944D8B-CA14-4869-8D21-1D861B883AB0}" type="pres">
      <dgm:prSet presAssocID="{C674319B-0B79-421C-9AB4-1FEF7D5C8919}" presName="dstNode" presStyleLbl="node1" presStyleIdx="0" presStyleCnt="3"/>
      <dgm:spPr/>
    </dgm:pt>
    <dgm:pt modelId="{5E917B6D-F821-44E1-BACF-A12083A372B1}" type="pres">
      <dgm:prSet presAssocID="{12BC7ACF-B49F-4888-A0C4-37B3B70990C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793083-907C-4FC2-AB84-96566A47FC18}" type="pres">
      <dgm:prSet presAssocID="{12BC7ACF-B49F-4888-A0C4-37B3B70990C1}" presName="accent_1" presStyleCnt="0"/>
      <dgm:spPr/>
    </dgm:pt>
    <dgm:pt modelId="{46C6EB18-6C7C-4090-8F0F-481D17797ECD}" type="pres">
      <dgm:prSet presAssocID="{12BC7ACF-B49F-4888-A0C4-37B3B70990C1}" presName="accentRepeatNode" presStyleLbl="solidFgAcc1" presStyleIdx="0" presStyleCnt="3"/>
      <dgm:spPr/>
    </dgm:pt>
    <dgm:pt modelId="{7D4368BE-8830-4A09-8E4B-B7F5CC74F6A9}" type="pres">
      <dgm:prSet presAssocID="{4E89ABF4-886D-4063-B765-A2A8DD23E29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25FCEC-01E8-4D6A-818E-2522B29A08BD}" type="pres">
      <dgm:prSet presAssocID="{4E89ABF4-886D-4063-B765-A2A8DD23E295}" presName="accent_2" presStyleCnt="0"/>
      <dgm:spPr/>
    </dgm:pt>
    <dgm:pt modelId="{A17B79DE-2A4B-49C8-926D-477F9D915DF1}" type="pres">
      <dgm:prSet presAssocID="{4E89ABF4-886D-4063-B765-A2A8DD23E295}" presName="accentRepeatNode" presStyleLbl="solidFgAcc1" presStyleIdx="1" presStyleCnt="3"/>
      <dgm:spPr/>
    </dgm:pt>
    <dgm:pt modelId="{9F215822-5444-4123-8F6D-8EBE7EC73656}" type="pres">
      <dgm:prSet presAssocID="{C37DABB2-1F45-4A71-AA00-49CAD7E0C8B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24E7B1-088E-4070-8E9F-810F37F776E7}" type="pres">
      <dgm:prSet presAssocID="{C37DABB2-1F45-4A71-AA00-49CAD7E0C8BF}" presName="accent_3" presStyleCnt="0"/>
      <dgm:spPr/>
    </dgm:pt>
    <dgm:pt modelId="{F826555E-48EE-4AC6-95AC-0AA0C9ADB9E0}" type="pres">
      <dgm:prSet presAssocID="{C37DABB2-1F45-4A71-AA00-49CAD7E0C8BF}" presName="accentRepeatNode" presStyleLbl="solidFgAcc1" presStyleIdx="2" presStyleCnt="3"/>
      <dgm:spPr/>
    </dgm:pt>
  </dgm:ptLst>
  <dgm:cxnLst>
    <dgm:cxn modelId="{D093527A-515C-4133-B2B0-08CD6071FE05}" type="presOf" srcId="{3AFAF27F-5A76-4C49-A39E-3F0B5DF64F0C}" destId="{4E439253-AD45-4034-8DE4-2918006F788A}" srcOrd="0" destOrd="0" presId="urn:microsoft.com/office/officeart/2008/layout/VerticalCurvedList"/>
    <dgm:cxn modelId="{DD64C659-09A6-4DC7-8597-60D156CD520A}" srcId="{C674319B-0B79-421C-9AB4-1FEF7D5C8919}" destId="{4E89ABF4-886D-4063-B765-A2A8DD23E295}" srcOrd="1" destOrd="0" parTransId="{7205CF73-3B05-48EB-8508-CE4B1E3EB265}" sibTransId="{66CA61AD-BB2D-40DB-BF52-3065CC8949E7}"/>
    <dgm:cxn modelId="{720C4E28-B996-4447-8D08-186C484788B3}" type="presOf" srcId="{C674319B-0B79-421C-9AB4-1FEF7D5C8919}" destId="{F859A566-47F1-472E-869F-A6ADB0A394F6}" srcOrd="0" destOrd="0" presId="urn:microsoft.com/office/officeart/2008/layout/VerticalCurvedList"/>
    <dgm:cxn modelId="{DC1956D1-4562-40B3-8162-6EC3DACB9777}" type="presOf" srcId="{C37DABB2-1F45-4A71-AA00-49CAD7E0C8BF}" destId="{9F215822-5444-4123-8F6D-8EBE7EC73656}" srcOrd="0" destOrd="0" presId="urn:microsoft.com/office/officeart/2008/layout/VerticalCurvedList"/>
    <dgm:cxn modelId="{5C093225-7BBD-4054-AC37-57B14FDFD3BC}" type="presOf" srcId="{4E89ABF4-886D-4063-B765-A2A8DD23E295}" destId="{7D4368BE-8830-4A09-8E4B-B7F5CC74F6A9}" srcOrd="0" destOrd="0" presId="urn:microsoft.com/office/officeart/2008/layout/VerticalCurvedList"/>
    <dgm:cxn modelId="{DF1A0DB1-4633-48A3-BF81-2ADBAB69B64D}" srcId="{C674319B-0B79-421C-9AB4-1FEF7D5C8919}" destId="{12BC7ACF-B49F-4888-A0C4-37B3B70990C1}" srcOrd="0" destOrd="0" parTransId="{C1ED3FF0-61B3-4A94-91CF-1DAA78844FD4}" sibTransId="{3AFAF27F-5A76-4C49-A39E-3F0B5DF64F0C}"/>
    <dgm:cxn modelId="{7DC54777-C550-43C5-BA07-07A8214C469F}" type="presOf" srcId="{12BC7ACF-B49F-4888-A0C4-37B3B70990C1}" destId="{5E917B6D-F821-44E1-BACF-A12083A372B1}" srcOrd="0" destOrd="0" presId="urn:microsoft.com/office/officeart/2008/layout/VerticalCurvedList"/>
    <dgm:cxn modelId="{EFF5515A-0BA9-403F-BDDA-4ABEB00D0EE4}" srcId="{C674319B-0B79-421C-9AB4-1FEF7D5C8919}" destId="{C37DABB2-1F45-4A71-AA00-49CAD7E0C8BF}" srcOrd="2" destOrd="0" parTransId="{552A3582-8BB7-402C-8F6F-91E492F49D2C}" sibTransId="{73353633-19F6-4A24-9577-1A629812A5BA}"/>
    <dgm:cxn modelId="{229330C9-1A3F-40C9-AE0F-640E0F1ADC3B}" type="presParOf" srcId="{F859A566-47F1-472E-869F-A6ADB0A394F6}" destId="{A7040D2F-0817-4789-94BF-54A97F66B455}" srcOrd="0" destOrd="0" presId="urn:microsoft.com/office/officeart/2008/layout/VerticalCurvedList"/>
    <dgm:cxn modelId="{55844427-5B1F-4FC0-B18A-BE97365EE758}" type="presParOf" srcId="{A7040D2F-0817-4789-94BF-54A97F66B455}" destId="{B9566D5F-F190-43CA-88C1-BC5BDE61DB2D}" srcOrd="0" destOrd="0" presId="urn:microsoft.com/office/officeart/2008/layout/VerticalCurvedList"/>
    <dgm:cxn modelId="{C5449662-33F3-4CD2-9FD4-60766A102D1F}" type="presParOf" srcId="{B9566D5F-F190-43CA-88C1-BC5BDE61DB2D}" destId="{7FCC4651-9CA3-46EC-A481-C7668FBDEEA0}" srcOrd="0" destOrd="0" presId="urn:microsoft.com/office/officeart/2008/layout/VerticalCurvedList"/>
    <dgm:cxn modelId="{4FBC2E81-DB92-4CA3-AC58-30F574BF8CCE}" type="presParOf" srcId="{B9566D5F-F190-43CA-88C1-BC5BDE61DB2D}" destId="{4E439253-AD45-4034-8DE4-2918006F788A}" srcOrd="1" destOrd="0" presId="urn:microsoft.com/office/officeart/2008/layout/VerticalCurvedList"/>
    <dgm:cxn modelId="{6CE45D5D-CD15-4C92-86B8-C70EE6E3DE03}" type="presParOf" srcId="{B9566D5F-F190-43CA-88C1-BC5BDE61DB2D}" destId="{C8B0D0E0-2D2D-4EA5-A1A6-E2C6DEBFDFAC}" srcOrd="2" destOrd="0" presId="urn:microsoft.com/office/officeart/2008/layout/VerticalCurvedList"/>
    <dgm:cxn modelId="{F0948818-F0FB-4241-8878-8EC4033C27DD}" type="presParOf" srcId="{B9566D5F-F190-43CA-88C1-BC5BDE61DB2D}" destId="{F9944D8B-CA14-4869-8D21-1D861B883AB0}" srcOrd="3" destOrd="0" presId="urn:microsoft.com/office/officeart/2008/layout/VerticalCurvedList"/>
    <dgm:cxn modelId="{14DBBB57-E88C-48EB-9046-EE05F1DA5F3C}" type="presParOf" srcId="{A7040D2F-0817-4789-94BF-54A97F66B455}" destId="{5E917B6D-F821-44E1-BACF-A12083A372B1}" srcOrd="1" destOrd="0" presId="urn:microsoft.com/office/officeart/2008/layout/VerticalCurvedList"/>
    <dgm:cxn modelId="{39218A0B-7F5A-45C4-8466-7CE4D5A99320}" type="presParOf" srcId="{A7040D2F-0817-4789-94BF-54A97F66B455}" destId="{04793083-907C-4FC2-AB84-96566A47FC18}" srcOrd="2" destOrd="0" presId="urn:microsoft.com/office/officeart/2008/layout/VerticalCurvedList"/>
    <dgm:cxn modelId="{9B3C5352-0E26-494F-943F-18FB70556B48}" type="presParOf" srcId="{04793083-907C-4FC2-AB84-96566A47FC18}" destId="{46C6EB18-6C7C-4090-8F0F-481D17797ECD}" srcOrd="0" destOrd="0" presId="urn:microsoft.com/office/officeart/2008/layout/VerticalCurvedList"/>
    <dgm:cxn modelId="{E67DCB5F-0452-4900-BE57-A105328409BF}" type="presParOf" srcId="{A7040D2F-0817-4789-94BF-54A97F66B455}" destId="{7D4368BE-8830-4A09-8E4B-B7F5CC74F6A9}" srcOrd="3" destOrd="0" presId="urn:microsoft.com/office/officeart/2008/layout/VerticalCurvedList"/>
    <dgm:cxn modelId="{A2832588-2A45-43CD-85D8-827265956F90}" type="presParOf" srcId="{A7040D2F-0817-4789-94BF-54A97F66B455}" destId="{0025FCEC-01E8-4D6A-818E-2522B29A08BD}" srcOrd="4" destOrd="0" presId="urn:microsoft.com/office/officeart/2008/layout/VerticalCurvedList"/>
    <dgm:cxn modelId="{80EC1FBD-44DE-4C39-A784-75B6F394AD0B}" type="presParOf" srcId="{0025FCEC-01E8-4D6A-818E-2522B29A08BD}" destId="{A17B79DE-2A4B-49C8-926D-477F9D915DF1}" srcOrd="0" destOrd="0" presId="urn:microsoft.com/office/officeart/2008/layout/VerticalCurvedList"/>
    <dgm:cxn modelId="{209B27B4-1676-4D25-A1F7-9C4186C25FC0}" type="presParOf" srcId="{A7040D2F-0817-4789-94BF-54A97F66B455}" destId="{9F215822-5444-4123-8F6D-8EBE7EC73656}" srcOrd="5" destOrd="0" presId="urn:microsoft.com/office/officeart/2008/layout/VerticalCurvedList"/>
    <dgm:cxn modelId="{EC813E3F-BB9C-4182-977A-0F007F187F14}" type="presParOf" srcId="{A7040D2F-0817-4789-94BF-54A97F66B455}" destId="{7924E7B1-088E-4070-8E9F-810F37F776E7}" srcOrd="6" destOrd="0" presId="urn:microsoft.com/office/officeart/2008/layout/VerticalCurvedList"/>
    <dgm:cxn modelId="{C48AB3B7-5749-4D57-B1EF-29F704433A0D}" type="presParOf" srcId="{7924E7B1-088E-4070-8E9F-810F37F776E7}" destId="{F826555E-48EE-4AC6-95AC-0AA0C9ADB9E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ED9938E-6E30-4E1F-9F0A-92BB22668C68}" type="doc">
      <dgm:prSet loTypeId="urn:microsoft.com/office/officeart/2005/8/layout/chevron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D00EB42-CABD-4EA6-B612-3824C5BD17EE}">
      <dgm:prSet phldrT="[Text]"/>
      <dgm:spPr/>
      <dgm:t>
        <a:bodyPr/>
        <a:lstStyle/>
        <a:p>
          <a:r>
            <a:rPr lang="en-US" dirty="0" err="1"/>
            <a:t>ACon</a:t>
          </a:r>
          <a:endParaRPr lang="en-US" dirty="0"/>
        </a:p>
      </dgm:t>
    </dgm:pt>
    <dgm:pt modelId="{018331EA-D8E8-402F-8BA1-AAAD99CB72FD}" type="parTrans" cxnId="{D1EB25F1-FB8A-480F-86D8-CF3C9D8C147F}">
      <dgm:prSet/>
      <dgm:spPr/>
      <dgm:t>
        <a:bodyPr/>
        <a:lstStyle/>
        <a:p>
          <a:endParaRPr lang="en-US"/>
        </a:p>
      </dgm:t>
    </dgm:pt>
    <dgm:pt modelId="{05B209C3-E281-4AF7-965B-959F557893E0}" type="sibTrans" cxnId="{D1EB25F1-FB8A-480F-86D8-CF3C9D8C147F}">
      <dgm:prSet/>
      <dgm:spPr/>
      <dgm:t>
        <a:bodyPr/>
        <a:lstStyle/>
        <a:p>
          <a:endParaRPr lang="en-US"/>
        </a:p>
      </dgm:t>
    </dgm:pt>
    <dgm:pt modelId="{051B328C-3BC9-4E84-949A-9675EBB524EB}">
      <dgm:prSet phldrT="[Text]"/>
      <dgm:spPr/>
      <dgm:t>
        <a:bodyPr/>
        <a:lstStyle/>
        <a:p>
          <a:r>
            <a:rPr lang="en-US" dirty="0" err="1"/>
            <a:t>Auditoría</a:t>
          </a:r>
          <a:r>
            <a:rPr lang="en-US" dirty="0"/>
            <a:t> de </a:t>
          </a:r>
          <a:r>
            <a:rPr lang="en-US" dirty="0" err="1"/>
            <a:t>Conformidad</a:t>
          </a:r>
          <a:r>
            <a:rPr lang="en-US" dirty="0"/>
            <a:t>.</a:t>
          </a:r>
        </a:p>
      </dgm:t>
    </dgm:pt>
    <dgm:pt modelId="{74698B9D-BCBE-420C-9263-CF568A0FE272}" type="parTrans" cxnId="{D40C743D-6316-4B50-90DA-ED7AE43AB944}">
      <dgm:prSet/>
      <dgm:spPr/>
      <dgm:t>
        <a:bodyPr/>
        <a:lstStyle/>
        <a:p>
          <a:endParaRPr lang="en-US"/>
        </a:p>
      </dgm:t>
    </dgm:pt>
    <dgm:pt modelId="{DBE83C8F-D7F7-4269-B985-0A275F46FC2C}" type="sibTrans" cxnId="{D40C743D-6316-4B50-90DA-ED7AE43AB944}">
      <dgm:prSet/>
      <dgm:spPr/>
      <dgm:t>
        <a:bodyPr/>
        <a:lstStyle/>
        <a:p>
          <a:endParaRPr lang="en-US"/>
        </a:p>
      </dgm:t>
    </dgm:pt>
    <dgm:pt modelId="{74853D4D-9F4B-4375-9250-5B544FF62EB7}">
      <dgm:prSet phldrT="[Text]"/>
      <dgm:spPr/>
      <dgm:t>
        <a:bodyPr/>
        <a:lstStyle/>
        <a:p>
          <a:r>
            <a:rPr lang="en-US" dirty="0" err="1"/>
            <a:t>Compara</a:t>
          </a:r>
          <a:r>
            <a:rPr lang="en-US" dirty="0"/>
            <a:t>: </a:t>
          </a:r>
          <a:r>
            <a:rPr lang="en-US" b="1" dirty="0"/>
            <a:t>MANUAL DE CALIDAD CON LA NORMA ISO.</a:t>
          </a:r>
          <a:endParaRPr lang="en-US" dirty="0"/>
        </a:p>
      </dgm:t>
    </dgm:pt>
    <dgm:pt modelId="{9CE9497F-924E-4C91-AE49-A1DDF246C03F}" type="parTrans" cxnId="{D33B512F-8010-421A-A043-0E7B05E52E8D}">
      <dgm:prSet/>
      <dgm:spPr/>
      <dgm:t>
        <a:bodyPr/>
        <a:lstStyle/>
        <a:p>
          <a:endParaRPr lang="en-US"/>
        </a:p>
      </dgm:t>
    </dgm:pt>
    <dgm:pt modelId="{BAF1BE29-E022-492C-BB50-AC3C103CE808}" type="sibTrans" cxnId="{D33B512F-8010-421A-A043-0E7B05E52E8D}">
      <dgm:prSet/>
      <dgm:spPr/>
      <dgm:t>
        <a:bodyPr/>
        <a:lstStyle/>
        <a:p>
          <a:endParaRPr lang="en-US"/>
        </a:p>
      </dgm:t>
    </dgm:pt>
    <dgm:pt modelId="{7E6634C5-CCB2-43B8-96EE-3FE68D61517B}">
      <dgm:prSet phldrT="[Text]"/>
      <dgm:spPr/>
      <dgm:t>
        <a:bodyPr/>
        <a:lstStyle/>
        <a:p>
          <a:r>
            <a:rPr lang="en-US" dirty="0" err="1"/>
            <a:t>ACnc</a:t>
          </a:r>
          <a:endParaRPr lang="en-US" dirty="0"/>
        </a:p>
      </dgm:t>
    </dgm:pt>
    <dgm:pt modelId="{88976C37-6795-476E-A25B-BDC12463FCA0}" type="parTrans" cxnId="{C9C9A33B-6F07-4F7C-9185-8755D3E8846D}">
      <dgm:prSet/>
      <dgm:spPr/>
      <dgm:t>
        <a:bodyPr/>
        <a:lstStyle/>
        <a:p>
          <a:endParaRPr lang="en-US"/>
        </a:p>
      </dgm:t>
    </dgm:pt>
    <dgm:pt modelId="{13D24D2D-D265-49E9-B589-06A69178C853}" type="sibTrans" cxnId="{C9C9A33B-6F07-4F7C-9185-8755D3E8846D}">
      <dgm:prSet/>
      <dgm:spPr/>
      <dgm:t>
        <a:bodyPr/>
        <a:lstStyle/>
        <a:p>
          <a:endParaRPr lang="en-US"/>
        </a:p>
      </dgm:t>
    </dgm:pt>
    <dgm:pt modelId="{48D217CC-AAAB-4998-A58B-D148BB938A07}">
      <dgm:prSet phldrT="[Text]"/>
      <dgm:spPr/>
      <dgm:t>
        <a:bodyPr/>
        <a:lstStyle/>
        <a:p>
          <a:r>
            <a:rPr lang="en-US" dirty="0"/>
            <a:t>Auditoria de </a:t>
          </a:r>
          <a:r>
            <a:rPr lang="en-US" dirty="0" err="1"/>
            <a:t>Concordancia</a:t>
          </a:r>
          <a:r>
            <a:rPr lang="en-US" dirty="0"/>
            <a:t>.</a:t>
          </a:r>
        </a:p>
      </dgm:t>
    </dgm:pt>
    <dgm:pt modelId="{C117E0D5-AE73-41BE-A338-0CC7AD6F4A64}" type="parTrans" cxnId="{3A6D6CA4-630C-49C2-ADEF-F3AB0BAB264A}">
      <dgm:prSet/>
      <dgm:spPr/>
      <dgm:t>
        <a:bodyPr/>
        <a:lstStyle/>
        <a:p>
          <a:endParaRPr lang="en-US"/>
        </a:p>
      </dgm:t>
    </dgm:pt>
    <dgm:pt modelId="{489D7E3B-1B8C-460E-9E64-5D24204069DB}" type="sibTrans" cxnId="{3A6D6CA4-630C-49C2-ADEF-F3AB0BAB264A}">
      <dgm:prSet/>
      <dgm:spPr/>
      <dgm:t>
        <a:bodyPr/>
        <a:lstStyle/>
        <a:p>
          <a:endParaRPr lang="en-US"/>
        </a:p>
      </dgm:t>
    </dgm:pt>
    <dgm:pt modelId="{74CA979B-B0DA-46AE-9DC6-3795868B9A0D}">
      <dgm:prSet phldrT="[Text]"/>
      <dgm:spPr/>
      <dgm:t>
        <a:bodyPr/>
        <a:lstStyle/>
        <a:p>
          <a:r>
            <a:rPr lang="en-US" dirty="0" err="1"/>
            <a:t>Compara</a:t>
          </a:r>
          <a:r>
            <a:rPr lang="en-US" dirty="0"/>
            <a:t>: </a:t>
          </a:r>
          <a:r>
            <a:rPr lang="en-US" b="1" dirty="0"/>
            <a:t>PROCEDIMIENTOS GENERALES CON LA NORMA ISO.</a:t>
          </a:r>
          <a:endParaRPr lang="en-US" dirty="0"/>
        </a:p>
      </dgm:t>
    </dgm:pt>
    <dgm:pt modelId="{8AFD122F-654F-4E8F-87E6-8D7CDA54F9B5}" type="parTrans" cxnId="{C70CAF35-646D-4748-8435-572FA73D8388}">
      <dgm:prSet/>
      <dgm:spPr/>
      <dgm:t>
        <a:bodyPr/>
        <a:lstStyle/>
        <a:p>
          <a:endParaRPr lang="en-US"/>
        </a:p>
      </dgm:t>
    </dgm:pt>
    <dgm:pt modelId="{E52C5FC3-361A-438E-94F3-8C4B67FFF0F4}" type="sibTrans" cxnId="{C70CAF35-646D-4748-8435-572FA73D8388}">
      <dgm:prSet/>
      <dgm:spPr/>
      <dgm:t>
        <a:bodyPr/>
        <a:lstStyle/>
        <a:p>
          <a:endParaRPr lang="en-US"/>
        </a:p>
      </dgm:t>
    </dgm:pt>
    <dgm:pt modelId="{50D5A745-9722-4BB2-AEFD-99475BA379C9}">
      <dgm:prSet phldrT="[Text]"/>
      <dgm:spPr/>
      <dgm:t>
        <a:bodyPr/>
        <a:lstStyle/>
        <a:p>
          <a:r>
            <a:rPr lang="en-US" dirty="0" err="1"/>
            <a:t>ACum</a:t>
          </a:r>
          <a:endParaRPr lang="en-US" dirty="0"/>
        </a:p>
      </dgm:t>
    </dgm:pt>
    <dgm:pt modelId="{C01B4594-CE93-4548-B57F-98EF37D65C38}" type="parTrans" cxnId="{FDD94355-99E0-45A3-96F4-D4829B77A7E9}">
      <dgm:prSet/>
      <dgm:spPr/>
      <dgm:t>
        <a:bodyPr/>
        <a:lstStyle/>
        <a:p>
          <a:endParaRPr lang="en-US"/>
        </a:p>
      </dgm:t>
    </dgm:pt>
    <dgm:pt modelId="{0FFC5676-7C22-408A-85E1-E4EF226F3CC2}" type="sibTrans" cxnId="{FDD94355-99E0-45A3-96F4-D4829B77A7E9}">
      <dgm:prSet/>
      <dgm:spPr/>
      <dgm:t>
        <a:bodyPr/>
        <a:lstStyle/>
        <a:p>
          <a:endParaRPr lang="en-US"/>
        </a:p>
      </dgm:t>
    </dgm:pt>
    <dgm:pt modelId="{5A00DAB9-6FA1-4ECA-8F6D-35D9BAA9C1A7}">
      <dgm:prSet phldrT="[Text]"/>
      <dgm:spPr/>
      <dgm:t>
        <a:bodyPr/>
        <a:lstStyle/>
        <a:p>
          <a:r>
            <a:rPr lang="en-US" dirty="0"/>
            <a:t>Auditoria de </a:t>
          </a:r>
          <a:r>
            <a:rPr lang="en-US" dirty="0" err="1"/>
            <a:t>Cumplimiento</a:t>
          </a:r>
          <a:r>
            <a:rPr lang="en-US" dirty="0"/>
            <a:t>.</a:t>
          </a:r>
        </a:p>
      </dgm:t>
    </dgm:pt>
    <dgm:pt modelId="{A5C50E45-3D68-4CAE-81AE-2C158213F9F6}" type="parTrans" cxnId="{45F233B8-1BE8-4B60-91AB-FF35E40F235C}">
      <dgm:prSet/>
      <dgm:spPr/>
      <dgm:t>
        <a:bodyPr/>
        <a:lstStyle/>
        <a:p>
          <a:endParaRPr lang="en-US"/>
        </a:p>
      </dgm:t>
    </dgm:pt>
    <dgm:pt modelId="{AE19F161-5E38-4B6B-8E13-234F8DFD100C}" type="sibTrans" cxnId="{45F233B8-1BE8-4B60-91AB-FF35E40F235C}">
      <dgm:prSet/>
      <dgm:spPr/>
      <dgm:t>
        <a:bodyPr/>
        <a:lstStyle/>
        <a:p>
          <a:endParaRPr lang="en-US"/>
        </a:p>
      </dgm:t>
    </dgm:pt>
    <dgm:pt modelId="{D5205E69-FF32-4006-BCAF-DB7FD7A7591C}">
      <dgm:prSet phldrT="[Text]"/>
      <dgm:spPr/>
      <dgm:t>
        <a:bodyPr/>
        <a:lstStyle/>
        <a:p>
          <a:r>
            <a:rPr lang="en-US" dirty="0" err="1"/>
            <a:t>Compara</a:t>
          </a:r>
          <a:r>
            <a:rPr lang="en-US" dirty="0"/>
            <a:t>: </a:t>
          </a:r>
          <a:r>
            <a:rPr lang="en-US" b="1" dirty="0"/>
            <a:t>PROCEDIMMIENTOS CON LAS ACTIVIDADES QUE SE REALIZAN.</a:t>
          </a:r>
          <a:endParaRPr lang="en-US" dirty="0"/>
        </a:p>
      </dgm:t>
    </dgm:pt>
    <dgm:pt modelId="{C4ADEF0B-B3DB-45DD-85D5-7D632074E8B0}" type="parTrans" cxnId="{21E1D084-3375-42F7-A8B7-A1BB8B0429CA}">
      <dgm:prSet/>
      <dgm:spPr/>
      <dgm:t>
        <a:bodyPr/>
        <a:lstStyle/>
        <a:p>
          <a:endParaRPr lang="en-US"/>
        </a:p>
      </dgm:t>
    </dgm:pt>
    <dgm:pt modelId="{4C207949-FA1F-41D9-BCA1-7EAAC1190F22}" type="sibTrans" cxnId="{21E1D084-3375-42F7-A8B7-A1BB8B0429CA}">
      <dgm:prSet/>
      <dgm:spPr/>
      <dgm:t>
        <a:bodyPr/>
        <a:lstStyle/>
        <a:p>
          <a:endParaRPr lang="en-US"/>
        </a:p>
      </dgm:t>
    </dgm:pt>
    <dgm:pt modelId="{20521EBB-98B7-4263-B2AC-CC75D137FF7A}">
      <dgm:prSet phldrT="[Text]"/>
      <dgm:spPr/>
      <dgm:t>
        <a:bodyPr/>
        <a:lstStyle/>
        <a:p>
          <a:r>
            <a:rPr lang="en-US" dirty="0" err="1"/>
            <a:t>Evalúa</a:t>
          </a:r>
          <a:r>
            <a:rPr lang="en-US" dirty="0"/>
            <a:t> la </a:t>
          </a:r>
          <a:r>
            <a:rPr lang="en-US" dirty="0" err="1"/>
            <a:t>eficacia</a:t>
          </a:r>
          <a:r>
            <a:rPr lang="en-US" dirty="0"/>
            <a:t> del SGC.</a:t>
          </a:r>
        </a:p>
      </dgm:t>
    </dgm:pt>
    <dgm:pt modelId="{4D983C2C-9667-480A-8678-096AF26656FE}" type="parTrans" cxnId="{AA3BB7A9-64D8-42A8-91F1-44C6C08F2185}">
      <dgm:prSet/>
      <dgm:spPr/>
      <dgm:t>
        <a:bodyPr/>
        <a:lstStyle/>
        <a:p>
          <a:endParaRPr lang="en-US"/>
        </a:p>
      </dgm:t>
    </dgm:pt>
    <dgm:pt modelId="{7CDDAF53-BE6B-4A2A-9608-E5927DC2C6D3}" type="sibTrans" cxnId="{AA3BB7A9-64D8-42A8-91F1-44C6C08F2185}">
      <dgm:prSet/>
      <dgm:spPr/>
      <dgm:t>
        <a:bodyPr/>
        <a:lstStyle/>
        <a:p>
          <a:endParaRPr lang="en-US"/>
        </a:p>
      </dgm:t>
    </dgm:pt>
    <dgm:pt modelId="{8CC49403-A408-4939-BE30-8D1F23DFA31A}">
      <dgm:prSet phldrT="[Text]"/>
      <dgm:spPr/>
      <dgm:t>
        <a:bodyPr/>
        <a:lstStyle/>
        <a:p>
          <a:r>
            <a:rPr lang="en-US" dirty="0" err="1"/>
            <a:t>Evalúa</a:t>
          </a:r>
          <a:r>
            <a:rPr lang="en-US" dirty="0"/>
            <a:t> la </a:t>
          </a:r>
          <a:r>
            <a:rPr lang="en-US" dirty="0" err="1"/>
            <a:t>eficiencia</a:t>
          </a:r>
          <a:r>
            <a:rPr lang="en-US" dirty="0"/>
            <a:t> de la </a:t>
          </a:r>
          <a:r>
            <a:rPr lang="en-US" dirty="0" err="1"/>
            <a:t>implantacion</a:t>
          </a:r>
          <a:r>
            <a:rPr lang="en-US" dirty="0"/>
            <a:t> del SGC.</a:t>
          </a:r>
        </a:p>
      </dgm:t>
    </dgm:pt>
    <dgm:pt modelId="{4806BADD-2BC5-4EA3-907D-25ABB6512A0B}" type="parTrans" cxnId="{19940E36-9AB7-40CB-B2F8-C22C72DAC9BA}">
      <dgm:prSet/>
      <dgm:spPr/>
      <dgm:t>
        <a:bodyPr/>
        <a:lstStyle/>
        <a:p>
          <a:endParaRPr lang="en-US"/>
        </a:p>
      </dgm:t>
    </dgm:pt>
    <dgm:pt modelId="{52BACF21-46F6-4F67-96A2-3B14A906BF4B}" type="sibTrans" cxnId="{19940E36-9AB7-40CB-B2F8-C22C72DAC9BA}">
      <dgm:prSet/>
      <dgm:spPr/>
      <dgm:t>
        <a:bodyPr/>
        <a:lstStyle/>
        <a:p>
          <a:endParaRPr lang="en-US"/>
        </a:p>
      </dgm:t>
    </dgm:pt>
    <dgm:pt modelId="{0BDE4234-2756-4F48-8D8C-3F2268575913}">
      <dgm:prSet phldrT="[Text]"/>
      <dgm:spPr/>
      <dgm:t>
        <a:bodyPr/>
        <a:lstStyle/>
        <a:p>
          <a:r>
            <a:rPr lang="en-US" dirty="0" err="1"/>
            <a:t>Evalua</a:t>
          </a:r>
          <a:r>
            <a:rPr lang="en-US" dirty="0"/>
            <a:t> la </a:t>
          </a:r>
          <a:r>
            <a:rPr lang="en-US" dirty="0" err="1"/>
            <a:t>efectividad</a:t>
          </a:r>
          <a:r>
            <a:rPr lang="en-US" dirty="0"/>
            <a:t> del SGC.</a:t>
          </a:r>
        </a:p>
      </dgm:t>
    </dgm:pt>
    <dgm:pt modelId="{9874CC6A-0187-41E1-A222-FA1078651EC4}" type="parTrans" cxnId="{FECF2420-E305-4A59-A512-B732931E47AA}">
      <dgm:prSet/>
      <dgm:spPr/>
      <dgm:t>
        <a:bodyPr/>
        <a:lstStyle/>
        <a:p>
          <a:endParaRPr lang="en-US"/>
        </a:p>
      </dgm:t>
    </dgm:pt>
    <dgm:pt modelId="{CA94B65E-C722-4379-8764-64476857AB60}" type="sibTrans" cxnId="{FECF2420-E305-4A59-A512-B732931E47AA}">
      <dgm:prSet/>
      <dgm:spPr/>
      <dgm:t>
        <a:bodyPr/>
        <a:lstStyle/>
        <a:p>
          <a:endParaRPr lang="en-US"/>
        </a:p>
      </dgm:t>
    </dgm:pt>
    <dgm:pt modelId="{E2A4492F-2B0C-40AE-A9C4-10C9EB48DB45}" type="pres">
      <dgm:prSet presAssocID="{0ED9938E-6E30-4E1F-9F0A-92BB22668C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D41231-877F-485B-BE08-E2CA056528F5}" type="pres">
      <dgm:prSet presAssocID="{ED00EB42-CABD-4EA6-B612-3824C5BD17EE}" presName="composite" presStyleCnt="0"/>
      <dgm:spPr/>
    </dgm:pt>
    <dgm:pt modelId="{F63AAA53-AB01-4175-BC94-EABC21C6DE73}" type="pres">
      <dgm:prSet presAssocID="{ED00EB42-CABD-4EA6-B612-3824C5BD17E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031D25-BB01-447D-A72E-CD4C5E038873}" type="pres">
      <dgm:prSet presAssocID="{ED00EB42-CABD-4EA6-B612-3824C5BD17EE}" presName="descendantText" presStyleLbl="alignAcc1" presStyleIdx="0" presStyleCnt="3" custLinFactNeighborX="-3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529C76-F7E3-42B0-8FEE-E18DF5487DEA}" type="pres">
      <dgm:prSet presAssocID="{05B209C3-E281-4AF7-965B-959F557893E0}" presName="sp" presStyleCnt="0"/>
      <dgm:spPr/>
    </dgm:pt>
    <dgm:pt modelId="{AEE2B03E-5DE5-4D35-AA4E-E87A4F30C5D3}" type="pres">
      <dgm:prSet presAssocID="{7E6634C5-CCB2-43B8-96EE-3FE68D61517B}" presName="composite" presStyleCnt="0"/>
      <dgm:spPr/>
    </dgm:pt>
    <dgm:pt modelId="{AD46D549-C8DF-4639-839D-320DC115C8EA}" type="pres">
      <dgm:prSet presAssocID="{7E6634C5-CCB2-43B8-96EE-3FE68D6151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90585E-330B-4975-A2A5-9170950310D8}" type="pres">
      <dgm:prSet presAssocID="{7E6634C5-CCB2-43B8-96EE-3FE68D6151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EF8484-4576-4C55-A64C-84822D1B8932}" type="pres">
      <dgm:prSet presAssocID="{13D24D2D-D265-49E9-B589-06A69178C853}" presName="sp" presStyleCnt="0"/>
      <dgm:spPr/>
    </dgm:pt>
    <dgm:pt modelId="{D47C3708-1A3E-4E34-A29C-3A70ACFBC0B1}" type="pres">
      <dgm:prSet presAssocID="{50D5A745-9722-4BB2-AEFD-99475BA379C9}" presName="composite" presStyleCnt="0"/>
      <dgm:spPr/>
    </dgm:pt>
    <dgm:pt modelId="{C2208A56-3806-42F1-B460-D80EF818729C}" type="pres">
      <dgm:prSet presAssocID="{50D5A745-9722-4BB2-AEFD-99475BA379C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F1DCC-CB67-4C1A-A5C6-58F2DB13C391}" type="pres">
      <dgm:prSet presAssocID="{50D5A745-9722-4BB2-AEFD-99475BA379C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CF2420-E305-4A59-A512-B732931E47AA}" srcId="{50D5A745-9722-4BB2-AEFD-99475BA379C9}" destId="{0BDE4234-2756-4F48-8D8C-3F2268575913}" srcOrd="1" destOrd="0" parTransId="{9874CC6A-0187-41E1-A222-FA1078651EC4}" sibTransId="{CA94B65E-C722-4379-8764-64476857AB60}"/>
    <dgm:cxn modelId="{C9C9A33B-6F07-4F7C-9185-8755D3E8846D}" srcId="{0ED9938E-6E30-4E1F-9F0A-92BB22668C68}" destId="{7E6634C5-CCB2-43B8-96EE-3FE68D61517B}" srcOrd="1" destOrd="0" parTransId="{88976C37-6795-476E-A25B-BDC12463FCA0}" sibTransId="{13D24D2D-D265-49E9-B589-06A69178C853}"/>
    <dgm:cxn modelId="{794D3629-9C1E-4736-B397-1835DBFB9CE4}" type="presOf" srcId="{50D5A745-9722-4BB2-AEFD-99475BA379C9}" destId="{C2208A56-3806-42F1-B460-D80EF818729C}" srcOrd="0" destOrd="0" presId="urn:microsoft.com/office/officeart/2005/8/layout/chevron2"/>
    <dgm:cxn modelId="{2BFEB985-CD20-49C8-9400-CEC600AE7898}" type="presOf" srcId="{48D217CC-AAAB-4998-A58B-D148BB938A07}" destId="{5C90585E-330B-4975-A2A5-9170950310D8}" srcOrd="0" destOrd="0" presId="urn:microsoft.com/office/officeart/2005/8/layout/chevron2"/>
    <dgm:cxn modelId="{3A6D6CA4-630C-49C2-ADEF-F3AB0BAB264A}" srcId="{7E6634C5-CCB2-43B8-96EE-3FE68D61517B}" destId="{48D217CC-AAAB-4998-A58B-D148BB938A07}" srcOrd="0" destOrd="0" parTransId="{C117E0D5-AE73-41BE-A338-0CC7AD6F4A64}" sibTransId="{489D7E3B-1B8C-460E-9E64-5D24204069DB}"/>
    <dgm:cxn modelId="{C70CAF35-646D-4748-8435-572FA73D8388}" srcId="{7E6634C5-CCB2-43B8-96EE-3FE68D61517B}" destId="{74CA979B-B0DA-46AE-9DC6-3795868B9A0D}" srcOrd="2" destOrd="0" parTransId="{8AFD122F-654F-4E8F-87E6-8D7CDA54F9B5}" sibTransId="{E52C5FC3-361A-438E-94F3-8C4B67FFF0F4}"/>
    <dgm:cxn modelId="{21E1D084-3375-42F7-A8B7-A1BB8B0429CA}" srcId="{50D5A745-9722-4BB2-AEFD-99475BA379C9}" destId="{D5205E69-FF32-4006-BCAF-DB7FD7A7591C}" srcOrd="2" destOrd="0" parTransId="{C4ADEF0B-B3DB-45DD-85D5-7D632074E8B0}" sibTransId="{4C207949-FA1F-41D9-BCA1-7EAAC1190F22}"/>
    <dgm:cxn modelId="{423CEE82-A118-442D-A3E7-4A82BDFD77BF}" type="presOf" srcId="{0BDE4234-2756-4F48-8D8C-3F2268575913}" destId="{EE8F1DCC-CB67-4C1A-A5C6-58F2DB13C391}" srcOrd="0" destOrd="1" presId="urn:microsoft.com/office/officeart/2005/8/layout/chevron2"/>
    <dgm:cxn modelId="{AA3BB7A9-64D8-42A8-91F1-44C6C08F2185}" srcId="{ED00EB42-CABD-4EA6-B612-3824C5BD17EE}" destId="{20521EBB-98B7-4263-B2AC-CC75D137FF7A}" srcOrd="1" destOrd="0" parTransId="{4D983C2C-9667-480A-8678-096AF26656FE}" sibTransId="{7CDDAF53-BE6B-4A2A-9608-E5927DC2C6D3}"/>
    <dgm:cxn modelId="{F326878B-A10C-47E3-AE93-9B8B933F0F78}" type="presOf" srcId="{5A00DAB9-6FA1-4ECA-8F6D-35D9BAA9C1A7}" destId="{EE8F1DCC-CB67-4C1A-A5C6-58F2DB13C391}" srcOrd="0" destOrd="0" presId="urn:microsoft.com/office/officeart/2005/8/layout/chevron2"/>
    <dgm:cxn modelId="{5135C69C-5155-4F48-9DEC-5CAB2478B154}" type="presOf" srcId="{0ED9938E-6E30-4E1F-9F0A-92BB22668C68}" destId="{E2A4492F-2B0C-40AE-A9C4-10C9EB48DB45}" srcOrd="0" destOrd="0" presId="urn:microsoft.com/office/officeart/2005/8/layout/chevron2"/>
    <dgm:cxn modelId="{E922D465-B82B-41FB-99C6-E980F5E624E0}" type="presOf" srcId="{ED00EB42-CABD-4EA6-B612-3824C5BD17EE}" destId="{F63AAA53-AB01-4175-BC94-EABC21C6DE73}" srcOrd="0" destOrd="0" presId="urn:microsoft.com/office/officeart/2005/8/layout/chevron2"/>
    <dgm:cxn modelId="{6C4AA35C-8DD0-4B66-8D0B-5AADC9FB1A25}" type="presOf" srcId="{7E6634C5-CCB2-43B8-96EE-3FE68D61517B}" destId="{AD46D549-C8DF-4639-839D-320DC115C8EA}" srcOrd="0" destOrd="0" presId="urn:microsoft.com/office/officeart/2005/8/layout/chevron2"/>
    <dgm:cxn modelId="{D33B512F-8010-421A-A043-0E7B05E52E8D}" srcId="{ED00EB42-CABD-4EA6-B612-3824C5BD17EE}" destId="{74853D4D-9F4B-4375-9250-5B544FF62EB7}" srcOrd="2" destOrd="0" parTransId="{9CE9497F-924E-4C91-AE49-A1DDF246C03F}" sibTransId="{BAF1BE29-E022-492C-BB50-AC3C103CE808}"/>
    <dgm:cxn modelId="{5F58D804-04F9-4F72-9F5F-79308860C063}" type="presOf" srcId="{D5205E69-FF32-4006-BCAF-DB7FD7A7591C}" destId="{EE8F1DCC-CB67-4C1A-A5C6-58F2DB13C391}" srcOrd="0" destOrd="2" presId="urn:microsoft.com/office/officeart/2005/8/layout/chevron2"/>
    <dgm:cxn modelId="{F5B42633-D7C0-46B9-B1B1-D282096E225F}" type="presOf" srcId="{051B328C-3BC9-4E84-949A-9675EBB524EB}" destId="{20031D25-BB01-447D-A72E-CD4C5E038873}" srcOrd="0" destOrd="0" presId="urn:microsoft.com/office/officeart/2005/8/layout/chevron2"/>
    <dgm:cxn modelId="{45F233B8-1BE8-4B60-91AB-FF35E40F235C}" srcId="{50D5A745-9722-4BB2-AEFD-99475BA379C9}" destId="{5A00DAB9-6FA1-4ECA-8F6D-35D9BAA9C1A7}" srcOrd="0" destOrd="0" parTransId="{A5C50E45-3D68-4CAE-81AE-2C158213F9F6}" sibTransId="{AE19F161-5E38-4B6B-8E13-234F8DFD100C}"/>
    <dgm:cxn modelId="{736E4906-7E3F-4E3A-BE6F-004B387DE5E8}" type="presOf" srcId="{74CA979B-B0DA-46AE-9DC6-3795868B9A0D}" destId="{5C90585E-330B-4975-A2A5-9170950310D8}" srcOrd="0" destOrd="2" presId="urn:microsoft.com/office/officeart/2005/8/layout/chevron2"/>
    <dgm:cxn modelId="{D40C743D-6316-4B50-90DA-ED7AE43AB944}" srcId="{ED00EB42-CABD-4EA6-B612-3824C5BD17EE}" destId="{051B328C-3BC9-4E84-949A-9675EBB524EB}" srcOrd="0" destOrd="0" parTransId="{74698B9D-BCBE-420C-9263-CF568A0FE272}" sibTransId="{DBE83C8F-D7F7-4269-B985-0A275F46FC2C}"/>
    <dgm:cxn modelId="{19940E36-9AB7-40CB-B2F8-C22C72DAC9BA}" srcId="{7E6634C5-CCB2-43B8-96EE-3FE68D61517B}" destId="{8CC49403-A408-4939-BE30-8D1F23DFA31A}" srcOrd="1" destOrd="0" parTransId="{4806BADD-2BC5-4EA3-907D-25ABB6512A0B}" sibTransId="{52BACF21-46F6-4F67-96A2-3B14A906BF4B}"/>
    <dgm:cxn modelId="{FC4ACCB9-A50E-41DA-9FC9-1D1269DB667A}" type="presOf" srcId="{8CC49403-A408-4939-BE30-8D1F23DFA31A}" destId="{5C90585E-330B-4975-A2A5-9170950310D8}" srcOrd="0" destOrd="1" presId="urn:microsoft.com/office/officeart/2005/8/layout/chevron2"/>
    <dgm:cxn modelId="{0C486D14-2D12-414B-B2EC-ABA6DD02721F}" type="presOf" srcId="{20521EBB-98B7-4263-B2AC-CC75D137FF7A}" destId="{20031D25-BB01-447D-A72E-CD4C5E038873}" srcOrd="0" destOrd="1" presId="urn:microsoft.com/office/officeart/2005/8/layout/chevron2"/>
    <dgm:cxn modelId="{D1EB25F1-FB8A-480F-86D8-CF3C9D8C147F}" srcId="{0ED9938E-6E30-4E1F-9F0A-92BB22668C68}" destId="{ED00EB42-CABD-4EA6-B612-3824C5BD17EE}" srcOrd="0" destOrd="0" parTransId="{018331EA-D8E8-402F-8BA1-AAAD99CB72FD}" sibTransId="{05B209C3-E281-4AF7-965B-959F557893E0}"/>
    <dgm:cxn modelId="{FDD94355-99E0-45A3-96F4-D4829B77A7E9}" srcId="{0ED9938E-6E30-4E1F-9F0A-92BB22668C68}" destId="{50D5A745-9722-4BB2-AEFD-99475BA379C9}" srcOrd="2" destOrd="0" parTransId="{C01B4594-CE93-4548-B57F-98EF37D65C38}" sibTransId="{0FFC5676-7C22-408A-85E1-E4EF226F3CC2}"/>
    <dgm:cxn modelId="{1CECE47A-11C9-4413-8B77-2D6EF4B17D70}" type="presOf" srcId="{74853D4D-9F4B-4375-9250-5B544FF62EB7}" destId="{20031D25-BB01-447D-A72E-CD4C5E038873}" srcOrd="0" destOrd="2" presId="urn:microsoft.com/office/officeart/2005/8/layout/chevron2"/>
    <dgm:cxn modelId="{1963F5BF-3441-4D6F-A6E0-C836B7C18747}" type="presParOf" srcId="{E2A4492F-2B0C-40AE-A9C4-10C9EB48DB45}" destId="{12D41231-877F-485B-BE08-E2CA056528F5}" srcOrd="0" destOrd="0" presId="urn:microsoft.com/office/officeart/2005/8/layout/chevron2"/>
    <dgm:cxn modelId="{1E317BEB-A748-4349-AC1C-746ADCBB495D}" type="presParOf" srcId="{12D41231-877F-485B-BE08-E2CA056528F5}" destId="{F63AAA53-AB01-4175-BC94-EABC21C6DE73}" srcOrd="0" destOrd="0" presId="urn:microsoft.com/office/officeart/2005/8/layout/chevron2"/>
    <dgm:cxn modelId="{2F161AEE-8284-4C1F-B1F9-ED7CCDD82710}" type="presParOf" srcId="{12D41231-877F-485B-BE08-E2CA056528F5}" destId="{20031D25-BB01-447D-A72E-CD4C5E038873}" srcOrd="1" destOrd="0" presId="urn:microsoft.com/office/officeart/2005/8/layout/chevron2"/>
    <dgm:cxn modelId="{5F6CC361-EF3A-48F2-BF52-C842542ACF9B}" type="presParOf" srcId="{E2A4492F-2B0C-40AE-A9C4-10C9EB48DB45}" destId="{91529C76-F7E3-42B0-8FEE-E18DF5487DEA}" srcOrd="1" destOrd="0" presId="urn:microsoft.com/office/officeart/2005/8/layout/chevron2"/>
    <dgm:cxn modelId="{DB4406B4-EF23-447B-B432-F376E00AAED6}" type="presParOf" srcId="{E2A4492F-2B0C-40AE-A9C4-10C9EB48DB45}" destId="{AEE2B03E-5DE5-4D35-AA4E-E87A4F30C5D3}" srcOrd="2" destOrd="0" presId="urn:microsoft.com/office/officeart/2005/8/layout/chevron2"/>
    <dgm:cxn modelId="{AA46216C-80FF-48E3-9947-F34270025C44}" type="presParOf" srcId="{AEE2B03E-5DE5-4D35-AA4E-E87A4F30C5D3}" destId="{AD46D549-C8DF-4639-839D-320DC115C8EA}" srcOrd="0" destOrd="0" presId="urn:microsoft.com/office/officeart/2005/8/layout/chevron2"/>
    <dgm:cxn modelId="{E4CE6659-5932-46AA-96F7-A6889182F57C}" type="presParOf" srcId="{AEE2B03E-5DE5-4D35-AA4E-E87A4F30C5D3}" destId="{5C90585E-330B-4975-A2A5-9170950310D8}" srcOrd="1" destOrd="0" presId="urn:microsoft.com/office/officeart/2005/8/layout/chevron2"/>
    <dgm:cxn modelId="{1FC56BD7-16B9-4681-8BC3-B2874C379642}" type="presParOf" srcId="{E2A4492F-2B0C-40AE-A9C4-10C9EB48DB45}" destId="{9EEF8484-4576-4C55-A64C-84822D1B8932}" srcOrd="3" destOrd="0" presId="urn:microsoft.com/office/officeart/2005/8/layout/chevron2"/>
    <dgm:cxn modelId="{0921E572-C95F-4BAD-9B43-4A8DD7D0FB13}" type="presParOf" srcId="{E2A4492F-2B0C-40AE-A9C4-10C9EB48DB45}" destId="{D47C3708-1A3E-4E34-A29C-3A70ACFBC0B1}" srcOrd="4" destOrd="0" presId="urn:microsoft.com/office/officeart/2005/8/layout/chevron2"/>
    <dgm:cxn modelId="{48AB75BF-F491-4466-9ED0-B8A88FE67E53}" type="presParOf" srcId="{D47C3708-1A3E-4E34-A29C-3A70ACFBC0B1}" destId="{C2208A56-3806-42F1-B460-D80EF818729C}" srcOrd="0" destOrd="0" presId="urn:microsoft.com/office/officeart/2005/8/layout/chevron2"/>
    <dgm:cxn modelId="{9C1A1ABF-FB47-4108-8189-5B65E4D02D73}" type="presParOf" srcId="{D47C3708-1A3E-4E34-A29C-3A70ACFBC0B1}" destId="{EE8F1DCC-CB67-4C1A-A5C6-58F2DB13C39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574BF8D-0A20-4EBC-9476-3038E52E0E92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A0F0C6E-E7BA-4042-BA1B-978050B7FFE8}">
      <dgm:prSet phldrT="[Text]"/>
      <dgm:spPr/>
      <dgm:t>
        <a:bodyPr/>
        <a:lstStyle/>
        <a:p>
          <a:r>
            <a:rPr lang="en-US" dirty="0"/>
            <a:t>MAGNITUD</a:t>
          </a:r>
        </a:p>
      </dgm:t>
    </dgm:pt>
    <dgm:pt modelId="{893D835E-1B0B-4D50-A1E9-6E3FD67C8EF1}" type="parTrans" cxnId="{D93E31FF-0670-496A-94A3-25DEB7ECE0CA}">
      <dgm:prSet/>
      <dgm:spPr/>
      <dgm:t>
        <a:bodyPr/>
        <a:lstStyle/>
        <a:p>
          <a:endParaRPr lang="en-US"/>
        </a:p>
      </dgm:t>
    </dgm:pt>
    <dgm:pt modelId="{7B7B1D6D-E517-4DF7-B488-550692F02963}" type="sibTrans" cxnId="{D93E31FF-0670-496A-94A3-25DEB7ECE0CA}">
      <dgm:prSet/>
      <dgm:spPr/>
      <dgm:t>
        <a:bodyPr/>
        <a:lstStyle/>
        <a:p>
          <a:endParaRPr lang="en-US"/>
        </a:p>
      </dgm:t>
    </dgm:pt>
    <dgm:pt modelId="{1A8B2CBA-2FA1-4120-99A4-31B4A9E95CF1}">
      <dgm:prSet phldrT="[Text]"/>
      <dgm:spPr/>
      <dgm:t>
        <a:bodyPr/>
        <a:lstStyle/>
        <a:p>
          <a:r>
            <a:rPr lang="es-MX" dirty="0"/>
            <a:t>Propiedad de un fenómeno, cuerpo o sustancia, que puede expresarse cuantitativamente mediante un número y una referencia.</a:t>
          </a:r>
          <a:endParaRPr lang="en-US" dirty="0"/>
        </a:p>
      </dgm:t>
    </dgm:pt>
    <dgm:pt modelId="{13965784-447E-40DC-ADEC-4C3EA2162C5C}" type="parTrans" cxnId="{44488124-D964-40E8-92DF-AA506EB2D7CB}">
      <dgm:prSet/>
      <dgm:spPr/>
      <dgm:t>
        <a:bodyPr/>
        <a:lstStyle/>
        <a:p>
          <a:endParaRPr lang="en-US"/>
        </a:p>
      </dgm:t>
    </dgm:pt>
    <dgm:pt modelId="{3E8A8ED3-EB0A-432B-A246-33D0F7424652}" type="sibTrans" cxnId="{44488124-D964-40E8-92DF-AA506EB2D7CB}">
      <dgm:prSet/>
      <dgm:spPr/>
      <dgm:t>
        <a:bodyPr/>
        <a:lstStyle/>
        <a:p>
          <a:endParaRPr lang="en-US"/>
        </a:p>
      </dgm:t>
    </dgm:pt>
    <dgm:pt modelId="{C05FA7A2-0778-48E7-99C2-71FAB469C34F}">
      <dgm:prSet phldrT="[Text]"/>
      <dgm:spPr/>
      <dgm:t>
        <a:bodyPr/>
        <a:lstStyle/>
        <a:p>
          <a:r>
            <a:rPr lang="en-US" dirty="0"/>
            <a:t>SISTEMA DE MAGNITUDES</a:t>
          </a:r>
        </a:p>
      </dgm:t>
    </dgm:pt>
    <dgm:pt modelId="{B1571B08-F7F9-4B6D-89C7-1031466C1AB9}" type="parTrans" cxnId="{81EE8706-C3F7-48FF-89DD-3CC7F132DF94}">
      <dgm:prSet/>
      <dgm:spPr/>
      <dgm:t>
        <a:bodyPr/>
        <a:lstStyle/>
        <a:p>
          <a:endParaRPr lang="en-US"/>
        </a:p>
      </dgm:t>
    </dgm:pt>
    <dgm:pt modelId="{944867A3-8B78-491C-B958-F79ED222148F}" type="sibTrans" cxnId="{81EE8706-C3F7-48FF-89DD-3CC7F132DF94}">
      <dgm:prSet/>
      <dgm:spPr/>
      <dgm:t>
        <a:bodyPr/>
        <a:lstStyle/>
        <a:p>
          <a:endParaRPr lang="en-US"/>
        </a:p>
      </dgm:t>
    </dgm:pt>
    <dgm:pt modelId="{1FAD0A7A-C69C-4049-A30A-35EF9DA48459}">
      <dgm:prSet phldrT="[Text]"/>
      <dgm:spPr/>
      <dgm:t>
        <a:bodyPr/>
        <a:lstStyle/>
        <a:p>
          <a:r>
            <a:rPr lang="es-MX" dirty="0"/>
            <a:t>Conjunto de magnitudes relacionadas entre sí mediante ecuaciones no </a:t>
          </a:r>
          <a:r>
            <a:rPr lang="en-US" dirty="0" err="1"/>
            <a:t>contradictorias</a:t>
          </a:r>
          <a:endParaRPr lang="en-US" dirty="0"/>
        </a:p>
      </dgm:t>
    </dgm:pt>
    <dgm:pt modelId="{A080BA4C-004A-407C-AE18-78A9861BF061}" type="parTrans" cxnId="{D594380E-E1D1-4097-B504-670DACB3C4DC}">
      <dgm:prSet/>
      <dgm:spPr/>
      <dgm:t>
        <a:bodyPr/>
        <a:lstStyle/>
        <a:p>
          <a:endParaRPr lang="en-US"/>
        </a:p>
      </dgm:t>
    </dgm:pt>
    <dgm:pt modelId="{3BB42715-8875-4E99-9765-872A3AC33713}" type="sibTrans" cxnId="{D594380E-E1D1-4097-B504-670DACB3C4DC}">
      <dgm:prSet/>
      <dgm:spPr/>
      <dgm:t>
        <a:bodyPr/>
        <a:lstStyle/>
        <a:p>
          <a:endParaRPr lang="en-US"/>
        </a:p>
      </dgm:t>
    </dgm:pt>
    <dgm:pt modelId="{FB6BB7CE-0B9C-4FD9-9889-281F788A0078}">
      <dgm:prSet phldrT="[Text]"/>
      <dgm:spPr/>
      <dgm:t>
        <a:bodyPr/>
        <a:lstStyle/>
        <a:p>
          <a:r>
            <a:rPr lang="en-US" dirty="0"/>
            <a:t>SISTEMA INTERNACIONALES DE MAGNITUDES (ISQ)</a:t>
          </a:r>
        </a:p>
      </dgm:t>
    </dgm:pt>
    <dgm:pt modelId="{B8C6EE50-8A08-4397-B02F-938B7D1CE695}" type="parTrans" cxnId="{7E135332-8690-471C-A3E1-4A282ECAFBA9}">
      <dgm:prSet/>
      <dgm:spPr/>
      <dgm:t>
        <a:bodyPr/>
        <a:lstStyle/>
        <a:p>
          <a:endParaRPr lang="en-US"/>
        </a:p>
      </dgm:t>
    </dgm:pt>
    <dgm:pt modelId="{13FA06FB-990E-476E-9362-57BC0A5DBCE8}" type="sibTrans" cxnId="{7E135332-8690-471C-A3E1-4A282ECAFBA9}">
      <dgm:prSet/>
      <dgm:spPr/>
      <dgm:t>
        <a:bodyPr/>
        <a:lstStyle/>
        <a:p>
          <a:endParaRPr lang="en-US"/>
        </a:p>
      </dgm:t>
    </dgm:pt>
    <dgm:pt modelId="{C5891076-4013-4A5C-84C8-BA11C7AA8E90}">
      <dgm:prSet phldrT="[Text]"/>
      <dgm:spPr/>
      <dgm:t>
        <a:bodyPr/>
        <a:lstStyle/>
        <a:p>
          <a:r>
            <a:rPr lang="es-MX" dirty="0"/>
            <a:t>Basado en las siete magnitudes básicas: longitud, </a:t>
          </a:r>
          <a:r>
            <a:rPr lang="en-US" dirty="0"/>
            <a:t>masa, </a:t>
          </a:r>
          <a:r>
            <a:rPr lang="en-US" dirty="0" err="1"/>
            <a:t>tiempo</a:t>
          </a:r>
          <a:r>
            <a:rPr lang="en-US" dirty="0"/>
            <a:t>, </a:t>
          </a:r>
          <a:r>
            <a:rPr lang="en-US" dirty="0" err="1"/>
            <a:t>corriente</a:t>
          </a:r>
          <a:r>
            <a:rPr lang="en-US" dirty="0"/>
            <a:t> </a:t>
          </a:r>
          <a:r>
            <a:rPr lang="en-US" dirty="0" err="1"/>
            <a:t>eléctrica</a:t>
          </a:r>
          <a:r>
            <a:rPr lang="en-US" dirty="0"/>
            <a:t>, </a:t>
          </a:r>
          <a:r>
            <a:rPr lang="en-US" dirty="0" err="1"/>
            <a:t>temperatura</a:t>
          </a:r>
          <a:r>
            <a:rPr lang="en-US" dirty="0"/>
            <a:t> </a:t>
          </a:r>
          <a:r>
            <a:rPr lang="en-US" dirty="0" err="1"/>
            <a:t>termodinámica</a:t>
          </a:r>
          <a:r>
            <a:rPr lang="en-US" dirty="0"/>
            <a:t>, </a:t>
          </a:r>
          <a:r>
            <a:rPr lang="en-US" dirty="0" err="1"/>
            <a:t>cantidad</a:t>
          </a:r>
          <a:r>
            <a:rPr lang="en-US" dirty="0"/>
            <a:t> de </a:t>
          </a:r>
          <a:r>
            <a:rPr lang="en-US" dirty="0" err="1"/>
            <a:t>sustancia</a:t>
          </a:r>
          <a:r>
            <a:rPr lang="en-US" dirty="0"/>
            <a:t> e </a:t>
          </a:r>
          <a:r>
            <a:rPr lang="en-US" dirty="0" err="1"/>
            <a:t>intensidad</a:t>
          </a:r>
          <a:r>
            <a:rPr lang="en-US" dirty="0"/>
            <a:t> </a:t>
          </a:r>
          <a:r>
            <a:rPr lang="en-US" dirty="0" err="1"/>
            <a:t>luminosa</a:t>
          </a:r>
          <a:r>
            <a:rPr lang="en-US" dirty="0"/>
            <a:t>.</a:t>
          </a:r>
        </a:p>
      </dgm:t>
    </dgm:pt>
    <dgm:pt modelId="{EFC346B9-C4A1-4142-A261-D35D134EF52A}" type="parTrans" cxnId="{32E9EF99-6C82-44A1-8419-5B43FCFFF6C2}">
      <dgm:prSet/>
      <dgm:spPr/>
      <dgm:t>
        <a:bodyPr/>
        <a:lstStyle/>
        <a:p>
          <a:endParaRPr lang="en-US"/>
        </a:p>
      </dgm:t>
    </dgm:pt>
    <dgm:pt modelId="{18A3E92B-D832-4773-8B81-ACD7552F3E83}" type="sibTrans" cxnId="{32E9EF99-6C82-44A1-8419-5B43FCFFF6C2}">
      <dgm:prSet/>
      <dgm:spPr/>
      <dgm:t>
        <a:bodyPr/>
        <a:lstStyle/>
        <a:p>
          <a:endParaRPr lang="en-US"/>
        </a:p>
      </dgm:t>
    </dgm:pt>
    <dgm:pt modelId="{881B445C-558D-48AF-A9B3-6B5C078B58C5}" type="pres">
      <dgm:prSet presAssocID="{C574BF8D-0A20-4EBC-9476-3038E52E0E9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B44B40A8-14F3-4BD2-AB2A-3297E4AC375F}" type="pres">
      <dgm:prSet presAssocID="{3A0F0C6E-E7BA-4042-BA1B-978050B7FFE8}" presName="parenttextcomposite" presStyleCnt="0"/>
      <dgm:spPr/>
    </dgm:pt>
    <dgm:pt modelId="{CA12A3A2-D491-4597-A1E0-F4FEA1B46CA6}" type="pres">
      <dgm:prSet presAssocID="{3A0F0C6E-E7BA-4042-BA1B-978050B7FFE8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6C2FE6-41E4-4B5E-9517-17B38230EBA2}" type="pres">
      <dgm:prSet presAssocID="{3A0F0C6E-E7BA-4042-BA1B-978050B7FFE8}" presName="composite" presStyleCnt="0"/>
      <dgm:spPr/>
    </dgm:pt>
    <dgm:pt modelId="{D1DC6CCB-C941-42A5-996F-A3E18AAC06C9}" type="pres">
      <dgm:prSet presAssocID="{3A0F0C6E-E7BA-4042-BA1B-978050B7FFE8}" presName="chevron1" presStyleLbl="alignNode1" presStyleIdx="0" presStyleCnt="21"/>
      <dgm:spPr/>
    </dgm:pt>
    <dgm:pt modelId="{1EAF8D75-E4F3-4351-A9B5-5ED4CCF069A7}" type="pres">
      <dgm:prSet presAssocID="{3A0F0C6E-E7BA-4042-BA1B-978050B7FFE8}" presName="chevron2" presStyleLbl="alignNode1" presStyleIdx="1" presStyleCnt="21"/>
      <dgm:spPr/>
    </dgm:pt>
    <dgm:pt modelId="{4FBA8E60-1A32-4C00-BD0F-2CA1E3131705}" type="pres">
      <dgm:prSet presAssocID="{3A0F0C6E-E7BA-4042-BA1B-978050B7FFE8}" presName="chevron3" presStyleLbl="alignNode1" presStyleIdx="2" presStyleCnt="21"/>
      <dgm:spPr/>
    </dgm:pt>
    <dgm:pt modelId="{5B1F7839-70D5-458B-917D-44DE01B1A831}" type="pres">
      <dgm:prSet presAssocID="{3A0F0C6E-E7BA-4042-BA1B-978050B7FFE8}" presName="chevron4" presStyleLbl="alignNode1" presStyleIdx="3" presStyleCnt="21"/>
      <dgm:spPr/>
    </dgm:pt>
    <dgm:pt modelId="{E142D5A8-0AD5-4316-ACEA-4A973DBD2D51}" type="pres">
      <dgm:prSet presAssocID="{3A0F0C6E-E7BA-4042-BA1B-978050B7FFE8}" presName="chevron5" presStyleLbl="alignNode1" presStyleIdx="4" presStyleCnt="21"/>
      <dgm:spPr/>
    </dgm:pt>
    <dgm:pt modelId="{5BFB6691-08B7-44B2-9031-3BA267F1992E}" type="pres">
      <dgm:prSet presAssocID="{3A0F0C6E-E7BA-4042-BA1B-978050B7FFE8}" presName="chevron6" presStyleLbl="alignNode1" presStyleIdx="5" presStyleCnt="21"/>
      <dgm:spPr/>
    </dgm:pt>
    <dgm:pt modelId="{96BBB18A-45E0-43F9-8E80-45F021258B4C}" type="pres">
      <dgm:prSet presAssocID="{3A0F0C6E-E7BA-4042-BA1B-978050B7FFE8}" presName="chevron7" presStyleLbl="alignNode1" presStyleIdx="6" presStyleCnt="21"/>
      <dgm:spPr/>
    </dgm:pt>
    <dgm:pt modelId="{9B80963C-3BC8-4F12-9369-4C20CAE3176C}" type="pres">
      <dgm:prSet presAssocID="{3A0F0C6E-E7BA-4042-BA1B-978050B7FFE8}" presName="childtext" presStyleLbl="solidFgAcc1" presStyleIdx="0" presStyleCnt="3" custScaleX="11807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2AB72A-6ACD-4FA9-B0F5-180721EBDBD0}" type="pres">
      <dgm:prSet presAssocID="{7B7B1D6D-E517-4DF7-B488-550692F02963}" presName="sibTrans" presStyleCnt="0"/>
      <dgm:spPr/>
    </dgm:pt>
    <dgm:pt modelId="{C39B353F-9E61-402F-8F9C-AB5D53E8C8A9}" type="pres">
      <dgm:prSet presAssocID="{C05FA7A2-0778-48E7-99C2-71FAB469C34F}" presName="parenttextcomposite" presStyleCnt="0"/>
      <dgm:spPr/>
    </dgm:pt>
    <dgm:pt modelId="{3E3FC26A-DF81-4EC1-96DC-DEC46C540D85}" type="pres">
      <dgm:prSet presAssocID="{C05FA7A2-0778-48E7-99C2-71FAB469C34F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BADFB2-9A2A-4B10-8DBC-ED36FE440CA7}" type="pres">
      <dgm:prSet presAssocID="{C05FA7A2-0778-48E7-99C2-71FAB469C34F}" presName="composite" presStyleCnt="0"/>
      <dgm:spPr/>
    </dgm:pt>
    <dgm:pt modelId="{AAE36BF6-6190-412C-8C4D-A5DD1E95D563}" type="pres">
      <dgm:prSet presAssocID="{C05FA7A2-0778-48E7-99C2-71FAB469C34F}" presName="chevron1" presStyleLbl="alignNode1" presStyleIdx="7" presStyleCnt="21"/>
      <dgm:spPr/>
    </dgm:pt>
    <dgm:pt modelId="{813CE9FE-A43A-4B3E-9148-E74E2F04612B}" type="pres">
      <dgm:prSet presAssocID="{C05FA7A2-0778-48E7-99C2-71FAB469C34F}" presName="chevron2" presStyleLbl="alignNode1" presStyleIdx="8" presStyleCnt="21"/>
      <dgm:spPr/>
    </dgm:pt>
    <dgm:pt modelId="{B5770627-F790-4426-9B5E-EC1879851898}" type="pres">
      <dgm:prSet presAssocID="{C05FA7A2-0778-48E7-99C2-71FAB469C34F}" presName="chevron3" presStyleLbl="alignNode1" presStyleIdx="9" presStyleCnt="21"/>
      <dgm:spPr/>
    </dgm:pt>
    <dgm:pt modelId="{37810222-906A-4CED-B970-32D3E6A1E778}" type="pres">
      <dgm:prSet presAssocID="{C05FA7A2-0778-48E7-99C2-71FAB469C34F}" presName="chevron4" presStyleLbl="alignNode1" presStyleIdx="10" presStyleCnt="21"/>
      <dgm:spPr/>
    </dgm:pt>
    <dgm:pt modelId="{D40800C7-58A4-4FDA-BAF9-C3836B1363D2}" type="pres">
      <dgm:prSet presAssocID="{C05FA7A2-0778-48E7-99C2-71FAB469C34F}" presName="chevron5" presStyleLbl="alignNode1" presStyleIdx="11" presStyleCnt="21"/>
      <dgm:spPr/>
    </dgm:pt>
    <dgm:pt modelId="{8CD40F1D-FD7A-4ACA-A58C-B09CC9589B17}" type="pres">
      <dgm:prSet presAssocID="{C05FA7A2-0778-48E7-99C2-71FAB469C34F}" presName="chevron6" presStyleLbl="alignNode1" presStyleIdx="12" presStyleCnt="21"/>
      <dgm:spPr/>
    </dgm:pt>
    <dgm:pt modelId="{A09ED58F-0250-4D44-9EFF-48C5F29944BE}" type="pres">
      <dgm:prSet presAssocID="{C05FA7A2-0778-48E7-99C2-71FAB469C34F}" presName="chevron7" presStyleLbl="alignNode1" presStyleIdx="13" presStyleCnt="21"/>
      <dgm:spPr/>
    </dgm:pt>
    <dgm:pt modelId="{7ECF058B-9F5B-4BE0-A83F-7E01EC71C3D0}" type="pres">
      <dgm:prSet presAssocID="{C05FA7A2-0778-48E7-99C2-71FAB469C34F}" presName="childtext" presStyleLbl="solidFgAcc1" presStyleIdx="1" presStyleCnt="3" custScaleX="11823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F74AF-A6AD-485E-A3F9-4E1506E98DD5}" type="pres">
      <dgm:prSet presAssocID="{944867A3-8B78-491C-B958-F79ED222148F}" presName="sibTrans" presStyleCnt="0"/>
      <dgm:spPr/>
    </dgm:pt>
    <dgm:pt modelId="{45F93E14-1AF8-4764-AF13-A84960FDF66F}" type="pres">
      <dgm:prSet presAssocID="{FB6BB7CE-0B9C-4FD9-9889-281F788A0078}" presName="parenttextcomposite" presStyleCnt="0"/>
      <dgm:spPr/>
    </dgm:pt>
    <dgm:pt modelId="{3473A4A9-AA2A-42B0-A3F5-2888EF6C42A9}" type="pres">
      <dgm:prSet presAssocID="{FB6BB7CE-0B9C-4FD9-9889-281F788A0078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3C7D74-1CC2-4F09-AED8-78546A6F6211}" type="pres">
      <dgm:prSet presAssocID="{FB6BB7CE-0B9C-4FD9-9889-281F788A0078}" presName="composite" presStyleCnt="0"/>
      <dgm:spPr/>
    </dgm:pt>
    <dgm:pt modelId="{DB31FBC2-4E03-4E6E-BAB2-2A16E6D61B33}" type="pres">
      <dgm:prSet presAssocID="{FB6BB7CE-0B9C-4FD9-9889-281F788A0078}" presName="chevron1" presStyleLbl="alignNode1" presStyleIdx="14" presStyleCnt="21"/>
      <dgm:spPr/>
    </dgm:pt>
    <dgm:pt modelId="{826CB051-1930-4D31-BC5D-31117CA6F38D}" type="pres">
      <dgm:prSet presAssocID="{FB6BB7CE-0B9C-4FD9-9889-281F788A0078}" presName="chevron2" presStyleLbl="alignNode1" presStyleIdx="15" presStyleCnt="21"/>
      <dgm:spPr/>
    </dgm:pt>
    <dgm:pt modelId="{EC8B62D2-B00F-4FB5-88ED-A7F9FCBF9F55}" type="pres">
      <dgm:prSet presAssocID="{FB6BB7CE-0B9C-4FD9-9889-281F788A0078}" presName="chevron3" presStyleLbl="alignNode1" presStyleIdx="16" presStyleCnt="21"/>
      <dgm:spPr/>
    </dgm:pt>
    <dgm:pt modelId="{CAAA2A78-1921-4282-9941-F40751A2AEAA}" type="pres">
      <dgm:prSet presAssocID="{FB6BB7CE-0B9C-4FD9-9889-281F788A0078}" presName="chevron4" presStyleLbl="alignNode1" presStyleIdx="17" presStyleCnt="21"/>
      <dgm:spPr/>
    </dgm:pt>
    <dgm:pt modelId="{FFD0B30C-4051-4BD3-B6AD-20E73CB4E635}" type="pres">
      <dgm:prSet presAssocID="{FB6BB7CE-0B9C-4FD9-9889-281F788A0078}" presName="chevron5" presStyleLbl="alignNode1" presStyleIdx="18" presStyleCnt="21"/>
      <dgm:spPr/>
    </dgm:pt>
    <dgm:pt modelId="{00C44191-BF75-447E-B362-30D768FBF45C}" type="pres">
      <dgm:prSet presAssocID="{FB6BB7CE-0B9C-4FD9-9889-281F788A0078}" presName="chevron6" presStyleLbl="alignNode1" presStyleIdx="19" presStyleCnt="21"/>
      <dgm:spPr/>
    </dgm:pt>
    <dgm:pt modelId="{91D9A2E8-7868-4F2B-BDAC-832FF9E91509}" type="pres">
      <dgm:prSet presAssocID="{FB6BB7CE-0B9C-4FD9-9889-281F788A0078}" presName="chevron7" presStyleLbl="alignNode1" presStyleIdx="20" presStyleCnt="21"/>
      <dgm:spPr/>
    </dgm:pt>
    <dgm:pt modelId="{58AE6841-81A5-4FAC-BD6F-29A8D2E28FA1}" type="pres">
      <dgm:prSet presAssocID="{FB6BB7CE-0B9C-4FD9-9889-281F788A0078}" presName="childtext" presStyleLbl="solidFgAcc1" presStyleIdx="2" presStyleCnt="3" custScaleX="11625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16BFCA-5478-48D6-B0F2-E92547ED4F44}" type="presOf" srcId="{1FAD0A7A-C69C-4049-A30A-35EF9DA48459}" destId="{7ECF058B-9F5B-4BE0-A83F-7E01EC71C3D0}" srcOrd="0" destOrd="0" presId="urn:microsoft.com/office/officeart/2008/layout/VerticalAccentList"/>
    <dgm:cxn modelId="{D93E31FF-0670-496A-94A3-25DEB7ECE0CA}" srcId="{C574BF8D-0A20-4EBC-9476-3038E52E0E92}" destId="{3A0F0C6E-E7BA-4042-BA1B-978050B7FFE8}" srcOrd="0" destOrd="0" parTransId="{893D835E-1B0B-4D50-A1E9-6E3FD67C8EF1}" sibTransId="{7B7B1D6D-E517-4DF7-B488-550692F02963}"/>
    <dgm:cxn modelId="{E4983402-B633-4EE5-BCE7-24B764A4C5CB}" type="presOf" srcId="{C05FA7A2-0778-48E7-99C2-71FAB469C34F}" destId="{3E3FC26A-DF81-4EC1-96DC-DEC46C540D85}" srcOrd="0" destOrd="0" presId="urn:microsoft.com/office/officeart/2008/layout/VerticalAccentList"/>
    <dgm:cxn modelId="{44488124-D964-40E8-92DF-AA506EB2D7CB}" srcId="{3A0F0C6E-E7BA-4042-BA1B-978050B7FFE8}" destId="{1A8B2CBA-2FA1-4120-99A4-31B4A9E95CF1}" srcOrd="0" destOrd="0" parTransId="{13965784-447E-40DC-ADEC-4C3EA2162C5C}" sibTransId="{3E8A8ED3-EB0A-432B-A246-33D0F7424652}"/>
    <dgm:cxn modelId="{81EE8706-C3F7-48FF-89DD-3CC7F132DF94}" srcId="{C574BF8D-0A20-4EBC-9476-3038E52E0E92}" destId="{C05FA7A2-0778-48E7-99C2-71FAB469C34F}" srcOrd="1" destOrd="0" parTransId="{B1571B08-F7F9-4B6D-89C7-1031466C1AB9}" sibTransId="{944867A3-8B78-491C-B958-F79ED222148F}"/>
    <dgm:cxn modelId="{9EA29F4C-606B-4490-9715-AA69301EFECC}" type="presOf" srcId="{C574BF8D-0A20-4EBC-9476-3038E52E0E92}" destId="{881B445C-558D-48AF-A9B3-6B5C078B58C5}" srcOrd="0" destOrd="0" presId="urn:microsoft.com/office/officeart/2008/layout/VerticalAccentList"/>
    <dgm:cxn modelId="{21127844-CD6F-4293-B57B-7A31AFEC66BC}" type="presOf" srcId="{1A8B2CBA-2FA1-4120-99A4-31B4A9E95CF1}" destId="{9B80963C-3BC8-4F12-9369-4C20CAE3176C}" srcOrd="0" destOrd="0" presId="urn:microsoft.com/office/officeart/2008/layout/VerticalAccentList"/>
    <dgm:cxn modelId="{D594380E-E1D1-4097-B504-670DACB3C4DC}" srcId="{C05FA7A2-0778-48E7-99C2-71FAB469C34F}" destId="{1FAD0A7A-C69C-4049-A30A-35EF9DA48459}" srcOrd="0" destOrd="0" parTransId="{A080BA4C-004A-407C-AE18-78A9861BF061}" sibTransId="{3BB42715-8875-4E99-9765-872A3AC33713}"/>
    <dgm:cxn modelId="{DE391002-CD28-41A9-8CDB-7C1D5178A59B}" type="presOf" srcId="{3A0F0C6E-E7BA-4042-BA1B-978050B7FFE8}" destId="{CA12A3A2-D491-4597-A1E0-F4FEA1B46CA6}" srcOrd="0" destOrd="0" presId="urn:microsoft.com/office/officeart/2008/layout/VerticalAccentList"/>
    <dgm:cxn modelId="{32E9EF99-6C82-44A1-8419-5B43FCFFF6C2}" srcId="{FB6BB7CE-0B9C-4FD9-9889-281F788A0078}" destId="{C5891076-4013-4A5C-84C8-BA11C7AA8E90}" srcOrd="0" destOrd="0" parTransId="{EFC346B9-C4A1-4142-A261-D35D134EF52A}" sibTransId="{18A3E92B-D832-4773-8B81-ACD7552F3E83}"/>
    <dgm:cxn modelId="{7E135332-8690-471C-A3E1-4A282ECAFBA9}" srcId="{C574BF8D-0A20-4EBC-9476-3038E52E0E92}" destId="{FB6BB7CE-0B9C-4FD9-9889-281F788A0078}" srcOrd="2" destOrd="0" parTransId="{B8C6EE50-8A08-4397-B02F-938B7D1CE695}" sibTransId="{13FA06FB-990E-476E-9362-57BC0A5DBCE8}"/>
    <dgm:cxn modelId="{04078197-C44B-43D5-8336-F564531A1008}" type="presOf" srcId="{C5891076-4013-4A5C-84C8-BA11C7AA8E90}" destId="{58AE6841-81A5-4FAC-BD6F-29A8D2E28FA1}" srcOrd="0" destOrd="0" presId="urn:microsoft.com/office/officeart/2008/layout/VerticalAccentList"/>
    <dgm:cxn modelId="{D18A83D8-773B-4B09-B9C5-CB46309B0FB3}" type="presOf" srcId="{FB6BB7CE-0B9C-4FD9-9889-281F788A0078}" destId="{3473A4A9-AA2A-42B0-A3F5-2888EF6C42A9}" srcOrd="0" destOrd="0" presId="urn:microsoft.com/office/officeart/2008/layout/VerticalAccentList"/>
    <dgm:cxn modelId="{A9BF4455-13E2-465A-A855-CF4F371F7687}" type="presParOf" srcId="{881B445C-558D-48AF-A9B3-6B5C078B58C5}" destId="{B44B40A8-14F3-4BD2-AB2A-3297E4AC375F}" srcOrd="0" destOrd="0" presId="urn:microsoft.com/office/officeart/2008/layout/VerticalAccentList"/>
    <dgm:cxn modelId="{30DD8311-69E4-4E1C-BD29-948A8FB2ABBF}" type="presParOf" srcId="{B44B40A8-14F3-4BD2-AB2A-3297E4AC375F}" destId="{CA12A3A2-D491-4597-A1E0-F4FEA1B46CA6}" srcOrd="0" destOrd="0" presId="urn:microsoft.com/office/officeart/2008/layout/VerticalAccentList"/>
    <dgm:cxn modelId="{8D8B91A5-D69F-4A40-9CB9-C711DB72D1A1}" type="presParOf" srcId="{881B445C-558D-48AF-A9B3-6B5C078B58C5}" destId="{AC6C2FE6-41E4-4B5E-9517-17B38230EBA2}" srcOrd="1" destOrd="0" presId="urn:microsoft.com/office/officeart/2008/layout/VerticalAccentList"/>
    <dgm:cxn modelId="{B15B1E6C-5281-4CAE-9404-B847AD15BABF}" type="presParOf" srcId="{AC6C2FE6-41E4-4B5E-9517-17B38230EBA2}" destId="{D1DC6CCB-C941-42A5-996F-A3E18AAC06C9}" srcOrd="0" destOrd="0" presId="urn:microsoft.com/office/officeart/2008/layout/VerticalAccentList"/>
    <dgm:cxn modelId="{99CA70F7-BE16-4116-9533-98152B95546B}" type="presParOf" srcId="{AC6C2FE6-41E4-4B5E-9517-17B38230EBA2}" destId="{1EAF8D75-E4F3-4351-A9B5-5ED4CCF069A7}" srcOrd="1" destOrd="0" presId="urn:microsoft.com/office/officeart/2008/layout/VerticalAccentList"/>
    <dgm:cxn modelId="{13B074B0-D244-4995-945D-EDD46F96D496}" type="presParOf" srcId="{AC6C2FE6-41E4-4B5E-9517-17B38230EBA2}" destId="{4FBA8E60-1A32-4C00-BD0F-2CA1E3131705}" srcOrd="2" destOrd="0" presId="urn:microsoft.com/office/officeart/2008/layout/VerticalAccentList"/>
    <dgm:cxn modelId="{E98397DC-8C38-4834-8E23-671BA5C5BE9B}" type="presParOf" srcId="{AC6C2FE6-41E4-4B5E-9517-17B38230EBA2}" destId="{5B1F7839-70D5-458B-917D-44DE01B1A831}" srcOrd="3" destOrd="0" presId="urn:microsoft.com/office/officeart/2008/layout/VerticalAccentList"/>
    <dgm:cxn modelId="{62DEBA04-ACBF-4946-AA71-7013801D2A45}" type="presParOf" srcId="{AC6C2FE6-41E4-4B5E-9517-17B38230EBA2}" destId="{E142D5A8-0AD5-4316-ACEA-4A973DBD2D51}" srcOrd="4" destOrd="0" presId="urn:microsoft.com/office/officeart/2008/layout/VerticalAccentList"/>
    <dgm:cxn modelId="{B50E6C9A-1D01-449E-93B1-4914211E31CD}" type="presParOf" srcId="{AC6C2FE6-41E4-4B5E-9517-17B38230EBA2}" destId="{5BFB6691-08B7-44B2-9031-3BA267F1992E}" srcOrd="5" destOrd="0" presId="urn:microsoft.com/office/officeart/2008/layout/VerticalAccentList"/>
    <dgm:cxn modelId="{8BB45E53-97F1-4A80-83C6-57801F1A65FC}" type="presParOf" srcId="{AC6C2FE6-41E4-4B5E-9517-17B38230EBA2}" destId="{96BBB18A-45E0-43F9-8E80-45F021258B4C}" srcOrd="6" destOrd="0" presId="urn:microsoft.com/office/officeart/2008/layout/VerticalAccentList"/>
    <dgm:cxn modelId="{0B0599AF-CEDF-432A-92EA-326D23C98961}" type="presParOf" srcId="{AC6C2FE6-41E4-4B5E-9517-17B38230EBA2}" destId="{9B80963C-3BC8-4F12-9369-4C20CAE3176C}" srcOrd="7" destOrd="0" presId="urn:microsoft.com/office/officeart/2008/layout/VerticalAccentList"/>
    <dgm:cxn modelId="{AAA4FAC4-0715-4DC9-B385-0C4107F17B71}" type="presParOf" srcId="{881B445C-558D-48AF-A9B3-6B5C078B58C5}" destId="{4A2AB72A-6ACD-4FA9-B0F5-180721EBDBD0}" srcOrd="2" destOrd="0" presId="urn:microsoft.com/office/officeart/2008/layout/VerticalAccentList"/>
    <dgm:cxn modelId="{D3DA3B5A-9488-48D1-B6FE-CA68D256F288}" type="presParOf" srcId="{881B445C-558D-48AF-A9B3-6B5C078B58C5}" destId="{C39B353F-9E61-402F-8F9C-AB5D53E8C8A9}" srcOrd="3" destOrd="0" presId="urn:microsoft.com/office/officeart/2008/layout/VerticalAccentList"/>
    <dgm:cxn modelId="{9BA6DA99-68E8-43F7-A5C2-2B737D2C0184}" type="presParOf" srcId="{C39B353F-9E61-402F-8F9C-AB5D53E8C8A9}" destId="{3E3FC26A-DF81-4EC1-96DC-DEC46C540D85}" srcOrd="0" destOrd="0" presId="urn:microsoft.com/office/officeart/2008/layout/VerticalAccentList"/>
    <dgm:cxn modelId="{4BD42F18-219B-4AAF-927E-5FD1AFC52CC0}" type="presParOf" srcId="{881B445C-558D-48AF-A9B3-6B5C078B58C5}" destId="{F6BADFB2-9A2A-4B10-8DBC-ED36FE440CA7}" srcOrd="4" destOrd="0" presId="urn:microsoft.com/office/officeart/2008/layout/VerticalAccentList"/>
    <dgm:cxn modelId="{BF734784-0D4C-440E-B720-C856A04C426D}" type="presParOf" srcId="{F6BADFB2-9A2A-4B10-8DBC-ED36FE440CA7}" destId="{AAE36BF6-6190-412C-8C4D-A5DD1E95D563}" srcOrd="0" destOrd="0" presId="urn:microsoft.com/office/officeart/2008/layout/VerticalAccentList"/>
    <dgm:cxn modelId="{F7CD9E3F-4696-4C19-98C0-250602FFDA12}" type="presParOf" srcId="{F6BADFB2-9A2A-4B10-8DBC-ED36FE440CA7}" destId="{813CE9FE-A43A-4B3E-9148-E74E2F04612B}" srcOrd="1" destOrd="0" presId="urn:microsoft.com/office/officeart/2008/layout/VerticalAccentList"/>
    <dgm:cxn modelId="{4F36D62A-7271-47BD-92BC-257C0377B3DC}" type="presParOf" srcId="{F6BADFB2-9A2A-4B10-8DBC-ED36FE440CA7}" destId="{B5770627-F790-4426-9B5E-EC1879851898}" srcOrd="2" destOrd="0" presId="urn:microsoft.com/office/officeart/2008/layout/VerticalAccentList"/>
    <dgm:cxn modelId="{24EEDD3A-3A75-4049-895E-FC6FFB02CA5D}" type="presParOf" srcId="{F6BADFB2-9A2A-4B10-8DBC-ED36FE440CA7}" destId="{37810222-906A-4CED-B970-32D3E6A1E778}" srcOrd="3" destOrd="0" presId="urn:microsoft.com/office/officeart/2008/layout/VerticalAccentList"/>
    <dgm:cxn modelId="{D682434A-D975-4FB3-8471-9E872412319A}" type="presParOf" srcId="{F6BADFB2-9A2A-4B10-8DBC-ED36FE440CA7}" destId="{D40800C7-58A4-4FDA-BAF9-C3836B1363D2}" srcOrd="4" destOrd="0" presId="urn:microsoft.com/office/officeart/2008/layout/VerticalAccentList"/>
    <dgm:cxn modelId="{AB9A4727-F2AF-4275-830F-D3A910C2480F}" type="presParOf" srcId="{F6BADFB2-9A2A-4B10-8DBC-ED36FE440CA7}" destId="{8CD40F1D-FD7A-4ACA-A58C-B09CC9589B17}" srcOrd="5" destOrd="0" presId="urn:microsoft.com/office/officeart/2008/layout/VerticalAccentList"/>
    <dgm:cxn modelId="{1D776524-B0CE-4F64-8BA3-391F598F8A5F}" type="presParOf" srcId="{F6BADFB2-9A2A-4B10-8DBC-ED36FE440CA7}" destId="{A09ED58F-0250-4D44-9EFF-48C5F29944BE}" srcOrd="6" destOrd="0" presId="urn:microsoft.com/office/officeart/2008/layout/VerticalAccentList"/>
    <dgm:cxn modelId="{5CA6B908-2FF9-4A06-A635-CFCD5D79B749}" type="presParOf" srcId="{F6BADFB2-9A2A-4B10-8DBC-ED36FE440CA7}" destId="{7ECF058B-9F5B-4BE0-A83F-7E01EC71C3D0}" srcOrd="7" destOrd="0" presId="urn:microsoft.com/office/officeart/2008/layout/VerticalAccentList"/>
    <dgm:cxn modelId="{25A3B50B-2E63-4AD7-AEE9-6F68A8958898}" type="presParOf" srcId="{881B445C-558D-48AF-A9B3-6B5C078B58C5}" destId="{283F74AF-A6AD-485E-A3F9-4E1506E98DD5}" srcOrd="5" destOrd="0" presId="urn:microsoft.com/office/officeart/2008/layout/VerticalAccentList"/>
    <dgm:cxn modelId="{5BB19300-3E23-499B-91A9-A3F336AE2021}" type="presParOf" srcId="{881B445C-558D-48AF-A9B3-6B5C078B58C5}" destId="{45F93E14-1AF8-4764-AF13-A84960FDF66F}" srcOrd="6" destOrd="0" presId="urn:microsoft.com/office/officeart/2008/layout/VerticalAccentList"/>
    <dgm:cxn modelId="{2916F023-714A-4133-BA21-5E755FFF16FE}" type="presParOf" srcId="{45F93E14-1AF8-4764-AF13-A84960FDF66F}" destId="{3473A4A9-AA2A-42B0-A3F5-2888EF6C42A9}" srcOrd="0" destOrd="0" presId="urn:microsoft.com/office/officeart/2008/layout/VerticalAccentList"/>
    <dgm:cxn modelId="{14DDE622-7354-4F0C-8A1A-FEB187A2EF92}" type="presParOf" srcId="{881B445C-558D-48AF-A9B3-6B5C078B58C5}" destId="{F73C7D74-1CC2-4F09-AED8-78546A6F6211}" srcOrd="7" destOrd="0" presId="urn:microsoft.com/office/officeart/2008/layout/VerticalAccentList"/>
    <dgm:cxn modelId="{B219D0CA-8AE6-4969-9D55-F842BF9039B2}" type="presParOf" srcId="{F73C7D74-1CC2-4F09-AED8-78546A6F6211}" destId="{DB31FBC2-4E03-4E6E-BAB2-2A16E6D61B33}" srcOrd="0" destOrd="0" presId="urn:microsoft.com/office/officeart/2008/layout/VerticalAccentList"/>
    <dgm:cxn modelId="{AB6EA3E7-A138-4932-B12D-7D50B633DAA5}" type="presParOf" srcId="{F73C7D74-1CC2-4F09-AED8-78546A6F6211}" destId="{826CB051-1930-4D31-BC5D-31117CA6F38D}" srcOrd="1" destOrd="0" presId="urn:microsoft.com/office/officeart/2008/layout/VerticalAccentList"/>
    <dgm:cxn modelId="{8261F222-280F-4511-87C4-AAA0A7D6AC08}" type="presParOf" srcId="{F73C7D74-1CC2-4F09-AED8-78546A6F6211}" destId="{EC8B62D2-B00F-4FB5-88ED-A7F9FCBF9F55}" srcOrd="2" destOrd="0" presId="urn:microsoft.com/office/officeart/2008/layout/VerticalAccentList"/>
    <dgm:cxn modelId="{0B91B872-29B1-47A5-9BEA-131A11B31D4A}" type="presParOf" srcId="{F73C7D74-1CC2-4F09-AED8-78546A6F6211}" destId="{CAAA2A78-1921-4282-9941-F40751A2AEAA}" srcOrd="3" destOrd="0" presId="urn:microsoft.com/office/officeart/2008/layout/VerticalAccentList"/>
    <dgm:cxn modelId="{E9006D9E-B689-4546-B129-58B063AF5D17}" type="presParOf" srcId="{F73C7D74-1CC2-4F09-AED8-78546A6F6211}" destId="{FFD0B30C-4051-4BD3-B6AD-20E73CB4E635}" srcOrd="4" destOrd="0" presId="urn:microsoft.com/office/officeart/2008/layout/VerticalAccentList"/>
    <dgm:cxn modelId="{5C2DAD7D-3571-40A6-A0D6-C5538C1FEA94}" type="presParOf" srcId="{F73C7D74-1CC2-4F09-AED8-78546A6F6211}" destId="{00C44191-BF75-447E-B362-30D768FBF45C}" srcOrd="5" destOrd="0" presId="urn:microsoft.com/office/officeart/2008/layout/VerticalAccentList"/>
    <dgm:cxn modelId="{47A517A3-861B-43C4-B386-1C7DFE011D63}" type="presParOf" srcId="{F73C7D74-1CC2-4F09-AED8-78546A6F6211}" destId="{91D9A2E8-7868-4F2B-BDAC-832FF9E91509}" srcOrd="6" destOrd="0" presId="urn:microsoft.com/office/officeart/2008/layout/VerticalAccentList"/>
    <dgm:cxn modelId="{60FCD46F-8BA9-4055-9325-771054821D5B}" type="presParOf" srcId="{F73C7D74-1CC2-4F09-AED8-78546A6F6211}" destId="{58AE6841-81A5-4FAC-BD6F-29A8D2E28FA1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30A49CB-E3C9-45E0-A67A-E5F8780D39B6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DB4C666-423A-4713-96CF-A15CB626DBCB}">
      <dgm:prSet phldrT="[Text]"/>
      <dgm:spPr/>
      <dgm:t>
        <a:bodyPr/>
        <a:lstStyle/>
        <a:p>
          <a:r>
            <a:rPr lang="en-US" dirty="0"/>
            <a:t>UNIDAD DE MEDIDA</a:t>
          </a:r>
        </a:p>
      </dgm:t>
    </dgm:pt>
    <dgm:pt modelId="{5E0046C2-8926-4349-BBA5-484C506A676F}" type="parTrans" cxnId="{37FC4FFE-32CD-493F-9353-5E7AA522AC2D}">
      <dgm:prSet/>
      <dgm:spPr/>
      <dgm:t>
        <a:bodyPr/>
        <a:lstStyle/>
        <a:p>
          <a:endParaRPr lang="en-US"/>
        </a:p>
      </dgm:t>
    </dgm:pt>
    <dgm:pt modelId="{FDA28B36-5CD1-4846-A941-38A70BDD25F3}" type="sibTrans" cxnId="{37FC4FFE-32CD-493F-9353-5E7AA522AC2D}">
      <dgm:prSet/>
      <dgm:spPr/>
      <dgm:t>
        <a:bodyPr/>
        <a:lstStyle/>
        <a:p>
          <a:endParaRPr lang="en-US"/>
        </a:p>
      </dgm:t>
    </dgm:pt>
    <dgm:pt modelId="{D0FD7108-CF5D-44C2-8DCF-F82D7194318F}">
      <dgm:prSet phldrT="[Text]"/>
      <dgm:spPr/>
      <dgm:t>
        <a:bodyPr/>
        <a:lstStyle/>
        <a:p>
          <a:r>
            <a:rPr lang="es-MX" dirty="0"/>
            <a:t>Magnitud escalar real, definida y adoptada por convenio, con la que se puede comparar cualquier otra magnitud de la misma naturaleza para expresar la relación entre ambas mediante un número.</a:t>
          </a:r>
          <a:endParaRPr lang="en-US" dirty="0"/>
        </a:p>
      </dgm:t>
    </dgm:pt>
    <dgm:pt modelId="{600C00F7-D9EA-4D1F-9E2B-121581F47FA9}" type="parTrans" cxnId="{08B2ABA3-1979-4C7A-AB03-3A0B2C8CD8DE}">
      <dgm:prSet/>
      <dgm:spPr/>
      <dgm:t>
        <a:bodyPr/>
        <a:lstStyle/>
        <a:p>
          <a:endParaRPr lang="en-US"/>
        </a:p>
      </dgm:t>
    </dgm:pt>
    <dgm:pt modelId="{5D144936-8D85-455A-9168-E5D21E4A71D8}" type="sibTrans" cxnId="{08B2ABA3-1979-4C7A-AB03-3A0B2C8CD8DE}">
      <dgm:prSet/>
      <dgm:spPr/>
      <dgm:t>
        <a:bodyPr/>
        <a:lstStyle/>
        <a:p>
          <a:endParaRPr lang="en-US"/>
        </a:p>
      </dgm:t>
    </dgm:pt>
    <dgm:pt modelId="{81FAF300-E6F6-41A5-93EC-457A1B05AC4C}">
      <dgm:prSet phldrT="[Text]"/>
      <dgm:spPr/>
      <dgm:t>
        <a:bodyPr/>
        <a:lstStyle/>
        <a:p>
          <a:r>
            <a:rPr lang="en-US" dirty="0"/>
            <a:t>NUMERO</a:t>
          </a:r>
        </a:p>
      </dgm:t>
    </dgm:pt>
    <dgm:pt modelId="{BC63A409-29DD-4ADD-9D67-C6BD13B7C7B6}" type="parTrans" cxnId="{D1BDEC1F-7FA5-4116-B129-23CF3A455E40}">
      <dgm:prSet/>
      <dgm:spPr/>
      <dgm:t>
        <a:bodyPr/>
        <a:lstStyle/>
        <a:p>
          <a:endParaRPr lang="en-US"/>
        </a:p>
      </dgm:t>
    </dgm:pt>
    <dgm:pt modelId="{80C9303B-AC86-4FE3-8F63-4ECAE08C2AA2}" type="sibTrans" cxnId="{D1BDEC1F-7FA5-4116-B129-23CF3A455E40}">
      <dgm:prSet/>
      <dgm:spPr/>
      <dgm:t>
        <a:bodyPr/>
        <a:lstStyle/>
        <a:p>
          <a:endParaRPr lang="en-US"/>
        </a:p>
      </dgm:t>
    </dgm:pt>
    <dgm:pt modelId="{AA9F6CDC-493F-4A56-B547-C571D9B38C93}">
      <dgm:prSet phldrT="[Text]"/>
      <dgm:spPr/>
      <dgm:t>
        <a:bodyPr/>
        <a:lstStyle/>
        <a:p>
          <a:r>
            <a:rPr lang="es-MX" dirty="0"/>
            <a:t>Cociente entre el valor de la magnitud considerada y la unidad de medida.</a:t>
          </a:r>
          <a:endParaRPr lang="en-US" dirty="0"/>
        </a:p>
      </dgm:t>
    </dgm:pt>
    <dgm:pt modelId="{6D1643C6-91CF-4238-98F7-0845CFBCDBAF}" type="parTrans" cxnId="{5DA08957-5A58-4960-AEAC-3FE94F00F8FD}">
      <dgm:prSet/>
      <dgm:spPr/>
      <dgm:t>
        <a:bodyPr/>
        <a:lstStyle/>
        <a:p>
          <a:endParaRPr lang="en-US"/>
        </a:p>
      </dgm:t>
    </dgm:pt>
    <dgm:pt modelId="{0D8DA2E2-F703-48B2-AEFA-874DE8BCE7CB}" type="sibTrans" cxnId="{5DA08957-5A58-4960-AEAC-3FE94F00F8FD}">
      <dgm:prSet/>
      <dgm:spPr/>
      <dgm:t>
        <a:bodyPr/>
        <a:lstStyle/>
        <a:p>
          <a:endParaRPr lang="en-US"/>
        </a:p>
      </dgm:t>
    </dgm:pt>
    <dgm:pt modelId="{8635560C-BE5F-4514-B577-73B6EAB6F3BD}" type="pres">
      <dgm:prSet presAssocID="{830A49CB-E3C9-45E0-A67A-E5F8780D39B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18542BBB-0F3C-4C55-AA5E-7D834B8BE7A9}" type="pres">
      <dgm:prSet presAssocID="{ADB4C666-423A-4713-96CF-A15CB626DBCB}" presName="parenttextcomposite" presStyleCnt="0"/>
      <dgm:spPr/>
    </dgm:pt>
    <dgm:pt modelId="{90FD8D97-7166-47F6-9658-94CE551F296A}" type="pres">
      <dgm:prSet presAssocID="{ADB4C666-423A-4713-96CF-A15CB626DBCB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D208FA-08CE-468B-9A36-BDE03D99453F}" type="pres">
      <dgm:prSet presAssocID="{ADB4C666-423A-4713-96CF-A15CB626DBCB}" presName="composite" presStyleCnt="0"/>
      <dgm:spPr/>
    </dgm:pt>
    <dgm:pt modelId="{78D151A5-FFE8-4343-934D-36FAE6E96B0E}" type="pres">
      <dgm:prSet presAssocID="{ADB4C666-423A-4713-96CF-A15CB626DBCB}" presName="chevron1" presStyleLbl="alignNode1" presStyleIdx="0" presStyleCnt="14"/>
      <dgm:spPr/>
    </dgm:pt>
    <dgm:pt modelId="{81CBB6CE-E058-4C9B-990B-58C2FF10BA96}" type="pres">
      <dgm:prSet presAssocID="{ADB4C666-423A-4713-96CF-A15CB626DBCB}" presName="chevron2" presStyleLbl="alignNode1" presStyleIdx="1" presStyleCnt="14"/>
      <dgm:spPr/>
    </dgm:pt>
    <dgm:pt modelId="{0FE17564-4EEF-4C0F-A6C2-2FD56DF3487E}" type="pres">
      <dgm:prSet presAssocID="{ADB4C666-423A-4713-96CF-A15CB626DBCB}" presName="chevron3" presStyleLbl="alignNode1" presStyleIdx="2" presStyleCnt="14"/>
      <dgm:spPr/>
    </dgm:pt>
    <dgm:pt modelId="{69290780-FF82-40D4-911E-35FC02F76B13}" type="pres">
      <dgm:prSet presAssocID="{ADB4C666-423A-4713-96CF-A15CB626DBCB}" presName="chevron4" presStyleLbl="alignNode1" presStyleIdx="3" presStyleCnt="14"/>
      <dgm:spPr/>
    </dgm:pt>
    <dgm:pt modelId="{037FF186-178C-4684-8FDF-2F358874124A}" type="pres">
      <dgm:prSet presAssocID="{ADB4C666-423A-4713-96CF-A15CB626DBCB}" presName="chevron5" presStyleLbl="alignNode1" presStyleIdx="4" presStyleCnt="14"/>
      <dgm:spPr/>
    </dgm:pt>
    <dgm:pt modelId="{C3929AE4-8CA8-4DBC-BF94-13227205F8EF}" type="pres">
      <dgm:prSet presAssocID="{ADB4C666-423A-4713-96CF-A15CB626DBCB}" presName="chevron6" presStyleLbl="alignNode1" presStyleIdx="5" presStyleCnt="14"/>
      <dgm:spPr/>
    </dgm:pt>
    <dgm:pt modelId="{013F9E14-F6EB-4453-94E9-19707151591A}" type="pres">
      <dgm:prSet presAssocID="{ADB4C666-423A-4713-96CF-A15CB626DBCB}" presName="chevron7" presStyleLbl="alignNode1" presStyleIdx="6" presStyleCnt="14"/>
      <dgm:spPr/>
    </dgm:pt>
    <dgm:pt modelId="{683D3BFC-4ACB-418D-8696-B1170C0F03D3}" type="pres">
      <dgm:prSet presAssocID="{ADB4C666-423A-4713-96CF-A15CB626DBCB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0FAA9E-E5D3-49A1-9B42-D7DF5C49353E}" type="pres">
      <dgm:prSet presAssocID="{FDA28B36-5CD1-4846-A941-38A70BDD25F3}" presName="sibTrans" presStyleCnt="0"/>
      <dgm:spPr/>
    </dgm:pt>
    <dgm:pt modelId="{02B69A44-4B94-4B2C-96D2-732DD0807081}" type="pres">
      <dgm:prSet presAssocID="{81FAF300-E6F6-41A5-93EC-457A1B05AC4C}" presName="parenttextcomposite" presStyleCnt="0"/>
      <dgm:spPr/>
    </dgm:pt>
    <dgm:pt modelId="{FED1B400-1C49-4143-9D6B-9A870D977DA2}" type="pres">
      <dgm:prSet presAssocID="{81FAF300-E6F6-41A5-93EC-457A1B05AC4C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A2AF3F-8CE4-47AD-9F1D-EBE6B9589D79}" type="pres">
      <dgm:prSet presAssocID="{81FAF300-E6F6-41A5-93EC-457A1B05AC4C}" presName="composite" presStyleCnt="0"/>
      <dgm:spPr/>
    </dgm:pt>
    <dgm:pt modelId="{33A053C5-46FC-4A00-BE6A-642C3496D54C}" type="pres">
      <dgm:prSet presAssocID="{81FAF300-E6F6-41A5-93EC-457A1B05AC4C}" presName="chevron1" presStyleLbl="alignNode1" presStyleIdx="7" presStyleCnt="14"/>
      <dgm:spPr/>
    </dgm:pt>
    <dgm:pt modelId="{41DC69E3-3D36-49E7-B2EA-9F9BC420394C}" type="pres">
      <dgm:prSet presAssocID="{81FAF300-E6F6-41A5-93EC-457A1B05AC4C}" presName="chevron2" presStyleLbl="alignNode1" presStyleIdx="8" presStyleCnt="14"/>
      <dgm:spPr/>
    </dgm:pt>
    <dgm:pt modelId="{6E158532-0EDE-43BD-96AF-F13FDAEDFA2B}" type="pres">
      <dgm:prSet presAssocID="{81FAF300-E6F6-41A5-93EC-457A1B05AC4C}" presName="chevron3" presStyleLbl="alignNode1" presStyleIdx="9" presStyleCnt="14"/>
      <dgm:spPr/>
    </dgm:pt>
    <dgm:pt modelId="{1CAB0448-7061-4B31-BAA1-60509D8F559D}" type="pres">
      <dgm:prSet presAssocID="{81FAF300-E6F6-41A5-93EC-457A1B05AC4C}" presName="chevron4" presStyleLbl="alignNode1" presStyleIdx="10" presStyleCnt="14"/>
      <dgm:spPr/>
    </dgm:pt>
    <dgm:pt modelId="{2FE649BE-F4B2-4FD0-9A9D-80C61601AFA9}" type="pres">
      <dgm:prSet presAssocID="{81FAF300-E6F6-41A5-93EC-457A1B05AC4C}" presName="chevron5" presStyleLbl="alignNode1" presStyleIdx="11" presStyleCnt="14"/>
      <dgm:spPr/>
    </dgm:pt>
    <dgm:pt modelId="{F0E352DC-6DEB-4C65-BA9D-42D3E42DE158}" type="pres">
      <dgm:prSet presAssocID="{81FAF300-E6F6-41A5-93EC-457A1B05AC4C}" presName="chevron6" presStyleLbl="alignNode1" presStyleIdx="12" presStyleCnt="14"/>
      <dgm:spPr/>
    </dgm:pt>
    <dgm:pt modelId="{646D57E0-528B-4071-8924-DC0B09E68A12}" type="pres">
      <dgm:prSet presAssocID="{81FAF300-E6F6-41A5-93EC-457A1B05AC4C}" presName="chevron7" presStyleLbl="alignNode1" presStyleIdx="13" presStyleCnt="14"/>
      <dgm:spPr/>
    </dgm:pt>
    <dgm:pt modelId="{A424F3A2-50B6-4D9D-9628-3DF41D2B9847}" type="pres">
      <dgm:prSet presAssocID="{81FAF300-E6F6-41A5-93EC-457A1B05AC4C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FC4FFE-32CD-493F-9353-5E7AA522AC2D}" srcId="{830A49CB-E3C9-45E0-A67A-E5F8780D39B6}" destId="{ADB4C666-423A-4713-96CF-A15CB626DBCB}" srcOrd="0" destOrd="0" parTransId="{5E0046C2-8926-4349-BBA5-484C506A676F}" sibTransId="{FDA28B36-5CD1-4846-A941-38A70BDD25F3}"/>
    <dgm:cxn modelId="{08B2ABA3-1979-4C7A-AB03-3A0B2C8CD8DE}" srcId="{ADB4C666-423A-4713-96CF-A15CB626DBCB}" destId="{D0FD7108-CF5D-44C2-8DCF-F82D7194318F}" srcOrd="0" destOrd="0" parTransId="{600C00F7-D9EA-4D1F-9E2B-121581F47FA9}" sibTransId="{5D144936-8D85-455A-9168-E5D21E4A71D8}"/>
    <dgm:cxn modelId="{9083291F-C76D-4713-885A-451E04462BB3}" type="presOf" srcId="{81FAF300-E6F6-41A5-93EC-457A1B05AC4C}" destId="{FED1B400-1C49-4143-9D6B-9A870D977DA2}" srcOrd="0" destOrd="0" presId="urn:microsoft.com/office/officeart/2008/layout/VerticalAccentList"/>
    <dgm:cxn modelId="{72A1699E-CD0B-41C1-AE7E-A07EFCE0E393}" type="presOf" srcId="{AA9F6CDC-493F-4A56-B547-C571D9B38C93}" destId="{A424F3A2-50B6-4D9D-9628-3DF41D2B9847}" srcOrd="0" destOrd="0" presId="urn:microsoft.com/office/officeart/2008/layout/VerticalAccentList"/>
    <dgm:cxn modelId="{49E0CA79-AB98-4DAF-BAE8-A293D27B9207}" type="presOf" srcId="{ADB4C666-423A-4713-96CF-A15CB626DBCB}" destId="{90FD8D97-7166-47F6-9658-94CE551F296A}" srcOrd="0" destOrd="0" presId="urn:microsoft.com/office/officeart/2008/layout/VerticalAccentList"/>
    <dgm:cxn modelId="{DA9839E8-B567-4A9A-86AB-60D497FB104B}" type="presOf" srcId="{830A49CB-E3C9-45E0-A67A-E5F8780D39B6}" destId="{8635560C-BE5F-4514-B577-73B6EAB6F3BD}" srcOrd="0" destOrd="0" presId="urn:microsoft.com/office/officeart/2008/layout/VerticalAccentList"/>
    <dgm:cxn modelId="{2A900F25-A4E6-46D0-A348-A0C2ACAB3C80}" type="presOf" srcId="{D0FD7108-CF5D-44C2-8DCF-F82D7194318F}" destId="{683D3BFC-4ACB-418D-8696-B1170C0F03D3}" srcOrd="0" destOrd="0" presId="urn:microsoft.com/office/officeart/2008/layout/VerticalAccentList"/>
    <dgm:cxn modelId="{D1BDEC1F-7FA5-4116-B129-23CF3A455E40}" srcId="{830A49CB-E3C9-45E0-A67A-E5F8780D39B6}" destId="{81FAF300-E6F6-41A5-93EC-457A1B05AC4C}" srcOrd="1" destOrd="0" parTransId="{BC63A409-29DD-4ADD-9D67-C6BD13B7C7B6}" sibTransId="{80C9303B-AC86-4FE3-8F63-4ECAE08C2AA2}"/>
    <dgm:cxn modelId="{5DA08957-5A58-4960-AEAC-3FE94F00F8FD}" srcId="{81FAF300-E6F6-41A5-93EC-457A1B05AC4C}" destId="{AA9F6CDC-493F-4A56-B547-C571D9B38C93}" srcOrd="0" destOrd="0" parTransId="{6D1643C6-91CF-4238-98F7-0845CFBCDBAF}" sibTransId="{0D8DA2E2-F703-48B2-AEFA-874DE8BCE7CB}"/>
    <dgm:cxn modelId="{428F23B1-05F3-488F-A1CD-A52D1FFB75FA}" type="presParOf" srcId="{8635560C-BE5F-4514-B577-73B6EAB6F3BD}" destId="{18542BBB-0F3C-4C55-AA5E-7D834B8BE7A9}" srcOrd="0" destOrd="0" presId="urn:microsoft.com/office/officeart/2008/layout/VerticalAccentList"/>
    <dgm:cxn modelId="{33C73719-D48C-4C37-813E-461CD8471583}" type="presParOf" srcId="{18542BBB-0F3C-4C55-AA5E-7D834B8BE7A9}" destId="{90FD8D97-7166-47F6-9658-94CE551F296A}" srcOrd="0" destOrd="0" presId="urn:microsoft.com/office/officeart/2008/layout/VerticalAccentList"/>
    <dgm:cxn modelId="{34B3E85D-43BB-430E-BCBD-499374D72DA0}" type="presParOf" srcId="{8635560C-BE5F-4514-B577-73B6EAB6F3BD}" destId="{1ED208FA-08CE-468B-9A36-BDE03D99453F}" srcOrd="1" destOrd="0" presId="urn:microsoft.com/office/officeart/2008/layout/VerticalAccentList"/>
    <dgm:cxn modelId="{FCE53B81-811E-430D-B95A-C7EF7E72AE41}" type="presParOf" srcId="{1ED208FA-08CE-468B-9A36-BDE03D99453F}" destId="{78D151A5-FFE8-4343-934D-36FAE6E96B0E}" srcOrd="0" destOrd="0" presId="urn:microsoft.com/office/officeart/2008/layout/VerticalAccentList"/>
    <dgm:cxn modelId="{98A6C122-0781-44C6-AFE5-5FCB3E048CFD}" type="presParOf" srcId="{1ED208FA-08CE-468B-9A36-BDE03D99453F}" destId="{81CBB6CE-E058-4C9B-990B-58C2FF10BA96}" srcOrd="1" destOrd="0" presId="urn:microsoft.com/office/officeart/2008/layout/VerticalAccentList"/>
    <dgm:cxn modelId="{16763202-FE58-4737-A946-9AC70085F2D2}" type="presParOf" srcId="{1ED208FA-08CE-468B-9A36-BDE03D99453F}" destId="{0FE17564-4EEF-4C0F-A6C2-2FD56DF3487E}" srcOrd="2" destOrd="0" presId="urn:microsoft.com/office/officeart/2008/layout/VerticalAccentList"/>
    <dgm:cxn modelId="{DCC6E9E4-4CD8-4A9C-8702-738C2EE3BFF1}" type="presParOf" srcId="{1ED208FA-08CE-468B-9A36-BDE03D99453F}" destId="{69290780-FF82-40D4-911E-35FC02F76B13}" srcOrd="3" destOrd="0" presId="urn:microsoft.com/office/officeart/2008/layout/VerticalAccentList"/>
    <dgm:cxn modelId="{30017362-8A94-4CA8-8B99-0F8E4E141C85}" type="presParOf" srcId="{1ED208FA-08CE-468B-9A36-BDE03D99453F}" destId="{037FF186-178C-4684-8FDF-2F358874124A}" srcOrd="4" destOrd="0" presId="urn:microsoft.com/office/officeart/2008/layout/VerticalAccentList"/>
    <dgm:cxn modelId="{33BDC946-6E46-4FED-BACA-5DD33564765F}" type="presParOf" srcId="{1ED208FA-08CE-468B-9A36-BDE03D99453F}" destId="{C3929AE4-8CA8-4DBC-BF94-13227205F8EF}" srcOrd="5" destOrd="0" presId="urn:microsoft.com/office/officeart/2008/layout/VerticalAccentList"/>
    <dgm:cxn modelId="{16637D40-C83E-4AC6-AC14-7FB050DCA012}" type="presParOf" srcId="{1ED208FA-08CE-468B-9A36-BDE03D99453F}" destId="{013F9E14-F6EB-4453-94E9-19707151591A}" srcOrd="6" destOrd="0" presId="urn:microsoft.com/office/officeart/2008/layout/VerticalAccentList"/>
    <dgm:cxn modelId="{0D2ED823-02E0-4C24-94F0-3BCE1229C830}" type="presParOf" srcId="{1ED208FA-08CE-468B-9A36-BDE03D99453F}" destId="{683D3BFC-4ACB-418D-8696-B1170C0F03D3}" srcOrd="7" destOrd="0" presId="urn:microsoft.com/office/officeart/2008/layout/VerticalAccentList"/>
    <dgm:cxn modelId="{CD9F6973-E4B3-4C0D-80C9-21F83707543A}" type="presParOf" srcId="{8635560C-BE5F-4514-B577-73B6EAB6F3BD}" destId="{D30FAA9E-E5D3-49A1-9B42-D7DF5C49353E}" srcOrd="2" destOrd="0" presId="urn:microsoft.com/office/officeart/2008/layout/VerticalAccentList"/>
    <dgm:cxn modelId="{D4D529C5-9048-4D97-BCAB-56318A76B1EB}" type="presParOf" srcId="{8635560C-BE5F-4514-B577-73B6EAB6F3BD}" destId="{02B69A44-4B94-4B2C-96D2-732DD0807081}" srcOrd="3" destOrd="0" presId="urn:microsoft.com/office/officeart/2008/layout/VerticalAccentList"/>
    <dgm:cxn modelId="{82958CE0-FC74-494A-9A63-D66B35F5566D}" type="presParOf" srcId="{02B69A44-4B94-4B2C-96D2-732DD0807081}" destId="{FED1B400-1C49-4143-9D6B-9A870D977DA2}" srcOrd="0" destOrd="0" presId="urn:microsoft.com/office/officeart/2008/layout/VerticalAccentList"/>
    <dgm:cxn modelId="{6FB5BD84-51B0-4C75-B37E-2CEB0B114CCA}" type="presParOf" srcId="{8635560C-BE5F-4514-B577-73B6EAB6F3BD}" destId="{E1A2AF3F-8CE4-47AD-9F1D-EBE6B9589D79}" srcOrd="4" destOrd="0" presId="urn:microsoft.com/office/officeart/2008/layout/VerticalAccentList"/>
    <dgm:cxn modelId="{E91E0646-55EE-4747-9B78-C9D7D1FF1FDA}" type="presParOf" srcId="{E1A2AF3F-8CE4-47AD-9F1D-EBE6B9589D79}" destId="{33A053C5-46FC-4A00-BE6A-642C3496D54C}" srcOrd="0" destOrd="0" presId="urn:microsoft.com/office/officeart/2008/layout/VerticalAccentList"/>
    <dgm:cxn modelId="{2474E940-109E-4E75-8BB1-011BBCBE9956}" type="presParOf" srcId="{E1A2AF3F-8CE4-47AD-9F1D-EBE6B9589D79}" destId="{41DC69E3-3D36-49E7-B2EA-9F9BC420394C}" srcOrd="1" destOrd="0" presId="urn:microsoft.com/office/officeart/2008/layout/VerticalAccentList"/>
    <dgm:cxn modelId="{2621CE65-C982-4312-8EC4-19F5D57BE086}" type="presParOf" srcId="{E1A2AF3F-8CE4-47AD-9F1D-EBE6B9589D79}" destId="{6E158532-0EDE-43BD-96AF-F13FDAEDFA2B}" srcOrd="2" destOrd="0" presId="urn:microsoft.com/office/officeart/2008/layout/VerticalAccentList"/>
    <dgm:cxn modelId="{6B0C29C1-D73B-459D-B7E2-E7D769E00E1B}" type="presParOf" srcId="{E1A2AF3F-8CE4-47AD-9F1D-EBE6B9589D79}" destId="{1CAB0448-7061-4B31-BAA1-60509D8F559D}" srcOrd="3" destOrd="0" presId="urn:microsoft.com/office/officeart/2008/layout/VerticalAccentList"/>
    <dgm:cxn modelId="{BC46759F-0191-40AD-9455-298C05B17679}" type="presParOf" srcId="{E1A2AF3F-8CE4-47AD-9F1D-EBE6B9589D79}" destId="{2FE649BE-F4B2-4FD0-9A9D-80C61601AFA9}" srcOrd="4" destOrd="0" presId="urn:microsoft.com/office/officeart/2008/layout/VerticalAccentList"/>
    <dgm:cxn modelId="{1AA1CFB2-2B5D-4AB6-A3CE-ABDD9738DCDE}" type="presParOf" srcId="{E1A2AF3F-8CE4-47AD-9F1D-EBE6B9589D79}" destId="{F0E352DC-6DEB-4C65-BA9D-42D3E42DE158}" srcOrd="5" destOrd="0" presId="urn:microsoft.com/office/officeart/2008/layout/VerticalAccentList"/>
    <dgm:cxn modelId="{D7DE6DD7-BDA5-42E4-A11C-94E8CDB3C2AB}" type="presParOf" srcId="{E1A2AF3F-8CE4-47AD-9F1D-EBE6B9589D79}" destId="{646D57E0-528B-4071-8924-DC0B09E68A12}" srcOrd="6" destOrd="0" presId="urn:microsoft.com/office/officeart/2008/layout/VerticalAccentList"/>
    <dgm:cxn modelId="{1DE232A5-03A2-4FBE-9BCF-7999C755473D}" type="presParOf" srcId="{E1A2AF3F-8CE4-47AD-9F1D-EBE6B9589D79}" destId="{A424F3A2-50B6-4D9D-9628-3DF41D2B984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717BFA9-0E19-4FFE-A2C0-81DD35637AF1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0D25A6B-429B-4206-8395-FA02009B535F}">
      <dgm:prSet phldrT="[Text]"/>
      <dgm:spPr/>
      <dgm:t>
        <a:bodyPr/>
        <a:lstStyle/>
        <a:p>
          <a:r>
            <a:rPr lang="en-US" dirty="0"/>
            <a:t>ERROR SISTEMATICO: </a:t>
          </a:r>
          <a:r>
            <a:rPr lang="en-US" dirty="0" err="1"/>
            <a:t>producidos</a:t>
          </a:r>
          <a:r>
            <a:rPr lang="en-US" dirty="0"/>
            <a:t> </a:t>
          </a:r>
          <a:r>
            <a:rPr lang="en-US" dirty="0" err="1"/>
            <a:t>por</a:t>
          </a:r>
          <a:r>
            <a:rPr lang="en-US" dirty="0"/>
            <a:t> la </a:t>
          </a:r>
          <a:r>
            <a:rPr lang="en-US" dirty="0" err="1"/>
            <a:t>imperfeccion</a:t>
          </a:r>
          <a:r>
            <a:rPr lang="en-US" dirty="0"/>
            <a:t> de </a:t>
          </a:r>
          <a:r>
            <a:rPr lang="en-US" dirty="0" err="1"/>
            <a:t>los</a:t>
          </a:r>
          <a:r>
            <a:rPr lang="en-US" dirty="0"/>
            <a:t> </a:t>
          </a:r>
          <a:r>
            <a:rPr lang="en-US" dirty="0" err="1"/>
            <a:t>equipos</a:t>
          </a:r>
          <a:r>
            <a:rPr lang="en-US" dirty="0"/>
            <a:t>, </a:t>
          </a:r>
          <a:r>
            <a:rPr lang="en-US" dirty="0" err="1"/>
            <a:t>impresicion</a:t>
          </a:r>
          <a:r>
            <a:rPr lang="en-US" dirty="0"/>
            <a:t> de </a:t>
          </a:r>
          <a:r>
            <a:rPr lang="en-US" dirty="0" err="1"/>
            <a:t>metodo</a:t>
          </a:r>
          <a:r>
            <a:rPr lang="en-US" dirty="0"/>
            <a:t> de </a:t>
          </a:r>
          <a:r>
            <a:rPr lang="en-US" dirty="0" err="1"/>
            <a:t>medición</a:t>
          </a:r>
          <a:r>
            <a:rPr lang="en-US" dirty="0"/>
            <a:t> o </a:t>
          </a:r>
          <a:r>
            <a:rPr lang="en-US" dirty="0" err="1"/>
            <a:t>descuido</a:t>
          </a:r>
          <a:r>
            <a:rPr lang="en-US" dirty="0"/>
            <a:t> del </a:t>
          </a:r>
          <a:r>
            <a:rPr lang="en-US" dirty="0" err="1"/>
            <a:t>perador</a:t>
          </a:r>
          <a:r>
            <a:rPr lang="en-US" dirty="0"/>
            <a:t> </a:t>
          </a:r>
        </a:p>
      </dgm:t>
    </dgm:pt>
    <dgm:pt modelId="{3A293E95-6594-48AD-B88C-51F6763275E7}" type="parTrans" cxnId="{65BAC802-34D6-4FF5-ACFF-30DBACFD9CCF}">
      <dgm:prSet/>
      <dgm:spPr/>
      <dgm:t>
        <a:bodyPr/>
        <a:lstStyle/>
        <a:p>
          <a:endParaRPr lang="en-US"/>
        </a:p>
      </dgm:t>
    </dgm:pt>
    <dgm:pt modelId="{DC330F62-FF52-4D1E-9E71-F97C06CD20AF}" type="sibTrans" cxnId="{65BAC802-34D6-4FF5-ACFF-30DBACFD9CCF}">
      <dgm:prSet/>
      <dgm:spPr/>
      <dgm:t>
        <a:bodyPr/>
        <a:lstStyle/>
        <a:p>
          <a:endParaRPr lang="en-US"/>
        </a:p>
      </dgm:t>
    </dgm:pt>
    <dgm:pt modelId="{15CE6DF1-11B5-4919-B4BD-327D7376E07F}" type="pres">
      <dgm:prSet presAssocID="{F717BFA9-0E19-4FFE-A2C0-81DD35637AF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600E8ECE-3926-49DC-A260-7065173D968A}" type="pres">
      <dgm:prSet presAssocID="{50D25A6B-429B-4206-8395-FA02009B535F}" presName="composite" presStyleCnt="0">
        <dgm:presLayoutVars>
          <dgm:chMax/>
          <dgm:chPref/>
        </dgm:presLayoutVars>
      </dgm:prSet>
      <dgm:spPr/>
    </dgm:pt>
    <dgm:pt modelId="{52D3599E-C3FB-46DA-8201-1D82820BFAE7}" type="pres">
      <dgm:prSet presAssocID="{50D25A6B-429B-4206-8395-FA02009B535F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20000" r="-20000"/>
          </a:stretch>
        </a:blipFill>
      </dgm:spPr>
    </dgm:pt>
    <dgm:pt modelId="{ECE60B39-4949-454E-83CF-3454F82D55DD}" type="pres">
      <dgm:prSet presAssocID="{50D25A6B-429B-4206-8395-FA02009B535F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57AB48-CA2B-4A49-AB57-ABD617727765}" type="pres">
      <dgm:prSet presAssocID="{50D25A6B-429B-4206-8395-FA02009B535F}" presName="tlFrame" presStyleLbl="node1" presStyleIdx="0" presStyleCnt="4"/>
      <dgm:spPr/>
    </dgm:pt>
    <dgm:pt modelId="{40CA1BD4-6162-4D6A-9EC9-C83A41CE49B1}" type="pres">
      <dgm:prSet presAssocID="{50D25A6B-429B-4206-8395-FA02009B535F}" presName="trFrame" presStyleLbl="node1" presStyleIdx="1" presStyleCnt="4"/>
      <dgm:spPr/>
    </dgm:pt>
    <dgm:pt modelId="{05A993CC-67C4-465D-B83B-7C0B7E052A46}" type="pres">
      <dgm:prSet presAssocID="{50D25A6B-429B-4206-8395-FA02009B535F}" presName="blFrame" presStyleLbl="node1" presStyleIdx="2" presStyleCnt="4"/>
      <dgm:spPr/>
    </dgm:pt>
    <dgm:pt modelId="{D0161038-6770-4D1D-ADAD-E690EFC5C7AB}" type="pres">
      <dgm:prSet presAssocID="{50D25A6B-429B-4206-8395-FA02009B535F}" presName="brFrame" presStyleLbl="node1" presStyleIdx="3" presStyleCnt="4"/>
      <dgm:spPr/>
    </dgm:pt>
  </dgm:ptLst>
  <dgm:cxnLst>
    <dgm:cxn modelId="{65BAC802-34D6-4FF5-ACFF-30DBACFD9CCF}" srcId="{F717BFA9-0E19-4FFE-A2C0-81DD35637AF1}" destId="{50D25A6B-429B-4206-8395-FA02009B535F}" srcOrd="0" destOrd="0" parTransId="{3A293E95-6594-48AD-B88C-51F6763275E7}" sibTransId="{DC330F62-FF52-4D1E-9E71-F97C06CD20AF}"/>
    <dgm:cxn modelId="{8429571D-AE3F-4766-9EAD-5FA342749B4A}" type="presOf" srcId="{50D25A6B-429B-4206-8395-FA02009B535F}" destId="{ECE60B39-4949-454E-83CF-3454F82D55DD}" srcOrd="0" destOrd="0" presId="urn:microsoft.com/office/officeart/2009/3/layout/FramedTextPicture"/>
    <dgm:cxn modelId="{3644261C-1226-4631-8027-65A41C2325F6}" type="presOf" srcId="{F717BFA9-0E19-4FFE-A2C0-81DD35637AF1}" destId="{15CE6DF1-11B5-4919-B4BD-327D7376E07F}" srcOrd="0" destOrd="0" presId="urn:microsoft.com/office/officeart/2009/3/layout/FramedTextPicture"/>
    <dgm:cxn modelId="{7BC7CDCE-BF03-4AC1-8089-BC7F03E254D6}" type="presParOf" srcId="{15CE6DF1-11B5-4919-B4BD-327D7376E07F}" destId="{600E8ECE-3926-49DC-A260-7065173D968A}" srcOrd="0" destOrd="0" presId="urn:microsoft.com/office/officeart/2009/3/layout/FramedTextPicture"/>
    <dgm:cxn modelId="{6180B29A-2FF8-4A22-A822-33F899A951D1}" type="presParOf" srcId="{600E8ECE-3926-49DC-A260-7065173D968A}" destId="{52D3599E-C3FB-46DA-8201-1D82820BFAE7}" srcOrd="0" destOrd="0" presId="urn:microsoft.com/office/officeart/2009/3/layout/FramedTextPicture"/>
    <dgm:cxn modelId="{073E1A4F-CAC0-40ED-8C56-EB2081FC2C78}" type="presParOf" srcId="{600E8ECE-3926-49DC-A260-7065173D968A}" destId="{ECE60B39-4949-454E-83CF-3454F82D55DD}" srcOrd="1" destOrd="0" presId="urn:microsoft.com/office/officeart/2009/3/layout/FramedTextPicture"/>
    <dgm:cxn modelId="{2BDDC6C0-F579-47E3-A2F0-9E3D8B9AB67A}" type="presParOf" srcId="{600E8ECE-3926-49DC-A260-7065173D968A}" destId="{0C57AB48-CA2B-4A49-AB57-ABD617727765}" srcOrd="2" destOrd="0" presId="urn:microsoft.com/office/officeart/2009/3/layout/FramedTextPicture"/>
    <dgm:cxn modelId="{6CC515A6-0BC2-42ED-A0F6-B9A57503F148}" type="presParOf" srcId="{600E8ECE-3926-49DC-A260-7065173D968A}" destId="{40CA1BD4-6162-4D6A-9EC9-C83A41CE49B1}" srcOrd="3" destOrd="0" presId="urn:microsoft.com/office/officeart/2009/3/layout/FramedTextPicture"/>
    <dgm:cxn modelId="{62F65C16-E05C-4225-B8BA-267E38ACD3FB}" type="presParOf" srcId="{600E8ECE-3926-49DC-A260-7065173D968A}" destId="{05A993CC-67C4-465D-B83B-7C0B7E052A46}" srcOrd="4" destOrd="0" presId="urn:microsoft.com/office/officeart/2009/3/layout/FramedTextPicture"/>
    <dgm:cxn modelId="{A0600FF1-8AFF-4D8D-ADBC-6A3DAD31D012}" type="presParOf" srcId="{600E8ECE-3926-49DC-A260-7065173D968A}" destId="{D0161038-6770-4D1D-ADAD-E690EFC5C7A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E9D21DF-109C-457B-B645-CD7827A1C33E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073CFDA-D711-4035-B63B-486817EFB883}">
      <dgm:prSet phldrT="[Text]"/>
      <dgm:spPr/>
      <dgm:t>
        <a:bodyPr/>
        <a:lstStyle/>
        <a:p>
          <a:r>
            <a:rPr lang="en-US" dirty="0"/>
            <a:t>ERROR ALEATORIO: </a:t>
          </a:r>
          <a:r>
            <a:rPr lang="en-US" dirty="0" err="1"/>
            <a:t>Varia</a:t>
          </a:r>
          <a:r>
            <a:rPr lang="en-US" dirty="0"/>
            <a:t> de forma NO </a:t>
          </a:r>
          <a:r>
            <a:rPr lang="en-US" dirty="0" err="1"/>
            <a:t>previsible</a:t>
          </a:r>
          <a:r>
            <a:rPr lang="en-US" dirty="0"/>
            <a:t>, </a:t>
          </a:r>
          <a:r>
            <a:rPr lang="en-US" dirty="0" err="1"/>
            <a:t>cuando</a:t>
          </a:r>
          <a:r>
            <a:rPr lang="en-US" dirty="0"/>
            <a:t> se </a:t>
          </a:r>
          <a:r>
            <a:rPr lang="en-US" dirty="0" err="1"/>
            <a:t>efectua</a:t>
          </a:r>
          <a:r>
            <a:rPr lang="en-US" dirty="0"/>
            <a:t> un gran </a:t>
          </a:r>
          <a:r>
            <a:rPr lang="en-US" dirty="0" err="1"/>
            <a:t>numero</a:t>
          </a:r>
          <a:r>
            <a:rPr lang="en-US" dirty="0"/>
            <a:t> de </a:t>
          </a:r>
          <a:r>
            <a:rPr lang="en-US" dirty="0" err="1"/>
            <a:t>mediciones</a:t>
          </a:r>
          <a:r>
            <a:rPr lang="en-US" dirty="0"/>
            <a:t> del </a:t>
          </a:r>
          <a:r>
            <a:rPr lang="en-US" dirty="0" err="1"/>
            <a:t>mismo</a:t>
          </a:r>
          <a:r>
            <a:rPr lang="en-US" dirty="0"/>
            <a:t> valor de </a:t>
          </a:r>
          <a:r>
            <a:rPr lang="en-US" dirty="0" err="1"/>
            <a:t>una</a:t>
          </a:r>
          <a:r>
            <a:rPr lang="en-US" dirty="0"/>
            <a:t> magnitude de </a:t>
          </a:r>
          <a:r>
            <a:rPr lang="en-US" dirty="0" err="1"/>
            <a:t>condiciones</a:t>
          </a:r>
          <a:r>
            <a:rPr lang="en-US" dirty="0"/>
            <a:t> </a:t>
          </a:r>
          <a:r>
            <a:rPr lang="en-US" dirty="0" err="1"/>
            <a:t>practicamenre</a:t>
          </a:r>
          <a:r>
            <a:rPr lang="en-US" dirty="0"/>
            <a:t> </a:t>
          </a:r>
          <a:r>
            <a:rPr lang="en-US" dirty="0" err="1"/>
            <a:t>identicas</a:t>
          </a:r>
          <a:r>
            <a:rPr lang="en-US" dirty="0"/>
            <a:t>.</a:t>
          </a:r>
        </a:p>
      </dgm:t>
    </dgm:pt>
    <dgm:pt modelId="{514843E7-F332-4475-8744-CD8409297FC5}" type="parTrans" cxnId="{CF6847BF-ED7A-42E5-8876-8BDE901BF022}">
      <dgm:prSet/>
      <dgm:spPr/>
      <dgm:t>
        <a:bodyPr/>
        <a:lstStyle/>
        <a:p>
          <a:endParaRPr lang="en-US"/>
        </a:p>
      </dgm:t>
    </dgm:pt>
    <dgm:pt modelId="{4B56F321-EB90-46DE-8659-21CF1E2BD164}" type="sibTrans" cxnId="{CF6847BF-ED7A-42E5-8876-8BDE901BF022}">
      <dgm:prSet/>
      <dgm:spPr/>
      <dgm:t>
        <a:bodyPr/>
        <a:lstStyle/>
        <a:p>
          <a:endParaRPr lang="en-US"/>
        </a:p>
      </dgm:t>
    </dgm:pt>
    <dgm:pt modelId="{DB818C5B-304A-423D-9292-67E716AD527F}" type="pres">
      <dgm:prSet presAssocID="{4E9D21DF-109C-457B-B645-CD7827A1C33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92F33328-3765-45BD-8EBF-D79C6585CB19}" type="pres">
      <dgm:prSet presAssocID="{1073CFDA-D711-4035-B63B-486817EFB883}" presName="composite" presStyleCnt="0">
        <dgm:presLayoutVars>
          <dgm:chMax/>
          <dgm:chPref/>
        </dgm:presLayoutVars>
      </dgm:prSet>
      <dgm:spPr/>
    </dgm:pt>
    <dgm:pt modelId="{5ED56269-773C-44AE-ACBD-DB2A6B616F2E}" type="pres">
      <dgm:prSet presAssocID="{1073CFDA-D711-4035-B63B-486817EFB883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s-MX"/>
        </a:p>
      </dgm:t>
    </dgm:pt>
    <dgm:pt modelId="{01E40BC2-EB13-4158-B2FD-662260FD05AA}" type="pres">
      <dgm:prSet presAssocID="{1073CFDA-D711-4035-B63B-486817EFB883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5F473E-D6DE-4BE2-9F63-0E7C18BC7F04}" type="pres">
      <dgm:prSet presAssocID="{1073CFDA-D711-4035-B63B-486817EFB883}" presName="tlFrame" presStyleLbl="node1" presStyleIdx="0" presStyleCnt="4"/>
      <dgm:spPr/>
    </dgm:pt>
    <dgm:pt modelId="{22F7855A-C3D4-4286-9E92-EC11A815DA4F}" type="pres">
      <dgm:prSet presAssocID="{1073CFDA-D711-4035-B63B-486817EFB883}" presName="trFrame" presStyleLbl="node1" presStyleIdx="1" presStyleCnt="4"/>
      <dgm:spPr/>
    </dgm:pt>
    <dgm:pt modelId="{5179B131-1117-4A12-93C4-852872F8132B}" type="pres">
      <dgm:prSet presAssocID="{1073CFDA-D711-4035-B63B-486817EFB883}" presName="blFrame" presStyleLbl="node1" presStyleIdx="2" presStyleCnt="4"/>
      <dgm:spPr/>
    </dgm:pt>
    <dgm:pt modelId="{682CAD32-4959-4010-B4A1-2311C0B60A60}" type="pres">
      <dgm:prSet presAssocID="{1073CFDA-D711-4035-B63B-486817EFB883}" presName="brFrame" presStyleLbl="node1" presStyleIdx="3" presStyleCnt="4"/>
      <dgm:spPr/>
    </dgm:pt>
  </dgm:ptLst>
  <dgm:cxnLst>
    <dgm:cxn modelId="{6013EDA4-8335-43DF-960C-DA75885AF34A}" type="presOf" srcId="{1073CFDA-D711-4035-B63B-486817EFB883}" destId="{01E40BC2-EB13-4158-B2FD-662260FD05AA}" srcOrd="0" destOrd="0" presId="urn:microsoft.com/office/officeart/2009/3/layout/FramedTextPicture"/>
    <dgm:cxn modelId="{CF6847BF-ED7A-42E5-8876-8BDE901BF022}" srcId="{4E9D21DF-109C-457B-B645-CD7827A1C33E}" destId="{1073CFDA-D711-4035-B63B-486817EFB883}" srcOrd="0" destOrd="0" parTransId="{514843E7-F332-4475-8744-CD8409297FC5}" sibTransId="{4B56F321-EB90-46DE-8659-21CF1E2BD164}"/>
    <dgm:cxn modelId="{FD851D4A-6D6E-4F0A-8B44-F6B520411AF0}" type="presOf" srcId="{4E9D21DF-109C-457B-B645-CD7827A1C33E}" destId="{DB818C5B-304A-423D-9292-67E716AD527F}" srcOrd="0" destOrd="0" presId="urn:microsoft.com/office/officeart/2009/3/layout/FramedTextPicture"/>
    <dgm:cxn modelId="{A06788B1-83EB-497B-9F81-9F66A0B4EF61}" type="presParOf" srcId="{DB818C5B-304A-423D-9292-67E716AD527F}" destId="{92F33328-3765-45BD-8EBF-D79C6585CB19}" srcOrd="0" destOrd="0" presId="urn:microsoft.com/office/officeart/2009/3/layout/FramedTextPicture"/>
    <dgm:cxn modelId="{125F8D5E-3F18-4055-9990-C9E66EC2DFB1}" type="presParOf" srcId="{92F33328-3765-45BD-8EBF-D79C6585CB19}" destId="{5ED56269-773C-44AE-ACBD-DB2A6B616F2E}" srcOrd="0" destOrd="0" presId="urn:microsoft.com/office/officeart/2009/3/layout/FramedTextPicture"/>
    <dgm:cxn modelId="{9A5E6844-DFAC-4C9D-8268-F2E25BD9E4B2}" type="presParOf" srcId="{92F33328-3765-45BD-8EBF-D79C6585CB19}" destId="{01E40BC2-EB13-4158-B2FD-662260FD05AA}" srcOrd="1" destOrd="0" presId="urn:microsoft.com/office/officeart/2009/3/layout/FramedTextPicture"/>
    <dgm:cxn modelId="{A8602C3B-D109-4173-AD16-B4A6F41100FA}" type="presParOf" srcId="{92F33328-3765-45BD-8EBF-D79C6585CB19}" destId="{285F473E-D6DE-4BE2-9F63-0E7C18BC7F04}" srcOrd="2" destOrd="0" presId="urn:microsoft.com/office/officeart/2009/3/layout/FramedTextPicture"/>
    <dgm:cxn modelId="{2D3AEAEF-150F-4DB3-AB19-B09E3E7494AA}" type="presParOf" srcId="{92F33328-3765-45BD-8EBF-D79C6585CB19}" destId="{22F7855A-C3D4-4286-9E92-EC11A815DA4F}" srcOrd="3" destOrd="0" presId="urn:microsoft.com/office/officeart/2009/3/layout/FramedTextPicture"/>
    <dgm:cxn modelId="{A22EE9BE-FBD4-44F5-ACBC-D74E1DA8BF68}" type="presParOf" srcId="{92F33328-3765-45BD-8EBF-D79C6585CB19}" destId="{5179B131-1117-4A12-93C4-852872F8132B}" srcOrd="4" destOrd="0" presId="urn:microsoft.com/office/officeart/2009/3/layout/FramedTextPicture"/>
    <dgm:cxn modelId="{A4A60482-1ECE-4C6D-B52F-375A3D6E56E0}" type="presParOf" srcId="{92F33328-3765-45BD-8EBF-D79C6585CB19}" destId="{682CAD32-4959-4010-B4A1-2311C0B60A60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B869538-428B-4D1F-A4EF-B908C348036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07AA39-2AAD-4FCC-B779-13126D70A815}">
      <dgm:prSet phldrT="[Text]"/>
      <dgm:spPr/>
      <dgm:t>
        <a:bodyPr/>
        <a:lstStyle/>
        <a:p>
          <a:r>
            <a:rPr lang="en-US" dirty="0"/>
            <a:t>ERROR ABSOLUTO: </a:t>
          </a:r>
          <a:r>
            <a:rPr lang="es-MX" dirty="0"/>
            <a:t>Es la diferencia entre el valor de la medida y el valor tomado como exacto. Puede ser positivo o negativo, según si la medida es superior al valor real o inferior. Tiene unidades, las mismas que las de la medida.</a:t>
          </a:r>
          <a:endParaRPr lang="en-US" dirty="0"/>
        </a:p>
      </dgm:t>
    </dgm:pt>
    <dgm:pt modelId="{13B6A8BE-57AA-4D00-AE91-E2C7772E7D4B}" type="parTrans" cxnId="{DC684BDD-9F7F-4E48-A32A-72FE92B3916B}">
      <dgm:prSet/>
      <dgm:spPr/>
      <dgm:t>
        <a:bodyPr/>
        <a:lstStyle/>
        <a:p>
          <a:endParaRPr lang="en-US"/>
        </a:p>
      </dgm:t>
    </dgm:pt>
    <dgm:pt modelId="{0C1FB7BB-19A0-452F-B7BA-78C39D90985D}" type="sibTrans" cxnId="{DC684BDD-9F7F-4E48-A32A-72FE92B3916B}">
      <dgm:prSet/>
      <dgm:spPr/>
      <dgm:t>
        <a:bodyPr/>
        <a:lstStyle/>
        <a:p>
          <a:endParaRPr lang="en-US"/>
        </a:p>
      </dgm:t>
    </dgm:pt>
    <dgm:pt modelId="{7671E35E-10AB-4BD4-9EB0-9E8DD2420F29}">
      <dgm:prSet phldrT="[Text]"/>
      <dgm:spPr/>
      <dgm:t>
        <a:bodyPr/>
        <a:lstStyle/>
        <a:p>
          <a:r>
            <a:rPr lang="en-US" dirty="0"/>
            <a:t>ERROR RELATIVO: </a:t>
          </a:r>
          <a:r>
            <a:rPr lang="es-MX" dirty="0"/>
            <a:t>Es el cociente entre el error absoluto y el valor exacto. Si se multiplica por 100 se obtiene el tanto por ciento (%) de error. Al igual que el error absoluto puede ser positivo o negativo, puede ser por exceso o por defecto. No tiene unidades.</a:t>
          </a:r>
          <a:endParaRPr lang="en-US" dirty="0"/>
        </a:p>
      </dgm:t>
    </dgm:pt>
    <dgm:pt modelId="{8BFE203F-203B-43BE-81D0-9FF019907F43}" type="parTrans" cxnId="{E03A4007-3CF1-45E6-899B-8FCF711104B3}">
      <dgm:prSet/>
      <dgm:spPr/>
      <dgm:t>
        <a:bodyPr/>
        <a:lstStyle/>
        <a:p>
          <a:endParaRPr lang="en-US"/>
        </a:p>
      </dgm:t>
    </dgm:pt>
    <dgm:pt modelId="{21C6E2B2-9F3B-4FA9-80FF-5030D2F64C1E}" type="sibTrans" cxnId="{E03A4007-3CF1-45E6-899B-8FCF711104B3}">
      <dgm:prSet/>
      <dgm:spPr/>
      <dgm:t>
        <a:bodyPr/>
        <a:lstStyle/>
        <a:p>
          <a:endParaRPr lang="en-US"/>
        </a:p>
      </dgm:t>
    </dgm:pt>
    <dgm:pt modelId="{4E1B5648-16CB-4865-A4DC-D23B2A790CC6}" type="pres">
      <dgm:prSet presAssocID="{AB869538-428B-4D1F-A4EF-B908C348036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DEF4E84-57E4-4AEF-A54A-8CB2323F75E4}" type="pres">
      <dgm:prSet presAssocID="{AB869538-428B-4D1F-A4EF-B908C3480365}" presName="Name1" presStyleCnt="0"/>
      <dgm:spPr/>
    </dgm:pt>
    <dgm:pt modelId="{55D7013F-4272-4109-B588-8E73CCE22CD6}" type="pres">
      <dgm:prSet presAssocID="{AB869538-428B-4D1F-A4EF-B908C3480365}" presName="cycle" presStyleCnt="0"/>
      <dgm:spPr/>
    </dgm:pt>
    <dgm:pt modelId="{6623656C-2CA7-44FB-BD7B-8B1837F5166F}" type="pres">
      <dgm:prSet presAssocID="{AB869538-428B-4D1F-A4EF-B908C3480365}" presName="srcNode" presStyleLbl="node1" presStyleIdx="0" presStyleCnt="2"/>
      <dgm:spPr/>
    </dgm:pt>
    <dgm:pt modelId="{AA59ECAE-B8F9-4067-B19C-92D1F3EACA6C}" type="pres">
      <dgm:prSet presAssocID="{AB869538-428B-4D1F-A4EF-B908C3480365}" presName="conn" presStyleLbl="parChTrans1D2" presStyleIdx="0" presStyleCnt="1"/>
      <dgm:spPr/>
      <dgm:t>
        <a:bodyPr/>
        <a:lstStyle/>
        <a:p>
          <a:endParaRPr lang="es-MX"/>
        </a:p>
      </dgm:t>
    </dgm:pt>
    <dgm:pt modelId="{1D45B99C-DE1F-422D-99BA-1FEC5CA9CFD1}" type="pres">
      <dgm:prSet presAssocID="{AB869538-428B-4D1F-A4EF-B908C3480365}" presName="extraNode" presStyleLbl="node1" presStyleIdx="0" presStyleCnt="2"/>
      <dgm:spPr/>
    </dgm:pt>
    <dgm:pt modelId="{8D2F4D4A-8D07-49C2-AF52-9E98598EF55D}" type="pres">
      <dgm:prSet presAssocID="{AB869538-428B-4D1F-A4EF-B908C3480365}" presName="dstNode" presStyleLbl="node1" presStyleIdx="0" presStyleCnt="2"/>
      <dgm:spPr/>
    </dgm:pt>
    <dgm:pt modelId="{2DEDE33A-C85D-490D-8A71-E1DC65E44FFF}" type="pres">
      <dgm:prSet presAssocID="{E807AA39-2AAD-4FCC-B779-13126D70A815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D25C9-AA67-4950-930D-76BADD62EE93}" type="pres">
      <dgm:prSet presAssocID="{E807AA39-2AAD-4FCC-B779-13126D70A815}" presName="accent_1" presStyleCnt="0"/>
      <dgm:spPr/>
    </dgm:pt>
    <dgm:pt modelId="{888B2E7B-EC5C-40E4-ABFD-85AB693D4CCB}" type="pres">
      <dgm:prSet presAssocID="{E807AA39-2AAD-4FCC-B779-13126D70A815}" presName="accentRepeatNode" presStyleLbl="solidFgAcc1" presStyleIdx="0" presStyleCnt="2"/>
      <dgm:spPr>
        <a:blipFill rotWithShape="0">
          <a:blip xmlns:r="http://schemas.openxmlformats.org/officeDocument/2006/relationships" r:embed="rId1"/>
          <a:srcRect/>
          <a:stretch>
            <a:fillRect l="-48000" r="-48000"/>
          </a:stretch>
        </a:blipFill>
      </dgm:spPr>
    </dgm:pt>
    <dgm:pt modelId="{87032540-99B3-4894-8100-8543DF9FA574}" type="pres">
      <dgm:prSet presAssocID="{7671E35E-10AB-4BD4-9EB0-9E8DD2420F29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BEE50E-E78A-4822-B14C-9EC9E0B0B683}" type="pres">
      <dgm:prSet presAssocID="{7671E35E-10AB-4BD4-9EB0-9E8DD2420F29}" presName="accent_2" presStyleCnt="0"/>
      <dgm:spPr/>
    </dgm:pt>
    <dgm:pt modelId="{F4F1F7CF-171C-4549-A26C-5706B741324A}" type="pres">
      <dgm:prSet presAssocID="{7671E35E-10AB-4BD4-9EB0-9E8DD2420F29}" presName="accentRepeatNode" presStyleLbl="solidFgAcc1" presStyleIdx="1" presStyleCnt="2"/>
      <dgm:spPr>
        <a:blipFill rotWithShape="0">
          <a:blip xmlns:r="http://schemas.openxmlformats.org/officeDocument/2006/relationships" r:embed="rId2"/>
          <a:srcRect/>
          <a:stretch>
            <a:fillRect l="-59000" r="-59000"/>
          </a:stretch>
        </a:blipFill>
      </dgm:spPr>
    </dgm:pt>
  </dgm:ptLst>
  <dgm:cxnLst>
    <dgm:cxn modelId="{D7911AD2-FEA8-4BEC-98AF-A261BBF91D4A}" type="presOf" srcId="{0C1FB7BB-19A0-452F-B7BA-78C39D90985D}" destId="{AA59ECAE-B8F9-4067-B19C-92D1F3EACA6C}" srcOrd="0" destOrd="0" presId="urn:microsoft.com/office/officeart/2008/layout/VerticalCurvedList"/>
    <dgm:cxn modelId="{4EE23B14-626B-47A2-9A6C-446E56E283A2}" type="presOf" srcId="{7671E35E-10AB-4BD4-9EB0-9E8DD2420F29}" destId="{87032540-99B3-4894-8100-8543DF9FA574}" srcOrd="0" destOrd="0" presId="urn:microsoft.com/office/officeart/2008/layout/VerticalCurvedList"/>
    <dgm:cxn modelId="{DC684BDD-9F7F-4E48-A32A-72FE92B3916B}" srcId="{AB869538-428B-4D1F-A4EF-B908C3480365}" destId="{E807AA39-2AAD-4FCC-B779-13126D70A815}" srcOrd="0" destOrd="0" parTransId="{13B6A8BE-57AA-4D00-AE91-E2C7772E7D4B}" sibTransId="{0C1FB7BB-19A0-452F-B7BA-78C39D90985D}"/>
    <dgm:cxn modelId="{509057BC-D76F-4E09-8502-9ACC105FDCA7}" type="presOf" srcId="{E807AA39-2AAD-4FCC-B779-13126D70A815}" destId="{2DEDE33A-C85D-490D-8A71-E1DC65E44FFF}" srcOrd="0" destOrd="0" presId="urn:microsoft.com/office/officeart/2008/layout/VerticalCurvedList"/>
    <dgm:cxn modelId="{E03A4007-3CF1-45E6-899B-8FCF711104B3}" srcId="{AB869538-428B-4D1F-A4EF-B908C3480365}" destId="{7671E35E-10AB-4BD4-9EB0-9E8DD2420F29}" srcOrd="1" destOrd="0" parTransId="{8BFE203F-203B-43BE-81D0-9FF019907F43}" sibTransId="{21C6E2B2-9F3B-4FA9-80FF-5030D2F64C1E}"/>
    <dgm:cxn modelId="{8747BCE1-54A6-421A-9768-244D500B8C30}" type="presOf" srcId="{AB869538-428B-4D1F-A4EF-B908C3480365}" destId="{4E1B5648-16CB-4865-A4DC-D23B2A790CC6}" srcOrd="0" destOrd="0" presId="urn:microsoft.com/office/officeart/2008/layout/VerticalCurvedList"/>
    <dgm:cxn modelId="{633F4CE6-0014-4C4C-B7ED-490B3C13ACE6}" type="presParOf" srcId="{4E1B5648-16CB-4865-A4DC-D23B2A790CC6}" destId="{EDEF4E84-57E4-4AEF-A54A-8CB2323F75E4}" srcOrd="0" destOrd="0" presId="urn:microsoft.com/office/officeart/2008/layout/VerticalCurvedList"/>
    <dgm:cxn modelId="{6E42C372-E431-43A7-8DF7-939557D3050C}" type="presParOf" srcId="{EDEF4E84-57E4-4AEF-A54A-8CB2323F75E4}" destId="{55D7013F-4272-4109-B588-8E73CCE22CD6}" srcOrd="0" destOrd="0" presId="urn:microsoft.com/office/officeart/2008/layout/VerticalCurvedList"/>
    <dgm:cxn modelId="{35ECD0B4-0B3D-4737-80A3-F612BAB5A2D0}" type="presParOf" srcId="{55D7013F-4272-4109-B588-8E73CCE22CD6}" destId="{6623656C-2CA7-44FB-BD7B-8B1837F5166F}" srcOrd="0" destOrd="0" presId="urn:microsoft.com/office/officeart/2008/layout/VerticalCurvedList"/>
    <dgm:cxn modelId="{A8B9B110-D0A9-4762-BF62-B047C3922A21}" type="presParOf" srcId="{55D7013F-4272-4109-B588-8E73CCE22CD6}" destId="{AA59ECAE-B8F9-4067-B19C-92D1F3EACA6C}" srcOrd="1" destOrd="0" presId="urn:microsoft.com/office/officeart/2008/layout/VerticalCurvedList"/>
    <dgm:cxn modelId="{1050841C-2F62-4C11-9675-7E9151BAEBDA}" type="presParOf" srcId="{55D7013F-4272-4109-B588-8E73CCE22CD6}" destId="{1D45B99C-DE1F-422D-99BA-1FEC5CA9CFD1}" srcOrd="2" destOrd="0" presId="urn:microsoft.com/office/officeart/2008/layout/VerticalCurvedList"/>
    <dgm:cxn modelId="{91FEC89F-E7A4-40EB-A21D-2A75DEF70C9A}" type="presParOf" srcId="{55D7013F-4272-4109-B588-8E73CCE22CD6}" destId="{8D2F4D4A-8D07-49C2-AF52-9E98598EF55D}" srcOrd="3" destOrd="0" presId="urn:microsoft.com/office/officeart/2008/layout/VerticalCurvedList"/>
    <dgm:cxn modelId="{FDB413B3-92BC-46E9-86CC-5738DF3E013E}" type="presParOf" srcId="{EDEF4E84-57E4-4AEF-A54A-8CB2323F75E4}" destId="{2DEDE33A-C85D-490D-8A71-E1DC65E44FFF}" srcOrd="1" destOrd="0" presId="urn:microsoft.com/office/officeart/2008/layout/VerticalCurvedList"/>
    <dgm:cxn modelId="{FF7693C3-27CD-42F3-A208-35705D9249F7}" type="presParOf" srcId="{EDEF4E84-57E4-4AEF-A54A-8CB2323F75E4}" destId="{B41D25C9-AA67-4950-930D-76BADD62EE93}" srcOrd="2" destOrd="0" presId="urn:microsoft.com/office/officeart/2008/layout/VerticalCurvedList"/>
    <dgm:cxn modelId="{FC02F0BE-D045-43E6-AC90-9DC0E005C468}" type="presParOf" srcId="{B41D25C9-AA67-4950-930D-76BADD62EE93}" destId="{888B2E7B-EC5C-40E4-ABFD-85AB693D4CCB}" srcOrd="0" destOrd="0" presId="urn:microsoft.com/office/officeart/2008/layout/VerticalCurvedList"/>
    <dgm:cxn modelId="{F8D86FFD-E90A-4616-AED5-92BDC2D6C8D6}" type="presParOf" srcId="{EDEF4E84-57E4-4AEF-A54A-8CB2323F75E4}" destId="{87032540-99B3-4894-8100-8543DF9FA574}" srcOrd="3" destOrd="0" presId="urn:microsoft.com/office/officeart/2008/layout/VerticalCurvedList"/>
    <dgm:cxn modelId="{5E373DF2-41E3-427E-9469-8E6338ABEB22}" type="presParOf" srcId="{EDEF4E84-57E4-4AEF-A54A-8CB2323F75E4}" destId="{90BEE50E-E78A-4822-B14C-9EC9E0B0B683}" srcOrd="4" destOrd="0" presId="urn:microsoft.com/office/officeart/2008/layout/VerticalCurvedList"/>
    <dgm:cxn modelId="{00B42E7C-54E9-4B28-9BE0-40396DD2680C}" type="presParOf" srcId="{90BEE50E-E78A-4822-B14C-9EC9E0B0B683}" destId="{F4F1F7CF-171C-4549-A26C-5706B741324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0DC90D-086F-433D-B1DE-42024C86ACC2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C0E1D8A-F444-436C-BC63-96027641CEA5}">
      <dgm:prSet phldrT="[Text]" custT="1"/>
      <dgm:spPr/>
      <dgm:t>
        <a:bodyPr/>
        <a:lstStyle/>
        <a:p>
          <a:r>
            <a:rPr lang="en-US" sz="2700" dirty="0"/>
            <a:t>1.4. HISTORIA DE LA CALIDAD.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1EFE962-38AD-4F2A-9C1D-5FD4F76D43C4}" type="parTrans" cxnId="{CEC05898-1017-4949-B3EC-D4DC75E9B045}">
      <dgm:prSet/>
      <dgm:spPr/>
      <dgm:t>
        <a:bodyPr/>
        <a:lstStyle/>
        <a:p>
          <a:endParaRPr lang="en-US" sz="2700"/>
        </a:p>
      </dgm:t>
    </dgm:pt>
    <dgm:pt modelId="{3FFA68A3-C097-453B-B8F3-0E486CDF6504}" type="sibTrans" cxnId="{CEC05898-1017-4949-B3EC-D4DC75E9B045}">
      <dgm:prSet/>
      <dgm:spPr/>
      <dgm:t>
        <a:bodyPr/>
        <a:lstStyle/>
        <a:p>
          <a:endParaRPr lang="en-US" sz="2700"/>
        </a:p>
      </dgm:t>
    </dgm:pt>
    <dgm:pt modelId="{28AD62EA-B710-4FC4-AFF5-4D6DA7AE406D}">
      <dgm:prSet phldrT="[Text]" custT="1"/>
      <dgm:spPr/>
      <dgm:t>
        <a:bodyPr/>
        <a:lstStyle/>
        <a:p>
          <a:r>
            <a:rPr lang="en-US" sz="2700" dirty="0"/>
            <a:t>1.5 LEY FEDERAL DE METROLOGIA.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B7484A8-ADB3-4BAD-9B80-4DAA05F4FB48}" type="parTrans" cxnId="{D72AC560-8884-435F-B8BB-EE36E2D8E6E3}">
      <dgm:prSet/>
      <dgm:spPr/>
      <dgm:t>
        <a:bodyPr/>
        <a:lstStyle/>
        <a:p>
          <a:endParaRPr lang="en-US" sz="2700"/>
        </a:p>
      </dgm:t>
    </dgm:pt>
    <dgm:pt modelId="{1C2849DE-F9F5-4498-A61E-3E5462EC945E}" type="sibTrans" cxnId="{D72AC560-8884-435F-B8BB-EE36E2D8E6E3}">
      <dgm:prSet/>
      <dgm:spPr/>
      <dgm:t>
        <a:bodyPr/>
        <a:lstStyle/>
        <a:p>
          <a:endParaRPr lang="en-US" sz="2700"/>
        </a:p>
      </dgm:t>
    </dgm:pt>
    <dgm:pt modelId="{01D19B6F-7E97-47B8-819E-41176619DD1D}">
      <dgm:prSet phldrT="[Text]" custT="1"/>
      <dgm:spPr/>
      <dgm:t>
        <a:bodyPr/>
        <a:lstStyle/>
        <a:p>
          <a:r>
            <a:rPr lang="en-US" sz="2700" dirty="0"/>
            <a:t>1.6. CONCEPTOS INTERN. DE METROLOGIA.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9D6FD51D-97E0-40B3-897C-2C92DF2277B6}" type="parTrans" cxnId="{9F2890C3-99FC-416F-AAF2-18351E0316E6}">
      <dgm:prSet/>
      <dgm:spPr/>
      <dgm:t>
        <a:bodyPr/>
        <a:lstStyle/>
        <a:p>
          <a:endParaRPr lang="en-US" sz="2700"/>
        </a:p>
      </dgm:t>
    </dgm:pt>
    <dgm:pt modelId="{8CF40C3D-0D67-4656-924C-403CCFE349E3}" type="sibTrans" cxnId="{9F2890C3-99FC-416F-AAF2-18351E0316E6}">
      <dgm:prSet/>
      <dgm:spPr/>
      <dgm:t>
        <a:bodyPr/>
        <a:lstStyle/>
        <a:p>
          <a:endParaRPr lang="en-US" sz="2700"/>
        </a:p>
      </dgm:t>
    </dgm:pt>
    <dgm:pt modelId="{2BFCF0A5-91D2-43A6-B891-78A6ECF02A19}">
      <dgm:prSet phldrT="[Text]" custT="1"/>
      <dgm:spPr/>
      <dgm:t>
        <a:bodyPr/>
        <a:lstStyle/>
        <a:p>
          <a:r>
            <a:rPr lang="en-US" sz="2700" dirty="0"/>
            <a:t>1.7. INCERTIDUMBRES Y SU CLASIFICACION.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F12C497F-262C-4954-9AE8-A9AD79881251}" type="parTrans" cxnId="{9DCF0D40-AF29-4469-A365-2E1AD17BB8A6}">
      <dgm:prSet/>
      <dgm:spPr/>
      <dgm:t>
        <a:bodyPr/>
        <a:lstStyle/>
        <a:p>
          <a:endParaRPr lang="en-US" sz="2700"/>
        </a:p>
      </dgm:t>
    </dgm:pt>
    <dgm:pt modelId="{6380BCEE-E598-487A-AAE3-45F87C2E6315}" type="sibTrans" cxnId="{9DCF0D40-AF29-4469-A365-2E1AD17BB8A6}">
      <dgm:prSet/>
      <dgm:spPr/>
      <dgm:t>
        <a:bodyPr/>
        <a:lstStyle/>
        <a:p>
          <a:endParaRPr lang="en-US" sz="2700"/>
        </a:p>
      </dgm:t>
    </dgm:pt>
    <dgm:pt modelId="{6A97F0EA-BEAD-43E7-8764-C6E2B2226674}" type="pres">
      <dgm:prSet presAssocID="{610DC90D-086F-433D-B1DE-42024C86AC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EF3F74-2FFC-40CD-9847-AFC2CCE39BA5}" type="pres">
      <dgm:prSet presAssocID="{EC0E1D8A-F444-436C-BC63-96027641CEA5}" presName="parentLin" presStyleCnt="0"/>
      <dgm:spPr/>
    </dgm:pt>
    <dgm:pt modelId="{345A76FD-5685-46FF-8A21-B081BC2ED0F0}" type="pres">
      <dgm:prSet presAssocID="{EC0E1D8A-F444-436C-BC63-96027641CEA5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6CB0D6B2-4A50-4916-B41F-D03A96300A9E}" type="pres">
      <dgm:prSet presAssocID="{EC0E1D8A-F444-436C-BC63-96027641CEA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2826FE-93CC-4F9E-9452-BDEE475DE95A}" type="pres">
      <dgm:prSet presAssocID="{EC0E1D8A-F444-436C-BC63-96027641CEA5}" presName="negativeSpace" presStyleCnt="0"/>
      <dgm:spPr/>
    </dgm:pt>
    <dgm:pt modelId="{63FF3485-0FE9-40ED-B681-9342AF410C00}" type="pres">
      <dgm:prSet presAssocID="{EC0E1D8A-F444-436C-BC63-96027641CEA5}" presName="childText" presStyleLbl="conFgAcc1" presStyleIdx="0" presStyleCnt="4">
        <dgm:presLayoutVars>
          <dgm:bulletEnabled val="1"/>
        </dgm:presLayoutVars>
      </dgm:prSet>
      <dgm:spPr/>
    </dgm:pt>
    <dgm:pt modelId="{50A6EDD6-9A0F-4BDE-A7B0-24F20C339461}" type="pres">
      <dgm:prSet presAssocID="{3FFA68A3-C097-453B-B8F3-0E486CDF6504}" presName="spaceBetweenRectangles" presStyleCnt="0"/>
      <dgm:spPr/>
    </dgm:pt>
    <dgm:pt modelId="{95DA6762-EBF0-4515-9363-037B4FF9A81E}" type="pres">
      <dgm:prSet presAssocID="{28AD62EA-B710-4FC4-AFF5-4D6DA7AE406D}" presName="parentLin" presStyleCnt="0"/>
      <dgm:spPr/>
    </dgm:pt>
    <dgm:pt modelId="{7ED27EA1-1EEF-4CBC-B528-7E6B888A1C52}" type="pres">
      <dgm:prSet presAssocID="{28AD62EA-B710-4FC4-AFF5-4D6DA7AE406D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7782296B-1B5F-49E3-92E3-9AB1A8F587CF}" type="pres">
      <dgm:prSet presAssocID="{28AD62EA-B710-4FC4-AFF5-4D6DA7AE406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80C28D-B0B9-43E9-AC68-2E5FCCC424E4}" type="pres">
      <dgm:prSet presAssocID="{28AD62EA-B710-4FC4-AFF5-4D6DA7AE406D}" presName="negativeSpace" presStyleCnt="0"/>
      <dgm:spPr/>
    </dgm:pt>
    <dgm:pt modelId="{14E27F74-D3EA-4E47-9466-6EE199B2DF34}" type="pres">
      <dgm:prSet presAssocID="{28AD62EA-B710-4FC4-AFF5-4D6DA7AE406D}" presName="childText" presStyleLbl="conFgAcc1" presStyleIdx="1" presStyleCnt="4">
        <dgm:presLayoutVars>
          <dgm:bulletEnabled val="1"/>
        </dgm:presLayoutVars>
      </dgm:prSet>
      <dgm:spPr/>
    </dgm:pt>
    <dgm:pt modelId="{906728B4-22AE-4F5F-A6C0-A190C54F2CE6}" type="pres">
      <dgm:prSet presAssocID="{1C2849DE-F9F5-4498-A61E-3E5462EC945E}" presName="spaceBetweenRectangles" presStyleCnt="0"/>
      <dgm:spPr/>
    </dgm:pt>
    <dgm:pt modelId="{43040966-45FB-4014-AAE4-A8441FF2C63E}" type="pres">
      <dgm:prSet presAssocID="{01D19B6F-7E97-47B8-819E-41176619DD1D}" presName="parentLin" presStyleCnt="0"/>
      <dgm:spPr/>
    </dgm:pt>
    <dgm:pt modelId="{7DE630E1-A552-45F1-97E3-9CBDDCCD85AD}" type="pres">
      <dgm:prSet presAssocID="{01D19B6F-7E97-47B8-819E-41176619DD1D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041877DC-6716-4CFC-B953-F0C3C49C14E5}" type="pres">
      <dgm:prSet presAssocID="{01D19B6F-7E97-47B8-819E-41176619DD1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A54E44-C737-468F-A9E7-1B68BEF18D62}" type="pres">
      <dgm:prSet presAssocID="{01D19B6F-7E97-47B8-819E-41176619DD1D}" presName="negativeSpace" presStyleCnt="0"/>
      <dgm:spPr/>
    </dgm:pt>
    <dgm:pt modelId="{A8B9309A-C25D-42F9-9951-B099FFADAAA8}" type="pres">
      <dgm:prSet presAssocID="{01D19B6F-7E97-47B8-819E-41176619DD1D}" presName="childText" presStyleLbl="conFgAcc1" presStyleIdx="2" presStyleCnt="4">
        <dgm:presLayoutVars>
          <dgm:bulletEnabled val="1"/>
        </dgm:presLayoutVars>
      </dgm:prSet>
      <dgm:spPr/>
    </dgm:pt>
    <dgm:pt modelId="{9D9A3068-980A-4092-8957-E8A210895323}" type="pres">
      <dgm:prSet presAssocID="{8CF40C3D-0D67-4656-924C-403CCFE349E3}" presName="spaceBetweenRectangles" presStyleCnt="0"/>
      <dgm:spPr/>
    </dgm:pt>
    <dgm:pt modelId="{EF2C92E1-1FBD-41CE-97B0-F55CF0C20D10}" type="pres">
      <dgm:prSet presAssocID="{2BFCF0A5-91D2-43A6-B891-78A6ECF02A19}" presName="parentLin" presStyleCnt="0"/>
      <dgm:spPr/>
    </dgm:pt>
    <dgm:pt modelId="{820CFFD6-903D-49FD-A0F3-69A9BAE4350E}" type="pres">
      <dgm:prSet presAssocID="{2BFCF0A5-91D2-43A6-B891-78A6ECF02A19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719F0864-4287-40BA-A183-3B44227F6D80}" type="pres">
      <dgm:prSet presAssocID="{2BFCF0A5-91D2-43A6-B891-78A6ECF02A1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966653-F903-44F4-9C84-482DA58E92DA}" type="pres">
      <dgm:prSet presAssocID="{2BFCF0A5-91D2-43A6-B891-78A6ECF02A19}" presName="negativeSpace" presStyleCnt="0"/>
      <dgm:spPr/>
    </dgm:pt>
    <dgm:pt modelId="{6E3678C8-3EEF-4091-9008-BC7763DD0E7A}" type="pres">
      <dgm:prSet presAssocID="{2BFCF0A5-91D2-43A6-B891-78A6ECF02A1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31FAD19-E078-4AAB-B159-57E4CD87296B}" type="presOf" srcId="{28AD62EA-B710-4FC4-AFF5-4D6DA7AE406D}" destId="{7ED27EA1-1EEF-4CBC-B528-7E6B888A1C52}" srcOrd="0" destOrd="0" presId="urn:microsoft.com/office/officeart/2005/8/layout/list1"/>
    <dgm:cxn modelId="{C7DDCB59-E147-4EBC-AF1E-799507187179}" type="presOf" srcId="{610DC90D-086F-433D-B1DE-42024C86ACC2}" destId="{6A97F0EA-BEAD-43E7-8764-C6E2B2226674}" srcOrd="0" destOrd="0" presId="urn:microsoft.com/office/officeart/2005/8/layout/list1"/>
    <dgm:cxn modelId="{CFDCACB8-8471-4D4B-8494-9F691BCAAE1F}" type="presOf" srcId="{01D19B6F-7E97-47B8-819E-41176619DD1D}" destId="{041877DC-6716-4CFC-B953-F0C3C49C14E5}" srcOrd="1" destOrd="0" presId="urn:microsoft.com/office/officeart/2005/8/layout/list1"/>
    <dgm:cxn modelId="{48AA1C06-FEEF-4B97-B42C-3D09A1F62123}" type="presOf" srcId="{2BFCF0A5-91D2-43A6-B891-78A6ECF02A19}" destId="{820CFFD6-903D-49FD-A0F3-69A9BAE4350E}" srcOrd="0" destOrd="0" presId="urn:microsoft.com/office/officeart/2005/8/layout/list1"/>
    <dgm:cxn modelId="{99909869-3C2E-489A-B1BF-BB7094668D65}" type="presOf" srcId="{28AD62EA-B710-4FC4-AFF5-4D6DA7AE406D}" destId="{7782296B-1B5F-49E3-92E3-9AB1A8F587CF}" srcOrd="1" destOrd="0" presId="urn:microsoft.com/office/officeart/2005/8/layout/list1"/>
    <dgm:cxn modelId="{0310C2F2-B3B7-4326-8320-675338903666}" type="presOf" srcId="{2BFCF0A5-91D2-43A6-B891-78A6ECF02A19}" destId="{719F0864-4287-40BA-A183-3B44227F6D80}" srcOrd="1" destOrd="0" presId="urn:microsoft.com/office/officeart/2005/8/layout/list1"/>
    <dgm:cxn modelId="{17867ADB-BFE1-4C9B-8F8E-166FF3B93233}" type="presOf" srcId="{EC0E1D8A-F444-436C-BC63-96027641CEA5}" destId="{345A76FD-5685-46FF-8A21-B081BC2ED0F0}" srcOrd="0" destOrd="0" presId="urn:microsoft.com/office/officeart/2005/8/layout/list1"/>
    <dgm:cxn modelId="{1AFBABE2-3916-4E94-867C-F01A99E7A36E}" type="presOf" srcId="{01D19B6F-7E97-47B8-819E-41176619DD1D}" destId="{7DE630E1-A552-45F1-97E3-9CBDDCCD85AD}" srcOrd="0" destOrd="0" presId="urn:microsoft.com/office/officeart/2005/8/layout/list1"/>
    <dgm:cxn modelId="{B319437D-058C-4A8E-92BC-C30101A28706}" type="presOf" srcId="{EC0E1D8A-F444-436C-BC63-96027641CEA5}" destId="{6CB0D6B2-4A50-4916-B41F-D03A96300A9E}" srcOrd="1" destOrd="0" presId="urn:microsoft.com/office/officeart/2005/8/layout/list1"/>
    <dgm:cxn modelId="{9DCF0D40-AF29-4469-A365-2E1AD17BB8A6}" srcId="{610DC90D-086F-433D-B1DE-42024C86ACC2}" destId="{2BFCF0A5-91D2-43A6-B891-78A6ECF02A19}" srcOrd="3" destOrd="0" parTransId="{F12C497F-262C-4954-9AE8-A9AD79881251}" sibTransId="{6380BCEE-E598-487A-AAE3-45F87C2E6315}"/>
    <dgm:cxn modelId="{9F2890C3-99FC-416F-AAF2-18351E0316E6}" srcId="{610DC90D-086F-433D-B1DE-42024C86ACC2}" destId="{01D19B6F-7E97-47B8-819E-41176619DD1D}" srcOrd="2" destOrd="0" parTransId="{9D6FD51D-97E0-40B3-897C-2C92DF2277B6}" sibTransId="{8CF40C3D-0D67-4656-924C-403CCFE349E3}"/>
    <dgm:cxn modelId="{D72AC560-8884-435F-B8BB-EE36E2D8E6E3}" srcId="{610DC90D-086F-433D-B1DE-42024C86ACC2}" destId="{28AD62EA-B710-4FC4-AFF5-4D6DA7AE406D}" srcOrd="1" destOrd="0" parTransId="{DB7484A8-ADB3-4BAD-9B80-4DAA05F4FB48}" sibTransId="{1C2849DE-F9F5-4498-A61E-3E5462EC945E}"/>
    <dgm:cxn modelId="{CEC05898-1017-4949-B3EC-D4DC75E9B045}" srcId="{610DC90D-086F-433D-B1DE-42024C86ACC2}" destId="{EC0E1D8A-F444-436C-BC63-96027641CEA5}" srcOrd="0" destOrd="0" parTransId="{C1EFE962-38AD-4F2A-9C1D-5FD4F76D43C4}" sibTransId="{3FFA68A3-C097-453B-B8F3-0E486CDF6504}"/>
    <dgm:cxn modelId="{0E943543-6BF4-4262-AC74-8966E7CCEAB4}" type="presParOf" srcId="{6A97F0EA-BEAD-43E7-8764-C6E2B2226674}" destId="{75EF3F74-2FFC-40CD-9847-AFC2CCE39BA5}" srcOrd="0" destOrd="0" presId="urn:microsoft.com/office/officeart/2005/8/layout/list1"/>
    <dgm:cxn modelId="{AEE0DBFF-FD97-41A4-B9BB-D69A65588223}" type="presParOf" srcId="{75EF3F74-2FFC-40CD-9847-AFC2CCE39BA5}" destId="{345A76FD-5685-46FF-8A21-B081BC2ED0F0}" srcOrd="0" destOrd="0" presId="urn:microsoft.com/office/officeart/2005/8/layout/list1"/>
    <dgm:cxn modelId="{37E539F2-979E-48CA-AC44-EBA83CB2C975}" type="presParOf" srcId="{75EF3F74-2FFC-40CD-9847-AFC2CCE39BA5}" destId="{6CB0D6B2-4A50-4916-B41F-D03A96300A9E}" srcOrd="1" destOrd="0" presId="urn:microsoft.com/office/officeart/2005/8/layout/list1"/>
    <dgm:cxn modelId="{AE6EBD0F-6EFF-477A-A5D8-38E251C55B05}" type="presParOf" srcId="{6A97F0EA-BEAD-43E7-8764-C6E2B2226674}" destId="{552826FE-93CC-4F9E-9452-BDEE475DE95A}" srcOrd="1" destOrd="0" presId="urn:microsoft.com/office/officeart/2005/8/layout/list1"/>
    <dgm:cxn modelId="{40E21B12-0881-440F-BAA8-0E0E567F0524}" type="presParOf" srcId="{6A97F0EA-BEAD-43E7-8764-C6E2B2226674}" destId="{63FF3485-0FE9-40ED-B681-9342AF410C00}" srcOrd="2" destOrd="0" presId="urn:microsoft.com/office/officeart/2005/8/layout/list1"/>
    <dgm:cxn modelId="{4C582D8A-2E54-4099-99E1-EB9E0D2BF717}" type="presParOf" srcId="{6A97F0EA-BEAD-43E7-8764-C6E2B2226674}" destId="{50A6EDD6-9A0F-4BDE-A7B0-24F20C339461}" srcOrd="3" destOrd="0" presId="urn:microsoft.com/office/officeart/2005/8/layout/list1"/>
    <dgm:cxn modelId="{F24D3575-8F62-4D10-AD87-05342DC5FBA7}" type="presParOf" srcId="{6A97F0EA-BEAD-43E7-8764-C6E2B2226674}" destId="{95DA6762-EBF0-4515-9363-037B4FF9A81E}" srcOrd="4" destOrd="0" presId="urn:microsoft.com/office/officeart/2005/8/layout/list1"/>
    <dgm:cxn modelId="{5756D3A1-8EA6-4670-B85C-E0AC37592B47}" type="presParOf" srcId="{95DA6762-EBF0-4515-9363-037B4FF9A81E}" destId="{7ED27EA1-1EEF-4CBC-B528-7E6B888A1C52}" srcOrd="0" destOrd="0" presId="urn:microsoft.com/office/officeart/2005/8/layout/list1"/>
    <dgm:cxn modelId="{A36E9E39-BF4A-47E9-BA87-10AFA0B48AD8}" type="presParOf" srcId="{95DA6762-EBF0-4515-9363-037B4FF9A81E}" destId="{7782296B-1B5F-49E3-92E3-9AB1A8F587CF}" srcOrd="1" destOrd="0" presId="urn:microsoft.com/office/officeart/2005/8/layout/list1"/>
    <dgm:cxn modelId="{49C5799D-8A95-429D-A464-3E2EB56727E0}" type="presParOf" srcId="{6A97F0EA-BEAD-43E7-8764-C6E2B2226674}" destId="{B080C28D-B0B9-43E9-AC68-2E5FCCC424E4}" srcOrd="5" destOrd="0" presId="urn:microsoft.com/office/officeart/2005/8/layout/list1"/>
    <dgm:cxn modelId="{671E9927-CADD-421A-97B0-C103A46A34E6}" type="presParOf" srcId="{6A97F0EA-BEAD-43E7-8764-C6E2B2226674}" destId="{14E27F74-D3EA-4E47-9466-6EE199B2DF34}" srcOrd="6" destOrd="0" presId="urn:microsoft.com/office/officeart/2005/8/layout/list1"/>
    <dgm:cxn modelId="{A6619D9E-3BB7-4AF9-897D-B5AF26A93779}" type="presParOf" srcId="{6A97F0EA-BEAD-43E7-8764-C6E2B2226674}" destId="{906728B4-22AE-4F5F-A6C0-A190C54F2CE6}" srcOrd="7" destOrd="0" presId="urn:microsoft.com/office/officeart/2005/8/layout/list1"/>
    <dgm:cxn modelId="{F8464D74-C8E5-42CD-8A9E-725D4B6B22F1}" type="presParOf" srcId="{6A97F0EA-BEAD-43E7-8764-C6E2B2226674}" destId="{43040966-45FB-4014-AAE4-A8441FF2C63E}" srcOrd="8" destOrd="0" presId="urn:microsoft.com/office/officeart/2005/8/layout/list1"/>
    <dgm:cxn modelId="{F85441C5-8915-45E2-AB8C-B78EA367321B}" type="presParOf" srcId="{43040966-45FB-4014-AAE4-A8441FF2C63E}" destId="{7DE630E1-A552-45F1-97E3-9CBDDCCD85AD}" srcOrd="0" destOrd="0" presId="urn:microsoft.com/office/officeart/2005/8/layout/list1"/>
    <dgm:cxn modelId="{3AD65417-C9F1-4EDE-962A-7AD93649135F}" type="presParOf" srcId="{43040966-45FB-4014-AAE4-A8441FF2C63E}" destId="{041877DC-6716-4CFC-B953-F0C3C49C14E5}" srcOrd="1" destOrd="0" presId="urn:microsoft.com/office/officeart/2005/8/layout/list1"/>
    <dgm:cxn modelId="{14E9108B-B928-48D6-B660-249FD73E35C8}" type="presParOf" srcId="{6A97F0EA-BEAD-43E7-8764-C6E2B2226674}" destId="{08A54E44-C737-468F-A9E7-1B68BEF18D62}" srcOrd="9" destOrd="0" presId="urn:microsoft.com/office/officeart/2005/8/layout/list1"/>
    <dgm:cxn modelId="{C829AC75-8CCD-4936-B09A-1B0509BA3BD2}" type="presParOf" srcId="{6A97F0EA-BEAD-43E7-8764-C6E2B2226674}" destId="{A8B9309A-C25D-42F9-9951-B099FFADAAA8}" srcOrd="10" destOrd="0" presId="urn:microsoft.com/office/officeart/2005/8/layout/list1"/>
    <dgm:cxn modelId="{25C46E31-A47C-43AF-9F40-9C609AA6F45A}" type="presParOf" srcId="{6A97F0EA-BEAD-43E7-8764-C6E2B2226674}" destId="{9D9A3068-980A-4092-8957-E8A210895323}" srcOrd="11" destOrd="0" presId="urn:microsoft.com/office/officeart/2005/8/layout/list1"/>
    <dgm:cxn modelId="{4408FDF9-CF99-4406-8AAF-0D0798B278F4}" type="presParOf" srcId="{6A97F0EA-BEAD-43E7-8764-C6E2B2226674}" destId="{EF2C92E1-1FBD-41CE-97B0-F55CF0C20D10}" srcOrd="12" destOrd="0" presId="urn:microsoft.com/office/officeart/2005/8/layout/list1"/>
    <dgm:cxn modelId="{A6FC35AC-D217-492F-B981-73AA49303905}" type="presParOf" srcId="{EF2C92E1-1FBD-41CE-97B0-F55CF0C20D10}" destId="{820CFFD6-903D-49FD-A0F3-69A9BAE4350E}" srcOrd="0" destOrd="0" presId="urn:microsoft.com/office/officeart/2005/8/layout/list1"/>
    <dgm:cxn modelId="{E7E476FC-BF14-4213-B9EB-D422B1EB632D}" type="presParOf" srcId="{EF2C92E1-1FBD-41CE-97B0-F55CF0C20D10}" destId="{719F0864-4287-40BA-A183-3B44227F6D80}" srcOrd="1" destOrd="0" presId="urn:microsoft.com/office/officeart/2005/8/layout/list1"/>
    <dgm:cxn modelId="{386CA1DB-2BDC-43D5-A90C-6BF7D026C7C1}" type="presParOf" srcId="{6A97F0EA-BEAD-43E7-8764-C6E2B2226674}" destId="{4A966653-F903-44F4-9C84-482DA58E92DA}" srcOrd="13" destOrd="0" presId="urn:microsoft.com/office/officeart/2005/8/layout/list1"/>
    <dgm:cxn modelId="{F549CC42-0B58-49B2-95B4-517A4C037FD3}" type="presParOf" srcId="{6A97F0EA-BEAD-43E7-8764-C6E2B2226674}" destId="{6E3678C8-3EEF-4091-9008-BC7763DD0E7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71D9A9-EC37-4B65-BEB4-3B7334763F3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5E261CF-6CE5-4A82-94A6-950A68BA976B}">
      <dgm:prSet phldrT="[Text]"/>
      <dgm:spPr/>
      <dgm:t>
        <a:bodyPr/>
        <a:lstStyle/>
        <a:p>
          <a:r>
            <a:rPr lang="en-US" dirty="0"/>
            <a:t>Calidad de </a:t>
          </a:r>
          <a:r>
            <a:rPr lang="en-US" dirty="0" err="1"/>
            <a:t>diseño</a:t>
          </a:r>
          <a:r>
            <a:rPr lang="en-US" dirty="0"/>
            <a:t>, la </a:t>
          </a:r>
          <a:r>
            <a:rPr lang="en-US" dirty="0" err="1"/>
            <a:t>conformidad</a:t>
          </a:r>
          <a:r>
            <a:rPr lang="en-US" dirty="0"/>
            <a:t> entre lo que </a:t>
          </a:r>
          <a:r>
            <a:rPr lang="en-US" dirty="0" err="1"/>
            <a:t>necesita</a:t>
          </a:r>
          <a:r>
            <a:rPr lang="en-US" dirty="0"/>
            <a:t> o </a:t>
          </a:r>
          <a:r>
            <a:rPr lang="en-US" dirty="0" err="1"/>
            <a:t>desea</a:t>
          </a:r>
          <a:r>
            <a:rPr lang="en-US" dirty="0"/>
            <a:t> el </a:t>
          </a:r>
          <a:r>
            <a:rPr lang="en-US" dirty="0" err="1"/>
            <a:t>cliente</a:t>
          </a:r>
          <a:r>
            <a:rPr lang="en-US" dirty="0"/>
            <a:t> </a:t>
          </a:r>
          <a:r>
            <a:rPr lang="en-US" dirty="0" err="1"/>
            <a:t>por</a:t>
          </a:r>
          <a:r>
            <a:rPr lang="en-US" dirty="0"/>
            <a:t> un </a:t>
          </a:r>
          <a:r>
            <a:rPr lang="en-US" dirty="0" err="1"/>
            <a:t>precio</a:t>
          </a:r>
          <a:r>
            <a:rPr lang="en-US" dirty="0"/>
            <a:t> </a:t>
          </a:r>
          <a:r>
            <a:rPr lang="en-US" dirty="0" err="1"/>
            <a:t>determinado</a:t>
          </a:r>
          <a:r>
            <a:rPr lang="en-US" dirty="0"/>
            <a:t> y lo se </a:t>
          </a:r>
          <a:r>
            <a:rPr lang="en-US" dirty="0" err="1"/>
            <a:t>proyecta</a:t>
          </a:r>
          <a:r>
            <a:rPr lang="en-US" dirty="0"/>
            <a:t>.</a:t>
          </a:r>
        </a:p>
      </dgm:t>
    </dgm:pt>
    <dgm:pt modelId="{69453EB7-42A9-431D-9AA8-308FA2CDB1C5}" type="parTrans" cxnId="{F40FFA22-1539-48B6-B820-0F9D87659B11}">
      <dgm:prSet/>
      <dgm:spPr/>
      <dgm:t>
        <a:bodyPr/>
        <a:lstStyle/>
        <a:p>
          <a:endParaRPr lang="en-US"/>
        </a:p>
      </dgm:t>
    </dgm:pt>
    <dgm:pt modelId="{57E850C7-278A-4BE0-AC88-28E4BDB44C49}" type="sibTrans" cxnId="{F40FFA22-1539-48B6-B820-0F9D87659B11}">
      <dgm:prSet/>
      <dgm:spPr/>
      <dgm:t>
        <a:bodyPr/>
        <a:lstStyle/>
        <a:p>
          <a:endParaRPr lang="en-US"/>
        </a:p>
      </dgm:t>
    </dgm:pt>
    <dgm:pt modelId="{BD9D60CA-AF70-4443-BD5E-85B41B937A00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Calidad de </a:t>
          </a:r>
          <a:r>
            <a:rPr lang="en-US" dirty="0" err="1"/>
            <a:t>concordancia</a:t>
          </a:r>
          <a:r>
            <a:rPr lang="en-US" dirty="0"/>
            <a:t> o </a:t>
          </a:r>
          <a:r>
            <a:rPr lang="en-US" dirty="0" err="1"/>
            <a:t>grado</a:t>
          </a:r>
          <a:r>
            <a:rPr lang="en-US" dirty="0"/>
            <a:t> de </a:t>
          </a:r>
          <a:r>
            <a:rPr lang="en-US" dirty="0" err="1"/>
            <a:t>conformidad</a:t>
          </a:r>
          <a:r>
            <a:rPr lang="en-US" dirty="0"/>
            <a:t> entre lo </a:t>
          </a:r>
          <a:r>
            <a:rPr lang="en-US" dirty="0" err="1"/>
            <a:t>diseñado</a:t>
          </a:r>
          <a:r>
            <a:rPr lang="en-US" dirty="0"/>
            <a:t> y lo </a:t>
          </a:r>
          <a:r>
            <a:rPr lang="en-US" dirty="0" err="1"/>
            <a:t>producido</a:t>
          </a:r>
          <a:r>
            <a:rPr lang="en-US" dirty="0"/>
            <a:t>.</a:t>
          </a:r>
        </a:p>
      </dgm:t>
    </dgm:pt>
    <dgm:pt modelId="{8D5556BD-0BCE-45F2-9172-0A7AE231F4F0}" type="parTrans" cxnId="{B5E999FA-5286-42C6-839C-44AFDA3C60AC}">
      <dgm:prSet/>
      <dgm:spPr/>
      <dgm:t>
        <a:bodyPr/>
        <a:lstStyle/>
        <a:p>
          <a:endParaRPr lang="en-US"/>
        </a:p>
      </dgm:t>
    </dgm:pt>
    <dgm:pt modelId="{77FC221A-A81F-43F8-8B72-C13E3BF4037B}" type="sibTrans" cxnId="{B5E999FA-5286-42C6-839C-44AFDA3C60AC}">
      <dgm:prSet/>
      <dgm:spPr/>
      <dgm:t>
        <a:bodyPr/>
        <a:lstStyle/>
        <a:p>
          <a:endParaRPr lang="en-US"/>
        </a:p>
      </dgm:t>
    </dgm:pt>
    <dgm:pt modelId="{FA81D12F-5B74-4934-AAAB-5B70D9371D5D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Calidad </a:t>
          </a:r>
          <a:r>
            <a:rPr lang="en-US" dirty="0" err="1"/>
            <a:t>en</a:t>
          </a:r>
          <a:r>
            <a:rPr lang="en-US" dirty="0"/>
            <a:t> el </a:t>
          </a:r>
          <a:r>
            <a:rPr lang="en-US" dirty="0" err="1"/>
            <a:t>uso</a:t>
          </a:r>
          <a:r>
            <a:rPr lang="en-US" dirty="0"/>
            <a:t>, </a:t>
          </a:r>
          <a:r>
            <a:rPr lang="en-US" dirty="0" err="1"/>
            <a:t>cumple</a:t>
          </a:r>
          <a:r>
            <a:rPr lang="en-US" dirty="0"/>
            <a:t> con la function para el </a:t>
          </a:r>
          <a:r>
            <a:rPr lang="en-US" dirty="0" err="1"/>
            <a:t>cual</a:t>
          </a:r>
          <a:r>
            <a:rPr lang="en-US" dirty="0"/>
            <a:t> </a:t>
          </a:r>
          <a:r>
            <a:rPr lang="en-US" dirty="0" err="1"/>
            <a:t>fue</a:t>
          </a:r>
          <a:r>
            <a:rPr lang="en-US" dirty="0"/>
            <a:t> </a:t>
          </a:r>
          <a:r>
            <a:rPr lang="en-US" dirty="0" err="1"/>
            <a:t>diseñado</a:t>
          </a:r>
          <a:r>
            <a:rPr lang="en-US" dirty="0"/>
            <a:t>, </a:t>
          </a:r>
          <a:r>
            <a:rPr lang="en-US" dirty="0" err="1"/>
            <a:t>cuando</a:t>
          </a:r>
          <a:r>
            <a:rPr lang="en-US" dirty="0"/>
            <a:t> el </a:t>
          </a:r>
          <a:r>
            <a:rPr lang="en-US" dirty="0" err="1"/>
            <a:t>consumidor</a:t>
          </a:r>
          <a:r>
            <a:rPr lang="en-US" dirty="0"/>
            <a:t> </a:t>
          </a:r>
          <a:r>
            <a:rPr lang="en-US" dirty="0" err="1"/>
            <a:t>así</a:t>
          </a:r>
          <a:r>
            <a:rPr lang="en-US" dirty="0"/>
            <a:t> lo require.</a:t>
          </a:r>
        </a:p>
      </dgm:t>
    </dgm:pt>
    <dgm:pt modelId="{A1BE6B6E-69D3-4732-B47C-0140F20B33AA}" type="parTrans" cxnId="{8F333CA4-1091-4026-9BE9-0CCB9073A3D5}">
      <dgm:prSet/>
      <dgm:spPr/>
      <dgm:t>
        <a:bodyPr/>
        <a:lstStyle/>
        <a:p>
          <a:endParaRPr lang="en-US"/>
        </a:p>
      </dgm:t>
    </dgm:pt>
    <dgm:pt modelId="{6ACB60C3-CEFC-46FD-9505-0224EF1DD927}" type="sibTrans" cxnId="{8F333CA4-1091-4026-9BE9-0CCB9073A3D5}">
      <dgm:prSet/>
      <dgm:spPr/>
      <dgm:t>
        <a:bodyPr/>
        <a:lstStyle/>
        <a:p>
          <a:endParaRPr lang="en-US"/>
        </a:p>
      </dgm:t>
    </dgm:pt>
    <dgm:pt modelId="{997CCABB-4C64-454C-80DC-1A18385ED0B7}">
      <dgm:prSet phldrT="[Text]"/>
      <dgm:spPr/>
      <dgm:t>
        <a:bodyPr/>
        <a:lstStyle/>
        <a:p>
          <a:r>
            <a:rPr lang="en-US" dirty="0"/>
            <a:t>Calidad </a:t>
          </a:r>
          <a:r>
            <a:rPr lang="en-US" dirty="0" err="1"/>
            <a:t>en</a:t>
          </a:r>
          <a:r>
            <a:rPr lang="en-US" dirty="0"/>
            <a:t> el </a:t>
          </a:r>
          <a:r>
            <a:rPr lang="en-US" dirty="0" err="1"/>
            <a:t>servicio</a:t>
          </a:r>
          <a:r>
            <a:rPr lang="en-US" dirty="0"/>
            <a:t> Post- la </a:t>
          </a:r>
          <a:r>
            <a:rPr lang="en-US" dirty="0" err="1"/>
            <a:t>empresa</a:t>
          </a:r>
          <a:r>
            <a:rPr lang="en-US" dirty="0"/>
            <a:t> </a:t>
          </a:r>
          <a:r>
            <a:rPr lang="en-US" dirty="0" err="1"/>
            <a:t>presta</a:t>
          </a:r>
          <a:r>
            <a:rPr lang="en-US" dirty="0"/>
            <a:t> </a:t>
          </a:r>
          <a:r>
            <a:rPr lang="en-US" dirty="0" err="1"/>
            <a:t>atención</a:t>
          </a:r>
          <a:r>
            <a:rPr lang="en-US" dirty="0"/>
            <a:t> al </a:t>
          </a:r>
          <a:r>
            <a:rPr lang="en-US" dirty="0" err="1"/>
            <a:t>mantenimiento</a:t>
          </a:r>
          <a:r>
            <a:rPr lang="en-US" dirty="0"/>
            <a:t>, </a:t>
          </a:r>
          <a:r>
            <a:rPr lang="en-US" dirty="0" err="1"/>
            <a:t>servicio</a:t>
          </a:r>
          <a:r>
            <a:rPr lang="en-US" dirty="0"/>
            <a:t>, </a:t>
          </a:r>
          <a:r>
            <a:rPr lang="en-US" dirty="0" err="1"/>
            <a:t>reclamos</a:t>
          </a:r>
          <a:r>
            <a:rPr lang="en-US" dirty="0"/>
            <a:t>, </a:t>
          </a:r>
          <a:r>
            <a:rPr lang="en-US" dirty="0" err="1"/>
            <a:t>garantias</a:t>
          </a:r>
          <a:r>
            <a:rPr lang="en-US" dirty="0"/>
            <a:t> u </a:t>
          </a:r>
          <a:r>
            <a:rPr lang="en-US" dirty="0" err="1"/>
            <a:t>orientacion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el </a:t>
          </a:r>
          <a:r>
            <a:rPr lang="en-US" dirty="0" err="1"/>
            <a:t>uso</a:t>
          </a:r>
          <a:r>
            <a:rPr lang="en-US" dirty="0"/>
            <a:t>.</a:t>
          </a:r>
        </a:p>
      </dgm:t>
    </dgm:pt>
    <dgm:pt modelId="{65FC081C-1CFB-461B-9FDA-3B33A9BB67BD}" type="parTrans" cxnId="{65E84602-3BA8-4DB9-B591-6352E1CDDAD2}">
      <dgm:prSet/>
      <dgm:spPr/>
      <dgm:t>
        <a:bodyPr/>
        <a:lstStyle/>
        <a:p>
          <a:endParaRPr lang="en-US"/>
        </a:p>
      </dgm:t>
    </dgm:pt>
    <dgm:pt modelId="{2043DED2-2851-4CF5-87AB-CE73E1A4E049}" type="sibTrans" cxnId="{65E84602-3BA8-4DB9-B591-6352E1CDDAD2}">
      <dgm:prSet/>
      <dgm:spPr/>
      <dgm:t>
        <a:bodyPr/>
        <a:lstStyle/>
        <a:p>
          <a:endParaRPr lang="en-US"/>
        </a:p>
      </dgm:t>
    </dgm:pt>
    <dgm:pt modelId="{A1273AF4-0F94-4997-80DF-8496E5D9C408}" type="pres">
      <dgm:prSet presAssocID="{CE71D9A9-EC37-4B65-BEB4-3B7334763F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DA87F2-E0EC-4280-9E82-6C927790495C}" type="pres">
      <dgm:prSet presAssocID="{25E261CF-6CE5-4A82-94A6-950A68BA976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4D006C-F743-4A8B-8AB7-5D774147CE1E}" type="pres">
      <dgm:prSet presAssocID="{57E850C7-278A-4BE0-AC88-28E4BDB44C49}" presName="sibTrans" presStyleCnt="0"/>
      <dgm:spPr/>
    </dgm:pt>
    <dgm:pt modelId="{AEE594BB-A801-494A-A4E2-E6910D29BC68}" type="pres">
      <dgm:prSet presAssocID="{BD9D60CA-AF70-4443-BD5E-85B41B937A0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4491D3-8854-4C0F-A59C-30043F0D8985}" type="pres">
      <dgm:prSet presAssocID="{77FC221A-A81F-43F8-8B72-C13E3BF4037B}" presName="sibTrans" presStyleCnt="0"/>
      <dgm:spPr/>
    </dgm:pt>
    <dgm:pt modelId="{9E5D1D52-94F2-47E6-8830-3AA57341F572}" type="pres">
      <dgm:prSet presAssocID="{FA81D12F-5B74-4934-AAAB-5B70D9371D5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E2F0F-89B2-4D6E-B8E5-16B34EEB26F3}" type="pres">
      <dgm:prSet presAssocID="{6ACB60C3-CEFC-46FD-9505-0224EF1DD927}" presName="sibTrans" presStyleCnt="0"/>
      <dgm:spPr/>
    </dgm:pt>
    <dgm:pt modelId="{CD656FC3-1D02-4698-8D7D-7B0F0E851F6F}" type="pres">
      <dgm:prSet presAssocID="{997CCABB-4C64-454C-80DC-1A18385ED0B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F9C1BA-7ACC-489A-8F19-B6AF727220F7}" type="presOf" srcId="{997CCABB-4C64-454C-80DC-1A18385ED0B7}" destId="{CD656FC3-1D02-4698-8D7D-7B0F0E851F6F}" srcOrd="0" destOrd="0" presId="urn:microsoft.com/office/officeart/2005/8/layout/default"/>
    <dgm:cxn modelId="{94D06730-F470-4B2F-B076-2DEF3A6F3171}" type="presOf" srcId="{CE71D9A9-EC37-4B65-BEB4-3B7334763F34}" destId="{A1273AF4-0F94-4997-80DF-8496E5D9C408}" srcOrd="0" destOrd="0" presId="urn:microsoft.com/office/officeart/2005/8/layout/default"/>
    <dgm:cxn modelId="{F40FFA22-1539-48B6-B820-0F9D87659B11}" srcId="{CE71D9A9-EC37-4B65-BEB4-3B7334763F34}" destId="{25E261CF-6CE5-4A82-94A6-950A68BA976B}" srcOrd="0" destOrd="0" parTransId="{69453EB7-42A9-431D-9AA8-308FA2CDB1C5}" sibTransId="{57E850C7-278A-4BE0-AC88-28E4BDB44C49}"/>
    <dgm:cxn modelId="{8F333CA4-1091-4026-9BE9-0CCB9073A3D5}" srcId="{CE71D9A9-EC37-4B65-BEB4-3B7334763F34}" destId="{FA81D12F-5B74-4934-AAAB-5B70D9371D5D}" srcOrd="2" destOrd="0" parTransId="{A1BE6B6E-69D3-4732-B47C-0140F20B33AA}" sibTransId="{6ACB60C3-CEFC-46FD-9505-0224EF1DD927}"/>
    <dgm:cxn modelId="{F2BCE469-4A43-47F7-A58B-98218D20FD81}" type="presOf" srcId="{BD9D60CA-AF70-4443-BD5E-85B41B937A00}" destId="{AEE594BB-A801-494A-A4E2-E6910D29BC68}" srcOrd="0" destOrd="0" presId="urn:microsoft.com/office/officeart/2005/8/layout/default"/>
    <dgm:cxn modelId="{65E84602-3BA8-4DB9-B591-6352E1CDDAD2}" srcId="{CE71D9A9-EC37-4B65-BEB4-3B7334763F34}" destId="{997CCABB-4C64-454C-80DC-1A18385ED0B7}" srcOrd="3" destOrd="0" parTransId="{65FC081C-1CFB-461B-9FDA-3B33A9BB67BD}" sibTransId="{2043DED2-2851-4CF5-87AB-CE73E1A4E049}"/>
    <dgm:cxn modelId="{B8BF88C0-309C-4259-A61A-7141181B00CE}" type="presOf" srcId="{FA81D12F-5B74-4934-AAAB-5B70D9371D5D}" destId="{9E5D1D52-94F2-47E6-8830-3AA57341F572}" srcOrd="0" destOrd="0" presId="urn:microsoft.com/office/officeart/2005/8/layout/default"/>
    <dgm:cxn modelId="{B5E999FA-5286-42C6-839C-44AFDA3C60AC}" srcId="{CE71D9A9-EC37-4B65-BEB4-3B7334763F34}" destId="{BD9D60CA-AF70-4443-BD5E-85B41B937A00}" srcOrd="1" destOrd="0" parTransId="{8D5556BD-0BCE-45F2-9172-0A7AE231F4F0}" sibTransId="{77FC221A-A81F-43F8-8B72-C13E3BF4037B}"/>
    <dgm:cxn modelId="{A2DFAA85-EEB5-4EF9-AB2D-808509743E9F}" type="presOf" srcId="{25E261CF-6CE5-4A82-94A6-950A68BA976B}" destId="{25DA87F2-E0EC-4280-9E82-6C927790495C}" srcOrd="0" destOrd="0" presId="urn:microsoft.com/office/officeart/2005/8/layout/default"/>
    <dgm:cxn modelId="{28602067-9F8A-48D8-84E1-DF64E0B493F5}" type="presParOf" srcId="{A1273AF4-0F94-4997-80DF-8496E5D9C408}" destId="{25DA87F2-E0EC-4280-9E82-6C927790495C}" srcOrd="0" destOrd="0" presId="urn:microsoft.com/office/officeart/2005/8/layout/default"/>
    <dgm:cxn modelId="{207636B1-2373-4EA3-BAC1-FCBC557CEB76}" type="presParOf" srcId="{A1273AF4-0F94-4997-80DF-8496E5D9C408}" destId="{694D006C-F743-4A8B-8AB7-5D774147CE1E}" srcOrd="1" destOrd="0" presId="urn:microsoft.com/office/officeart/2005/8/layout/default"/>
    <dgm:cxn modelId="{D5F2A445-F2F7-465E-8661-F642A8286B80}" type="presParOf" srcId="{A1273AF4-0F94-4997-80DF-8496E5D9C408}" destId="{AEE594BB-A801-494A-A4E2-E6910D29BC68}" srcOrd="2" destOrd="0" presId="urn:microsoft.com/office/officeart/2005/8/layout/default"/>
    <dgm:cxn modelId="{19296654-5843-42D8-9A3D-F95BDE985322}" type="presParOf" srcId="{A1273AF4-0F94-4997-80DF-8496E5D9C408}" destId="{004491D3-8854-4C0F-A59C-30043F0D8985}" srcOrd="3" destOrd="0" presId="urn:microsoft.com/office/officeart/2005/8/layout/default"/>
    <dgm:cxn modelId="{5AF2A149-EEBF-47A7-9721-ABB4E35B207E}" type="presParOf" srcId="{A1273AF4-0F94-4997-80DF-8496E5D9C408}" destId="{9E5D1D52-94F2-47E6-8830-3AA57341F572}" srcOrd="4" destOrd="0" presId="urn:microsoft.com/office/officeart/2005/8/layout/default"/>
    <dgm:cxn modelId="{443CE05F-3955-4041-8AE0-C3D667095694}" type="presParOf" srcId="{A1273AF4-0F94-4997-80DF-8496E5D9C408}" destId="{1D6E2F0F-89B2-4D6E-B8E5-16B34EEB26F3}" srcOrd="5" destOrd="0" presId="urn:microsoft.com/office/officeart/2005/8/layout/default"/>
    <dgm:cxn modelId="{121737C2-F95E-4468-9D22-D8B4794AAAD0}" type="presParOf" srcId="{A1273AF4-0F94-4997-80DF-8496E5D9C408}" destId="{CD656FC3-1D02-4698-8D7D-7B0F0E851F6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1E6C5E-9E51-411E-BC69-10B446151737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0A7293-EEF4-4CCE-9AA5-D7BC8AD9893E}">
      <dgm:prSet phldrT="[Text]"/>
      <dgm:spPr/>
      <dgm:t>
        <a:bodyPr/>
        <a:lstStyle/>
        <a:p>
          <a:r>
            <a:rPr lang="en-US" dirty="0" err="1" smtClean="0"/>
            <a:t>Orientación</a:t>
          </a:r>
          <a:r>
            <a:rPr lang="en-US" dirty="0" smtClean="0"/>
            <a:t> </a:t>
          </a:r>
          <a:r>
            <a:rPr lang="en-US" dirty="0"/>
            <a:t>de </a:t>
          </a:r>
          <a:r>
            <a:rPr lang="en-US" dirty="0" err="1"/>
            <a:t>elementos</a:t>
          </a:r>
          <a:r>
            <a:rPr lang="en-US" dirty="0"/>
            <a:t>.</a:t>
          </a:r>
        </a:p>
      </dgm:t>
    </dgm:pt>
    <dgm:pt modelId="{195E6FA0-F559-4755-B406-F591474AE351}" type="parTrans" cxnId="{2101F30A-E7B9-4554-BBCA-C80648275200}">
      <dgm:prSet/>
      <dgm:spPr/>
      <dgm:t>
        <a:bodyPr/>
        <a:lstStyle/>
        <a:p>
          <a:endParaRPr lang="en-US"/>
        </a:p>
      </dgm:t>
    </dgm:pt>
    <dgm:pt modelId="{5E120AA6-EBF1-44F9-B721-22C438B942CD}" type="sibTrans" cxnId="{2101F30A-E7B9-4554-BBCA-C80648275200}">
      <dgm:prSet/>
      <dgm:spPr>
        <a:blipFill rotWithShape="0"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012AC1D8-6C41-4587-8940-F624DAAD7B7E}">
      <dgm:prSet phldrT="[Text]"/>
      <dgm:spPr/>
      <dgm:t>
        <a:bodyPr/>
        <a:lstStyle/>
        <a:p>
          <a:r>
            <a:rPr lang="en-US" dirty="0" err="1"/>
            <a:t>Proponen</a:t>
          </a:r>
          <a:endParaRPr lang="en-US" dirty="0"/>
        </a:p>
      </dgm:t>
    </dgm:pt>
    <dgm:pt modelId="{13F55B74-9826-4041-9B46-05B5E967589E}" type="parTrans" cxnId="{7141F517-D59D-4755-A48C-16F6B1E16ABB}">
      <dgm:prSet/>
      <dgm:spPr/>
      <dgm:t>
        <a:bodyPr/>
        <a:lstStyle/>
        <a:p>
          <a:endParaRPr lang="en-US"/>
        </a:p>
      </dgm:t>
    </dgm:pt>
    <dgm:pt modelId="{24652290-E244-4DBC-B401-FDA0DD0198EA}" type="sibTrans" cxnId="{7141F517-D59D-4755-A48C-16F6B1E16ABB}">
      <dgm:prSet/>
      <dgm:spPr/>
      <dgm:t>
        <a:bodyPr/>
        <a:lstStyle/>
        <a:p>
          <a:endParaRPr lang="en-US"/>
        </a:p>
      </dgm:t>
    </dgm:pt>
    <dgm:pt modelId="{DCC35B90-8483-4BC3-A1B9-DBCF150C183D}">
      <dgm:prSet phldrT="[Text]"/>
      <dgm:spPr/>
      <dgm:t>
        <a:bodyPr/>
        <a:lstStyle/>
        <a:p>
          <a:r>
            <a:rPr lang="en-US" dirty="0" err="1"/>
            <a:t>Optimizar</a:t>
          </a:r>
          <a:r>
            <a:rPr lang="en-US" dirty="0"/>
            <a:t> </a:t>
          </a:r>
          <a:r>
            <a:rPr lang="en-US" dirty="0" err="1"/>
            <a:t>labores</a:t>
          </a:r>
          <a:r>
            <a:rPr lang="en-US" dirty="0"/>
            <a:t> </a:t>
          </a:r>
          <a:r>
            <a:rPr lang="en-US" dirty="0" err="1"/>
            <a:t>internas</a:t>
          </a:r>
          <a:r>
            <a:rPr lang="en-US" dirty="0"/>
            <a:t>.</a:t>
          </a:r>
        </a:p>
      </dgm:t>
    </dgm:pt>
    <dgm:pt modelId="{13B75677-A173-41FB-A261-B7D7C94730AC}" type="parTrans" cxnId="{9872A71C-E9A6-4321-A1EF-18A139F1F3FB}">
      <dgm:prSet/>
      <dgm:spPr/>
      <dgm:t>
        <a:bodyPr/>
        <a:lstStyle/>
        <a:p>
          <a:endParaRPr lang="en-US"/>
        </a:p>
      </dgm:t>
    </dgm:pt>
    <dgm:pt modelId="{F3C27348-868D-4130-BAB3-254449C16CA7}" type="sibTrans" cxnId="{9872A71C-E9A6-4321-A1EF-18A139F1F3FB}">
      <dgm:prSet/>
      <dgm:spPr>
        <a:blipFill rotWithShape="0">
          <a:blip xmlns:r="http://schemas.openxmlformats.org/officeDocument/2006/relationships" r:embed="rId2"/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08BA6D8F-03E0-4A13-98C4-22AFE475997C}">
      <dgm:prSet phldrT="[Text]"/>
      <dgm:spPr/>
      <dgm:t>
        <a:bodyPr/>
        <a:lstStyle/>
        <a:p>
          <a:r>
            <a:rPr lang="en-US" dirty="0" err="1"/>
            <a:t>Sentido</a:t>
          </a:r>
          <a:r>
            <a:rPr lang="en-US" dirty="0"/>
            <a:t> </a:t>
          </a:r>
          <a:r>
            <a:rPr lang="en-US" dirty="0" err="1"/>
            <a:t>especifico</a:t>
          </a:r>
          <a:r>
            <a:rPr lang="en-US" dirty="0"/>
            <a:t>.</a:t>
          </a:r>
        </a:p>
      </dgm:t>
    </dgm:pt>
    <dgm:pt modelId="{2F06B184-B30C-4999-8344-6CFDA1A02E97}" type="parTrans" cxnId="{914684AE-EC6B-4BAA-946D-3B9455590FAD}">
      <dgm:prSet/>
      <dgm:spPr/>
      <dgm:t>
        <a:bodyPr/>
        <a:lstStyle/>
        <a:p>
          <a:endParaRPr lang="en-US"/>
        </a:p>
      </dgm:t>
    </dgm:pt>
    <dgm:pt modelId="{D4D0829B-F12F-49BD-B24D-FB19F9ECE364}" type="sibTrans" cxnId="{914684AE-EC6B-4BAA-946D-3B9455590FAD}">
      <dgm:prSet/>
      <dgm:spPr/>
      <dgm:t>
        <a:bodyPr/>
        <a:lstStyle/>
        <a:p>
          <a:endParaRPr lang="en-US"/>
        </a:p>
      </dgm:t>
    </dgm:pt>
    <dgm:pt modelId="{B139803C-32D1-456A-80D3-B7223C0386BC}">
      <dgm:prSet phldrT="[Text]"/>
      <dgm:spPr/>
      <dgm:t>
        <a:bodyPr/>
        <a:lstStyle/>
        <a:p>
          <a:r>
            <a:rPr lang="en-US" dirty="0" err="1"/>
            <a:t>Nivel</a:t>
          </a:r>
          <a:r>
            <a:rPr lang="en-US" dirty="0"/>
            <a:t> de </a:t>
          </a:r>
          <a:r>
            <a:rPr lang="en-US" dirty="0" err="1"/>
            <a:t>satisfacción</a:t>
          </a:r>
          <a:r>
            <a:rPr lang="en-US" dirty="0"/>
            <a:t> de </a:t>
          </a:r>
          <a:r>
            <a:rPr lang="en-US" dirty="0" err="1"/>
            <a:t>clientes</a:t>
          </a:r>
          <a:r>
            <a:rPr lang="en-US" dirty="0"/>
            <a:t>.</a:t>
          </a:r>
        </a:p>
      </dgm:t>
    </dgm:pt>
    <dgm:pt modelId="{FD36B65C-B275-4277-993C-F25F9ADCF5CD}" type="parTrans" cxnId="{2226DB46-95A3-4D4C-A99F-DEE624E5DFCC}">
      <dgm:prSet/>
      <dgm:spPr/>
      <dgm:t>
        <a:bodyPr/>
        <a:lstStyle/>
        <a:p>
          <a:endParaRPr lang="en-US"/>
        </a:p>
      </dgm:t>
    </dgm:pt>
    <dgm:pt modelId="{00466CFA-F1C3-4C80-8C30-421B7C5F6664}" type="sibTrans" cxnId="{2226DB46-95A3-4D4C-A99F-DEE624E5DFCC}">
      <dgm:prSet/>
      <dgm:spPr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</dgm:spPr>
      <dgm:t>
        <a:bodyPr/>
        <a:lstStyle/>
        <a:p>
          <a:endParaRPr lang="en-US" dirty="0"/>
        </a:p>
      </dgm:t>
    </dgm:pt>
    <dgm:pt modelId="{4DC34F22-C3EC-4F5A-AFB5-C874B5A34430}">
      <dgm:prSet phldrT="[Text]"/>
      <dgm:spPr/>
      <dgm:t>
        <a:bodyPr/>
        <a:lstStyle/>
        <a:p>
          <a:r>
            <a:rPr lang="en-US" dirty="0" err="1"/>
            <a:t>Reflejar</a:t>
          </a:r>
          <a:endParaRPr lang="en-US" dirty="0"/>
        </a:p>
      </dgm:t>
    </dgm:pt>
    <dgm:pt modelId="{A3CC1EA8-2184-44FB-BED9-7A95E6DE6351}" type="parTrans" cxnId="{1FFCF8D4-2A3C-4966-BDA8-B5EB70C77501}">
      <dgm:prSet/>
      <dgm:spPr/>
      <dgm:t>
        <a:bodyPr/>
        <a:lstStyle/>
        <a:p>
          <a:endParaRPr lang="en-US"/>
        </a:p>
      </dgm:t>
    </dgm:pt>
    <dgm:pt modelId="{5BFC667D-DAD7-4CB7-8C8F-9C91DD886A99}" type="sibTrans" cxnId="{1FFCF8D4-2A3C-4966-BDA8-B5EB70C77501}">
      <dgm:prSet/>
      <dgm:spPr/>
      <dgm:t>
        <a:bodyPr/>
        <a:lstStyle/>
        <a:p>
          <a:endParaRPr lang="en-US"/>
        </a:p>
      </dgm:t>
    </dgm:pt>
    <dgm:pt modelId="{A2D35B66-E116-455C-A253-459D61664811}" type="pres">
      <dgm:prSet presAssocID="{661E6C5E-9E51-411E-BC69-10B44615173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1EAFC3E-DC43-49A3-B39A-1C150306AADA}" type="pres">
      <dgm:prSet presAssocID="{E50A7293-EEF4-4CCE-9AA5-D7BC8AD9893E}" presName="composite" presStyleCnt="0"/>
      <dgm:spPr/>
    </dgm:pt>
    <dgm:pt modelId="{6F07AB52-6FDB-4EA3-B0EB-8DC2A90499EF}" type="pres">
      <dgm:prSet presAssocID="{E50A7293-EEF4-4CCE-9AA5-D7BC8AD9893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F961D0-6B5D-49E4-A8C4-5F77E6FFBBB4}" type="pres">
      <dgm:prSet presAssocID="{E50A7293-EEF4-4CCE-9AA5-D7BC8AD9893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8B4A0E-8BEB-4584-8DDB-0F5078B08ACB}" type="pres">
      <dgm:prSet presAssocID="{E50A7293-EEF4-4CCE-9AA5-D7BC8AD9893E}" presName="BalanceSpacing" presStyleCnt="0"/>
      <dgm:spPr/>
    </dgm:pt>
    <dgm:pt modelId="{9543E947-AE7D-4B9C-8FCB-07F279118FB1}" type="pres">
      <dgm:prSet presAssocID="{E50A7293-EEF4-4CCE-9AA5-D7BC8AD9893E}" presName="BalanceSpacing1" presStyleCnt="0"/>
      <dgm:spPr/>
    </dgm:pt>
    <dgm:pt modelId="{443F8718-DF25-4A66-9546-B656D8E3D5C7}" type="pres">
      <dgm:prSet presAssocID="{5E120AA6-EBF1-44F9-B721-22C438B942CD}" presName="Accent1Text" presStyleLbl="node1" presStyleIdx="1" presStyleCnt="6"/>
      <dgm:spPr/>
      <dgm:t>
        <a:bodyPr/>
        <a:lstStyle/>
        <a:p>
          <a:endParaRPr lang="es-MX"/>
        </a:p>
      </dgm:t>
    </dgm:pt>
    <dgm:pt modelId="{7EBC20C8-69C2-4580-A793-7515F1AE35FA}" type="pres">
      <dgm:prSet presAssocID="{5E120AA6-EBF1-44F9-B721-22C438B942CD}" presName="spaceBetweenRectangles" presStyleCnt="0"/>
      <dgm:spPr/>
    </dgm:pt>
    <dgm:pt modelId="{B49F2CB9-550D-498E-B1F3-D2DFDC27C941}" type="pres">
      <dgm:prSet presAssocID="{DCC35B90-8483-4BC3-A1B9-DBCF150C183D}" presName="composite" presStyleCnt="0"/>
      <dgm:spPr/>
    </dgm:pt>
    <dgm:pt modelId="{A8266751-9A8A-43D9-BBBC-0F5CDDFB7E11}" type="pres">
      <dgm:prSet presAssocID="{DCC35B90-8483-4BC3-A1B9-DBCF150C183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75C84B-5451-4B1C-8C0C-48F7709E7157}" type="pres">
      <dgm:prSet presAssocID="{DCC35B90-8483-4BC3-A1B9-DBCF150C183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585EF9-A8DD-41C4-8583-E549A13078DF}" type="pres">
      <dgm:prSet presAssocID="{DCC35B90-8483-4BC3-A1B9-DBCF150C183D}" presName="BalanceSpacing" presStyleCnt="0"/>
      <dgm:spPr/>
    </dgm:pt>
    <dgm:pt modelId="{DC5DEAA5-FB36-4834-9BAC-609899DF3A88}" type="pres">
      <dgm:prSet presAssocID="{DCC35B90-8483-4BC3-A1B9-DBCF150C183D}" presName="BalanceSpacing1" presStyleCnt="0"/>
      <dgm:spPr/>
    </dgm:pt>
    <dgm:pt modelId="{5DAC5848-C95A-4DBA-8B86-DBC3E4E8C3E1}" type="pres">
      <dgm:prSet presAssocID="{F3C27348-868D-4130-BAB3-254449C16CA7}" presName="Accent1Text" presStyleLbl="node1" presStyleIdx="3" presStyleCnt="6"/>
      <dgm:spPr/>
      <dgm:t>
        <a:bodyPr/>
        <a:lstStyle/>
        <a:p>
          <a:endParaRPr lang="es-MX"/>
        </a:p>
      </dgm:t>
    </dgm:pt>
    <dgm:pt modelId="{7FDDE65C-7368-4B3B-BA6B-49FDDCEFF738}" type="pres">
      <dgm:prSet presAssocID="{F3C27348-868D-4130-BAB3-254449C16CA7}" presName="spaceBetweenRectangles" presStyleCnt="0"/>
      <dgm:spPr/>
    </dgm:pt>
    <dgm:pt modelId="{AFF15BDD-9763-4F3D-8389-D88BCC560EF9}" type="pres">
      <dgm:prSet presAssocID="{B139803C-32D1-456A-80D3-B7223C0386BC}" presName="composite" presStyleCnt="0"/>
      <dgm:spPr/>
    </dgm:pt>
    <dgm:pt modelId="{E9C74E7A-2EDB-43C6-B3EA-B5A3642BC94C}" type="pres">
      <dgm:prSet presAssocID="{B139803C-32D1-456A-80D3-B7223C0386BC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D8261E-9C2B-41FA-8048-0D78975142E4}" type="pres">
      <dgm:prSet presAssocID="{B139803C-32D1-456A-80D3-B7223C0386B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06E91B-CC63-472C-A691-885797D8B308}" type="pres">
      <dgm:prSet presAssocID="{B139803C-32D1-456A-80D3-B7223C0386BC}" presName="BalanceSpacing" presStyleCnt="0"/>
      <dgm:spPr/>
    </dgm:pt>
    <dgm:pt modelId="{CEE0DE17-2814-4C29-8EC3-6A269BE078F0}" type="pres">
      <dgm:prSet presAssocID="{B139803C-32D1-456A-80D3-B7223C0386BC}" presName="BalanceSpacing1" presStyleCnt="0"/>
      <dgm:spPr/>
    </dgm:pt>
    <dgm:pt modelId="{A2342FD3-127F-475B-A969-CBD9A7F4A36C}" type="pres">
      <dgm:prSet presAssocID="{00466CFA-F1C3-4C80-8C30-421B7C5F6664}" presName="Accent1Text" presStyleLbl="node1" presStyleIdx="5" presStyleCnt="6" custLinFactNeighborX="1452"/>
      <dgm:spPr/>
      <dgm:t>
        <a:bodyPr/>
        <a:lstStyle/>
        <a:p>
          <a:endParaRPr lang="es-MX"/>
        </a:p>
      </dgm:t>
    </dgm:pt>
  </dgm:ptLst>
  <dgm:cxnLst>
    <dgm:cxn modelId="{1FFCF8D4-2A3C-4966-BDA8-B5EB70C77501}" srcId="{B139803C-32D1-456A-80D3-B7223C0386BC}" destId="{4DC34F22-C3EC-4F5A-AFB5-C874B5A34430}" srcOrd="0" destOrd="0" parTransId="{A3CC1EA8-2184-44FB-BED9-7A95E6DE6351}" sibTransId="{5BFC667D-DAD7-4CB7-8C8F-9C91DD886A99}"/>
    <dgm:cxn modelId="{92D8726D-0FA1-4575-A5BA-593DD5E912B9}" type="presOf" srcId="{4DC34F22-C3EC-4F5A-AFB5-C874B5A34430}" destId="{FAD8261E-9C2B-41FA-8048-0D78975142E4}" srcOrd="0" destOrd="0" presId="urn:microsoft.com/office/officeart/2008/layout/AlternatingHexagons"/>
    <dgm:cxn modelId="{7141F517-D59D-4755-A48C-16F6B1E16ABB}" srcId="{E50A7293-EEF4-4CCE-9AA5-D7BC8AD9893E}" destId="{012AC1D8-6C41-4587-8940-F624DAAD7B7E}" srcOrd="0" destOrd="0" parTransId="{13F55B74-9826-4041-9B46-05B5E967589E}" sibTransId="{24652290-E244-4DBC-B401-FDA0DD0198EA}"/>
    <dgm:cxn modelId="{C1C4269C-0FC4-4F1B-AA11-963ECBD40BF3}" type="presOf" srcId="{661E6C5E-9E51-411E-BC69-10B446151737}" destId="{A2D35B66-E116-455C-A253-459D61664811}" srcOrd="0" destOrd="0" presId="urn:microsoft.com/office/officeart/2008/layout/AlternatingHexagons"/>
    <dgm:cxn modelId="{9872A71C-E9A6-4321-A1EF-18A139F1F3FB}" srcId="{661E6C5E-9E51-411E-BC69-10B446151737}" destId="{DCC35B90-8483-4BC3-A1B9-DBCF150C183D}" srcOrd="1" destOrd="0" parTransId="{13B75677-A173-41FB-A261-B7D7C94730AC}" sibTransId="{F3C27348-868D-4130-BAB3-254449C16CA7}"/>
    <dgm:cxn modelId="{5F533852-5EB0-4E17-A324-59A9C203851B}" type="presOf" srcId="{B139803C-32D1-456A-80D3-B7223C0386BC}" destId="{E9C74E7A-2EDB-43C6-B3EA-B5A3642BC94C}" srcOrd="0" destOrd="0" presId="urn:microsoft.com/office/officeart/2008/layout/AlternatingHexagons"/>
    <dgm:cxn modelId="{914684AE-EC6B-4BAA-946D-3B9455590FAD}" srcId="{DCC35B90-8483-4BC3-A1B9-DBCF150C183D}" destId="{08BA6D8F-03E0-4A13-98C4-22AFE475997C}" srcOrd="0" destOrd="0" parTransId="{2F06B184-B30C-4999-8344-6CFDA1A02E97}" sibTransId="{D4D0829B-F12F-49BD-B24D-FB19F9ECE364}"/>
    <dgm:cxn modelId="{D5A9196D-24CA-43D6-8992-F8B9C51EE701}" type="presOf" srcId="{E50A7293-EEF4-4CCE-9AA5-D7BC8AD9893E}" destId="{6F07AB52-6FDB-4EA3-B0EB-8DC2A90499EF}" srcOrd="0" destOrd="0" presId="urn:microsoft.com/office/officeart/2008/layout/AlternatingHexagons"/>
    <dgm:cxn modelId="{3A1AEDD4-2CDC-4D21-BFB2-E922CE4309DC}" type="presOf" srcId="{DCC35B90-8483-4BC3-A1B9-DBCF150C183D}" destId="{A8266751-9A8A-43D9-BBBC-0F5CDDFB7E11}" srcOrd="0" destOrd="0" presId="urn:microsoft.com/office/officeart/2008/layout/AlternatingHexagons"/>
    <dgm:cxn modelId="{3EF5DE9D-EE03-4621-AF55-692773990C7F}" type="presOf" srcId="{5E120AA6-EBF1-44F9-B721-22C438B942CD}" destId="{443F8718-DF25-4A66-9546-B656D8E3D5C7}" srcOrd="0" destOrd="0" presId="urn:microsoft.com/office/officeart/2008/layout/AlternatingHexagons"/>
    <dgm:cxn modelId="{B50BE62A-C0A3-4F28-8EB1-4C3EA9E2FD26}" type="presOf" srcId="{08BA6D8F-03E0-4A13-98C4-22AFE475997C}" destId="{1A75C84B-5451-4B1C-8C0C-48F7709E7157}" srcOrd="0" destOrd="0" presId="urn:microsoft.com/office/officeart/2008/layout/AlternatingHexagons"/>
    <dgm:cxn modelId="{4A4DB03D-934B-4212-9F96-9F7FA8A5577F}" type="presOf" srcId="{012AC1D8-6C41-4587-8940-F624DAAD7B7E}" destId="{B9F961D0-6B5D-49E4-A8C4-5F77E6FFBBB4}" srcOrd="0" destOrd="0" presId="urn:microsoft.com/office/officeart/2008/layout/AlternatingHexagons"/>
    <dgm:cxn modelId="{2226DB46-95A3-4D4C-A99F-DEE624E5DFCC}" srcId="{661E6C5E-9E51-411E-BC69-10B446151737}" destId="{B139803C-32D1-456A-80D3-B7223C0386BC}" srcOrd="2" destOrd="0" parTransId="{FD36B65C-B275-4277-993C-F25F9ADCF5CD}" sibTransId="{00466CFA-F1C3-4C80-8C30-421B7C5F6664}"/>
    <dgm:cxn modelId="{878B10C6-556F-4943-9BC2-E075E03F17A9}" type="presOf" srcId="{00466CFA-F1C3-4C80-8C30-421B7C5F6664}" destId="{A2342FD3-127F-475B-A969-CBD9A7F4A36C}" srcOrd="0" destOrd="0" presId="urn:microsoft.com/office/officeart/2008/layout/AlternatingHexagons"/>
    <dgm:cxn modelId="{9233C184-91E9-47F6-B357-BBE1579E6A12}" type="presOf" srcId="{F3C27348-868D-4130-BAB3-254449C16CA7}" destId="{5DAC5848-C95A-4DBA-8B86-DBC3E4E8C3E1}" srcOrd="0" destOrd="0" presId="urn:microsoft.com/office/officeart/2008/layout/AlternatingHexagons"/>
    <dgm:cxn modelId="{2101F30A-E7B9-4554-BBCA-C80648275200}" srcId="{661E6C5E-9E51-411E-BC69-10B446151737}" destId="{E50A7293-EEF4-4CCE-9AA5-D7BC8AD9893E}" srcOrd="0" destOrd="0" parTransId="{195E6FA0-F559-4755-B406-F591474AE351}" sibTransId="{5E120AA6-EBF1-44F9-B721-22C438B942CD}"/>
    <dgm:cxn modelId="{EA363206-3A97-4F1D-91A6-914C27F406FB}" type="presParOf" srcId="{A2D35B66-E116-455C-A253-459D61664811}" destId="{F1EAFC3E-DC43-49A3-B39A-1C150306AADA}" srcOrd="0" destOrd="0" presId="urn:microsoft.com/office/officeart/2008/layout/AlternatingHexagons"/>
    <dgm:cxn modelId="{971CF6A2-ADB5-49F9-A8F4-15FF21902B97}" type="presParOf" srcId="{F1EAFC3E-DC43-49A3-B39A-1C150306AADA}" destId="{6F07AB52-6FDB-4EA3-B0EB-8DC2A90499EF}" srcOrd="0" destOrd="0" presId="urn:microsoft.com/office/officeart/2008/layout/AlternatingHexagons"/>
    <dgm:cxn modelId="{D8EE194F-BEBE-4859-B7AE-656603387BB4}" type="presParOf" srcId="{F1EAFC3E-DC43-49A3-B39A-1C150306AADA}" destId="{B9F961D0-6B5D-49E4-A8C4-5F77E6FFBBB4}" srcOrd="1" destOrd="0" presId="urn:microsoft.com/office/officeart/2008/layout/AlternatingHexagons"/>
    <dgm:cxn modelId="{A8DA3B93-C71A-47D5-AAE0-70BA600AF792}" type="presParOf" srcId="{F1EAFC3E-DC43-49A3-B39A-1C150306AADA}" destId="{CE8B4A0E-8BEB-4584-8DDB-0F5078B08ACB}" srcOrd="2" destOrd="0" presId="urn:microsoft.com/office/officeart/2008/layout/AlternatingHexagons"/>
    <dgm:cxn modelId="{6C75ECB6-4749-4B7D-A49B-613F81FE9478}" type="presParOf" srcId="{F1EAFC3E-DC43-49A3-B39A-1C150306AADA}" destId="{9543E947-AE7D-4B9C-8FCB-07F279118FB1}" srcOrd="3" destOrd="0" presId="urn:microsoft.com/office/officeart/2008/layout/AlternatingHexagons"/>
    <dgm:cxn modelId="{996D0601-C20B-4568-A2A2-21CC2D352E80}" type="presParOf" srcId="{F1EAFC3E-DC43-49A3-B39A-1C150306AADA}" destId="{443F8718-DF25-4A66-9546-B656D8E3D5C7}" srcOrd="4" destOrd="0" presId="urn:microsoft.com/office/officeart/2008/layout/AlternatingHexagons"/>
    <dgm:cxn modelId="{8052BDB9-5B52-41E8-9A61-2308485B9465}" type="presParOf" srcId="{A2D35B66-E116-455C-A253-459D61664811}" destId="{7EBC20C8-69C2-4580-A793-7515F1AE35FA}" srcOrd="1" destOrd="0" presId="urn:microsoft.com/office/officeart/2008/layout/AlternatingHexagons"/>
    <dgm:cxn modelId="{81B7B21C-E380-46BB-9AC0-CCA591918C7F}" type="presParOf" srcId="{A2D35B66-E116-455C-A253-459D61664811}" destId="{B49F2CB9-550D-498E-B1F3-D2DFDC27C941}" srcOrd="2" destOrd="0" presId="urn:microsoft.com/office/officeart/2008/layout/AlternatingHexagons"/>
    <dgm:cxn modelId="{289BFFC0-C1CF-4746-8BF9-0E6A7D78D831}" type="presParOf" srcId="{B49F2CB9-550D-498E-B1F3-D2DFDC27C941}" destId="{A8266751-9A8A-43D9-BBBC-0F5CDDFB7E11}" srcOrd="0" destOrd="0" presId="urn:microsoft.com/office/officeart/2008/layout/AlternatingHexagons"/>
    <dgm:cxn modelId="{31C31B2F-8DC4-41F0-87AB-9C0290C5E02C}" type="presParOf" srcId="{B49F2CB9-550D-498E-B1F3-D2DFDC27C941}" destId="{1A75C84B-5451-4B1C-8C0C-48F7709E7157}" srcOrd="1" destOrd="0" presId="urn:microsoft.com/office/officeart/2008/layout/AlternatingHexagons"/>
    <dgm:cxn modelId="{863BC6A8-4135-4FF7-A73E-7BC3CCC102B1}" type="presParOf" srcId="{B49F2CB9-550D-498E-B1F3-D2DFDC27C941}" destId="{60585EF9-A8DD-41C4-8583-E549A13078DF}" srcOrd="2" destOrd="0" presId="urn:microsoft.com/office/officeart/2008/layout/AlternatingHexagons"/>
    <dgm:cxn modelId="{72CB97EA-4C14-40E4-A648-4B53289BBFA3}" type="presParOf" srcId="{B49F2CB9-550D-498E-B1F3-D2DFDC27C941}" destId="{DC5DEAA5-FB36-4834-9BAC-609899DF3A88}" srcOrd="3" destOrd="0" presId="urn:microsoft.com/office/officeart/2008/layout/AlternatingHexagons"/>
    <dgm:cxn modelId="{A25BE32F-6A21-4369-A21C-C4677D3D8310}" type="presParOf" srcId="{B49F2CB9-550D-498E-B1F3-D2DFDC27C941}" destId="{5DAC5848-C95A-4DBA-8B86-DBC3E4E8C3E1}" srcOrd="4" destOrd="0" presId="urn:microsoft.com/office/officeart/2008/layout/AlternatingHexagons"/>
    <dgm:cxn modelId="{1AB2E2A5-B05C-47F5-B3C6-5E07D5CEE214}" type="presParOf" srcId="{A2D35B66-E116-455C-A253-459D61664811}" destId="{7FDDE65C-7368-4B3B-BA6B-49FDDCEFF738}" srcOrd="3" destOrd="0" presId="urn:microsoft.com/office/officeart/2008/layout/AlternatingHexagons"/>
    <dgm:cxn modelId="{4FA5B217-86D5-4B0E-ACFB-0697817B6CEE}" type="presParOf" srcId="{A2D35B66-E116-455C-A253-459D61664811}" destId="{AFF15BDD-9763-4F3D-8389-D88BCC560EF9}" srcOrd="4" destOrd="0" presId="urn:microsoft.com/office/officeart/2008/layout/AlternatingHexagons"/>
    <dgm:cxn modelId="{71263186-3A60-4FDF-A87D-78108F47C535}" type="presParOf" srcId="{AFF15BDD-9763-4F3D-8389-D88BCC560EF9}" destId="{E9C74E7A-2EDB-43C6-B3EA-B5A3642BC94C}" srcOrd="0" destOrd="0" presId="urn:microsoft.com/office/officeart/2008/layout/AlternatingHexagons"/>
    <dgm:cxn modelId="{3C757845-8F4B-4162-9CCD-EFAC42453C0C}" type="presParOf" srcId="{AFF15BDD-9763-4F3D-8389-D88BCC560EF9}" destId="{FAD8261E-9C2B-41FA-8048-0D78975142E4}" srcOrd="1" destOrd="0" presId="urn:microsoft.com/office/officeart/2008/layout/AlternatingHexagons"/>
    <dgm:cxn modelId="{7A91C6E2-330E-4206-BE9E-56E2902FF417}" type="presParOf" srcId="{AFF15BDD-9763-4F3D-8389-D88BCC560EF9}" destId="{5E06E91B-CC63-472C-A691-885797D8B308}" srcOrd="2" destOrd="0" presId="urn:microsoft.com/office/officeart/2008/layout/AlternatingHexagons"/>
    <dgm:cxn modelId="{63340EFA-F7D3-4712-A961-2DA6A5044C60}" type="presParOf" srcId="{AFF15BDD-9763-4F3D-8389-D88BCC560EF9}" destId="{CEE0DE17-2814-4C29-8EC3-6A269BE078F0}" srcOrd="3" destOrd="0" presId="urn:microsoft.com/office/officeart/2008/layout/AlternatingHexagons"/>
    <dgm:cxn modelId="{E8FC79F8-3B68-4F55-9FDD-26D3CEACB5E3}" type="presParOf" srcId="{AFF15BDD-9763-4F3D-8389-D88BCC560EF9}" destId="{A2342FD3-127F-475B-A969-CBD9A7F4A36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855D8A-9E5A-45DA-B072-9AB842606CE9}" type="doc">
      <dgm:prSet loTypeId="urn:microsoft.com/office/officeart/2005/8/layout/architecture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99F9569-1E48-4BAF-9C01-39326C99EE53}">
      <dgm:prSet phldrT="[Text]"/>
      <dgm:spPr/>
      <dgm:t>
        <a:bodyPr/>
        <a:lstStyle/>
        <a:p>
          <a:r>
            <a:rPr lang="en-US" dirty="0" err="1"/>
            <a:t>Implementación</a:t>
          </a:r>
          <a:r>
            <a:rPr lang="en-US" dirty="0"/>
            <a:t> de un Sistema de Gestion de Calidad.</a:t>
          </a:r>
        </a:p>
      </dgm:t>
    </dgm:pt>
    <dgm:pt modelId="{E76E6419-BE70-4FC5-8B02-CF9AB10974C9}" type="parTrans" cxnId="{E818194E-3D58-477A-A855-CEC113AC7CCD}">
      <dgm:prSet/>
      <dgm:spPr/>
      <dgm:t>
        <a:bodyPr/>
        <a:lstStyle/>
        <a:p>
          <a:endParaRPr lang="en-US"/>
        </a:p>
      </dgm:t>
    </dgm:pt>
    <dgm:pt modelId="{C822934D-2BCC-4515-869C-1DD2CD51AA81}" type="sibTrans" cxnId="{E818194E-3D58-477A-A855-CEC113AC7CCD}">
      <dgm:prSet/>
      <dgm:spPr/>
      <dgm:t>
        <a:bodyPr/>
        <a:lstStyle/>
        <a:p>
          <a:endParaRPr lang="en-US"/>
        </a:p>
      </dgm:t>
    </dgm:pt>
    <dgm:pt modelId="{D7193460-21C4-46E2-ACEB-C915B7F288E2}">
      <dgm:prSet phldrT="[Text]"/>
      <dgm:spPr/>
      <dgm:t>
        <a:bodyPr/>
        <a:lstStyle/>
        <a:p>
          <a:r>
            <a:rPr lang="en-US" dirty="0" err="1"/>
            <a:t>Mantenimiento</a:t>
          </a:r>
          <a:endParaRPr lang="en-US" dirty="0"/>
        </a:p>
      </dgm:t>
    </dgm:pt>
    <dgm:pt modelId="{AA644984-2B52-4DA0-A4F8-093E1BCEB1E3}" type="parTrans" cxnId="{BC8D9018-DCD2-4C61-9366-97A5BD8C51C2}">
      <dgm:prSet/>
      <dgm:spPr/>
      <dgm:t>
        <a:bodyPr/>
        <a:lstStyle/>
        <a:p>
          <a:endParaRPr lang="en-US"/>
        </a:p>
      </dgm:t>
    </dgm:pt>
    <dgm:pt modelId="{B63D2622-94E6-496C-98D7-4924152AA492}" type="sibTrans" cxnId="{BC8D9018-DCD2-4C61-9366-97A5BD8C51C2}">
      <dgm:prSet/>
      <dgm:spPr/>
      <dgm:t>
        <a:bodyPr/>
        <a:lstStyle/>
        <a:p>
          <a:endParaRPr lang="en-US"/>
        </a:p>
      </dgm:t>
    </dgm:pt>
    <dgm:pt modelId="{0111AB33-4973-47A0-ADBC-37ECBC65EB56}">
      <dgm:prSet phldrT="[Text]"/>
      <dgm:spPr/>
      <dgm:t>
        <a:bodyPr/>
        <a:lstStyle/>
        <a:p>
          <a:r>
            <a:rPr lang="en-US" dirty="0" err="1"/>
            <a:t>Herramientas</a:t>
          </a:r>
          <a:endParaRPr lang="en-US" dirty="0"/>
        </a:p>
      </dgm:t>
    </dgm:pt>
    <dgm:pt modelId="{DC65EBBC-97BD-484A-81AE-34B4BF1B85FD}" type="parTrans" cxnId="{A9CB3C6E-1355-441B-88EE-39EB61ECF146}">
      <dgm:prSet/>
      <dgm:spPr/>
      <dgm:t>
        <a:bodyPr/>
        <a:lstStyle/>
        <a:p>
          <a:endParaRPr lang="en-US"/>
        </a:p>
      </dgm:t>
    </dgm:pt>
    <dgm:pt modelId="{0471F1EA-0DAE-4F5F-993D-3082B096F01A}" type="sibTrans" cxnId="{A9CB3C6E-1355-441B-88EE-39EB61ECF146}">
      <dgm:prSet/>
      <dgm:spPr/>
      <dgm:t>
        <a:bodyPr/>
        <a:lstStyle/>
        <a:p>
          <a:endParaRPr lang="en-US"/>
        </a:p>
      </dgm:t>
    </dgm:pt>
    <dgm:pt modelId="{FE7C7E09-F250-44FB-90C4-897138B55BE5}">
      <dgm:prSet phldrT="[Text]"/>
      <dgm:spPr/>
      <dgm:t>
        <a:bodyPr/>
        <a:lstStyle/>
        <a:p>
          <a:r>
            <a:rPr lang="en-US" dirty="0" err="1"/>
            <a:t>Maquinas</a:t>
          </a:r>
          <a:endParaRPr lang="en-US" dirty="0"/>
        </a:p>
      </dgm:t>
    </dgm:pt>
    <dgm:pt modelId="{CE174857-A1F6-4E1C-AAFF-D0B0C25CEE13}" type="parTrans" cxnId="{2CFD74A7-A05F-4783-8783-03C7DC41362A}">
      <dgm:prSet/>
      <dgm:spPr/>
      <dgm:t>
        <a:bodyPr/>
        <a:lstStyle/>
        <a:p>
          <a:endParaRPr lang="en-US"/>
        </a:p>
      </dgm:t>
    </dgm:pt>
    <dgm:pt modelId="{0A1BCB55-69DE-4C17-B990-BF3FAC509745}" type="sibTrans" cxnId="{2CFD74A7-A05F-4783-8783-03C7DC41362A}">
      <dgm:prSet/>
      <dgm:spPr/>
      <dgm:t>
        <a:bodyPr/>
        <a:lstStyle/>
        <a:p>
          <a:endParaRPr lang="en-US"/>
        </a:p>
      </dgm:t>
    </dgm:pt>
    <dgm:pt modelId="{9F527B28-4FE4-4D67-995F-EBC148D5B8EC}">
      <dgm:prSet phldrT="[Text]"/>
      <dgm:spPr/>
      <dgm:t>
        <a:bodyPr/>
        <a:lstStyle/>
        <a:p>
          <a:r>
            <a:rPr lang="en-US" dirty="0" err="1"/>
            <a:t>Actualización</a:t>
          </a:r>
          <a:endParaRPr lang="en-US" dirty="0"/>
        </a:p>
      </dgm:t>
    </dgm:pt>
    <dgm:pt modelId="{4C9B2CB2-94F6-4351-9BA2-77B9A3FFF3AB}" type="parTrans" cxnId="{BCB3BD4B-E3CB-46B2-BCAF-124D21DE20B0}">
      <dgm:prSet/>
      <dgm:spPr/>
      <dgm:t>
        <a:bodyPr/>
        <a:lstStyle/>
        <a:p>
          <a:endParaRPr lang="en-US"/>
        </a:p>
      </dgm:t>
    </dgm:pt>
    <dgm:pt modelId="{AB94D4DC-678A-46A3-97B2-CC4CCF39813F}" type="sibTrans" cxnId="{BCB3BD4B-E3CB-46B2-BCAF-124D21DE20B0}">
      <dgm:prSet/>
      <dgm:spPr/>
      <dgm:t>
        <a:bodyPr/>
        <a:lstStyle/>
        <a:p>
          <a:endParaRPr lang="en-US"/>
        </a:p>
      </dgm:t>
    </dgm:pt>
    <dgm:pt modelId="{3625CB9E-5616-4B3C-B71C-511F82002B20}">
      <dgm:prSet phldrT="[Text]"/>
      <dgm:spPr/>
      <dgm:t>
        <a:bodyPr/>
        <a:lstStyle/>
        <a:p>
          <a:r>
            <a:rPr lang="en-US" dirty="0" err="1"/>
            <a:t>Dispositivos</a:t>
          </a:r>
          <a:endParaRPr lang="en-US" dirty="0"/>
        </a:p>
      </dgm:t>
    </dgm:pt>
    <dgm:pt modelId="{935B8A79-F292-4202-BC93-88A4EE820C13}" type="parTrans" cxnId="{2183F41B-5BCA-4BE8-AF6D-8C3AE2412DE2}">
      <dgm:prSet/>
      <dgm:spPr/>
      <dgm:t>
        <a:bodyPr/>
        <a:lstStyle/>
        <a:p>
          <a:endParaRPr lang="en-US"/>
        </a:p>
      </dgm:t>
    </dgm:pt>
    <dgm:pt modelId="{2D176200-992B-49FF-8983-0C9290D06C7E}" type="sibTrans" cxnId="{2183F41B-5BCA-4BE8-AF6D-8C3AE2412DE2}">
      <dgm:prSet/>
      <dgm:spPr/>
      <dgm:t>
        <a:bodyPr/>
        <a:lstStyle/>
        <a:p>
          <a:endParaRPr lang="en-US"/>
        </a:p>
      </dgm:t>
    </dgm:pt>
    <dgm:pt modelId="{AD9EDA1B-BEA8-4B8D-B05F-3FE51D705BA8}" type="pres">
      <dgm:prSet presAssocID="{02855D8A-9E5A-45DA-B072-9AB842606CE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2AA718E-18F8-41E9-9AA7-B099596E838F}" type="pres">
      <dgm:prSet presAssocID="{199F9569-1E48-4BAF-9C01-39326C99EE53}" presName="vertOne" presStyleCnt="0"/>
      <dgm:spPr/>
    </dgm:pt>
    <dgm:pt modelId="{507A82E0-CCDB-4E29-B2BF-BE39CD3D0499}" type="pres">
      <dgm:prSet presAssocID="{199F9569-1E48-4BAF-9C01-39326C99EE5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92818B-0459-420D-8089-833F5A8D636A}" type="pres">
      <dgm:prSet presAssocID="{199F9569-1E48-4BAF-9C01-39326C99EE53}" presName="parTransOne" presStyleCnt="0"/>
      <dgm:spPr/>
    </dgm:pt>
    <dgm:pt modelId="{6D7A26A0-35F1-44C1-9A6A-A13E62F666CC}" type="pres">
      <dgm:prSet presAssocID="{199F9569-1E48-4BAF-9C01-39326C99EE53}" presName="horzOne" presStyleCnt="0"/>
      <dgm:spPr/>
    </dgm:pt>
    <dgm:pt modelId="{0ECDD325-F7EB-4721-9126-1D99A22F7998}" type="pres">
      <dgm:prSet presAssocID="{D7193460-21C4-46E2-ACEB-C915B7F288E2}" presName="vertTwo" presStyleCnt="0"/>
      <dgm:spPr/>
    </dgm:pt>
    <dgm:pt modelId="{9F554E41-E5B3-4FDA-8535-A058285BFAAD}" type="pres">
      <dgm:prSet presAssocID="{D7193460-21C4-46E2-ACEB-C915B7F288E2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7D80791-20C8-495A-A69A-5861B80954FA}" type="pres">
      <dgm:prSet presAssocID="{D7193460-21C4-46E2-ACEB-C915B7F288E2}" presName="parTransTwo" presStyleCnt="0"/>
      <dgm:spPr/>
    </dgm:pt>
    <dgm:pt modelId="{8651F701-6A59-4F9D-97F5-54FCF37ADC72}" type="pres">
      <dgm:prSet presAssocID="{D7193460-21C4-46E2-ACEB-C915B7F288E2}" presName="horzTwo" presStyleCnt="0"/>
      <dgm:spPr/>
    </dgm:pt>
    <dgm:pt modelId="{3E906231-69FD-46CD-9E4D-747A181401B1}" type="pres">
      <dgm:prSet presAssocID="{0111AB33-4973-47A0-ADBC-37ECBC65EB56}" presName="vertThree" presStyleCnt="0"/>
      <dgm:spPr/>
    </dgm:pt>
    <dgm:pt modelId="{A1AF6DA6-3CB1-4C9C-8F0F-4ADE2B4B066A}" type="pres">
      <dgm:prSet presAssocID="{0111AB33-4973-47A0-ADBC-37ECBC65EB56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B3632A4-483C-416D-B28B-29755AC581B0}" type="pres">
      <dgm:prSet presAssocID="{0111AB33-4973-47A0-ADBC-37ECBC65EB56}" presName="horzThree" presStyleCnt="0"/>
      <dgm:spPr/>
    </dgm:pt>
    <dgm:pt modelId="{9E187D4D-4EBC-4309-BB61-AD847C74D64E}" type="pres">
      <dgm:prSet presAssocID="{0471F1EA-0DAE-4F5F-993D-3082B096F01A}" presName="sibSpaceThree" presStyleCnt="0"/>
      <dgm:spPr/>
    </dgm:pt>
    <dgm:pt modelId="{FD34B627-84C1-4CF1-A13B-C83E3E42F6B3}" type="pres">
      <dgm:prSet presAssocID="{FE7C7E09-F250-44FB-90C4-897138B55BE5}" presName="vertThree" presStyleCnt="0"/>
      <dgm:spPr/>
    </dgm:pt>
    <dgm:pt modelId="{A8C97057-B8BB-43A5-A0AC-84303FCDBE6A}" type="pres">
      <dgm:prSet presAssocID="{FE7C7E09-F250-44FB-90C4-897138B55BE5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F1119B-E8B1-46F4-A9CA-B65A10BB22F9}" type="pres">
      <dgm:prSet presAssocID="{FE7C7E09-F250-44FB-90C4-897138B55BE5}" presName="horzThree" presStyleCnt="0"/>
      <dgm:spPr/>
    </dgm:pt>
    <dgm:pt modelId="{B6601A7E-911A-47BB-A7AA-B96F98C9DE5A}" type="pres">
      <dgm:prSet presAssocID="{B63D2622-94E6-496C-98D7-4924152AA492}" presName="sibSpaceTwo" presStyleCnt="0"/>
      <dgm:spPr/>
    </dgm:pt>
    <dgm:pt modelId="{4AB1D266-4985-440A-94F5-06DA54E734E8}" type="pres">
      <dgm:prSet presAssocID="{9F527B28-4FE4-4D67-995F-EBC148D5B8EC}" presName="vertTwo" presStyleCnt="0"/>
      <dgm:spPr/>
    </dgm:pt>
    <dgm:pt modelId="{85AF7DEC-2C83-4A55-9685-665D3234A9C4}" type="pres">
      <dgm:prSet presAssocID="{9F527B28-4FE4-4D67-995F-EBC148D5B8EC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B5405BD-F6C7-441F-8635-B789F57151AD}" type="pres">
      <dgm:prSet presAssocID="{9F527B28-4FE4-4D67-995F-EBC148D5B8EC}" presName="parTransTwo" presStyleCnt="0"/>
      <dgm:spPr/>
    </dgm:pt>
    <dgm:pt modelId="{B7FC93E9-11CE-4097-94DF-D8FA8E3B9532}" type="pres">
      <dgm:prSet presAssocID="{9F527B28-4FE4-4D67-995F-EBC148D5B8EC}" presName="horzTwo" presStyleCnt="0"/>
      <dgm:spPr/>
    </dgm:pt>
    <dgm:pt modelId="{BE66452B-D571-47B3-B7BB-2399243E07FF}" type="pres">
      <dgm:prSet presAssocID="{3625CB9E-5616-4B3C-B71C-511F82002B20}" presName="vertThree" presStyleCnt="0"/>
      <dgm:spPr/>
    </dgm:pt>
    <dgm:pt modelId="{38C9A639-6824-442C-94C6-340FB1DF2A94}" type="pres">
      <dgm:prSet presAssocID="{3625CB9E-5616-4B3C-B71C-511F82002B20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5D3BD7-A3F1-40BC-85ED-EA64CE762ECA}" type="pres">
      <dgm:prSet presAssocID="{3625CB9E-5616-4B3C-B71C-511F82002B20}" presName="horzThree" presStyleCnt="0"/>
      <dgm:spPr/>
    </dgm:pt>
  </dgm:ptLst>
  <dgm:cxnLst>
    <dgm:cxn modelId="{ED25D441-BE47-4F80-82CE-FED530B58B86}" type="presOf" srcId="{0111AB33-4973-47A0-ADBC-37ECBC65EB56}" destId="{A1AF6DA6-3CB1-4C9C-8F0F-4ADE2B4B066A}" srcOrd="0" destOrd="0" presId="urn:microsoft.com/office/officeart/2005/8/layout/architecture"/>
    <dgm:cxn modelId="{BC8D9018-DCD2-4C61-9366-97A5BD8C51C2}" srcId="{199F9569-1E48-4BAF-9C01-39326C99EE53}" destId="{D7193460-21C4-46E2-ACEB-C915B7F288E2}" srcOrd="0" destOrd="0" parTransId="{AA644984-2B52-4DA0-A4F8-093E1BCEB1E3}" sibTransId="{B63D2622-94E6-496C-98D7-4924152AA492}"/>
    <dgm:cxn modelId="{F2466ECA-A39A-4DEE-A93D-1D30A406EA8D}" type="presOf" srcId="{3625CB9E-5616-4B3C-B71C-511F82002B20}" destId="{38C9A639-6824-442C-94C6-340FB1DF2A94}" srcOrd="0" destOrd="0" presId="urn:microsoft.com/office/officeart/2005/8/layout/architecture"/>
    <dgm:cxn modelId="{1F00AD51-B0A9-4260-94C6-E1E88F08020D}" type="presOf" srcId="{D7193460-21C4-46E2-ACEB-C915B7F288E2}" destId="{9F554E41-E5B3-4FDA-8535-A058285BFAAD}" srcOrd="0" destOrd="0" presId="urn:microsoft.com/office/officeart/2005/8/layout/architecture"/>
    <dgm:cxn modelId="{B522D81D-B28D-44A9-AF4C-A74EC0A6D0D3}" type="presOf" srcId="{199F9569-1E48-4BAF-9C01-39326C99EE53}" destId="{507A82E0-CCDB-4E29-B2BF-BE39CD3D0499}" srcOrd="0" destOrd="0" presId="urn:microsoft.com/office/officeart/2005/8/layout/architecture"/>
    <dgm:cxn modelId="{A9CB3C6E-1355-441B-88EE-39EB61ECF146}" srcId="{D7193460-21C4-46E2-ACEB-C915B7F288E2}" destId="{0111AB33-4973-47A0-ADBC-37ECBC65EB56}" srcOrd="0" destOrd="0" parTransId="{DC65EBBC-97BD-484A-81AE-34B4BF1B85FD}" sibTransId="{0471F1EA-0DAE-4F5F-993D-3082B096F01A}"/>
    <dgm:cxn modelId="{0CE4D7B8-26F4-446A-9B79-C35AF35E7F78}" type="presOf" srcId="{9F527B28-4FE4-4D67-995F-EBC148D5B8EC}" destId="{85AF7DEC-2C83-4A55-9685-665D3234A9C4}" srcOrd="0" destOrd="0" presId="urn:microsoft.com/office/officeart/2005/8/layout/architecture"/>
    <dgm:cxn modelId="{AB2971EE-2E7B-4C02-B5A3-E8D9EEAE4A9F}" type="presOf" srcId="{FE7C7E09-F250-44FB-90C4-897138B55BE5}" destId="{A8C97057-B8BB-43A5-A0AC-84303FCDBE6A}" srcOrd="0" destOrd="0" presId="urn:microsoft.com/office/officeart/2005/8/layout/architecture"/>
    <dgm:cxn modelId="{2183F41B-5BCA-4BE8-AF6D-8C3AE2412DE2}" srcId="{9F527B28-4FE4-4D67-995F-EBC148D5B8EC}" destId="{3625CB9E-5616-4B3C-B71C-511F82002B20}" srcOrd="0" destOrd="0" parTransId="{935B8A79-F292-4202-BC93-88A4EE820C13}" sibTransId="{2D176200-992B-49FF-8983-0C9290D06C7E}"/>
    <dgm:cxn modelId="{BCB3BD4B-E3CB-46B2-BCAF-124D21DE20B0}" srcId="{199F9569-1E48-4BAF-9C01-39326C99EE53}" destId="{9F527B28-4FE4-4D67-995F-EBC148D5B8EC}" srcOrd="1" destOrd="0" parTransId="{4C9B2CB2-94F6-4351-9BA2-77B9A3FFF3AB}" sibTransId="{AB94D4DC-678A-46A3-97B2-CC4CCF39813F}"/>
    <dgm:cxn modelId="{E818194E-3D58-477A-A855-CEC113AC7CCD}" srcId="{02855D8A-9E5A-45DA-B072-9AB842606CE9}" destId="{199F9569-1E48-4BAF-9C01-39326C99EE53}" srcOrd="0" destOrd="0" parTransId="{E76E6419-BE70-4FC5-8B02-CF9AB10974C9}" sibTransId="{C822934D-2BCC-4515-869C-1DD2CD51AA81}"/>
    <dgm:cxn modelId="{2CFD74A7-A05F-4783-8783-03C7DC41362A}" srcId="{D7193460-21C4-46E2-ACEB-C915B7F288E2}" destId="{FE7C7E09-F250-44FB-90C4-897138B55BE5}" srcOrd="1" destOrd="0" parTransId="{CE174857-A1F6-4E1C-AAFF-D0B0C25CEE13}" sibTransId="{0A1BCB55-69DE-4C17-B990-BF3FAC509745}"/>
    <dgm:cxn modelId="{5B974C8C-DE01-45EE-9842-E7763D18736E}" type="presOf" srcId="{02855D8A-9E5A-45DA-B072-9AB842606CE9}" destId="{AD9EDA1B-BEA8-4B8D-B05F-3FE51D705BA8}" srcOrd="0" destOrd="0" presId="urn:microsoft.com/office/officeart/2005/8/layout/architecture"/>
    <dgm:cxn modelId="{583135D0-AD18-4CE0-B981-6566F63CE76C}" type="presParOf" srcId="{AD9EDA1B-BEA8-4B8D-B05F-3FE51D705BA8}" destId="{22AA718E-18F8-41E9-9AA7-B099596E838F}" srcOrd="0" destOrd="0" presId="urn:microsoft.com/office/officeart/2005/8/layout/architecture"/>
    <dgm:cxn modelId="{F66DE61B-05AA-4368-B52A-FF7D15B5458B}" type="presParOf" srcId="{22AA718E-18F8-41E9-9AA7-B099596E838F}" destId="{507A82E0-CCDB-4E29-B2BF-BE39CD3D0499}" srcOrd="0" destOrd="0" presId="urn:microsoft.com/office/officeart/2005/8/layout/architecture"/>
    <dgm:cxn modelId="{71DC6ADF-BBED-4942-A5C4-A986A189EF2E}" type="presParOf" srcId="{22AA718E-18F8-41E9-9AA7-B099596E838F}" destId="{8992818B-0459-420D-8089-833F5A8D636A}" srcOrd="1" destOrd="0" presId="urn:microsoft.com/office/officeart/2005/8/layout/architecture"/>
    <dgm:cxn modelId="{05B684DB-D6EE-44A5-8155-C0C618A007A2}" type="presParOf" srcId="{22AA718E-18F8-41E9-9AA7-B099596E838F}" destId="{6D7A26A0-35F1-44C1-9A6A-A13E62F666CC}" srcOrd="2" destOrd="0" presId="urn:microsoft.com/office/officeart/2005/8/layout/architecture"/>
    <dgm:cxn modelId="{C9AA57E6-4CDF-4088-B19D-D5DEF55E648C}" type="presParOf" srcId="{6D7A26A0-35F1-44C1-9A6A-A13E62F666CC}" destId="{0ECDD325-F7EB-4721-9126-1D99A22F7998}" srcOrd="0" destOrd="0" presId="urn:microsoft.com/office/officeart/2005/8/layout/architecture"/>
    <dgm:cxn modelId="{3413C930-9FD4-41AD-B374-099C2C101640}" type="presParOf" srcId="{0ECDD325-F7EB-4721-9126-1D99A22F7998}" destId="{9F554E41-E5B3-4FDA-8535-A058285BFAAD}" srcOrd="0" destOrd="0" presId="urn:microsoft.com/office/officeart/2005/8/layout/architecture"/>
    <dgm:cxn modelId="{F84199E4-DDF3-4763-B4E7-E943D15CF069}" type="presParOf" srcId="{0ECDD325-F7EB-4721-9126-1D99A22F7998}" destId="{37D80791-20C8-495A-A69A-5861B80954FA}" srcOrd="1" destOrd="0" presId="urn:microsoft.com/office/officeart/2005/8/layout/architecture"/>
    <dgm:cxn modelId="{A9D7C80B-864A-46FC-8634-35F9B34BC44D}" type="presParOf" srcId="{0ECDD325-F7EB-4721-9126-1D99A22F7998}" destId="{8651F701-6A59-4F9D-97F5-54FCF37ADC72}" srcOrd="2" destOrd="0" presId="urn:microsoft.com/office/officeart/2005/8/layout/architecture"/>
    <dgm:cxn modelId="{1744BE66-EA04-4B35-AE17-A6D8C18A0090}" type="presParOf" srcId="{8651F701-6A59-4F9D-97F5-54FCF37ADC72}" destId="{3E906231-69FD-46CD-9E4D-747A181401B1}" srcOrd="0" destOrd="0" presId="urn:microsoft.com/office/officeart/2005/8/layout/architecture"/>
    <dgm:cxn modelId="{DF245C4D-1CA4-442F-B6A9-1B5559F73F5D}" type="presParOf" srcId="{3E906231-69FD-46CD-9E4D-747A181401B1}" destId="{A1AF6DA6-3CB1-4C9C-8F0F-4ADE2B4B066A}" srcOrd="0" destOrd="0" presId="urn:microsoft.com/office/officeart/2005/8/layout/architecture"/>
    <dgm:cxn modelId="{C6F1F59D-6070-4570-A543-A8FC6584EC9E}" type="presParOf" srcId="{3E906231-69FD-46CD-9E4D-747A181401B1}" destId="{BB3632A4-483C-416D-B28B-29755AC581B0}" srcOrd="1" destOrd="0" presId="urn:microsoft.com/office/officeart/2005/8/layout/architecture"/>
    <dgm:cxn modelId="{F808D0A8-4CBE-48EE-BA9A-F89A78A3DAAD}" type="presParOf" srcId="{8651F701-6A59-4F9D-97F5-54FCF37ADC72}" destId="{9E187D4D-4EBC-4309-BB61-AD847C74D64E}" srcOrd="1" destOrd="0" presId="urn:microsoft.com/office/officeart/2005/8/layout/architecture"/>
    <dgm:cxn modelId="{49A2780B-3808-47B2-A2EE-BC48834D2E0A}" type="presParOf" srcId="{8651F701-6A59-4F9D-97F5-54FCF37ADC72}" destId="{FD34B627-84C1-4CF1-A13B-C83E3E42F6B3}" srcOrd="2" destOrd="0" presId="urn:microsoft.com/office/officeart/2005/8/layout/architecture"/>
    <dgm:cxn modelId="{6A6DBBBE-8B90-4F77-9E34-825BFA0EF7DC}" type="presParOf" srcId="{FD34B627-84C1-4CF1-A13B-C83E3E42F6B3}" destId="{A8C97057-B8BB-43A5-A0AC-84303FCDBE6A}" srcOrd="0" destOrd="0" presId="urn:microsoft.com/office/officeart/2005/8/layout/architecture"/>
    <dgm:cxn modelId="{2059706E-6CAC-40A2-BDB0-EEFADBFFDE8D}" type="presParOf" srcId="{FD34B627-84C1-4CF1-A13B-C83E3E42F6B3}" destId="{84F1119B-E8B1-46F4-A9CA-B65A10BB22F9}" srcOrd="1" destOrd="0" presId="urn:microsoft.com/office/officeart/2005/8/layout/architecture"/>
    <dgm:cxn modelId="{E940900A-8195-4F99-8AB8-026FCB63D7F2}" type="presParOf" srcId="{6D7A26A0-35F1-44C1-9A6A-A13E62F666CC}" destId="{B6601A7E-911A-47BB-A7AA-B96F98C9DE5A}" srcOrd="1" destOrd="0" presId="urn:microsoft.com/office/officeart/2005/8/layout/architecture"/>
    <dgm:cxn modelId="{7A25A989-0D0B-4E0D-BD31-AC80C6FA3F4B}" type="presParOf" srcId="{6D7A26A0-35F1-44C1-9A6A-A13E62F666CC}" destId="{4AB1D266-4985-440A-94F5-06DA54E734E8}" srcOrd="2" destOrd="0" presId="urn:microsoft.com/office/officeart/2005/8/layout/architecture"/>
    <dgm:cxn modelId="{77C383C3-A920-4255-91AE-D7EFE1C8DE94}" type="presParOf" srcId="{4AB1D266-4985-440A-94F5-06DA54E734E8}" destId="{85AF7DEC-2C83-4A55-9685-665D3234A9C4}" srcOrd="0" destOrd="0" presId="urn:microsoft.com/office/officeart/2005/8/layout/architecture"/>
    <dgm:cxn modelId="{942C39AF-BBFB-4B5B-907D-6862A869C700}" type="presParOf" srcId="{4AB1D266-4985-440A-94F5-06DA54E734E8}" destId="{6B5405BD-F6C7-441F-8635-B789F57151AD}" srcOrd="1" destOrd="0" presId="urn:microsoft.com/office/officeart/2005/8/layout/architecture"/>
    <dgm:cxn modelId="{6EE83C47-60AC-473E-A18C-A3DADCEC6B6E}" type="presParOf" srcId="{4AB1D266-4985-440A-94F5-06DA54E734E8}" destId="{B7FC93E9-11CE-4097-94DF-D8FA8E3B9532}" srcOrd="2" destOrd="0" presId="urn:microsoft.com/office/officeart/2005/8/layout/architecture"/>
    <dgm:cxn modelId="{0E8DCACB-E547-4F26-A164-34DA2A9DF434}" type="presParOf" srcId="{B7FC93E9-11CE-4097-94DF-D8FA8E3B9532}" destId="{BE66452B-D571-47B3-B7BB-2399243E07FF}" srcOrd="0" destOrd="0" presId="urn:microsoft.com/office/officeart/2005/8/layout/architecture"/>
    <dgm:cxn modelId="{DDDEAD53-48CD-4364-B4FB-9B8A6006954E}" type="presParOf" srcId="{BE66452B-D571-47B3-B7BB-2399243E07FF}" destId="{38C9A639-6824-442C-94C6-340FB1DF2A94}" srcOrd="0" destOrd="0" presId="urn:microsoft.com/office/officeart/2005/8/layout/architecture"/>
    <dgm:cxn modelId="{C65E1EFF-322D-4E33-B70B-A94F4C47606E}" type="presParOf" srcId="{BE66452B-D571-47B3-B7BB-2399243E07FF}" destId="{0B5D3BD7-A3F1-40BC-85ED-EA64CE762ECA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71C6F8-64E8-4CB1-A2BD-6B0C07C42FCE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CCB1A45-F607-4E7F-BE4A-439124C8669B}">
      <dgm:prSet phldrT="[Text]"/>
      <dgm:spPr/>
      <dgm:t>
        <a:bodyPr/>
        <a:lstStyle/>
        <a:p>
          <a:r>
            <a:rPr lang="en-US" dirty="0" err="1"/>
            <a:t>Ejecución</a:t>
          </a:r>
          <a:endParaRPr lang="en-US" dirty="0"/>
        </a:p>
      </dgm:t>
    </dgm:pt>
    <dgm:pt modelId="{299629D4-350B-4A35-884F-0A130997ACCB}" type="parTrans" cxnId="{BE7514F7-394B-4F87-A5DE-CD87057FF059}">
      <dgm:prSet/>
      <dgm:spPr/>
      <dgm:t>
        <a:bodyPr/>
        <a:lstStyle/>
        <a:p>
          <a:endParaRPr lang="en-US"/>
        </a:p>
      </dgm:t>
    </dgm:pt>
    <dgm:pt modelId="{DE51A823-7727-4167-A471-CC9AC6079407}" type="sibTrans" cxnId="{BE7514F7-394B-4F87-A5DE-CD87057FF059}">
      <dgm:prSet/>
      <dgm:spPr/>
      <dgm:t>
        <a:bodyPr/>
        <a:lstStyle/>
        <a:p>
          <a:endParaRPr lang="en-US"/>
        </a:p>
      </dgm:t>
    </dgm:pt>
    <dgm:pt modelId="{6902E459-9CE8-4A59-8C3A-048CA8B4D921}">
      <dgm:prSet phldrT="[Text]"/>
      <dgm:spPr/>
      <dgm:t>
        <a:bodyPr/>
        <a:lstStyle/>
        <a:p>
          <a:r>
            <a:rPr lang="en-US" dirty="0" err="1"/>
            <a:t>Monitorización</a:t>
          </a:r>
          <a:endParaRPr lang="en-US" dirty="0"/>
        </a:p>
      </dgm:t>
    </dgm:pt>
    <dgm:pt modelId="{72F539B9-0900-48AF-90D8-4B6AD4925E54}" type="parTrans" cxnId="{CAE7F432-CAC0-48FA-BC4E-6C0BDE041EA4}">
      <dgm:prSet/>
      <dgm:spPr/>
      <dgm:t>
        <a:bodyPr/>
        <a:lstStyle/>
        <a:p>
          <a:endParaRPr lang="en-US"/>
        </a:p>
      </dgm:t>
    </dgm:pt>
    <dgm:pt modelId="{840754C3-000C-4F7D-A678-9D145A2D2B12}" type="sibTrans" cxnId="{CAE7F432-CAC0-48FA-BC4E-6C0BDE041EA4}">
      <dgm:prSet/>
      <dgm:spPr/>
      <dgm:t>
        <a:bodyPr/>
        <a:lstStyle/>
        <a:p>
          <a:endParaRPr lang="en-US"/>
        </a:p>
      </dgm:t>
    </dgm:pt>
    <dgm:pt modelId="{C8E837CD-8327-450C-9A04-1F332DE6ED7F}">
      <dgm:prSet phldrT="[Text]"/>
      <dgm:spPr/>
      <dgm:t>
        <a:bodyPr/>
        <a:lstStyle/>
        <a:p>
          <a:r>
            <a:rPr lang="en-US" dirty="0" err="1"/>
            <a:t>Seguimiento</a:t>
          </a:r>
          <a:endParaRPr lang="en-US" dirty="0"/>
        </a:p>
      </dgm:t>
    </dgm:pt>
    <dgm:pt modelId="{ECE61E92-A9B6-4B26-8400-798F730EA4B8}" type="parTrans" cxnId="{51F22F30-2764-4C33-B97E-7F2D5A0B652C}">
      <dgm:prSet/>
      <dgm:spPr/>
      <dgm:t>
        <a:bodyPr/>
        <a:lstStyle/>
        <a:p>
          <a:endParaRPr lang="en-US"/>
        </a:p>
      </dgm:t>
    </dgm:pt>
    <dgm:pt modelId="{635D919D-3D53-4E24-AA62-1510A72F0692}" type="sibTrans" cxnId="{51F22F30-2764-4C33-B97E-7F2D5A0B652C}">
      <dgm:prSet/>
      <dgm:spPr/>
      <dgm:t>
        <a:bodyPr/>
        <a:lstStyle/>
        <a:p>
          <a:endParaRPr lang="en-US"/>
        </a:p>
      </dgm:t>
    </dgm:pt>
    <dgm:pt modelId="{1C551005-667E-4FD2-9BD8-A35FAD74A1CE}">
      <dgm:prSet phldrT="[Text]"/>
      <dgm:spPr/>
      <dgm:t>
        <a:bodyPr/>
        <a:lstStyle/>
        <a:p>
          <a:r>
            <a:rPr lang="en-US" dirty="0" err="1"/>
            <a:t>Formación</a:t>
          </a:r>
          <a:endParaRPr lang="en-US" dirty="0"/>
        </a:p>
      </dgm:t>
    </dgm:pt>
    <dgm:pt modelId="{AF71FFBA-5C87-40A0-A0EB-6B12DA7E2A0D}" type="parTrans" cxnId="{DDA2B9A6-CA58-46FA-B00D-828458ABE0EC}">
      <dgm:prSet/>
      <dgm:spPr/>
      <dgm:t>
        <a:bodyPr/>
        <a:lstStyle/>
        <a:p>
          <a:endParaRPr lang="en-US"/>
        </a:p>
      </dgm:t>
    </dgm:pt>
    <dgm:pt modelId="{E4368CE2-BA70-44AC-89C2-8197F1F269AE}" type="sibTrans" cxnId="{DDA2B9A6-CA58-46FA-B00D-828458ABE0EC}">
      <dgm:prSet/>
      <dgm:spPr/>
      <dgm:t>
        <a:bodyPr/>
        <a:lstStyle/>
        <a:p>
          <a:endParaRPr lang="en-US"/>
        </a:p>
      </dgm:t>
    </dgm:pt>
    <dgm:pt modelId="{F6BCC87C-CB93-42F8-B129-BBE9B187C8DE}" type="pres">
      <dgm:prSet presAssocID="{EF71C6F8-64E8-4CB1-A2BD-6B0C07C42FC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33F506-C03F-4AA7-BCD4-33360813F6AA}" type="pres">
      <dgm:prSet presAssocID="{7CCB1A45-F607-4E7F-BE4A-439124C8669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AEC551-35F3-4D0F-961D-7216C04101F4}" type="pres">
      <dgm:prSet presAssocID="{7CCB1A45-F607-4E7F-BE4A-439124C8669B}" presName="spNode" presStyleCnt="0"/>
      <dgm:spPr/>
    </dgm:pt>
    <dgm:pt modelId="{E5A506E7-8CAC-4978-A94D-E8D91D05A9E7}" type="pres">
      <dgm:prSet presAssocID="{DE51A823-7727-4167-A471-CC9AC6079407}" presName="sibTrans" presStyleLbl="sibTrans1D1" presStyleIdx="0" presStyleCnt="4"/>
      <dgm:spPr/>
      <dgm:t>
        <a:bodyPr/>
        <a:lstStyle/>
        <a:p>
          <a:endParaRPr lang="es-MX"/>
        </a:p>
      </dgm:t>
    </dgm:pt>
    <dgm:pt modelId="{5FA5C94F-BDEB-4908-87BE-92275418EE7F}" type="pres">
      <dgm:prSet presAssocID="{6902E459-9CE8-4A59-8C3A-048CA8B4D92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A9DF55-F8B3-47D8-8D8F-4C28004821F2}" type="pres">
      <dgm:prSet presAssocID="{6902E459-9CE8-4A59-8C3A-048CA8B4D921}" presName="spNode" presStyleCnt="0"/>
      <dgm:spPr/>
    </dgm:pt>
    <dgm:pt modelId="{B08457BD-E522-480D-9EA8-EFE241BD5453}" type="pres">
      <dgm:prSet presAssocID="{840754C3-000C-4F7D-A678-9D145A2D2B12}" presName="sibTrans" presStyleLbl="sibTrans1D1" presStyleIdx="1" presStyleCnt="4"/>
      <dgm:spPr/>
      <dgm:t>
        <a:bodyPr/>
        <a:lstStyle/>
        <a:p>
          <a:endParaRPr lang="es-MX"/>
        </a:p>
      </dgm:t>
    </dgm:pt>
    <dgm:pt modelId="{A02AF82E-D13A-42B0-8B23-908A7C153CB2}" type="pres">
      <dgm:prSet presAssocID="{C8E837CD-8327-450C-9A04-1F332DE6ED7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83AEDB-96FF-4D5F-95B7-C7C8E6650411}" type="pres">
      <dgm:prSet presAssocID="{C8E837CD-8327-450C-9A04-1F332DE6ED7F}" presName="spNode" presStyleCnt="0"/>
      <dgm:spPr/>
    </dgm:pt>
    <dgm:pt modelId="{67366747-C6CF-41DB-8DDC-DE7ACA868917}" type="pres">
      <dgm:prSet presAssocID="{635D919D-3D53-4E24-AA62-1510A72F0692}" presName="sibTrans" presStyleLbl="sibTrans1D1" presStyleIdx="2" presStyleCnt="4"/>
      <dgm:spPr/>
      <dgm:t>
        <a:bodyPr/>
        <a:lstStyle/>
        <a:p>
          <a:endParaRPr lang="es-MX"/>
        </a:p>
      </dgm:t>
    </dgm:pt>
    <dgm:pt modelId="{ECC2D76B-E1A3-4E87-B40C-916A9A9F9253}" type="pres">
      <dgm:prSet presAssocID="{1C551005-667E-4FD2-9BD8-A35FAD74A1C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FFCBD4-842C-4636-9057-B404F0F43DD2}" type="pres">
      <dgm:prSet presAssocID="{1C551005-667E-4FD2-9BD8-A35FAD74A1CE}" presName="spNode" presStyleCnt="0"/>
      <dgm:spPr/>
    </dgm:pt>
    <dgm:pt modelId="{E0828492-5681-4BD8-9876-E2455FF30FFD}" type="pres">
      <dgm:prSet presAssocID="{E4368CE2-BA70-44AC-89C2-8197F1F269AE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5C7FCAA1-27D7-4E86-A44F-876FA76D03FB}" type="presOf" srcId="{1C551005-667E-4FD2-9BD8-A35FAD74A1CE}" destId="{ECC2D76B-E1A3-4E87-B40C-916A9A9F9253}" srcOrd="0" destOrd="0" presId="urn:microsoft.com/office/officeart/2005/8/layout/cycle6"/>
    <dgm:cxn modelId="{5F90D50C-9D0E-4C70-96A1-7246A7F5DC3E}" type="presOf" srcId="{840754C3-000C-4F7D-A678-9D145A2D2B12}" destId="{B08457BD-E522-480D-9EA8-EFE241BD5453}" srcOrd="0" destOrd="0" presId="urn:microsoft.com/office/officeart/2005/8/layout/cycle6"/>
    <dgm:cxn modelId="{37494042-0161-4E1D-9ABB-166922C75B64}" type="presOf" srcId="{C8E837CD-8327-450C-9A04-1F332DE6ED7F}" destId="{A02AF82E-D13A-42B0-8B23-908A7C153CB2}" srcOrd="0" destOrd="0" presId="urn:microsoft.com/office/officeart/2005/8/layout/cycle6"/>
    <dgm:cxn modelId="{FCAEB131-6D3E-4FA8-9500-16E0F53BF717}" type="presOf" srcId="{EF71C6F8-64E8-4CB1-A2BD-6B0C07C42FCE}" destId="{F6BCC87C-CB93-42F8-B129-BBE9B187C8DE}" srcOrd="0" destOrd="0" presId="urn:microsoft.com/office/officeart/2005/8/layout/cycle6"/>
    <dgm:cxn modelId="{DDA2B9A6-CA58-46FA-B00D-828458ABE0EC}" srcId="{EF71C6F8-64E8-4CB1-A2BD-6B0C07C42FCE}" destId="{1C551005-667E-4FD2-9BD8-A35FAD74A1CE}" srcOrd="3" destOrd="0" parTransId="{AF71FFBA-5C87-40A0-A0EB-6B12DA7E2A0D}" sibTransId="{E4368CE2-BA70-44AC-89C2-8197F1F269AE}"/>
    <dgm:cxn modelId="{7CD182A8-F6FB-4335-AC2B-400889E89B98}" type="presOf" srcId="{635D919D-3D53-4E24-AA62-1510A72F0692}" destId="{67366747-C6CF-41DB-8DDC-DE7ACA868917}" srcOrd="0" destOrd="0" presId="urn:microsoft.com/office/officeart/2005/8/layout/cycle6"/>
    <dgm:cxn modelId="{37069E61-5B78-485C-8D6C-179DE2428297}" type="presOf" srcId="{7CCB1A45-F607-4E7F-BE4A-439124C8669B}" destId="{B633F506-C03F-4AA7-BCD4-33360813F6AA}" srcOrd="0" destOrd="0" presId="urn:microsoft.com/office/officeart/2005/8/layout/cycle6"/>
    <dgm:cxn modelId="{91874E0D-5A13-402C-8194-119B92DAC2B2}" type="presOf" srcId="{DE51A823-7727-4167-A471-CC9AC6079407}" destId="{E5A506E7-8CAC-4978-A94D-E8D91D05A9E7}" srcOrd="0" destOrd="0" presId="urn:microsoft.com/office/officeart/2005/8/layout/cycle6"/>
    <dgm:cxn modelId="{BE7514F7-394B-4F87-A5DE-CD87057FF059}" srcId="{EF71C6F8-64E8-4CB1-A2BD-6B0C07C42FCE}" destId="{7CCB1A45-F607-4E7F-BE4A-439124C8669B}" srcOrd="0" destOrd="0" parTransId="{299629D4-350B-4A35-884F-0A130997ACCB}" sibTransId="{DE51A823-7727-4167-A471-CC9AC6079407}"/>
    <dgm:cxn modelId="{51F22F30-2764-4C33-B97E-7F2D5A0B652C}" srcId="{EF71C6F8-64E8-4CB1-A2BD-6B0C07C42FCE}" destId="{C8E837CD-8327-450C-9A04-1F332DE6ED7F}" srcOrd="2" destOrd="0" parTransId="{ECE61E92-A9B6-4B26-8400-798F730EA4B8}" sibTransId="{635D919D-3D53-4E24-AA62-1510A72F0692}"/>
    <dgm:cxn modelId="{CAE7F432-CAC0-48FA-BC4E-6C0BDE041EA4}" srcId="{EF71C6F8-64E8-4CB1-A2BD-6B0C07C42FCE}" destId="{6902E459-9CE8-4A59-8C3A-048CA8B4D921}" srcOrd="1" destOrd="0" parTransId="{72F539B9-0900-48AF-90D8-4B6AD4925E54}" sibTransId="{840754C3-000C-4F7D-A678-9D145A2D2B12}"/>
    <dgm:cxn modelId="{1D5623D1-F99E-4232-AEE6-2578D14D3CF7}" type="presOf" srcId="{E4368CE2-BA70-44AC-89C2-8197F1F269AE}" destId="{E0828492-5681-4BD8-9876-E2455FF30FFD}" srcOrd="0" destOrd="0" presId="urn:microsoft.com/office/officeart/2005/8/layout/cycle6"/>
    <dgm:cxn modelId="{837F143B-DB4E-4C7E-82BB-159DD9D5E95F}" type="presOf" srcId="{6902E459-9CE8-4A59-8C3A-048CA8B4D921}" destId="{5FA5C94F-BDEB-4908-87BE-92275418EE7F}" srcOrd="0" destOrd="0" presId="urn:microsoft.com/office/officeart/2005/8/layout/cycle6"/>
    <dgm:cxn modelId="{4A0F9495-A52A-487D-9516-D9E7FB581CC2}" type="presParOf" srcId="{F6BCC87C-CB93-42F8-B129-BBE9B187C8DE}" destId="{B633F506-C03F-4AA7-BCD4-33360813F6AA}" srcOrd="0" destOrd="0" presId="urn:microsoft.com/office/officeart/2005/8/layout/cycle6"/>
    <dgm:cxn modelId="{B4547D3F-9244-4293-80AB-2FB5F0FAEF6B}" type="presParOf" srcId="{F6BCC87C-CB93-42F8-B129-BBE9B187C8DE}" destId="{B3AEC551-35F3-4D0F-961D-7216C04101F4}" srcOrd="1" destOrd="0" presId="urn:microsoft.com/office/officeart/2005/8/layout/cycle6"/>
    <dgm:cxn modelId="{918437CC-555C-4F3C-9B13-75DC455A570F}" type="presParOf" srcId="{F6BCC87C-CB93-42F8-B129-BBE9B187C8DE}" destId="{E5A506E7-8CAC-4978-A94D-E8D91D05A9E7}" srcOrd="2" destOrd="0" presId="urn:microsoft.com/office/officeart/2005/8/layout/cycle6"/>
    <dgm:cxn modelId="{7335D051-9D2F-4A9D-A602-9C4F029619FE}" type="presParOf" srcId="{F6BCC87C-CB93-42F8-B129-BBE9B187C8DE}" destId="{5FA5C94F-BDEB-4908-87BE-92275418EE7F}" srcOrd="3" destOrd="0" presId="urn:microsoft.com/office/officeart/2005/8/layout/cycle6"/>
    <dgm:cxn modelId="{3625BA5F-CEF4-41F3-B0AC-0EA3AB58ECC7}" type="presParOf" srcId="{F6BCC87C-CB93-42F8-B129-BBE9B187C8DE}" destId="{52A9DF55-F8B3-47D8-8D8F-4C28004821F2}" srcOrd="4" destOrd="0" presId="urn:microsoft.com/office/officeart/2005/8/layout/cycle6"/>
    <dgm:cxn modelId="{902E7614-F4C2-4BF7-943B-2BBFADA1FC53}" type="presParOf" srcId="{F6BCC87C-CB93-42F8-B129-BBE9B187C8DE}" destId="{B08457BD-E522-480D-9EA8-EFE241BD5453}" srcOrd="5" destOrd="0" presId="urn:microsoft.com/office/officeart/2005/8/layout/cycle6"/>
    <dgm:cxn modelId="{CBAA9114-EC27-478C-A726-F26E0BA44E27}" type="presParOf" srcId="{F6BCC87C-CB93-42F8-B129-BBE9B187C8DE}" destId="{A02AF82E-D13A-42B0-8B23-908A7C153CB2}" srcOrd="6" destOrd="0" presId="urn:microsoft.com/office/officeart/2005/8/layout/cycle6"/>
    <dgm:cxn modelId="{503BA509-7840-4FDF-A316-1CB95BD815BC}" type="presParOf" srcId="{F6BCC87C-CB93-42F8-B129-BBE9B187C8DE}" destId="{BC83AEDB-96FF-4D5F-95B7-C7C8E6650411}" srcOrd="7" destOrd="0" presId="urn:microsoft.com/office/officeart/2005/8/layout/cycle6"/>
    <dgm:cxn modelId="{A929ADF0-AAC6-4A3B-909A-498BAE7097D3}" type="presParOf" srcId="{F6BCC87C-CB93-42F8-B129-BBE9B187C8DE}" destId="{67366747-C6CF-41DB-8DDC-DE7ACA868917}" srcOrd="8" destOrd="0" presId="urn:microsoft.com/office/officeart/2005/8/layout/cycle6"/>
    <dgm:cxn modelId="{D497C294-147C-4A08-AAEA-318731E0FD08}" type="presParOf" srcId="{F6BCC87C-CB93-42F8-B129-BBE9B187C8DE}" destId="{ECC2D76B-E1A3-4E87-B40C-916A9A9F9253}" srcOrd="9" destOrd="0" presId="urn:microsoft.com/office/officeart/2005/8/layout/cycle6"/>
    <dgm:cxn modelId="{13267258-3F8A-4455-87C9-8DE34976400F}" type="presParOf" srcId="{F6BCC87C-CB93-42F8-B129-BBE9B187C8DE}" destId="{B8FFCBD4-842C-4636-9057-B404F0F43DD2}" srcOrd="10" destOrd="0" presId="urn:microsoft.com/office/officeart/2005/8/layout/cycle6"/>
    <dgm:cxn modelId="{996AFC97-B87F-49F2-AC45-58AA6E7194BF}" type="presParOf" srcId="{F6BCC87C-CB93-42F8-B129-BBE9B187C8DE}" destId="{E0828492-5681-4BD8-9876-E2455FF30FFD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3B5B90-D5C8-4265-93A0-4EC5719CB3D6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5A6E6A3-80DA-4E9F-815B-2E0888DC95A8}">
      <dgm:prSet phldrT="[Text]"/>
      <dgm:spPr/>
      <dgm:t>
        <a:bodyPr/>
        <a:lstStyle/>
        <a:p>
          <a:r>
            <a:rPr lang="en-US" dirty="0" err="1"/>
            <a:t>Documento</a:t>
          </a:r>
          <a:r>
            <a:rPr lang="en-US" dirty="0"/>
            <a:t> principal</a:t>
          </a:r>
        </a:p>
      </dgm:t>
    </dgm:pt>
    <dgm:pt modelId="{287195ED-578F-4632-BFC0-00F16336C1DB}" type="parTrans" cxnId="{2E9139B8-8744-4A55-9D03-1400D067C4D4}">
      <dgm:prSet/>
      <dgm:spPr/>
      <dgm:t>
        <a:bodyPr/>
        <a:lstStyle/>
        <a:p>
          <a:endParaRPr lang="en-US"/>
        </a:p>
      </dgm:t>
    </dgm:pt>
    <dgm:pt modelId="{EC8CB83F-B4BB-4190-B720-2B530FD3FBA2}" type="sibTrans" cxnId="{2E9139B8-8744-4A55-9D03-1400D067C4D4}">
      <dgm:prSet/>
      <dgm:spPr/>
      <dgm:t>
        <a:bodyPr/>
        <a:lstStyle/>
        <a:p>
          <a:endParaRPr lang="en-US"/>
        </a:p>
      </dgm:t>
    </dgm:pt>
    <dgm:pt modelId="{A1B70EE0-7021-41DB-8E80-2EA3E0D61B5D}">
      <dgm:prSet phldrT="[Text]"/>
      <dgm:spPr/>
      <dgm:t>
        <a:bodyPr/>
        <a:lstStyle/>
        <a:p>
          <a:r>
            <a:rPr lang="en-US" dirty="0"/>
            <a:t>Sistema de </a:t>
          </a:r>
          <a:r>
            <a:rPr lang="en-US" dirty="0" err="1"/>
            <a:t>Gestión</a:t>
          </a:r>
          <a:r>
            <a:rPr lang="en-US" dirty="0"/>
            <a:t> de la Calidad (SGC).</a:t>
          </a:r>
        </a:p>
      </dgm:t>
    </dgm:pt>
    <dgm:pt modelId="{D520BADD-2FFC-44FC-A1E0-66B86F901673}" type="parTrans" cxnId="{CFC79D89-5AAF-4C11-B055-23E0433EF529}">
      <dgm:prSet/>
      <dgm:spPr/>
      <dgm:t>
        <a:bodyPr/>
        <a:lstStyle/>
        <a:p>
          <a:endParaRPr lang="en-US"/>
        </a:p>
      </dgm:t>
    </dgm:pt>
    <dgm:pt modelId="{54195837-2031-4D9B-91E2-1AB791387E1F}" type="sibTrans" cxnId="{CFC79D89-5AAF-4C11-B055-23E0433EF529}">
      <dgm:prSet/>
      <dgm:spPr/>
      <dgm:t>
        <a:bodyPr/>
        <a:lstStyle/>
        <a:p>
          <a:endParaRPr lang="en-US"/>
        </a:p>
      </dgm:t>
    </dgm:pt>
    <dgm:pt modelId="{AB3A1901-C69E-4C5E-9EB2-D27578D6467B}">
      <dgm:prSet phldrT="[Text]"/>
      <dgm:spPr/>
      <dgm:t>
        <a:bodyPr/>
        <a:lstStyle/>
        <a:p>
          <a:r>
            <a:rPr lang="en-US" dirty="0" err="1"/>
            <a:t>Muestra</a:t>
          </a:r>
          <a:endParaRPr lang="en-US" dirty="0"/>
        </a:p>
      </dgm:t>
    </dgm:pt>
    <dgm:pt modelId="{F32F9BDE-D8BB-460E-BBBD-8BED7F79D5F2}" type="parTrans" cxnId="{4CB8FC7B-5B31-40D3-B3F1-8C72F96FF4A9}">
      <dgm:prSet/>
      <dgm:spPr/>
      <dgm:t>
        <a:bodyPr/>
        <a:lstStyle/>
        <a:p>
          <a:endParaRPr lang="en-US"/>
        </a:p>
      </dgm:t>
    </dgm:pt>
    <dgm:pt modelId="{ED097302-C2BE-466B-8BCE-CB2521F7A86C}" type="sibTrans" cxnId="{4CB8FC7B-5B31-40D3-B3F1-8C72F96FF4A9}">
      <dgm:prSet/>
      <dgm:spPr/>
      <dgm:t>
        <a:bodyPr/>
        <a:lstStyle/>
        <a:p>
          <a:endParaRPr lang="en-US"/>
        </a:p>
      </dgm:t>
    </dgm:pt>
    <dgm:pt modelId="{DBA90C7A-E520-4861-BC2D-A971316366EE}">
      <dgm:prSet phldrT="[Text]"/>
      <dgm:spPr/>
      <dgm:t>
        <a:bodyPr/>
        <a:lstStyle/>
        <a:p>
          <a:r>
            <a:rPr lang="en-US" dirty="0" err="1"/>
            <a:t>Resumen</a:t>
          </a:r>
          <a:r>
            <a:rPr lang="en-US" dirty="0"/>
            <a:t> del SGC de la </a:t>
          </a:r>
          <a:r>
            <a:rPr lang="en-US" dirty="0" err="1"/>
            <a:t>organización</a:t>
          </a:r>
          <a:r>
            <a:rPr lang="en-US" dirty="0"/>
            <a:t>.</a:t>
          </a:r>
        </a:p>
      </dgm:t>
    </dgm:pt>
    <dgm:pt modelId="{39FB1BE4-30F9-4B03-98F6-D79928010EA6}" type="parTrans" cxnId="{1DF3430D-7109-4BF4-9FF4-4B6277FCC899}">
      <dgm:prSet/>
      <dgm:spPr/>
      <dgm:t>
        <a:bodyPr/>
        <a:lstStyle/>
        <a:p>
          <a:endParaRPr lang="en-US"/>
        </a:p>
      </dgm:t>
    </dgm:pt>
    <dgm:pt modelId="{9B44B488-AB28-4093-BAC9-F3D69DF5599E}" type="sibTrans" cxnId="{1DF3430D-7109-4BF4-9FF4-4B6277FCC899}">
      <dgm:prSet/>
      <dgm:spPr/>
      <dgm:t>
        <a:bodyPr/>
        <a:lstStyle/>
        <a:p>
          <a:endParaRPr lang="en-US"/>
        </a:p>
      </dgm:t>
    </dgm:pt>
    <dgm:pt modelId="{73EA76CA-C253-4BD9-B7EF-0361BC859FA2}">
      <dgm:prSet phldrT="[Text]"/>
      <dgm:spPr/>
      <dgm:t>
        <a:bodyPr/>
        <a:lstStyle/>
        <a:p>
          <a:r>
            <a:rPr lang="en-US" dirty="0" err="1"/>
            <a:t>Debe</a:t>
          </a:r>
          <a:r>
            <a:rPr lang="en-US" dirty="0"/>
            <a:t> </a:t>
          </a:r>
          <a:r>
            <a:rPr lang="en-US" dirty="0" err="1"/>
            <a:t>ser</a:t>
          </a:r>
          <a:r>
            <a:rPr lang="en-US" dirty="0"/>
            <a:t> </a:t>
          </a:r>
          <a:r>
            <a:rPr lang="en-US" dirty="0" err="1"/>
            <a:t>utilizado</a:t>
          </a:r>
          <a:endParaRPr lang="en-US" dirty="0"/>
        </a:p>
      </dgm:t>
    </dgm:pt>
    <dgm:pt modelId="{0ECCCB6D-909C-4E68-90E6-95C10FE9B99A}" type="parTrans" cxnId="{A734F83E-1CB6-4107-9415-1718E429FA5D}">
      <dgm:prSet/>
      <dgm:spPr/>
      <dgm:t>
        <a:bodyPr/>
        <a:lstStyle/>
        <a:p>
          <a:endParaRPr lang="en-US"/>
        </a:p>
      </dgm:t>
    </dgm:pt>
    <dgm:pt modelId="{254B8F69-7118-4D0F-8ECD-62A71E913115}" type="sibTrans" cxnId="{A734F83E-1CB6-4107-9415-1718E429FA5D}">
      <dgm:prSet/>
      <dgm:spPr/>
      <dgm:t>
        <a:bodyPr/>
        <a:lstStyle/>
        <a:p>
          <a:endParaRPr lang="en-US"/>
        </a:p>
      </dgm:t>
    </dgm:pt>
    <dgm:pt modelId="{691CF2A3-6376-4E1B-A661-3E6757933109}">
      <dgm:prSet phldrT="[Text]"/>
      <dgm:spPr/>
      <dgm:t>
        <a:bodyPr/>
        <a:lstStyle/>
        <a:p>
          <a:r>
            <a:rPr lang="en-US" dirty="0"/>
            <a:t>CONJUNTAMENTE con el resto de </a:t>
          </a:r>
          <a:r>
            <a:rPr lang="en-US" dirty="0" err="1"/>
            <a:t>documentos</a:t>
          </a:r>
          <a:r>
            <a:rPr lang="en-US" dirty="0"/>
            <a:t>.</a:t>
          </a:r>
        </a:p>
      </dgm:t>
    </dgm:pt>
    <dgm:pt modelId="{27114E63-F3C4-40B8-B71A-887C9B59450B}" type="parTrans" cxnId="{FA67FB29-F302-42A7-BBD2-14920E7E341A}">
      <dgm:prSet/>
      <dgm:spPr/>
      <dgm:t>
        <a:bodyPr/>
        <a:lstStyle/>
        <a:p>
          <a:endParaRPr lang="en-US"/>
        </a:p>
      </dgm:t>
    </dgm:pt>
    <dgm:pt modelId="{6CC19852-64C5-4D64-A952-692B6F5C70C0}" type="sibTrans" cxnId="{FA67FB29-F302-42A7-BBD2-14920E7E341A}">
      <dgm:prSet/>
      <dgm:spPr/>
      <dgm:t>
        <a:bodyPr/>
        <a:lstStyle/>
        <a:p>
          <a:endParaRPr lang="en-US"/>
        </a:p>
      </dgm:t>
    </dgm:pt>
    <dgm:pt modelId="{B40579D5-EB15-40EF-A267-245C512663BA}" type="pres">
      <dgm:prSet presAssocID="{5C3B5B90-D5C8-4265-93A0-4EC5719CB3D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B2CB4244-C31F-4B48-A692-59DBB2D21771}" type="pres">
      <dgm:prSet presAssocID="{95A6E6A3-80DA-4E9F-815B-2E0888DC95A8}" presName="parenttextcomposite" presStyleCnt="0"/>
      <dgm:spPr/>
    </dgm:pt>
    <dgm:pt modelId="{0283CFFF-EC5A-4309-BCBD-636C41D8126B}" type="pres">
      <dgm:prSet presAssocID="{95A6E6A3-80DA-4E9F-815B-2E0888DC95A8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6067D2-CF70-4AC9-8DEB-79D8B39D2163}" type="pres">
      <dgm:prSet presAssocID="{95A6E6A3-80DA-4E9F-815B-2E0888DC95A8}" presName="composite" presStyleCnt="0"/>
      <dgm:spPr/>
    </dgm:pt>
    <dgm:pt modelId="{50D18E6D-4B29-4221-BC44-94A28D1B90A0}" type="pres">
      <dgm:prSet presAssocID="{95A6E6A3-80DA-4E9F-815B-2E0888DC95A8}" presName="chevron1" presStyleLbl="alignNode1" presStyleIdx="0" presStyleCnt="21"/>
      <dgm:spPr/>
    </dgm:pt>
    <dgm:pt modelId="{5A7603D3-4232-4AC2-8574-25CB071018B9}" type="pres">
      <dgm:prSet presAssocID="{95A6E6A3-80DA-4E9F-815B-2E0888DC95A8}" presName="chevron2" presStyleLbl="alignNode1" presStyleIdx="1" presStyleCnt="21"/>
      <dgm:spPr/>
    </dgm:pt>
    <dgm:pt modelId="{3ADFCE50-8E29-423A-8BC2-9D0900A97C2A}" type="pres">
      <dgm:prSet presAssocID="{95A6E6A3-80DA-4E9F-815B-2E0888DC95A8}" presName="chevron3" presStyleLbl="alignNode1" presStyleIdx="2" presStyleCnt="21"/>
      <dgm:spPr/>
    </dgm:pt>
    <dgm:pt modelId="{DF6C5254-126F-4634-9238-BD68B2F0E375}" type="pres">
      <dgm:prSet presAssocID="{95A6E6A3-80DA-4E9F-815B-2E0888DC95A8}" presName="chevron4" presStyleLbl="alignNode1" presStyleIdx="3" presStyleCnt="21"/>
      <dgm:spPr/>
    </dgm:pt>
    <dgm:pt modelId="{CD298309-0C91-4ACF-934C-F4FB486917F0}" type="pres">
      <dgm:prSet presAssocID="{95A6E6A3-80DA-4E9F-815B-2E0888DC95A8}" presName="chevron5" presStyleLbl="alignNode1" presStyleIdx="4" presStyleCnt="21"/>
      <dgm:spPr/>
    </dgm:pt>
    <dgm:pt modelId="{DF13E99A-18F5-4441-A244-45DB5534DE7A}" type="pres">
      <dgm:prSet presAssocID="{95A6E6A3-80DA-4E9F-815B-2E0888DC95A8}" presName="chevron6" presStyleLbl="alignNode1" presStyleIdx="5" presStyleCnt="21"/>
      <dgm:spPr/>
    </dgm:pt>
    <dgm:pt modelId="{E31CA36F-5EB1-4785-B90D-2D0CFC3FCCC7}" type="pres">
      <dgm:prSet presAssocID="{95A6E6A3-80DA-4E9F-815B-2E0888DC95A8}" presName="chevron7" presStyleLbl="alignNode1" presStyleIdx="6" presStyleCnt="21"/>
      <dgm:spPr/>
    </dgm:pt>
    <dgm:pt modelId="{BDFA7E48-7993-4635-BE60-FC7C42966632}" type="pres">
      <dgm:prSet presAssocID="{95A6E6A3-80DA-4E9F-815B-2E0888DC95A8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25B3EC-17DF-4E92-B4F1-2CA1ED126E9D}" type="pres">
      <dgm:prSet presAssocID="{EC8CB83F-B4BB-4190-B720-2B530FD3FBA2}" presName="sibTrans" presStyleCnt="0"/>
      <dgm:spPr/>
    </dgm:pt>
    <dgm:pt modelId="{08CB0D1D-4EFF-4211-9726-8EF2B9B5F5FA}" type="pres">
      <dgm:prSet presAssocID="{AB3A1901-C69E-4C5E-9EB2-D27578D6467B}" presName="parenttextcomposite" presStyleCnt="0"/>
      <dgm:spPr/>
    </dgm:pt>
    <dgm:pt modelId="{8C07AFE8-7C83-47BA-A5FD-78D8E256D340}" type="pres">
      <dgm:prSet presAssocID="{AB3A1901-C69E-4C5E-9EB2-D27578D6467B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792CCF-16A4-4077-9AEF-7FAA6DEF2C25}" type="pres">
      <dgm:prSet presAssocID="{AB3A1901-C69E-4C5E-9EB2-D27578D6467B}" presName="composite" presStyleCnt="0"/>
      <dgm:spPr/>
    </dgm:pt>
    <dgm:pt modelId="{0B750227-34B6-4B20-AACC-94A5C7919F7F}" type="pres">
      <dgm:prSet presAssocID="{AB3A1901-C69E-4C5E-9EB2-D27578D6467B}" presName="chevron1" presStyleLbl="alignNode1" presStyleIdx="7" presStyleCnt="21"/>
      <dgm:spPr/>
    </dgm:pt>
    <dgm:pt modelId="{B1F54FB3-FCA9-46ED-BFD0-98A4A6FCC90B}" type="pres">
      <dgm:prSet presAssocID="{AB3A1901-C69E-4C5E-9EB2-D27578D6467B}" presName="chevron2" presStyleLbl="alignNode1" presStyleIdx="8" presStyleCnt="21"/>
      <dgm:spPr/>
    </dgm:pt>
    <dgm:pt modelId="{A8DF495A-46A2-4D2C-9479-2AD7DEDCB780}" type="pres">
      <dgm:prSet presAssocID="{AB3A1901-C69E-4C5E-9EB2-D27578D6467B}" presName="chevron3" presStyleLbl="alignNode1" presStyleIdx="9" presStyleCnt="21"/>
      <dgm:spPr/>
    </dgm:pt>
    <dgm:pt modelId="{46DE5672-22ED-414A-A150-56D264E67962}" type="pres">
      <dgm:prSet presAssocID="{AB3A1901-C69E-4C5E-9EB2-D27578D6467B}" presName="chevron4" presStyleLbl="alignNode1" presStyleIdx="10" presStyleCnt="21"/>
      <dgm:spPr/>
    </dgm:pt>
    <dgm:pt modelId="{19121219-10D7-494D-9B65-066175C4202A}" type="pres">
      <dgm:prSet presAssocID="{AB3A1901-C69E-4C5E-9EB2-D27578D6467B}" presName="chevron5" presStyleLbl="alignNode1" presStyleIdx="11" presStyleCnt="21"/>
      <dgm:spPr/>
    </dgm:pt>
    <dgm:pt modelId="{E6EC7603-627A-4F10-8951-F8C29D31E0AC}" type="pres">
      <dgm:prSet presAssocID="{AB3A1901-C69E-4C5E-9EB2-D27578D6467B}" presName="chevron6" presStyleLbl="alignNode1" presStyleIdx="12" presStyleCnt="21"/>
      <dgm:spPr/>
    </dgm:pt>
    <dgm:pt modelId="{12F14EA4-6120-4D1A-B464-44DD5A768A06}" type="pres">
      <dgm:prSet presAssocID="{AB3A1901-C69E-4C5E-9EB2-D27578D6467B}" presName="chevron7" presStyleLbl="alignNode1" presStyleIdx="13" presStyleCnt="21"/>
      <dgm:spPr/>
    </dgm:pt>
    <dgm:pt modelId="{53FC2953-729A-4D30-945E-CA42B678A28B}" type="pres">
      <dgm:prSet presAssocID="{AB3A1901-C69E-4C5E-9EB2-D27578D6467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27AD88-2C1B-4A8C-81F1-C3802EC7966F}" type="pres">
      <dgm:prSet presAssocID="{ED097302-C2BE-466B-8BCE-CB2521F7A86C}" presName="sibTrans" presStyleCnt="0"/>
      <dgm:spPr/>
    </dgm:pt>
    <dgm:pt modelId="{039A1EF2-1042-4C26-A1EF-5769C1188260}" type="pres">
      <dgm:prSet presAssocID="{73EA76CA-C253-4BD9-B7EF-0361BC859FA2}" presName="parenttextcomposite" presStyleCnt="0"/>
      <dgm:spPr/>
    </dgm:pt>
    <dgm:pt modelId="{B22DA152-99A5-4D89-840E-51C12A22AD04}" type="pres">
      <dgm:prSet presAssocID="{73EA76CA-C253-4BD9-B7EF-0361BC859FA2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F54382-844F-4FF1-BC28-BAC86775A3EB}" type="pres">
      <dgm:prSet presAssocID="{73EA76CA-C253-4BD9-B7EF-0361BC859FA2}" presName="composite" presStyleCnt="0"/>
      <dgm:spPr/>
    </dgm:pt>
    <dgm:pt modelId="{5569477B-A9A8-4346-92A3-FD987BEF2144}" type="pres">
      <dgm:prSet presAssocID="{73EA76CA-C253-4BD9-B7EF-0361BC859FA2}" presName="chevron1" presStyleLbl="alignNode1" presStyleIdx="14" presStyleCnt="21"/>
      <dgm:spPr/>
    </dgm:pt>
    <dgm:pt modelId="{857C1F51-77FA-4030-988B-A5A2361DD332}" type="pres">
      <dgm:prSet presAssocID="{73EA76CA-C253-4BD9-B7EF-0361BC859FA2}" presName="chevron2" presStyleLbl="alignNode1" presStyleIdx="15" presStyleCnt="21"/>
      <dgm:spPr/>
    </dgm:pt>
    <dgm:pt modelId="{C3A897F3-E160-4A2F-9E13-935FF7BAA749}" type="pres">
      <dgm:prSet presAssocID="{73EA76CA-C253-4BD9-B7EF-0361BC859FA2}" presName="chevron3" presStyleLbl="alignNode1" presStyleIdx="16" presStyleCnt="21"/>
      <dgm:spPr/>
    </dgm:pt>
    <dgm:pt modelId="{885AAD01-B40D-43D6-9339-AF5C1D505B40}" type="pres">
      <dgm:prSet presAssocID="{73EA76CA-C253-4BD9-B7EF-0361BC859FA2}" presName="chevron4" presStyleLbl="alignNode1" presStyleIdx="17" presStyleCnt="21"/>
      <dgm:spPr/>
    </dgm:pt>
    <dgm:pt modelId="{FCF164F1-C2A4-4FC7-9ABC-D3B17A678BB8}" type="pres">
      <dgm:prSet presAssocID="{73EA76CA-C253-4BD9-B7EF-0361BC859FA2}" presName="chevron5" presStyleLbl="alignNode1" presStyleIdx="18" presStyleCnt="21"/>
      <dgm:spPr/>
    </dgm:pt>
    <dgm:pt modelId="{E26B6829-DD73-4841-87EC-9C245A667CEC}" type="pres">
      <dgm:prSet presAssocID="{73EA76CA-C253-4BD9-B7EF-0361BC859FA2}" presName="chevron6" presStyleLbl="alignNode1" presStyleIdx="19" presStyleCnt="21"/>
      <dgm:spPr/>
    </dgm:pt>
    <dgm:pt modelId="{BF32EFE1-E24B-449E-9CB9-E10911D44C32}" type="pres">
      <dgm:prSet presAssocID="{73EA76CA-C253-4BD9-B7EF-0361BC859FA2}" presName="chevron7" presStyleLbl="alignNode1" presStyleIdx="20" presStyleCnt="21"/>
      <dgm:spPr/>
    </dgm:pt>
    <dgm:pt modelId="{AA284356-1422-4C31-B78E-72600F388BA7}" type="pres">
      <dgm:prSet presAssocID="{73EA76CA-C253-4BD9-B7EF-0361BC859FA2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70D6A2A-8D01-48E0-942B-51BF9417311A}" type="presOf" srcId="{691CF2A3-6376-4E1B-A661-3E6757933109}" destId="{AA284356-1422-4C31-B78E-72600F388BA7}" srcOrd="0" destOrd="0" presId="urn:microsoft.com/office/officeart/2008/layout/VerticalAccentList"/>
    <dgm:cxn modelId="{E0457B7D-2310-464A-847E-C5148F2DE89B}" type="presOf" srcId="{5C3B5B90-D5C8-4265-93A0-4EC5719CB3D6}" destId="{B40579D5-EB15-40EF-A267-245C512663BA}" srcOrd="0" destOrd="0" presId="urn:microsoft.com/office/officeart/2008/layout/VerticalAccentList"/>
    <dgm:cxn modelId="{FA67FB29-F302-42A7-BBD2-14920E7E341A}" srcId="{73EA76CA-C253-4BD9-B7EF-0361BC859FA2}" destId="{691CF2A3-6376-4E1B-A661-3E6757933109}" srcOrd="0" destOrd="0" parTransId="{27114E63-F3C4-40B8-B71A-887C9B59450B}" sibTransId="{6CC19852-64C5-4D64-A952-692B6F5C70C0}"/>
    <dgm:cxn modelId="{4CB8FC7B-5B31-40D3-B3F1-8C72F96FF4A9}" srcId="{5C3B5B90-D5C8-4265-93A0-4EC5719CB3D6}" destId="{AB3A1901-C69E-4C5E-9EB2-D27578D6467B}" srcOrd="1" destOrd="0" parTransId="{F32F9BDE-D8BB-460E-BBBD-8BED7F79D5F2}" sibTransId="{ED097302-C2BE-466B-8BCE-CB2521F7A86C}"/>
    <dgm:cxn modelId="{C742CAC7-7D23-42DB-A56E-5D1AC59AA17E}" type="presOf" srcId="{AB3A1901-C69E-4C5E-9EB2-D27578D6467B}" destId="{8C07AFE8-7C83-47BA-A5FD-78D8E256D340}" srcOrd="0" destOrd="0" presId="urn:microsoft.com/office/officeart/2008/layout/VerticalAccentList"/>
    <dgm:cxn modelId="{A5C57718-2F77-494B-865F-7B9B290005A2}" type="presOf" srcId="{95A6E6A3-80DA-4E9F-815B-2E0888DC95A8}" destId="{0283CFFF-EC5A-4309-BCBD-636C41D8126B}" srcOrd="0" destOrd="0" presId="urn:microsoft.com/office/officeart/2008/layout/VerticalAccentList"/>
    <dgm:cxn modelId="{CFC79D89-5AAF-4C11-B055-23E0433EF529}" srcId="{95A6E6A3-80DA-4E9F-815B-2E0888DC95A8}" destId="{A1B70EE0-7021-41DB-8E80-2EA3E0D61B5D}" srcOrd="0" destOrd="0" parTransId="{D520BADD-2FFC-44FC-A1E0-66B86F901673}" sibTransId="{54195837-2031-4D9B-91E2-1AB791387E1F}"/>
    <dgm:cxn modelId="{6C71AD3F-5AB3-43E2-AE7D-B3240B9AE5DE}" type="presOf" srcId="{DBA90C7A-E520-4861-BC2D-A971316366EE}" destId="{53FC2953-729A-4D30-945E-CA42B678A28B}" srcOrd="0" destOrd="0" presId="urn:microsoft.com/office/officeart/2008/layout/VerticalAccentList"/>
    <dgm:cxn modelId="{A734F83E-1CB6-4107-9415-1718E429FA5D}" srcId="{5C3B5B90-D5C8-4265-93A0-4EC5719CB3D6}" destId="{73EA76CA-C253-4BD9-B7EF-0361BC859FA2}" srcOrd="2" destOrd="0" parTransId="{0ECCCB6D-909C-4E68-90E6-95C10FE9B99A}" sibTransId="{254B8F69-7118-4D0F-8ECD-62A71E913115}"/>
    <dgm:cxn modelId="{1DF3430D-7109-4BF4-9FF4-4B6277FCC899}" srcId="{AB3A1901-C69E-4C5E-9EB2-D27578D6467B}" destId="{DBA90C7A-E520-4861-BC2D-A971316366EE}" srcOrd="0" destOrd="0" parTransId="{39FB1BE4-30F9-4B03-98F6-D79928010EA6}" sibTransId="{9B44B488-AB28-4093-BAC9-F3D69DF5599E}"/>
    <dgm:cxn modelId="{9043253F-E522-4FF4-AF6B-3B2812787308}" type="presOf" srcId="{A1B70EE0-7021-41DB-8E80-2EA3E0D61B5D}" destId="{BDFA7E48-7993-4635-BE60-FC7C42966632}" srcOrd="0" destOrd="0" presId="urn:microsoft.com/office/officeart/2008/layout/VerticalAccentList"/>
    <dgm:cxn modelId="{2E9139B8-8744-4A55-9D03-1400D067C4D4}" srcId="{5C3B5B90-D5C8-4265-93A0-4EC5719CB3D6}" destId="{95A6E6A3-80DA-4E9F-815B-2E0888DC95A8}" srcOrd="0" destOrd="0" parTransId="{287195ED-578F-4632-BFC0-00F16336C1DB}" sibTransId="{EC8CB83F-B4BB-4190-B720-2B530FD3FBA2}"/>
    <dgm:cxn modelId="{E105F49C-BDDC-4650-B62B-58B340163B55}" type="presOf" srcId="{73EA76CA-C253-4BD9-B7EF-0361BC859FA2}" destId="{B22DA152-99A5-4D89-840E-51C12A22AD04}" srcOrd="0" destOrd="0" presId="urn:microsoft.com/office/officeart/2008/layout/VerticalAccentList"/>
    <dgm:cxn modelId="{4CE6D01E-3C98-4517-BA0D-4B28F894D876}" type="presParOf" srcId="{B40579D5-EB15-40EF-A267-245C512663BA}" destId="{B2CB4244-C31F-4B48-A692-59DBB2D21771}" srcOrd="0" destOrd="0" presId="urn:microsoft.com/office/officeart/2008/layout/VerticalAccentList"/>
    <dgm:cxn modelId="{E8D3EEAA-7AF3-45D7-A63D-3B23E678B4F0}" type="presParOf" srcId="{B2CB4244-C31F-4B48-A692-59DBB2D21771}" destId="{0283CFFF-EC5A-4309-BCBD-636C41D8126B}" srcOrd="0" destOrd="0" presId="urn:microsoft.com/office/officeart/2008/layout/VerticalAccentList"/>
    <dgm:cxn modelId="{9AB98358-CAE7-455D-87B9-360F6F78A8E5}" type="presParOf" srcId="{B40579D5-EB15-40EF-A267-245C512663BA}" destId="{F46067D2-CF70-4AC9-8DEB-79D8B39D2163}" srcOrd="1" destOrd="0" presId="urn:microsoft.com/office/officeart/2008/layout/VerticalAccentList"/>
    <dgm:cxn modelId="{0D35F4C2-CBD1-4F68-B187-663E56EF9E6A}" type="presParOf" srcId="{F46067D2-CF70-4AC9-8DEB-79D8B39D2163}" destId="{50D18E6D-4B29-4221-BC44-94A28D1B90A0}" srcOrd="0" destOrd="0" presId="urn:microsoft.com/office/officeart/2008/layout/VerticalAccentList"/>
    <dgm:cxn modelId="{B7125094-2D36-40A0-81A0-1376B65B83EC}" type="presParOf" srcId="{F46067D2-CF70-4AC9-8DEB-79D8B39D2163}" destId="{5A7603D3-4232-4AC2-8574-25CB071018B9}" srcOrd="1" destOrd="0" presId="urn:microsoft.com/office/officeart/2008/layout/VerticalAccentList"/>
    <dgm:cxn modelId="{44454551-71ED-49BC-BBCA-C0FAF1696EF6}" type="presParOf" srcId="{F46067D2-CF70-4AC9-8DEB-79D8B39D2163}" destId="{3ADFCE50-8E29-423A-8BC2-9D0900A97C2A}" srcOrd="2" destOrd="0" presId="urn:microsoft.com/office/officeart/2008/layout/VerticalAccentList"/>
    <dgm:cxn modelId="{1FE2DF92-043C-486D-823F-CCA0D8B00B43}" type="presParOf" srcId="{F46067D2-CF70-4AC9-8DEB-79D8B39D2163}" destId="{DF6C5254-126F-4634-9238-BD68B2F0E375}" srcOrd="3" destOrd="0" presId="urn:microsoft.com/office/officeart/2008/layout/VerticalAccentList"/>
    <dgm:cxn modelId="{A0F6F174-95E3-4DA2-802B-F7A607AEA0BA}" type="presParOf" srcId="{F46067D2-CF70-4AC9-8DEB-79D8B39D2163}" destId="{CD298309-0C91-4ACF-934C-F4FB486917F0}" srcOrd="4" destOrd="0" presId="urn:microsoft.com/office/officeart/2008/layout/VerticalAccentList"/>
    <dgm:cxn modelId="{EB860575-267F-40D4-9CE9-C41440644F10}" type="presParOf" srcId="{F46067D2-CF70-4AC9-8DEB-79D8B39D2163}" destId="{DF13E99A-18F5-4441-A244-45DB5534DE7A}" srcOrd="5" destOrd="0" presId="urn:microsoft.com/office/officeart/2008/layout/VerticalAccentList"/>
    <dgm:cxn modelId="{0E798F0C-8F35-41C6-B40A-C95426CCFEFF}" type="presParOf" srcId="{F46067D2-CF70-4AC9-8DEB-79D8B39D2163}" destId="{E31CA36F-5EB1-4785-B90D-2D0CFC3FCCC7}" srcOrd="6" destOrd="0" presId="urn:microsoft.com/office/officeart/2008/layout/VerticalAccentList"/>
    <dgm:cxn modelId="{D493F360-FAE9-483A-A1E9-74ABA4F76137}" type="presParOf" srcId="{F46067D2-CF70-4AC9-8DEB-79D8B39D2163}" destId="{BDFA7E48-7993-4635-BE60-FC7C42966632}" srcOrd="7" destOrd="0" presId="urn:microsoft.com/office/officeart/2008/layout/VerticalAccentList"/>
    <dgm:cxn modelId="{BAA27E2C-FB56-4283-AA90-337B3F02E2B7}" type="presParOf" srcId="{B40579D5-EB15-40EF-A267-245C512663BA}" destId="{5125B3EC-17DF-4E92-B4F1-2CA1ED126E9D}" srcOrd="2" destOrd="0" presId="urn:microsoft.com/office/officeart/2008/layout/VerticalAccentList"/>
    <dgm:cxn modelId="{40E28083-E79B-4C8B-86FA-97E59203FAD5}" type="presParOf" srcId="{B40579D5-EB15-40EF-A267-245C512663BA}" destId="{08CB0D1D-4EFF-4211-9726-8EF2B9B5F5FA}" srcOrd="3" destOrd="0" presId="urn:microsoft.com/office/officeart/2008/layout/VerticalAccentList"/>
    <dgm:cxn modelId="{979CEBED-B395-444E-8D43-62B89536F564}" type="presParOf" srcId="{08CB0D1D-4EFF-4211-9726-8EF2B9B5F5FA}" destId="{8C07AFE8-7C83-47BA-A5FD-78D8E256D340}" srcOrd="0" destOrd="0" presId="urn:microsoft.com/office/officeart/2008/layout/VerticalAccentList"/>
    <dgm:cxn modelId="{80DA548F-1B91-430E-A211-358A4500352E}" type="presParOf" srcId="{B40579D5-EB15-40EF-A267-245C512663BA}" destId="{50792CCF-16A4-4077-9AEF-7FAA6DEF2C25}" srcOrd="4" destOrd="0" presId="urn:microsoft.com/office/officeart/2008/layout/VerticalAccentList"/>
    <dgm:cxn modelId="{5C2A8679-19AE-4A6A-B461-B46A0525D2E6}" type="presParOf" srcId="{50792CCF-16A4-4077-9AEF-7FAA6DEF2C25}" destId="{0B750227-34B6-4B20-AACC-94A5C7919F7F}" srcOrd="0" destOrd="0" presId="urn:microsoft.com/office/officeart/2008/layout/VerticalAccentList"/>
    <dgm:cxn modelId="{60BCD2A1-2488-46B9-A966-0C63FBE7E8B5}" type="presParOf" srcId="{50792CCF-16A4-4077-9AEF-7FAA6DEF2C25}" destId="{B1F54FB3-FCA9-46ED-BFD0-98A4A6FCC90B}" srcOrd="1" destOrd="0" presId="urn:microsoft.com/office/officeart/2008/layout/VerticalAccentList"/>
    <dgm:cxn modelId="{116B86E1-2711-4502-AD48-AD374AAC7707}" type="presParOf" srcId="{50792CCF-16A4-4077-9AEF-7FAA6DEF2C25}" destId="{A8DF495A-46A2-4D2C-9479-2AD7DEDCB780}" srcOrd="2" destOrd="0" presId="urn:microsoft.com/office/officeart/2008/layout/VerticalAccentList"/>
    <dgm:cxn modelId="{813C445D-4C3E-4DBF-AA58-A49ED6578520}" type="presParOf" srcId="{50792CCF-16A4-4077-9AEF-7FAA6DEF2C25}" destId="{46DE5672-22ED-414A-A150-56D264E67962}" srcOrd="3" destOrd="0" presId="urn:microsoft.com/office/officeart/2008/layout/VerticalAccentList"/>
    <dgm:cxn modelId="{11F91441-BF31-4BAA-AFA0-FEF2B7783F53}" type="presParOf" srcId="{50792CCF-16A4-4077-9AEF-7FAA6DEF2C25}" destId="{19121219-10D7-494D-9B65-066175C4202A}" srcOrd="4" destOrd="0" presId="urn:microsoft.com/office/officeart/2008/layout/VerticalAccentList"/>
    <dgm:cxn modelId="{1B062F72-9740-4FED-B204-45BE79CF3BA9}" type="presParOf" srcId="{50792CCF-16A4-4077-9AEF-7FAA6DEF2C25}" destId="{E6EC7603-627A-4F10-8951-F8C29D31E0AC}" srcOrd="5" destOrd="0" presId="urn:microsoft.com/office/officeart/2008/layout/VerticalAccentList"/>
    <dgm:cxn modelId="{2427CF6C-F769-4C0B-AA97-8EE90D6D50B6}" type="presParOf" srcId="{50792CCF-16A4-4077-9AEF-7FAA6DEF2C25}" destId="{12F14EA4-6120-4D1A-B464-44DD5A768A06}" srcOrd="6" destOrd="0" presId="urn:microsoft.com/office/officeart/2008/layout/VerticalAccentList"/>
    <dgm:cxn modelId="{45B4E292-6E09-4808-B15D-6AE30B834AC6}" type="presParOf" srcId="{50792CCF-16A4-4077-9AEF-7FAA6DEF2C25}" destId="{53FC2953-729A-4D30-945E-CA42B678A28B}" srcOrd="7" destOrd="0" presId="urn:microsoft.com/office/officeart/2008/layout/VerticalAccentList"/>
    <dgm:cxn modelId="{42AF216F-8ABB-4247-87F5-06E39EF4B1A2}" type="presParOf" srcId="{B40579D5-EB15-40EF-A267-245C512663BA}" destId="{DA27AD88-2C1B-4A8C-81F1-C3802EC7966F}" srcOrd="5" destOrd="0" presId="urn:microsoft.com/office/officeart/2008/layout/VerticalAccentList"/>
    <dgm:cxn modelId="{B4C080F6-C34E-4ED9-93C2-F88F4E21F079}" type="presParOf" srcId="{B40579D5-EB15-40EF-A267-245C512663BA}" destId="{039A1EF2-1042-4C26-A1EF-5769C1188260}" srcOrd="6" destOrd="0" presId="urn:microsoft.com/office/officeart/2008/layout/VerticalAccentList"/>
    <dgm:cxn modelId="{2993A9EA-34E4-4E1F-A28B-A90D46C0D160}" type="presParOf" srcId="{039A1EF2-1042-4C26-A1EF-5769C1188260}" destId="{B22DA152-99A5-4D89-840E-51C12A22AD04}" srcOrd="0" destOrd="0" presId="urn:microsoft.com/office/officeart/2008/layout/VerticalAccentList"/>
    <dgm:cxn modelId="{987D15A4-0409-4037-BDDC-9EE814F62C06}" type="presParOf" srcId="{B40579D5-EB15-40EF-A267-245C512663BA}" destId="{DFF54382-844F-4FF1-BC28-BAC86775A3EB}" srcOrd="7" destOrd="0" presId="urn:microsoft.com/office/officeart/2008/layout/VerticalAccentList"/>
    <dgm:cxn modelId="{3E620FE6-4DFB-4B88-B959-CF43958F76E1}" type="presParOf" srcId="{DFF54382-844F-4FF1-BC28-BAC86775A3EB}" destId="{5569477B-A9A8-4346-92A3-FD987BEF2144}" srcOrd="0" destOrd="0" presId="urn:microsoft.com/office/officeart/2008/layout/VerticalAccentList"/>
    <dgm:cxn modelId="{53A3D8F8-F556-4BD0-BA09-F12055F463F6}" type="presParOf" srcId="{DFF54382-844F-4FF1-BC28-BAC86775A3EB}" destId="{857C1F51-77FA-4030-988B-A5A2361DD332}" srcOrd="1" destOrd="0" presId="urn:microsoft.com/office/officeart/2008/layout/VerticalAccentList"/>
    <dgm:cxn modelId="{B4F15E21-0C27-45CF-8F31-E4C516390377}" type="presParOf" srcId="{DFF54382-844F-4FF1-BC28-BAC86775A3EB}" destId="{C3A897F3-E160-4A2F-9E13-935FF7BAA749}" srcOrd="2" destOrd="0" presId="urn:microsoft.com/office/officeart/2008/layout/VerticalAccentList"/>
    <dgm:cxn modelId="{C619B4CE-48C1-4D9C-A62E-7303D4D12D82}" type="presParOf" srcId="{DFF54382-844F-4FF1-BC28-BAC86775A3EB}" destId="{885AAD01-B40D-43D6-9339-AF5C1D505B40}" srcOrd="3" destOrd="0" presId="urn:microsoft.com/office/officeart/2008/layout/VerticalAccentList"/>
    <dgm:cxn modelId="{A5FDEC34-4A29-4601-BA19-572851D276E8}" type="presParOf" srcId="{DFF54382-844F-4FF1-BC28-BAC86775A3EB}" destId="{FCF164F1-C2A4-4FC7-9ABC-D3B17A678BB8}" srcOrd="4" destOrd="0" presId="urn:microsoft.com/office/officeart/2008/layout/VerticalAccentList"/>
    <dgm:cxn modelId="{56EDFB12-8BA7-42EF-BFCF-6B08223E0E6E}" type="presParOf" srcId="{DFF54382-844F-4FF1-BC28-BAC86775A3EB}" destId="{E26B6829-DD73-4841-87EC-9C245A667CEC}" srcOrd="5" destOrd="0" presId="urn:microsoft.com/office/officeart/2008/layout/VerticalAccentList"/>
    <dgm:cxn modelId="{EF45AC49-DA46-4EC4-9660-155B0699ECF9}" type="presParOf" srcId="{DFF54382-844F-4FF1-BC28-BAC86775A3EB}" destId="{BF32EFE1-E24B-449E-9CB9-E10911D44C32}" srcOrd="6" destOrd="0" presId="urn:microsoft.com/office/officeart/2008/layout/VerticalAccentList"/>
    <dgm:cxn modelId="{AF10E6EA-311F-40D1-BA84-0B9C18AD5964}" type="presParOf" srcId="{DFF54382-844F-4FF1-BC28-BAC86775A3EB}" destId="{AA284356-1422-4C31-B78E-72600F388BA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32B52B-B41E-40DA-A311-EF7AA9EC793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83E712E-35CF-4D7A-AC29-B4858D5F1FE8}">
      <dgm:prSet phldrT="[Text]"/>
      <dgm:spPr/>
      <dgm:t>
        <a:bodyPr/>
        <a:lstStyle/>
        <a:p>
          <a:r>
            <a:rPr lang="en-US" dirty="0" err="1"/>
            <a:t>Politica</a:t>
          </a:r>
          <a:r>
            <a:rPr lang="en-US" dirty="0"/>
            <a:t> de </a:t>
          </a:r>
          <a:r>
            <a:rPr lang="en-US" dirty="0" err="1"/>
            <a:t>calidad</a:t>
          </a:r>
          <a:r>
            <a:rPr lang="en-US" dirty="0"/>
            <a:t>.</a:t>
          </a:r>
        </a:p>
      </dgm:t>
    </dgm:pt>
    <dgm:pt modelId="{9DEABFF2-1AB0-4C6E-BCE3-79ADC55EA5DB}" type="parTrans" cxnId="{AB08CF6C-AB20-4025-82D7-FD7A26F2BC79}">
      <dgm:prSet/>
      <dgm:spPr/>
      <dgm:t>
        <a:bodyPr/>
        <a:lstStyle/>
        <a:p>
          <a:endParaRPr lang="en-US"/>
        </a:p>
      </dgm:t>
    </dgm:pt>
    <dgm:pt modelId="{69A31F62-CD84-411F-87AE-277437C31E52}" type="sibTrans" cxnId="{AB08CF6C-AB20-4025-82D7-FD7A26F2BC79}">
      <dgm:prSet/>
      <dgm:spPr/>
      <dgm:t>
        <a:bodyPr/>
        <a:lstStyle/>
        <a:p>
          <a:endParaRPr lang="en-US"/>
        </a:p>
      </dgm:t>
    </dgm:pt>
    <dgm:pt modelId="{E29E1987-328F-49EA-B700-69FB30E4D496}">
      <dgm:prSet phldrT="[Text]"/>
      <dgm:spPr/>
      <dgm:t>
        <a:bodyPr/>
        <a:lstStyle/>
        <a:p>
          <a:r>
            <a:rPr lang="en-US" dirty="0" err="1"/>
            <a:t>Estructrura</a:t>
          </a:r>
          <a:r>
            <a:rPr lang="en-US" dirty="0"/>
            <a:t> de </a:t>
          </a:r>
          <a:r>
            <a:rPr lang="en-US" dirty="0" err="1"/>
            <a:t>organización</a:t>
          </a:r>
          <a:r>
            <a:rPr lang="en-US" dirty="0"/>
            <a:t>.</a:t>
          </a:r>
        </a:p>
      </dgm:t>
    </dgm:pt>
    <dgm:pt modelId="{952D2E71-C04D-4D28-99C8-3F016F4504B8}" type="parTrans" cxnId="{EC5FC753-5399-4E3E-B866-A718130EA75B}">
      <dgm:prSet/>
      <dgm:spPr/>
      <dgm:t>
        <a:bodyPr/>
        <a:lstStyle/>
        <a:p>
          <a:endParaRPr lang="en-US"/>
        </a:p>
      </dgm:t>
    </dgm:pt>
    <dgm:pt modelId="{7BE45C43-98A4-4BBC-AA3B-4DC0E8092468}" type="sibTrans" cxnId="{EC5FC753-5399-4E3E-B866-A718130EA75B}">
      <dgm:prSet/>
      <dgm:spPr/>
      <dgm:t>
        <a:bodyPr/>
        <a:lstStyle/>
        <a:p>
          <a:endParaRPr lang="en-US"/>
        </a:p>
      </dgm:t>
    </dgm:pt>
    <dgm:pt modelId="{B0302458-9385-4562-98ED-0223CAF0496D}">
      <dgm:prSet phldrT="[Text]"/>
      <dgm:spPr/>
      <dgm:t>
        <a:bodyPr/>
        <a:lstStyle/>
        <a:p>
          <a:r>
            <a:rPr lang="en-US" dirty="0"/>
            <a:t>Breve </a:t>
          </a:r>
          <a:r>
            <a:rPr lang="en-US" dirty="0" err="1"/>
            <a:t>explicación</a:t>
          </a:r>
          <a:r>
            <a:rPr lang="en-US" dirty="0"/>
            <a:t> de </a:t>
          </a:r>
          <a:r>
            <a:rPr lang="en-US" dirty="0" err="1"/>
            <a:t>los</a:t>
          </a:r>
          <a:r>
            <a:rPr lang="en-US" dirty="0"/>
            <a:t> </a:t>
          </a:r>
          <a:r>
            <a:rPr lang="en-US" dirty="0" err="1"/>
            <a:t>requisitos</a:t>
          </a:r>
          <a:r>
            <a:rPr lang="en-US" dirty="0"/>
            <a:t>.</a:t>
          </a:r>
        </a:p>
      </dgm:t>
    </dgm:pt>
    <dgm:pt modelId="{12AA65B4-9008-4876-AF53-8A01E9733FD4}" type="parTrans" cxnId="{67CAF071-F12D-4592-A1EC-8C4E372969C3}">
      <dgm:prSet/>
      <dgm:spPr/>
      <dgm:t>
        <a:bodyPr/>
        <a:lstStyle/>
        <a:p>
          <a:endParaRPr lang="en-US"/>
        </a:p>
      </dgm:t>
    </dgm:pt>
    <dgm:pt modelId="{2F6FF74F-2AFA-4B07-811B-2C8BBA8ECBB8}" type="sibTrans" cxnId="{67CAF071-F12D-4592-A1EC-8C4E372969C3}">
      <dgm:prSet/>
      <dgm:spPr/>
      <dgm:t>
        <a:bodyPr/>
        <a:lstStyle/>
        <a:p>
          <a:endParaRPr lang="en-US"/>
        </a:p>
      </dgm:t>
    </dgm:pt>
    <dgm:pt modelId="{EE8C883A-5519-4F72-A30F-CAD9A9A8279B}">
      <dgm:prSet phldrT="[Text]"/>
      <dgm:spPr/>
      <dgm:t>
        <a:bodyPr/>
        <a:lstStyle/>
        <a:p>
          <a:r>
            <a:rPr lang="en-US" dirty="0" err="1"/>
            <a:t>Aplicado</a:t>
          </a:r>
          <a:r>
            <a:rPr lang="en-US" dirty="0"/>
            <a:t> a la </a:t>
          </a:r>
          <a:r>
            <a:rPr lang="en-US" dirty="0" err="1"/>
            <a:t>norma</a:t>
          </a:r>
          <a:r>
            <a:rPr lang="en-US" dirty="0"/>
            <a:t> </a:t>
          </a:r>
          <a:r>
            <a:rPr lang="en-US" dirty="0" err="1"/>
            <a:t>utiilizada</a:t>
          </a:r>
          <a:r>
            <a:rPr lang="en-US" dirty="0"/>
            <a:t>.</a:t>
          </a:r>
        </a:p>
      </dgm:t>
    </dgm:pt>
    <dgm:pt modelId="{3A0B7BA4-2035-4162-8643-24D57B6B3E25}" type="parTrans" cxnId="{B54CE2F9-E945-4A20-A714-A6DA93817A93}">
      <dgm:prSet/>
      <dgm:spPr/>
      <dgm:t>
        <a:bodyPr/>
        <a:lstStyle/>
        <a:p>
          <a:endParaRPr lang="en-US"/>
        </a:p>
      </dgm:t>
    </dgm:pt>
    <dgm:pt modelId="{971F1C9C-EE4D-4E52-9531-2DB7C25B11F2}" type="sibTrans" cxnId="{B54CE2F9-E945-4A20-A714-A6DA93817A93}">
      <dgm:prSet/>
      <dgm:spPr/>
      <dgm:t>
        <a:bodyPr/>
        <a:lstStyle/>
        <a:p>
          <a:endParaRPr lang="en-US"/>
        </a:p>
      </dgm:t>
    </dgm:pt>
    <dgm:pt modelId="{9C89A09E-4DD4-4ACC-8937-A386872B7E38}" type="pres">
      <dgm:prSet presAssocID="{5632B52B-B41E-40DA-A311-EF7AA9EC793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98C9A2CB-32D2-4399-BA1E-5E82BE961253}" type="pres">
      <dgm:prSet presAssocID="{5632B52B-B41E-40DA-A311-EF7AA9EC7939}" presName="Name1" presStyleCnt="0"/>
      <dgm:spPr/>
    </dgm:pt>
    <dgm:pt modelId="{1C105B5A-C44B-4036-8B92-EF77347D6925}" type="pres">
      <dgm:prSet presAssocID="{5632B52B-B41E-40DA-A311-EF7AA9EC7939}" presName="cycle" presStyleCnt="0"/>
      <dgm:spPr/>
    </dgm:pt>
    <dgm:pt modelId="{B483F9A7-CCA3-446C-908D-21E3F61A0713}" type="pres">
      <dgm:prSet presAssocID="{5632B52B-B41E-40DA-A311-EF7AA9EC7939}" presName="srcNode" presStyleLbl="node1" presStyleIdx="0" presStyleCnt="4"/>
      <dgm:spPr/>
    </dgm:pt>
    <dgm:pt modelId="{2204D7E2-BDF2-4794-B846-25918C281EA7}" type="pres">
      <dgm:prSet presAssocID="{5632B52B-B41E-40DA-A311-EF7AA9EC7939}" presName="conn" presStyleLbl="parChTrans1D2" presStyleIdx="0" presStyleCnt="1"/>
      <dgm:spPr/>
      <dgm:t>
        <a:bodyPr/>
        <a:lstStyle/>
        <a:p>
          <a:endParaRPr lang="es-MX"/>
        </a:p>
      </dgm:t>
    </dgm:pt>
    <dgm:pt modelId="{3CA91A4E-AD4B-468F-A440-5D285FBDA14B}" type="pres">
      <dgm:prSet presAssocID="{5632B52B-B41E-40DA-A311-EF7AA9EC7939}" presName="extraNode" presStyleLbl="node1" presStyleIdx="0" presStyleCnt="4"/>
      <dgm:spPr/>
    </dgm:pt>
    <dgm:pt modelId="{08847D83-9B06-4310-9842-DCC4640D72C3}" type="pres">
      <dgm:prSet presAssocID="{5632B52B-B41E-40DA-A311-EF7AA9EC7939}" presName="dstNode" presStyleLbl="node1" presStyleIdx="0" presStyleCnt="4"/>
      <dgm:spPr/>
    </dgm:pt>
    <dgm:pt modelId="{CDB7CB16-F8BC-4077-8AD5-9A036F16DCB0}" type="pres">
      <dgm:prSet presAssocID="{F83E712E-35CF-4D7A-AC29-B4858D5F1FE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08EBEA-ED38-4E11-ABD9-7FD3112BC178}" type="pres">
      <dgm:prSet presAssocID="{F83E712E-35CF-4D7A-AC29-B4858D5F1FE8}" presName="accent_1" presStyleCnt="0"/>
      <dgm:spPr/>
    </dgm:pt>
    <dgm:pt modelId="{A6458F13-BAF9-4A53-BAD5-0C80400F12CA}" type="pres">
      <dgm:prSet presAssocID="{F83E712E-35CF-4D7A-AC29-B4858D5F1FE8}" presName="accentRepeatNode" presStyleLbl="solidFgAcc1" presStyleIdx="0" presStyleCnt="4"/>
      <dgm:spPr/>
    </dgm:pt>
    <dgm:pt modelId="{F1AF3FC9-B709-4B39-B0BC-299FEF2C71E5}" type="pres">
      <dgm:prSet presAssocID="{E29E1987-328F-49EA-B700-69FB30E4D49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5DF8C1-17FC-45E6-A291-DB5ED5A86AE9}" type="pres">
      <dgm:prSet presAssocID="{E29E1987-328F-49EA-B700-69FB30E4D496}" presName="accent_2" presStyleCnt="0"/>
      <dgm:spPr/>
    </dgm:pt>
    <dgm:pt modelId="{87BF9ABA-9563-43B3-ADA0-133282929FF6}" type="pres">
      <dgm:prSet presAssocID="{E29E1987-328F-49EA-B700-69FB30E4D496}" presName="accentRepeatNode" presStyleLbl="solidFgAcc1" presStyleIdx="1" presStyleCnt="4"/>
      <dgm:spPr/>
    </dgm:pt>
    <dgm:pt modelId="{17012969-3774-47A5-A1CC-969B93AFEAFA}" type="pres">
      <dgm:prSet presAssocID="{B0302458-9385-4562-98ED-0223CAF0496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7E286-7589-48B8-89BF-F96A40D36912}" type="pres">
      <dgm:prSet presAssocID="{B0302458-9385-4562-98ED-0223CAF0496D}" presName="accent_3" presStyleCnt="0"/>
      <dgm:spPr/>
    </dgm:pt>
    <dgm:pt modelId="{C936F82F-D868-4865-92EA-53E1677F5BFA}" type="pres">
      <dgm:prSet presAssocID="{B0302458-9385-4562-98ED-0223CAF0496D}" presName="accentRepeatNode" presStyleLbl="solidFgAcc1" presStyleIdx="2" presStyleCnt="4"/>
      <dgm:spPr/>
    </dgm:pt>
    <dgm:pt modelId="{3C348CA6-CD5C-4D60-ABCF-FB39A9E832B8}" type="pres">
      <dgm:prSet presAssocID="{EE8C883A-5519-4F72-A30F-CAD9A9A8279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262D94-BAB0-4354-8D60-3EB07E11F421}" type="pres">
      <dgm:prSet presAssocID="{EE8C883A-5519-4F72-A30F-CAD9A9A8279B}" presName="accent_4" presStyleCnt="0"/>
      <dgm:spPr/>
    </dgm:pt>
    <dgm:pt modelId="{CA76B5D9-056E-4BD2-A07C-39C3CDB74E7B}" type="pres">
      <dgm:prSet presAssocID="{EE8C883A-5519-4F72-A30F-CAD9A9A8279B}" presName="accentRepeatNode" presStyleLbl="solidFgAcc1" presStyleIdx="3" presStyleCnt="4"/>
      <dgm:spPr/>
    </dgm:pt>
  </dgm:ptLst>
  <dgm:cxnLst>
    <dgm:cxn modelId="{67CAF071-F12D-4592-A1EC-8C4E372969C3}" srcId="{5632B52B-B41E-40DA-A311-EF7AA9EC7939}" destId="{B0302458-9385-4562-98ED-0223CAF0496D}" srcOrd="2" destOrd="0" parTransId="{12AA65B4-9008-4876-AF53-8A01E9733FD4}" sibTransId="{2F6FF74F-2AFA-4B07-811B-2C8BBA8ECBB8}"/>
    <dgm:cxn modelId="{0F503DE7-714F-43D1-B613-B21FC92BA29E}" type="presOf" srcId="{5632B52B-B41E-40DA-A311-EF7AA9EC7939}" destId="{9C89A09E-4DD4-4ACC-8937-A386872B7E38}" srcOrd="0" destOrd="0" presId="urn:microsoft.com/office/officeart/2008/layout/VerticalCurvedList"/>
    <dgm:cxn modelId="{4DA239B9-DFEF-4D8E-8157-4CE9063BC99B}" type="presOf" srcId="{F83E712E-35CF-4D7A-AC29-B4858D5F1FE8}" destId="{CDB7CB16-F8BC-4077-8AD5-9A036F16DCB0}" srcOrd="0" destOrd="0" presId="urn:microsoft.com/office/officeart/2008/layout/VerticalCurvedList"/>
    <dgm:cxn modelId="{EC5FC753-5399-4E3E-B866-A718130EA75B}" srcId="{5632B52B-B41E-40DA-A311-EF7AA9EC7939}" destId="{E29E1987-328F-49EA-B700-69FB30E4D496}" srcOrd="1" destOrd="0" parTransId="{952D2E71-C04D-4D28-99C8-3F016F4504B8}" sibTransId="{7BE45C43-98A4-4BBC-AA3B-4DC0E8092468}"/>
    <dgm:cxn modelId="{B54CE2F9-E945-4A20-A714-A6DA93817A93}" srcId="{5632B52B-B41E-40DA-A311-EF7AA9EC7939}" destId="{EE8C883A-5519-4F72-A30F-CAD9A9A8279B}" srcOrd="3" destOrd="0" parTransId="{3A0B7BA4-2035-4162-8643-24D57B6B3E25}" sibTransId="{971F1C9C-EE4D-4E52-9531-2DB7C25B11F2}"/>
    <dgm:cxn modelId="{AB08CF6C-AB20-4025-82D7-FD7A26F2BC79}" srcId="{5632B52B-B41E-40DA-A311-EF7AA9EC7939}" destId="{F83E712E-35CF-4D7A-AC29-B4858D5F1FE8}" srcOrd="0" destOrd="0" parTransId="{9DEABFF2-1AB0-4C6E-BCE3-79ADC55EA5DB}" sibTransId="{69A31F62-CD84-411F-87AE-277437C31E52}"/>
    <dgm:cxn modelId="{D33E8C53-50A3-4449-A114-49939EEC1742}" type="presOf" srcId="{B0302458-9385-4562-98ED-0223CAF0496D}" destId="{17012969-3774-47A5-A1CC-969B93AFEAFA}" srcOrd="0" destOrd="0" presId="urn:microsoft.com/office/officeart/2008/layout/VerticalCurvedList"/>
    <dgm:cxn modelId="{BD2DDC31-B5CF-4D0B-B8A5-F8DF33035BFD}" type="presOf" srcId="{EE8C883A-5519-4F72-A30F-CAD9A9A8279B}" destId="{3C348CA6-CD5C-4D60-ABCF-FB39A9E832B8}" srcOrd="0" destOrd="0" presId="urn:microsoft.com/office/officeart/2008/layout/VerticalCurvedList"/>
    <dgm:cxn modelId="{815260A3-B15B-4EC2-87C2-B7CB79AA943C}" type="presOf" srcId="{E29E1987-328F-49EA-B700-69FB30E4D496}" destId="{F1AF3FC9-B709-4B39-B0BC-299FEF2C71E5}" srcOrd="0" destOrd="0" presId="urn:microsoft.com/office/officeart/2008/layout/VerticalCurvedList"/>
    <dgm:cxn modelId="{2C05F88B-4421-4AD7-A8A8-31BAEFB9B1EF}" type="presOf" srcId="{69A31F62-CD84-411F-87AE-277437C31E52}" destId="{2204D7E2-BDF2-4794-B846-25918C281EA7}" srcOrd="0" destOrd="0" presId="urn:microsoft.com/office/officeart/2008/layout/VerticalCurvedList"/>
    <dgm:cxn modelId="{EEA234C5-274B-4C85-927C-D09704FD32E4}" type="presParOf" srcId="{9C89A09E-4DD4-4ACC-8937-A386872B7E38}" destId="{98C9A2CB-32D2-4399-BA1E-5E82BE961253}" srcOrd="0" destOrd="0" presId="urn:microsoft.com/office/officeart/2008/layout/VerticalCurvedList"/>
    <dgm:cxn modelId="{AFB62463-8F9E-4EE5-8FA4-80AF07164502}" type="presParOf" srcId="{98C9A2CB-32D2-4399-BA1E-5E82BE961253}" destId="{1C105B5A-C44B-4036-8B92-EF77347D6925}" srcOrd="0" destOrd="0" presId="urn:microsoft.com/office/officeart/2008/layout/VerticalCurvedList"/>
    <dgm:cxn modelId="{BE37065A-FC58-40B2-AEC6-37CFE7AC876E}" type="presParOf" srcId="{1C105B5A-C44B-4036-8B92-EF77347D6925}" destId="{B483F9A7-CCA3-446C-908D-21E3F61A0713}" srcOrd="0" destOrd="0" presId="urn:microsoft.com/office/officeart/2008/layout/VerticalCurvedList"/>
    <dgm:cxn modelId="{82780A33-E858-4050-8171-F28E2F4A5CDF}" type="presParOf" srcId="{1C105B5A-C44B-4036-8B92-EF77347D6925}" destId="{2204D7E2-BDF2-4794-B846-25918C281EA7}" srcOrd="1" destOrd="0" presId="urn:microsoft.com/office/officeart/2008/layout/VerticalCurvedList"/>
    <dgm:cxn modelId="{487115E8-35AD-46F6-8BD2-C1DE1E2A33B2}" type="presParOf" srcId="{1C105B5A-C44B-4036-8B92-EF77347D6925}" destId="{3CA91A4E-AD4B-468F-A440-5D285FBDA14B}" srcOrd="2" destOrd="0" presId="urn:microsoft.com/office/officeart/2008/layout/VerticalCurvedList"/>
    <dgm:cxn modelId="{8487D4B0-FED0-4C7E-B300-240FE0C57763}" type="presParOf" srcId="{1C105B5A-C44B-4036-8B92-EF77347D6925}" destId="{08847D83-9B06-4310-9842-DCC4640D72C3}" srcOrd="3" destOrd="0" presId="urn:microsoft.com/office/officeart/2008/layout/VerticalCurvedList"/>
    <dgm:cxn modelId="{F7D3EABA-D80A-4D58-BC66-D9572E6F4E9F}" type="presParOf" srcId="{98C9A2CB-32D2-4399-BA1E-5E82BE961253}" destId="{CDB7CB16-F8BC-4077-8AD5-9A036F16DCB0}" srcOrd="1" destOrd="0" presId="urn:microsoft.com/office/officeart/2008/layout/VerticalCurvedList"/>
    <dgm:cxn modelId="{F74DD326-F433-49B9-A01A-65054B3FAB87}" type="presParOf" srcId="{98C9A2CB-32D2-4399-BA1E-5E82BE961253}" destId="{3408EBEA-ED38-4E11-ABD9-7FD3112BC178}" srcOrd="2" destOrd="0" presId="urn:microsoft.com/office/officeart/2008/layout/VerticalCurvedList"/>
    <dgm:cxn modelId="{ABE8AFFF-E1AF-4553-B2BF-6A15CC197D69}" type="presParOf" srcId="{3408EBEA-ED38-4E11-ABD9-7FD3112BC178}" destId="{A6458F13-BAF9-4A53-BAD5-0C80400F12CA}" srcOrd="0" destOrd="0" presId="urn:microsoft.com/office/officeart/2008/layout/VerticalCurvedList"/>
    <dgm:cxn modelId="{3C482858-0756-4E6B-84DE-31E44A1BC928}" type="presParOf" srcId="{98C9A2CB-32D2-4399-BA1E-5E82BE961253}" destId="{F1AF3FC9-B709-4B39-B0BC-299FEF2C71E5}" srcOrd="3" destOrd="0" presId="urn:microsoft.com/office/officeart/2008/layout/VerticalCurvedList"/>
    <dgm:cxn modelId="{982C685E-ACE7-43FC-ADE5-A78ABBCB5B21}" type="presParOf" srcId="{98C9A2CB-32D2-4399-BA1E-5E82BE961253}" destId="{9C5DF8C1-17FC-45E6-A291-DB5ED5A86AE9}" srcOrd="4" destOrd="0" presId="urn:microsoft.com/office/officeart/2008/layout/VerticalCurvedList"/>
    <dgm:cxn modelId="{53F6934C-EAE4-4A57-A124-1B4A2FFDFCDC}" type="presParOf" srcId="{9C5DF8C1-17FC-45E6-A291-DB5ED5A86AE9}" destId="{87BF9ABA-9563-43B3-ADA0-133282929FF6}" srcOrd="0" destOrd="0" presId="urn:microsoft.com/office/officeart/2008/layout/VerticalCurvedList"/>
    <dgm:cxn modelId="{4D816AE4-47D0-4AB1-B90F-F92BEDB85FF3}" type="presParOf" srcId="{98C9A2CB-32D2-4399-BA1E-5E82BE961253}" destId="{17012969-3774-47A5-A1CC-969B93AFEAFA}" srcOrd="5" destOrd="0" presId="urn:microsoft.com/office/officeart/2008/layout/VerticalCurvedList"/>
    <dgm:cxn modelId="{F8EF97E4-0F90-40DB-9191-92005CDDB451}" type="presParOf" srcId="{98C9A2CB-32D2-4399-BA1E-5E82BE961253}" destId="{AF67E286-7589-48B8-89BF-F96A40D36912}" srcOrd="6" destOrd="0" presId="urn:microsoft.com/office/officeart/2008/layout/VerticalCurvedList"/>
    <dgm:cxn modelId="{F124AB83-6CF6-41BF-9318-C629040393BC}" type="presParOf" srcId="{AF67E286-7589-48B8-89BF-F96A40D36912}" destId="{C936F82F-D868-4865-92EA-53E1677F5BFA}" srcOrd="0" destOrd="0" presId="urn:microsoft.com/office/officeart/2008/layout/VerticalCurvedList"/>
    <dgm:cxn modelId="{9028F50C-248B-4C65-9E3D-F25D1EA38B70}" type="presParOf" srcId="{98C9A2CB-32D2-4399-BA1E-5E82BE961253}" destId="{3C348CA6-CD5C-4D60-ABCF-FB39A9E832B8}" srcOrd="7" destOrd="0" presId="urn:microsoft.com/office/officeart/2008/layout/VerticalCurvedList"/>
    <dgm:cxn modelId="{16C0DD1F-4671-4D11-86B9-2957AED74CA5}" type="presParOf" srcId="{98C9A2CB-32D2-4399-BA1E-5E82BE961253}" destId="{52262D94-BAB0-4354-8D60-3EB07E11F421}" srcOrd="8" destOrd="0" presId="urn:microsoft.com/office/officeart/2008/layout/VerticalCurvedList"/>
    <dgm:cxn modelId="{9ACF8D27-CD7A-4713-91AD-1190AE14ECB6}" type="presParOf" srcId="{52262D94-BAB0-4354-8D60-3EB07E11F421}" destId="{CA76B5D9-056E-4BD2-A07C-39C3CDB74E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3C9102-2E8D-4766-9FDC-47B29F42121B}" type="doc">
      <dgm:prSet loTypeId="urn:microsoft.com/office/officeart/2005/8/layout/hList7" loCatId="list" qsTypeId="urn:microsoft.com/office/officeart/2005/8/quickstyle/simple1" qsCatId="simple" csTypeId="urn:microsoft.com/office/officeart/2005/8/colors/colorful2" csCatId="colorful" phldr="1"/>
      <dgm:spPr/>
    </dgm:pt>
    <dgm:pt modelId="{61F55D77-E216-4844-994D-4D96DF3B467E}">
      <dgm:prSet phldrT="[Text]"/>
      <dgm:spPr/>
      <dgm:t>
        <a:bodyPr/>
        <a:lstStyle/>
        <a:p>
          <a:r>
            <a:rPr lang="en-US" dirty="0" err="1"/>
            <a:t>Clientes</a:t>
          </a:r>
          <a:r>
            <a:rPr lang="en-US" dirty="0"/>
            <a:t>.</a:t>
          </a:r>
        </a:p>
      </dgm:t>
    </dgm:pt>
    <dgm:pt modelId="{35B7991F-BDF1-4F04-9AE2-1F4386666DA4}" type="parTrans" cxnId="{2EA0C190-B6A1-4051-A07C-A952ECB0830F}">
      <dgm:prSet/>
      <dgm:spPr/>
      <dgm:t>
        <a:bodyPr/>
        <a:lstStyle/>
        <a:p>
          <a:endParaRPr lang="en-US"/>
        </a:p>
      </dgm:t>
    </dgm:pt>
    <dgm:pt modelId="{74E6027A-8590-4291-8B4A-F49FEB531339}" type="sibTrans" cxnId="{2EA0C190-B6A1-4051-A07C-A952ECB0830F}">
      <dgm:prSet/>
      <dgm:spPr/>
      <dgm:t>
        <a:bodyPr/>
        <a:lstStyle/>
        <a:p>
          <a:endParaRPr lang="en-US"/>
        </a:p>
      </dgm:t>
    </dgm:pt>
    <dgm:pt modelId="{10A8B77E-6E74-424F-A03A-0B8A194D5593}">
      <dgm:prSet phldrT="[Text]"/>
      <dgm:spPr/>
      <dgm:t>
        <a:bodyPr/>
        <a:lstStyle/>
        <a:p>
          <a:r>
            <a:rPr lang="en-US" dirty="0" err="1"/>
            <a:t>Proveedores</a:t>
          </a:r>
          <a:r>
            <a:rPr lang="en-US" dirty="0"/>
            <a:t>.</a:t>
          </a:r>
        </a:p>
      </dgm:t>
    </dgm:pt>
    <dgm:pt modelId="{3FB53F4E-1DE4-404F-AEAE-2B91141BA3E4}" type="parTrans" cxnId="{227551CC-225B-485F-B2CE-6F9363FACDC3}">
      <dgm:prSet/>
      <dgm:spPr/>
      <dgm:t>
        <a:bodyPr/>
        <a:lstStyle/>
        <a:p>
          <a:endParaRPr lang="en-US"/>
        </a:p>
      </dgm:t>
    </dgm:pt>
    <dgm:pt modelId="{CD6E2F45-299C-4503-8808-F81B2714C0FF}" type="sibTrans" cxnId="{227551CC-225B-485F-B2CE-6F9363FACDC3}">
      <dgm:prSet/>
      <dgm:spPr/>
      <dgm:t>
        <a:bodyPr/>
        <a:lstStyle/>
        <a:p>
          <a:endParaRPr lang="en-US"/>
        </a:p>
      </dgm:t>
    </dgm:pt>
    <dgm:pt modelId="{04407F3E-99DC-418E-ACF6-CD56CB619316}">
      <dgm:prSet phldrT="[Text]"/>
      <dgm:spPr/>
      <dgm:t>
        <a:bodyPr/>
        <a:lstStyle/>
        <a:p>
          <a:r>
            <a:rPr lang="en-US" dirty="0" err="1"/>
            <a:t>Socios</a:t>
          </a:r>
          <a:r>
            <a:rPr lang="en-US" dirty="0"/>
            <a:t>.</a:t>
          </a:r>
        </a:p>
      </dgm:t>
    </dgm:pt>
    <dgm:pt modelId="{5FBF9D94-B5BA-4641-B4FF-366EDF3F52C5}" type="parTrans" cxnId="{D9B0C0ED-9379-4118-A206-28508D4AAF6A}">
      <dgm:prSet/>
      <dgm:spPr/>
      <dgm:t>
        <a:bodyPr/>
        <a:lstStyle/>
        <a:p>
          <a:endParaRPr lang="en-US"/>
        </a:p>
      </dgm:t>
    </dgm:pt>
    <dgm:pt modelId="{9199B323-3AF5-4AA5-91DF-128CD0E56151}" type="sibTrans" cxnId="{D9B0C0ED-9379-4118-A206-28508D4AAF6A}">
      <dgm:prSet/>
      <dgm:spPr/>
      <dgm:t>
        <a:bodyPr/>
        <a:lstStyle/>
        <a:p>
          <a:endParaRPr lang="en-US"/>
        </a:p>
      </dgm:t>
    </dgm:pt>
    <dgm:pt modelId="{E168C7D7-FA25-401E-A5D2-3155B25FDDD1}" type="pres">
      <dgm:prSet presAssocID="{673C9102-2E8D-4766-9FDC-47B29F42121B}" presName="Name0" presStyleCnt="0">
        <dgm:presLayoutVars>
          <dgm:dir/>
          <dgm:resizeHandles val="exact"/>
        </dgm:presLayoutVars>
      </dgm:prSet>
      <dgm:spPr/>
    </dgm:pt>
    <dgm:pt modelId="{F0FB0374-8B75-408A-B4F0-BD4C30512ED1}" type="pres">
      <dgm:prSet presAssocID="{673C9102-2E8D-4766-9FDC-47B29F42121B}" presName="fgShape" presStyleLbl="fgShp" presStyleIdx="0" presStyleCnt="1"/>
      <dgm:spPr/>
    </dgm:pt>
    <dgm:pt modelId="{B25F3C49-0F68-4DE7-A391-3D814C2614A7}" type="pres">
      <dgm:prSet presAssocID="{673C9102-2E8D-4766-9FDC-47B29F42121B}" presName="linComp" presStyleCnt="0"/>
      <dgm:spPr/>
    </dgm:pt>
    <dgm:pt modelId="{25556745-50D1-4B6A-8A60-DA935A975F21}" type="pres">
      <dgm:prSet presAssocID="{61F55D77-E216-4844-994D-4D96DF3B467E}" presName="compNode" presStyleCnt="0"/>
      <dgm:spPr/>
    </dgm:pt>
    <dgm:pt modelId="{9961E9F7-2194-4051-A325-BCB11F805257}" type="pres">
      <dgm:prSet presAssocID="{61F55D77-E216-4844-994D-4D96DF3B467E}" presName="bkgdShape" presStyleLbl="node1" presStyleIdx="0" presStyleCnt="3"/>
      <dgm:spPr/>
      <dgm:t>
        <a:bodyPr/>
        <a:lstStyle/>
        <a:p>
          <a:endParaRPr lang="es-MX"/>
        </a:p>
      </dgm:t>
    </dgm:pt>
    <dgm:pt modelId="{2AC2E4FC-5A9C-4166-B58C-07EEB6617DAB}" type="pres">
      <dgm:prSet presAssocID="{61F55D77-E216-4844-994D-4D96DF3B467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78ADD7-3ACB-4E5E-AD6D-1ED8514896B9}" type="pres">
      <dgm:prSet presAssocID="{61F55D77-E216-4844-994D-4D96DF3B467E}" presName="invisiNode" presStyleLbl="node1" presStyleIdx="0" presStyleCnt="3"/>
      <dgm:spPr/>
    </dgm:pt>
    <dgm:pt modelId="{0C2DC24E-94E6-401A-BBE9-0330EC9CDDF9}" type="pres">
      <dgm:prSet presAssocID="{61F55D77-E216-4844-994D-4D96DF3B467E}" presName="imagNode" presStyleLbl="fgImgPlace1" presStyleIdx="0" presStyleCnt="3" custScaleX="126223" custScaleY="125037" custLinFactNeighborY="967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50000" r="-50000"/>
          </a:stretch>
        </a:blipFill>
      </dgm:spPr>
    </dgm:pt>
    <dgm:pt modelId="{6B525E68-344D-4F44-A4EC-4C7898F50778}" type="pres">
      <dgm:prSet presAssocID="{74E6027A-8590-4291-8B4A-F49FEB53133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50395D8-8B96-4F70-89AB-FE385FB031BB}" type="pres">
      <dgm:prSet presAssocID="{10A8B77E-6E74-424F-A03A-0B8A194D5593}" presName="compNode" presStyleCnt="0"/>
      <dgm:spPr/>
    </dgm:pt>
    <dgm:pt modelId="{AD418A2E-F601-4628-A376-05E7CA3621F0}" type="pres">
      <dgm:prSet presAssocID="{10A8B77E-6E74-424F-A03A-0B8A194D5593}" presName="bkgdShape" presStyleLbl="node1" presStyleIdx="1" presStyleCnt="3"/>
      <dgm:spPr/>
      <dgm:t>
        <a:bodyPr/>
        <a:lstStyle/>
        <a:p>
          <a:endParaRPr lang="es-MX"/>
        </a:p>
      </dgm:t>
    </dgm:pt>
    <dgm:pt modelId="{CDEE0438-0461-417E-89DF-86F375BED44F}" type="pres">
      <dgm:prSet presAssocID="{10A8B77E-6E74-424F-A03A-0B8A194D5593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C47174-63B1-46C6-92E1-F96791F0229D}" type="pres">
      <dgm:prSet presAssocID="{10A8B77E-6E74-424F-A03A-0B8A194D5593}" presName="invisiNode" presStyleLbl="node1" presStyleIdx="1" presStyleCnt="3"/>
      <dgm:spPr/>
    </dgm:pt>
    <dgm:pt modelId="{AB354437-8331-43E3-80D7-F132F88915E7}" type="pres">
      <dgm:prSet presAssocID="{10A8B77E-6E74-424F-A03A-0B8A194D5593}" presName="imagNode" presStyleLbl="fgImgPlace1" presStyleIdx="1" presStyleCnt="3" custScaleX="131465" custScaleY="125037" custLinFactNeighborY="9674"/>
      <dgm:spPr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/>
          <a:stretch>
            <a:fillRect t="-1000" b="-1000"/>
          </a:stretch>
        </a:blipFill>
      </dgm:spPr>
    </dgm:pt>
    <dgm:pt modelId="{6EECCCF4-684C-4112-9D84-40BA23C4C2B6}" type="pres">
      <dgm:prSet presAssocID="{CD6E2F45-299C-4503-8808-F81B2714C0F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3874F2B1-8CC4-44AE-AAF9-F25CD745FD40}" type="pres">
      <dgm:prSet presAssocID="{04407F3E-99DC-418E-ACF6-CD56CB619316}" presName="compNode" presStyleCnt="0"/>
      <dgm:spPr/>
    </dgm:pt>
    <dgm:pt modelId="{07308A14-3AA2-4E4D-8125-A47FA62B6951}" type="pres">
      <dgm:prSet presAssocID="{04407F3E-99DC-418E-ACF6-CD56CB619316}" presName="bkgdShape" presStyleLbl="node1" presStyleIdx="2" presStyleCnt="3"/>
      <dgm:spPr/>
      <dgm:t>
        <a:bodyPr/>
        <a:lstStyle/>
        <a:p>
          <a:endParaRPr lang="es-MX"/>
        </a:p>
      </dgm:t>
    </dgm:pt>
    <dgm:pt modelId="{7D1DED45-CDF6-4613-83C4-1BD8C6DD0B3C}" type="pres">
      <dgm:prSet presAssocID="{04407F3E-99DC-418E-ACF6-CD56CB619316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6C4400-1B52-4B3A-B2D5-6F31BF589D26}" type="pres">
      <dgm:prSet presAssocID="{04407F3E-99DC-418E-ACF6-CD56CB619316}" presName="invisiNode" presStyleLbl="node1" presStyleIdx="2" presStyleCnt="3"/>
      <dgm:spPr/>
    </dgm:pt>
    <dgm:pt modelId="{9890DC7F-6840-4039-AA79-270ADCBE77C4}" type="pres">
      <dgm:prSet presAssocID="{04407F3E-99DC-418E-ACF6-CD56CB619316}" presName="imagNode" presStyleLbl="fgImgPlace1" presStyleIdx="2" presStyleCnt="3" custScaleX="136707" custScaleY="134712" custLinFactNeighborY="967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787C2C4F-055B-442E-94E6-500A39A967FC}" type="presOf" srcId="{10A8B77E-6E74-424F-A03A-0B8A194D5593}" destId="{AD418A2E-F601-4628-A376-05E7CA3621F0}" srcOrd="0" destOrd="0" presId="urn:microsoft.com/office/officeart/2005/8/layout/hList7"/>
    <dgm:cxn modelId="{6F0743B4-B295-4998-8418-C457FFF8265D}" type="presOf" srcId="{74E6027A-8590-4291-8B4A-F49FEB531339}" destId="{6B525E68-344D-4F44-A4EC-4C7898F50778}" srcOrd="0" destOrd="0" presId="urn:microsoft.com/office/officeart/2005/8/layout/hList7"/>
    <dgm:cxn modelId="{1AF0B129-D75E-41F5-916D-0935F6B10D35}" type="presOf" srcId="{10A8B77E-6E74-424F-A03A-0B8A194D5593}" destId="{CDEE0438-0461-417E-89DF-86F375BED44F}" srcOrd="1" destOrd="0" presId="urn:microsoft.com/office/officeart/2005/8/layout/hList7"/>
    <dgm:cxn modelId="{67130855-7164-4724-9B0C-CFA1FEB25133}" type="presOf" srcId="{61F55D77-E216-4844-994D-4D96DF3B467E}" destId="{9961E9F7-2194-4051-A325-BCB11F805257}" srcOrd="0" destOrd="0" presId="urn:microsoft.com/office/officeart/2005/8/layout/hList7"/>
    <dgm:cxn modelId="{A5EF3B94-A4C4-4E71-9C69-C172BB2351D1}" type="presOf" srcId="{CD6E2F45-299C-4503-8808-F81B2714C0FF}" destId="{6EECCCF4-684C-4112-9D84-40BA23C4C2B6}" srcOrd="0" destOrd="0" presId="urn:microsoft.com/office/officeart/2005/8/layout/hList7"/>
    <dgm:cxn modelId="{4E85A258-568A-4AAE-8941-02F69196872E}" type="presOf" srcId="{04407F3E-99DC-418E-ACF6-CD56CB619316}" destId="{7D1DED45-CDF6-4613-83C4-1BD8C6DD0B3C}" srcOrd="1" destOrd="0" presId="urn:microsoft.com/office/officeart/2005/8/layout/hList7"/>
    <dgm:cxn modelId="{8F377E21-B0E2-4DA5-882D-89AEB51DA2BF}" type="presOf" srcId="{04407F3E-99DC-418E-ACF6-CD56CB619316}" destId="{07308A14-3AA2-4E4D-8125-A47FA62B6951}" srcOrd="0" destOrd="0" presId="urn:microsoft.com/office/officeart/2005/8/layout/hList7"/>
    <dgm:cxn modelId="{227551CC-225B-485F-B2CE-6F9363FACDC3}" srcId="{673C9102-2E8D-4766-9FDC-47B29F42121B}" destId="{10A8B77E-6E74-424F-A03A-0B8A194D5593}" srcOrd="1" destOrd="0" parTransId="{3FB53F4E-1DE4-404F-AEAE-2B91141BA3E4}" sibTransId="{CD6E2F45-299C-4503-8808-F81B2714C0FF}"/>
    <dgm:cxn modelId="{D9B0C0ED-9379-4118-A206-28508D4AAF6A}" srcId="{673C9102-2E8D-4766-9FDC-47B29F42121B}" destId="{04407F3E-99DC-418E-ACF6-CD56CB619316}" srcOrd="2" destOrd="0" parTransId="{5FBF9D94-B5BA-4641-B4FF-366EDF3F52C5}" sibTransId="{9199B323-3AF5-4AA5-91DF-128CD0E56151}"/>
    <dgm:cxn modelId="{3AC09497-54F0-48BA-AFAB-104FAD988BA2}" type="presOf" srcId="{61F55D77-E216-4844-994D-4D96DF3B467E}" destId="{2AC2E4FC-5A9C-4166-B58C-07EEB6617DAB}" srcOrd="1" destOrd="0" presId="urn:microsoft.com/office/officeart/2005/8/layout/hList7"/>
    <dgm:cxn modelId="{2EA0C190-B6A1-4051-A07C-A952ECB0830F}" srcId="{673C9102-2E8D-4766-9FDC-47B29F42121B}" destId="{61F55D77-E216-4844-994D-4D96DF3B467E}" srcOrd="0" destOrd="0" parTransId="{35B7991F-BDF1-4F04-9AE2-1F4386666DA4}" sibTransId="{74E6027A-8590-4291-8B4A-F49FEB531339}"/>
    <dgm:cxn modelId="{3E4E045F-75C5-4BE1-8B93-5A20F76783D7}" type="presOf" srcId="{673C9102-2E8D-4766-9FDC-47B29F42121B}" destId="{E168C7D7-FA25-401E-A5D2-3155B25FDDD1}" srcOrd="0" destOrd="0" presId="urn:microsoft.com/office/officeart/2005/8/layout/hList7"/>
    <dgm:cxn modelId="{919EC7A0-E549-4438-A19B-52D7C2C272E2}" type="presParOf" srcId="{E168C7D7-FA25-401E-A5D2-3155B25FDDD1}" destId="{F0FB0374-8B75-408A-B4F0-BD4C30512ED1}" srcOrd="0" destOrd="0" presId="urn:microsoft.com/office/officeart/2005/8/layout/hList7"/>
    <dgm:cxn modelId="{94183E52-30EC-4DE8-853E-B19B689DB150}" type="presParOf" srcId="{E168C7D7-FA25-401E-A5D2-3155B25FDDD1}" destId="{B25F3C49-0F68-4DE7-A391-3D814C2614A7}" srcOrd="1" destOrd="0" presId="urn:microsoft.com/office/officeart/2005/8/layout/hList7"/>
    <dgm:cxn modelId="{D4C5261F-B573-4E12-B442-2A873124B955}" type="presParOf" srcId="{B25F3C49-0F68-4DE7-A391-3D814C2614A7}" destId="{25556745-50D1-4B6A-8A60-DA935A975F21}" srcOrd="0" destOrd="0" presId="urn:microsoft.com/office/officeart/2005/8/layout/hList7"/>
    <dgm:cxn modelId="{607BF1A1-7B71-4AC7-A34F-1C06899F727D}" type="presParOf" srcId="{25556745-50D1-4B6A-8A60-DA935A975F21}" destId="{9961E9F7-2194-4051-A325-BCB11F805257}" srcOrd="0" destOrd="0" presId="urn:microsoft.com/office/officeart/2005/8/layout/hList7"/>
    <dgm:cxn modelId="{FF8DC82C-0AAB-49B3-B740-5E4EBBEC7A5E}" type="presParOf" srcId="{25556745-50D1-4B6A-8A60-DA935A975F21}" destId="{2AC2E4FC-5A9C-4166-B58C-07EEB6617DAB}" srcOrd="1" destOrd="0" presId="urn:microsoft.com/office/officeart/2005/8/layout/hList7"/>
    <dgm:cxn modelId="{71126D20-BE92-4934-9787-B07B30713B07}" type="presParOf" srcId="{25556745-50D1-4B6A-8A60-DA935A975F21}" destId="{5E78ADD7-3ACB-4E5E-AD6D-1ED8514896B9}" srcOrd="2" destOrd="0" presId="urn:microsoft.com/office/officeart/2005/8/layout/hList7"/>
    <dgm:cxn modelId="{FD20A5A3-1604-4AB1-A6FF-93397D17C43A}" type="presParOf" srcId="{25556745-50D1-4B6A-8A60-DA935A975F21}" destId="{0C2DC24E-94E6-401A-BBE9-0330EC9CDDF9}" srcOrd="3" destOrd="0" presId="urn:microsoft.com/office/officeart/2005/8/layout/hList7"/>
    <dgm:cxn modelId="{14332A7D-9D48-48D5-B7D8-1A9330724E88}" type="presParOf" srcId="{B25F3C49-0F68-4DE7-A391-3D814C2614A7}" destId="{6B525E68-344D-4F44-A4EC-4C7898F50778}" srcOrd="1" destOrd="0" presId="urn:microsoft.com/office/officeart/2005/8/layout/hList7"/>
    <dgm:cxn modelId="{2AA97F32-9F01-4EDB-A97A-76FC650EF9BE}" type="presParOf" srcId="{B25F3C49-0F68-4DE7-A391-3D814C2614A7}" destId="{E50395D8-8B96-4F70-89AB-FE385FB031BB}" srcOrd="2" destOrd="0" presId="urn:microsoft.com/office/officeart/2005/8/layout/hList7"/>
    <dgm:cxn modelId="{8455E217-1485-45AE-ABB8-26D886A435E6}" type="presParOf" srcId="{E50395D8-8B96-4F70-89AB-FE385FB031BB}" destId="{AD418A2E-F601-4628-A376-05E7CA3621F0}" srcOrd="0" destOrd="0" presId="urn:microsoft.com/office/officeart/2005/8/layout/hList7"/>
    <dgm:cxn modelId="{5FEAFBD2-78CB-487B-83FB-CCE525596401}" type="presParOf" srcId="{E50395D8-8B96-4F70-89AB-FE385FB031BB}" destId="{CDEE0438-0461-417E-89DF-86F375BED44F}" srcOrd="1" destOrd="0" presId="urn:microsoft.com/office/officeart/2005/8/layout/hList7"/>
    <dgm:cxn modelId="{E5DF46FC-75A0-4BF9-9922-F1540C04B4E7}" type="presParOf" srcId="{E50395D8-8B96-4F70-89AB-FE385FB031BB}" destId="{82C47174-63B1-46C6-92E1-F96791F0229D}" srcOrd="2" destOrd="0" presId="urn:microsoft.com/office/officeart/2005/8/layout/hList7"/>
    <dgm:cxn modelId="{C112CABE-10B5-4B44-A653-04364B81086E}" type="presParOf" srcId="{E50395D8-8B96-4F70-89AB-FE385FB031BB}" destId="{AB354437-8331-43E3-80D7-F132F88915E7}" srcOrd="3" destOrd="0" presId="urn:microsoft.com/office/officeart/2005/8/layout/hList7"/>
    <dgm:cxn modelId="{FB569987-083D-4FB7-BD3B-FD51689D0018}" type="presParOf" srcId="{B25F3C49-0F68-4DE7-A391-3D814C2614A7}" destId="{6EECCCF4-684C-4112-9D84-40BA23C4C2B6}" srcOrd="3" destOrd="0" presId="urn:microsoft.com/office/officeart/2005/8/layout/hList7"/>
    <dgm:cxn modelId="{EA2B4F07-77C5-4689-B9D6-F55849EBD7EE}" type="presParOf" srcId="{B25F3C49-0F68-4DE7-A391-3D814C2614A7}" destId="{3874F2B1-8CC4-44AE-AAF9-F25CD745FD40}" srcOrd="4" destOrd="0" presId="urn:microsoft.com/office/officeart/2005/8/layout/hList7"/>
    <dgm:cxn modelId="{1DFC2758-DF9C-4A55-9A49-E293E641A0D4}" type="presParOf" srcId="{3874F2B1-8CC4-44AE-AAF9-F25CD745FD40}" destId="{07308A14-3AA2-4E4D-8125-A47FA62B6951}" srcOrd="0" destOrd="0" presId="urn:microsoft.com/office/officeart/2005/8/layout/hList7"/>
    <dgm:cxn modelId="{46BD9A38-0506-449D-9284-A39BF42F948E}" type="presParOf" srcId="{3874F2B1-8CC4-44AE-AAF9-F25CD745FD40}" destId="{7D1DED45-CDF6-4613-83C4-1BD8C6DD0B3C}" srcOrd="1" destOrd="0" presId="urn:microsoft.com/office/officeart/2005/8/layout/hList7"/>
    <dgm:cxn modelId="{80DD944B-71B2-49A0-A193-2FA6A7BDE843}" type="presParOf" srcId="{3874F2B1-8CC4-44AE-AAF9-F25CD745FD40}" destId="{D56C4400-1B52-4B3A-B2D5-6F31BF589D26}" srcOrd="2" destOrd="0" presId="urn:microsoft.com/office/officeart/2005/8/layout/hList7"/>
    <dgm:cxn modelId="{3AC66D85-E393-4AAF-AA82-0FDC84ABF4F7}" type="presParOf" srcId="{3874F2B1-8CC4-44AE-AAF9-F25CD745FD40}" destId="{9890DC7F-6840-4039-AA79-270ADCBE77C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9ECAE-B8F9-4067-B19C-92D1F3EACA6C}">
      <dsp:nvSpPr>
        <dsp:cNvPr id="0" name=""/>
        <dsp:cNvSpPr/>
      </dsp:nvSpPr>
      <dsp:spPr>
        <a:xfrm>
          <a:off x="-5748871" y="-886754"/>
          <a:ext cx="6897660" cy="6897660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DE33A-C85D-490D-8A71-E1DC65E44FFF}">
      <dsp:nvSpPr>
        <dsp:cNvPr id="0" name=""/>
        <dsp:cNvSpPr/>
      </dsp:nvSpPr>
      <dsp:spPr>
        <a:xfrm>
          <a:off x="941947" y="732036"/>
          <a:ext cx="5614907" cy="14638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1945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ERROR ABSOLUTO: </a:t>
          </a:r>
          <a:r>
            <a:rPr lang="es-MX" sz="1500" kern="1200" dirty="0"/>
            <a:t>Es la diferencia entre el valor de la medida y el valor tomado como exacto. Puede ser positivo o negativo, según si la medida es superior al valor real o inferior. Tiene unidades, las mismas que las de la medida.</a:t>
          </a:r>
          <a:endParaRPr lang="en-US" sz="1500" kern="1200" dirty="0"/>
        </a:p>
      </dsp:txBody>
      <dsp:txXfrm>
        <a:off x="941947" y="732036"/>
        <a:ext cx="5614907" cy="1463867"/>
      </dsp:txXfrm>
    </dsp:sp>
    <dsp:sp modelId="{888B2E7B-EC5C-40E4-ABFD-85AB693D4CCB}">
      <dsp:nvSpPr>
        <dsp:cNvPr id="0" name=""/>
        <dsp:cNvSpPr/>
      </dsp:nvSpPr>
      <dsp:spPr>
        <a:xfrm>
          <a:off x="27029" y="549052"/>
          <a:ext cx="1829834" cy="182983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48000" r="-48000"/>
          </a:stretch>
        </a:blip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032540-99B3-4894-8100-8543DF9FA574}">
      <dsp:nvSpPr>
        <dsp:cNvPr id="0" name=""/>
        <dsp:cNvSpPr/>
      </dsp:nvSpPr>
      <dsp:spPr>
        <a:xfrm>
          <a:off x="941947" y="2928247"/>
          <a:ext cx="5614907" cy="1463867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1945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ERROR RELATIVO: </a:t>
          </a:r>
          <a:r>
            <a:rPr lang="es-MX" sz="1500" kern="1200" dirty="0"/>
            <a:t>Es el cociente entre el error absoluto y el valor exacto. Si se multiplica por 100 se obtiene el tanto por ciento (%) de error. Al igual que el error absoluto puede ser positivo o negativo, puede ser por exceso o por defecto. No tiene unidades.</a:t>
          </a:r>
          <a:endParaRPr lang="en-US" sz="1500" kern="1200" dirty="0"/>
        </a:p>
      </dsp:txBody>
      <dsp:txXfrm>
        <a:off x="941947" y="2928247"/>
        <a:ext cx="5614907" cy="1463867"/>
      </dsp:txXfrm>
    </dsp:sp>
    <dsp:sp modelId="{F4F1F7CF-171C-4549-A26C-5706B741324A}">
      <dsp:nvSpPr>
        <dsp:cNvPr id="0" name=""/>
        <dsp:cNvSpPr/>
      </dsp:nvSpPr>
      <dsp:spPr>
        <a:xfrm>
          <a:off x="27029" y="2745264"/>
          <a:ext cx="1829834" cy="1829834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 l="-59000" r="-59000"/>
          </a:stretch>
        </a:blip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A87F2-E0EC-4280-9E82-6C927790495C}">
      <dsp:nvSpPr>
        <dsp:cNvPr id="0" name=""/>
        <dsp:cNvSpPr/>
      </dsp:nvSpPr>
      <dsp:spPr>
        <a:xfrm>
          <a:off x="2023836" y="787"/>
          <a:ext cx="3764597" cy="22587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Calidad de </a:t>
          </a:r>
          <a:r>
            <a:rPr lang="en-US" sz="2300" kern="1200" dirty="0" err="1"/>
            <a:t>diseño</a:t>
          </a:r>
          <a:r>
            <a:rPr lang="en-US" sz="2300" kern="1200" dirty="0"/>
            <a:t>, la </a:t>
          </a:r>
          <a:r>
            <a:rPr lang="en-US" sz="2300" kern="1200" dirty="0" err="1"/>
            <a:t>conformidad</a:t>
          </a:r>
          <a:r>
            <a:rPr lang="en-US" sz="2300" kern="1200" dirty="0"/>
            <a:t> entre lo que </a:t>
          </a:r>
          <a:r>
            <a:rPr lang="en-US" sz="2300" kern="1200" dirty="0" err="1"/>
            <a:t>necesita</a:t>
          </a:r>
          <a:r>
            <a:rPr lang="en-US" sz="2300" kern="1200" dirty="0"/>
            <a:t> o </a:t>
          </a:r>
          <a:r>
            <a:rPr lang="en-US" sz="2300" kern="1200" dirty="0" err="1"/>
            <a:t>desea</a:t>
          </a:r>
          <a:r>
            <a:rPr lang="en-US" sz="2300" kern="1200" dirty="0"/>
            <a:t> el </a:t>
          </a:r>
          <a:r>
            <a:rPr lang="en-US" sz="2300" kern="1200" dirty="0" err="1"/>
            <a:t>cliente</a:t>
          </a:r>
          <a:r>
            <a:rPr lang="en-US" sz="2300" kern="1200" dirty="0"/>
            <a:t> </a:t>
          </a:r>
          <a:r>
            <a:rPr lang="en-US" sz="2300" kern="1200" dirty="0" err="1"/>
            <a:t>por</a:t>
          </a:r>
          <a:r>
            <a:rPr lang="en-US" sz="2300" kern="1200" dirty="0"/>
            <a:t> un </a:t>
          </a:r>
          <a:r>
            <a:rPr lang="en-US" sz="2300" kern="1200" dirty="0" err="1"/>
            <a:t>precio</a:t>
          </a:r>
          <a:r>
            <a:rPr lang="en-US" sz="2300" kern="1200" dirty="0"/>
            <a:t> </a:t>
          </a:r>
          <a:r>
            <a:rPr lang="en-US" sz="2300" kern="1200" dirty="0" err="1"/>
            <a:t>determinado</a:t>
          </a:r>
          <a:r>
            <a:rPr lang="en-US" sz="2300" kern="1200" dirty="0"/>
            <a:t> y lo se </a:t>
          </a:r>
          <a:r>
            <a:rPr lang="en-US" sz="2300" kern="1200" dirty="0" err="1"/>
            <a:t>proyecta</a:t>
          </a:r>
          <a:r>
            <a:rPr lang="en-US" sz="2300" kern="1200" dirty="0"/>
            <a:t>.</a:t>
          </a:r>
        </a:p>
      </dsp:txBody>
      <dsp:txXfrm>
        <a:off x="2023836" y="787"/>
        <a:ext cx="3764597" cy="2258758"/>
      </dsp:txXfrm>
    </dsp:sp>
    <dsp:sp modelId="{AEE594BB-A801-494A-A4E2-E6910D29BC68}">
      <dsp:nvSpPr>
        <dsp:cNvPr id="0" name=""/>
        <dsp:cNvSpPr/>
      </dsp:nvSpPr>
      <dsp:spPr>
        <a:xfrm>
          <a:off x="6164893" y="787"/>
          <a:ext cx="3764597" cy="2258758"/>
        </a:xfrm>
        <a:prstGeom prst="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Calidad de </a:t>
          </a:r>
          <a:r>
            <a:rPr lang="en-US" sz="2300" kern="1200" dirty="0" err="1"/>
            <a:t>concordancia</a:t>
          </a:r>
          <a:r>
            <a:rPr lang="en-US" sz="2300" kern="1200" dirty="0"/>
            <a:t> o </a:t>
          </a:r>
          <a:r>
            <a:rPr lang="en-US" sz="2300" kern="1200" dirty="0" err="1"/>
            <a:t>grado</a:t>
          </a:r>
          <a:r>
            <a:rPr lang="en-US" sz="2300" kern="1200" dirty="0"/>
            <a:t> de </a:t>
          </a:r>
          <a:r>
            <a:rPr lang="en-US" sz="2300" kern="1200" dirty="0" err="1"/>
            <a:t>conformidad</a:t>
          </a:r>
          <a:r>
            <a:rPr lang="en-US" sz="2300" kern="1200" dirty="0"/>
            <a:t> entre lo </a:t>
          </a:r>
          <a:r>
            <a:rPr lang="en-US" sz="2300" kern="1200" dirty="0" err="1"/>
            <a:t>diseñado</a:t>
          </a:r>
          <a:r>
            <a:rPr lang="en-US" sz="2300" kern="1200" dirty="0"/>
            <a:t> y lo </a:t>
          </a:r>
          <a:r>
            <a:rPr lang="en-US" sz="2300" kern="1200" dirty="0" err="1"/>
            <a:t>producido</a:t>
          </a:r>
          <a:r>
            <a:rPr lang="en-US" sz="2300" kern="1200" dirty="0"/>
            <a:t>.</a:t>
          </a:r>
        </a:p>
      </dsp:txBody>
      <dsp:txXfrm>
        <a:off x="6164893" y="787"/>
        <a:ext cx="3764597" cy="2258758"/>
      </dsp:txXfrm>
    </dsp:sp>
    <dsp:sp modelId="{9E5D1D52-94F2-47E6-8830-3AA57341F572}">
      <dsp:nvSpPr>
        <dsp:cNvPr id="0" name=""/>
        <dsp:cNvSpPr/>
      </dsp:nvSpPr>
      <dsp:spPr>
        <a:xfrm>
          <a:off x="2023836" y="2636005"/>
          <a:ext cx="3764597" cy="2258758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Calidad </a:t>
          </a:r>
          <a:r>
            <a:rPr lang="en-US" sz="2300" kern="1200" dirty="0" err="1"/>
            <a:t>en</a:t>
          </a:r>
          <a:r>
            <a:rPr lang="en-US" sz="2300" kern="1200" dirty="0"/>
            <a:t> el </a:t>
          </a:r>
          <a:r>
            <a:rPr lang="en-US" sz="2300" kern="1200" dirty="0" err="1"/>
            <a:t>uso</a:t>
          </a:r>
          <a:r>
            <a:rPr lang="en-US" sz="2300" kern="1200" dirty="0"/>
            <a:t>, </a:t>
          </a:r>
          <a:r>
            <a:rPr lang="en-US" sz="2300" kern="1200" dirty="0" err="1"/>
            <a:t>cumple</a:t>
          </a:r>
          <a:r>
            <a:rPr lang="en-US" sz="2300" kern="1200" dirty="0"/>
            <a:t> con la function para el </a:t>
          </a:r>
          <a:r>
            <a:rPr lang="en-US" sz="2300" kern="1200" dirty="0" err="1"/>
            <a:t>cual</a:t>
          </a:r>
          <a:r>
            <a:rPr lang="en-US" sz="2300" kern="1200" dirty="0"/>
            <a:t> </a:t>
          </a:r>
          <a:r>
            <a:rPr lang="en-US" sz="2300" kern="1200" dirty="0" err="1"/>
            <a:t>fue</a:t>
          </a:r>
          <a:r>
            <a:rPr lang="en-US" sz="2300" kern="1200" dirty="0"/>
            <a:t> </a:t>
          </a:r>
          <a:r>
            <a:rPr lang="en-US" sz="2300" kern="1200" dirty="0" err="1"/>
            <a:t>diseñado</a:t>
          </a:r>
          <a:r>
            <a:rPr lang="en-US" sz="2300" kern="1200" dirty="0"/>
            <a:t>, </a:t>
          </a:r>
          <a:r>
            <a:rPr lang="en-US" sz="2300" kern="1200" dirty="0" err="1"/>
            <a:t>cuando</a:t>
          </a:r>
          <a:r>
            <a:rPr lang="en-US" sz="2300" kern="1200" dirty="0"/>
            <a:t> el </a:t>
          </a:r>
          <a:r>
            <a:rPr lang="en-US" sz="2300" kern="1200" dirty="0" err="1"/>
            <a:t>consumidor</a:t>
          </a:r>
          <a:r>
            <a:rPr lang="en-US" sz="2300" kern="1200" dirty="0"/>
            <a:t> </a:t>
          </a:r>
          <a:r>
            <a:rPr lang="en-US" sz="2300" kern="1200" dirty="0" err="1"/>
            <a:t>así</a:t>
          </a:r>
          <a:r>
            <a:rPr lang="en-US" sz="2300" kern="1200" dirty="0"/>
            <a:t> lo require.</a:t>
          </a:r>
        </a:p>
      </dsp:txBody>
      <dsp:txXfrm>
        <a:off x="2023836" y="2636005"/>
        <a:ext cx="3764597" cy="2258758"/>
      </dsp:txXfrm>
    </dsp:sp>
    <dsp:sp modelId="{CD656FC3-1D02-4698-8D7D-7B0F0E851F6F}">
      <dsp:nvSpPr>
        <dsp:cNvPr id="0" name=""/>
        <dsp:cNvSpPr/>
      </dsp:nvSpPr>
      <dsp:spPr>
        <a:xfrm>
          <a:off x="6164893" y="2636005"/>
          <a:ext cx="3764597" cy="22587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Calidad </a:t>
          </a:r>
          <a:r>
            <a:rPr lang="en-US" sz="2300" kern="1200" dirty="0" err="1"/>
            <a:t>en</a:t>
          </a:r>
          <a:r>
            <a:rPr lang="en-US" sz="2300" kern="1200" dirty="0"/>
            <a:t> el </a:t>
          </a:r>
          <a:r>
            <a:rPr lang="en-US" sz="2300" kern="1200" dirty="0" err="1"/>
            <a:t>servicio</a:t>
          </a:r>
          <a:r>
            <a:rPr lang="en-US" sz="2300" kern="1200" dirty="0"/>
            <a:t> Post- la </a:t>
          </a:r>
          <a:r>
            <a:rPr lang="en-US" sz="2300" kern="1200" dirty="0" err="1"/>
            <a:t>empresa</a:t>
          </a:r>
          <a:r>
            <a:rPr lang="en-US" sz="2300" kern="1200" dirty="0"/>
            <a:t> </a:t>
          </a:r>
          <a:r>
            <a:rPr lang="en-US" sz="2300" kern="1200" dirty="0" err="1"/>
            <a:t>presta</a:t>
          </a:r>
          <a:r>
            <a:rPr lang="en-US" sz="2300" kern="1200" dirty="0"/>
            <a:t> </a:t>
          </a:r>
          <a:r>
            <a:rPr lang="en-US" sz="2300" kern="1200" dirty="0" err="1"/>
            <a:t>atención</a:t>
          </a:r>
          <a:r>
            <a:rPr lang="en-US" sz="2300" kern="1200" dirty="0"/>
            <a:t> al </a:t>
          </a:r>
          <a:r>
            <a:rPr lang="en-US" sz="2300" kern="1200" dirty="0" err="1"/>
            <a:t>mantenimiento</a:t>
          </a:r>
          <a:r>
            <a:rPr lang="en-US" sz="2300" kern="1200" dirty="0"/>
            <a:t>, </a:t>
          </a:r>
          <a:r>
            <a:rPr lang="en-US" sz="2300" kern="1200" dirty="0" err="1"/>
            <a:t>servicio</a:t>
          </a:r>
          <a:r>
            <a:rPr lang="en-US" sz="2300" kern="1200" dirty="0"/>
            <a:t>, </a:t>
          </a:r>
          <a:r>
            <a:rPr lang="en-US" sz="2300" kern="1200" dirty="0" err="1"/>
            <a:t>reclamos</a:t>
          </a:r>
          <a:r>
            <a:rPr lang="en-US" sz="2300" kern="1200" dirty="0"/>
            <a:t>, </a:t>
          </a:r>
          <a:r>
            <a:rPr lang="en-US" sz="2300" kern="1200" dirty="0" err="1"/>
            <a:t>garantias</a:t>
          </a:r>
          <a:r>
            <a:rPr lang="en-US" sz="2300" kern="1200" dirty="0"/>
            <a:t> u </a:t>
          </a:r>
          <a:r>
            <a:rPr lang="en-US" sz="2300" kern="1200" dirty="0" err="1"/>
            <a:t>orientacion</a:t>
          </a:r>
          <a:r>
            <a:rPr lang="en-US" sz="2300" kern="1200" dirty="0"/>
            <a:t> </a:t>
          </a:r>
          <a:r>
            <a:rPr lang="en-US" sz="2300" kern="1200" dirty="0" err="1"/>
            <a:t>en</a:t>
          </a:r>
          <a:r>
            <a:rPr lang="en-US" sz="2300" kern="1200" dirty="0"/>
            <a:t> el </a:t>
          </a:r>
          <a:r>
            <a:rPr lang="en-US" sz="2300" kern="1200" dirty="0" err="1"/>
            <a:t>uso</a:t>
          </a:r>
          <a:r>
            <a:rPr lang="en-US" sz="2300" kern="1200" dirty="0"/>
            <a:t>.</a:t>
          </a:r>
        </a:p>
      </dsp:txBody>
      <dsp:txXfrm>
        <a:off x="6164893" y="2636005"/>
        <a:ext cx="3764597" cy="2258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7AB52-6FDB-4EA3-B0EB-8DC2A90499EF}">
      <dsp:nvSpPr>
        <dsp:cNvPr id="0" name=""/>
        <dsp:cNvSpPr/>
      </dsp:nvSpPr>
      <dsp:spPr>
        <a:xfrm rot="5400000">
          <a:off x="7648947" y="170995"/>
          <a:ext cx="2537781" cy="220787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Orientación</a:t>
          </a:r>
          <a:r>
            <a:rPr lang="en-US" sz="1800" kern="1200" dirty="0" smtClean="0"/>
            <a:t> </a:t>
          </a:r>
          <a:r>
            <a:rPr lang="en-US" sz="1800" kern="1200" dirty="0"/>
            <a:t>de </a:t>
          </a:r>
          <a:r>
            <a:rPr lang="en-US" sz="1800" kern="1200" dirty="0" err="1"/>
            <a:t>elementos</a:t>
          </a:r>
          <a:r>
            <a:rPr lang="en-US" sz="1800" kern="1200" dirty="0"/>
            <a:t>.</a:t>
          </a:r>
        </a:p>
      </dsp:txBody>
      <dsp:txXfrm rot="-5400000">
        <a:off x="8157962" y="401511"/>
        <a:ext cx="1519750" cy="1746839"/>
      </dsp:txXfrm>
    </dsp:sp>
    <dsp:sp modelId="{B9F961D0-6B5D-49E4-A8C4-5F77E6FFBBB4}">
      <dsp:nvSpPr>
        <dsp:cNvPr id="0" name=""/>
        <dsp:cNvSpPr/>
      </dsp:nvSpPr>
      <dsp:spPr>
        <a:xfrm>
          <a:off x="10088770" y="513596"/>
          <a:ext cx="2832164" cy="1522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Proponen</a:t>
          </a:r>
          <a:endParaRPr lang="en-US" sz="1800" kern="1200" dirty="0"/>
        </a:p>
      </dsp:txBody>
      <dsp:txXfrm>
        <a:off x="10088770" y="513596"/>
        <a:ext cx="2832164" cy="1522669"/>
      </dsp:txXfrm>
    </dsp:sp>
    <dsp:sp modelId="{443F8718-DF25-4A66-9546-B656D8E3D5C7}">
      <dsp:nvSpPr>
        <dsp:cNvPr id="0" name=""/>
        <dsp:cNvSpPr/>
      </dsp:nvSpPr>
      <dsp:spPr>
        <a:xfrm rot="5400000">
          <a:off x="5264447" y="170995"/>
          <a:ext cx="2537781" cy="2207870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 rot="-5400000">
        <a:off x="5773462" y="401511"/>
        <a:ext cx="1519750" cy="1746839"/>
      </dsp:txXfrm>
    </dsp:sp>
    <dsp:sp modelId="{A8266751-9A8A-43D9-BBBC-0F5CDDFB7E11}">
      <dsp:nvSpPr>
        <dsp:cNvPr id="0" name=""/>
        <dsp:cNvSpPr/>
      </dsp:nvSpPr>
      <dsp:spPr>
        <a:xfrm rot="5400000">
          <a:off x="6452129" y="2325064"/>
          <a:ext cx="2537781" cy="2207870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Optimizar</a:t>
          </a:r>
          <a:r>
            <a:rPr lang="en-US" sz="1800" kern="1200" dirty="0"/>
            <a:t> </a:t>
          </a:r>
          <a:r>
            <a:rPr lang="en-US" sz="1800" kern="1200" dirty="0" err="1"/>
            <a:t>labores</a:t>
          </a:r>
          <a:r>
            <a:rPr lang="en-US" sz="1800" kern="1200" dirty="0"/>
            <a:t> </a:t>
          </a:r>
          <a:r>
            <a:rPr lang="en-US" sz="1800" kern="1200" dirty="0" err="1"/>
            <a:t>internas</a:t>
          </a:r>
          <a:r>
            <a:rPr lang="en-US" sz="1800" kern="1200" dirty="0"/>
            <a:t>.</a:t>
          </a:r>
        </a:p>
      </dsp:txBody>
      <dsp:txXfrm rot="-5400000">
        <a:off x="6961144" y="2555580"/>
        <a:ext cx="1519750" cy="1746839"/>
      </dsp:txXfrm>
    </dsp:sp>
    <dsp:sp modelId="{1A75C84B-5451-4B1C-8C0C-48F7709E7157}">
      <dsp:nvSpPr>
        <dsp:cNvPr id="0" name=""/>
        <dsp:cNvSpPr/>
      </dsp:nvSpPr>
      <dsp:spPr>
        <a:xfrm>
          <a:off x="3784920" y="2667665"/>
          <a:ext cx="2740804" cy="1522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Sentido</a:t>
          </a:r>
          <a:r>
            <a:rPr lang="en-US" sz="1800" kern="1200" dirty="0"/>
            <a:t> </a:t>
          </a:r>
          <a:r>
            <a:rPr lang="en-US" sz="1800" kern="1200" dirty="0" err="1"/>
            <a:t>especifico</a:t>
          </a:r>
          <a:r>
            <a:rPr lang="en-US" sz="1800" kern="1200" dirty="0"/>
            <a:t>.</a:t>
          </a:r>
        </a:p>
      </dsp:txBody>
      <dsp:txXfrm>
        <a:off x="3784920" y="2667665"/>
        <a:ext cx="2740804" cy="1522669"/>
      </dsp:txXfrm>
    </dsp:sp>
    <dsp:sp modelId="{5DAC5848-C95A-4DBA-8B86-DBC3E4E8C3E1}">
      <dsp:nvSpPr>
        <dsp:cNvPr id="0" name=""/>
        <dsp:cNvSpPr/>
      </dsp:nvSpPr>
      <dsp:spPr>
        <a:xfrm rot="5400000">
          <a:off x="8836629" y="2325064"/>
          <a:ext cx="2537781" cy="2207870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rcRect/>
          <a:stretch>
            <a:fillRect l="-26000" r="-2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9345644" y="2555580"/>
        <a:ext cx="1519750" cy="1746839"/>
      </dsp:txXfrm>
    </dsp:sp>
    <dsp:sp modelId="{E9C74E7A-2EDB-43C6-B3EA-B5A3642BC94C}">
      <dsp:nvSpPr>
        <dsp:cNvPr id="0" name=""/>
        <dsp:cNvSpPr/>
      </dsp:nvSpPr>
      <dsp:spPr>
        <a:xfrm rot="5400000">
          <a:off x="7648947" y="4479134"/>
          <a:ext cx="2537781" cy="2207870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Nivel</a:t>
          </a:r>
          <a:r>
            <a:rPr lang="en-US" sz="1800" kern="1200" dirty="0"/>
            <a:t> de </a:t>
          </a:r>
          <a:r>
            <a:rPr lang="en-US" sz="1800" kern="1200" dirty="0" err="1"/>
            <a:t>satisfacción</a:t>
          </a:r>
          <a:r>
            <a:rPr lang="en-US" sz="1800" kern="1200" dirty="0"/>
            <a:t> de </a:t>
          </a:r>
          <a:r>
            <a:rPr lang="en-US" sz="1800" kern="1200" dirty="0" err="1"/>
            <a:t>clientes</a:t>
          </a:r>
          <a:r>
            <a:rPr lang="en-US" sz="1800" kern="1200" dirty="0"/>
            <a:t>.</a:t>
          </a:r>
        </a:p>
      </dsp:txBody>
      <dsp:txXfrm rot="-5400000">
        <a:off x="8157962" y="4709650"/>
        <a:ext cx="1519750" cy="1746839"/>
      </dsp:txXfrm>
    </dsp:sp>
    <dsp:sp modelId="{FAD8261E-9C2B-41FA-8048-0D78975142E4}">
      <dsp:nvSpPr>
        <dsp:cNvPr id="0" name=""/>
        <dsp:cNvSpPr/>
      </dsp:nvSpPr>
      <dsp:spPr>
        <a:xfrm>
          <a:off x="10088770" y="4821734"/>
          <a:ext cx="2832164" cy="1522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Reflejar</a:t>
          </a:r>
          <a:endParaRPr lang="en-US" sz="1800" kern="1200" dirty="0"/>
        </a:p>
      </dsp:txBody>
      <dsp:txXfrm>
        <a:off x="10088770" y="4821734"/>
        <a:ext cx="2832164" cy="1522669"/>
      </dsp:txXfrm>
    </dsp:sp>
    <dsp:sp modelId="{A2342FD3-127F-475B-A969-CBD9A7F4A36C}">
      <dsp:nvSpPr>
        <dsp:cNvPr id="0" name=""/>
        <dsp:cNvSpPr/>
      </dsp:nvSpPr>
      <dsp:spPr>
        <a:xfrm rot="5400000">
          <a:off x="5296505" y="4479134"/>
          <a:ext cx="2537781" cy="2207870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 rot="-5400000">
        <a:off x="5805520" y="4709650"/>
        <a:ext cx="1519750" cy="17468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10/12/2017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‹Nº›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10/12/2017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Rectangle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0" y="0"/>
              <a:ext cx="4742741" cy="6858000"/>
              <a:chOff x="0" y="0"/>
              <a:chExt cx="4742741" cy="6858000"/>
            </a:xfrm>
          </p:grpSpPr>
          <p:pic>
            <p:nvPicPr>
              <p:cNvPr id="9" name="Picture 8" descr="Stacked book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605581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t>10/12/2017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1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1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9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4" descr="Stacked boo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2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buFont typeface="Century Gothic" panose="020B0502020202020204" pitchFamily="34" charset="0"/>
              <a:buChar char="–"/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8"/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7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4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418976" indent="-285750">
              <a:buFont typeface="Century Gothic" panose="020B0502020202020204" pitchFamily="34" charset="0"/>
              <a:buChar char="–"/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Rectangle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859468AF-EFCF-4AAD-ACF4-3BA83EC4AF4E}" type="datetime1">
              <a:rPr lang="en-US" smtClean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226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4562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72267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5986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iclog.blogspot.com/2011/07/10-tendencias-que-marcan-la-evolucion.html" TargetMode="External"/><Relationship Id="rId2" Type="http://schemas.openxmlformats.org/officeDocument/2006/relationships/image" Target="../media/image6.jpg&amp;ehk=1Bro6s3l4X61SQ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hyperlink" Target="http://bookriders.net/about-bookriders/expertise/" TargetMode="External"/><Relationship Id="rId7" Type="http://schemas.openxmlformats.org/officeDocument/2006/relationships/diagramColors" Target="../diagrams/colors10.xml"/><Relationship Id="rId2" Type="http://schemas.openxmlformats.org/officeDocument/2006/relationships/image" Target="../media/image14.jpg&amp;ehk=Xjg1aiKxGTZoH9LhevjEDQ&amp;r=0&amp;pid=OfficeInsert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5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es.slideshare.net/profesoramadorbetancourt/lfmn" TargetMode="External"/><Relationship Id="rId3" Type="http://schemas.openxmlformats.org/officeDocument/2006/relationships/hyperlink" Target="https://www.fomento.gob.es/NR/rdonlyres/39430980-4652-41E3-8059-7B07D5FC6644/19526/IA02.pdf" TargetMode="External"/><Relationship Id="rId7" Type="http://schemas.openxmlformats.org/officeDocument/2006/relationships/hyperlink" Target="https://es.slideshare.net/anpilo1980/auditoria-calidad" TargetMode="External"/><Relationship Id="rId2" Type="http://schemas.openxmlformats.org/officeDocument/2006/relationships/hyperlink" Target="http://www.lacomet.go.cr/descargas/metron/2016/d2/Conceptos%20basicos%20de%20metrologi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ec.es/web/guest/centro-conocimiento/auditoria-de-calidad" TargetMode="External"/><Relationship Id="rId11" Type="http://schemas.openxmlformats.org/officeDocument/2006/relationships/hyperlink" Target="https://www.gestiopolis.com/normas-de-calidad/" TargetMode="External"/><Relationship Id="rId5" Type="http://schemas.openxmlformats.org/officeDocument/2006/relationships/hyperlink" Target="https://www.isotools.org/2016/02/04/conceptos-basicos-para-entender-y-aplicar-sistemas-de-calidad/" TargetMode="External"/><Relationship Id="rId10" Type="http://schemas.openxmlformats.org/officeDocument/2006/relationships/hyperlink" Target="https://todoingenieriaindustrial.wordpress.com/metrologia-y-normalizacion/2-7-tipos-de-errores/" TargetMode="External"/><Relationship Id="rId4" Type="http://schemas.openxmlformats.org/officeDocument/2006/relationships/hyperlink" Target="https://www.isotools.org/2015/04/02/que-contenidos-debe-tener-un-manual-de-la-calidad/" TargetMode="External"/><Relationship Id="rId9" Type="http://schemas.openxmlformats.org/officeDocument/2006/relationships/hyperlink" Target="http://new.paho.org/hq/dmdocuments/2008/6_Modulo_METROLOGIA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494012" y="-48388"/>
            <a:ext cx="8496944" cy="6197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UNIVERSIDAD AUTONOMA DEL ESTADO DE MEXICO</a:t>
            </a:r>
            <a:endParaRPr lang="es-MX" sz="24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2926060" y="632892"/>
            <a:ext cx="6400800" cy="648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UNIDAD ACADÉMICA PROFESIONAL TIANGUISTENCO</a:t>
            </a:r>
          </a:p>
          <a:p>
            <a:pPr marL="0" indent="0" algn="ctr">
              <a:buNone/>
            </a:pPr>
            <a:r>
              <a:rPr lang="es-MX" sz="16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Ingeniería en Plásticos</a:t>
            </a:r>
          </a:p>
          <a:p>
            <a:pPr marL="0" indent="0" algn="ctr">
              <a:buNone/>
            </a:pPr>
            <a:endParaRPr lang="es-MX" sz="16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UserPC\Documents\Downloads\uaemex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83" y="136233"/>
            <a:ext cx="1630921" cy="143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333772" y="1982795"/>
            <a:ext cx="6903204" cy="959247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Ingeniería de Calidad y </a:t>
            </a:r>
            <a:r>
              <a:rPr lang="es-E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Metrología</a:t>
            </a:r>
            <a:r>
              <a:rPr lang="es-MX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s-MX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269876" y="5483332"/>
            <a:ext cx="6172200" cy="1368152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Elaboró:</a:t>
            </a:r>
          </a:p>
          <a:p>
            <a:pPr algn="r"/>
            <a:r>
              <a:rPr lang="en-US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 en Ed. Raul Mendez Ramirez</a:t>
            </a:r>
          </a:p>
          <a:p>
            <a:pPr algn="r"/>
            <a:r>
              <a:rPr lang="en-US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01.08.17</a:t>
            </a:r>
            <a:endParaRPr lang="es-MX" sz="1600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33772" y="3328222"/>
            <a:ext cx="6832848" cy="1811903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I:</a:t>
            </a:r>
          </a:p>
          <a:p>
            <a:r>
              <a:rPr lang="es-ES" sz="28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Organización y Administración de la Calidad en el lugar de Trabajo con el uso de la ley Federal de </a:t>
            </a:r>
            <a:r>
              <a:rPr lang="es-ES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Metrología</a:t>
            </a:r>
            <a:endParaRPr lang="es-MX" sz="28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55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4A938FA-D5DF-466C-8BD7-58497E1E22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6656" y="2101292"/>
            <a:ext cx="4977104" cy="36714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3200" dirty="0"/>
              <a:t>¿Qué es?</a:t>
            </a:r>
          </a:p>
          <a:p>
            <a:pPr marL="0" indent="0" algn="ctr">
              <a:buNone/>
            </a:pPr>
            <a:r>
              <a:rPr lang="es-MX" sz="3200" dirty="0"/>
              <a:t>Es el </a:t>
            </a:r>
            <a:r>
              <a:rPr lang="es-MX" sz="3200" b="1" dirty="0"/>
              <a:t>RESULTADO DE ACCIONES CONJUNTAS </a:t>
            </a:r>
            <a:r>
              <a:rPr lang="es-MX" sz="3200" dirty="0"/>
              <a:t>que una empresa u organización pone en marcha para la mejora de sus procesos.</a:t>
            </a:r>
          </a:p>
        </p:txBody>
      </p:sp>
      <p:pic>
        <p:nvPicPr>
          <p:cNvPr id="9" name="Content Placeholder 8" descr="A person standing next to a building&#10;&#10;Description generated with very high confidence">
            <a:extLst>
              <a:ext uri="{FF2B5EF4-FFF2-40B4-BE49-F238E27FC236}">
                <a16:creationId xmlns="" xmlns:a16="http://schemas.microsoft.com/office/drawing/2014/main" id="{FE2C9C90-7DB9-4DC4-9E7F-24655C3769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6454452" y="1700808"/>
            <a:ext cx="5200829" cy="4608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7BBC416B-5799-4C7B-BDCD-275430A33C16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217463" cy="852512"/>
          </a:xfrm>
          <a:prstGeom prst="rect">
            <a:avLst/>
          </a:prstGeom>
          <a:solidFill>
            <a:schemeClr val="accent3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Sistema de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018388" y="6078487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39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A2CABCFC-0681-411C-9440-4C3CD03FD77C}"/>
              </a:ext>
            </a:extLst>
          </p:cNvPr>
          <p:cNvSpPr txBox="1">
            <a:spLocks/>
          </p:cNvSpPr>
          <p:nvPr/>
        </p:nvSpPr>
        <p:spPr>
          <a:xfrm>
            <a:off x="235497" y="175845"/>
            <a:ext cx="3842691" cy="2461067"/>
          </a:xfrm>
          <a:prstGeom prst="rect">
            <a:avLst/>
          </a:prstGeom>
          <a:solidFill>
            <a:schemeClr val="accent3"/>
          </a:solidFill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Sistema 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="" xmlns:a16="http://schemas.microsoft.com/office/drawing/2014/main" id="{10F65DF8-4B64-4C83-AD51-4C37B675FB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358350"/>
              </p:ext>
            </p:extLst>
          </p:nvPr>
        </p:nvGraphicFramePr>
        <p:xfrm>
          <a:off x="117748" y="0"/>
          <a:ext cx="1670585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549796" y="6448914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60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E1A8E1D-6212-4839-A391-D93DB935B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420888"/>
            <a:ext cx="10157354" cy="316736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dirty="0"/>
              <a:t>Dicho de otro modo:</a:t>
            </a:r>
          </a:p>
          <a:p>
            <a:pPr marL="0" indent="0" algn="ctr">
              <a:buNone/>
            </a:pPr>
            <a:r>
              <a:rPr lang="es-MX" sz="3600" dirty="0"/>
              <a:t>Es una valiosa herramienta para la planificación, la coordinación y la ejecución de acciones que fomenten la mejora continua en una organización.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626358F1-EDC7-4846-8B5B-5C95008677C1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217463" cy="852512"/>
          </a:xfrm>
          <a:prstGeom prst="rect">
            <a:avLst/>
          </a:prstGeom>
          <a:solidFill>
            <a:schemeClr val="accent3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Sistema de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18388" y="6078487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2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="" xmlns:a16="http://schemas.microsoft.com/office/drawing/2014/main" id="{796E8D3D-4500-4810-8278-4329F4EE4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7309" y="2564904"/>
            <a:ext cx="4977104" cy="3888432"/>
          </a:xfrm>
          <a:gradFill flip="none" rotWithShape="1">
            <a:gsLst>
              <a:gs pos="0">
                <a:schemeClr val="accent6">
                  <a:lumMod val="110000"/>
                  <a:satMod val="105000"/>
                  <a:tint val="67000"/>
                </a:schemeClr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/>
              <a:t>Establece los requisitos necesarios para implementar en cualquier tipo de empresa, al sector al que va dirigido.</a:t>
            </a:r>
          </a:p>
          <a:p>
            <a:pPr marL="0" indent="0" algn="ctr">
              <a:buNone/>
            </a:pPr>
            <a:r>
              <a:rPr lang="es-MX" sz="2800" dirty="0"/>
              <a:t>Garantizar la calidad de los servicios y productos que ofrece la empresa.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3B6254D5-B8D5-4B86-AD52-A20E21C19E67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217463" cy="852512"/>
          </a:xfrm>
          <a:prstGeom prst="rect">
            <a:avLst/>
          </a:prstGeom>
          <a:solidFill>
            <a:schemeClr val="accent3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Sistema de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3C44D0AB-C792-4A8D-B957-E0A16216073C}"/>
              </a:ext>
            </a:extLst>
          </p:cNvPr>
          <p:cNvSpPr/>
          <p:nvPr/>
        </p:nvSpPr>
        <p:spPr>
          <a:xfrm>
            <a:off x="1629916" y="1701800"/>
            <a:ext cx="3888432" cy="64708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NORMA ISO 9001</a:t>
            </a:r>
          </a:p>
        </p:txBody>
      </p:sp>
      <p:pic>
        <p:nvPicPr>
          <p:cNvPr id="1026" name="Picture 2" descr="https://www.isotools.org/wp-content/uploads/2016/01/5.-Conceptos-b%C3%A1sicos-para-entender-y-aplicar-sistemas-de-calidad.jpg">
            <a:extLst>
              <a:ext uri="{FF2B5EF4-FFF2-40B4-BE49-F238E27FC236}">
                <a16:creationId xmlns="" xmlns:a16="http://schemas.microsoft.com/office/drawing/2014/main" id="{C9F35BA4-7A5D-4087-9168-90E5CD51025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452" y="2564904"/>
            <a:ext cx="4976812" cy="388843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118748" y="1660738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1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2DBDAA85-FA63-40B5-B9DB-5A11ADC1A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/>
              <a:t>CAPITAL HUMANO: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A9575D85-809D-45FC-8CB4-73C2BA6B29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/>
              <a:t>RECURSOS TECNICOS:</a:t>
            </a:r>
          </a:p>
        </p:txBody>
      </p:sp>
      <p:graphicFrame>
        <p:nvGraphicFramePr>
          <p:cNvPr id="19" name="Content Placeholder 18">
            <a:extLst>
              <a:ext uri="{FF2B5EF4-FFF2-40B4-BE49-F238E27FC236}">
                <a16:creationId xmlns="" xmlns:a16="http://schemas.microsoft.com/office/drawing/2014/main" id="{2F0F5E1E-BD75-4D29-9B1D-A0302DC76B6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37433728"/>
              </p:ext>
            </p:extLst>
          </p:nvPr>
        </p:nvGraphicFramePr>
        <p:xfrm>
          <a:off x="6297613" y="2209800"/>
          <a:ext cx="4976812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>
            <a:extLst>
              <a:ext uri="{FF2B5EF4-FFF2-40B4-BE49-F238E27FC236}">
                <a16:creationId xmlns="" xmlns:a16="http://schemas.microsoft.com/office/drawing/2014/main" id="{81B39A09-0BAB-424F-842D-618866A1D9B2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217463" cy="852512"/>
          </a:xfrm>
          <a:prstGeom prst="rect">
            <a:avLst/>
          </a:prstGeom>
          <a:solidFill>
            <a:schemeClr val="accent3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Sistema de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685A213-BEE4-4368-A279-EA9291E3D702}"/>
              </a:ext>
            </a:extLst>
          </p:cNvPr>
          <p:cNvSpPr/>
          <p:nvPr/>
        </p:nvSpPr>
        <p:spPr>
          <a:xfrm rot="16200000">
            <a:off x="-1731840" y="3426657"/>
            <a:ext cx="4699002" cy="792088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ELEMENTOS CLAVE DEL PROCESO:</a:t>
            </a:r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="" xmlns:a16="http://schemas.microsoft.com/office/drawing/2014/main" id="{FC43C586-D759-4C7A-92AB-441DD1EB67F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88923655"/>
              </p:ext>
            </p:extLst>
          </p:nvPr>
        </p:nvGraphicFramePr>
        <p:xfrm>
          <a:off x="1117600" y="2209800"/>
          <a:ext cx="4976813" cy="4387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64686A9-9319-4524-8054-1B8D7DF58C0C}"/>
              </a:ext>
            </a:extLst>
          </p:cNvPr>
          <p:cNvSpPr txBox="1"/>
          <p:nvPr/>
        </p:nvSpPr>
        <p:spPr>
          <a:xfrm>
            <a:off x="3007560" y="4138118"/>
            <a:ext cx="1296144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500" dirty="0"/>
              <a:t>Responsabilidad.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194131" y="6172202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27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="" xmlns:a16="http://schemas.microsoft.com/office/drawing/2014/main" id="{1E4428E3-EE88-4DB0-AC49-76220D6170F8}"/>
              </a:ext>
            </a:extLst>
          </p:cNvPr>
          <p:cNvSpPr/>
          <p:nvPr/>
        </p:nvSpPr>
        <p:spPr>
          <a:xfrm>
            <a:off x="1480592" y="140967"/>
            <a:ext cx="1728192" cy="6408712"/>
          </a:xfrm>
          <a:prstGeom prst="leftBrace">
            <a:avLst>
              <a:gd name="adj1" fmla="val 58459"/>
              <a:gd name="adj2" fmla="val 50000"/>
            </a:avLst>
          </a:prstGeom>
          <a:ln w="38100">
            <a:solidFill>
              <a:srgbClr val="0070C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BF939E1-4026-491C-A596-93B78E4720E4}"/>
              </a:ext>
            </a:extLst>
          </p:cNvPr>
          <p:cNvSpPr txBox="1"/>
          <p:nvPr/>
        </p:nvSpPr>
        <p:spPr>
          <a:xfrm rot="16200000">
            <a:off x="-2113511" y="2959960"/>
            <a:ext cx="6408712" cy="794064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dirty="0"/>
              <a:t>SISTEMAS DE CALIDAD: OTROS CONCEPTOS ESENCIALES.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A3147A5-BCB7-4E55-BBC0-C33F07773C10}"/>
              </a:ext>
            </a:extLst>
          </p:cNvPr>
          <p:cNvSpPr/>
          <p:nvPr/>
        </p:nvSpPr>
        <p:spPr>
          <a:xfrm>
            <a:off x="2952526" y="260648"/>
            <a:ext cx="8424935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Manual de Calidad: Documento que especifica lo que quiere alcanzar.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36D0EA4-7580-4522-A0EB-583F5DD03B5B}"/>
              </a:ext>
            </a:extLst>
          </p:cNvPr>
          <p:cNvSpPr/>
          <p:nvPr/>
        </p:nvSpPr>
        <p:spPr>
          <a:xfrm>
            <a:off x="2930640" y="1124744"/>
            <a:ext cx="8424934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Auditoría: Procesos documentados que determinan que tan cerca o lejos están las empresas de alcanzar sus objetivos.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0446EED-6946-4733-958C-0A94BB798CB1}"/>
              </a:ext>
            </a:extLst>
          </p:cNvPr>
          <p:cNvSpPr/>
          <p:nvPr/>
        </p:nvSpPr>
        <p:spPr>
          <a:xfrm>
            <a:off x="2891205" y="1971239"/>
            <a:ext cx="8457473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Registros de calidad: Herramienta que permite el control de las acciones posteriores a la implementación.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01E00CB-0C69-4A0A-A29A-26147B1703A4}"/>
              </a:ext>
            </a:extLst>
          </p:cNvPr>
          <p:cNvSpPr/>
          <p:nvPr/>
        </p:nvSpPr>
        <p:spPr>
          <a:xfrm>
            <a:off x="2952525" y="2852936"/>
            <a:ext cx="8424933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Compromiso: Actitud que asume la organización ante los retos planteados para una mejora continua de sus procesos.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C5959CB-BB3F-4859-9A9B-9793E18EE10F}"/>
              </a:ext>
            </a:extLst>
          </p:cNvPr>
          <p:cNvSpPr/>
          <p:nvPr/>
        </p:nvSpPr>
        <p:spPr>
          <a:xfrm>
            <a:off x="2952525" y="3701537"/>
            <a:ext cx="8424932" cy="64531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Expectativas: Demanda de los clientes.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3428E2-FCFC-40A9-8966-3955830C884F}"/>
              </a:ext>
            </a:extLst>
          </p:cNvPr>
          <p:cNvSpPr/>
          <p:nvPr/>
        </p:nvSpPr>
        <p:spPr>
          <a:xfrm>
            <a:off x="2930640" y="4707396"/>
            <a:ext cx="8424933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Objetivos de calidad: Punto de partida para cualquier proceso.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71D36AB-3858-49FB-B3B5-723D38F309D5}"/>
              </a:ext>
            </a:extLst>
          </p:cNvPr>
          <p:cNvSpPr/>
          <p:nvPr/>
        </p:nvSpPr>
        <p:spPr>
          <a:xfrm>
            <a:off x="2930640" y="5589093"/>
            <a:ext cx="8422803" cy="50420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Responsabilidad: Acciones en sí mismas.</a:t>
            </a:r>
          </a:p>
        </p:txBody>
      </p:sp>
      <p:sp>
        <p:nvSpPr>
          <p:cNvPr id="12" name="Arrow: Left 11">
            <a:hlinkClick r:id="rId2" action="ppaction://hlinksldjump"/>
            <a:extLst>
              <a:ext uri="{FF2B5EF4-FFF2-40B4-BE49-F238E27FC236}">
                <a16:creationId xmlns="" xmlns:a16="http://schemas.microsoft.com/office/drawing/2014/main" id="{C4306374-11C4-4754-9436-A783D1430133}"/>
              </a:ext>
            </a:extLst>
          </p:cNvPr>
          <p:cNvSpPr/>
          <p:nvPr/>
        </p:nvSpPr>
        <p:spPr>
          <a:xfrm>
            <a:off x="10081313" y="5752492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3450709" y="6150813"/>
            <a:ext cx="2107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2016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63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F0AB1328-631B-4FED-867A-AE8366BD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20688"/>
            <a:ext cx="8073447" cy="852512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Manual de Calidad: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2CA8F525-BA09-482A-A04B-159AFF9E09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155346"/>
              </p:ext>
            </p:extLst>
          </p:nvPr>
        </p:nvGraphicFramePr>
        <p:xfrm>
          <a:off x="-1250404" y="1701800"/>
          <a:ext cx="10157116" cy="4967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5E0F4F40-145A-44A0-94E0-F6989DD11C86}"/>
              </a:ext>
            </a:extLst>
          </p:cNvPr>
          <p:cNvSpPr/>
          <p:nvPr/>
        </p:nvSpPr>
        <p:spPr>
          <a:xfrm>
            <a:off x="7174532" y="2924944"/>
            <a:ext cx="4536504" cy="30248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OBJETIVO: Revisión de la familia de las normas </a:t>
            </a:r>
            <a:r>
              <a:rPr lang="es-MX" b="1" dirty="0"/>
              <a:t>ISO</a:t>
            </a:r>
            <a:r>
              <a:rPr lang="es-MX" dirty="0"/>
              <a:t> </a:t>
            </a:r>
            <a:r>
              <a:rPr lang="es-MX" b="1" dirty="0"/>
              <a:t>9001</a:t>
            </a:r>
            <a:r>
              <a:rPr lang="es-MX" dirty="0"/>
              <a:t>. Lo que se pretende es CREAR una </a:t>
            </a:r>
            <a:r>
              <a:rPr lang="es-MX" b="1" dirty="0"/>
              <a:t>mayor flexibilidad </a:t>
            </a:r>
            <a:r>
              <a:rPr lang="es-MX" dirty="0"/>
              <a:t>para la elaboración de un </a:t>
            </a:r>
            <a:r>
              <a:rPr lang="es-MX" b="1" dirty="0"/>
              <a:t>proceso documental</a:t>
            </a:r>
            <a:r>
              <a:rPr lang="es-MX" dirty="0"/>
              <a:t>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181824" y="6381328"/>
            <a:ext cx="39251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(MINISTERIO DE FOMENTO, 2005)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830716" y="5992895"/>
            <a:ext cx="2107115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2015)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0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BCD54E2C-043E-4443-A81E-9A691AB91C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638601"/>
              </p:ext>
            </p:extLst>
          </p:nvPr>
        </p:nvGraphicFramePr>
        <p:xfrm>
          <a:off x="1117310" y="1412776"/>
          <a:ext cx="1015711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AEA3A739-C5AF-4E7E-BAC1-3D9E1E8CF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332656"/>
            <a:ext cx="8073447" cy="852512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Manual de Calidad: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181824" y="6309320"/>
            <a:ext cx="39251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(MINISTERIO DE FOMENTO, 2005)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EE652E4D-18F5-4421-B9A7-68208B9094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175174"/>
              </p:ext>
            </p:extLst>
          </p:nvPr>
        </p:nvGraphicFramePr>
        <p:xfrm>
          <a:off x="765820" y="1701800"/>
          <a:ext cx="10729192" cy="4823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A059F1AD-9A8E-4486-BFFE-DCC0B0A3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548680"/>
            <a:ext cx="8217463" cy="924520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Manual de Calidad: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BEAEE29-BCCA-4AD0-B3D9-89A41E8A22FE}"/>
              </a:ext>
            </a:extLst>
          </p:cNvPr>
          <p:cNvSpPr txBox="1"/>
          <p:nvPr/>
        </p:nvSpPr>
        <p:spPr>
          <a:xfrm>
            <a:off x="1557908" y="5733256"/>
            <a:ext cx="9145016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b="1" dirty="0"/>
              <a:t>CONOCER:</a:t>
            </a:r>
            <a:r>
              <a:rPr lang="es-MX" dirty="0"/>
              <a:t> Actividad y funcionamiento de la organización.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497891" y="6496688"/>
            <a:ext cx="39251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(MINISTERIO DE FOMENTO, 2005)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E5F6C49-C946-4367-9CE6-FE552558D4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7308" y="1777000"/>
            <a:ext cx="5697183" cy="43200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En la norma ISO 9001: 2008 en el apartado 4.2.2. </a:t>
            </a:r>
            <a:r>
              <a:rPr lang="es-MX" b="1" dirty="0"/>
              <a:t>se especifican los contenidos </a:t>
            </a:r>
            <a:r>
              <a:rPr lang="es-MX" b="1" dirty="0" err="1"/>
              <a:t>minimos</a:t>
            </a:r>
            <a:r>
              <a:rPr lang="es-MX" dirty="0"/>
              <a:t>, lo cual debe de contener el manual: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8B2DECAB-1680-45BD-A3A6-5FCB9B8BED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7174772" y="1777000"/>
            <a:ext cx="4320000" cy="4320000"/>
          </a:xfrm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23FD8B86-3825-415E-8174-5316EDAE95C9}"/>
              </a:ext>
            </a:extLst>
          </p:cNvPr>
          <p:cNvSpPr txBox="1">
            <a:spLocks/>
          </p:cNvSpPr>
          <p:nvPr/>
        </p:nvSpPr>
        <p:spPr>
          <a:xfrm>
            <a:off x="1117309" y="324166"/>
            <a:ext cx="8217463" cy="924520"/>
          </a:xfrm>
          <a:prstGeom prst="rect">
            <a:avLst/>
          </a:prstGeom>
          <a:solidFill>
            <a:schemeClr val="accent4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Manual de Calidad: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D2061F99-4649-4F65-B1A5-FFB4D5A4DF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6871538"/>
              </p:ext>
            </p:extLst>
          </p:nvPr>
        </p:nvGraphicFramePr>
        <p:xfrm>
          <a:off x="-458316" y="3393688"/>
          <a:ext cx="8496944" cy="323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ángulo 1"/>
          <p:cNvSpPr/>
          <p:nvPr/>
        </p:nvSpPr>
        <p:spPr>
          <a:xfrm>
            <a:off x="9406780" y="6093296"/>
            <a:ext cx="2107115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2015)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7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A73121-F722-4B6E-9279-8B35FA18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20688"/>
            <a:ext cx="5769191" cy="852512"/>
          </a:xfrm>
          <a:gradFill flip="none" rotWithShape="1">
            <a:gsLst>
              <a:gs pos="0">
                <a:schemeClr val="accent5">
                  <a:lumMod val="50000"/>
                  <a:tint val="66000"/>
                  <a:satMod val="160000"/>
                </a:schemeClr>
              </a:gs>
              <a:gs pos="50000">
                <a:schemeClr val="accent5">
                  <a:lumMod val="50000"/>
                  <a:tint val="44500"/>
                  <a:satMod val="160000"/>
                </a:schemeClr>
              </a:gs>
              <a:gs pos="100000">
                <a:schemeClr val="accent5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s-MX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GUION EXPLICATIVO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08D8A9-3E7D-47E7-8A53-F05737A27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025" y="2204864"/>
            <a:ext cx="10157354" cy="381543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sz="3200" dirty="0" smtClean="0"/>
              <a:t>En el </a:t>
            </a:r>
            <a:r>
              <a:rPr lang="es-MX" sz="3200" dirty="0"/>
              <a:t>presente </a:t>
            </a:r>
            <a:r>
              <a:rPr lang="es-MX" sz="3200" dirty="0" smtClean="0"/>
              <a:t>material, </a:t>
            </a:r>
            <a:r>
              <a:rPr lang="es-MX" sz="3200" dirty="0"/>
              <a:t>se </a:t>
            </a:r>
            <a:r>
              <a:rPr lang="es-MX" sz="3200" dirty="0" smtClean="0"/>
              <a:t>abordan </a:t>
            </a:r>
            <a:r>
              <a:rPr lang="es-MX" sz="3200" dirty="0"/>
              <a:t>los puntos importantes de la </a:t>
            </a:r>
            <a:r>
              <a:rPr lang="es-MX" sz="3200" b="1" dirty="0"/>
              <a:t>unidad 1</a:t>
            </a:r>
            <a:r>
              <a:rPr lang="es-MX" sz="3200" dirty="0"/>
              <a:t>: La organización y administración de la calidad en el lugar de Trabajo con el uso de la Ley Federal de Metrología.</a:t>
            </a:r>
          </a:p>
          <a:p>
            <a:pPr marL="0" indent="0" algn="just">
              <a:buNone/>
            </a:pPr>
            <a:r>
              <a:rPr lang="es-MX" sz="3200" dirty="0" smtClean="0"/>
              <a:t>En </a:t>
            </a:r>
            <a:r>
              <a:rPr lang="es-MX" sz="3200" dirty="0"/>
              <a:t>el </a:t>
            </a:r>
            <a:r>
              <a:rPr lang="es-MX" sz="3200" b="1" dirty="0"/>
              <a:t>apartado 1</a:t>
            </a:r>
            <a:r>
              <a:rPr lang="es-MX" sz="3200" dirty="0"/>
              <a:t>, se ha redactado de como la calidad ha determinado la calidad del producto. Posteriormente en el </a:t>
            </a:r>
            <a:r>
              <a:rPr lang="es-MX" sz="3200" b="1" dirty="0"/>
              <a:t>apartado 1.1 </a:t>
            </a:r>
            <a:r>
              <a:rPr lang="es-MX" sz="3200" dirty="0"/>
              <a:t>ha sido una valiosa herramienta para los requisitos de una herramienta como son las herramientas claves</a:t>
            </a:r>
            <a:r>
              <a:rPr lang="es-MX" sz="3200" dirty="0" smtClean="0"/>
              <a:t>.</a:t>
            </a:r>
          </a:p>
          <a:p>
            <a:pPr marL="0" indent="0" algn="just">
              <a:buNone/>
            </a:pPr>
            <a:r>
              <a:rPr lang="es-MX" sz="3200" dirty="0"/>
              <a:t>Con el siguiente apartado, el punto </a:t>
            </a:r>
            <a:r>
              <a:rPr lang="es-MX" sz="3200" b="1" dirty="0"/>
              <a:t>1.2</a:t>
            </a:r>
            <a:r>
              <a:rPr lang="es-MX" sz="3200" dirty="0"/>
              <a:t> el manual de calidad ha sido de gran importancia, ya que es un documento corporativo con el fin de conocer las actividades y funcionamiento de la </a:t>
            </a:r>
            <a:r>
              <a:rPr lang="es-MX" sz="3200" dirty="0" smtClean="0"/>
              <a:t>organización</a:t>
            </a:r>
            <a:r>
              <a:rPr lang="es-MX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561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E4A7F87E-5F9D-4B06-ADD9-2DC318479FDE}"/>
              </a:ext>
            </a:extLst>
          </p:cNvPr>
          <p:cNvSpPr txBox="1">
            <a:spLocks/>
          </p:cNvSpPr>
          <p:nvPr/>
        </p:nvSpPr>
        <p:spPr>
          <a:xfrm>
            <a:off x="693812" y="327584"/>
            <a:ext cx="8217463" cy="924520"/>
          </a:xfrm>
          <a:prstGeom prst="rect">
            <a:avLst/>
          </a:prstGeom>
          <a:solidFill>
            <a:schemeClr val="accent4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Manual de Calidad: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B7816BB5-B19D-4874-AF30-CFF2B865B3AF}"/>
              </a:ext>
            </a:extLst>
          </p:cNvPr>
          <p:cNvSpPr/>
          <p:nvPr/>
        </p:nvSpPr>
        <p:spPr>
          <a:xfrm>
            <a:off x="4510236" y="2758762"/>
            <a:ext cx="2880320" cy="1440160"/>
          </a:xfrm>
          <a:prstGeom prst="ellipse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Documento corporativo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15E41375-CAD4-491F-A0A5-B884D536148C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7390556" y="3478842"/>
            <a:ext cx="1008112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ectangle: Diagonal Corners Rounded 12">
            <a:extLst>
              <a:ext uri="{FF2B5EF4-FFF2-40B4-BE49-F238E27FC236}">
                <a16:creationId xmlns="" xmlns:a16="http://schemas.microsoft.com/office/drawing/2014/main" id="{5A46F01E-DB84-4EA2-B1E4-E874170EA2B3}"/>
              </a:ext>
            </a:extLst>
          </p:cNvPr>
          <p:cNvSpPr/>
          <p:nvPr/>
        </p:nvSpPr>
        <p:spPr>
          <a:xfrm>
            <a:off x="8393487" y="2492896"/>
            <a:ext cx="3096344" cy="1971892"/>
          </a:xfrm>
          <a:prstGeom prst="round2DiagRect">
            <a:avLst>
              <a:gd name="adj1" fmla="val 50000"/>
              <a:gd name="adj2" fmla="val 0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/>
              <a:t>Aspectos principales del sistema de calidad implantado por la empresa</a:t>
            </a:r>
            <a:r>
              <a:rPr lang="es-MX" dirty="0"/>
              <a:t>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FBC308A4-C690-4DA4-80E1-E88E7D2E0CA4}"/>
              </a:ext>
            </a:extLst>
          </p:cNvPr>
          <p:cNvCxnSpPr>
            <a:cxnSpLocks/>
            <a:stCxn id="7" idx="5"/>
            <a:endCxn id="18" idx="1"/>
          </p:cNvCxnSpPr>
          <p:nvPr/>
        </p:nvCxnSpPr>
        <p:spPr>
          <a:xfrm>
            <a:off x="6968743" y="3988015"/>
            <a:ext cx="1139978" cy="165603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C3BC8F08-1079-44BF-BFE4-AF4FCE068873}"/>
              </a:ext>
            </a:extLst>
          </p:cNvPr>
          <p:cNvSpPr/>
          <p:nvPr/>
        </p:nvSpPr>
        <p:spPr>
          <a:xfrm>
            <a:off x="8108721" y="4757645"/>
            <a:ext cx="3600400" cy="1772816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FINALIDAD: Comunicar los logros y objetivos en la calidad de la organización.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C619821-1C30-4565-AE99-399DD102FCCF}"/>
              </a:ext>
            </a:extLst>
          </p:cNvPr>
          <p:cNvSpPr/>
          <p:nvPr/>
        </p:nvSpPr>
        <p:spPr>
          <a:xfrm>
            <a:off x="4438228" y="1313630"/>
            <a:ext cx="3028496" cy="819225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¿Qué es?¿Para qué?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="" xmlns:a16="http://schemas.microsoft.com/office/drawing/2014/main" id="{E8C47308-457D-4A37-A998-9B310559AEF0}"/>
              </a:ext>
            </a:extLst>
          </p:cNvPr>
          <p:cNvCxnSpPr>
            <a:cxnSpLocks/>
            <a:stCxn id="20" idx="2"/>
            <a:endCxn id="7" idx="0"/>
          </p:cNvCxnSpPr>
          <p:nvPr/>
        </p:nvCxnSpPr>
        <p:spPr>
          <a:xfrm flipH="1">
            <a:off x="5950396" y="2132855"/>
            <a:ext cx="2080" cy="62590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668BCCE4-EDD0-4B15-A57B-A11EC31EC12D}"/>
              </a:ext>
            </a:extLst>
          </p:cNvPr>
          <p:cNvCxnSpPr>
            <a:cxnSpLocks/>
            <a:stCxn id="7" idx="4"/>
          </p:cNvCxnSpPr>
          <p:nvPr/>
        </p:nvCxnSpPr>
        <p:spPr>
          <a:xfrm>
            <a:off x="5950396" y="4198922"/>
            <a:ext cx="0" cy="95827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Rectangle: Top Corners Snipped 25">
            <a:extLst>
              <a:ext uri="{FF2B5EF4-FFF2-40B4-BE49-F238E27FC236}">
                <a16:creationId xmlns="" xmlns:a16="http://schemas.microsoft.com/office/drawing/2014/main" id="{92FAA396-35B1-4EDB-8D90-D28BCEA3A0E8}"/>
              </a:ext>
            </a:extLst>
          </p:cNvPr>
          <p:cNvSpPr/>
          <p:nvPr/>
        </p:nvSpPr>
        <p:spPr>
          <a:xfrm>
            <a:off x="4510236" y="5157192"/>
            <a:ext cx="2952328" cy="1484784"/>
          </a:xfrm>
          <a:prstGeom prst="snip2SameRect">
            <a:avLst>
              <a:gd name="adj1" fmla="val 19908"/>
              <a:gd name="adj2" fmla="val 0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800" dirty="0"/>
              <a:t>Para conocer las </a:t>
            </a:r>
            <a:r>
              <a:rPr lang="es-MX" sz="1800" dirty="0" err="1"/>
              <a:t>intencioes</a:t>
            </a:r>
            <a:r>
              <a:rPr lang="es-MX" sz="1800" dirty="0"/>
              <a:t>, compartir conocimientos y </a:t>
            </a:r>
            <a:r>
              <a:rPr lang="es-MX" sz="1800" dirty="0" err="1"/>
              <a:t>experincias</a:t>
            </a:r>
            <a:r>
              <a:rPr lang="es-MX" sz="2000" dirty="0"/>
              <a:t>.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13B6C386-B8A2-4EBA-A855-3EDBE047256E}"/>
              </a:ext>
            </a:extLst>
          </p:cNvPr>
          <p:cNvCxnSpPr>
            <a:cxnSpLocks/>
            <a:stCxn id="7" idx="3"/>
            <a:endCxn id="31" idx="3"/>
          </p:cNvCxnSpPr>
          <p:nvPr/>
        </p:nvCxnSpPr>
        <p:spPr>
          <a:xfrm flipH="1">
            <a:off x="3534524" y="3988015"/>
            <a:ext cx="1397525" cy="154489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Flowchart: Punched Tape 30">
            <a:extLst>
              <a:ext uri="{FF2B5EF4-FFF2-40B4-BE49-F238E27FC236}">
                <a16:creationId xmlns="" xmlns:a16="http://schemas.microsoft.com/office/drawing/2014/main" id="{A5CC6109-5592-47A2-87C3-3283F4196419}"/>
              </a:ext>
            </a:extLst>
          </p:cNvPr>
          <p:cNvSpPr/>
          <p:nvPr/>
        </p:nvSpPr>
        <p:spPr>
          <a:xfrm>
            <a:off x="800747" y="4619941"/>
            <a:ext cx="2733777" cy="1825942"/>
          </a:xfrm>
          <a:prstGeom prst="flowChartPunchedTap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/>
              <a:t>Ejercicio de transparencia, conformidad e implicación.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="" xmlns:a16="http://schemas.microsoft.com/office/drawing/2014/main" id="{CB53355C-0B86-457B-90C1-ABFD9168D396}"/>
              </a:ext>
            </a:extLst>
          </p:cNvPr>
          <p:cNvCxnSpPr>
            <a:cxnSpLocks/>
            <a:stCxn id="7" idx="2"/>
            <a:endCxn id="37" idx="6"/>
          </p:cNvCxnSpPr>
          <p:nvPr/>
        </p:nvCxnSpPr>
        <p:spPr>
          <a:xfrm flipH="1" flipV="1">
            <a:off x="3419881" y="2758762"/>
            <a:ext cx="1090355" cy="72008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Flowchart: Connector 36">
            <a:extLst>
              <a:ext uri="{FF2B5EF4-FFF2-40B4-BE49-F238E27FC236}">
                <a16:creationId xmlns="" xmlns:a16="http://schemas.microsoft.com/office/drawing/2014/main" id="{62D5D420-BF09-4561-864E-FBBA51A42BF3}"/>
              </a:ext>
            </a:extLst>
          </p:cNvPr>
          <p:cNvSpPr/>
          <p:nvPr/>
        </p:nvSpPr>
        <p:spPr>
          <a:xfrm>
            <a:off x="795591" y="1429595"/>
            <a:ext cx="2624290" cy="2658334"/>
          </a:xfrm>
          <a:prstGeom prst="flowChartConnector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Altos niveles de calidad y mejora continua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9459905" y="1844824"/>
            <a:ext cx="2107115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2015)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6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="" xmlns:a16="http://schemas.microsoft.com/office/drawing/2014/main" id="{1E4428E3-EE88-4DB0-AC49-76220D6170F8}"/>
              </a:ext>
            </a:extLst>
          </p:cNvPr>
          <p:cNvSpPr/>
          <p:nvPr/>
        </p:nvSpPr>
        <p:spPr>
          <a:xfrm>
            <a:off x="1557909" y="152636"/>
            <a:ext cx="1728192" cy="6408712"/>
          </a:xfrm>
          <a:prstGeom prst="leftBrace">
            <a:avLst>
              <a:gd name="adj1" fmla="val 58459"/>
              <a:gd name="adj2" fmla="val 50000"/>
            </a:avLst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BF939E1-4026-491C-A596-93B78E4720E4}"/>
              </a:ext>
            </a:extLst>
          </p:cNvPr>
          <p:cNvSpPr txBox="1"/>
          <p:nvPr/>
        </p:nvSpPr>
        <p:spPr>
          <a:xfrm rot="16200000">
            <a:off x="-2113511" y="2959960"/>
            <a:ext cx="6408712" cy="794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dirty="0"/>
              <a:t>CONTENIDOS RECOMENDABLES EN EL MANUAL DE CALIDAD.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A3147A5-BCB7-4E55-BBC0-C33F07773C10}"/>
              </a:ext>
            </a:extLst>
          </p:cNvPr>
          <p:cNvSpPr/>
          <p:nvPr/>
        </p:nvSpPr>
        <p:spPr>
          <a:xfrm>
            <a:off x="2952526" y="260648"/>
            <a:ext cx="8424935" cy="6480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Titulo, alcance y campo de aplicación.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36D0EA4-7580-4522-A0EB-583F5DD03B5B}"/>
              </a:ext>
            </a:extLst>
          </p:cNvPr>
          <p:cNvSpPr/>
          <p:nvPr/>
        </p:nvSpPr>
        <p:spPr>
          <a:xfrm>
            <a:off x="2930640" y="1124744"/>
            <a:ext cx="8424934" cy="87723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Introducción de aspectos básicos, valores y filosofía de la organización y del propio manual.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0446EED-6946-4733-958C-0A94BB798CB1}"/>
              </a:ext>
            </a:extLst>
          </p:cNvPr>
          <p:cNvSpPr/>
          <p:nvPr/>
        </p:nvSpPr>
        <p:spPr>
          <a:xfrm>
            <a:off x="2917856" y="2204864"/>
            <a:ext cx="8457473" cy="6480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Política y objetivos de calidad.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01E00CB-0C69-4A0A-A29A-26147B1703A4}"/>
              </a:ext>
            </a:extLst>
          </p:cNvPr>
          <p:cNvSpPr/>
          <p:nvPr/>
        </p:nvSpPr>
        <p:spPr>
          <a:xfrm>
            <a:off x="2952526" y="3068960"/>
            <a:ext cx="8424933" cy="6480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Mapa de procesos de la organización.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C5959CB-BB3F-4859-9A9B-9793E18EE10F}"/>
              </a:ext>
            </a:extLst>
          </p:cNvPr>
          <p:cNvSpPr/>
          <p:nvPr/>
        </p:nvSpPr>
        <p:spPr>
          <a:xfrm>
            <a:off x="2952526" y="3900338"/>
            <a:ext cx="8424932" cy="89681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Descripción de la estructura de la organización, responsabilidades y autoridades.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93428E2-FCFC-40A9-8966-3955830C884F}"/>
              </a:ext>
            </a:extLst>
          </p:cNvPr>
          <p:cNvSpPr/>
          <p:nvPr/>
        </p:nvSpPr>
        <p:spPr>
          <a:xfrm>
            <a:off x="2930640" y="5013176"/>
            <a:ext cx="8424933" cy="6480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Enumeración y definición de los distintos elementos del sistema de calidad.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71D36AB-3858-49FB-B3B5-723D38F309D5}"/>
              </a:ext>
            </a:extLst>
          </p:cNvPr>
          <p:cNvSpPr/>
          <p:nvPr/>
        </p:nvSpPr>
        <p:spPr>
          <a:xfrm>
            <a:off x="2952525" y="5877272"/>
            <a:ext cx="8422803" cy="6480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Apéndice.</a:t>
            </a:r>
          </a:p>
        </p:txBody>
      </p:sp>
      <p:sp>
        <p:nvSpPr>
          <p:cNvPr id="12" name="Arrow: Left 11">
            <a:hlinkClick r:id="rId2" action="ppaction://hlinksldjump"/>
            <a:extLst>
              <a:ext uri="{FF2B5EF4-FFF2-40B4-BE49-F238E27FC236}">
                <a16:creationId xmlns="" xmlns:a16="http://schemas.microsoft.com/office/drawing/2014/main" id="{111DC92B-2079-4970-92E5-D20898A88C19}"/>
              </a:ext>
            </a:extLst>
          </p:cNvPr>
          <p:cNvSpPr/>
          <p:nvPr/>
        </p:nvSpPr>
        <p:spPr>
          <a:xfrm>
            <a:off x="10081313" y="5752492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1751982" y="6216537"/>
            <a:ext cx="2107115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ISOTools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2015)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63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0F975E-4B59-494A-86C3-B0B5FBD85387}"/>
              </a:ext>
            </a:extLst>
          </p:cNvPr>
          <p:cNvSpPr txBox="1">
            <a:spLocks/>
          </p:cNvSpPr>
          <p:nvPr/>
        </p:nvSpPr>
        <p:spPr>
          <a:xfrm>
            <a:off x="1117309" y="548680"/>
            <a:ext cx="8784976" cy="924520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Auditorias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Calidad: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7F8CCAAA-203B-4615-AB79-D63DD5FBB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2363" y="3861048"/>
            <a:ext cx="5612299" cy="15841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800" dirty="0"/>
              <a:t>Aquella en que se evalúa la </a:t>
            </a:r>
            <a:r>
              <a:rPr lang="es-MX" sz="2800" b="1" dirty="0"/>
              <a:t>EFICACIA </a:t>
            </a:r>
            <a:r>
              <a:rPr lang="es-MX" sz="2800" dirty="0"/>
              <a:t>del  Sistema de Gestión de Calidad de la organización.</a:t>
            </a:r>
          </a:p>
        </p:txBody>
      </p:sp>
      <p:pic>
        <p:nvPicPr>
          <p:cNvPr id="2050" name="Picture 2" descr="http://www.expidetufactura.com.mx/blog/wp-content/uploads/2017/03/auditoria.jpg">
            <a:extLst>
              <a:ext uri="{FF2B5EF4-FFF2-40B4-BE49-F238E27FC236}">
                <a16:creationId xmlns="" xmlns:a16="http://schemas.microsoft.com/office/drawing/2014/main" id="{459C5334-5748-4385-A5CF-0DC4FD287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09" y="1701800"/>
            <a:ext cx="4185015" cy="447039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714D905D-0142-4D04-BA73-04A6AF72AACB}"/>
              </a:ext>
            </a:extLst>
          </p:cNvPr>
          <p:cNvSpPr/>
          <p:nvPr/>
        </p:nvSpPr>
        <p:spPr>
          <a:xfrm>
            <a:off x="6094412" y="2421880"/>
            <a:ext cx="4680520" cy="86310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/>
              <a:t>¿Qué es?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811197" y="5707179"/>
            <a:ext cx="524694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(Asociación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Española para la Calidad, 2017)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7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A35CCCC-910D-47A9-A226-3CB2DBCD6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1371" y="1608836"/>
            <a:ext cx="4973041" cy="854714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/>
              <a:t>DEFINICIÓN NORMA ISO 9000:2000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EDA43EC0-2DA6-4FC6-970C-23CF3B702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9340" y="2713856"/>
            <a:ext cx="4977104" cy="29542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bg1"/>
                </a:solidFill>
              </a:rPr>
              <a:t>Proceso sistemático, independiente y documentado para obtener evidencias de la auditoría y evaluarlas de manera objetiva con el fin de determinar la extensión en que se cumplen los criterios de auditoría.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72FA5C26-1609-46EF-BCDC-51BA16CF8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/>
              <a:t>DEFINICIÓN NM-ISO 8402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960253F4-E53A-4839-A2D4-E91551AD988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bg1"/>
                </a:solidFill>
              </a:rPr>
              <a:t>Examen metódico e independiente </a:t>
            </a:r>
            <a:r>
              <a:rPr lang="es-MX" sz="2400" dirty="0" err="1">
                <a:solidFill>
                  <a:schemeClr val="bg1"/>
                </a:solidFill>
              </a:rPr>
              <a:t>quese</a:t>
            </a:r>
            <a:r>
              <a:rPr lang="es-MX" sz="2400" dirty="0">
                <a:solidFill>
                  <a:schemeClr val="bg1"/>
                </a:solidFill>
              </a:rPr>
              <a:t> realiza para determinar si </a:t>
            </a:r>
            <a:r>
              <a:rPr lang="es-MX" sz="2400" dirty="0" err="1">
                <a:solidFill>
                  <a:schemeClr val="bg1"/>
                </a:solidFill>
              </a:rPr>
              <a:t>lasactividades</a:t>
            </a:r>
            <a:r>
              <a:rPr lang="es-MX" sz="2400" dirty="0">
                <a:solidFill>
                  <a:schemeClr val="bg1"/>
                </a:solidFill>
              </a:rPr>
              <a:t> y los </a:t>
            </a:r>
            <a:r>
              <a:rPr lang="es-MX" sz="2400" dirty="0" err="1">
                <a:solidFill>
                  <a:schemeClr val="bg1"/>
                </a:solidFill>
              </a:rPr>
              <a:t>resultadosrelativos</a:t>
            </a:r>
            <a:r>
              <a:rPr lang="es-MX" sz="2400" dirty="0">
                <a:solidFill>
                  <a:schemeClr val="bg1"/>
                </a:solidFill>
              </a:rPr>
              <a:t> a la calidad cumplen </a:t>
            </a:r>
            <a:r>
              <a:rPr lang="es-MX" sz="2400" dirty="0" err="1">
                <a:solidFill>
                  <a:schemeClr val="bg1"/>
                </a:solidFill>
              </a:rPr>
              <a:t>lasdisposiciones</a:t>
            </a:r>
            <a:r>
              <a:rPr lang="es-MX" sz="2400" dirty="0">
                <a:solidFill>
                  <a:schemeClr val="bg1"/>
                </a:solidFill>
              </a:rPr>
              <a:t> </a:t>
            </a:r>
            <a:r>
              <a:rPr lang="es-MX" sz="2400" dirty="0" err="1">
                <a:solidFill>
                  <a:schemeClr val="bg1"/>
                </a:solidFill>
              </a:rPr>
              <a:t>previamenteestablecidas</a:t>
            </a:r>
            <a:r>
              <a:rPr lang="es-MX" sz="2400" dirty="0">
                <a:solidFill>
                  <a:schemeClr val="bg1"/>
                </a:solidFill>
              </a:rPr>
              <a:t>, y si esta </a:t>
            </a:r>
            <a:r>
              <a:rPr lang="es-MX" sz="2400" dirty="0" err="1">
                <a:solidFill>
                  <a:schemeClr val="bg1"/>
                </a:solidFill>
              </a:rPr>
              <a:t>disposicionesse</a:t>
            </a:r>
            <a:r>
              <a:rPr lang="es-MX" sz="2400" dirty="0">
                <a:solidFill>
                  <a:schemeClr val="bg1"/>
                </a:solidFill>
              </a:rPr>
              <a:t> llevan a cabo en forma efectiva </a:t>
            </a:r>
            <a:r>
              <a:rPr lang="es-MX" sz="2400" dirty="0" err="1">
                <a:solidFill>
                  <a:schemeClr val="bg1"/>
                </a:solidFill>
              </a:rPr>
              <a:t>yson</a:t>
            </a:r>
            <a:r>
              <a:rPr lang="es-MX" sz="2400" dirty="0">
                <a:solidFill>
                  <a:schemeClr val="bg1"/>
                </a:solidFill>
              </a:rPr>
              <a:t> adecuadas para alcanzar </a:t>
            </a:r>
            <a:r>
              <a:rPr lang="es-MX" sz="2400" dirty="0" err="1">
                <a:solidFill>
                  <a:schemeClr val="bg1"/>
                </a:solidFill>
              </a:rPr>
              <a:t>losobjetivos</a:t>
            </a:r>
            <a:r>
              <a:rPr lang="es-MX" sz="2400" dirty="0">
                <a:solidFill>
                  <a:schemeClr val="bg1"/>
                </a:solidFill>
              </a:rPr>
              <a:t> establecidos.</a:t>
            </a:r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1C31590C-141C-4D2E-964F-8DF6A8F57E2C}"/>
              </a:ext>
            </a:extLst>
          </p:cNvPr>
          <p:cNvSpPr txBox="1">
            <a:spLocks/>
          </p:cNvSpPr>
          <p:nvPr/>
        </p:nvSpPr>
        <p:spPr>
          <a:xfrm>
            <a:off x="1117309" y="548680"/>
            <a:ext cx="8784976" cy="924520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Auditorias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Calidad: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117309" y="5918385"/>
            <a:ext cx="497710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(Universidad de la Republica Montevideo, Uruguay, 2013)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11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29FB76B-AEB0-495E-9489-7B9827A68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1799208"/>
          </a:xfr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/>
              <a:t>Esta es la norma mundial que describe los requisitos de un sistema de gestión de la calidad, no obstante, también existen otros estándares propios de sectores particulares o de determinadas actividades.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A1E4B746-EA4A-4018-9ACC-93388AB63862}"/>
              </a:ext>
            </a:extLst>
          </p:cNvPr>
          <p:cNvSpPr txBox="1">
            <a:spLocks/>
          </p:cNvSpPr>
          <p:nvPr/>
        </p:nvSpPr>
        <p:spPr>
          <a:xfrm>
            <a:off x="1117309" y="548680"/>
            <a:ext cx="8784976" cy="924520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Auditorias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Calidad:</a:t>
            </a:r>
          </a:p>
        </p:txBody>
      </p:sp>
      <p:pic>
        <p:nvPicPr>
          <p:cNvPr id="4098" name="Picture 2" descr="http://www.soyconta.mx/wp-content/uploads/2013/03/auditor%C3%ADa-680x230.jpg">
            <a:extLst>
              <a:ext uri="{FF2B5EF4-FFF2-40B4-BE49-F238E27FC236}">
                <a16:creationId xmlns="" xmlns:a16="http://schemas.microsoft.com/office/drawing/2014/main" id="{4CCDF9E5-CD23-43B5-B6C4-4C9EA6438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594" y="3645304"/>
            <a:ext cx="7450435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950396" y="6309600"/>
            <a:ext cx="524694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(Asociación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Española para la Calidad, 2017)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1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9D9D452D-E6BF-4093-8B58-EE816EDEC9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7309" y="620688"/>
            <a:ext cx="8433487" cy="852512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Auditorias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Calidad: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="" xmlns:a16="http://schemas.microsoft.com/office/drawing/2014/main" id="{208C2B16-7A96-42CB-9A8E-2F46988DBD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254081"/>
              </p:ext>
            </p:extLst>
          </p:nvPr>
        </p:nvGraphicFramePr>
        <p:xfrm>
          <a:off x="1117600" y="1701800"/>
          <a:ext cx="10156824" cy="43914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16372">
                  <a:extLst>
                    <a:ext uri="{9D8B030D-6E8A-4147-A177-3AD203B41FA5}">
                      <a16:colId xmlns="" xmlns:a16="http://schemas.microsoft.com/office/drawing/2014/main" val="493801717"/>
                    </a:ext>
                  </a:extLst>
                </a:gridCol>
                <a:gridCol w="2369236">
                  <a:extLst>
                    <a:ext uri="{9D8B030D-6E8A-4147-A177-3AD203B41FA5}">
                      <a16:colId xmlns="" xmlns:a16="http://schemas.microsoft.com/office/drawing/2014/main" val="2723871636"/>
                    </a:ext>
                  </a:extLst>
                </a:gridCol>
                <a:gridCol w="3385608">
                  <a:extLst>
                    <a:ext uri="{9D8B030D-6E8A-4147-A177-3AD203B41FA5}">
                      <a16:colId xmlns="" xmlns:a16="http://schemas.microsoft.com/office/drawing/2014/main" val="3708008198"/>
                    </a:ext>
                  </a:extLst>
                </a:gridCol>
                <a:gridCol w="3385608">
                  <a:extLst>
                    <a:ext uri="{9D8B030D-6E8A-4147-A177-3AD203B41FA5}">
                      <a16:colId xmlns="" xmlns:a16="http://schemas.microsoft.com/office/drawing/2014/main" val="650135474"/>
                    </a:ext>
                  </a:extLst>
                </a:gridCol>
              </a:tblGrid>
              <a:tr h="784196">
                <a:tc gridSpan="2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Cómo lo hace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81372354"/>
                  </a:ext>
                </a:extLst>
              </a:tr>
              <a:tr h="784196">
                <a:tc gridSpan="2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BIEN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5717791"/>
                  </a:ext>
                </a:extLst>
              </a:tr>
              <a:tr h="1411552">
                <a:tc rowSpan="2"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Que hace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LO QUE HAY QUE HACER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Efectivo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Eficaz y no eficiente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26756281"/>
                  </a:ext>
                </a:extLst>
              </a:tr>
              <a:tr h="1411552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LO QUE NO HAY QUE HACER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Eficiente y no eficaz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No eficaz y eficiente.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6402990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C5007B5D-0E19-4A2D-95E8-36C9B30B41F8}"/>
              </a:ext>
            </a:extLst>
          </p:cNvPr>
          <p:cNvSpPr/>
          <p:nvPr/>
        </p:nvSpPr>
        <p:spPr>
          <a:xfrm>
            <a:off x="981844" y="1701800"/>
            <a:ext cx="3600400" cy="86310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EFECTIVIDAD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501685" y="6247706"/>
            <a:ext cx="7209351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(Universidad de la Republica Montevideo, Uruguay, 2013)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6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="" xmlns:a16="http://schemas.microsoft.com/office/drawing/2014/main" id="{1E4428E3-EE88-4DB0-AC49-76220D6170F8}"/>
              </a:ext>
            </a:extLst>
          </p:cNvPr>
          <p:cNvSpPr/>
          <p:nvPr/>
        </p:nvSpPr>
        <p:spPr>
          <a:xfrm>
            <a:off x="1108785" y="188640"/>
            <a:ext cx="1313219" cy="6408712"/>
          </a:xfrm>
          <a:prstGeom prst="leftBrace">
            <a:avLst>
              <a:gd name="adj1" fmla="val 58459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BF939E1-4026-491C-A596-93B78E4720E4}"/>
              </a:ext>
            </a:extLst>
          </p:cNvPr>
          <p:cNvSpPr txBox="1"/>
          <p:nvPr/>
        </p:nvSpPr>
        <p:spPr>
          <a:xfrm rot="16200000">
            <a:off x="-850256" y="3171397"/>
            <a:ext cx="3456384" cy="4431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dirty="0"/>
              <a:t>TIPOS DE AUDITORÍA.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A3147A5-BCB7-4E55-BBC0-C33F07773C10}"/>
              </a:ext>
            </a:extLst>
          </p:cNvPr>
          <p:cNvSpPr/>
          <p:nvPr/>
        </p:nvSpPr>
        <p:spPr>
          <a:xfrm>
            <a:off x="2260413" y="260648"/>
            <a:ext cx="9099468" cy="110824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Auditoría interna o de primera parte: </a:t>
            </a:r>
            <a:r>
              <a:rPr lang="es-MX" dirty="0"/>
              <a:t>Realizada por la propia organización con fines internos(oportunidades de mejora).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36D0EA4-7580-4522-A0EB-583F5DD03B5B}"/>
              </a:ext>
            </a:extLst>
          </p:cNvPr>
          <p:cNvSpPr/>
          <p:nvPr/>
        </p:nvSpPr>
        <p:spPr>
          <a:xfrm>
            <a:off x="2260414" y="1574524"/>
            <a:ext cx="9099467" cy="10572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Auditoría externa de segunda parte: </a:t>
            </a:r>
            <a:r>
              <a:rPr lang="es-MX" dirty="0"/>
              <a:t>Se lleva a cabo por partes que tienen un interés en la organización, tales como clientes.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0446EED-6946-4733-958C-0A94BB798CB1}"/>
              </a:ext>
            </a:extLst>
          </p:cNvPr>
          <p:cNvSpPr/>
          <p:nvPr/>
        </p:nvSpPr>
        <p:spPr>
          <a:xfrm>
            <a:off x="2242841" y="2849077"/>
            <a:ext cx="9134611" cy="142072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Auditoría externa de tercera parte: </a:t>
            </a:r>
            <a:r>
              <a:rPr lang="es-MX" dirty="0"/>
              <a:t>Se llevan a cabo por organizaciones independientes externas. Éstas proporcionan la certificación o el registro de conformidad con los requisitos de la norma.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01E00CB-0C69-4A0A-A29A-26147B1703A4}"/>
              </a:ext>
            </a:extLst>
          </p:cNvPr>
          <p:cNvSpPr/>
          <p:nvPr/>
        </p:nvSpPr>
        <p:spPr>
          <a:xfrm>
            <a:off x="2294271" y="4473116"/>
            <a:ext cx="9099466" cy="79537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Auditoría combinada: </a:t>
            </a:r>
            <a:r>
              <a:rPr lang="es-MX" dirty="0"/>
              <a:t>Cuando se auditan sistemas de gestión ambiental y calidad.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C5959CB-BB3F-4859-9A9B-9793E18EE10F}"/>
              </a:ext>
            </a:extLst>
          </p:cNvPr>
          <p:cNvSpPr/>
          <p:nvPr/>
        </p:nvSpPr>
        <p:spPr>
          <a:xfrm>
            <a:off x="2277988" y="5517232"/>
            <a:ext cx="9099465" cy="89681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Auditoría conjunta: </a:t>
            </a:r>
            <a:r>
              <a:rPr lang="es-MX" dirty="0"/>
              <a:t>Cuando dos o mas organizaciones auditoras cooperan para auditar a un único audito.</a:t>
            </a:r>
            <a:endParaRPr lang="es-MX" b="1" dirty="0"/>
          </a:p>
        </p:txBody>
      </p:sp>
      <p:sp>
        <p:nvSpPr>
          <p:cNvPr id="10" name="Rectángulo 9"/>
          <p:cNvSpPr/>
          <p:nvPr/>
        </p:nvSpPr>
        <p:spPr>
          <a:xfrm>
            <a:off x="-34818" y="5918385"/>
            <a:ext cx="2277660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(Universidad de la Republica Montevideo, Uruguay, 2013)</a:t>
            </a:r>
            <a:endParaRPr lang="es-MX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74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D825D1-5138-428C-B12E-0F44B4A001E1}"/>
              </a:ext>
            </a:extLst>
          </p:cNvPr>
          <p:cNvSpPr txBox="1">
            <a:spLocks/>
          </p:cNvSpPr>
          <p:nvPr/>
        </p:nvSpPr>
        <p:spPr>
          <a:xfrm>
            <a:off x="1125860" y="548680"/>
            <a:ext cx="8433487" cy="852512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Auditorias de Calidad: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="" xmlns:a16="http://schemas.microsoft.com/office/drawing/2014/main" id="{3DF30711-AC3E-4C46-978D-BC129C0D43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1268147"/>
              </p:ext>
            </p:extLst>
          </p:nvPr>
        </p:nvGraphicFramePr>
        <p:xfrm>
          <a:off x="1701924" y="1440744"/>
          <a:ext cx="9793088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E9D3ED2-09C4-426C-84A9-54B28A87E6D7}"/>
              </a:ext>
            </a:extLst>
          </p:cNvPr>
          <p:cNvSpPr/>
          <p:nvPr/>
        </p:nvSpPr>
        <p:spPr>
          <a:xfrm rot="16200000">
            <a:off x="-296444" y="3339136"/>
            <a:ext cx="2628584" cy="136815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/>
              <a:t>3 C DE AUDITORIA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726259" y="6319714"/>
            <a:ext cx="6984777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(Universidad de la Republica Montevideo, Uruguay, 2013)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11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4A40DDEF-032C-42FC-A82F-1B455C10EA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2505505"/>
              </p:ext>
            </p:extLst>
          </p:nvPr>
        </p:nvGraphicFramePr>
        <p:xfrm>
          <a:off x="333772" y="1412776"/>
          <a:ext cx="11593287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="" xmlns:a16="http://schemas.microsoft.com/office/drawing/2014/main" id="{8F6F19C3-25C5-41D5-B6A2-11A63C653AD4}"/>
              </a:ext>
            </a:extLst>
          </p:cNvPr>
          <p:cNvSpPr txBox="1">
            <a:spLocks/>
          </p:cNvSpPr>
          <p:nvPr/>
        </p:nvSpPr>
        <p:spPr>
          <a:xfrm>
            <a:off x="1125860" y="332656"/>
            <a:ext cx="8433487" cy="852512"/>
          </a:xfrm>
          <a:prstGeom prst="rect">
            <a:avLst/>
          </a:prstGeom>
          <a:solidFill>
            <a:schemeClr val="accent5"/>
          </a:solidFill>
        </p:spPr>
        <p:txBody>
          <a:bodyPr vert="horz" lIns="121899" tIns="60949" rIns="121899" bIns="60949" rtlCol="0" anchor="b">
            <a:normAutofit fontScale="925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Auditorias de Calidad: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rrow: Left 3">
            <a:hlinkClick r:id="rId7" action="ppaction://hlinksldjump"/>
            <a:extLst>
              <a:ext uri="{FF2B5EF4-FFF2-40B4-BE49-F238E27FC236}">
                <a16:creationId xmlns="" xmlns:a16="http://schemas.microsoft.com/office/drawing/2014/main" id="{175D4719-762B-4EC3-8217-B1F7C640C4FA}"/>
              </a:ext>
            </a:extLst>
          </p:cNvPr>
          <p:cNvSpPr/>
          <p:nvPr/>
        </p:nvSpPr>
        <p:spPr>
          <a:xfrm>
            <a:off x="10414892" y="5772224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693373" y="6175698"/>
            <a:ext cx="713734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(Universidad de la Republica Montevideo, Uruguay, 2013)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83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8865535" cy="852512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 Historia de la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46795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dirty="0"/>
              <a:t>Con el </a:t>
            </a:r>
            <a:r>
              <a:rPr lang="en-US" sz="3200" dirty="0" err="1"/>
              <a:t>progreso</a:t>
            </a:r>
            <a:r>
              <a:rPr lang="en-US" sz="3200" dirty="0"/>
              <a:t> de </a:t>
            </a:r>
            <a:r>
              <a:rPr lang="en-US" sz="3200" dirty="0" err="1"/>
              <a:t>los</a:t>
            </a:r>
            <a:r>
              <a:rPr lang="en-US" sz="3200" dirty="0"/>
              <a:t> pueblos, se </a:t>
            </a:r>
            <a:r>
              <a:rPr lang="en-US" sz="3200" dirty="0" err="1"/>
              <a:t>relaciona</a:t>
            </a:r>
            <a:r>
              <a:rPr lang="en-US" sz="3200" dirty="0"/>
              <a:t> el </a:t>
            </a:r>
            <a:r>
              <a:rPr lang="en-US" sz="3200" dirty="0" err="1"/>
              <a:t>progreso</a:t>
            </a:r>
            <a:r>
              <a:rPr lang="en-US" sz="3200" dirty="0"/>
              <a:t> de las </a:t>
            </a:r>
            <a:r>
              <a:rPr lang="en-US" sz="3200" dirty="0" err="1"/>
              <a:t>mediciones</a:t>
            </a:r>
            <a:r>
              <a:rPr lang="en-US" sz="3200" dirty="0"/>
              <a:t>. </a:t>
            </a:r>
            <a:r>
              <a:rPr lang="en-US" sz="3200" dirty="0" err="1"/>
              <a:t>En</a:t>
            </a:r>
            <a:r>
              <a:rPr lang="en-US" sz="3200" dirty="0"/>
              <a:t> el </a:t>
            </a:r>
            <a:r>
              <a:rPr lang="es-MX" sz="3200" dirty="0"/>
              <a:t>proceso de la agricultura y el comercio.</a:t>
            </a:r>
            <a:endParaRPr lang="en-US" sz="3200" dirty="0"/>
          </a:p>
          <a:p>
            <a:pPr marL="0" indent="0" algn="just">
              <a:buNone/>
            </a:pPr>
            <a:r>
              <a:rPr lang="en-US" sz="3200" dirty="0"/>
              <a:t>Se </a:t>
            </a:r>
            <a:r>
              <a:rPr lang="en-US" sz="3200" dirty="0" err="1"/>
              <a:t>entrelaza</a:t>
            </a:r>
            <a:r>
              <a:rPr lang="en-US" sz="3200" dirty="0"/>
              <a:t> la </a:t>
            </a:r>
            <a:r>
              <a:rPr lang="en-US" sz="3200" b="1" dirty="0" err="1"/>
              <a:t>tradición</a:t>
            </a:r>
            <a:r>
              <a:rPr lang="en-US" sz="3200" b="1" dirty="0"/>
              <a:t> y el </a:t>
            </a:r>
            <a:r>
              <a:rPr lang="en-US" sz="3200" b="1" dirty="0" err="1"/>
              <a:t>cambio</a:t>
            </a:r>
            <a:r>
              <a:rPr lang="en-US" sz="3200" dirty="0"/>
              <a:t> de </a:t>
            </a:r>
            <a:r>
              <a:rPr lang="en-US" sz="3200" dirty="0" err="1"/>
              <a:t>los</a:t>
            </a:r>
            <a:r>
              <a:rPr lang="en-US" sz="3200" dirty="0"/>
              <a:t> </a:t>
            </a:r>
            <a:r>
              <a:rPr lang="en-US" sz="3200" dirty="0" err="1"/>
              <a:t>sistemas</a:t>
            </a:r>
            <a:r>
              <a:rPr lang="en-US" sz="3200" dirty="0"/>
              <a:t> de </a:t>
            </a:r>
            <a:r>
              <a:rPr lang="en-US" sz="3200" dirty="0" err="1"/>
              <a:t>medición</a:t>
            </a:r>
            <a:r>
              <a:rPr lang="en-US" sz="3200" dirty="0"/>
              <a:t>; </a:t>
            </a:r>
            <a:r>
              <a:rPr lang="en-US" sz="3200" dirty="0" err="1"/>
              <a:t>ya</a:t>
            </a:r>
            <a:r>
              <a:rPr lang="en-US" sz="3200" dirty="0"/>
              <a:t> que </a:t>
            </a:r>
            <a:r>
              <a:rPr lang="en-US" sz="3200" dirty="0" err="1"/>
              <a:t>reflejan</a:t>
            </a:r>
            <a:r>
              <a:rPr lang="en-US" sz="3200" dirty="0"/>
              <a:t> las </a:t>
            </a:r>
            <a:r>
              <a:rPr lang="en-US" sz="3200" dirty="0" err="1"/>
              <a:t>tradiciones</a:t>
            </a:r>
            <a:r>
              <a:rPr lang="en-US" sz="3200" dirty="0"/>
              <a:t> de </a:t>
            </a:r>
            <a:r>
              <a:rPr lang="en-US" sz="3200" dirty="0" err="1"/>
              <a:t>los</a:t>
            </a:r>
            <a:r>
              <a:rPr lang="en-US" sz="3200" dirty="0"/>
              <a:t> pueblos, </a:t>
            </a:r>
            <a:r>
              <a:rPr lang="en-US" sz="3200" dirty="0" err="1"/>
              <a:t>buscando</a:t>
            </a:r>
            <a:r>
              <a:rPr lang="en-US" sz="3200" dirty="0"/>
              <a:t> </a:t>
            </a:r>
            <a:r>
              <a:rPr lang="en-US" sz="3200" dirty="0" err="1"/>
              <a:t>nuevos</a:t>
            </a:r>
            <a:r>
              <a:rPr lang="en-US" sz="3200" dirty="0"/>
              <a:t> </a:t>
            </a:r>
            <a:r>
              <a:rPr lang="en-US" sz="3200" dirty="0" err="1"/>
              <a:t>patrones</a:t>
            </a:r>
            <a:r>
              <a:rPr lang="en-US" sz="3200" dirty="0"/>
              <a:t> y </a:t>
            </a:r>
            <a:r>
              <a:rPr lang="en-US" sz="3200" dirty="0" err="1"/>
              <a:t>en</a:t>
            </a:r>
            <a:r>
              <a:rPr lang="en-US" sz="3200" dirty="0"/>
              <a:t> las </a:t>
            </a:r>
            <a:r>
              <a:rPr lang="en-US" sz="3200" dirty="0" err="1"/>
              <a:t>formas</a:t>
            </a:r>
            <a:r>
              <a:rPr lang="en-US" sz="3200" dirty="0"/>
              <a:t> de </a:t>
            </a:r>
            <a:r>
              <a:rPr lang="en-US" sz="3200" dirty="0" err="1"/>
              <a:t>medir</a:t>
            </a:r>
            <a:r>
              <a:rPr lang="en-US" sz="3200" dirty="0"/>
              <a:t> </a:t>
            </a:r>
            <a:r>
              <a:rPr lang="en-US" sz="3200" dirty="0" err="1"/>
              <a:t>como</a:t>
            </a:r>
            <a:r>
              <a:rPr lang="en-US" sz="3200" dirty="0"/>
              <a:t> </a:t>
            </a:r>
            <a:r>
              <a:rPr lang="en-US" sz="3200" dirty="0" err="1"/>
              <a:t>parte</a:t>
            </a:r>
            <a:r>
              <a:rPr lang="en-US" sz="3200" dirty="0"/>
              <a:t> del </a:t>
            </a:r>
            <a:r>
              <a:rPr lang="en-US" sz="3200" b="1" dirty="0" err="1"/>
              <a:t>progreso</a:t>
            </a:r>
            <a:r>
              <a:rPr lang="en-US" sz="3200" b="1" dirty="0"/>
              <a:t> y la </a:t>
            </a:r>
            <a:r>
              <a:rPr lang="en-US" sz="3200" b="1" dirty="0" err="1"/>
              <a:t>evolución</a:t>
            </a:r>
            <a:r>
              <a:rPr lang="en-US" sz="3200" b="1" dirty="0"/>
              <a:t>.</a:t>
            </a:r>
            <a:endParaRPr lang="en-US" sz="3200" dirty="0"/>
          </a:p>
        </p:txBody>
      </p:sp>
      <p:sp>
        <p:nvSpPr>
          <p:cNvPr id="4" name="Rectángulo 3"/>
          <p:cNvSpPr/>
          <p:nvPr/>
        </p:nvSpPr>
        <p:spPr>
          <a:xfrm>
            <a:off x="9019054" y="5893822"/>
            <a:ext cx="182133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A73121-F722-4B6E-9279-8B35FA18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20688"/>
            <a:ext cx="5769191" cy="852512"/>
          </a:xfrm>
          <a:gradFill flip="none" rotWithShape="1">
            <a:gsLst>
              <a:gs pos="0">
                <a:schemeClr val="accent5">
                  <a:lumMod val="50000"/>
                  <a:tint val="66000"/>
                  <a:satMod val="160000"/>
                </a:schemeClr>
              </a:gs>
              <a:gs pos="50000">
                <a:schemeClr val="accent5">
                  <a:lumMod val="50000"/>
                  <a:tint val="44500"/>
                  <a:satMod val="160000"/>
                </a:schemeClr>
              </a:gs>
              <a:gs pos="100000">
                <a:schemeClr val="accent5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s-MX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GUION EXPLICATIVO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08D8A9-3E7D-47E7-8A53-F05737A27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sz="3200" dirty="0"/>
              <a:t>En auditorias de calidad del apartado </a:t>
            </a:r>
            <a:r>
              <a:rPr lang="es-MX" sz="3200" b="1" dirty="0"/>
              <a:t>1.3</a:t>
            </a:r>
            <a:r>
              <a:rPr lang="es-MX" sz="3200" dirty="0"/>
              <a:t>, se explicará la eficacia de esta gestión, y como la eficacia de este, puede ser importante, los tipos de auditorias que se llevan a cabo, también la importancia de las 3C</a:t>
            </a:r>
            <a:r>
              <a:rPr lang="es-MX" sz="3200" dirty="0" smtClean="0"/>
              <a:t>.</a:t>
            </a:r>
            <a:r>
              <a:rPr lang="es-MX" sz="3200" dirty="0"/>
              <a:t>	</a:t>
            </a:r>
            <a:endParaRPr lang="es-MX" sz="3200" dirty="0" smtClean="0"/>
          </a:p>
          <a:p>
            <a:pPr marL="0" indent="0" algn="just">
              <a:buNone/>
            </a:pPr>
            <a:r>
              <a:rPr lang="es-MX" sz="3200" dirty="0" smtClean="0"/>
              <a:t>En </a:t>
            </a:r>
            <a:r>
              <a:rPr lang="es-MX" sz="3200" dirty="0"/>
              <a:t>el punto </a:t>
            </a:r>
            <a:r>
              <a:rPr lang="es-MX" sz="3200" b="1" dirty="0"/>
              <a:t>1.4</a:t>
            </a:r>
            <a:r>
              <a:rPr lang="es-MX" sz="3200" dirty="0"/>
              <a:t> se explicara brevemente como ha surgido a través del tiempo, las mediciones y con ellas surgiendo nuevos términos, y la estandarización de estas.</a:t>
            </a:r>
          </a:p>
          <a:p>
            <a:pPr marL="0" indent="0" algn="just">
              <a:buNone/>
            </a:pPr>
            <a:r>
              <a:rPr lang="es-MX" sz="3200" dirty="0" smtClean="0"/>
              <a:t>En el apartado </a:t>
            </a:r>
            <a:r>
              <a:rPr lang="es-MX" sz="3200" b="1" dirty="0" smtClean="0"/>
              <a:t>1.5</a:t>
            </a:r>
            <a:r>
              <a:rPr lang="es-MX" sz="3200" dirty="0"/>
              <a:t>, se </a:t>
            </a:r>
            <a:r>
              <a:rPr lang="es-MX" sz="3200" dirty="0" smtClean="0"/>
              <a:t>aborda </a:t>
            </a:r>
            <a:r>
              <a:rPr lang="es-MX" sz="3200" dirty="0"/>
              <a:t>la Ley Federal de Metrología, en cual en México existen, que son las normas NOM y MX, en el cual establecen y prevén algunos cumplimientos. </a:t>
            </a:r>
          </a:p>
        </p:txBody>
      </p:sp>
    </p:spTree>
    <p:extLst>
      <p:ext uri="{BB962C8B-B14F-4D97-AF65-F5344CB8AC3E}">
        <p14:creationId xmlns:p14="http://schemas.microsoft.com/office/powerpoint/2010/main" val="196452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EB4169-9695-4EC7-B8DA-79795C03B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Definió magnitudes con mayor exactitud y </a:t>
            </a:r>
            <a:r>
              <a:rPr lang="es-MX" dirty="0" err="1"/>
              <a:t>unersalidad</a:t>
            </a:r>
            <a:r>
              <a:rPr lang="es-MX" dirty="0"/>
              <a:t> posibles y establecer metodologías para medirlas de forma confiable. </a:t>
            </a:r>
            <a:r>
              <a:rPr lang="es-MX" dirty="0" err="1"/>
              <a:t>Asi</a:t>
            </a:r>
            <a:r>
              <a:rPr lang="es-MX" dirty="0"/>
              <a:t>, se desarrollaron mecanismos para registrar </a:t>
            </a:r>
            <a:r>
              <a:rPr lang="es-MX" b="1" dirty="0"/>
              <a:t>longitudes, áreas, volúmenes y masas.</a:t>
            </a:r>
            <a:endParaRPr lang="es-MX" dirty="0"/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F6748D3E-88E4-489A-91C0-C519A26F6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32272"/>
            <a:ext cx="8721519" cy="924520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 Historia de la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pic>
        <p:nvPicPr>
          <p:cNvPr id="5" name="Picture 6" descr="http://2.bp.blogspot.com/-owMe5L24eRA/VkkC2oAKVbI/AAAAAAAAAI0/VgCv5Mw_8Rk/s1600/screenshot0332.jpg">
            <a:extLst>
              <a:ext uri="{FF2B5EF4-FFF2-40B4-BE49-F238E27FC236}">
                <a16:creationId xmlns="" xmlns:a16="http://schemas.microsoft.com/office/drawing/2014/main" id="{A76E96FB-4BEC-4365-AAF3-A77E0BA59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332" y="3880800"/>
            <a:ext cx="6768752" cy="252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9582084" y="5877272"/>
            <a:ext cx="182133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69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9D1C038D-8348-4BDF-B002-E20766980E3C}"/>
              </a:ext>
            </a:extLst>
          </p:cNvPr>
          <p:cNvSpPr txBox="1">
            <a:spLocks/>
          </p:cNvSpPr>
          <p:nvPr/>
        </p:nvSpPr>
        <p:spPr>
          <a:xfrm>
            <a:off x="1125860" y="292770"/>
            <a:ext cx="8721519" cy="924520"/>
          </a:xfrm>
          <a:prstGeom prst="rect">
            <a:avLst/>
          </a:prstGeom>
          <a:solidFill>
            <a:schemeClr val="accent4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 Historia de la </a:t>
            </a:r>
            <a:r>
              <a:rPr lang="en-US" sz="5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9F7438C7-2469-4495-B3A7-B042966FFB3A}"/>
              </a:ext>
            </a:extLst>
          </p:cNvPr>
          <p:cNvSpPr/>
          <p:nvPr/>
        </p:nvSpPr>
        <p:spPr>
          <a:xfrm>
            <a:off x="549796" y="2204864"/>
            <a:ext cx="11161240" cy="3888432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 scaled="1"/>
            <a:tileRect/>
          </a:gra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FE18A43-54E5-41B5-A9B9-DA41B707CA18}"/>
              </a:ext>
            </a:extLst>
          </p:cNvPr>
          <p:cNvSpPr txBox="1"/>
          <p:nvPr/>
        </p:nvSpPr>
        <p:spPr>
          <a:xfrm>
            <a:off x="909836" y="3336752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1790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BD772C4-A5C6-4705-A538-BA7DAFEC33F2}"/>
              </a:ext>
            </a:extLst>
          </p:cNvPr>
          <p:cNvSpPr txBox="1"/>
          <p:nvPr/>
        </p:nvSpPr>
        <p:spPr>
          <a:xfrm>
            <a:off x="1845940" y="4504834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1799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C884324-C9C0-46C2-93BD-1037B2D6D465}"/>
              </a:ext>
            </a:extLst>
          </p:cNvPr>
          <p:cNvSpPr txBox="1"/>
          <p:nvPr/>
        </p:nvSpPr>
        <p:spPr>
          <a:xfrm>
            <a:off x="2998068" y="3330132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1875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274EE47-92F2-493A-B5F0-D27CA0B13116}"/>
              </a:ext>
            </a:extLst>
          </p:cNvPr>
          <p:cNvSpPr txBox="1"/>
          <p:nvPr/>
        </p:nvSpPr>
        <p:spPr>
          <a:xfrm>
            <a:off x="5086300" y="3330131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1956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25FA118-D882-4E0E-982F-BDD2BEC5B16F}"/>
              </a:ext>
            </a:extLst>
          </p:cNvPr>
          <p:cNvSpPr txBox="1"/>
          <p:nvPr/>
        </p:nvSpPr>
        <p:spPr>
          <a:xfrm>
            <a:off x="3934172" y="4504834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1899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E031882-A0C1-49FA-A85A-B0B9314C8DBE}"/>
              </a:ext>
            </a:extLst>
          </p:cNvPr>
          <p:cNvSpPr txBox="1"/>
          <p:nvPr/>
        </p:nvSpPr>
        <p:spPr>
          <a:xfrm>
            <a:off x="8320940" y="4504833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1983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FFCAF9-340E-41A6-9C34-8B629D816A0A}"/>
              </a:ext>
            </a:extLst>
          </p:cNvPr>
          <p:cNvSpPr txBox="1"/>
          <p:nvPr/>
        </p:nvSpPr>
        <p:spPr>
          <a:xfrm>
            <a:off x="7606580" y="3330130"/>
            <a:ext cx="108012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1971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B24AD3A-50FA-4585-BCEA-4FEC13BC29D8}"/>
              </a:ext>
            </a:extLst>
          </p:cNvPr>
          <p:cNvSpPr txBox="1"/>
          <p:nvPr/>
        </p:nvSpPr>
        <p:spPr>
          <a:xfrm>
            <a:off x="6238428" y="4504833"/>
            <a:ext cx="115212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s-MX" sz="3000" dirty="0"/>
              <a:t>1960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976BB9BC-EC8C-41DA-BFEA-588FFA060657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1485900" y="2681384"/>
            <a:ext cx="0" cy="65536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1FB30F3-5280-42EE-BC49-98805956F00C}"/>
              </a:ext>
            </a:extLst>
          </p:cNvPr>
          <p:cNvSpPr txBox="1"/>
          <p:nvPr/>
        </p:nvSpPr>
        <p:spPr>
          <a:xfrm>
            <a:off x="549796" y="1349819"/>
            <a:ext cx="18002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Academia de Ciencias de Paris inicia creación de un sistema de medidas.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AF3C142-2A2D-4A59-91EF-06A308C0C938}"/>
              </a:ext>
            </a:extLst>
          </p:cNvPr>
          <p:cNvSpPr txBox="1"/>
          <p:nvPr/>
        </p:nvSpPr>
        <p:spPr>
          <a:xfrm>
            <a:off x="1521904" y="5313296"/>
            <a:ext cx="18002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Establecimiento del Sistema Métrico Decimal y sus primeros patrones.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760F931B-4388-4C3A-BD2A-ECA136E682B2}"/>
              </a:ext>
            </a:extLst>
          </p:cNvPr>
          <p:cNvCxnSpPr>
            <a:cxnSpLocks/>
          </p:cNvCxnSpPr>
          <p:nvPr/>
        </p:nvCxnSpPr>
        <p:spPr>
          <a:xfrm>
            <a:off x="2422004" y="4941168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3E27A2E5-DBC7-4792-BEBF-4F0DC0DD202A}"/>
              </a:ext>
            </a:extLst>
          </p:cNvPr>
          <p:cNvCxnSpPr>
            <a:cxnSpLocks/>
          </p:cNvCxnSpPr>
          <p:nvPr/>
        </p:nvCxnSpPr>
        <p:spPr>
          <a:xfrm>
            <a:off x="4438228" y="4941168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="" xmlns:a16="http://schemas.microsoft.com/office/drawing/2014/main" id="{CB4F6A3D-7A51-4A3B-AEC5-1AB0E1C77016}"/>
              </a:ext>
            </a:extLst>
          </p:cNvPr>
          <p:cNvCxnSpPr>
            <a:cxnSpLocks/>
          </p:cNvCxnSpPr>
          <p:nvPr/>
        </p:nvCxnSpPr>
        <p:spPr>
          <a:xfrm>
            <a:off x="6742484" y="4941168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31302C3B-C5D6-494B-AE13-5B4E0229338F}"/>
              </a:ext>
            </a:extLst>
          </p:cNvPr>
          <p:cNvCxnSpPr>
            <a:cxnSpLocks/>
          </p:cNvCxnSpPr>
          <p:nvPr/>
        </p:nvCxnSpPr>
        <p:spPr>
          <a:xfrm>
            <a:off x="8830716" y="4941168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="" xmlns:a16="http://schemas.microsoft.com/office/drawing/2014/main" id="{9954B694-6DA6-4D85-A189-6AEC263EBCB8}"/>
              </a:ext>
            </a:extLst>
          </p:cNvPr>
          <p:cNvCxnSpPr>
            <a:cxnSpLocks/>
          </p:cNvCxnSpPr>
          <p:nvPr/>
        </p:nvCxnSpPr>
        <p:spPr>
          <a:xfrm flipV="1">
            <a:off x="3536032" y="2717820"/>
            <a:ext cx="0" cy="65536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="" xmlns:a16="http://schemas.microsoft.com/office/drawing/2014/main" id="{5C1631DD-D197-4EE9-ADCC-848A4CABE4AA}"/>
              </a:ext>
            </a:extLst>
          </p:cNvPr>
          <p:cNvCxnSpPr>
            <a:cxnSpLocks/>
          </p:cNvCxnSpPr>
          <p:nvPr/>
        </p:nvCxnSpPr>
        <p:spPr>
          <a:xfrm flipV="1">
            <a:off x="5590356" y="2727345"/>
            <a:ext cx="0" cy="65536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0F931B06-24AA-4DAB-A5DB-FC226A7CC4D2}"/>
              </a:ext>
            </a:extLst>
          </p:cNvPr>
          <p:cNvCxnSpPr>
            <a:cxnSpLocks/>
          </p:cNvCxnSpPr>
          <p:nvPr/>
        </p:nvCxnSpPr>
        <p:spPr>
          <a:xfrm flipV="1">
            <a:off x="8146640" y="2718652"/>
            <a:ext cx="0" cy="65536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79EEDE65-055F-43EA-85B7-4649894EC6D8}"/>
              </a:ext>
            </a:extLst>
          </p:cNvPr>
          <p:cNvSpPr txBox="1"/>
          <p:nvPr/>
        </p:nvSpPr>
        <p:spPr>
          <a:xfrm>
            <a:off x="2614201" y="1351402"/>
            <a:ext cx="18002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Adopción universal de este sistema con la firma del Tratado del Metro.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5A1FF5D8-0AE8-4D20-BB13-41FD4F0AFC75}"/>
              </a:ext>
            </a:extLst>
          </p:cNvPr>
          <p:cNvSpPr txBox="1"/>
          <p:nvPr/>
        </p:nvSpPr>
        <p:spPr>
          <a:xfrm>
            <a:off x="3574132" y="5354701"/>
            <a:ext cx="1800200" cy="1525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400" dirty="0"/>
              <a:t>Nuevos prototipos internacionales del metro y el kilogramo. Segundo como unidad de tiempo.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5086F105-C312-4180-A320-270F75FB2A38}"/>
              </a:ext>
            </a:extLst>
          </p:cNvPr>
          <p:cNvSpPr txBox="1"/>
          <p:nvPr/>
        </p:nvSpPr>
        <p:spPr>
          <a:xfrm>
            <a:off x="4726260" y="1343918"/>
            <a:ext cx="18002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Sistema Internacional de Unidades (SI) con 6 de las magnitudes base actuales.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2FCADD4A-ECB7-41AB-8475-50CBCBC64128}"/>
              </a:ext>
            </a:extLst>
          </p:cNvPr>
          <p:cNvSpPr txBox="1"/>
          <p:nvPr/>
        </p:nvSpPr>
        <p:spPr>
          <a:xfrm>
            <a:off x="5878388" y="5440559"/>
            <a:ext cx="1800200" cy="102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Determina las nuevas características de SI.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E1C068BF-725C-4D6A-ADEC-CA766A831C37}"/>
              </a:ext>
            </a:extLst>
          </p:cNvPr>
          <p:cNvSpPr txBox="1"/>
          <p:nvPr/>
        </p:nvSpPr>
        <p:spPr>
          <a:xfrm>
            <a:off x="7246540" y="1456265"/>
            <a:ext cx="1800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Se incorpora la magnitud “cantidad de sustancia” al SI (mol).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32343F80-27AD-48B0-9821-56AFDBB0CD5C}"/>
              </a:ext>
            </a:extLst>
          </p:cNvPr>
          <p:cNvSpPr txBox="1"/>
          <p:nvPr/>
        </p:nvSpPr>
        <p:spPr>
          <a:xfrm>
            <a:off x="8059490" y="5423873"/>
            <a:ext cx="1542452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sz="1600" dirty="0"/>
              <a:t>Redefinición del metro.</a:t>
            </a:r>
          </a:p>
        </p:txBody>
      </p:sp>
      <p:sp>
        <p:nvSpPr>
          <p:cNvPr id="28" name="Arrow: Left 27">
            <a:hlinkClick r:id="rId2" action="ppaction://hlinksldjump"/>
            <a:extLst>
              <a:ext uri="{FF2B5EF4-FFF2-40B4-BE49-F238E27FC236}">
                <a16:creationId xmlns="" xmlns:a16="http://schemas.microsoft.com/office/drawing/2014/main" id="{D7285277-285A-41D0-9B33-8B65BE5D0DF0}"/>
              </a:ext>
            </a:extLst>
          </p:cNvPr>
          <p:cNvSpPr/>
          <p:nvPr/>
        </p:nvSpPr>
        <p:spPr>
          <a:xfrm>
            <a:off x="10325898" y="5703949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0033585" y="5102469"/>
            <a:ext cx="1821332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8505495" cy="852512"/>
          </a:xfrm>
          <a:solidFill>
            <a:srgbClr val="53EB17"/>
          </a:solidFill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 Ley Federal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Metrología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16D732F-DD3C-468D-A0F3-36B4A88CD30E}"/>
              </a:ext>
            </a:extLst>
          </p:cNvPr>
          <p:cNvSpPr/>
          <p:nvPr/>
        </p:nvSpPr>
        <p:spPr>
          <a:xfrm>
            <a:off x="333772" y="2924944"/>
            <a:ext cx="2880320" cy="1656184"/>
          </a:xfrm>
          <a:prstGeom prst="rect">
            <a:avLst/>
          </a:prstGeom>
          <a:solidFill>
            <a:srgbClr val="0070C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LEY FEDERAL SOBRE METROLOGIA Y NORMALIZACION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5E66656C-1189-401C-9990-FF0FE07F6BA1}"/>
              </a:ext>
            </a:extLst>
          </p:cNvPr>
          <p:cNvCxnSpPr>
            <a:cxnSpLocks/>
            <a:stCxn id="7" idx="3"/>
            <a:endCxn id="11" idx="1"/>
          </p:cNvCxnSpPr>
          <p:nvPr/>
        </p:nvCxnSpPr>
        <p:spPr>
          <a:xfrm flipV="1">
            <a:off x="3214092" y="2258870"/>
            <a:ext cx="1728192" cy="149416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E9CA9DD2-3E56-44F7-9EE5-182C2B4B4DCA}"/>
              </a:ext>
            </a:extLst>
          </p:cNvPr>
          <p:cNvSpPr/>
          <p:nvPr/>
        </p:nvSpPr>
        <p:spPr>
          <a:xfrm>
            <a:off x="4942284" y="1844824"/>
            <a:ext cx="3960440" cy="828092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Garantizar la seguridad del consumidor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2D5052B6-BD20-49D0-9FD0-06E7A46DAE72}"/>
              </a:ext>
            </a:extLst>
          </p:cNvPr>
          <p:cNvSpPr/>
          <p:nvPr/>
        </p:nvSpPr>
        <p:spPr>
          <a:xfrm>
            <a:off x="4942284" y="3272564"/>
            <a:ext cx="3960440" cy="1074537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Exigiendo el cumplimiento del mínimo de calidad.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2C0AA804-C666-4270-9311-A3AE22D0AA81}"/>
              </a:ext>
            </a:extLst>
          </p:cNvPr>
          <p:cNvSpPr/>
          <p:nvPr/>
        </p:nvSpPr>
        <p:spPr>
          <a:xfrm>
            <a:off x="4942284" y="4761147"/>
            <a:ext cx="3960440" cy="108011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Estableciendo un procedimiento claro, uniforme y confiable.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0CA9AE1D-0182-4ECB-99F3-7B054A8F95DC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>
            <a:off x="3214092" y="3753036"/>
            <a:ext cx="1728192" cy="5679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7EAD1988-DD1C-45D0-BD3F-48FDB7683036}"/>
              </a:ext>
            </a:extLst>
          </p:cNvPr>
          <p:cNvCxnSpPr>
            <a:cxnSpLocks/>
            <a:stCxn id="7" idx="3"/>
            <a:endCxn id="16" idx="1"/>
          </p:cNvCxnSpPr>
          <p:nvPr/>
        </p:nvCxnSpPr>
        <p:spPr>
          <a:xfrm>
            <a:off x="3214092" y="3753036"/>
            <a:ext cx="1728192" cy="154817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82EED503-1CD9-4560-8FB1-A200CE9E3C7A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8902724" y="3809833"/>
            <a:ext cx="1224136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5" name="Rectangle: Diagonal Corners Rounded 34">
            <a:extLst>
              <a:ext uri="{FF2B5EF4-FFF2-40B4-BE49-F238E27FC236}">
                <a16:creationId xmlns="" xmlns:a16="http://schemas.microsoft.com/office/drawing/2014/main" id="{7E85EC37-492B-41DD-9F37-1FA90F23FD54}"/>
              </a:ext>
            </a:extLst>
          </p:cNvPr>
          <p:cNvSpPr/>
          <p:nvPr/>
        </p:nvSpPr>
        <p:spPr>
          <a:xfrm>
            <a:off x="10101472" y="3241374"/>
            <a:ext cx="1681571" cy="1080120"/>
          </a:xfrm>
          <a:prstGeom prst="round2Diag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/>
              <a:t>Artículos adquiridos</a:t>
            </a:r>
            <a:r>
              <a:rPr lang="es-MX" dirty="0"/>
              <a:t>.</a:t>
            </a:r>
          </a:p>
        </p:txBody>
      </p:sp>
      <p:sp>
        <p:nvSpPr>
          <p:cNvPr id="37" name="Rectangle: Diagonal Corners Rounded 36">
            <a:extLst>
              <a:ext uri="{FF2B5EF4-FFF2-40B4-BE49-F238E27FC236}">
                <a16:creationId xmlns="" xmlns:a16="http://schemas.microsoft.com/office/drawing/2014/main" id="{B4B8352C-B26B-4746-AB46-0C77A5EE20A9}"/>
              </a:ext>
            </a:extLst>
          </p:cNvPr>
          <p:cNvSpPr/>
          <p:nvPr/>
        </p:nvSpPr>
        <p:spPr>
          <a:xfrm>
            <a:off x="10101472" y="4761147"/>
            <a:ext cx="1681571" cy="1080120"/>
          </a:xfrm>
          <a:prstGeom prst="round2Diag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/>
              <a:t>Norma Oficial Mexicana</a:t>
            </a:r>
            <a:r>
              <a:rPr lang="es-MX" dirty="0"/>
              <a:t>.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="" xmlns:a16="http://schemas.microsoft.com/office/drawing/2014/main" id="{55DFF2A8-731A-43BD-AE07-AF08F8811B77}"/>
              </a:ext>
            </a:extLst>
          </p:cNvPr>
          <p:cNvCxnSpPr>
            <a:stCxn id="16" idx="3"/>
            <a:endCxn id="37" idx="2"/>
          </p:cNvCxnSpPr>
          <p:nvPr/>
        </p:nvCxnSpPr>
        <p:spPr>
          <a:xfrm>
            <a:off x="8902724" y="5301207"/>
            <a:ext cx="1198748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8729511" y="6269250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(SLIDE SHARE, 2013)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19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="" xmlns:a16="http://schemas.microsoft.com/office/drawing/2014/main" id="{1E4428E3-EE88-4DB0-AC49-76220D6170F8}"/>
              </a:ext>
            </a:extLst>
          </p:cNvPr>
          <p:cNvSpPr/>
          <p:nvPr/>
        </p:nvSpPr>
        <p:spPr>
          <a:xfrm>
            <a:off x="1557909" y="152636"/>
            <a:ext cx="1728192" cy="6408712"/>
          </a:xfrm>
          <a:prstGeom prst="leftBrace">
            <a:avLst>
              <a:gd name="adj1" fmla="val 58459"/>
              <a:gd name="adj2" fmla="val 50000"/>
            </a:avLst>
          </a:prstGeom>
          <a:ln w="38100">
            <a:solidFill>
              <a:srgbClr val="00206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BF939E1-4026-491C-A596-93B78E4720E4}"/>
              </a:ext>
            </a:extLst>
          </p:cNvPr>
          <p:cNvSpPr txBox="1"/>
          <p:nvPr/>
        </p:nvSpPr>
        <p:spPr>
          <a:xfrm rot="16200000">
            <a:off x="-1298835" y="3153395"/>
            <a:ext cx="4860540" cy="44319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MX" dirty="0"/>
              <a:t>EXISTEN DOS TIPOS DE NORMAS.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A3147A5-BCB7-4E55-BBC0-C33F07773C10}"/>
              </a:ext>
            </a:extLst>
          </p:cNvPr>
          <p:cNvSpPr/>
          <p:nvPr/>
        </p:nvSpPr>
        <p:spPr>
          <a:xfrm>
            <a:off x="2952525" y="944724"/>
            <a:ext cx="2493815" cy="18133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/>
              <a:t>Norma Oficial Mexicana (NOM)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36D0EA4-7580-4522-A0EB-583F5DD03B5B}"/>
              </a:ext>
            </a:extLst>
          </p:cNvPr>
          <p:cNvSpPr/>
          <p:nvPr/>
        </p:nvSpPr>
        <p:spPr>
          <a:xfrm>
            <a:off x="2952526" y="4221088"/>
            <a:ext cx="2493814" cy="1584176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/>
              <a:t>Norma Mexicana (MX)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="" xmlns:a16="http://schemas.microsoft.com/office/drawing/2014/main" id="{7DB94BDF-BEB2-4121-9477-13B9C2930B27}"/>
              </a:ext>
            </a:extLst>
          </p:cNvPr>
          <p:cNvSpPr/>
          <p:nvPr/>
        </p:nvSpPr>
        <p:spPr>
          <a:xfrm>
            <a:off x="5518348" y="620688"/>
            <a:ext cx="864096" cy="2592288"/>
          </a:xfrm>
          <a:prstGeom prst="leftBrace">
            <a:avLst>
              <a:gd name="adj1" fmla="val 56603"/>
              <a:gd name="adj2" fmla="val 50000"/>
            </a:avLst>
          </a:prstGeom>
          <a:ln w="12700">
            <a:solidFill>
              <a:srgbClr val="00206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Action Button: Blank 12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2092735E-4081-4B21-816C-0EE4A4EF7434}"/>
              </a:ext>
            </a:extLst>
          </p:cNvPr>
          <p:cNvSpPr/>
          <p:nvPr/>
        </p:nvSpPr>
        <p:spPr>
          <a:xfrm>
            <a:off x="6166420" y="937774"/>
            <a:ext cx="5472608" cy="1813338"/>
          </a:xfrm>
          <a:prstGeom prst="actionButtonBlank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La regulación técnica de observancia obligatoria por dependencias competentes conforme con el articulo 40.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="" xmlns:a16="http://schemas.microsoft.com/office/drawing/2014/main" id="{7BAAEF4B-111F-4D8A-AE3D-3DB7FC0BF00E}"/>
              </a:ext>
            </a:extLst>
          </p:cNvPr>
          <p:cNvSpPr/>
          <p:nvPr/>
        </p:nvSpPr>
        <p:spPr>
          <a:xfrm>
            <a:off x="5518348" y="3717032"/>
            <a:ext cx="864096" cy="2592288"/>
          </a:xfrm>
          <a:prstGeom prst="leftBrace">
            <a:avLst>
              <a:gd name="adj1" fmla="val 56603"/>
              <a:gd name="adj2" fmla="val 50000"/>
            </a:avLst>
          </a:prstGeom>
          <a:ln w="12700">
            <a:solidFill>
              <a:srgbClr val="00206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ction Button: Blank 15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6DB286B1-CF68-4DAC-9323-B2C7A80140EB}"/>
              </a:ext>
            </a:extLst>
          </p:cNvPr>
          <p:cNvSpPr/>
          <p:nvPr/>
        </p:nvSpPr>
        <p:spPr>
          <a:xfrm>
            <a:off x="6166420" y="4106507"/>
            <a:ext cx="5472608" cy="1813338"/>
          </a:xfrm>
          <a:prstGeom prst="actionButtonBlank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La que elabore un organismo nacional de normalización, o de la Secretaria en términos de esta Ley.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729511" y="6269250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(SLIDE SHARE, 2013)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00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00DFD6A6-B26B-484F-AB9F-9D4BD1217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808" y="1664802"/>
            <a:ext cx="5252259" cy="48605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1600" dirty="0"/>
              <a:t>Reglas.</a:t>
            </a:r>
          </a:p>
          <a:p>
            <a:r>
              <a:rPr lang="es-MX" sz="1600" dirty="0"/>
              <a:t>Especificaciones.</a:t>
            </a:r>
          </a:p>
          <a:p>
            <a:r>
              <a:rPr lang="es-MX" sz="1600" dirty="0"/>
              <a:t>Atributos.</a:t>
            </a:r>
          </a:p>
          <a:p>
            <a:r>
              <a:rPr lang="es-MX" sz="1600" dirty="0"/>
              <a:t>Directrices.</a:t>
            </a:r>
          </a:p>
          <a:p>
            <a:r>
              <a:rPr lang="es-MX" sz="1600" dirty="0"/>
              <a:t>Características o prescripciones del producto.</a:t>
            </a:r>
          </a:p>
          <a:p>
            <a:r>
              <a:rPr lang="es-MX" sz="1600" dirty="0"/>
              <a:t>Proceso.</a:t>
            </a:r>
          </a:p>
          <a:p>
            <a:r>
              <a:rPr lang="es-MX" sz="1600" dirty="0"/>
              <a:t>Instalación.</a:t>
            </a:r>
          </a:p>
          <a:p>
            <a:r>
              <a:rPr lang="es-MX" sz="1600" dirty="0"/>
              <a:t>Sistema.</a:t>
            </a:r>
          </a:p>
          <a:p>
            <a:r>
              <a:rPr lang="es-MX" sz="1600" dirty="0"/>
              <a:t>Actividad.</a:t>
            </a:r>
          </a:p>
          <a:p>
            <a:r>
              <a:rPr lang="es-MX" sz="1600" dirty="0"/>
              <a:t>Servicio o método de producción u operación.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E56CD370-2BB8-43CF-B812-3F159E91727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05780" y="3489911"/>
            <a:ext cx="2016224" cy="88628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6000" b="1" dirty="0"/>
              <a:t>NOM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840E0414-FD94-43C9-AC0B-3AF453CFC6BF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505495" cy="852512"/>
          </a:xfrm>
          <a:prstGeom prst="rect">
            <a:avLst/>
          </a:prstGeom>
          <a:solidFill>
            <a:srgbClr val="53EB17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 Ley Federal de Metrología: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="" xmlns:a16="http://schemas.microsoft.com/office/drawing/2014/main" id="{6197C2E7-E80E-47C8-9B73-FB56F525E9C4}"/>
              </a:ext>
            </a:extLst>
          </p:cNvPr>
          <p:cNvSpPr/>
          <p:nvPr/>
        </p:nvSpPr>
        <p:spPr>
          <a:xfrm>
            <a:off x="2481826" y="3356991"/>
            <a:ext cx="1440160" cy="1152128"/>
          </a:xfrm>
          <a:prstGeom prst="rightArrow">
            <a:avLst>
              <a:gd name="adj1" fmla="val 37469"/>
              <a:gd name="adj2" fmla="val 5000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Establece</a:t>
            </a:r>
          </a:p>
        </p:txBody>
      </p:sp>
      <p:pic>
        <p:nvPicPr>
          <p:cNvPr id="13" name="Graphic 12" descr="Lightbulb">
            <a:extLst>
              <a:ext uri="{FF2B5EF4-FFF2-40B4-BE49-F238E27FC236}">
                <a16:creationId xmlns="" xmlns:a16="http://schemas.microsoft.com/office/drawing/2014/main" id="{390A964D-667A-4F59-9149-681532036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79489" y="1821393"/>
            <a:ext cx="914400" cy="914400"/>
          </a:xfrm>
          <a:prstGeom prst="rect">
            <a:avLst/>
          </a:prstGeom>
        </p:spPr>
      </p:pic>
      <p:sp>
        <p:nvSpPr>
          <p:cNvPr id="14" name="Action Button: Blank 13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B4B8B9A3-08B7-48E1-A407-E8CB55B9E899}"/>
              </a:ext>
            </a:extLst>
          </p:cNvPr>
          <p:cNvSpPr/>
          <p:nvPr/>
        </p:nvSpPr>
        <p:spPr>
          <a:xfrm>
            <a:off x="9622804" y="1664802"/>
            <a:ext cx="2160240" cy="2027321"/>
          </a:xfrm>
          <a:prstGeom prst="actionButtonBlank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-Terminología</a:t>
            </a:r>
          </a:p>
          <a:p>
            <a:pPr algn="ctr"/>
            <a:r>
              <a:rPr lang="es-MX" sz="2000" dirty="0"/>
              <a:t>-Simbología</a:t>
            </a:r>
          </a:p>
          <a:p>
            <a:pPr algn="ctr"/>
            <a:r>
              <a:rPr lang="es-MX" sz="2000" dirty="0"/>
              <a:t>-Embalaje</a:t>
            </a:r>
          </a:p>
          <a:p>
            <a:pPr algn="ctr"/>
            <a:r>
              <a:rPr lang="es-MX" sz="2000" dirty="0"/>
              <a:t>-Mercado o</a:t>
            </a:r>
          </a:p>
          <a:p>
            <a:pPr algn="ctr"/>
            <a:r>
              <a:rPr lang="es-MX" sz="2000" dirty="0"/>
              <a:t>etiquetado</a:t>
            </a:r>
          </a:p>
        </p:txBody>
      </p:sp>
      <p:sp>
        <p:nvSpPr>
          <p:cNvPr id="15" name="Action Button: Blank 14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98D4F1D5-57E6-4B31-9729-EA2F1B334F99}"/>
              </a:ext>
            </a:extLst>
          </p:cNvPr>
          <p:cNvSpPr/>
          <p:nvPr/>
        </p:nvSpPr>
        <p:spPr>
          <a:xfrm>
            <a:off x="9622804" y="4296604"/>
            <a:ext cx="2160240" cy="2027321"/>
          </a:xfrm>
          <a:prstGeom prst="actionButtonBlank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Refieren:</a:t>
            </a:r>
          </a:p>
          <a:p>
            <a:pPr algn="ctr"/>
            <a:r>
              <a:rPr lang="es-MX" sz="2000" b="1" dirty="0"/>
              <a:t>CUMPLIMIENTO</a:t>
            </a:r>
          </a:p>
          <a:p>
            <a:pPr algn="ctr"/>
            <a:r>
              <a:rPr lang="es-MX" sz="2000" b="1" dirty="0"/>
              <a:t>O</a:t>
            </a:r>
          </a:p>
          <a:p>
            <a:pPr algn="ctr"/>
            <a:r>
              <a:rPr lang="es-MX" sz="2000" b="1" dirty="0"/>
              <a:t>APLICACION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48591" y="6269250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(SLIDE SHARE, 2013)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00DFD6A6-B26B-484F-AB9F-9D4BD1217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808" y="1664802"/>
            <a:ext cx="5252259" cy="486054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s-MX" sz="1600" dirty="0"/>
              <a:t>Uso común y repetido reglas.</a:t>
            </a:r>
          </a:p>
          <a:p>
            <a:r>
              <a:rPr lang="es-MX" sz="1600" dirty="0"/>
              <a:t>Especificaciones.</a:t>
            </a:r>
          </a:p>
          <a:p>
            <a:r>
              <a:rPr lang="es-MX" sz="1600" dirty="0"/>
              <a:t>Atributos.</a:t>
            </a:r>
          </a:p>
          <a:p>
            <a:r>
              <a:rPr lang="es-MX" sz="1600" dirty="0"/>
              <a:t>Métodos de prueba.</a:t>
            </a:r>
          </a:p>
          <a:p>
            <a:r>
              <a:rPr lang="es-MX" sz="1600" dirty="0"/>
              <a:t>Directrices.</a:t>
            </a:r>
          </a:p>
          <a:p>
            <a:r>
              <a:rPr lang="es-MX" sz="1600" dirty="0"/>
              <a:t>Características o prescripciones de un producto.</a:t>
            </a:r>
          </a:p>
          <a:p>
            <a:r>
              <a:rPr lang="es-MX" sz="1600" dirty="0"/>
              <a:t>Proceso.</a:t>
            </a:r>
          </a:p>
          <a:p>
            <a:r>
              <a:rPr lang="es-MX" sz="1600" dirty="0"/>
              <a:t>Instalación.</a:t>
            </a:r>
          </a:p>
          <a:p>
            <a:r>
              <a:rPr lang="es-MX" sz="1600" dirty="0"/>
              <a:t>Sistema</a:t>
            </a:r>
          </a:p>
          <a:p>
            <a:r>
              <a:rPr lang="es-MX" sz="1600" dirty="0"/>
              <a:t>Actividad</a:t>
            </a:r>
          </a:p>
          <a:p>
            <a:r>
              <a:rPr lang="es-MX" sz="1600" dirty="0"/>
              <a:t>Servicio o método de producción u operación.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E56CD370-2BB8-43CF-B812-3F159E91727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05780" y="3489911"/>
            <a:ext cx="2016224" cy="88628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6000" b="1" dirty="0"/>
              <a:t>NMX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840E0414-FD94-43C9-AC0B-3AF453CFC6BF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8505495" cy="852512"/>
          </a:xfrm>
          <a:prstGeom prst="rect">
            <a:avLst/>
          </a:prstGeom>
          <a:solidFill>
            <a:srgbClr val="53EB17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 Ley Federal de Metrología: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="" xmlns:a16="http://schemas.microsoft.com/office/drawing/2014/main" id="{6197C2E7-E80E-47C8-9B73-FB56F525E9C4}"/>
              </a:ext>
            </a:extLst>
          </p:cNvPr>
          <p:cNvSpPr/>
          <p:nvPr/>
        </p:nvSpPr>
        <p:spPr>
          <a:xfrm>
            <a:off x="2481826" y="3356991"/>
            <a:ext cx="1440160" cy="1152128"/>
          </a:xfrm>
          <a:prstGeom prst="rightArrow">
            <a:avLst>
              <a:gd name="adj1" fmla="val 37469"/>
              <a:gd name="adj2" fmla="val 5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Prevé</a:t>
            </a:r>
          </a:p>
        </p:txBody>
      </p:sp>
      <p:pic>
        <p:nvPicPr>
          <p:cNvPr id="13" name="Graphic 12" descr="Lightbulb">
            <a:extLst>
              <a:ext uri="{FF2B5EF4-FFF2-40B4-BE49-F238E27FC236}">
                <a16:creationId xmlns="" xmlns:a16="http://schemas.microsoft.com/office/drawing/2014/main" id="{390A964D-667A-4F59-9149-681532036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79489" y="1821393"/>
            <a:ext cx="914400" cy="914400"/>
          </a:xfrm>
          <a:prstGeom prst="rect">
            <a:avLst/>
          </a:prstGeom>
        </p:spPr>
      </p:pic>
      <p:sp>
        <p:nvSpPr>
          <p:cNvPr id="14" name="Action Button: Blank 13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B4B8B9A3-08B7-48E1-A407-E8CB55B9E899}"/>
              </a:ext>
            </a:extLst>
          </p:cNvPr>
          <p:cNvSpPr/>
          <p:nvPr/>
        </p:nvSpPr>
        <p:spPr>
          <a:xfrm>
            <a:off x="9622804" y="1664802"/>
            <a:ext cx="2160240" cy="2027321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-Terminología</a:t>
            </a:r>
          </a:p>
          <a:p>
            <a:pPr algn="ctr"/>
            <a:r>
              <a:rPr lang="es-MX" sz="2000" dirty="0"/>
              <a:t>-Simbología</a:t>
            </a:r>
          </a:p>
          <a:p>
            <a:pPr algn="ctr"/>
            <a:r>
              <a:rPr lang="es-MX" sz="2000" dirty="0"/>
              <a:t>-Embalaje</a:t>
            </a:r>
          </a:p>
          <a:p>
            <a:pPr algn="ctr"/>
            <a:r>
              <a:rPr lang="es-MX" sz="2000" dirty="0"/>
              <a:t>-Mercado o</a:t>
            </a:r>
          </a:p>
          <a:p>
            <a:pPr algn="ctr"/>
            <a:r>
              <a:rPr lang="es-MX" sz="2000" dirty="0"/>
              <a:t>etiquetado</a:t>
            </a:r>
          </a:p>
        </p:txBody>
      </p:sp>
      <p:sp>
        <p:nvSpPr>
          <p:cNvPr id="10" name="Arrow: Left 9">
            <a:hlinkClick r:id="rId4" action="ppaction://hlinksldjump"/>
            <a:extLst>
              <a:ext uri="{FF2B5EF4-FFF2-40B4-BE49-F238E27FC236}">
                <a16:creationId xmlns="" xmlns:a16="http://schemas.microsoft.com/office/drawing/2014/main" id="{0BED2518-0745-465E-A950-B88FDAD5D917}"/>
              </a:ext>
            </a:extLst>
          </p:cNvPr>
          <p:cNvSpPr/>
          <p:nvPr/>
        </p:nvSpPr>
        <p:spPr>
          <a:xfrm>
            <a:off x="10054852" y="5328591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477788" y="6125234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(SLIDE SHARE, 2013)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3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2B90B2B-B461-4523-9232-30D1EC331CAF}"/>
              </a:ext>
            </a:extLst>
          </p:cNvPr>
          <p:cNvSpPr/>
          <p:nvPr/>
        </p:nvSpPr>
        <p:spPr>
          <a:xfrm>
            <a:off x="8614692" y="5003066"/>
            <a:ext cx="2660596" cy="1569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/>
              <a:t>http://www.cem.es/sites/default/files/vim-cem-2012web.pdf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94AC01D-1E1E-4942-9D53-574A035C0C6C}"/>
              </a:ext>
            </a:extLst>
          </p:cNvPr>
          <p:cNvSpPr txBox="1">
            <a:spLocks/>
          </p:cNvSpPr>
          <p:nvPr/>
        </p:nvSpPr>
        <p:spPr>
          <a:xfrm>
            <a:off x="1117309" y="692696"/>
            <a:ext cx="9873647" cy="636488"/>
          </a:xfrm>
          <a:prstGeom prst="rect">
            <a:avLst/>
          </a:prstGeom>
          <a:solidFill>
            <a:srgbClr val="2ED7A1"/>
          </a:solidFill>
        </p:spPr>
        <p:txBody>
          <a:bodyPr vert="horz" lIns="121899" tIns="60949" rIns="121899" bIns="60949" rtlCol="0" anchor="b">
            <a:normAutofit fontScale="77500" lnSpcReduction="2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Internacionales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Metrología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="" xmlns:a16="http://schemas.microsoft.com/office/drawing/2014/main" id="{19BF40ED-1F5E-4F07-9299-1044FC1A30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366480"/>
              </p:ext>
            </p:extLst>
          </p:nvPr>
        </p:nvGraphicFramePr>
        <p:xfrm>
          <a:off x="-5570884" y="1329184"/>
          <a:ext cx="19442160" cy="5243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6A6F3EF-359A-4844-920B-8F8298A71B42}"/>
              </a:ext>
            </a:extLst>
          </p:cNvPr>
          <p:cNvSpPr/>
          <p:nvPr/>
        </p:nvSpPr>
        <p:spPr>
          <a:xfrm>
            <a:off x="8614692" y="2636912"/>
            <a:ext cx="2660596" cy="193899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/>
              <a:t>http://new.paho.org/hq/dmdocuments/2008/6_Modulo_METROLOGIA.pdf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328406" y="1735118"/>
            <a:ext cx="182133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2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537BC1A3-C4B2-45BC-89E2-A5CE60161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851170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F37EA0C7-BAA6-448C-9EAD-5119F4D56B08}"/>
              </a:ext>
            </a:extLst>
          </p:cNvPr>
          <p:cNvSpPr txBox="1">
            <a:spLocks/>
          </p:cNvSpPr>
          <p:nvPr/>
        </p:nvSpPr>
        <p:spPr>
          <a:xfrm>
            <a:off x="1117309" y="692696"/>
            <a:ext cx="9873647" cy="636488"/>
          </a:xfrm>
          <a:prstGeom prst="rect">
            <a:avLst/>
          </a:prstGeom>
          <a:solidFill>
            <a:srgbClr val="2ED7A1"/>
          </a:solidFill>
        </p:spPr>
        <p:txBody>
          <a:bodyPr vert="horz" lIns="121899" tIns="60949" rIns="121899" bIns="60949" rtlCol="0" anchor="b">
            <a:normAutofit fontScale="77500" lnSpcReduction="2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Internacionales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Metrología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328406" y="1692072"/>
            <a:ext cx="182133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1196752"/>
            <a:ext cx="10159975" cy="16551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UNIDADES BÁSICAS DE MEDIDA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solidFill>
                  <a:schemeClr val="tx1"/>
                </a:solidFill>
              </a:rPr>
              <a:t>Unidad de medida adoptada por convenio para una magnitud base.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solidFill>
                  <a:schemeClr val="tx1"/>
                </a:solidFill>
              </a:rPr>
              <a:t>Independientes por convención.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3CB68F15-691C-4B0F-B770-5251A5DA4F46}"/>
              </a:ext>
            </a:extLst>
          </p:cNvPr>
          <p:cNvSpPr txBox="1">
            <a:spLocks/>
          </p:cNvSpPr>
          <p:nvPr/>
        </p:nvSpPr>
        <p:spPr>
          <a:xfrm>
            <a:off x="1117309" y="444265"/>
            <a:ext cx="9873647" cy="636488"/>
          </a:xfrm>
          <a:prstGeom prst="rect">
            <a:avLst/>
          </a:prstGeom>
          <a:solidFill>
            <a:srgbClr val="2ED7A1"/>
          </a:solidFill>
        </p:spPr>
        <p:txBody>
          <a:bodyPr vert="horz" lIns="121899" tIns="60949" rIns="121899" bIns="60949" rtlCol="0" anchor="b">
            <a:normAutofit fontScale="77500" lnSpcReduction="2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Internacionales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Metrología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B69AEBB6-FDEE-4ACB-8215-D8BE222F6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060365"/>
              </p:ext>
            </p:extLst>
          </p:nvPr>
        </p:nvGraphicFramePr>
        <p:xfrm>
          <a:off x="1117309" y="3083768"/>
          <a:ext cx="10159977" cy="36576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386659">
                  <a:extLst>
                    <a:ext uri="{9D8B030D-6E8A-4147-A177-3AD203B41FA5}">
                      <a16:colId xmlns="" xmlns:a16="http://schemas.microsoft.com/office/drawing/2014/main" val="1002880410"/>
                    </a:ext>
                  </a:extLst>
                </a:gridCol>
                <a:gridCol w="3386659">
                  <a:extLst>
                    <a:ext uri="{9D8B030D-6E8A-4147-A177-3AD203B41FA5}">
                      <a16:colId xmlns="" xmlns:a16="http://schemas.microsoft.com/office/drawing/2014/main" val="2463055554"/>
                    </a:ext>
                  </a:extLst>
                </a:gridCol>
                <a:gridCol w="3386659">
                  <a:extLst>
                    <a:ext uri="{9D8B030D-6E8A-4147-A177-3AD203B41FA5}">
                      <a16:colId xmlns="" xmlns:a16="http://schemas.microsoft.com/office/drawing/2014/main" val="3401543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Magnitud básica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Dimensión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Unidad básica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677444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Longitud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66218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Masa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Kg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432159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Tiempo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67737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Corriente eléctrica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216904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80" dirty="0"/>
                        <a:t>Temperatura termodinámica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42954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80" dirty="0"/>
                        <a:t>Cantidad de sustancia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69135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Intensidad luminosa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45118215"/>
                  </a:ext>
                </a:extLst>
              </a:tr>
            </a:tbl>
          </a:graphicData>
        </a:graphic>
      </p:graphicFrame>
      <p:sp>
        <p:nvSpPr>
          <p:cNvPr id="8" name="Arrow: Left 7">
            <a:hlinkClick r:id="rId2" action="ppaction://hlinksldjump"/>
            <a:extLst>
              <a:ext uri="{FF2B5EF4-FFF2-40B4-BE49-F238E27FC236}">
                <a16:creationId xmlns="" xmlns:a16="http://schemas.microsoft.com/office/drawing/2014/main" id="{9BB0ACDA-168B-43F6-B7C3-38EEC49163A1}"/>
              </a:ext>
            </a:extLst>
          </p:cNvPr>
          <p:cNvSpPr/>
          <p:nvPr/>
        </p:nvSpPr>
        <p:spPr>
          <a:xfrm>
            <a:off x="11277284" y="5301208"/>
            <a:ext cx="911541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9457656" y="1268760"/>
            <a:ext cx="1821332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(Castro, 2006)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7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="" xmlns:a16="http://schemas.microsoft.com/office/drawing/2014/main" id="{8FF0F191-32D0-4A74-AC14-6CFDC423CAC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2872659"/>
              </p:ext>
            </p:extLst>
          </p:nvPr>
        </p:nvGraphicFramePr>
        <p:xfrm>
          <a:off x="333772" y="1701800"/>
          <a:ext cx="5760641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Content Placeholder 9">
            <a:extLst>
              <a:ext uri="{FF2B5EF4-FFF2-40B4-BE49-F238E27FC236}">
                <a16:creationId xmlns="" xmlns:a16="http://schemas.microsoft.com/office/drawing/2014/main" id="{B739BCA3-9E6E-493D-BFAD-24B664A4152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66420324"/>
              </p:ext>
            </p:extLst>
          </p:nvPr>
        </p:nvGraphicFramePr>
        <p:xfrm>
          <a:off x="6297612" y="1484784"/>
          <a:ext cx="5557439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BBEE83B0-C2CD-4C45-98AC-F389461F7C79}"/>
              </a:ext>
            </a:extLst>
          </p:cNvPr>
          <p:cNvSpPr txBox="1">
            <a:spLocks/>
          </p:cNvSpPr>
          <p:nvPr/>
        </p:nvSpPr>
        <p:spPr>
          <a:xfrm>
            <a:off x="1117309" y="200224"/>
            <a:ext cx="9585615" cy="636488"/>
          </a:xfrm>
          <a:prstGeom prst="rect">
            <a:avLst/>
          </a:prstGeom>
          <a:solidFill>
            <a:srgbClr val="4472C4"/>
          </a:solidFill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Incertidumbres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8D47E6B1-2CAB-45CA-8485-F0D6FFEA1EBA}"/>
              </a:ext>
            </a:extLst>
          </p:cNvPr>
          <p:cNvSpPr/>
          <p:nvPr/>
        </p:nvSpPr>
        <p:spPr>
          <a:xfrm>
            <a:off x="1773932" y="836712"/>
            <a:ext cx="3096344" cy="648072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TEORIA DE ERRORES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478788" y="1241031"/>
            <a:ext cx="1775038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(PAHO, 2002)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00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A73121-F722-4B6E-9279-8B35FA18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20688"/>
            <a:ext cx="5769191" cy="852512"/>
          </a:xfrm>
          <a:gradFill flip="none" rotWithShape="1">
            <a:gsLst>
              <a:gs pos="0">
                <a:schemeClr val="accent5">
                  <a:lumMod val="50000"/>
                  <a:tint val="66000"/>
                  <a:satMod val="160000"/>
                </a:schemeClr>
              </a:gs>
              <a:gs pos="50000">
                <a:schemeClr val="accent5">
                  <a:lumMod val="50000"/>
                  <a:tint val="44500"/>
                  <a:satMod val="160000"/>
                </a:schemeClr>
              </a:gs>
              <a:gs pos="100000">
                <a:schemeClr val="accent5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s-MX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GUION EXPLICATIVO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08D8A9-3E7D-47E7-8A53-F05737A27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132856"/>
            <a:ext cx="10157354" cy="3743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/>
              <a:t>	Para el apartado </a:t>
            </a:r>
            <a:r>
              <a:rPr lang="es-MX" sz="3200" b="1" dirty="0"/>
              <a:t>1.6</a:t>
            </a:r>
            <a:r>
              <a:rPr lang="es-MX" sz="3200" dirty="0"/>
              <a:t>, se verán de manera especifica, algunos conceptos internacionales comúnmente utilizados en el sistema de la metrología.</a:t>
            </a:r>
          </a:p>
          <a:p>
            <a:pPr marL="0" indent="0" algn="just">
              <a:buNone/>
            </a:pPr>
            <a:r>
              <a:rPr lang="es-MX" sz="3200" dirty="0"/>
              <a:t>	Para concluir en el ultimo apartado en </a:t>
            </a:r>
            <a:r>
              <a:rPr lang="es-MX" sz="3200" b="1" dirty="0"/>
              <a:t>1.7 </a:t>
            </a:r>
            <a:r>
              <a:rPr lang="es-MX" sz="3200" dirty="0"/>
              <a:t>se </a:t>
            </a:r>
            <a:r>
              <a:rPr lang="es-MX" sz="3200" dirty="0" smtClean="0"/>
              <a:t>abordara la relación que existe entre los tipos de errores y las tolerancias.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275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5FF47B8-6978-4811-BF27-9C7348543D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49" t="21459" r="21144" b="11224"/>
          <a:stretch/>
        </p:blipFill>
        <p:spPr>
          <a:xfrm>
            <a:off x="837828" y="980728"/>
            <a:ext cx="9585615" cy="5760640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="" xmlns:a16="http://schemas.microsoft.com/office/drawing/2014/main" id="{75FD8CC6-574A-4AAE-97D1-9EACF61AFA10}"/>
              </a:ext>
            </a:extLst>
          </p:cNvPr>
          <p:cNvSpPr txBox="1">
            <a:spLocks/>
          </p:cNvSpPr>
          <p:nvPr/>
        </p:nvSpPr>
        <p:spPr>
          <a:xfrm>
            <a:off x="837828" y="188640"/>
            <a:ext cx="9585615" cy="636488"/>
          </a:xfrm>
          <a:prstGeom prst="rect">
            <a:avLst/>
          </a:prstGeom>
          <a:solidFill>
            <a:srgbClr val="4472C4"/>
          </a:solidFill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Incertidumbres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198868" y="6343630"/>
            <a:ext cx="1775038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(PAHO, 2002)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0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odoingenieriaindustrial.files.wordpress.com/2012/10/33.png">
            <a:extLst>
              <a:ext uri="{FF2B5EF4-FFF2-40B4-BE49-F238E27FC236}">
                <a16:creationId xmlns="" xmlns:a16="http://schemas.microsoft.com/office/drawing/2014/main" id="{89011CDF-B149-4A3C-A1AA-EC8688604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1844824"/>
            <a:ext cx="4721371" cy="447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56149EB0-51D0-4E3C-9F53-0816D8D8DE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767256"/>
              </p:ext>
            </p:extLst>
          </p:nvPr>
        </p:nvGraphicFramePr>
        <p:xfrm>
          <a:off x="5127150" y="1473200"/>
          <a:ext cx="6583885" cy="5124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>
            <a:extLst>
              <a:ext uri="{FF2B5EF4-FFF2-40B4-BE49-F238E27FC236}">
                <a16:creationId xmlns="" xmlns:a16="http://schemas.microsoft.com/office/drawing/2014/main" id="{5751A9A5-0986-4F65-A6D7-BCB844A534D3}"/>
              </a:ext>
            </a:extLst>
          </p:cNvPr>
          <p:cNvSpPr txBox="1">
            <a:spLocks/>
          </p:cNvSpPr>
          <p:nvPr/>
        </p:nvSpPr>
        <p:spPr>
          <a:xfrm>
            <a:off x="1117309" y="836712"/>
            <a:ext cx="9585615" cy="636488"/>
          </a:xfrm>
          <a:prstGeom prst="rect">
            <a:avLst/>
          </a:prstGeom>
          <a:solidFill>
            <a:srgbClr val="4472C4"/>
          </a:solidFill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Incertidumbres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190756" y="6093296"/>
            <a:ext cx="2371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/>
              <a:t>(Wordpress, 2017)</a:t>
            </a:r>
          </a:p>
        </p:txBody>
      </p:sp>
    </p:spTree>
    <p:extLst>
      <p:ext uri="{BB962C8B-B14F-4D97-AF65-F5344CB8AC3E}">
        <p14:creationId xmlns:p14="http://schemas.microsoft.com/office/powerpoint/2010/main" val="352431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3FB720-22E7-4AFD-9156-3478FF78D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090" y="1268760"/>
            <a:ext cx="5193128" cy="48965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000" dirty="0"/>
              <a:t>Errores por el instrumento o equipo de medición.</a:t>
            </a:r>
          </a:p>
          <a:p>
            <a:r>
              <a:rPr lang="es-MX" sz="2000" dirty="0"/>
              <a:t>Errores del operador o por el método de medición.</a:t>
            </a:r>
          </a:p>
          <a:p>
            <a:r>
              <a:rPr lang="es-MX" sz="2000" dirty="0"/>
              <a:t>Error por el uso de instrumentos no calibrados.</a:t>
            </a:r>
          </a:p>
          <a:p>
            <a:r>
              <a:rPr lang="es-MX" sz="2000" dirty="0"/>
              <a:t>Error por fuerza no ejercida al efectuar mediciones (</a:t>
            </a:r>
            <a:r>
              <a:rPr lang="es-MX" sz="2000" dirty="0" err="1"/>
              <a:t>flexion</a:t>
            </a:r>
            <a:r>
              <a:rPr lang="es-MX" sz="2000" dirty="0"/>
              <a:t> a lo largo de la superficie de resistencia).</a:t>
            </a:r>
          </a:p>
          <a:p>
            <a:r>
              <a:rPr lang="es-MX" sz="2000" dirty="0"/>
              <a:t>Error por instrumento inadecuado.</a:t>
            </a:r>
          </a:p>
          <a:p>
            <a:r>
              <a:rPr lang="es-MX" sz="2000" dirty="0"/>
              <a:t>Error por método de sujeción del instrumento.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20324360-B84A-4115-B4EE-B9CA355EACD9}"/>
              </a:ext>
            </a:extLst>
          </p:cNvPr>
          <p:cNvSpPr txBox="1">
            <a:spLocks/>
          </p:cNvSpPr>
          <p:nvPr/>
        </p:nvSpPr>
        <p:spPr>
          <a:xfrm>
            <a:off x="1117411" y="476672"/>
            <a:ext cx="9585615" cy="636488"/>
          </a:xfrm>
          <a:prstGeom prst="rect">
            <a:avLst/>
          </a:prstGeom>
          <a:solidFill>
            <a:srgbClr val="4472C4"/>
          </a:solidFill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Incertidumbres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FCE92DB0-B618-45A7-B53F-201DD7BDEFF7}"/>
              </a:ext>
            </a:extLst>
          </p:cNvPr>
          <p:cNvSpPr txBox="1">
            <a:spLocks/>
          </p:cNvSpPr>
          <p:nvPr/>
        </p:nvSpPr>
        <p:spPr>
          <a:xfrm>
            <a:off x="6310436" y="2132856"/>
            <a:ext cx="5193128" cy="31683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  <a:lin ang="189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100000"/>
              <a:buFont typeface="Century Gothic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100000"/>
              <a:buFont typeface="Century Gothic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100000"/>
              <a:buFont typeface="Century Gothic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100000"/>
              <a:buFont typeface="Century Gothic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133226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90000"/>
              <a:buFont typeface="Century Gothic" panose="020B0502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845622" indent="-28575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90000"/>
              <a:buFont typeface="Century Gothic" panose="020B0502020202020204" pitchFamily="34" charset="0"/>
              <a:buChar char="–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72267" indent="-28575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90000"/>
              <a:buFont typeface="Century Gothic" panose="020B0502020202020204" pitchFamily="34" charset="0"/>
              <a:buChar char="–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759862" indent="-28575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Clr>
                <a:schemeClr val="accent6">
                  <a:lumMod val="50000"/>
                </a:schemeClr>
              </a:buClr>
              <a:buSzPct val="90000"/>
              <a:buFont typeface="Century Gothic" panose="020B0502020202020204" pitchFamily="34" charset="0"/>
              <a:buChar char="–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dirty="0"/>
              <a:t>Error por posición.</a:t>
            </a:r>
          </a:p>
          <a:p>
            <a:r>
              <a:rPr lang="es-MX" sz="2000" dirty="0"/>
              <a:t>Error por desgaste.</a:t>
            </a:r>
          </a:p>
          <a:p>
            <a:r>
              <a:rPr lang="es-MX" sz="2000" dirty="0"/>
              <a:t>Error por condiciones ambientales.</a:t>
            </a:r>
          </a:p>
          <a:p>
            <a:r>
              <a:rPr lang="es-MX" sz="2000" dirty="0"/>
              <a:t>Error de </a:t>
            </a:r>
            <a:r>
              <a:rPr lang="es-MX" sz="2000" dirty="0" err="1"/>
              <a:t>paraleje</a:t>
            </a:r>
            <a:r>
              <a:rPr lang="es-MX" sz="2000" dirty="0"/>
              <a:t>.</a:t>
            </a:r>
          </a:p>
          <a:p>
            <a:r>
              <a:rPr lang="es-MX" sz="2000" dirty="0"/>
              <a:t>Error de Abbe.</a:t>
            </a:r>
          </a:p>
          <a:p>
            <a:r>
              <a:rPr lang="es-MX" sz="2000" dirty="0"/>
              <a:t>Error de r &amp; r</a:t>
            </a:r>
          </a:p>
        </p:txBody>
      </p:sp>
      <p:sp>
        <p:nvSpPr>
          <p:cNvPr id="6" name="Arrow: Left 5">
            <a:hlinkClick r:id="rId2" action="ppaction://hlinksldjump"/>
            <a:extLst>
              <a:ext uri="{FF2B5EF4-FFF2-40B4-BE49-F238E27FC236}">
                <a16:creationId xmlns="" xmlns:a16="http://schemas.microsoft.com/office/drawing/2014/main" id="{7D48A434-B0FB-490E-8797-A0A8CBC6D178}"/>
              </a:ext>
            </a:extLst>
          </p:cNvPr>
          <p:cNvSpPr/>
          <p:nvPr/>
        </p:nvSpPr>
        <p:spPr>
          <a:xfrm>
            <a:off x="10558908" y="5566928"/>
            <a:ext cx="1269877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8254652" y="6165304"/>
            <a:ext cx="2371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/>
              <a:t>(Wordpress, 2017)</a:t>
            </a:r>
          </a:p>
        </p:txBody>
      </p:sp>
    </p:spTree>
    <p:extLst>
      <p:ext uri="{BB962C8B-B14F-4D97-AF65-F5344CB8AC3E}">
        <p14:creationId xmlns:p14="http://schemas.microsoft.com/office/powerpoint/2010/main" val="74718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188640"/>
            <a:ext cx="5265135" cy="1068536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err="1"/>
              <a:t>Referencias</a:t>
            </a:r>
            <a:r>
              <a:rPr lang="en-US" sz="60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828" y="1484784"/>
            <a:ext cx="10436835" cy="5156200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http://www.lacomet.go.cr/descargas/metron/2016/d2/Conceptos%20basicos%20de%20metrologia.pdf</a:t>
            </a:r>
            <a:endParaRPr lang="en-US" dirty="0"/>
          </a:p>
          <a:p>
            <a:r>
              <a:rPr lang="en-US" dirty="0">
                <a:hlinkClick r:id="rId3"/>
              </a:rPr>
              <a:t>https://www.fomento.gob.es/NR/rdonlyres/39430980-4652-41E3-8059-7B07D5FC6644/19526/IA02.pdf</a:t>
            </a:r>
            <a:endParaRPr lang="en-US" dirty="0"/>
          </a:p>
          <a:p>
            <a:r>
              <a:rPr lang="en-US" dirty="0">
                <a:hlinkClick r:id="rId4"/>
              </a:rPr>
              <a:t>https://www.isotools.org/2015/04/02/que-contenidos-debe-tener-un-manual-de-la-calidad/</a:t>
            </a:r>
            <a:endParaRPr lang="en-US" dirty="0"/>
          </a:p>
          <a:p>
            <a:r>
              <a:rPr lang="en-US" dirty="0">
                <a:hlinkClick r:id="rId5"/>
              </a:rPr>
              <a:t>https://www.isotools.org/2016/02/04/conceptos-basicos-para-entender-y-aplicar-sistemas-de-calidad/</a:t>
            </a:r>
            <a:endParaRPr lang="en-US" dirty="0"/>
          </a:p>
          <a:p>
            <a:r>
              <a:rPr lang="en-US" dirty="0">
                <a:hlinkClick r:id="rId6"/>
              </a:rPr>
              <a:t>https://www.aec.es/web/guest/centro-conocimiento/auditoria-de-calidad</a:t>
            </a:r>
            <a:endParaRPr lang="en-US" dirty="0"/>
          </a:p>
          <a:p>
            <a:r>
              <a:rPr lang="en-US" dirty="0">
                <a:hlinkClick r:id="rId7"/>
              </a:rPr>
              <a:t>https://es.slideshare.net/anpilo1980/auditoria-calidad</a:t>
            </a:r>
            <a:endParaRPr lang="en-US" dirty="0"/>
          </a:p>
          <a:p>
            <a:r>
              <a:rPr lang="en-US" dirty="0">
                <a:hlinkClick r:id="rId8"/>
              </a:rPr>
              <a:t>https://es.slideshare.net/profesoramadorbetancourt/lfmn</a:t>
            </a:r>
            <a:endParaRPr lang="en-US" dirty="0"/>
          </a:p>
          <a:p>
            <a:r>
              <a:rPr lang="en-US" dirty="0">
                <a:hlinkClick r:id="rId9"/>
              </a:rPr>
              <a:t>http://new.paho.org/hq/dmdocuments/2008/6_Modulo_METROLOGIA.pdf</a:t>
            </a:r>
            <a:endParaRPr lang="en-US" dirty="0"/>
          </a:p>
          <a:p>
            <a:r>
              <a:rPr lang="en-US" dirty="0">
                <a:hlinkClick r:id="rId10"/>
              </a:rPr>
              <a:t>https://todoingenieriaindustrial.wordpress.com/metrologia-y-normalizacion/2-7-tipos-de-errores</a:t>
            </a:r>
            <a:r>
              <a:rPr lang="en-US" dirty="0" smtClean="0">
                <a:hlinkClick r:id="rId10"/>
              </a:rPr>
              <a:t>/</a:t>
            </a:r>
            <a:endParaRPr lang="en-US" dirty="0" smtClean="0"/>
          </a:p>
          <a:p>
            <a:r>
              <a:rPr lang="en-US" dirty="0">
                <a:hlinkClick r:id="rId11"/>
              </a:rPr>
              <a:t>https://www.gestiopolis.com/normas-de-calidad</a:t>
            </a:r>
            <a:r>
              <a:rPr lang="en-US" dirty="0" smtClean="0">
                <a:hlinkClick r:id="rId11"/>
              </a:rPr>
              <a:t>/</a:t>
            </a:r>
            <a:endParaRPr lang="en-US" dirty="0" smtClean="0"/>
          </a:p>
          <a:p>
            <a:r>
              <a:rPr lang="en-US" dirty="0"/>
              <a:t>https://es.slideshare.net/profesoramadorbetancourt/lfmn</a:t>
            </a:r>
          </a:p>
        </p:txBody>
      </p:sp>
    </p:spTree>
    <p:extLst>
      <p:ext uri="{BB962C8B-B14F-4D97-AF65-F5344CB8AC3E}">
        <p14:creationId xmlns:p14="http://schemas.microsoft.com/office/powerpoint/2010/main" val="109724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548680"/>
            <a:ext cx="4617063" cy="92452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err="1" smtClean="0"/>
              <a:t>INDICE</a:t>
            </a:r>
            <a:r>
              <a:rPr lang="en-US" sz="5400" dirty="0" smtClean="0"/>
              <a:t>:</a:t>
            </a:r>
            <a:endParaRPr lang="en-US" sz="54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94AE186B-A064-4D06-AB57-9D57E5A2F9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759804"/>
              </p:ext>
            </p:extLst>
          </p:nvPr>
        </p:nvGraphicFramePr>
        <p:xfrm>
          <a:off x="1117600" y="1773808"/>
          <a:ext cx="10156825" cy="4895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3BF57A-63B5-4BFA-A581-4C3E364D5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548680"/>
            <a:ext cx="4689071" cy="92452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5400" dirty="0"/>
              <a:t>PROGRAMA: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9330103A-C516-4718-9A21-5E1B64627B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824683"/>
              </p:ext>
            </p:extLst>
          </p:nvPr>
        </p:nvGraphicFramePr>
        <p:xfrm>
          <a:off x="1117600" y="1701800"/>
          <a:ext cx="10156825" cy="4895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33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A6D56397-B0B8-42A6-9D07-EE304BF7A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620688"/>
            <a:ext cx="7497383" cy="85251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Norma de Calidad: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646FCB4F-C510-4ED3-A6BD-4BF9DDA6AD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1871216"/>
          </a:xfrm>
        </p:spPr>
        <p:txBody>
          <a:bodyPr/>
          <a:lstStyle/>
          <a:p>
            <a:pPr algn="just"/>
            <a:r>
              <a:rPr lang="es-MX" dirty="0"/>
              <a:t>La calidad no tiene un significado popular de </a:t>
            </a:r>
            <a:r>
              <a:rPr lang="es-MX" b="1" dirty="0"/>
              <a:t>mejor</a:t>
            </a:r>
            <a:r>
              <a:rPr lang="es-MX" dirty="0"/>
              <a:t> en el sentido absoluto.</a:t>
            </a:r>
          </a:p>
          <a:p>
            <a:pPr algn="just"/>
            <a:r>
              <a:rPr lang="es-MX" dirty="0"/>
              <a:t>Industrialmente quiere decir: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958112D-2557-4B4E-BC3B-EB2236521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Características individuales:</a:t>
            </a:r>
          </a:p>
          <a:p>
            <a:r>
              <a:rPr lang="es-MX" sz="2800" dirty="0"/>
              <a:t>Confiable.</a:t>
            </a:r>
          </a:p>
          <a:p>
            <a:r>
              <a:rPr lang="es-MX" sz="2800" dirty="0"/>
              <a:t>Servicial.</a:t>
            </a:r>
          </a:p>
          <a:p>
            <a:r>
              <a:rPr lang="es-MX" sz="2800" dirty="0"/>
              <a:t>Durable.</a:t>
            </a:r>
          </a:p>
          <a:p>
            <a:pPr marL="0" indent="0">
              <a:buNone/>
            </a:pPr>
            <a:r>
              <a:rPr lang="es-MX" sz="2800" dirty="0"/>
              <a:t>CONSTITUYEN LA CALIDAD DEL PRODUCTO.</a:t>
            </a:r>
          </a:p>
          <a:p>
            <a:pPr marL="0" indent="0">
              <a:buNone/>
            </a:pPr>
            <a:endParaRPr lang="es-MX" sz="2800" dirty="0"/>
          </a:p>
        </p:txBody>
      </p:sp>
      <p:sp>
        <p:nvSpPr>
          <p:cNvPr id="7" name="Action Button: Blank 6">
            <a:hlinkClick r:id="" action="ppaction://noaction" highlightClick="1"/>
            <a:extLst>
              <a:ext uri="{FF2B5EF4-FFF2-40B4-BE49-F238E27FC236}">
                <a16:creationId xmlns="" xmlns:a16="http://schemas.microsoft.com/office/drawing/2014/main" id="{776D153C-964E-441F-BCE7-7E158AF5A76A}"/>
              </a:ext>
            </a:extLst>
          </p:cNvPr>
          <p:cNvSpPr/>
          <p:nvPr/>
        </p:nvSpPr>
        <p:spPr>
          <a:xfrm>
            <a:off x="1413892" y="3573016"/>
            <a:ext cx="4392488" cy="18002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Mejor dentro de ciertas condiciones del consumidor, ya que es el, quien determina la clase y la calidad del producto.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8614692" y="5983590"/>
            <a:ext cx="2335896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Gestiopolis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2002)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53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="" xmlns:a16="http://schemas.microsoft.com/office/drawing/2014/main" id="{CC477093-DA67-4725-9140-F651D65C05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851574"/>
              </p:ext>
            </p:extLst>
          </p:nvPr>
        </p:nvGraphicFramePr>
        <p:xfrm>
          <a:off x="189756" y="1701800"/>
          <a:ext cx="11953328" cy="4895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>
            <a:extLst>
              <a:ext uri="{FF2B5EF4-FFF2-40B4-BE49-F238E27FC236}">
                <a16:creationId xmlns="" xmlns:a16="http://schemas.microsoft.com/office/drawing/2014/main" id="{7EDA0C1B-B400-4B54-8A1D-FD5B1297B41C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7497383" cy="852512"/>
          </a:xfrm>
          <a:prstGeom prst="rect">
            <a:avLst/>
          </a:prstGeom>
          <a:solidFill>
            <a:schemeClr val="accent2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Norma de Calidad: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334772" y="848075"/>
            <a:ext cx="2335896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Gestiopolis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2002)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15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E068BB88-AAA4-4FD6-B82F-A2A8CCA2AE1A}"/>
              </a:ext>
            </a:extLst>
          </p:cNvPr>
          <p:cNvSpPr txBox="1">
            <a:spLocks/>
          </p:cNvSpPr>
          <p:nvPr/>
        </p:nvSpPr>
        <p:spPr>
          <a:xfrm>
            <a:off x="1117309" y="620688"/>
            <a:ext cx="7497383" cy="852512"/>
          </a:xfrm>
          <a:prstGeom prst="rect">
            <a:avLst/>
          </a:prstGeom>
          <a:solidFill>
            <a:schemeClr val="accent2"/>
          </a:solidFill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b="0" kern="1200" cap="none" baseline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Norma de Calidad: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6C4318CE-1D61-4DC6-BFF8-620199056599}"/>
              </a:ext>
            </a:extLst>
          </p:cNvPr>
          <p:cNvSpPr/>
          <p:nvPr/>
        </p:nvSpPr>
        <p:spPr>
          <a:xfrm>
            <a:off x="909836" y="2420888"/>
            <a:ext cx="10585176" cy="32403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dirty="0"/>
              <a:t>“La resultante de una combinación de características de ingeniería y fabricación, determinante del grado de satisfacción que el producto proporcione al consumidor, durante su uso”.</a:t>
            </a:r>
          </a:p>
        </p:txBody>
      </p:sp>
      <p:sp>
        <p:nvSpPr>
          <p:cNvPr id="6" name="Arrow: Left 5">
            <a:hlinkClick r:id="rId2" action="ppaction://hlinksldjump"/>
            <a:extLst>
              <a:ext uri="{FF2B5EF4-FFF2-40B4-BE49-F238E27FC236}">
                <a16:creationId xmlns="" xmlns:a16="http://schemas.microsoft.com/office/drawing/2014/main" id="{7D05AD6E-184A-4E4B-9AB4-E8CCFF560FA1}"/>
              </a:ext>
            </a:extLst>
          </p:cNvPr>
          <p:cNvSpPr/>
          <p:nvPr/>
        </p:nvSpPr>
        <p:spPr>
          <a:xfrm>
            <a:off x="10198868" y="5412184"/>
            <a:ext cx="1296144" cy="1196752"/>
          </a:xfrm>
          <a:prstGeom prst="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Atras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678588" y="6211198"/>
            <a:ext cx="2335896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Gestiopolis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2002)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02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 open house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Classroom open house presentation.potx" id="{AB7D8AB0-4323-4322-AB21-8CB398DB9E96}" vid="{5BFEA1FF-C39F-48A2-B239-4B55565FC3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Classroom open house presentation</Template>
  <TotalTime>3594</TotalTime>
  <Words>2558</Words>
  <Application>Microsoft Office PowerPoint</Application>
  <PresentationFormat>Personalizado</PresentationFormat>
  <Paragraphs>372</Paragraphs>
  <Slides>43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8" baseType="lpstr">
      <vt:lpstr>Arial</vt:lpstr>
      <vt:lpstr>Calibri</vt:lpstr>
      <vt:lpstr>Century Gothic</vt:lpstr>
      <vt:lpstr>Wingdings</vt:lpstr>
      <vt:lpstr>Class open house presentation</vt:lpstr>
      <vt:lpstr>Presentación de PowerPoint</vt:lpstr>
      <vt:lpstr>GUION EXPLICATIVO</vt:lpstr>
      <vt:lpstr>GUION EXPLICATIVO</vt:lpstr>
      <vt:lpstr>GUION EXPLICATIVO</vt:lpstr>
      <vt:lpstr>INDICE:</vt:lpstr>
      <vt:lpstr>PROGRAMA:</vt:lpstr>
      <vt:lpstr>1. Norma de Calidad: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1.2 Manual de Calidad:</vt:lpstr>
      <vt:lpstr>1.2 Manual de Calidad:</vt:lpstr>
      <vt:lpstr>1.2 Manual de Calidad: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1.3 Auditorias de Calidad:</vt:lpstr>
      <vt:lpstr>Presentación de PowerPoint</vt:lpstr>
      <vt:lpstr>Presentación de PowerPoint</vt:lpstr>
      <vt:lpstr>Presentación de PowerPoint</vt:lpstr>
      <vt:lpstr>1.4 Historia de la calidad:</vt:lpstr>
      <vt:lpstr>1.4 Historia de la calidad:</vt:lpstr>
      <vt:lpstr>Presentación de PowerPoint</vt:lpstr>
      <vt:lpstr>1.5 Ley Federal de Metrología:</vt:lpstr>
      <vt:lpstr>Presentación de PowerPoint</vt:lpstr>
      <vt:lpstr>Class Rules</vt:lpstr>
      <vt:lpstr>Class Rules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&gt;UNIVERSIDAD AUTONOMA DEL ESTADO DE MEXICO.&lt;  UNIDAD ACADEMICA PROFESIONAL TIANGUISTENCO.</dc:title>
  <dc:creator>Carla Gleez.</dc:creator>
  <cp:lastModifiedBy>usuario</cp:lastModifiedBy>
  <cp:revision>105</cp:revision>
  <dcterms:created xsi:type="dcterms:W3CDTF">2017-09-22T01:34:05Z</dcterms:created>
  <dcterms:modified xsi:type="dcterms:W3CDTF">2017-10-12T14:41:38Z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