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gif" ContentType="image/gif"/>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31" r:id="rId2"/>
  </p:sldMasterIdLst>
  <p:notesMasterIdLst>
    <p:notesMasterId r:id="rId41"/>
  </p:notesMasterIdLst>
  <p:handoutMasterIdLst>
    <p:handoutMasterId r:id="rId42"/>
  </p:handoutMasterIdLst>
  <p:sldIdLst>
    <p:sldId id="259" r:id="rId3"/>
    <p:sldId id="324" r:id="rId4"/>
    <p:sldId id="325" r:id="rId5"/>
    <p:sldId id="291" r:id="rId6"/>
    <p:sldId id="318" r:id="rId7"/>
    <p:sldId id="317" r:id="rId8"/>
    <p:sldId id="319" r:id="rId9"/>
    <p:sldId id="292" r:id="rId10"/>
    <p:sldId id="312" r:id="rId11"/>
    <p:sldId id="293" r:id="rId12"/>
    <p:sldId id="294" r:id="rId13"/>
    <p:sldId id="326" r:id="rId14"/>
    <p:sldId id="327" r:id="rId15"/>
    <p:sldId id="328" r:id="rId16"/>
    <p:sldId id="329" r:id="rId17"/>
    <p:sldId id="330" r:id="rId18"/>
    <p:sldId id="331" r:id="rId19"/>
    <p:sldId id="321" r:id="rId20"/>
    <p:sldId id="306" r:id="rId21"/>
    <p:sldId id="313" r:id="rId22"/>
    <p:sldId id="295" r:id="rId23"/>
    <p:sldId id="296" r:id="rId24"/>
    <p:sldId id="297" r:id="rId25"/>
    <p:sldId id="299" r:id="rId26"/>
    <p:sldId id="300" r:id="rId27"/>
    <p:sldId id="314" r:id="rId28"/>
    <p:sldId id="322" r:id="rId29"/>
    <p:sldId id="301" r:id="rId30"/>
    <p:sldId id="302" r:id="rId31"/>
    <p:sldId id="307" r:id="rId32"/>
    <p:sldId id="303" r:id="rId33"/>
    <p:sldId id="308" r:id="rId34"/>
    <p:sldId id="304" r:id="rId35"/>
    <p:sldId id="311" r:id="rId36"/>
    <p:sldId id="309" r:id="rId37"/>
    <p:sldId id="310" r:id="rId38"/>
    <p:sldId id="305" r:id="rId39"/>
    <p:sldId id="316" r:id="rId40"/>
  </p:sldIdLst>
  <p:sldSz cx="9144000" cy="6858000" type="screen4x3"/>
  <p:notesSz cx="6858000" cy="9144000"/>
  <p:defaultTextStyle>
    <a:defPPr>
      <a:defRPr lang="es-ES"/>
    </a:defPPr>
    <a:lvl1pPr marL="0" algn="l" defTabSz="914400" rtl="0" eaLnBrk="1" latinLnBrk="0" hangingPunct="1">
      <a:defRPr lang="es-ES" sz="1800" kern="1200">
        <a:solidFill>
          <a:schemeClr val="tx1"/>
        </a:solidFill>
        <a:latin typeface="+mn-lt"/>
        <a:ea typeface="+mn-ea"/>
        <a:cs typeface="+mn-cs"/>
      </a:defRPr>
    </a:lvl1pPr>
    <a:lvl2pPr marL="457200" algn="l" defTabSz="914400" rtl="0" eaLnBrk="1" latinLnBrk="0" hangingPunct="1">
      <a:defRPr lang="es-ES" sz="1800" kern="1200">
        <a:solidFill>
          <a:schemeClr val="tx1"/>
        </a:solidFill>
        <a:latin typeface="+mn-lt"/>
        <a:ea typeface="+mn-ea"/>
        <a:cs typeface="+mn-cs"/>
      </a:defRPr>
    </a:lvl2pPr>
    <a:lvl3pPr marL="914400" algn="l" defTabSz="914400" rtl="0" eaLnBrk="1" latinLnBrk="0" hangingPunct="1">
      <a:defRPr lang="es-ES" sz="1800" kern="1200">
        <a:solidFill>
          <a:schemeClr val="tx1"/>
        </a:solidFill>
        <a:latin typeface="+mn-lt"/>
        <a:ea typeface="+mn-ea"/>
        <a:cs typeface="+mn-cs"/>
      </a:defRPr>
    </a:lvl3pPr>
    <a:lvl4pPr marL="1371600" algn="l" defTabSz="914400" rtl="0" eaLnBrk="1" latinLnBrk="0" hangingPunct="1">
      <a:defRPr lang="es-ES" sz="1800" kern="1200">
        <a:solidFill>
          <a:schemeClr val="tx1"/>
        </a:solidFill>
        <a:latin typeface="+mn-lt"/>
        <a:ea typeface="+mn-ea"/>
        <a:cs typeface="+mn-cs"/>
      </a:defRPr>
    </a:lvl4pPr>
    <a:lvl5pPr marL="1828800" algn="l" defTabSz="914400" rtl="0" eaLnBrk="1" latinLnBrk="0" hangingPunct="1">
      <a:defRPr lang="es-ES" sz="1800" kern="1200">
        <a:solidFill>
          <a:schemeClr val="tx1"/>
        </a:solidFill>
        <a:latin typeface="+mn-lt"/>
        <a:ea typeface="+mn-ea"/>
        <a:cs typeface="+mn-cs"/>
      </a:defRPr>
    </a:lvl5pPr>
    <a:lvl6pPr marL="2286000" algn="l" defTabSz="914400" rtl="0" eaLnBrk="1" latinLnBrk="0" hangingPunct="1">
      <a:defRPr lang="es-ES" sz="1800" kern="1200">
        <a:solidFill>
          <a:schemeClr val="tx1"/>
        </a:solidFill>
        <a:latin typeface="+mn-lt"/>
        <a:ea typeface="+mn-ea"/>
        <a:cs typeface="+mn-cs"/>
      </a:defRPr>
    </a:lvl6pPr>
    <a:lvl7pPr marL="2743200" algn="l" defTabSz="914400" rtl="0" eaLnBrk="1" latinLnBrk="0" hangingPunct="1">
      <a:defRPr lang="es-ES" sz="1800" kern="1200">
        <a:solidFill>
          <a:schemeClr val="tx1"/>
        </a:solidFill>
        <a:latin typeface="+mn-lt"/>
        <a:ea typeface="+mn-ea"/>
        <a:cs typeface="+mn-cs"/>
      </a:defRPr>
    </a:lvl7pPr>
    <a:lvl8pPr marL="3200400" algn="l" defTabSz="914400" rtl="0" eaLnBrk="1" latinLnBrk="0" hangingPunct="1">
      <a:defRPr lang="es-ES" sz="1800" kern="1200">
        <a:solidFill>
          <a:schemeClr val="tx1"/>
        </a:solidFill>
        <a:latin typeface="+mn-lt"/>
        <a:ea typeface="+mn-ea"/>
        <a:cs typeface="+mn-cs"/>
      </a:defRPr>
    </a:lvl8pPr>
    <a:lvl9pPr marL="3657600" algn="l" defTabSz="914400" rtl="0" eaLnBrk="1" latinLnBrk="0" hangingPunct="1">
      <a:defRPr lang="es-ES"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779CC93D-E52E-4D84-901B-11D7331DD495}">
          <p14:sldIdLst>
            <p14:sldId id="259"/>
          </p14:sldIdLst>
        </p14:section>
        <p14:section name="Información general y objetivos" id="{ABA716BF-3A5C-4ADB-94C9-CFEF84EBA240}">
          <p14:sldIdLst>
            <p14:sldId id="324"/>
            <p14:sldId id="325"/>
            <p14:sldId id="291"/>
            <p14:sldId id="318"/>
            <p14:sldId id="317"/>
            <p14:sldId id="319"/>
            <p14:sldId id="292"/>
            <p14:sldId id="312"/>
            <p14:sldId id="293"/>
            <p14:sldId id="294"/>
            <p14:sldId id="326"/>
            <p14:sldId id="327"/>
            <p14:sldId id="328"/>
            <p14:sldId id="329"/>
            <p14:sldId id="330"/>
            <p14:sldId id="331"/>
            <p14:sldId id="321"/>
            <p14:sldId id="306"/>
            <p14:sldId id="313"/>
            <p14:sldId id="295"/>
            <p14:sldId id="296"/>
            <p14:sldId id="297"/>
            <p14:sldId id="299"/>
            <p14:sldId id="300"/>
            <p14:sldId id="314"/>
            <p14:sldId id="322"/>
            <p14:sldId id="301"/>
            <p14:sldId id="302"/>
            <p14:sldId id="307"/>
            <p14:sldId id="303"/>
            <p14:sldId id="308"/>
            <p14:sldId id="304"/>
            <p14:sldId id="311"/>
            <p14:sldId id="309"/>
            <p14:sldId id="310"/>
            <p14:sldId id="305"/>
            <p14:sldId id="316"/>
          </p14:sldIdLst>
        </p14:section>
        <p14:section name="Tema 1" id="{6D9936A3-3945-4757-BC8B-B5C252D8E036}">
          <p14:sldIdLst/>
        </p14:section>
        <p14:section name="Diapositivas de muestra para elementos visuales" id="{BAB3A466-96C9-4230-9978-795378D75699}">
          <p14:sldIdLst/>
        </p14:section>
        <p14:section name="Caso práctico" id="{8C0305C9-B152-4FBA-A789-FE1976D53990}">
          <p14:sldIdLst/>
        </p14:section>
        <p14:section name="Conclusión y resumen" id="{790CEF5B-569A-4C2F-BED5-750B08C0E5AD}">
          <p14:sldIdLst/>
        </p14:section>
        <p14:section name="Apéndice" id="{3F78B471-41DA-46F2-A8E4-97E471896AB3}">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9ED6"/>
    <a:srgbClr val="0033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84" autoAdjust="0"/>
    <p:restoredTop sz="83977" autoAdjust="0"/>
  </p:normalViewPr>
  <p:slideViewPr>
    <p:cSldViewPr>
      <p:cViewPr varScale="1">
        <p:scale>
          <a:sx n="134" d="100"/>
          <a:sy n="134" d="100"/>
        </p:scale>
        <p:origin x="-954" y="-78"/>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0"/>
    </p:cViewPr>
  </p:sorterViewPr>
  <p:notesViewPr>
    <p:cSldViewPr>
      <p:cViewPr varScale="1">
        <p:scale>
          <a:sx n="83" d="100"/>
          <a:sy n="83" d="100"/>
        </p:scale>
        <p:origin x="-314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_rels/data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diagrams/_rels/data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diagrams/_rels/data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diagrams/_rels/data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image" Target="../media/image49.png"/></Relationships>
</file>

<file path=ppt/diagrams/_rels/data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image" Target="../media/image52.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diagrams/_rels/drawing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6.png"/><Relationship Id="rId1" Type="http://schemas.openxmlformats.org/officeDocument/2006/relationships/image" Target="../media/image34.png"/></Relationships>
</file>

<file path=ppt/diagrams/_rels/drawing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image" Target="../media/image49.png"/></Relationships>
</file>

<file path=ppt/diagrams/_rels/drawing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image" Target="../media/image52.pn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733A23-A8DE-4725-9B04-BE004403AD59}" type="doc">
      <dgm:prSet loTypeId="urn:microsoft.com/office/officeart/2008/layout/VerticalCurvedList" loCatId="list" qsTypeId="urn:microsoft.com/office/officeart/2005/8/quickstyle/3d4" qsCatId="3D" csTypeId="urn:microsoft.com/office/officeart/2005/8/colors/accent2_2" csCatId="accent2" phldr="1"/>
      <dgm:spPr/>
      <dgm:t>
        <a:bodyPr/>
        <a:lstStyle/>
        <a:p>
          <a:endParaRPr lang="es-ES"/>
        </a:p>
      </dgm:t>
    </dgm:pt>
    <dgm:pt modelId="{051B6B9B-4493-4A3E-91D3-59B51FE1F680}">
      <dgm:prSet phldrT="[Texto]" custT="1"/>
      <dgm:spPr/>
      <dgm:t>
        <a:bodyPr/>
        <a:lstStyle/>
        <a:p>
          <a:r>
            <a:rPr lang="es-ES" sz="1600" dirty="0" smtClean="0">
              <a:latin typeface="Arial" pitchFamily="34" charset="0"/>
              <a:cs typeface="Arial" pitchFamily="34" charset="0"/>
            </a:rPr>
            <a:t>Líneas de ensamble</a:t>
          </a:r>
          <a:endParaRPr lang="es-ES" sz="1600" dirty="0">
            <a:latin typeface="Arial" pitchFamily="34" charset="0"/>
            <a:cs typeface="Arial" pitchFamily="34" charset="0"/>
          </a:endParaRPr>
        </a:p>
      </dgm:t>
    </dgm:pt>
    <dgm:pt modelId="{BF7E0B0E-3AFD-4C2E-8DDC-644442AD5650}" type="parTrans" cxnId="{7D16D006-D924-4CDE-80FF-DCE5A1546CAB}">
      <dgm:prSet/>
      <dgm:spPr/>
      <dgm:t>
        <a:bodyPr/>
        <a:lstStyle/>
        <a:p>
          <a:endParaRPr lang="es-ES"/>
        </a:p>
      </dgm:t>
    </dgm:pt>
    <dgm:pt modelId="{41972A85-9C6A-420A-8266-3302C0D75883}" type="sibTrans" cxnId="{7D16D006-D924-4CDE-80FF-DCE5A1546CAB}">
      <dgm:prSet/>
      <dgm:spPr/>
      <dgm:t>
        <a:bodyPr/>
        <a:lstStyle/>
        <a:p>
          <a:endParaRPr lang="es-ES"/>
        </a:p>
      </dgm:t>
    </dgm:pt>
    <dgm:pt modelId="{122ABE37-C685-4766-A3A9-3AA3E4E41218}">
      <dgm:prSet phldrT="[Texto]" custT="1"/>
      <dgm:spPr/>
      <dgm:t>
        <a:bodyPr/>
        <a:lstStyle/>
        <a:p>
          <a:pPr algn="just"/>
          <a:r>
            <a:rPr lang="es-ES" sz="1600" dirty="0" smtClean="0">
              <a:latin typeface="Arial" pitchFamily="34" charset="0"/>
              <a:cs typeface="Arial" pitchFamily="34" charset="0"/>
            </a:rPr>
            <a:t>Líneas de manufactura</a:t>
          </a:r>
          <a:endParaRPr lang="es-ES" sz="1600" dirty="0">
            <a:latin typeface="Arial" pitchFamily="34" charset="0"/>
            <a:cs typeface="Arial" pitchFamily="34" charset="0"/>
          </a:endParaRPr>
        </a:p>
      </dgm:t>
    </dgm:pt>
    <dgm:pt modelId="{7E182FDB-5471-4884-9EA5-2A550C61FB87}" type="parTrans" cxnId="{B5A574E8-C52A-4562-8258-B934635C95D1}">
      <dgm:prSet/>
      <dgm:spPr/>
      <dgm:t>
        <a:bodyPr/>
        <a:lstStyle/>
        <a:p>
          <a:endParaRPr lang="es-ES"/>
        </a:p>
      </dgm:t>
    </dgm:pt>
    <dgm:pt modelId="{84AC33FE-EA84-4154-936B-6D013A8A12A6}" type="sibTrans" cxnId="{B5A574E8-C52A-4562-8258-B934635C95D1}">
      <dgm:prSet/>
      <dgm:spPr/>
      <dgm:t>
        <a:bodyPr/>
        <a:lstStyle/>
        <a:p>
          <a:endParaRPr lang="es-ES"/>
        </a:p>
      </dgm:t>
    </dgm:pt>
    <dgm:pt modelId="{AFE85880-03DF-4184-BF64-9994517DF669}">
      <dgm:prSet phldrT="[Texto]" custT="1"/>
      <dgm:spPr/>
      <dgm:t>
        <a:bodyPr/>
        <a:lstStyle/>
        <a:p>
          <a:pPr algn="just"/>
          <a:r>
            <a:rPr lang="es-ES" sz="1600" dirty="0" smtClean="0">
              <a:latin typeface="Arial" pitchFamily="34" charset="0"/>
              <a:cs typeface="Arial" pitchFamily="34" charset="0"/>
            </a:rPr>
            <a:t>Servicios</a:t>
          </a:r>
          <a:endParaRPr lang="es-ES" sz="1600" dirty="0">
            <a:latin typeface="Arial" pitchFamily="34" charset="0"/>
            <a:cs typeface="Arial" pitchFamily="34" charset="0"/>
          </a:endParaRPr>
        </a:p>
      </dgm:t>
    </dgm:pt>
    <dgm:pt modelId="{60CFC50F-43C4-483C-8FB4-3E390816C4CE}" type="parTrans" cxnId="{BA5C64E2-375B-4DE1-84B7-4055F6B79A1E}">
      <dgm:prSet/>
      <dgm:spPr/>
      <dgm:t>
        <a:bodyPr/>
        <a:lstStyle/>
        <a:p>
          <a:endParaRPr lang="es-ES"/>
        </a:p>
      </dgm:t>
    </dgm:pt>
    <dgm:pt modelId="{E138F38A-443D-41E9-95ED-53E654AFFD59}" type="sibTrans" cxnId="{BA5C64E2-375B-4DE1-84B7-4055F6B79A1E}">
      <dgm:prSet/>
      <dgm:spPr/>
      <dgm:t>
        <a:bodyPr/>
        <a:lstStyle/>
        <a:p>
          <a:endParaRPr lang="es-ES"/>
        </a:p>
      </dgm:t>
    </dgm:pt>
    <dgm:pt modelId="{9BD24085-96B6-43E7-B631-76EFB7A165AD}" type="pres">
      <dgm:prSet presAssocID="{E7733A23-A8DE-4725-9B04-BE004403AD59}" presName="Name0" presStyleCnt="0">
        <dgm:presLayoutVars>
          <dgm:chMax val="7"/>
          <dgm:chPref val="7"/>
          <dgm:dir/>
        </dgm:presLayoutVars>
      </dgm:prSet>
      <dgm:spPr/>
      <dgm:t>
        <a:bodyPr/>
        <a:lstStyle/>
        <a:p>
          <a:endParaRPr lang="es-MX"/>
        </a:p>
      </dgm:t>
    </dgm:pt>
    <dgm:pt modelId="{B83F56D7-ECC0-4F13-A0D9-6F3B2F37EDD3}" type="pres">
      <dgm:prSet presAssocID="{E7733A23-A8DE-4725-9B04-BE004403AD59}" presName="Name1" presStyleCnt="0"/>
      <dgm:spPr/>
    </dgm:pt>
    <dgm:pt modelId="{A3FFBB1A-5207-4861-A759-B0BB468DDD4F}" type="pres">
      <dgm:prSet presAssocID="{E7733A23-A8DE-4725-9B04-BE004403AD59}" presName="cycle" presStyleCnt="0"/>
      <dgm:spPr/>
    </dgm:pt>
    <dgm:pt modelId="{D4DE3168-C54B-421D-988A-1C66FFDAE3EA}" type="pres">
      <dgm:prSet presAssocID="{E7733A23-A8DE-4725-9B04-BE004403AD59}" presName="srcNode" presStyleLbl="node1" presStyleIdx="0" presStyleCnt="3"/>
      <dgm:spPr/>
    </dgm:pt>
    <dgm:pt modelId="{DA845E59-7C22-4B29-909F-54A4E5D26011}" type="pres">
      <dgm:prSet presAssocID="{E7733A23-A8DE-4725-9B04-BE004403AD59}" presName="conn" presStyleLbl="parChTrans1D2" presStyleIdx="0" presStyleCnt="1"/>
      <dgm:spPr/>
      <dgm:t>
        <a:bodyPr/>
        <a:lstStyle/>
        <a:p>
          <a:endParaRPr lang="es-MX"/>
        </a:p>
      </dgm:t>
    </dgm:pt>
    <dgm:pt modelId="{FAA5F981-A11D-4450-8CA1-F2E5F4852DBD}" type="pres">
      <dgm:prSet presAssocID="{E7733A23-A8DE-4725-9B04-BE004403AD59}" presName="extraNode" presStyleLbl="node1" presStyleIdx="0" presStyleCnt="3"/>
      <dgm:spPr/>
    </dgm:pt>
    <dgm:pt modelId="{5EDA4CCD-F76A-438A-84E6-ACD07E7C09B9}" type="pres">
      <dgm:prSet presAssocID="{E7733A23-A8DE-4725-9B04-BE004403AD59}" presName="dstNode" presStyleLbl="node1" presStyleIdx="0" presStyleCnt="3"/>
      <dgm:spPr/>
    </dgm:pt>
    <dgm:pt modelId="{026C7897-94AB-4501-8E06-55350F60E46D}" type="pres">
      <dgm:prSet presAssocID="{051B6B9B-4493-4A3E-91D3-59B51FE1F680}" presName="text_1" presStyleLbl="node1" presStyleIdx="0" presStyleCnt="3" custScaleX="69329" custLinFactNeighborX="-1620" custLinFactNeighborY="-10712">
        <dgm:presLayoutVars>
          <dgm:bulletEnabled val="1"/>
        </dgm:presLayoutVars>
      </dgm:prSet>
      <dgm:spPr/>
      <dgm:t>
        <a:bodyPr/>
        <a:lstStyle/>
        <a:p>
          <a:endParaRPr lang="es-ES"/>
        </a:p>
      </dgm:t>
    </dgm:pt>
    <dgm:pt modelId="{1F0DE955-69C0-48DB-A976-43A1A0986AC3}" type="pres">
      <dgm:prSet presAssocID="{051B6B9B-4493-4A3E-91D3-59B51FE1F680}" presName="accent_1" presStyleCnt="0"/>
      <dgm:spPr/>
    </dgm:pt>
    <dgm:pt modelId="{154F355A-1F6B-4F15-912E-FA8B33ED32B7}" type="pres">
      <dgm:prSet presAssocID="{051B6B9B-4493-4A3E-91D3-59B51FE1F680}" presName="accentRepeatNode" presStyleLbl="solidFgAcc1" presStyleIdx="0" presStyleCnt="3" custLinFactNeighborX="3707" custLinFactNeighborY="-5657"/>
      <dgm:spPr>
        <a:blipFill rotWithShape="0">
          <a:blip xmlns:r="http://schemas.openxmlformats.org/officeDocument/2006/relationships" r:embed="rId1">
            <a:duotone>
              <a:schemeClr val="lt1">
                <a:hueOff val="0"/>
                <a:satOff val="0"/>
                <a:lumOff val="0"/>
                <a:alphaOff val="0"/>
                <a:shade val="20000"/>
                <a:satMod val="200000"/>
              </a:schemeClr>
              <a:schemeClr val="lt1">
                <a:hueOff val="0"/>
                <a:satOff val="0"/>
                <a:lumOff val="0"/>
                <a:alphaOff val="0"/>
                <a:tint val="12000"/>
                <a:satMod val="190000"/>
              </a:schemeClr>
            </a:duotone>
          </a:blip>
          <a:stretch>
            <a:fillRect/>
          </a:stretch>
        </a:blipFill>
      </dgm:spPr>
      <dgm:t>
        <a:bodyPr/>
        <a:lstStyle/>
        <a:p>
          <a:endParaRPr lang="es-ES"/>
        </a:p>
      </dgm:t>
    </dgm:pt>
    <dgm:pt modelId="{13967B3D-46F2-4FE0-9A4A-3026F72D1E21}" type="pres">
      <dgm:prSet presAssocID="{122ABE37-C685-4766-A3A9-3AA3E4E41218}" presName="text_2" presStyleLbl="node1" presStyleIdx="1" presStyleCnt="3" custScaleX="71967" custLinFactNeighborX="2232" custLinFactNeighborY="-10105">
        <dgm:presLayoutVars>
          <dgm:bulletEnabled val="1"/>
        </dgm:presLayoutVars>
      </dgm:prSet>
      <dgm:spPr/>
      <dgm:t>
        <a:bodyPr/>
        <a:lstStyle/>
        <a:p>
          <a:endParaRPr lang="es-ES"/>
        </a:p>
      </dgm:t>
    </dgm:pt>
    <dgm:pt modelId="{82C0921F-F6BB-494F-984E-6B0F41B0F8D4}" type="pres">
      <dgm:prSet presAssocID="{122ABE37-C685-4766-A3A9-3AA3E4E41218}" presName="accent_2" presStyleCnt="0"/>
      <dgm:spPr/>
    </dgm:pt>
    <dgm:pt modelId="{DAEA5C27-ADB5-4638-870D-EF0F0809BB87}" type="pres">
      <dgm:prSet presAssocID="{122ABE37-C685-4766-A3A9-3AA3E4E41218}" presName="accentRepeatNode" presStyleLbl="solidFgAcc1" presStyleIdx="1" presStyleCnt="3" custLinFactNeighborX="10064" custLinFactNeighborY="-5171"/>
      <dgm:spPr>
        <a:blipFill rotWithShape="0">
          <a:blip xmlns:r="http://schemas.openxmlformats.org/officeDocument/2006/relationships" r:embed="rId2">
            <a:duotone>
              <a:schemeClr val="lt1">
                <a:hueOff val="0"/>
                <a:satOff val="0"/>
                <a:lumOff val="0"/>
                <a:alphaOff val="0"/>
                <a:shade val="20000"/>
                <a:satMod val="200000"/>
              </a:schemeClr>
              <a:schemeClr val="lt1">
                <a:hueOff val="0"/>
                <a:satOff val="0"/>
                <a:lumOff val="0"/>
                <a:alphaOff val="0"/>
                <a:tint val="12000"/>
                <a:satMod val="190000"/>
              </a:schemeClr>
            </a:duotone>
          </a:blip>
          <a:stretch>
            <a:fillRect/>
          </a:stretch>
        </a:blipFill>
      </dgm:spPr>
      <dgm:t>
        <a:bodyPr/>
        <a:lstStyle/>
        <a:p>
          <a:endParaRPr lang="es-ES"/>
        </a:p>
      </dgm:t>
    </dgm:pt>
    <dgm:pt modelId="{863E51A7-D658-4AF8-B508-8086B62D0865}" type="pres">
      <dgm:prSet presAssocID="{AFE85880-03DF-4184-BF64-9994517DF669}" presName="text_3" presStyleLbl="node1" presStyleIdx="2" presStyleCnt="3" custScaleX="45416" custLinFactNeighborX="-13576" custLinFactNeighborY="8221">
        <dgm:presLayoutVars>
          <dgm:bulletEnabled val="1"/>
        </dgm:presLayoutVars>
      </dgm:prSet>
      <dgm:spPr/>
      <dgm:t>
        <a:bodyPr/>
        <a:lstStyle/>
        <a:p>
          <a:endParaRPr lang="es-MX"/>
        </a:p>
      </dgm:t>
    </dgm:pt>
    <dgm:pt modelId="{49995516-B2F9-452C-AAD4-071768424E7E}" type="pres">
      <dgm:prSet presAssocID="{AFE85880-03DF-4184-BF64-9994517DF669}" presName="accent_3" presStyleCnt="0"/>
      <dgm:spPr/>
    </dgm:pt>
    <dgm:pt modelId="{EED1B772-5E91-442D-94AF-275024AA4C1D}" type="pres">
      <dgm:prSet presAssocID="{AFE85880-03DF-4184-BF64-9994517DF669}" presName="accentRepeatNode" presStyleLbl="solidFgAcc1" presStyleIdx="2" presStyleCnt="3" custLinFactNeighborX="-3381" custLinFactNeighborY="-4685"/>
      <dgm:spPr>
        <a:blipFill rotWithShape="0">
          <a:blip xmlns:r="http://schemas.openxmlformats.org/officeDocument/2006/relationships" r:embed="rId3">
            <a:duotone>
              <a:schemeClr val="lt1">
                <a:hueOff val="0"/>
                <a:satOff val="0"/>
                <a:lumOff val="0"/>
                <a:alphaOff val="0"/>
                <a:shade val="20000"/>
                <a:satMod val="200000"/>
              </a:schemeClr>
              <a:schemeClr val="lt1">
                <a:hueOff val="0"/>
                <a:satOff val="0"/>
                <a:lumOff val="0"/>
                <a:alphaOff val="0"/>
                <a:tint val="12000"/>
                <a:satMod val="190000"/>
              </a:schemeClr>
            </a:duotone>
          </a:blip>
          <a:stretch>
            <a:fillRect/>
          </a:stretch>
        </a:blipFill>
      </dgm:spPr>
      <dgm:t>
        <a:bodyPr/>
        <a:lstStyle/>
        <a:p>
          <a:endParaRPr lang="es-ES"/>
        </a:p>
      </dgm:t>
    </dgm:pt>
  </dgm:ptLst>
  <dgm:cxnLst>
    <dgm:cxn modelId="{9DA1538F-C268-412A-B9EC-71B5F714F8FF}" type="presOf" srcId="{051B6B9B-4493-4A3E-91D3-59B51FE1F680}" destId="{026C7897-94AB-4501-8E06-55350F60E46D}" srcOrd="0" destOrd="0" presId="urn:microsoft.com/office/officeart/2008/layout/VerticalCurvedList"/>
    <dgm:cxn modelId="{7D16D006-D924-4CDE-80FF-DCE5A1546CAB}" srcId="{E7733A23-A8DE-4725-9B04-BE004403AD59}" destId="{051B6B9B-4493-4A3E-91D3-59B51FE1F680}" srcOrd="0" destOrd="0" parTransId="{BF7E0B0E-3AFD-4C2E-8DDC-644442AD5650}" sibTransId="{41972A85-9C6A-420A-8266-3302C0D75883}"/>
    <dgm:cxn modelId="{A082ADDA-3FA6-41F1-A3B2-DD4991E6AF54}" type="presOf" srcId="{41972A85-9C6A-420A-8266-3302C0D75883}" destId="{DA845E59-7C22-4B29-909F-54A4E5D26011}" srcOrd="0" destOrd="0" presId="urn:microsoft.com/office/officeart/2008/layout/VerticalCurvedList"/>
    <dgm:cxn modelId="{7104D601-757D-4279-BA11-C70770205F05}" type="presOf" srcId="{122ABE37-C685-4766-A3A9-3AA3E4E41218}" destId="{13967B3D-46F2-4FE0-9A4A-3026F72D1E21}" srcOrd="0" destOrd="0" presId="urn:microsoft.com/office/officeart/2008/layout/VerticalCurvedList"/>
    <dgm:cxn modelId="{BA5C64E2-375B-4DE1-84B7-4055F6B79A1E}" srcId="{E7733A23-A8DE-4725-9B04-BE004403AD59}" destId="{AFE85880-03DF-4184-BF64-9994517DF669}" srcOrd="2" destOrd="0" parTransId="{60CFC50F-43C4-483C-8FB4-3E390816C4CE}" sibTransId="{E138F38A-443D-41E9-95ED-53E654AFFD59}"/>
    <dgm:cxn modelId="{B5A574E8-C52A-4562-8258-B934635C95D1}" srcId="{E7733A23-A8DE-4725-9B04-BE004403AD59}" destId="{122ABE37-C685-4766-A3A9-3AA3E4E41218}" srcOrd="1" destOrd="0" parTransId="{7E182FDB-5471-4884-9EA5-2A550C61FB87}" sibTransId="{84AC33FE-EA84-4154-936B-6D013A8A12A6}"/>
    <dgm:cxn modelId="{2BBB7D08-6F71-4F9C-AE7C-FACD84D5CA5D}" type="presOf" srcId="{E7733A23-A8DE-4725-9B04-BE004403AD59}" destId="{9BD24085-96B6-43E7-B631-76EFB7A165AD}" srcOrd="0" destOrd="0" presId="urn:microsoft.com/office/officeart/2008/layout/VerticalCurvedList"/>
    <dgm:cxn modelId="{D2B87086-70CC-41B8-8ABF-E12A0B863B31}" type="presOf" srcId="{AFE85880-03DF-4184-BF64-9994517DF669}" destId="{863E51A7-D658-4AF8-B508-8086B62D0865}" srcOrd="0" destOrd="0" presId="urn:microsoft.com/office/officeart/2008/layout/VerticalCurvedList"/>
    <dgm:cxn modelId="{6C683773-75BC-4426-A928-D61706FD1017}" type="presParOf" srcId="{9BD24085-96B6-43E7-B631-76EFB7A165AD}" destId="{B83F56D7-ECC0-4F13-A0D9-6F3B2F37EDD3}" srcOrd="0" destOrd="0" presId="urn:microsoft.com/office/officeart/2008/layout/VerticalCurvedList"/>
    <dgm:cxn modelId="{FE515EB6-BFFF-4863-9085-C790AF964634}" type="presParOf" srcId="{B83F56D7-ECC0-4F13-A0D9-6F3B2F37EDD3}" destId="{A3FFBB1A-5207-4861-A759-B0BB468DDD4F}" srcOrd="0" destOrd="0" presId="urn:microsoft.com/office/officeart/2008/layout/VerticalCurvedList"/>
    <dgm:cxn modelId="{215673EB-C5C3-49CE-AF0B-5C7767B703D5}" type="presParOf" srcId="{A3FFBB1A-5207-4861-A759-B0BB468DDD4F}" destId="{D4DE3168-C54B-421D-988A-1C66FFDAE3EA}" srcOrd="0" destOrd="0" presId="urn:microsoft.com/office/officeart/2008/layout/VerticalCurvedList"/>
    <dgm:cxn modelId="{0A1CB46F-5D08-4543-9525-F20464CF6831}" type="presParOf" srcId="{A3FFBB1A-5207-4861-A759-B0BB468DDD4F}" destId="{DA845E59-7C22-4B29-909F-54A4E5D26011}" srcOrd="1" destOrd="0" presId="urn:microsoft.com/office/officeart/2008/layout/VerticalCurvedList"/>
    <dgm:cxn modelId="{930A152B-1171-4791-9D52-7E8738EAAE38}" type="presParOf" srcId="{A3FFBB1A-5207-4861-A759-B0BB468DDD4F}" destId="{FAA5F981-A11D-4450-8CA1-F2E5F4852DBD}" srcOrd="2" destOrd="0" presId="urn:microsoft.com/office/officeart/2008/layout/VerticalCurvedList"/>
    <dgm:cxn modelId="{D2EF8E84-967E-4057-B15F-099131CFA2B8}" type="presParOf" srcId="{A3FFBB1A-5207-4861-A759-B0BB468DDD4F}" destId="{5EDA4CCD-F76A-438A-84E6-ACD07E7C09B9}" srcOrd="3" destOrd="0" presId="urn:microsoft.com/office/officeart/2008/layout/VerticalCurvedList"/>
    <dgm:cxn modelId="{7BF50D70-A51F-4457-8DAA-3305AE08FAFB}" type="presParOf" srcId="{B83F56D7-ECC0-4F13-A0D9-6F3B2F37EDD3}" destId="{026C7897-94AB-4501-8E06-55350F60E46D}" srcOrd="1" destOrd="0" presId="urn:microsoft.com/office/officeart/2008/layout/VerticalCurvedList"/>
    <dgm:cxn modelId="{A4955813-3992-457B-8EB6-07CBBCE3D2BB}" type="presParOf" srcId="{B83F56D7-ECC0-4F13-A0D9-6F3B2F37EDD3}" destId="{1F0DE955-69C0-48DB-A976-43A1A0986AC3}" srcOrd="2" destOrd="0" presId="urn:microsoft.com/office/officeart/2008/layout/VerticalCurvedList"/>
    <dgm:cxn modelId="{4FB601BF-948B-43A5-9E0A-CE9A045E992F}" type="presParOf" srcId="{1F0DE955-69C0-48DB-A976-43A1A0986AC3}" destId="{154F355A-1F6B-4F15-912E-FA8B33ED32B7}" srcOrd="0" destOrd="0" presId="urn:microsoft.com/office/officeart/2008/layout/VerticalCurvedList"/>
    <dgm:cxn modelId="{8FACC619-8A32-4BE9-B798-B8E9FC39926C}" type="presParOf" srcId="{B83F56D7-ECC0-4F13-A0D9-6F3B2F37EDD3}" destId="{13967B3D-46F2-4FE0-9A4A-3026F72D1E21}" srcOrd="3" destOrd="0" presId="urn:microsoft.com/office/officeart/2008/layout/VerticalCurvedList"/>
    <dgm:cxn modelId="{07545EB5-595D-4E62-89FF-B7EF3E4D95F3}" type="presParOf" srcId="{B83F56D7-ECC0-4F13-A0D9-6F3B2F37EDD3}" destId="{82C0921F-F6BB-494F-984E-6B0F41B0F8D4}" srcOrd="4" destOrd="0" presId="urn:microsoft.com/office/officeart/2008/layout/VerticalCurvedList"/>
    <dgm:cxn modelId="{198D98C6-5B50-4E7F-80ED-5F70B584A051}" type="presParOf" srcId="{82C0921F-F6BB-494F-984E-6B0F41B0F8D4}" destId="{DAEA5C27-ADB5-4638-870D-EF0F0809BB87}" srcOrd="0" destOrd="0" presId="urn:microsoft.com/office/officeart/2008/layout/VerticalCurvedList"/>
    <dgm:cxn modelId="{4977D0B3-9B4C-4A7E-AD91-CADC182F7964}" type="presParOf" srcId="{B83F56D7-ECC0-4F13-A0D9-6F3B2F37EDD3}" destId="{863E51A7-D658-4AF8-B508-8086B62D0865}" srcOrd="5" destOrd="0" presId="urn:microsoft.com/office/officeart/2008/layout/VerticalCurvedList"/>
    <dgm:cxn modelId="{5CCF5293-0904-40D9-9D8D-87ED6357ECAA}" type="presParOf" srcId="{B83F56D7-ECC0-4F13-A0D9-6F3B2F37EDD3}" destId="{49995516-B2F9-452C-AAD4-071768424E7E}" srcOrd="6" destOrd="0" presId="urn:microsoft.com/office/officeart/2008/layout/VerticalCurvedList"/>
    <dgm:cxn modelId="{2199C522-7C10-4D1F-97FC-06F29CACD39E}" type="presParOf" srcId="{49995516-B2F9-452C-AAD4-071768424E7E}" destId="{EED1B772-5E91-442D-94AF-275024AA4C1D}"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7CF01FCD-F3C9-4BEE-B376-EAF6D494D6B8}" type="doc">
      <dgm:prSet loTypeId="urn:microsoft.com/office/officeart/2005/8/layout/vList4#1" loCatId="list" qsTypeId="urn:microsoft.com/office/officeart/2005/8/quickstyle/simple1" qsCatId="simple" csTypeId="urn:microsoft.com/office/officeart/2005/8/colors/accent1_2" csCatId="accent1" phldr="1"/>
      <dgm:spPr/>
      <dgm:t>
        <a:bodyPr/>
        <a:lstStyle/>
        <a:p>
          <a:endParaRPr lang="es-MX"/>
        </a:p>
      </dgm:t>
    </dgm:pt>
    <dgm:pt modelId="{94458918-EBDA-43A2-AD05-57D09B07B948}">
      <dgm:prSet phldrT="[Texto]" custT="1"/>
      <dgm:spPr/>
      <dgm:t>
        <a:bodyPr/>
        <a:lstStyle/>
        <a:p>
          <a:pPr algn="just"/>
          <a:r>
            <a:rPr lang="es-MX" sz="1600" dirty="0" smtClean="0">
              <a:solidFill>
                <a:schemeClr val="tx1"/>
              </a:solidFill>
              <a:latin typeface="Arial" pitchFamily="34" charset="0"/>
              <a:cs typeface="Arial" pitchFamily="34" charset="0"/>
            </a:rPr>
            <a:t>Tiempo suficiente para que los operadores terminen el trabajo</a:t>
          </a:r>
          <a:endParaRPr lang="es-MX" sz="1600" dirty="0">
            <a:solidFill>
              <a:schemeClr val="tx1"/>
            </a:solidFill>
            <a:latin typeface="Arial" pitchFamily="34" charset="0"/>
            <a:cs typeface="Arial" pitchFamily="34" charset="0"/>
          </a:endParaRPr>
        </a:p>
      </dgm:t>
    </dgm:pt>
    <dgm:pt modelId="{9C6B2607-B980-4E10-8057-E52D8818CACD}" type="parTrans" cxnId="{FBD1748D-A65F-4099-8CD4-86D4F5E10CBC}">
      <dgm:prSet/>
      <dgm:spPr/>
      <dgm:t>
        <a:bodyPr/>
        <a:lstStyle/>
        <a:p>
          <a:endParaRPr lang="es-MX"/>
        </a:p>
      </dgm:t>
    </dgm:pt>
    <dgm:pt modelId="{F49C74BA-C084-490A-84BF-2AEC52E2E91A}" type="sibTrans" cxnId="{FBD1748D-A65F-4099-8CD4-86D4F5E10CBC}">
      <dgm:prSet/>
      <dgm:spPr/>
      <dgm:t>
        <a:bodyPr/>
        <a:lstStyle/>
        <a:p>
          <a:endParaRPr lang="es-MX"/>
        </a:p>
      </dgm:t>
    </dgm:pt>
    <dgm:pt modelId="{BE576CCF-39B4-4846-964E-95D632835024}">
      <dgm:prSet phldrT="[Texto]" custT="1"/>
      <dgm:spPr/>
      <dgm:t>
        <a:bodyPr/>
        <a:lstStyle/>
        <a:p>
          <a:pPr algn="just"/>
          <a:r>
            <a:rPr lang="es-MX" sz="1600" dirty="0" smtClean="0">
              <a:solidFill>
                <a:schemeClr val="tx1"/>
              </a:solidFill>
              <a:latin typeface="Arial" pitchFamily="34" charset="0"/>
              <a:cs typeface="Arial" pitchFamily="34" charset="0"/>
            </a:rPr>
            <a:t>Transporte de materia prima y maquinaria óptimo entre estaciones de trabajo</a:t>
          </a:r>
          <a:endParaRPr lang="es-MX" sz="1600" dirty="0">
            <a:solidFill>
              <a:schemeClr val="tx1"/>
            </a:solidFill>
            <a:latin typeface="Arial" pitchFamily="34" charset="0"/>
            <a:cs typeface="Arial" pitchFamily="34" charset="0"/>
          </a:endParaRPr>
        </a:p>
      </dgm:t>
    </dgm:pt>
    <dgm:pt modelId="{35095109-98DC-4109-8A89-FD4C378FDB69}" type="sibTrans" cxnId="{A2B75F1E-91B3-4E65-A6EE-812DD324AAB2}">
      <dgm:prSet/>
      <dgm:spPr/>
      <dgm:t>
        <a:bodyPr/>
        <a:lstStyle/>
        <a:p>
          <a:endParaRPr lang="es-MX"/>
        </a:p>
      </dgm:t>
    </dgm:pt>
    <dgm:pt modelId="{3AFE2961-E5AB-4096-BAAF-F7749EBFB5EA}" type="parTrans" cxnId="{A2B75F1E-91B3-4E65-A6EE-812DD324AAB2}">
      <dgm:prSet/>
      <dgm:spPr/>
      <dgm:t>
        <a:bodyPr/>
        <a:lstStyle/>
        <a:p>
          <a:endParaRPr lang="es-MX"/>
        </a:p>
      </dgm:t>
    </dgm:pt>
    <dgm:pt modelId="{2A32CF52-690A-42FC-97D7-333EA863C170}">
      <dgm:prSet phldrT="[Texto]" custT="1"/>
      <dgm:spPr/>
      <dgm:t>
        <a:bodyPr/>
        <a:lstStyle/>
        <a:p>
          <a:pPr algn="just"/>
          <a:r>
            <a:rPr lang="es-MX" sz="1600" dirty="0" smtClean="0">
              <a:solidFill>
                <a:schemeClr val="tx1"/>
              </a:solidFill>
              <a:latin typeface="Arial" pitchFamily="34" charset="0"/>
              <a:cs typeface="Arial" pitchFamily="34" charset="0"/>
            </a:rPr>
            <a:t>Almacenes entre las operaciones o transportaciones </a:t>
          </a:r>
          <a:endParaRPr lang="es-MX" sz="1600" dirty="0">
            <a:solidFill>
              <a:schemeClr val="tx1"/>
            </a:solidFill>
            <a:latin typeface="Arial" pitchFamily="34" charset="0"/>
            <a:cs typeface="Arial" pitchFamily="34" charset="0"/>
          </a:endParaRPr>
        </a:p>
      </dgm:t>
    </dgm:pt>
    <dgm:pt modelId="{BCBD2685-B839-4CE4-B786-FEBABACF6C7E}" type="sibTrans" cxnId="{2DCA2A51-FACA-4134-82BE-AC67510C2A56}">
      <dgm:prSet/>
      <dgm:spPr/>
      <dgm:t>
        <a:bodyPr/>
        <a:lstStyle/>
        <a:p>
          <a:endParaRPr lang="es-MX"/>
        </a:p>
      </dgm:t>
    </dgm:pt>
    <dgm:pt modelId="{354DCE06-C570-4735-8BE5-14FF1CA0B5A9}" type="parTrans" cxnId="{2DCA2A51-FACA-4134-82BE-AC67510C2A56}">
      <dgm:prSet/>
      <dgm:spPr/>
      <dgm:t>
        <a:bodyPr/>
        <a:lstStyle/>
        <a:p>
          <a:endParaRPr lang="es-MX"/>
        </a:p>
      </dgm:t>
    </dgm:pt>
    <dgm:pt modelId="{F0668BF0-D219-497B-AF3B-0037DCEADA8E}" type="pres">
      <dgm:prSet presAssocID="{7CF01FCD-F3C9-4BEE-B376-EAF6D494D6B8}" presName="linear" presStyleCnt="0">
        <dgm:presLayoutVars>
          <dgm:dir/>
          <dgm:resizeHandles val="exact"/>
        </dgm:presLayoutVars>
      </dgm:prSet>
      <dgm:spPr/>
      <dgm:t>
        <a:bodyPr/>
        <a:lstStyle/>
        <a:p>
          <a:endParaRPr lang="es-MX"/>
        </a:p>
      </dgm:t>
    </dgm:pt>
    <dgm:pt modelId="{72904AB5-0D4F-4C71-AE8B-3F286A251BB9}" type="pres">
      <dgm:prSet presAssocID="{94458918-EBDA-43A2-AD05-57D09B07B948}" presName="comp" presStyleCnt="0"/>
      <dgm:spPr/>
    </dgm:pt>
    <dgm:pt modelId="{76A2D4EC-EE03-4108-8907-8B7934B12E4F}" type="pres">
      <dgm:prSet presAssocID="{94458918-EBDA-43A2-AD05-57D09B07B948}" presName="box" presStyleLbl="node1" presStyleIdx="0" presStyleCnt="3"/>
      <dgm:spPr/>
      <dgm:t>
        <a:bodyPr/>
        <a:lstStyle/>
        <a:p>
          <a:endParaRPr lang="es-MX"/>
        </a:p>
      </dgm:t>
    </dgm:pt>
    <dgm:pt modelId="{327CE5FD-5C8A-4F49-89E9-A8100A91F481}" type="pres">
      <dgm:prSet presAssocID="{94458918-EBDA-43A2-AD05-57D09B07B948}" presName="img" presStyleLbl="fgImgPlace1" presStyleIdx="0" presStyleCnt="3"/>
      <dgm:spPr>
        <a:blipFill rotWithShape="0">
          <a:blip xmlns:r="http://schemas.openxmlformats.org/officeDocument/2006/relationships" r:embed="rId1"/>
          <a:stretch>
            <a:fillRect/>
          </a:stretch>
        </a:blipFill>
      </dgm:spPr>
    </dgm:pt>
    <dgm:pt modelId="{A568C3BE-5179-47D6-93EF-7C35BE888051}" type="pres">
      <dgm:prSet presAssocID="{94458918-EBDA-43A2-AD05-57D09B07B948}" presName="text" presStyleLbl="node1" presStyleIdx="0" presStyleCnt="3">
        <dgm:presLayoutVars>
          <dgm:bulletEnabled val="1"/>
        </dgm:presLayoutVars>
      </dgm:prSet>
      <dgm:spPr/>
      <dgm:t>
        <a:bodyPr/>
        <a:lstStyle/>
        <a:p>
          <a:endParaRPr lang="es-MX"/>
        </a:p>
      </dgm:t>
    </dgm:pt>
    <dgm:pt modelId="{792F93D5-7481-4B6F-813A-79BDD84EA778}" type="pres">
      <dgm:prSet presAssocID="{F49C74BA-C084-490A-84BF-2AEC52E2E91A}" presName="spacer" presStyleCnt="0"/>
      <dgm:spPr/>
    </dgm:pt>
    <dgm:pt modelId="{BC52CC02-1D9E-4688-AD89-5C765B9E00FC}" type="pres">
      <dgm:prSet presAssocID="{BE576CCF-39B4-4846-964E-95D632835024}" presName="comp" presStyleCnt="0"/>
      <dgm:spPr/>
    </dgm:pt>
    <dgm:pt modelId="{33AD03FA-A83E-4587-8105-DC2AC90618EA}" type="pres">
      <dgm:prSet presAssocID="{BE576CCF-39B4-4846-964E-95D632835024}" presName="box" presStyleLbl="node1" presStyleIdx="1" presStyleCnt="3" custLinFactNeighborX="-1181" custLinFactNeighborY="2369"/>
      <dgm:spPr/>
      <dgm:t>
        <a:bodyPr/>
        <a:lstStyle/>
        <a:p>
          <a:endParaRPr lang="es-MX"/>
        </a:p>
      </dgm:t>
    </dgm:pt>
    <dgm:pt modelId="{82840B61-F1A7-4471-A976-4B69C5769331}" type="pres">
      <dgm:prSet presAssocID="{BE576CCF-39B4-4846-964E-95D632835024}" presName="img" presStyleLbl="fgImgPlace1" presStyleIdx="1" presStyleCnt="3"/>
      <dgm:spPr>
        <a:blipFill rotWithShape="0">
          <a:blip xmlns:r="http://schemas.openxmlformats.org/officeDocument/2006/relationships" r:embed="rId2"/>
          <a:stretch>
            <a:fillRect/>
          </a:stretch>
        </a:blipFill>
      </dgm:spPr>
    </dgm:pt>
    <dgm:pt modelId="{6E2BF695-2971-4760-A2B2-BDE42F0FB69E}" type="pres">
      <dgm:prSet presAssocID="{BE576CCF-39B4-4846-964E-95D632835024}" presName="text" presStyleLbl="node1" presStyleIdx="1" presStyleCnt="3">
        <dgm:presLayoutVars>
          <dgm:bulletEnabled val="1"/>
        </dgm:presLayoutVars>
      </dgm:prSet>
      <dgm:spPr/>
      <dgm:t>
        <a:bodyPr/>
        <a:lstStyle/>
        <a:p>
          <a:endParaRPr lang="es-MX"/>
        </a:p>
      </dgm:t>
    </dgm:pt>
    <dgm:pt modelId="{D346434A-3F76-4B49-8A87-89BD767A6289}" type="pres">
      <dgm:prSet presAssocID="{35095109-98DC-4109-8A89-FD4C378FDB69}" presName="spacer" presStyleCnt="0"/>
      <dgm:spPr/>
    </dgm:pt>
    <dgm:pt modelId="{32C10632-A819-4D51-A777-0EC8AC60688C}" type="pres">
      <dgm:prSet presAssocID="{2A32CF52-690A-42FC-97D7-333EA863C170}" presName="comp" presStyleCnt="0"/>
      <dgm:spPr/>
    </dgm:pt>
    <dgm:pt modelId="{7527E7F2-2E0C-4DD3-9041-C3ACE52D6D5C}" type="pres">
      <dgm:prSet presAssocID="{2A32CF52-690A-42FC-97D7-333EA863C170}" presName="box" presStyleLbl="node1" presStyleIdx="2" presStyleCnt="3"/>
      <dgm:spPr/>
      <dgm:t>
        <a:bodyPr/>
        <a:lstStyle/>
        <a:p>
          <a:endParaRPr lang="es-MX"/>
        </a:p>
      </dgm:t>
    </dgm:pt>
    <dgm:pt modelId="{8E7D88CF-B838-4F17-BCA7-2E30D4CB35FB}" type="pres">
      <dgm:prSet presAssocID="{2A32CF52-690A-42FC-97D7-333EA863C170}" presName="img" presStyleLbl="fgImgPlace1" presStyleIdx="2" presStyleCnt="3"/>
      <dgm:spPr>
        <a:blipFill rotWithShape="0">
          <a:blip xmlns:r="http://schemas.openxmlformats.org/officeDocument/2006/relationships" r:embed="rId3"/>
          <a:stretch>
            <a:fillRect/>
          </a:stretch>
        </a:blipFill>
      </dgm:spPr>
    </dgm:pt>
    <dgm:pt modelId="{913D5464-BE3F-427E-BBD0-A075515BFA7D}" type="pres">
      <dgm:prSet presAssocID="{2A32CF52-690A-42FC-97D7-333EA863C170}" presName="text" presStyleLbl="node1" presStyleIdx="2" presStyleCnt="3">
        <dgm:presLayoutVars>
          <dgm:bulletEnabled val="1"/>
        </dgm:presLayoutVars>
      </dgm:prSet>
      <dgm:spPr/>
      <dgm:t>
        <a:bodyPr/>
        <a:lstStyle/>
        <a:p>
          <a:endParaRPr lang="es-MX"/>
        </a:p>
      </dgm:t>
    </dgm:pt>
  </dgm:ptLst>
  <dgm:cxnLst>
    <dgm:cxn modelId="{ABDEE324-36A8-4434-86B2-55A20A8B4D28}" type="presOf" srcId="{2A32CF52-690A-42FC-97D7-333EA863C170}" destId="{913D5464-BE3F-427E-BBD0-A075515BFA7D}" srcOrd="1" destOrd="0" presId="urn:microsoft.com/office/officeart/2005/8/layout/vList4#1"/>
    <dgm:cxn modelId="{378FBDD1-27ED-4650-A725-E61E6E64304F}" type="presOf" srcId="{94458918-EBDA-43A2-AD05-57D09B07B948}" destId="{76A2D4EC-EE03-4108-8907-8B7934B12E4F}" srcOrd="0" destOrd="0" presId="urn:microsoft.com/office/officeart/2005/8/layout/vList4#1"/>
    <dgm:cxn modelId="{A2B75F1E-91B3-4E65-A6EE-812DD324AAB2}" srcId="{7CF01FCD-F3C9-4BEE-B376-EAF6D494D6B8}" destId="{BE576CCF-39B4-4846-964E-95D632835024}" srcOrd="1" destOrd="0" parTransId="{3AFE2961-E5AB-4096-BAAF-F7749EBFB5EA}" sibTransId="{35095109-98DC-4109-8A89-FD4C378FDB69}"/>
    <dgm:cxn modelId="{BEC383C2-B2D6-40BC-8404-0E5CA87EEEFC}" type="presOf" srcId="{BE576CCF-39B4-4846-964E-95D632835024}" destId="{33AD03FA-A83E-4587-8105-DC2AC90618EA}" srcOrd="0" destOrd="0" presId="urn:microsoft.com/office/officeart/2005/8/layout/vList4#1"/>
    <dgm:cxn modelId="{1BB38D87-6143-4E08-8D56-0033A032CAAE}" type="presOf" srcId="{BE576CCF-39B4-4846-964E-95D632835024}" destId="{6E2BF695-2971-4760-A2B2-BDE42F0FB69E}" srcOrd="1" destOrd="0" presId="urn:microsoft.com/office/officeart/2005/8/layout/vList4#1"/>
    <dgm:cxn modelId="{2DCA2A51-FACA-4134-82BE-AC67510C2A56}" srcId="{7CF01FCD-F3C9-4BEE-B376-EAF6D494D6B8}" destId="{2A32CF52-690A-42FC-97D7-333EA863C170}" srcOrd="2" destOrd="0" parTransId="{354DCE06-C570-4735-8BE5-14FF1CA0B5A9}" sibTransId="{BCBD2685-B839-4CE4-B786-FEBABACF6C7E}"/>
    <dgm:cxn modelId="{EB9C7D1A-1613-4C9F-85A8-EFB6A5BD27EC}" type="presOf" srcId="{2A32CF52-690A-42FC-97D7-333EA863C170}" destId="{7527E7F2-2E0C-4DD3-9041-C3ACE52D6D5C}" srcOrd="0" destOrd="0" presId="urn:microsoft.com/office/officeart/2005/8/layout/vList4#1"/>
    <dgm:cxn modelId="{FBD1748D-A65F-4099-8CD4-86D4F5E10CBC}" srcId="{7CF01FCD-F3C9-4BEE-B376-EAF6D494D6B8}" destId="{94458918-EBDA-43A2-AD05-57D09B07B948}" srcOrd="0" destOrd="0" parTransId="{9C6B2607-B980-4E10-8057-E52D8818CACD}" sibTransId="{F49C74BA-C084-490A-84BF-2AEC52E2E91A}"/>
    <dgm:cxn modelId="{4FB45110-351F-4DAD-930E-AABA3AAB2833}" type="presOf" srcId="{94458918-EBDA-43A2-AD05-57D09B07B948}" destId="{A568C3BE-5179-47D6-93EF-7C35BE888051}" srcOrd="1" destOrd="0" presId="urn:microsoft.com/office/officeart/2005/8/layout/vList4#1"/>
    <dgm:cxn modelId="{19BE0CE0-EDEF-4ACB-BFA9-C57C92BB7B56}" type="presOf" srcId="{7CF01FCD-F3C9-4BEE-B376-EAF6D494D6B8}" destId="{F0668BF0-D219-497B-AF3B-0037DCEADA8E}" srcOrd="0" destOrd="0" presId="urn:microsoft.com/office/officeart/2005/8/layout/vList4#1"/>
    <dgm:cxn modelId="{4B365302-13A4-4C10-AEFA-EAB9F3ADD4EA}" type="presParOf" srcId="{F0668BF0-D219-497B-AF3B-0037DCEADA8E}" destId="{72904AB5-0D4F-4C71-AE8B-3F286A251BB9}" srcOrd="0" destOrd="0" presId="urn:microsoft.com/office/officeart/2005/8/layout/vList4#1"/>
    <dgm:cxn modelId="{7E71D69D-5B7E-4D2B-9553-1B6EAFD415A5}" type="presParOf" srcId="{72904AB5-0D4F-4C71-AE8B-3F286A251BB9}" destId="{76A2D4EC-EE03-4108-8907-8B7934B12E4F}" srcOrd="0" destOrd="0" presId="urn:microsoft.com/office/officeart/2005/8/layout/vList4#1"/>
    <dgm:cxn modelId="{5BF76D9E-900E-4D9F-BF57-75AC38BD976E}" type="presParOf" srcId="{72904AB5-0D4F-4C71-AE8B-3F286A251BB9}" destId="{327CE5FD-5C8A-4F49-89E9-A8100A91F481}" srcOrd="1" destOrd="0" presId="urn:microsoft.com/office/officeart/2005/8/layout/vList4#1"/>
    <dgm:cxn modelId="{D1FC4BFD-C8E6-45B1-B607-95B1F39D52F0}" type="presParOf" srcId="{72904AB5-0D4F-4C71-AE8B-3F286A251BB9}" destId="{A568C3BE-5179-47D6-93EF-7C35BE888051}" srcOrd="2" destOrd="0" presId="urn:microsoft.com/office/officeart/2005/8/layout/vList4#1"/>
    <dgm:cxn modelId="{78E621D8-F72D-46F2-A6E6-4FA5D0433105}" type="presParOf" srcId="{F0668BF0-D219-497B-AF3B-0037DCEADA8E}" destId="{792F93D5-7481-4B6F-813A-79BDD84EA778}" srcOrd="1" destOrd="0" presId="urn:microsoft.com/office/officeart/2005/8/layout/vList4#1"/>
    <dgm:cxn modelId="{865202E9-B091-4E38-849E-F4DA132FD448}" type="presParOf" srcId="{F0668BF0-D219-497B-AF3B-0037DCEADA8E}" destId="{BC52CC02-1D9E-4688-AD89-5C765B9E00FC}" srcOrd="2" destOrd="0" presId="urn:microsoft.com/office/officeart/2005/8/layout/vList4#1"/>
    <dgm:cxn modelId="{C092983B-4848-4182-BEA7-457CEE537C53}" type="presParOf" srcId="{BC52CC02-1D9E-4688-AD89-5C765B9E00FC}" destId="{33AD03FA-A83E-4587-8105-DC2AC90618EA}" srcOrd="0" destOrd="0" presId="urn:microsoft.com/office/officeart/2005/8/layout/vList4#1"/>
    <dgm:cxn modelId="{0252EFC4-6653-4C8F-A077-AB02DD0868FE}" type="presParOf" srcId="{BC52CC02-1D9E-4688-AD89-5C765B9E00FC}" destId="{82840B61-F1A7-4471-A976-4B69C5769331}" srcOrd="1" destOrd="0" presId="urn:microsoft.com/office/officeart/2005/8/layout/vList4#1"/>
    <dgm:cxn modelId="{4CE48B94-6D56-4994-A093-49156FD9D5DB}" type="presParOf" srcId="{BC52CC02-1D9E-4688-AD89-5C765B9E00FC}" destId="{6E2BF695-2971-4760-A2B2-BDE42F0FB69E}" srcOrd="2" destOrd="0" presId="urn:microsoft.com/office/officeart/2005/8/layout/vList4#1"/>
    <dgm:cxn modelId="{FE275CC0-17FC-458B-AAD2-9E5535DE0E88}" type="presParOf" srcId="{F0668BF0-D219-497B-AF3B-0037DCEADA8E}" destId="{D346434A-3F76-4B49-8A87-89BD767A6289}" srcOrd="3" destOrd="0" presId="urn:microsoft.com/office/officeart/2005/8/layout/vList4#1"/>
    <dgm:cxn modelId="{91CC1913-74DC-47E7-8FD2-2BDD73B60586}" type="presParOf" srcId="{F0668BF0-D219-497B-AF3B-0037DCEADA8E}" destId="{32C10632-A819-4D51-A777-0EC8AC60688C}" srcOrd="4" destOrd="0" presId="urn:microsoft.com/office/officeart/2005/8/layout/vList4#1"/>
    <dgm:cxn modelId="{DCDC5A41-D214-4470-B7C2-4229591CFA3E}" type="presParOf" srcId="{32C10632-A819-4D51-A777-0EC8AC60688C}" destId="{7527E7F2-2E0C-4DD3-9041-C3ACE52D6D5C}" srcOrd="0" destOrd="0" presId="urn:microsoft.com/office/officeart/2005/8/layout/vList4#1"/>
    <dgm:cxn modelId="{95128181-2523-43E8-8B51-1E2F1ED536F4}" type="presParOf" srcId="{32C10632-A819-4D51-A777-0EC8AC60688C}" destId="{8E7D88CF-B838-4F17-BCA7-2E30D4CB35FB}" srcOrd="1" destOrd="0" presId="urn:microsoft.com/office/officeart/2005/8/layout/vList4#1"/>
    <dgm:cxn modelId="{423FAE1E-3E34-4FC9-BC5F-492DE4721D5A}" type="presParOf" srcId="{32C10632-A819-4D51-A777-0EC8AC60688C}" destId="{913D5464-BE3F-427E-BBD0-A075515BFA7D}" srcOrd="2" destOrd="0" presId="urn:microsoft.com/office/officeart/2005/8/layout/vList4#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A404A14-99E6-4B97-AE03-81E00C09FB44}" type="doc">
      <dgm:prSet loTypeId="urn:microsoft.com/office/officeart/2008/layout/HexagonCluster" loCatId="picture" qsTypeId="urn:microsoft.com/office/officeart/2005/8/quickstyle/simple2" qsCatId="simple" csTypeId="urn:microsoft.com/office/officeart/2005/8/colors/accent1_2" csCatId="accent1" phldr="1"/>
      <dgm:spPr/>
      <dgm:t>
        <a:bodyPr/>
        <a:lstStyle/>
        <a:p>
          <a:endParaRPr lang="es-ES"/>
        </a:p>
      </dgm:t>
    </dgm:pt>
    <dgm:pt modelId="{5C9D2DA3-695D-47C0-BAF9-EC27FD3938B5}">
      <dgm:prSet phldrT="[Texto]" custT="1"/>
      <dgm:spPr/>
      <dgm:t>
        <a:bodyPr/>
        <a:lstStyle/>
        <a:p>
          <a:r>
            <a:rPr lang="es-ES" sz="1000" dirty="0" smtClean="0">
              <a:latin typeface="Arial" panose="020B0604020202020204" pitchFamily="34" charset="0"/>
              <a:cs typeface="Arial" panose="020B0604020202020204" pitchFamily="34" charset="0"/>
            </a:rPr>
            <a:t>CONTROL DEL ÁREA PRODUCTIVA</a:t>
          </a:r>
          <a:endParaRPr lang="es-ES" sz="1000" dirty="0">
            <a:latin typeface="Arial" panose="020B0604020202020204" pitchFamily="34" charset="0"/>
            <a:cs typeface="Arial" panose="020B0604020202020204" pitchFamily="34" charset="0"/>
          </a:endParaRPr>
        </a:p>
      </dgm:t>
    </dgm:pt>
    <dgm:pt modelId="{3CBB3BE0-47D7-4489-9BC8-051B056664AE}" type="parTrans" cxnId="{21695970-84EF-4EAD-95E6-5522F8B93922}">
      <dgm:prSet/>
      <dgm:spPr/>
      <dgm:t>
        <a:bodyPr/>
        <a:lstStyle/>
        <a:p>
          <a:endParaRPr lang="es-ES"/>
        </a:p>
      </dgm:t>
    </dgm:pt>
    <dgm:pt modelId="{413F8BEA-1E29-4991-8AEF-7ECE68B59631}" type="sibTrans" cxnId="{21695970-84EF-4EAD-95E6-5522F8B93922}">
      <dgm:prSet/>
      <dgm:spPr>
        <a:blipFill rotWithShape="1">
          <a:blip xmlns:r="http://schemas.openxmlformats.org/officeDocument/2006/relationships" r:embed="rId1"/>
          <a:stretch>
            <a:fillRect/>
          </a:stretch>
        </a:blipFill>
      </dgm:spPr>
      <dgm:t>
        <a:bodyPr/>
        <a:lstStyle/>
        <a:p>
          <a:endParaRPr lang="es-ES"/>
        </a:p>
      </dgm:t>
    </dgm:pt>
    <dgm:pt modelId="{DEC62504-B65B-4ABB-A033-4C025ED6DE78}">
      <dgm:prSet phldrT="[Texto]" custT="1"/>
      <dgm:spPr/>
      <dgm:t>
        <a:bodyPr/>
        <a:lstStyle/>
        <a:p>
          <a:r>
            <a:rPr lang="es-ES" sz="1000" dirty="0" smtClean="0">
              <a:latin typeface="Arial" panose="020B0604020202020204" pitchFamily="34" charset="0"/>
              <a:cs typeface="Arial" panose="020B0604020202020204" pitchFamily="34" charset="0"/>
            </a:rPr>
            <a:t>INFORMACIÓN ACTUALIZADA, CONFIABLE Y DISPONIBLE </a:t>
          </a:r>
          <a:endParaRPr lang="es-ES" sz="1000" dirty="0">
            <a:latin typeface="Arial" panose="020B0604020202020204" pitchFamily="34" charset="0"/>
            <a:cs typeface="Arial" panose="020B0604020202020204" pitchFamily="34" charset="0"/>
          </a:endParaRPr>
        </a:p>
      </dgm:t>
    </dgm:pt>
    <dgm:pt modelId="{36981601-DB17-47CE-B4DA-666A910F9414}" type="parTrans" cxnId="{CF5E5969-9819-4344-9A77-F0F6D35D9CD1}">
      <dgm:prSet/>
      <dgm:spPr/>
      <dgm:t>
        <a:bodyPr/>
        <a:lstStyle/>
        <a:p>
          <a:endParaRPr lang="es-ES"/>
        </a:p>
      </dgm:t>
    </dgm:pt>
    <dgm:pt modelId="{EA59BBB3-ED9D-4D66-B852-F4D68688421E}" type="sibTrans" cxnId="{CF5E5969-9819-4344-9A77-F0F6D35D9CD1}">
      <dgm:prSet/>
      <dgm:spPr>
        <a:blipFill rotWithShape="1">
          <a:blip xmlns:r="http://schemas.openxmlformats.org/officeDocument/2006/relationships" r:embed="rId2"/>
          <a:stretch>
            <a:fillRect/>
          </a:stretch>
        </a:blipFill>
      </dgm:spPr>
      <dgm:t>
        <a:bodyPr/>
        <a:lstStyle/>
        <a:p>
          <a:endParaRPr lang="es-ES"/>
        </a:p>
      </dgm:t>
    </dgm:pt>
    <dgm:pt modelId="{BD6B440D-29B3-40A6-8592-E49549569599}">
      <dgm:prSet phldrT="[Texto]" custT="1"/>
      <dgm:spPr/>
      <dgm:t>
        <a:bodyPr/>
        <a:lstStyle/>
        <a:p>
          <a:r>
            <a:rPr lang="es-ES" sz="1000" dirty="0" smtClean="0">
              <a:latin typeface="Arial" panose="020B0604020202020204" pitchFamily="34" charset="0"/>
              <a:cs typeface="Arial" panose="020B0604020202020204" pitchFamily="34" charset="0"/>
            </a:rPr>
            <a:t>INTEGRACIÓN DE TODOS LOS DEPARATAMENTOS DE LA EMPRESA</a:t>
          </a:r>
          <a:endParaRPr lang="es-ES" sz="1000" dirty="0">
            <a:latin typeface="Arial" panose="020B0604020202020204" pitchFamily="34" charset="0"/>
            <a:cs typeface="Arial" panose="020B0604020202020204" pitchFamily="34" charset="0"/>
          </a:endParaRPr>
        </a:p>
      </dgm:t>
    </dgm:pt>
    <dgm:pt modelId="{58DD2CE5-BCB5-4EE5-ABBE-4D979A6F9184}" type="sibTrans" cxnId="{7AF83B73-E9B5-4717-9C14-CF6E86284A5F}">
      <dgm:prSet/>
      <dgm:spPr>
        <a:blipFill rotWithShape="1">
          <a:blip xmlns:r="http://schemas.openxmlformats.org/officeDocument/2006/relationships" r:embed="rId3"/>
          <a:stretch>
            <a:fillRect/>
          </a:stretch>
        </a:blipFill>
      </dgm:spPr>
      <dgm:t>
        <a:bodyPr/>
        <a:lstStyle/>
        <a:p>
          <a:endParaRPr lang="es-ES"/>
        </a:p>
      </dgm:t>
    </dgm:pt>
    <dgm:pt modelId="{6352F0B4-823F-4AB6-B8C5-21D09E32CC37}" type="parTrans" cxnId="{7AF83B73-E9B5-4717-9C14-CF6E86284A5F}">
      <dgm:prSet/>
      <dgm:spPr/>
      <dgm:t>
        <a:bodyPr/>
        <a:lstStyle/>
        <a:p>
          <a:endParaRPr lang="es-ES"/>
        </a:p>
      </dgm:t>
    </dgm:pt>
    <dgm:pt modelId="{B603F4CD-36D2-481C-B930-5114098B5356}" type="pres">
      <dgm:prSet presAssocID="{8A404A14-99E6-4B97-AE03-81E00C09FB44}" presName="Name0" presStyleCnt="0">
        <dgm:presLayoutVars>
          <dgm:chMax val="21"/>
          <dgm:chPref val="21"/>
        </dgm:presLayoutVars>
      </dgm:prSet>
      <dgm:spPr/>
      <dgm:t>
        <a:bodyPr/>
        <a:lstStyle/>
        <a:p>
          <a:endParaRPr lang="es-MX"/>
        </a:p>
      </dgm:t>
    </dgm:pt>
    <dgm:pt modelId="{5E45D1BA-697D-49E6-9480-F51A87008ED0}" type="pres">
      <dgm:prSet presAssocID="{5C9D2DA3-695D-47C0-BAF9-EC27FD3938B5}" presName="text1" presStyleCnt="0"/>
      <dgm:spPr/>
    </dgm:pt>
    <dgm:pt modelId="{F3017CD6-79D4-4C68-B3F2-E12B7CB843C6}" type="pres">
      <dgm:prSet presAssocID="{5C9D2DA3-695D-47C0-BAF9-EC27FD3938B5}" presName="textRepeatNode" presStyleLbl="alignNode1" presStyleIdx="0" presStyleCnt="3">
        <dgm:presLayoutVars>
          <dgm:chMax val="0"/>
          <dgm:chPref val="0"/>
          <dgm:bulletEnabled val="1"/>
        </dgm:presLayoutVars>
      </dgm:prSet>
      <dgm:spPr/>
      <dgm:t>
        <a:bodyPr/>
        <a:lstStyle/>
        <a:p>
          <a:endParaRPr lang="es-ES"/>
        </a:p>
      </dgm:t>
    </dgm:pt>
    <dgm:pt modelId="{E0861DF7-94FE-4F97-A6E2-C1174A2D4E77}" type="pres">
      <dgm:prSet presAssocID="{5C9D2DA3-695D-47C0-BAF9-EC27FD3938B5}" presName="textaccent1" presStyleCnt="0"/>
      <dgm:spPr/>
    </dgm:pt>
    <dgm:pt modelId="{C5703ECF-CD83-4F08-8970-1F61E91356EF}" type="pres">
      <dgm:prSet presAssocID="{5C9D2DA3-695D-47C0-BAF9-EC27FD3938B5}" presName="accentRepeatNode" presStyleLbl="solidAlignAcc1" presStyleIdx="0" presStyleCnt="6"/>
      <dgm:spPr/>
    </dgm:pt>
    <dgm:pt modelId="{8A46FBD2-B910-4F0D-A990-C049D735BD8A}" type="pres">
      <dgm:prSet presAssocID="{413F8BEA-1E29-4991-8AEF-7ECE68B59631}" presName="image1" presStyleCnt="0"/>
      <dgm:spPr/>
    </dgm:pt>
    <dgm:pt modelId="{255058F5-9D88-487E-865D-E3B22566D982}" type="pres">
      <dgm:prSet presAssocID="{413F8BEA-1E29-4991-8AEF-7ECE68B59631}" presName="imageRepeatNode" presStyleLbl="alignAcc1" presStyleIdx="0" presStyleCnt="3"/>
      <dgm:spPr/>
      <dgm:t>
        <a:bodyPr/>
        <a:lstStyle/>
        <a:p>
          <a:endParaRPr lang="es-MX"/>
        </a:p>
      </dgm:t>
    </dgm:pt>
    <dgm:pt modelId="{5057DEB2-DE01-4E11-A2D0-08AF08DC13E6}" type="pres">
      <dgm:prSet presAssocID="{413F8BEA-1E29-4991-8AEF-7ECE68B59631}" presName="imageaccent1" presStyleCnt="0"/>
      <dgm:spPr/>
    </dgm:pt>
    <dgm:pt modelId="{FEF8DC22-C5C9-48A1-8B2E-B51613D6C759}" type="pres">
      <dgm:prSet presAssocID="{413F8BEA-1E29-4991-8AEF-7ECE68B59631}" presName="accentRepeatNode" presStyleLbl="solidAlignAcc1" presStyleIdx="1" presStyleCnt="6"/>
      <dgm:spPr/>
    </dgm:pt>
    <dgm:pt modelId="{EDDAAF93-720A-4397-B15B-9135E2B7447E}" type="pres">
      <dgm:prSet presAssocID="{DEC62504-B65B-4ABB-A033-4C025ED6DE78}" presName="text2" presStyleCnt="0"/>
      <dgm:spPr/>
    </dgm:pt>
    <dgm:pt modelId="{85D8202D-842D-479E-9324-025EEB0EE21A}" type="pres">
      <dgm:prSet presAssocID="{DEC62504-B65B-4ABB-A033-4C025ED6DE78}" presName="textRepeatNode" presStyleLbl="alignNode1" presStyleIdx="1" presStyleCnt="3">
        <dgm:presLayoutVars>
          <dgm:chMax val="0"/>
          <dgm:chPref val="0"/>
          <dgm:bulletEnabled val="1"/>
        </dgm:presLayoutVars>
      </dgm:prSet>
      <dgm:spPr/>
      <dgm:t>
        <a:bodyPr/>
        <a:lstStyle/>
        <a:p>
          <a:endParaRPr lang="es-ES"/>
        </a:p>
      </dgm:t>
    </dgm:pt>
    <dgm:pt modelId="{9CEDBB54-64A5-43A0-A5C8-E6CD9C41BAA3}" type="pres">
      <dgm:prSet presAssocID="{DEC62504-B65B-4ABB-A033-4C025ED6DE78}" presName="textaccent2" presStyleCnt="0"/>
      <dgm:spPr/>
    </dgm:pt>
    <dgm:pt modelId="{A3E67DFE-CF07-44B1-8934-0C3FF2606DF8}" type="pres">
      <dgm:prSet presAssocID="{DEC62504-B65B-4ABB-A033-4C025ED6DE78}" presName="accentRepeatNode" presStyleLbl="solidAlignAcc1" presStyleIdx="2" presStyleCnt="6"/>
      <dgm:spPr/>
    </dgm:pt>
    <dgm:pt modelId="{7941569D-B646-46E4-80BF-6FCA3EEB964F}" type="pres">
      <dgm:prSet presAssocID="{EA59BBB3-ED9D-4D66-B852-F4D68688421E}" presName="image2" presStyleCnt="0"/>
      <dgm:spPr/>
    </dgm:pt>
    <dgm:pt modelId="{BA8CAE74-B47C-4649-9680-134E238B8FC6}" type="pres">
      <dgm:prSet presAssocID="{EA59BBB3-ED9D-4D66-B852-F4D68688421E}" presName="imageRepeatNode" presStyleLbl="alignAcc1" presStyleIdx="1" presStyleCnt="3"/>
      <dgm:spPr/>
      <dgm:t>
        <a:bodyPr/>
        <a:lstStyle/>
        <a:p>
          <a:endParaRPr lang="es-MX"/>
        </a:p>
      </dgm:t>
    </dgm:pt>
    <dgm:pt modelId="{FBD0C2E5-DB1A-452A-8AF2-881D05DA2B96}" type="pres">
      <dgm:prSet presAssocID="{EA59BBB3-ED9D-4D66-B852-F4D68688421E}" presName="imageaccent2" presStyleCnt="0"/>
      <dgm:spPr/>
    </dgm:pt>
    <dgm:pt modelId="{C7AF9592-A669-4D29-A5BB-5376D5D359E9}" type="pres">
      <dgm:prSet presAssocID="{EA59BBB3-ED9D-4D66-B852-F4D68688421E}" presName="accentRepeatNode" presStyleLbl="solidAlignAcc1" presStyleIdx="3" presStyleCnt="6"/>
      <dgm:spPr/>
    </dgm:pt>
    <dgm:pt modelId="{68759C58-E864-494B-A937-A69B0BB1AF58}" type="pres">
      <dgm:prSet presAssocID="{BD6B440D-29B3-40A6-8592-E49549569599}" presName="text3" presStyleCnt="0"/>
      <dgm:spPr/>
    </dgm:pt>
    <dgm:pt modelId="{68B42169-5D43-4B14-9829-FF411E280090}" type="pres">
      <dgm:prSet presAssocID="{BD6B440D-29B3-40A6-8592-E49549569599}" presName="textRepeatNode" presStyleLbl="alignNode1" presStyleIdx="2" presStyleCnt="3">
        <dgm:presLayoutVars>
          <dgm:chMax val="0"/>
          <dgm:chPref val="0"/>
          <dgm:bulletEnabled val="1"/>
        </dgm:presLayoutVars>
      </dgm:prSet>
      <dgm:spPr/>
      <dgm:t>
        <a:bodyPr/>
        <a:lstStyle/>
        <a:p>
          <a:endParaRPr lang="es-ES"/>
        </a:p>
      </dgm:t>
    </dgm:pt>
    <dgm:pt modelId="{C63C97C4-0AE8-4FAC-85A9-2DFA697F38F2}" type="pres">
      <dgm:prSet presAssocID="{BD6B440D-29B3-40A6-8592-E49549569599}" presName="textaccent3" presStyleCnt="0"/>
      <dgm:spPr/>
    </dgm:pt>
    <dgm:pt modelId="{EC02D275-3ABA-45EC-9DB0-520A8109AAD6}" type="pres">
      <dgm:prSet presAssocID="{BD6B440D-29B3-40A6-8592-E49549569599}" presName="accentRepeatNode" presStyleLbl="solidAlignAcc1" presStyleIdx="4" presStyleCnt="6"/>
      <dgm:spPr/>
    </dgm:pt>
    <dgm:pt modelId="{BE75828C-B6DC-433D-A8DD-FCF29DB89E5D}" type="pres">
      <dgm:prSet presAssocID="{58DD2CE5-BCB5-4EE5-ABBE-4D979A6F9184}" presName="image3" presStyleCnt="0"/>
      <dgm:spPr/>
    </dgm:pt>
    <dgm:pt modelId="{200064AC-B173-468E-9BE8-6CBEBD0450D1}" type="pres">
      <dgm:prSet presAssocID="{58DD2CE5-BCB5-4EE5-ABBE-4D979A6F9184}" presName="imageRepeatNode" presStyleLbl="alignAcc1" presStyleIdx="2" presStyleCnt="3"/>
      <dgm:spPr/>
      <dgm:t>
        <a:bodyPr/>
        <a:lstStyle/>
        <a:p>
          <a:endParaRPr lang="es-MX"/>
        </a:p>
      </dgm:t>
    </dgm:pt>
    <dgm:pt modelId="{B2B6782C-15A1-4151-9325-934FF676EE37}" type="pres">
      <dgm:prSet presAssocID="{58DD2CE5-BCB5-4EE5-ABBE-4D979A6F9184}" presName="imageaccent3" presStyleCnt="0"/>
      <dgm:spPr/>
    </dgm:pt>
    <dgm:pt modelId="{19596DE7-D401-4913-B04B-C0F5E669D399}" type="pres">
      <dgm:prSet presAssocID="{58DD2CE5-BCB5-4EE5-ABBE-4D979A6F9184}" presName="accentRepeatNode" presStyleLbl="solidAlignAcc1" presStyleIdx="5" presStyleCnt="6"/>
      <dgm:spPr/>
      <dgm:t>
        <a:bodyPr/>
        <a:lstStyle/>
        <a:p>
          <a:endParaRPr lang="es-MX"/>
        </a:p>
      </dgm:t>
    </dgm:pt>
  </dgm:ptLst>
  <dgm:cxnLst>
    <dgm:cxn modelId="{91FB7B3A-FF17-41CD-98B0-8C4423FC2CF0}" type="presOf" srcId="{8A404A14-99E6-4B97-AE03-81E00C09FB44}" destId="{B603F4CD-36D2-481C-B930-5114098B5356}" srcOrd="0" destOrd="0" presId="urn:microsoft.com/office/officeart/2008/layout/HexagonCluster"/>
    <dgm:cxn modelId="{6E560D03-3447-42F2-A15D-DE02C392098F}" type="presOf" srcId="{EA59BBB3-ED9D-4D66-B852-F4D68688421E}" destId="{BA8CAE74-B47C-4649-9680-134E238B8FC6}" srcOrd="0" destOrd="0" presId="urn:microsoft.com/office/officeart/2008/layout/HexagonCluster"/>
    <dgm:cxn modelId="{CE7130B2-63FD-43A9-B18E-B02A88362EA0}" type="presOf" srcId="{58DD2CE5-BCB5-4EE5-ABBE-4D979A6F9184}" destId="{200064AC-B173-468E-9BE8-6CBEBD0450D1}" srcOrd="0" destOrd="0" presId="urn:microsoft.com/office/officeart/2008/layout/HexagonCluster"/>
    <dgm:cxn modelId="{21695970-84EF-4EAD-95E6-5522F8B93922}" srcId="{8A404A14-99E6-4B97-AE03-81E00C09FB44}" destId="{5C9D2DA3-695D-47C0-BAF9-EC27FD3938B5}" srcOrd="0" destOrd="0" parTransId="{3CBB3BE0-47D7-4489-9BC8-051B056664AE}" sibTransId="{413F8BEA-1E29-4991-8AEF-7ECE68B59631}"/>
    <dgm:cxn modelId="{7AF83B73-E9B5-4717-9C14-CF6E86284A5F}" srcId="{8A404A14-99E6-4B97-AE03-81E00C09FB44}" destId="{BD6B440D-29B3-40A6-8592-E49549569599}" srcOrd="2" destOrd="0" parTransId="{6352F0B4-823F-4AB6-B8C5-21D09E32CC37}" sibTransId="{58DD2CE5-BCB5-4EE5-ABBE-4D979A6F9184}"/>
    <dgm:cxn modelId="{4CB65C55-E722-4C7B-95E0-7E85785C02F7}" type="presOf" srcId="{BD6B440D-29B3-40A6-8592-E49549569599}" destId="{68B42169-5D43-4B14-9829-FF411E280090}" srcOrd="0" destOrd="0" presId="urn:microsoft.com/office/officeart/2008/layout/HexagonCluster"/>
    <dgm:cxn modelId="{CF5E5969-9819-4344-9A77-F0F6D35D9CD1}" srcId="{8A404A14-99E6-4B97-AE03-81E00C09FB44}" destId="{DEC62504-B65B-4ABB-A033-4C025ED6DE78}" srcOrd="1" destOrd="0" parTransId="{36981601-DB17-47CE-B4DA-666A910F9414}" sibTransId="{EA59BBB3-ED9D-4D66-B852-F4D68688421E}"/>
    <dgm:cxn modelId="{F0419128-FB01-4D8E-B21E-E56FA81047E9}" type="presOf" srcId="{5C9D2DA3-695D-47C0-BAF9-EC27FD3938B5}" destId="{F3017CD6-79D4-4C68-B3F2-E12B7CB843C6}" srcOrd="0" destOrd="0" presId="urn:microsoft.com/office/officeart/2008/layout/HexagonCluster"/>
    <dgm:cxn modelId="{CAA2B7F2-5BA9-4798-9126-49050444BE9B}" type="presOf" srcId="{413F8BEA-1E29-4991-8AEF-7ECE68B59631}" destId="{255058F5-9D88-487E-865D-E3B22566D982}" srcOrd="0" destOrd="0" presId="urn:microsoft.com/office/officeart/2008/layout/HexagonCluster"/>
    <dgm:cxn modelId="{591E84CA-7366-449B-B91C-1545A9C0DA3F}" type="presOf" srcId="{DEC62504-B65B-4ABB-A033-4C025ED6DE78}" destId="{85D8202D-842D-479E-9324-025EEB0EE21A}" srcOrd="0" destOrd="0" presId="urn:microsoft.com/office/officeart/2008/layout/HexagonCluster"/>
    <dgm:cxn modelId="{02E05919-6C97-40F8-A3E8-CC0508E9D986}" type="presParOf" srcId="{B603F4CD-36D2-481C-B930-5114098B5356}" destId="{5E45D1BA-697D-49E6-9480-F51A87008ED0}" srcOrd="0" destOrd="0" presId="urn:microsoft.com/office/officeart/2008/layout/HexagonCluster"/>
    <dgm:cxn modelId="{41BA8E99-1153-4257-9590-96015C55DE5E}" type="presParOf" srcId="{5E45D1BA-697D-49E6-9480-F51A87008ED0}" destId="{F3017CD6-79D4-4C68-B3F2-E12B7CB843C6}" srcOrd="0" destOrd="0" presId="urn:microsoft.com/office/officeart/2008/layout/HexagonCluster"/>
    <dgm:cxn modelId="{7A2D6A90-B397-4D39-8B7C-82AADD0F6C4A}" type="presParOf" srcId="{B603F4CD-36D2-481C-B930-5114098B5356}" destId="{E0861DF7-94FE-4F97-A6E2-C1174A2D4E77}" srcOrd="1" destOrd="0" presId="urn:microsoft.com/office/officeart/2008/layout/HexagonCluster"/>
    <dgm:cxn modelId="{E5D1D991-82CD-42BA-A5B7-B5C12D260849}" type="presParOf" srcId="{E0861DF7-94FE-4F97-A6E2-C1174A2D4E77}" destId="{C5703ECF-CD83-4F08-8970-1F61E91356EF}" srcOrd="0" destOrd="0" presId="urn:microsoft.com/office/officeart/2008/layout/HexagonCluster"/>
    <dgm:cxn modelId="{EF17A004-A86E-49AA-9EC2-ABDDDD3E18ED}" type="presParOf" srcId="{B603F4CD-36D2-481C-B930-5114098B5356}" destId="{8A46FBD2-B910-4F0D-A990-C049D735BD8A}" srcOrd="2" destOrd="0" presId="urn:microsoft.com/office/officeart/2008/layout/HexagonCluster"/>
    <dgm:cxn modelId="{5FA6C965-0184-47ED-BBE9-C8172525379B}" type="presParOf" srcId="{8A46FBD2-B910-4F0D-A990-C049D735BD8A}" destId="{255058F5-9D88-487E-865D-E3B22566D982}" srcOrd="0" destOrd="0" presId="urn:microsoft.com/office/officeart/2008/layout/HexagonCluster"/>
    <dgm:cxn modelId="{39CDC887-D3E3-4DEB-ACAC-B3923F1411E8}" type="presParOf" srcId="{B603F4CD-36D2-481C-B930-5114098B5356}" destId="{5057DEB2-DE01-4E11-A2D0-08AF08DC13E6}" srcOrd="3" destOrd="0" presId="urn:microsoft.com/office/officeart/2008/layout/HexagonCluster"/>
    <dgm:cxn modelId="{851CDDB9-0EFB-4881-B9D8-6997B92C1EF1}" type="presParOf" srcId="{5057DEB2-DE01-4E11-A2D0-08AF08DC13E6}" destId="{FEF8DC22-C5C9-48A1-8B2E-B51613D6C759}" srcOrd="0" destOrd="0" presId="urn:microsoft.com/office/officeart/2008/layout/HexagonCluster"/>
    <dgm:cxn modelId="{19988A4E-14D0-473F-BCF6-733B6EB0C536}" type="presParOf" srcId="{B603F4CD-36D2-481C-B930-5114098B5356}" destId="{EDDAAF93-720A-4397-B15B-9135E2B7447E}" srcOrd="4" destOrd="0" presId="urn:microsoft.com/office/officeart/2008/layout/HexagonCluster"/>
    <dgm:cxn modelId="{9B1693D1-BA3B-46EA-B63C-71AFE1ADE829}" type="presParOf" srcId="{EDDAAF93-720A-4397-B15B-9135E2B7447E}" destId="{85D8202D-842D-479E-9324-025EEB0EE21A}" srcOrd="0" destOrd="0" presId="urn:microsoft.com/office/officeart/2008/layout/HexagonCluster"/>
    <dgm:cxn modelId="{2552860D-533E-4666-B4C6-526CA4626A12}" type="presParOf" srcId="{B603F4CD-36D2-481C-B930-5114098B5356}" destId="{9CEDBB54-64A5-43A0-A5C8-E6CD9C41BAA3}" srcOrd="5" destOrd="0" presId="urn:microsoft.com/office/officeart/2008/layout/HexagonCluster"/>
    <dgm:cxn modelId="{F9DFD8D5-7EF8-4A1D-B871-D197401CD849}" type="presParOf" srcId="{9CEDBB54-64A5-43A0-A5C8-E6CD9C41BAA3}" destId="{A3E67DFE-CF07-44B1-8934-0C3FF2606DF8}" srcOrd="0" destOrd="0" presId="urn:microsoft.com/office/officeart/2008/layout/HexagonCluster"/>
    <dgm:cxn modelId="{F3841C9E-A7D7-48C7-A696-4AC11F21510D}" type="presParOf" srcId="{B603F4CD-36D2-481C-B930-5114098B5356}" destId="{7941569D-B646-46E4-80BF-6FCA3EEB964F}" srcOrd="6" destOrd="0" presId="urn:microsoft.com/office/officeart/2008/layout/HexagonCluster"/>
    <dgm:cxn modelId="{F0ECBAD4-7828-450C-9C95-6334CBDA7650}" type="presParOf" srcId="{7941569D-B646-46E4-80BF-6FCA3EEB964F}" destId="{BA8CAE74-B47C-4649-9680-134E238B8FC6}" srcOrd="0" destOrd="0" presId="urn:microsoft.com/office/officeart/2008/layout/HexagonCluster"/>
    <dgm:cxn modelId="{5326CC33-2E54-47C8-B2D1-23733005BD3C}" type="presParOf" srcId="{B603F4CD-36D2-481C-B930-5114098B5356}" destId="{FBD0C2E5-DB1A-452A-8AF2-881D05DA2B96}" srcOrd="7" destOrd="0" presId="urn:microsoft.com/office/officeart/2008/layout/HexagonCluster"/>
    <dgm:cxn modelId="{50780FE2-D650-4554-A1EA-06F8B4D18B99}" type="presParOf" srcId="{FBD0C2E5-DB1A-452A-8AF2-881D05DA2B96}" destId="{C7AF9592-A669-4D29-A5BB-5376D5D359E9}" srcOrd="0" destOrd="0" presId="urn:microsoft.com/office/officeart/2008/layout/HexagonCluster"/>
    <dgm:cxn modelId="{C21E823F-2C95-4426-85EF-ACB38E6FAC74}" type="presParOf" srcId="{B603F4CD-36D2-481C-B930-5114098B5356}" destId="{68759C58-E864-494B-A937-A69B0BB1AF58}" srcOrd="8" destOrd="0" presId="urn:microsoft.com/office/officeart/2008/layout/HexagonCluster"/>
    <dgm:cxn modelId="{884DC6CB-7704-41FB-898C-43D23709983A}" type="presParOf" srcId="{68759C58-E864-494B-A937-A69B0BB1AF58}" destId="{68B42169-5D43-4B14-9829-FF411E280090}" srcOrd="0" destOrd="0" presId="urn:microsoft.com/office/officeart/2008/layout/HexagonCluster"/>
    <dgm:cxn modelId="{ACDE2936-F260-4262-8576-986D287ED98A}" type="presParOf" srcId="{B603F4CD-36D2-481C-B930-5114098B5356}" destId="{C63C97C4-0AE8-4FAC-85A9-2DFA697F38F2}" srcOrd="9" destOrd="0" presId="urn:microsoft.com/office/officeart/2008/layout/HexagonCluster"/>
    <dgm:cxn modelId="{CFCE4600-A139-4388-88BA-9BCCFC0F8A88}" type="presParOf" srcId="{C63C97C4-0AE8-4FAC-85A9-2DFA697F38F2}" destId="{EC02D275-3ABA-45EC-9DB0-520A8109AAD6}" srcOrd="0" destOrd="0" presId="urn:microsoft.com/office/officeart/2008/layout/HexagonCluster"/>
    <dgm:cxn modelId="{94AE3F3E-047B-4AAA-8F3E-E1F6AC0B3684}" type="presParOf" srcId="{B603F4CD-36D2-481C-B930-5114098B5356}" destId="{BE75828C-B6DC-433D-A8DD-FCF29DB89E5D}" srcOrd="10" destOrd="0" presId="urn:microsoft.com/office/officeart/2008/layout/HexagonCluster"/>
    <dgm:cxn modelId="{0600D868-CFE8-440C-A312-11557FBEE04D}" type="presParOf" srcId="{BE75828C-B6DC-433D-A8DD-FCF29DB89E5D}" destId="{200064AC-B173-468E-9BE8-6CBEBD0450D1}" srcOrd="0" destOrd="0" presId="urn:microsoft.com/office/officeart/2008/layout/HexagonCluster"/>
    <dgm:cxn modelId="{42A4740D-FB8C-452C-868D-544BC24C394D}" type="presParOf" srcId="{B603F4CD-36D2-481C-B930-5114098B5356}" destId="{B2B6782C-15A1-4151-9325-934FF676EE37}" srcOrd="11" destOrd="0" presId="urn:microsoft.com/office/officeart/2008/layout/HexagonCluster"/>
    <dgm:cxn modelId="{B203CE2E-8480-4903-9AA4-7FF439837A2F}" type="presParOf" srcId="{B2B6782C-15A1-4151-9325-934FF676EE37}" destId="{19596DE7-D401-4913-B04B-C0F5E669D399}" srcOrd="0" destOrd="0" presId="urn:microsoft.com/office/officeart/2008/layout/Hexagon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7C4AA6F-74A9-4979-B0E6-77E9068A38CE}"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MX"/>
        </a:p>
      </dgm:t>
    </dgm:pt>
    <dgm:pt modelId="{45155F41-D1F1-4633-9711-8405819D48DE}">
      <dgm:prSet phldrT="[Texto]"/>
      <dgm:spPr/>
      <dgm:t>
        <a:bodyPr/>
        <a:lstStyle/>
        <a:p>
          <a:r>
            <a:rPr lang="es-MX" dirty="0" smtClean="0">
              <a:solidFill>
                <a:schemeClr val="tx1"/>
              </a:solidFill>
            </a:rPr>
            <a:t>CANTIDAD</a:t>
          </a:r>
          <a:endParaRPr lang="es-MX" dirty="0">
            <a:solidFill>
              <a:schemeClr val="tx1"/>
            </a:solidFill>
          </a:endParaRPr>
        </a:p>
      </dgm:t>
    </dgm:pt>
    <dgm:pt modelId="{CC14766C-9CC6-41F9-9064-F6CC760DA9AF}" type="parTrans" cxnId="{D13CCC42-D31B-491C-98AC-9D1EF53DB985}">
      <dgm:prSet/>
      <dgm:spPr/>
      <dgm:t>
        <a:bodyPr/>
        <a:lstStyle/>
        <a:p>
          <a:endParaRPr lang="es-MX"/>
        </a:p>
      </dgm:t>
    </dgm:pt>
    <dgm:pt modelId="{6CFC1596-A1EE-4252-8021-4DA1584609EA}" type="sibTrans" cxnId="{D13CCC42-D31B-491C-98AC-9D1EF53DB985}">
      <dgm:prSet/>
      <dgm:spPr/>
      <dgm:t>
        <a:bodyPr/>
        <a:lstStyle/>
        <a:p>
          <a:endParaRPr lang="es-MX"/>
        </a:p>
      </dgm:t>
    </dgm:pt>
    <dgm:pt modelId="{7B4D24B0-1EB1-484A-B843-4C9E1C00A72D}">
      <dgm:prSet phldrT="[Texto]" custT="1"/>
      <dgm:spPr/>
      <dgm:t>
        <a:bodyPr/>
        <a:lstStyle/>
        <a:p>
          <a:pPr algn="just"/>
          <a:r>
            <a:rPr lang="es-MX" sz="1400" dirty="0" smtClean="0">
              <a:latin typeface="Arial" pitchFamily="34" charset="0"/>
              <a:cs typeface="Arial" pitchFamily="34" charset="0"/>
            </a:rPr>
            <a:t> Volumen suficiente para puesta en marcha</a:t>
          </a:r>
          <a:endParaRPr lang="es-MX" sz="1400" dirty="0">
            <a:latin typeface="Arial" pitchFamily="34" charset="0"/>
            <a:cs typeface="Arial" pitchFamily="34" charset="0"/>
          </a:endParaRPr>
        </a:p>
      </dgm:t>
    </dgm:pt>
    <dgm:pt modelId="{50C7FCB5-4E6A-4E2F-B16F-9FFA2C02CB33}" type="parTrans" cxnId="{93C47F76-BF24-4C53-A374-411576FF11D2}">
      <dgm:prSet/>
      <dgm:spPr/>
      <dgm:t>
        <a:bodyPr/>
        <a:lstStyle/>
        <a:p>
          <a:endParaRPr lang="es-MX"/>
        </a:p>
      </dgm:t>
    </dgm:pt>
    <dgm:pt modelId="{1ED89C5E-1E66-4739-A344-6706C87F14C9}" type="sibTrans" cxnId="{93C47F76-BF24-4C53-A374-411576FF11D2}">
      <dgm:prSet/>
      <dgm:spPr/>
      <dgm:t>
        <a:bodyPr/>
        <a:lstStyle/>
        <a:p>
          <a:endParaRPr lang="es-MX"/>
        </a:p>
      </dgm:t>
    </dgm:pt>
    <dgm:pt modelId="{A22210D0-B60D-4C72-A507-AA3D98C12604}">
      <dgm:prSet phldrT="[Texto]"/>
      <dgm:spPr/>
      <dgm:t>
        <a:bodyPr/>
        <a:lstStyle/>
        <a:p>
          <a:r>
            <a:rPr lang="es-MX" dirty="0" smtClean="0">
              <a:solidFill>
                <a:schemeClr val="tx1"/>
              </a:solidFill>
            </a:rPr>
            <a:t>CONTINUIDAD</a:t>
          </a:r>
          <a:endParaRPr lang="es-MX" dirty="0">
            <a:solidFill>
              <a:schemeClr val="tx1"/>
            </a:solidFill>
          </a:endParaRPr>
        </a:p>
      </dgm:t>
    </dgm:pt>
    <dgm:pt modelId="{6381D322-5E75-4683-89B8-57BC6E902733}" type="parTrans" cxnId="{1584E38B-8805-4D34-8FF1-F75B67016E65}">
      <dgm:prSet/>
      <dgm:spPr/>
      <dgm:t>
        <a:bodyPr/>
        <a:lstStyle/>
        <a:p>
          <a:endParaRPr lang="es-MX"/>
        </a:p>
      </dgm:t>
    </dgm:pt>
    <dgm:pt modelId="{3A2C869B-8024-4FA9-B36B-C74C2324EFF5}" type="sibTrans" cxnId="{1584E38B-8805-4D34-8FF1-F75B67016E65}">
      <dgm:prSet/>
      <dgm:spPr/>
      <dgm:t>
        <a:bodyPr/>
        <a:lstStyle/>
        <a:p>
          <a:endParaRPr lang="es-MX"/>
        </a:p>
      </dgm:t>
    </dgm:pt>
    <dgm:pt modelId="{0F66C437-8908-4AEC-82A7-2233D5F3FEA2}">
      <dgm:prSet phldrT="[Texto]" custT="1"/>
      <dgm:spPr/>
      <dgm:t>
        <a:bodyPr/>
        <a:lstStyle/>
        <a:p>
          <a:pPr algn="just"/>
          <a:r>
            <a:rPr lang="es-MX" sz="1400" dirty="0" smtClean="0">
              <a:latin typeface="Arial" pitchFamily="34" charset="0"/>
              <a:cs typeface="Arial" pitchFamily="34" charset="0"/>
            </a:rPr>
            <a:t> Medidas de control que aseguren el aprovisionamiento seguro de insumos</a:t>
          </a:r>
          <a:endParaRPr lang="es-MX" sz="1400" dirty="0">
            <a:latin typeface="Arial" pitchFamily="34" charset="0"/>
            <a:cs typeface="Arial" pitchFamily="34" charset="0"/>
          </a:endParaRPr>
        </a:p>
      </dgm:t>
    </dgm:pt>
    <dgm:pt modelId="{F9B2BE62-4466-4F42-B0F6-DFD295087F11}" type="parTrans" cxnId="{003202BF-2289-4E5B-8912-28ED2DC868D7}">
      <dgm:prSet/>
      <dgm:spPr/>
      <dgm:t>
        <a:bodyPr/>
        <a:lstStyle/>
        <a:p>
          <a:endParaRPr lang="es-MX"/>
        </a:p>
      </dgm:t>
    </dgm:pt>
    <dgm:pt modelId="{4E977EF6-7CB5-43E4-9D6D-599C28579824}" type="sibTrans" cxnId="{003202BF-2289-4E5B-8912-28ED2DC868D7}">
      <dgm:prSet/>
      <dgm:spPr/>
      <dgm:t>
        <a:bodyPr/>
        <a:lstStyle/>
        <a:p>
          <a:endParaRPr lang="es-MX"/>
        </a:p>
      </dgm:t>
    </dgm:pt>
    <dgm:pt modelId="{652D432E-F2AF-464C-9220-FF364FA0B182}">
      <dgm:prSet phldrT="[Texto]" custT="1"/>
      <dgm:spPr/>
      <dgm:t>
        <a:bodyPr/>
        <a:lstStyle/>
        <a:p>
          <a:pPr algn="just"/>
          <a:endParaRPr lang="es-MX" sz="1600" dirty="0">
            <a:latin typeface="Arial" pitchFamily="34" charset="0"/>
            <a:cs typeface="Arial" pitchFamily="34" charset="0"/>
          </a:endParaRPr>
        </a:p>
      </dgm:t>
    </dgm:pt>
    <dgm:pt modelId="{DB00C223-CA9C-4585-BCF0-C7F085B16482}" type="parTrans" cxnId="{1C48FEE1-78D2-4536-A65E-2085903F14B1}">
      <dgm:prSet/>
      <dgm:spPr/>
      <dgm:t>
        <a:bodyPr/>
        <a:lstStyle/>
        <a:p>
          <a:endParaRPr lang="es-MX"/>
        </a:p>
      </dgm:t>
    </dgm:pt>
    <dgm:pt modelId="{E80C1C09-7EA5-413D-9B71-CEA6C1478061}" type="sibTrans" cxnId="{1C48FEE1-78D2-4536-A65E-2085903F14B1}">
      <dgm:prSet/>
      <dgm:spPr/>
      <dgm:t>
        <a:bodyPr/>
        <a:lstStyle/>
        <a:p>
          <a:endParaRPr lang="es-MX"/>
        </a:p>
      </dgm:t>
    </dgm:pt>
    <dgm:pt modelId="{84A1F28B-5599-4880-AC81-8CBDDA60530D}">
      <dgm:prSet phldrT="[Texto]" custT="1"/>
      <dgm:spPr/>
      <dgm:t>
        <a:bodyPr/>
        <a:lstStyle/>
        <a:p>
          <a:pPr algn="just"/>
          <a:endParaRPr lang="es-MX" sz="1600" dirty="0">
            <a:latin typeface="Arial" pitchFamily="34" charset="0"/>
            <a:cs typeface="Arial" pitchFamily="34" charset="0"/>
          </a:endParaRPr>
        </a:p>
      </dgm:t>
    </dgm:pt>
    <dgm:pt modelId="{2670D175-56EA-4287-9894-A56D81B13E9F}" type="parTrans" cxnId="{9D2E9623-98D7-4CFF-80DE-A27E0E9E1417}">
      <dgm:prSet/>
      <dgm:spPr/>
      <dgm:t>
        <a:bodyPr/>
        <a:lstStyle/>
        <a:p>
          <a:endParaRPr lang="es-MX"/>
        </a:p>
      </dgm:t>
    </dgm:pt>
    <dgm:pt modelId="{EE826EAF-F837-497F-9E7E-93A62EA96179}" type="sibTrans" cxnId="{9D2E9623-98D7-4CFF-80DE-A27E0E9E1417}">
      <dgm:prSet/>
      <dgm:spPr/>
      <dgm:t>
        <a:bodyPr/>
        <a:lstStyle/>
        <a:p>
          <a:endParaRPr lang="es-MX"/>
        </a:p>
      </dgm:t>
    </dgm:pt>
    <dgm:pt modelId="{C3E8A1F1-FA6A-48EA-A2B3-7BA7567C4569}">
      <dgm:prSet phldrT="[Texto]" custT="1"/>
      <dgm:spPr/>
      <dgm:t>
        <a:bodyPr/>
        <a:lstStyle/>
        <a:p>
          <a:pPr algn="just"/>
          <a:endParaRPr lang="es-MX" sz="2000" dirty="0">
            <a:latin typeface="Arial" pitchFamily="34" charset="0"/>
            <a:cs typeface="Arial" pitchFamily="34" charset="0"/>
          </a:endParaRPr>
        </a:p>
      </dgm:t>
    </dgm:pt>
    <dgm:pt modelId="{46402AC8-A040-428F-86D0-1967909A8565}" type="parTrans" cxnId="{F4E7F6E6-E40C-4E5E-9119-41DF9E23A113}">
      <dgm:prSet/>
      <dgm:spPr/>
      <dgm:t>
        <a:bodyPr/>
        <a:lstStyle/>
        <a:p>
          <a:endParaRPr lang="es-MX"/>
        </a:p>
      </dgm:t>
    </dgm:pt>
    <dgm:pt modelId="{6A5A3045-8185-491E-A956-F34AA2D76561}" type="sibTrans" cxnId="{F4E7F6E6-E40C-4E5E-9119-41DF9E23A113}">
      <dgm:prSet/>
      <dgm:spPr/>
      <dgm:t>
        <a:bodyPr/>
        <a:lstStyle/>
        <a:p>
          <a:endParaRPr lang="es-MX"/>
        </a:p>
      </dgm:t>
    </dgm:pt>
    <dgm:pt modelId="{A9EF0A62-E3EA-406A-A394-A55F4C6A7871}">
      <dgm:prSet phldrT="[Texto]" custT="1"/>
      <dgm:spPr/>
      <dgm:t>
        <a:bodyPr/>
        <a:lstStyle/>
        <a:p>
          <a:pPr algn="just"/>
          <a:endParaRPr lang="es-MX" sz="1400" dirty="0">
            <a:latin typeface="Arial" pitchFamily="34" charset="0"/>
            <a:cs typeface="Arial" pitchFamily="34" charset="0"/>
          </a:endParaRPr>
        </a:p>
      </dgm:t>
    </dgm:pt>
    <dgm:pt modelId="{5B070296-D10C-46E4-A429-A88A92F7E5DC}" type="parTrans" cxnId="{AEB1BE32-3413-4A7B-B315-3D4A32CED1D0}">
      <dgm:prSet/>
      <dgm:spPr/>
      <dgm:t>
        <a:bodyPr/>
        <a:lstStyle/>
        <a:p>
          <a:endParaRPr lang="es-MX"/>
        </a:p>
      </dgm:t>
    </dgm:pt>
    <dgm:pt modelId="{9E4CE74F-2E1E-40BB-9F36-5779CB003F1A}" type="sibTrans" cxnId="{AEB1BE32-3413-4A7B-B315-3D4A32CED1D0}">
      <dgm:prSet/>
      <dgm:spPr/>
      <dgm:t>
        <a:bodyPr/>
        <a:lstStyle/>
        <a:p>
          <a:endParaRPr lang="es-MX"/>
        </a:p>
      </dgm:t>
    </dgm:pt>
    <dgm:pt modelId="{017FD3AE-6670-4E07-9A28-6DC1D43DDC4F}" type="pres">
      <dgm:prSet presAssocID="{67C4AA6F-74A9-4979-B0E6-77E9068A38CE}" presName="Name0" presStyleCnt="0">
        <dgm:presLayoutVars>
          <dgm:dir/>
          <dgm:animLvl val="lvl"/>
          <dgm:resizeHandles/>
        </dgm:presLayoutVars>
      </dgm:prSet>
      <dgm:spPr/>
      <dgm:t>
        <a:bodyPr/>
        <a:lstStyle/>
        <a:p>
          <a:endParaRPr lang="es-MX"/>
        </a:p>
      </dgm:t>
    </dgm:pt>
    <dgm:pt modelId="{A5149BFF-3235-4DC7-A251-D809EA8C166F}" type="pres">
      <dgm:prSet presAssocID="{45155F41-D1F1-4633-9711-8405819D48DE}" presName="linNode" presStyleCnt="0"/>
      <dgm:spPr/>
    </dgm:pt>
    <dgm:pt modelId="{80F81863-7AA3-4A13-B804-72D8B38221FA}" type="pres">
      <dgm:prSet presAssocID="{45155F41-D1F1-4633-9711-8405819D48DE}" presName="parentShp" presStyleLbl="node1" presStyleIdx="0" presStyleCnt="2">
        <dgm:presLayoutVars>
          <dgm:bulletEnabled val="1"/>
        </dgm:presLayoutVars>
      </dgm:prSet>
      <dgm:spPr/>
      <dgm:t>
        <a:bodyPr/>
        <a:lstStyle/>
        <a:p>
          <a:endParaRPr lang="es-MX"/>
        </a:p>
      </dgm:t>
    </dgm:pt>
    <dgm:pt modelId="{D8A534D3-D9DD-4B82-8AE3-FD6AA7523841}" type="pres">
      <dgm:prSet presAssocID="{45155F41-D1F1-4633-9711-8405819D48DE}" presName="childShp" presStyleLbl="bgAccFollowNode1" presStyleIdx="0" presStyleCnt="2">
        <dgm:presLayoutVars>
          <dgm:bulletEnabled val="1"/>
        </dgm:presLayoutVars>
      </dgm:prSet>
      <dgm:spPr/>
      <dgm:t>
        <a:bodyPr/>
        <a:lstStyle/>
        <a:p>
          <a:endParaRPr lang="es-MX"/>
        </a:p>
      </dgm:t>
    </dgm:pt>
    <dgm:pt modelId="{0973E3A9-2096-404B-96A3-09D1741A1148}" type="pres">
      <dgm:prSet presAssocID="{6CFC1596-A1EE-4252-8021-4DA1584609EA}" presName="spacing" presStyleCnt="0"/>
      <dgm:spPr/>
    </dgm:pt>
    <dgm:pt modelId="{89CE439F-CC80-434B-B86E-F28F76C2AD7E}" type="pres">
      <dgm:prSet presAssocID="{A22210D0-B60D-4C72-A507-AA3D98C12604}" presName="linNode" presStyleCnt="0"/>
      <dgm:spPr/>
    </dgm:pt>
    <dgm:pt modelId="{490341F6-8EE8-4C04-AE98-DFBB6B6AB275}" type="pres">
      <dgm:prSet presAssocID="{A22210D0-B60D-4C72-A507-AA3D98C12604}" presName="parentShp" presStyleLbl="node1" presStyleIdx="1" presStyleCnt="2">
        <dgm:presLayoutVars>
          <dgm:bulletEnabled val="1"/>
        </dgm:presLayoutVars>
      </dgm:prSet>
      <dgm:spPr/>
      <dgm:t>
        <a:bodyPr/>
        <a:lstStyle/>
        <a:p>
          <a:endParaRPr lang="es-MX"/>
        </a:p>
      </dgm:t>
    </dgm:pt>
    <dgm:pt modelId="{B43CF5A8-53D5-4778-B091-CBBC88A03DBE}" type="pres">
      <dgm:prSet presAssocID="{A22210D0-B60D-4C72-A507-AA3D98C12604}" presName="childShp" presStyleLbl="bgAccFollowNode1" presStyleIdx="1" presStyleCnt="2">
        <dgm:presLayoutVars>
          <dgm:bulletEnabled val="1"/>
        </dgm:presLayoutVars>
      </dgm:prSet>
      <dgm:spPr/>
      <dgm:t>
        <a:bodyPr/>
        <a:lstStyle/>
        <a:p>
          <a:endParaRPr lang="es-MX"/>
        </a:p>
      </dgm:t>
    </dgm:pt>
  </dgm:ptLst>
  <dgm:cxnLst>
    <dgm:cxn modelId="{003202BF-2289-4E5B-8912-28ED2DC868D7}" srcId="{A22210D0-B60D-4C72-A507-AA3D98C12604}" destId="{0F66C437-8908-4AEC-82A7-2233D5F3FEA2}" srcOrd="2" destOrd="0" parTransId="{F9B2BE62-4466-4F42-B0F6-DFD295087F11}" sibTransId="{4E977EF6-7CB5-43E4-9D6D-599C28579824}"/>
    <dgm:cxn modelId="{79486E28-E675-4813-880E-DADC2C19CE5B}" type="presOf" srcId="{A22210D0-B60D-4C72-A507-AA3D98C12604}" destId="{490341F6-8EE8-4C04-AE98-DFBB6B6AB275}" srcOrd="0" destOrd="0" presId="urn:microsoft.com/office/officeart/2005/8/layout/vList6"/>
    <dgm:cxn modelId="{F4E7F6E6-E40C-4E5E-9119-41DF9E23A113}" srcId="{A22210D0-B60D-4C72-A507-AA3D98C12604}" destId="{C3E8A1F1-FA6A-48EA-A2B3-7BA7567C4569}" srcOrd="0" destOrd="0" parTransId="{46402AC8-A040-428F-86D0-1967909A8565}" sibTransId="{6A5A3045-8185-491E-A956-F34AA2D76561}"/>
    <dgm:cxn modelId="{8573E9A7-24E8-4284-8BA0-4A59F456D277}" type="presOf" srcId="{7B4D24B0-1EB1-484A-B843-4C9E1C00A72D}" destId="{D8A534D3-D9DD-4B82-8AE3-FD6AA7523841}" srcOrd="0" destOrd="2" presId="urn:microsoft.com/office/officeart/2005/8/layout/vList6"/>
    <dgm:cxn modelId="{1584E38B-8805-4D34-8FF1-F75B67016E65}" srcId="{67C4AA6F-74A9-4979-B0E6-77E9068A38CE}" destId="{A22210D0-B60D-4C72-A507-AA3D98C12604}" srcOrd="1" destOrd="0" parTransId="{6381D322-5E75-4683-89B8-57BC6E902733}" sibTransId="{3A2C869B-8024-4FA9-B36B-C74C2324EFF5}"/>
    <dgm:cxn modelId="{9F7D5D92-98CF-4078-8530-20F19A449F8F}" type="presOf" srcId="{0F66C437-8908-4AEC-82A7-2233D5F3FEA2}" destId="{B43CF5A8-53D5-4778-B091-CBBC88A03DBE}" srcOrd="0" destOrd="2" presId="urn:microsoft.com/office/officeart/2005/8/layout/vList6"/>
    <dgm:cxn modelId="{0B8C5031-14C9-41B2-9FF9-6779F35DE89D}" type="presOf" srcId="{84A1F28B-5599-4880-AC81-8CBDDA60530D}" destId="{D8A534D3-D9DD-4B82-8AE3-FD6AA7523841}" srcOrd="0" destOrd="1" presId="urn:microsoft.com/office/officeart/2005/8/layout/vList6"/>
    <dgm:cxn modelId="{7DF10163-4185-4CDE-AC5C-C02BB6FF89EE}" type="presOf" srcId="{67C4AA6F-74A9-4979-B0E6-77E9068A38CE}" destId="{017FD3AE-6670-4E07-9A28-6DC1D43DDC4F}" srcOrd="0" destOrd="0" presId="urn:microsoft.com/office/officeart/2005/8/layout/vList6"/>
    <dgm:cxn modelId="{AEB1BE32-3413-4A7B-B315-3D4A32CED1D0}" srcId="{A22210D0-B60D-4C72-A507-AA3D98C12604}" destId="{A9EF0A62-E3EA-406A-A394-A55F4C6A7871}" srcOrd="1" destOrd="0" parTransId="{5B070296-D10C-46E4-A429-A88A92F7E5DC}" sibTransId="{9E4CE74F-2E1E-40BB-9F36-5779CB003F1A}"/>
    <dgm:cxn modelId="{2C3D432F-49B8-4057-8BA5-CF8C6FAD8BBC}" type="presOf" srcId="{45155F41-D1F1-4633-9711-8405819D48DE}" destId="{80F81863-7AA3-4A13-B804-72D8B38221FA}" srcOrd="0" destOrd="0" presId="urn:microsoft.com/office/officeart/2005/8/layout/vList6"/>
    <dgm:cxn modelId="{A24CA566-5F92-4416-80BF-10C136596EA4}" type="presOf" srcId="{C3E8A1F1-FA6A-48EA-A2B3-7BA7567C4569}" destId="{B43CF5A8-53D5-4778-B091-CBBC88A03DBE}" srcOrd="0" destOrd="0" presId="urn:microsoft.com/office/officeart/2005/8/layout/vList6"/>
    <dgm:cxn modelId="{93C47F76-BF24-4C53-A374-411576FF11D2}" srcId="{45155F41-D1F1-4633-9711-8405819D48DE}" destId="{7B4D24B0-1EB1-484A-B843-4C9E1C00A72D}" srcOrd="2" destOrd="0" parTransId="{50C7FCB5-4E6A-4E2F-B16F-9FFA2C02CB33}" sibTransId="{1ED89C5E-1E66-4739-A344-6706C87F14C9}"/>
    <dgm:cxn modelId="{D13CCC42-D31B-491C-98AC-9D1EF53DB985}" srcId="{67C4AA6F-74A9-4979-B0E6-77E9068A38CE}" destId="{45155F41-D1F1-4633-9711-8405819D48DE}" srcOrd="0" destOrd="0" parTransId="{CC14766C-9CC6-41F9-9064-F6CC760DA9AF}" sibTransId="{6CFC1596-A1EE-4252-8021-4DA1584609EA}"/>
    <dgm:cxn modelId="{05F0FB2F-4A90-4BF5-A189-A37F7FD5C144}" type="presOf" srcId="{A9EF0A62-E3EA-406A-A394-A55F4C6A7871}" destId="{B43CF5A8-53D5-4778-B091-CBBC88A03DBE}" srcOrd="0" destOrd="1" presId="urn:microsoft.com/office/officeart/2005/8/layout/vList6"/>
    <dgm:cxn modelId="{9D2E9623-98D7-4CFF-80DE-A27E0E9E1417}" srcId="{45155F41-D1F1-4633-9711-8405819D48DE}" destId="{84A1F28B-5599-4880-AC81-8CBDDA60530D}" srcOrd="1" destOrd="0" parTransId="{2670D175-56EA-4287-9894-A56D81B13E9F}" sibTransId="{EE826EAF-F837-497F-9E7E-93A62EA96179}"/>
    <dgm:cxn modelId="{1C48FEE1-78D2-4536-A65E-2085903F14B1}" srcId="{45155F41-D1F1-4633-9711-8405819D48DE}" destId="{652D432E-F2AF-464C-9220-FF364FA0B182}" srcOrd="0" destOrd="0" parTransId="{DB00C223-CA9C-4585-BCF0-C7F085B16482}" sibTransId="{E80C1C09-7EA5-413D-9B71-CEA6C1478061}"/>
    <dgm:cxn modelId="{F66DAAC2-7B57-4403-99DF-10D42C0AD6D9}" type="presOf" srcId="{652D432E-F2AF-464C-9220-FF364FA0B182}" destId="{D8A534D3-D9DD-4B82-8AE3-FD6AA7523841}" srcOrd="0" destOrd="0" presId="urn:microsoft.com/office/officeart/2005/8/layout/vList6"/>
    <dgm:cxn modelId="{BF193D5F-F84D-464D-B83E-B2CEB7EB29FD}" type="presParOf" srcId="{017FD3AE-6670-4E07-9A28-6DC1D43DDC4F}" destId="{A5149BFF-3235-4DC7-A251-D809EA8C166F}" srcOrd="0" destOrd="0" presId="urn:microsoft.com/office/officeart/2005/8/layout/vList6"/>
    <dgm:cxn modelId="{1356BAAF-CBE2-48EC-8834-B6571DDB7636}" type="presParOf" srcId="{A5149BFF-3235-4DC7-A251-D809EA8C166F}" destId="{80F81863-7AA3-4A13-B804-72D8B38221FA}" srcOrd="0" destOrd="0" presId="urn:microsoft.com/office/officeart/2005/8/layout/vList6"/>
    <dgm:cxn modelId="{6B442CD3-7B8F-49C0-BFCA-B57A9F731C25}" type="presParOf" srcId="{A5149BFF-3235-4DC7-A251-D809EA8C166F}" destId="{D8A534D3-D9DD-4B82-8AE3-FD6AA7523841}" srcOrd="1" destOrd="0" presId="urn:microsoft.com/office/officeart/2005/8/layout/vList6"/>
    <dgm:cxn modelId="{F9A096FD-FEB7-435C-A4B3-09E0099DB73A}" type="presParOf" srcId="{017FD3AE-6670-4E07-9A28-6DC1D43DDC4F}" destId="{0973E3A9-2096-404B-96A3-09D1741A1148}" srcOrd="1" destOrd="0" presId="urn:microsoft.com/office/officeart/2005/8/layout/vList6"/>
    <dgm:cxn modelId="{93EA309A-91D3-4A74-A263-50B356705639}" type="presParOf" srcId="{017FD3AE-6670-4E07-9A28-6DC1D43DDC4F}" destId="{89CE439F-CC80-434B-B86E-F28F76C2AD7E}" srcOrd="2" destOrd="0" presId="urn:microsoft.com/office/officeart/2005/8/layout/vList6"/>
    <dgm:cxn modelId="{9B55B4D2-A00A-478B-AF33-07D670F1A66E}" type="presParOf" srcId="{89CE439F-CC80-434B-B86E-F28F76C2AD7E}" destId="{490341F6-8EE8-4C04-AE98-DFBB6B6AB275}" srcOrd="0" destOrd="0" presId="urn:microsoft.com/office/officeart/2005/8/layout/vList6"/>
    <dgm:cxn modelId="{670F9260-5E2B-41FF-A99C-400BD68AF321}" type="presParOf" srcId="{89CE439F-CC80-434B-B86E-F28F76C2AD7E}" destId="{B43CF5A8-53D5-4778-B091-CBBC88A03DBE}"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A404A14-99E6-4B97-AE03-81E00C09FB44}" type="doc">
      <dgm:prSet loTypeId="urn:microsoft.com/office/officeart/2008/layout/HexagonCluster" loCatId="picture" qsTypeId="urn:microsoft.com/office/officeart/2005/8/quickstyle/simple2" qsCatId="simple" csTypeId="urn:microsoft.com/office/officeart/2005/8/colors/accent1_2" csCatId="accent1" phldr="1"/>
      <dgm:spPr/>
      <dgm:t>
        <a:bodyPr/>
        <a:lstStyle/>
        <a:p>
          <a:endParaRPr lang="es-ES"/>
        </a:p>
      </dgm:t>
    </dgm:pt>
    <dgm:pt modelId="{5C9D2DA3-695D-47C0-BAF9-EC27FD3938B5}">
      <dgm:prSet phldrT="[Texto]" custT="1"/>
      <dgm:spPr/>
      <dgm:t>
        <a:bodyPr/>
        <a:lstStyle/>
        <a:p>
          <a:r>
            <a:rPr lang="es-ES" sz="1000" dirty="0" smtClean="0">
              <a:latin typeface="Arial" panose="020B0604020202020204" pitchFamily="34" charset="0"/>
              <a:cs typeface="Arial" panose="020B0604020202020204" pitchFamily="34" charset="0"/>
            </a:rPr>
            <a:t>VERIFICACIÓN Y ANÁLISIS DEL ÉTODO Y HERRAMIENTA ANTES DE LA EJECUCIÓN</a:t>
          </a:r>
          <a:endParaRPr lang="es-ES" sz="1000" dirty="0">
            <a:latin typeface="Arial" panose="020B0604020202020204" pitchFamily="34" charset="0"/>
            <a:cs typeface="Arial" panose="020B0604020202020204" pitchFamily="34" charset="0"/>
          </a:endParaRPr>
        </a:p>
      </dgm:t>
    </dgm:pt>
    <dgm:pt modelId="{3CBB3BE0-47D7-4489-9BC8-051B056664AE}" type="parTrans" cxnId="{21695970-84EF-4EAD-95E6-5522F8B93922}">
      <dgm:prSet/>
      <dgm:spPr/>
      <dgm:t>
        <a:bodyPr/>
        <a:lstStyle/>
        <a:p>
          <a:endParaRPr lang="es-ES"/>
        </a:p>
      </dgm:t>
    </dgm:pt>
    <dgm:pt modelId="{413F8BEA-1E29-4991-8AEF-7ECE68B59631}" type="sibTrans" cxnId="{21695970-84EF-4EAD-95E6-5522F8B93922}">
      <dgm:prSet/>
      <dgm:spPr>
        <a:blipFill rotWithShape="1">
          <a:blip xmlns:r="http://schemas.openxmlformats.org/officeDocument/2006/relationships" r:embed="rId1"/>
          <a:stretch>
            <a:fillRect/>
          </a:stretch>
        </a:blipFill>
      </dgm:spPr>
      <dgm:t>
        <a:bodyPr/>
        <a:lstStyle/>
        <a:p>
          <a:endParaRPr lang="es-ES"/>
        </a:p>
      </dgm:t>
    </dgm:pt>
    <dgm:pt modelId="{BD6B440D-29B3-40A6-8592-E49549569599}">
      <dgm:prSet phldrT="[Texto]" custT="1"/>
      <dgm:spPr/>
      <dgm:t>
        <a:bodyPr/>
        <a:lstStyle/>
        <a:p>
          <a:pPr algn="ctr"/>
          <a:r>
            <a:rPr lang="es-ES" sz="1000" dirty="0" smtClean="0">
              <a:latin typeface="Arial" panose="020B0604020202020204" pitchFamily="34" charset="0"/>
              <a:cs typeface="Arial" panose="020B0604020202020204" pitchFamily="34" charset="0"/>
            </a:rPr>
            <a:t>EL OPERARIO ESTÉ FAMILIARIZADO CON LA OPERACIÓN</a:t>
          </a:r>
          <a:endParaRPr lang="es-ES" sz="1000" dirty="0">
            <a:latin typeface="Arial" panose="020B0604020202020204" pitchFamily="34" charset="0"/>
            <a:cs typeface="Arial" panose="020B0604020202020204" pitchFamily="34" charset="0"/>
          </a:endParaRPr>
        </a:p>
      </dgm:t>
    </dgm:pt>
    <dgm:pt modelId="{58DD2CE5-BCB5-4EE5-ABBE-4D979A6F9184}" type="sibTrans" cxnId="{7AF83B73-E9B5-4717-9C14-CF6E86284A5F}">
      <dgm:prSet/>
      <dgm:spPr>
        <a:blipFill rotWithShape="1">
          <a:blip xmlns:r="http://schemas.openxmlformats.org/officeDocument/2006/relationships" r:embed="rId2"/>
          <a:stretch>
            <a:fillRect/>
          </a:stretch>
        </a:blipFill>
      </dgm:spPr>
      <dgm:t>
        <a:bodyPr/>
        <a:lstStyle/>
        <a:p>
          <a:endParaRPr lang="es-ES"/>
        </a:p>
      </dgm:t>
    </dgm:pt>
    <dgm:pt modelId="{6352F0B4-823F-4AB6-B8C5-21D09E32CC37}" type="parTrans" cxnId="{7AF83B73-E9B5-4717-9C14-CF6E86284A5F}">
      <dgm:prSet/>
      <dgm:spPr/>
      <dgm:t>
        <a:bodyPr/>
        <a:lstStyle/>
        <a:p>
          <a:endParaRPr lang="es-ES"/>
        </a:p>
      </dgm:t>
    </dgm:pt>
    <dgm:pt modelId="{DEC62504-B65B-4ABB-A033-4C025ED6DE78}">
      <dgm:prSet phldrT="[Texto]" custT="1"/>
      <dgm:spPr/>
      <dgm:t>
        <a:bodyPr/>
        <a:lstStyle/>
        <a:p>
          <a:r>
            <a:rPr lang="es-ES" sz="1000" dirty="0" smtClean="0">
              <a:latin typeface="Arial" panose="020B0604020202020204" pitchFamily="34" charset="0"/>
              <a:cs typeface="Arial" panose="020B0604020202020204" pitchFamily="34" charset="0"/>
            </a:rPr>
            <a:t>OPERACIÓN SEA DIVIDA EN ELEMENTOS</a:t>
          </a:r>
          <a:endParaRPr lang="es-ES" sz="1000" dirty="0">
            <a:latin typeface="Arial" panose="020B0604020202020204" pitchFamily="34" charset="0"/>
            <a:cs typeface="Arial" panose="020B0604020202020204" pitchFamily="34" charset="0"/>
          </a:endParaRPr>
        </a:p>
      </dgm:t>
    </dgm:pt>
    <dgm:pt modelId="{EA59BBB3-ED9D-4D66-B852-F4D68688421E}" type="sibTrans" cxnId="{CF5E5969-9819-4344-9A77-F0F6D35D9CD1}">
      <dgm:prSet/>
      <dgm:spPr>
        <a:blipFill rotWithShape="1">
          <a:blip xmlns:r="http://schemas.openxmlformats.org/officeDocument/2006/relationships" r:embed="rId3"/>
          <a:stretch>
            <a:fillRect/>
          </a:stretch>
        </a:blipFill>
      </dgm:spPr>
      <dgm:t>
        <a:bodyPr/>
        <a:lstStyle/>
        <a:p>
          <a:endParaRPr lang="es-ES"/>
        </a:p>
      </dgm:t>
    </dgm:pt>
    <dgm:pt modelId="{36981601-DB17-47CE-B4DA-666A910F9414}" type="parTrans" cxnId="{CF5E5969-9819-4344-9A77-F0F6D35D9CD1}">
      <dgm:prSet/>
      <dgm:spPr/>
      <dgm:t>
        <a:bodyPr/>
        <a:lstStyle/>
        <a:p>
          <a:endParaRPr lang="es-ES"/>
        </a:p>
      </dgm:t>
    </dgm:pt>
    <dgm:pt modelId="{B603F4CD-36D2-481C-B930-5114098B5356}" type="pres">
      <dgm:prSet presAssocID="{8A404A14-99E6-4B97-AE03-81E00C09FB44}" presName="Name0" presStyleCnt="0">
        <dgm:presLayoutVars>
          <dgm:chMax val="21"/>
          <dgm:chPref val="21"/>
        </dgm:presLayoutVars>
      </dgm:prSet>
      <dgm:spPr/>
      <dgm:t>
        <a:bodyPr/>
        <a:lstStyle/>
        <a:p>
          <a:endParaRPr lang="es-MX"/>
        </a:p>
      </dgm:t>
    </dgm:pt>
    <dgm:pt modelId="{5E45D1BA-697D-49E6-9480-F51A87008ED0}" type="pres">
      <dgm:prSet presAssocID="{5C9D2DA3-695D-47C0-BAF9-EC27FD3938B5}" presName="text1" presStyleCnt="0"/>
      <dgm:spPr/>
    </dgm:pt>
    <dgm:pt modelId="{F3017CD6-79D4-4C68-B3F2-E12B7CB843C6}" type="pres">
      <dgm:prSet presAssocID="{5C9D2DA3-695D-47C0-BAF9-EC27FD3938B5}" presName="textRepeatNode" presStyleLbl="alignNode1" presStyleIdx="0" presStyleCnt="3">
        <dgm:presLayoutVars>
          <dgm:chMax val="0"/>
          <dgm:chPref val="0"/>
          <dgm:bulletEnabled val="1"/>
        </dgm:presLayoutVars>
      </dgm:prSet>
      <dgm:spPr/>
      <dgm:t>
        <a:bodyPr/>
        <a:lstStyle/>
        <a:p>
          <a:endParaRPr lang="es-ES"/>
        </a:p>
      </dgm:t>
    </dgm:pt>
    <dgm:pt modelId="{E0861DF7-94FE-4F97-A6E2-C1174A2D4E77}" type="pres">
      <dgm:prSet presAssocID="{5C9D2DA3-695D-47C0-BAF9-EC27FD3938B5}" presName="textaccent1" presStyleCnt="0"/>
      <dgm:spPr/>
    </dgm:pt>
    <dgm:pt modelId="{C5703ECF-CD83-4F08-8970-1F61E91356EF}" type="pres">
      <dgm:prSet presAssocID="{5C9D2DA3-695D-47C0-BAF9-EC27FD3938B5}" presName="accentRepeatNode" presStyleLbl="solidAlignAcc1" presStyleIdx="0" presStyleCnt="6"/>
      <dgm:spPr/>
    </dgm:pt>
    <dgm:pt modelId="{8A46FBD2-B910-4F0D-A990-C049D735BD8A}" type="pres">
      <dgm:prSet presAssocID="{413F8BEA-1E29-4991-8AEF-7ECE68B59631}" presName="image1" presStyleCnt="0"/>
      <dgm:spPr/>
    </dgm:pt>
    <dgm:pt modelId="{255058F5-9D88-487E-865D-E3B22566D982}" type="pres">
      <dgm:prSet presAssocID="{413F8BEA-1E29-4991-8AEF-7ECE68B59631}" presName="imageRepeatNode" presStyleLbl="alignAcc1" presStyleIdx="0" presStyleCnt="3"/>
      <dgm:spPr/>
      <dgm:t>
        <a:bodyPr/>
        <a:lstStyle/>
        <a:p>
          <a:endParaRPr lang="es-MX"/>
        </a:p>
      </dgm:t>
    </dgm:pt>
    <dgm:pt modelId="{5057DEB2-DE01-4E11-A2D0-08AF08DC13E6}" type="pres">
      <dgm:prSet presAssocID="{413F8BEA-1E29-4991-8AEF-7ECE68B59631}" presName="imageaccent1" presStyleCnt="0"/>
      <dgm:spPr/>
    </dgm:pt>
    <dgm:pt modelId="{FEF8DC22-C5C9-48A1-8B2E-B51613D6C759}" type="pres">
      <dgm:prSet presAssocID="{413F8BEA-1E29-4991-8AEF-7ECE68B59631}" presName="accentRepeatNode" presStyleLbl="solidAlignAcc1" presStyleIdx="1" presStyleCnt="6"/>
      <dgm:spPr/>
    </dgm:pt>
    <dgm:pt modelId="{EDDAAF93-720A-4397-B15B-9135E2B7447E}" type="pres">
      <dgm:prSet presAssocID="{DEC62504-B65B-4ABB-A033-4C025ED6DE78}" presName="text2" presStyleCnt="0"/>
      <dgm:spPr/>
    </dgm:pt>
    <dgm:pt modelId="{85D8202D-842D-479E-9324-025EEB0EE21A}" type="pres">
      <dgm:prSet presAssocID="{DEC62504-B65B-4ABB-A033-4C025ED6DE78}" presName="textRepeatNode" presStyleLbl="alignNode1" presStyleIdx="1" presStyleCnt="3">
        <dgm:presLayoutVars>
          <dgm:chMax val="0"/>
          <dgm:chPref val="0"/>
          <dgm:bulletEnabled val="1"/>
        </dgm:presLayoutVars>
      </dgm:prSet>
      <dgm:spPr/>
      <dgm:t>
        <a:bodyPr/>
        <a:lstStyle/>
        <a:p>
          <a:endParaRPr lang="es-ES"/>
        </a:p>
      </dgm:t>
    </dgm:pt>
    <dgm:pt modelId="{9CEDBB54-64A5-43A0-A5C8-E6CD9C41BAA3}" type="pres">
      <dgm:prSet presAssocID="{DEC62504-B65B-4ABB-A033-4C025ED6DE78}" presName="textaccent2" presStyleCnt="0"/>
      <dgm:spPr/>
    </dgm:pt>
    <dgm:pt modelId="{A3E67DFE-CF07-44B1-8934-0C3FF2606DF8}" type="pres">
      <dgm:prSet presAssocID="{DEC62504-B65B-4ABB-A033-4C025ED6DE78}" presName="accentRepeatNode" presStyleLbl="solidAlignAcc1" presStyleIdx="2" presStyleCnt="6"/>
      <dgm:spPr/>
    </dgm:pt>
    <dgm:pt modelId="{7941569D-B646-46E4-80BF-6FCA3EEB964F}" type="pres">
      <dgm:prSet presAssocID="{EA59BBB3-ED9D-4D66-B852-F4D68688421E}" presName="image2" presStyleCnt="0"/>
      <dgm:spPr/>
    </dgm:pt>
    <dgm:pt modelId="{BA8CAE74-B47C-4649-9680-134E238B8FC6}" type="pres">
      <dgm:prSet presAssocID="{EA59BBB3-ED9D-4D66-B852-F4D68688421E}" presName="imageRepeatNode" presStyleLbl="alignAcc1" presStyleIdx="1" presStyleCnt="3"/>
      <dgm:spPr/>
      <dgm:t>
        <a:bodyPr/>
        <a:lstStyle/>
        <a:p>
          <a:endParaRPr lang="es-MX"/>
        </a:p>
      </dgm:t>
    </dgm:pt>
    <dgm:pt modelId="{FBD0C2E5-DB1A-452A-8AF2-881D05DA2B96}" type="pres">
      <dgm:prSet presAssocID="{EA59BBB3-ED9D-4D66-B852-F4D68688421E}" presName="imageaccent2" presStyleCnt="0"/>
      <dgm:spPr/>
    </dgm:pt>
    <dgm:pt modelId="{C7AF9592-A669-4D29-A5BB-5376D5D359E9}" type="pres">
      <dgm:prSet presAssocID="{EA59BBB3-ED9D-4D66-B852-F4D68688421E}" presName="accentRepeatNode" presStyleLbl="solidAlignAcc1" presStyleIdx="3" presStyleCnt="6"/>
      <dgm:spPr/>
    </dgm:pt>
    <dgm:pt modelId="{68759C58-E864-494B-A937-A69B0BB1AF58}" type="pres">
      <dgm:prSet presAssocID="{BD6B440D-29B3-40A6-8592-E49549569599}" presName="text3" presStyleCnt="0"/>
      <dgm:spPr/>
    </dgm:pt>
    <dgm:pt modelId="{68B42169-5D43-4B14-9829-FF411E280090}" type="pres">
      <dgm:prSet presAssocID="{BD6B440D-29B3-40A6-8592-E49549569599}" presName="textRepeatNode" presStyleLbl="alignNode1" presStyleIdx="2" presStyleCnt="3">
        <dgm:presLayoutVars>
          <dgm:chMax val="0"/>
          <dgm:chPref val="0"/>
          <dgm:bulletEnabled val="1"/>
        </dgm:presLayoutVars>
      </dgm:prSet>
      <dgm:spPr/>
      <dgm:t>
        <a:bodyPr/>
        <a:lstStyle/>
        <a:p>
          <a:endParaRPr lang="es-ES"/>
        </a:p>
      </dgm:t>
    </dgm:pt>
    <dgm:pt modelId="{C63C97C4-0AE8-4FAC-85A9-2DFA697F38F2}" type="pres">
      <dgm:prSet presAssocID="{BD6B440D-29B3-40A6-8592-E49549569599}" presName="textaccent3" presStyleCnt="0"/>
      <dgm:spPr/>
    </dgm:pt>
    <dgm:pt modelId="{EC02D275-3ABA-45EC-9DB0-520A8109AAD6}" type="pres">
      <dgm:prSet presAssocID="{BD6B440D-29B3-40A6-8592-E49549569599}" presName="accentRepeatNode" presStyleLbl="solidAlignAcc1" presStyleIdx="4" presStyleCnt="6"/>
      <dgm:spPr/>
    </dgm:pt>
    <dgm:pt modelId="{BE75828C-B6DC-433D-A8DD-FCF29DB89E5D}" type="pres">
      <dgm:prSet presAssocID="{58DD2CE5-BCB5-4EE5-ABBE-4D979A6F9184}" presName="image3" presStyleCnt="0"/>
      <dgm:spPr/>
    </dgm:pt>
    <dgm:pt modelId="{200064AC-B173-468E-9BE8-6CBEBD0450D1}" type="pres">
      <dgm:prSet presAssocID="{58DD2CE5-BCB5-4EE5-ABBE-4D979A6F9184}" presName="imageRepeatNode" presStyleLbl="alignAcc1" presStyleIdx="2" presStyleCnt="3" custLinFactNeighborX="234" custLinFactNeighborY="-1523"/>
      <dgm:spPr/>
      <dgm:t>
        <a:bodyPr/>
        <a:lstStyle/>
        <a:p>
          <a:endParaRPr lang="es-MX"/>
        </a:p>
      </dgm:t>
    </dgm:pt>
    <dgm:pt modelId="{B2B6782C-15A1-4151-9325-934FF676EE37}" type="pres">
      <dgm:prSet presAssocID="{58DD2CE5-BCB5-4EE5-ABBE-4D979A6F9184}" presName="imageaccent3" presStyleCnt="0"/>
      <dgm:spPr/>
    </dgm:pt>
    <dgm:pt modelId="{19596DE7-D401-4913-B04B-C0F5E669D399}" type="pres">
      <dgm:prSet presAssocID="{58DD2CE5-BCB5-4EE5-ABBE-4D979A6F9184}" presName="accentRepeatNode" presStyleLbl="solidAlignAcc1" presStyleIdx="5" presStyleCnt="6"/>
      <dgm:spPr/>
    </dgm:pt>
  </dgm:ptLst>
  <dgm:cxnLst>
    <dgm:cxn modelId="{91FB7B3A-FF17-41CD-98B0-8C4423FC2CF0}" type="presOf" srcId="{8A404A14-99E6-4B97-AE03-81E00C09FB44}" destId="{B603F4CD-36D2-481C-B930-5114098B5356}" srcOrd="0" destOrd="0" presId="urn:microsoft.com/office/officeart/2008/layout/HexagonCluster"/>
    <dgm:cxn modelId="{6E560D03-3447-42F2-A15D-DE02C392098F}" type="presOf" srcId="{EA59BBB3-ED9D-4D66-B852-F4D68688421E}" destId="{BA8CAE74-B47C-4649-9680-134E238B8FC6}" srcOrd="0" destOrd="0" presId="urn:microsoft.com/office/officeart/2008/layout/HexagonCluster"/>
    <dgm:cxn modelId="{CE7130B2-63FD-43A9-B18E-B02A88362EA0}" type="presOf" srcId="{58DD2CE5-BCB5-4EE5-ABBE-4D979A6F9184}" destId="{200064AC-B173-468E-9BE8-6CBEBD0450D1}" srcOrd="0" destOrd="0" presId="urn:microsoft.com/office/officeart/2008/layout/HexagonCluster"/>
    <dgm:cxn modelId="{21695970-84EF-4EAD-95E6-5522F8B93922}" srcId="{8A404A14-99E6-4B97-AE03-81E00C09FB44}" destId="{5C9D2DA3-695D-47C0-BAF9-EC27FD3938B5}" srcOrd="0" destOrd="0" parTransId="{3CBB3BE0-47D7-4489-9BC8-051B056664AE}" sibTransId="{413F8BEA-1E29-4991-8AEF-7ECE68B59631}"/>
    <dgm:cxn modelId="{7AF83B73-E9B5-4717-9C14-CF6E86284A5F}" srcId="{8A404A14-99E6-4B97-AE03-81E00C09FB44}" destId="{BD6B440D-29B3-40A6-8592-E49549569599}" srcOrd="2" destOrd="0" parTransId="{6352F0B4-823F-4AB6-B8C5-21D09E32CC37}" sibTransId="{58DD2CE5-BCB5-4EE5-ABBE-4D979A6F9184}"/>
    <dgm:cxn modelId="{4CB65C55-E722-4C7B-95E0-7E85785C02F7}" type="presOf" srcId="{BD6B440D-29B3-40A6-8592-E49549569599}" destId="{68B42169-5D43-4B14-9829-FF411E280090}" srcOrd="0" destOrd="0" presId="urn:microsoft.com/office/officeart/2008/layout/HexagonCluster"/>
    <dgm:cxn modelId="{CF5E5969-9819-4344-9A77-F0F6D35D9CD1}" srcId="{8A404A14-99E6-4B97-AE03-81E00C09FB44}" destId="{DEC62504-B65B-4ABB-A033-4C025ED6DE78}" srcOrd="1" destOrd="0" parTransId="{36981601-DB17-47CE-B4DA-666A910F9414}" sibTransId="{EA59BBB3-ED9D-4D66-B852-F4D68688421E}"/>
    <dgm:cxn modelId="{F0419128-FB01-4D8E-B21E-E56FA81047E9}" type="presOf" srcId="{5C9D2DA3-695D-47C0-BAF9-EC27FD3938B5}" destId="{F3017CD6-79D4-4C68-B3F2-E12B7CB843C6}" srcOrd="0" destOrd="0" presId="urn:microsoft.com/office/officeart/2008/layout/HexagonCluster"/>
    <dgm:cxn modelId="{CAA2B7F2-5BA9-4798-9126-49050444BE9B}" type="presOf" srcId="{413F8BEA-1E29-4991-8AEF-7ECE68B59631}" destId="{255058F5-9D88-487E-865D-E3B22566D982}" srcOrd="0" destOrd="0" presId="urn:microsoft.com/office/officeart/2008/layout/HexagonCluster"/>
    <dgm:cxn modelId="{591E84CA-7366-449B-B91C-1545A9C0DA3F}" type="presOf" srcId="{DEC62504-B65B-4ABB-A033-4C025ED6DE78}" destId="{85D8202D-842D-479E-9324-025EEB0EE21A}" srcOrd="0" destOrd="0" presId="urn:microsoft.com/office/officeart/2008/layout/HexagonCluster"/>
    <dgm:cxn modelId="{02E05919-6C97-40F8-A3E8-CC0508E9D986}" type="presParOf" srcId="{B603F4CD-36D2-481C-B930-5114098B5356}" destId="{5E45D1BA-697D-49E6-9480-F51A87008ED0}" srcOrd="0" destOrd="0" presId="urn:microsoft.com/office/officeart/2008/layout/HexagonCluster"/>
    <dgm:cxn modelId="{41BA8E99-1153-4257-9590-96015C55DE5E}" type="presParOf" srcId="{5E45D1BA-697D-49E6-9480-F51A87008ED0}" destId="{F3017CD6-79D4-4C68-B3F2-E12B7CB843C6}" srcOrd="0" destOrd="0" presId="urn:microsoft.com/office/officeart/2008/layout/HexagonCluster"/>
    <dgm:cxn modelId="{7A2D6A90-B397-4D39-8B7C-82AADD0F6C4A}" type="presParOf" srcId="{B603F4CD-36D2-481C-B930-5114098B5356}" destId="{E0861DF7-94FE-4F97-A6E2-C1174A2D4E77}" srcOrd="1" destOrd="0" presId="urn:microsoft.com/office/officeart/2008/layout/HexagonCluster"/>
    <dgm:cxn modelId="{E5D1D991-82CD-42BA-A5B7-B5C12D260849}" type="presParOf" srcId="{E0861DF7-94FE-4F97-A6E2-C1174A2D4E77}" destId="{C5703ECF-CD83-4F08-8970-1F61E91356EF}" srcOrd="0" destOrd="0" presId="urn:microsoft.com/office/officeart/2008/layout/HexagonCluster"/>
    <dgm:cxn modelId="{EF17A004-A86E-49AA-9EC2-ABDDDD3E18ED}" type="presParOf" srcId="{B603F4CD-36D2-481C-B930-5114098B5356}" destId="{8A46FBD2-B910-4F0D-A990-C049D735BD8A}" srcOrd="2" destOrd="0" presId="urn:microsoft.com/office/officeart/2008/layout/HexagonCluster"/>
    <dgm:cxn modelId="{5FA6C965-0184-47ED-BBE9-C8172525379B}" type="presParOf" srcId="{8A46FBD2-B910-4F0D-A990-C049D735BD8A}" destId="{255058F5-9D88-487E-865D-E3B22566D982}" srcOrd="0" destOrd="0" presId="urn:microsoft.com/office/officeart/2008/layout/HexagonCluster"/>
    <dgm:cxn modelId="{39CDC887-D3E3-4DEB-ACAC-B3923F1411E8}" type="presParOf" srcId="{B603F4CD-36D2-481C-B930-5114098B5356}" destId="{5057DEB2-DE01-4E11-A2D0-08AF08DC13E6}" srcOrd="3" destOrd="0" presId="urn:microsoft.com/office/officeart/2008/layout/HexagonCluster"/>
    <dgm:cxn modelId="{851CDDB9-0EFB-4881-B9D8-6997B92C1EF1}" type="presParOf" srcId="{5057DEB2-DE01-4E11-A2D0-08AF08DC13E6}" destId="{FEF8DC22-C5C9-48A1-8B2E-B51613D6C759}" srcOrd="0" destOrd="0" presId="urn:microsoft.com/office/officeart/2008/layout/HexagonCluster"/>
    <dgm:cxn modelId="{19988A4E-14D0-473F-BCF6-733B6EB0C536}" type="presParOf" srcId="{B603F4CD-36D2-481C-B930-5114098B5356}" destId="{EDDAAF93-720A-4397-B15B-9135E2B7447E}" srcOrd="4" destOrd="0" presId="urn:microsoft.com/office/officeart/2008/layout/HexagonCluster"/>
    <dgm:cxn modelId="{9B1693D1-BA3B-46EA-B63C-71AFE1ADE829}" type="presParOf" srcId="{EDDAAF93-720A-4397-B15B-9135E2B7447E}" destId="{85D8202D-842D-479E-9324-025EEB0EE21A}" srcOrd="0" destOrd="0" presId="urn:microsoft.com/office/officeart/2008/layout/HexagonCluster"/>
    <dgm:cxn modelId="{2552860D-533E-4666-B4C6-526CA4626A12}" type="presParOf" srcId="{B603F4CD-36D2-481C-B930-5114098B5356}" destId="{9CEDBB54-64A5-43A0-A5C8-E6CD9C41BAA3}" srcOrd="5" destOrd="0" presId="urn:microsoft.com/office/officeart/2008/layout/HexagonCluster"/>
    <dgm:cxn modelId="{F9DFD8D5-7EF8-4A1D-B871-D197401CD849}" type="presParOf" srcId="{9CEDBB54-64A5-43A0-A5C8-E6CD9C41BAA3}" destId="{A3E67DFE-CF07-44B1-8934-0C3FF2606DF8}" srcOrd="0" destOrd="0" presId="urn:microsoft.com/office/officeart/2008/layout/HexagonCluster"/>
    <dgm:cxn modelId="{F3841C9E-A7D7-48C7-A696-4AC11F21510D}" type="presParOf" srcId="{B603F4CD-36D2-481C-B930-5114098B5356}" destId="{7941569D-B646-46E4-80BF-6FCA3EEB964F}" srcOrd="6" destOrd="0" presId="urn:microsoft.com/office/officeart/2008/layout/HexagonCluster"/>
    <dgm:cxn modelId="{F0ECBAD4-7828-450C-9C95-6334CBDA7650}" type="presParOf" srcId="{7941569D-B646-46E4-80BF-6FCA3EEB964F}" destId="{BA8CAE74-B47C-4649-9680-134E238B8FC6}" srcOrd="0" destOrd="0" presId="urn:microsoft.com/office/officeart/2008/layout/HexagonCluster"/>
    <dgm:cxn modelId="{5326CC33-2E54-47C8-B2D1-23733005BD3C}" type="presParOf" srcId="{B603F4CD-36D2-481C-B930-5114098B5356}" destId="{FBD0C2E5-DB1A-452A-8AF2-881D05DA2B96}" srcOrd="7" destOrd="0" presId="urn:microsoft.com/office/officeart/2008/layout/HexagonCluster"/>
    <dgm:cxn modelId="{50780FE2-D650-4554-A1EA-06F8B4D18B99}" type="presParOf" srcId="{FBD0C2E5-DB1A-452A-8AF2-881D05DA2B96}" destId="{C7AF9592-A669-4D29-A5BB-5376D5D359E9}" srcOrd="0" destOrd="0" presId="urn:microsoft.com/office/officeart/2008/layout/HexagonCluster"/>
    <dgm:cxn modelId="{C21E823F-2C95-4426-85EF-ACB38E6FAC74}" type="presParOf" srcId="{B603F4CD-36D2-481C-B930-5114098B5356}" destId="{68759C58-E864-494B-A937-A69B0BB1AF58}" srcOrd="8" destOrd="0" presId="urn:microsoft.com/office/officeart/2008/layout/HexagonCluster"/>
    <dgm:cxn modelId="{884DC6CB-7704-41FB-898C-43D23709983A}" type="presParOf" srcId="{68759C58-E864-494B-A937-A69B0BB1AF58}" destId="{68B42169-5D43-4B14-9829-FF411E280090}" srcOrd="0" destOrd="0" presId="urn:microsoft.com/office/officeart/2008/layout/HexagonCluster"/>
    <dgm:cxn modelId="{ACDE2936-F260-4262-8576-986D287ED98A}" type="presParOf" srcId="{B603F4CD-36D2-481C-B930-5114098B5356}" destId="{C63C97C4-0AE8-4FAC-85A9-2DFA697F38F2}" srcOrd="9" destOrd="0" presId="urn:microsoft.com/office/officeart/2008/layout/HexagonCluster"/>
    <dgm:cxn modelId="{CFCE4600-A139-4388-88BA-9BCCFC0F8A88}" type="presParOf" srcId="{C63C97C4-0AE8-4FAC-85A9-2DFA697F38F2}" destId="{EC02D275-3ABA-45EC-9DB0-520A8109AAD6}" srcOrd="0" destOrd="0" presId="urn:microsoft.com/office/officeart/2008/layout/HexagonCluster"/>
    <dgm:cxn modelId="{94AE3F3E-047B-4AAA-8F3E-E1F6AC0B3684}" type="presParOf" srcId="{B603F4CD-36D2-481C-B930-5114098B5356}" destId="{BE75828C-B6DC-433D-A8DD-FCF29DB89E5D}" srcOrd="10" destOrd="0" presId="urn:microsoft.com/office/officeart/2008/layout/HexagonCluster"/>
    <dgm:cxn modelId="{0600D868-CFE8-440C-A312-11557FBEE04D}" type="presParOf" srcId="{BE75828C-B6DC-433D-A8DD-FCF29DB89E5D}" destId="{200064AC-B173-468E-9BE8-6CBEBD0450D1}" srcOrd="0" destOrd="0" presId="urn:microsoft.com/office/officeart/2008/layout/HexagonCluster"/>
    <dgm:cxn modelId="{42A4740D-FB8C-452C-868D-544BC24C394D}" type="presParOf" srcId="{B603F4CD-36D2-481C-B930-5114098B5356}" destId="{B2B6782C-15A1-4151-9325-934FF676EE37}" srcOrd="11" destOrd="0" presId="urn:microsoft.com/office/officeart/2008/layout/HexagonCluster"/>
    <dgm:cxn modelId="{B203CE2E-8480-4903-9AA4-7FF439837A2F}" type="presParOf" srcId="{B2B6782C-15A1-4151-9325-934FF676EE37}" destId="{19596DE7-D401-4913-B04B-C0F5E669D399}" srcOrd="0" destOrd="0" presId="urn:microsoft.com/office/officeart/2008/layout/Hexagon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99FCD11-779C-456E-9C97-CC6578558DF5}"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s-MX"/>
        </a:p>
      </dgm:t>
    </dgm:pt>
    <dgm:pt modelId="{203F73CB-E56C-49F8-9A2C-0B74F0CFA476}">
      <dgm:prSet phldrT="[Texto]"/>
      <dgm:spPr/>
      <dgm:t>
        <a:bodyPr/>
        <a:lstStyle/>
        <a:p>
          <a:r>
            <a:rPr lang="es-MX" dirty="0" smtClean="0"/>
            <a:t>1</a:t>
          </a:r>
          <a:endParaRPr lang="es-MX" dirty="0"/>
        </a:p>
      </dgm:t>
    </dgm:pt>
    <dgm:pt modelId="{310C3C46-2DCE-4EF2-8C33-90DD4FCFDDEA}" type="parTrans" cxnId="{7D0A3207-655C-42D4-8547-D90B10797B71}">
      <dgm:prSet/>
      <dgm:spPr/>
      <dgm:t>
        <a:bodyPr/>
        <a:lstStyle/>
        <a:p>
          <a:endParaRPr lang="es-MX"/>
        </a:p>
      </dgm:t>
    </dgm:pt>
    <dgm:pt modelId="{67BFDB41-3F9C-41D9-B0DE-D38BF44BCC5F}" type="sibTrans" cxnId="{7D0A3207-655C-42D4-8547-D90B10797B71}">
      <dgm:prSet/>
      <dgm:spPr/>
      <dgm:t>
        <a:bodyPr/>
        <a:lstStyle/>
        <a:p>
          <a:endParaRPr lang="es-MX"/>
        </a:p>
      </dgm:t>
    </dgm:pt>
    <dgm:pt modelId="{130A8974-3648-41B3-9BDD-666C72CCEC44}">
      <dgm:prSet phldrT="[Texto]" custT="1"/>
      <dgm:spPr/>
      <dgm:t>
        <a:bodyPr/>
        <a:lstStyle/>
        <a:p>
          <a:pPr algn="just"/>
          <a:r>
            <a:rPr lang="es-MX" sz="1600" b="1" dirty="0" smtClean="0">
              <a:latin typeface="Arial" pitchFamily="34" charset="0"/>
              <a:cs typeface="Arial" pitchFamily="34" charset="0"/>
            </a:rPr>
            <a:t>Determinar los cuellos de botella</a:t>
          </a:r>
          <a:endParaRPr lang="es-MX" sz="1600" b="1" dirty="0">
            <a:latin typeface="Arial" pitchFamily="34" charset="0"/>
            <a:cs typeface="Arial" pitchFamily="34" charset="0"/>
          </a:endParaRPr>
        </a:p>
      </dgm:t>
    </dgm:pt>
    <dgm:pt modelId="{EB2CCFCB-E4C3-4551-AB93-A921CF5040B2}" type="parTrans" cxnId="{FAAFB7BA-D4C7-4D20-963C-DF3020A7EDCC}">
      <dgm:prSet/>
      <dgm:spPr/>
      <dgm:t>
        <a:bodyPr/>
        <a:lstStyle/>
        <a:p>
          <a:endParaRPr lang="es-MX"/>
        </a:p>
      </dgm:t>
    </dgm:pt>
    <dgm:pt modelId="{C3767F22-2489-4B69-9EC2-D973077337C3}" type="sibTrans" cxnId="{FAAFB7BA-D4C7-4D20-963C-DF3020A7EDCC}">
      <dgm:prSet/>
      <dgm:spPr/>
      <dgm:t>
        <a:bodyPr/>
        <a:lstStyle/>
        <a:p>
          <a:endParaRPr lang="es-MX"/>
        </a:p>
      </dgm:t>
    </dgm:pt>
    <dgm:pt modelId="{811E7139-858B-4371-9DEF-A66DF8D28261}">
      <dgm:prSet phldrT="[Texto]"/>
      <dgm:spPr/>
      <dgm:t>
        <a:bodyPr/>
        <a:lstStyle/>
        <a:p>
          <a:r>
            <a:rPr lang="es-MX" dirty="0" smtClean="0"/>
            <a:t>2</a:t>
          </a:r>
          <a:endParaRPr lang="es-MX" dirty="0"/>
        </a:p>
      </dgm:t>
    </dgm:pt>
    <dgm:pt modelId="{7940D590-88C7-4F6A-94C9-D20F390F1C28}" type="parTrans" cxnId="{10C78DF7-66EF-45A6-A7B4-DEF2C118AB7E}">
      <dgm:prSet/>
      <dgm:spPr/>
      <dgm:t>
        <a:bodyPr/>
        <a:lstStyle/>
        <a:p>
          <a:endParaRPr lang="es-MX"/>
        </a:p>
      </dgm:t>
    </dgm:pt>
    <dgm:pt modelId="{C21BA91C-668B-4F32-8305-771A4B726F5C}" type="sibTrans" cxnId="{10C78DF7-66EF-45A6-A7B4-DEF2C118AB7E}">
      <dgm:prSet/>
      <dgm:spPr/>
      <dgm:t>
        <a:bodyPr/>
        <a:lstStyle/>
        <a:p>
          <a:endParaRPr lang="es-MX"/>
        </a:p>
      </dgm:t>
    </dgm:pt>
    <dgm:pt modelId="{85ED8079-35A3-4C64-8812-98B4D19907EC}">
      <dgm:prSet phldrT="[Texto]" custT="1"/>
      <dgm:spPr/>
      <dgm:t>
        <a:bodyPr/>
        <a:lstStyle/>
        <a:p>
          <a:pPr algn="just"/>
          <a:r>
            <a:rPr lang="es-MX" sz="1600" b="1" dirty="0" smtClean="0">
              <a:latin typeface="Arial" pitchFamily="34" charset="0"/>
              <a:cs typeface="Arial" pitchFamily="34" charset="0"/>
            </a:rPr>
            <a:t>Evaluación y Selección del mejor método o plan de acción.</a:t>
          </a:r>
          <a:endParaRPr lang="es-MX" sz="1600" b="1" dirty="0">
            <a:latin typeface="Arial" pitchFamily="34" charset="0"/>
            <a:cs typeface="Arial" pitchFamily="34" charset="0"/>
          </a:endParaRPr>
        </a:p>
      </dgm:t>
    </dgm:pt>
    <dgm:pt modelId="{A4B1BDC9-494C-430E-90B6-2ED03F43F718}" type="parTrans" cxnId="{BA3DB59C-8A06-4257-B3A2-6552DCF48829}">
      <dgm:prSet/>
      <dgm:spPr/>
      <dgm:t>
        <a:bodyPr/>
        <a:lstStyle/>
        <a:p>
          <a:endParaRPr lang="es-MX"/>
        </a:p>
      </dgm:t>
    </dgm:pt>
    <dgm:pt modelId="{DB174AB7-7AD5-4A34-898F-3AC47ED37779}" type="sibTrans" cxnId="{BA3DB59C-8A06-4257-B3A2-6552DCF48829}">
      <dgm:prSet/>
      <dgm:spPr/>
      <dgm:t>
        <a:bodyPr/>
        <a:lstStyle/>
        <a:p>
          <a:endParaRPr lang="es-MX"/>
        </a:p>
      </dgm:t>
    </dgm:pt>
    <dgm:pt modelId="{FE1A2C87-F45B-42EA-8364-CE9B0BB08D49}">
      <dgm:prSet phldrT="[Texto]" custT="1"/>
      <dgm:spPr/>
      <dgm:t>
        <a:bodyPr/>
        <a:lstStyle/>
        <a:p>
          <a:pPr algn="just"/>
          <a:r>
            <a:rPr lang="es-MX" sz="1600" b="0" dirty="0" smtClean="0">
              <a:latin typeface="Arial" pitchFamily="34" charset="0"/>
              <a:cs typeface="Arial" pitchFamily="34" charset="0"/>
            </a:rPr>
            <a:t>(Apoyarse del diagrama hombre-máquina)</a:t>
          </a:r>
          <a:endParaRPr lang="es-MX" sz="1600" b="0" dirty="0">
            <a:latin typeface="Arial" pitchFamily="34" charset="0"/>
            <a:cs typeface="Arial" pitchFamily="34" charset="0"/>
          </a:endParaRPr>
        </a:p>
      </dgm:t>
    </dgm:pt>
    <dgm:pt modelId="{2E05062F-C299-4A7E-B4B9-DAB94FE4902E}" type="parTrans" cxnId="{A640DB8B-3C0C-4ACE-BCC1-C8EFBB725FFA}">
      <dgm:prSet/>
      <dgm:spPr/>
      <dgm:t>
        <a:bodyPr/>
        <a:lstStyle/>
        <a:p>
          <a:endParaRPr lang="es-MX"/>
        </a:p>
      </dgm:t>
    </dgm:pt>
    <dgm:pt modelId="{C6C973B3-24A4-4BAA-9975-CA1F182F4DBD}" type="sibTrans" cxnId="{A640DB8B-3C0C-4ACE-BCC1-C8EFBB725FFA}">
      <dgm:prSet/>
      <dgm:spPr/>
      <dgm:t>
        <a:bodyPr/>
        <a:lstStyle/>
        <a:p>
          <a:endParaRPr lang="es-MX"/>
        </a:p>
      </dgm:t>
    </dgm:pt>
    <dgm:pt modelId="{1686F9BD-3521-4EB7-9BB3-B6D26A12A7D6}">
      <dgm:prSet phldrT="[Texto]"/>
      <dgm:spPr/>
      <dgm:t>
        <a:bodyPr/>
        <a:lstStyle/>
        <a:p>
          <a:r>
            <a:rPr lang="es-MX" dirty="0" smtClean="0"/>
            <a:t>3</a:t>
          </a:r>
          <a:endParaRPr lang="es-MX" dirty="0"/>
        </a:p>
      </dgm:t>
    </dgm:pt>
    <dgm:pt modelId="{E1A3AC34-DCB4-4D3F-BD96-A32C5274FE16}" type="parTrans" cxnId="{E36ABB3E-CB70-410F-A60D-198661A2114B}">
      <dgm:prSet/>
      <dgm:spPr/>
      <dgm:t>
        <a:bodyPr/>
        <a:lstStyle/>
        <a:p>
          <a:endParaRPr lang="es-MX"/>
        </a:p>
      </dgm:t>
    </dgm:pt>
    <dgm:pt modelId="{073877BB-BC0F-4B04-9B67-FED55D8AC5CF}" type="sibTrans" cxnId="{E36ABB3E-CB70-410F-A60D-198661A2114B}">
      <dgm:prSet/>
      <dgm:spPr/>
      <dgm:t>
        <a:bodyPr/>
        <a:lstStyle/>
        <a:p>
          <a:endParaRPr lang="es-MX"/>
        </a:p>
      </dgm:t>
    </dgm:pt>
    <dgm:pt modelId="{008DC531-E73C-4FCC-9854-7C41205F6B8A}">
      <dgm:prSet phldrT="[Texto]" custT="1"/>
      <dgm:spPr/>
      <dgm:t>
        <a:bodyPr/>
        <a:lstStyle/>
        <a:p>
          <a:pPr algn="just"/>
          <a:r>
            <a:rPr lang="es-MX" sz="1400" b="1" dirty="0" smtClean="0">
              <a:latin typeface="Arial" pitchFamily="34" charset="0"/>
              <a:cs typeface="Arial" pitchFamily="34" charset="0"/>
            </a:rPr>
            <a:t>Identificar los tiempos no productivos</a:t>
          </a:r>
          <a:endParaRPr lang="es-MX" sz="1400" b="1" dirty="0">
            <a:latin typeface="Arial" pitchFamily="34" charset="0"/>
            <a:cs typeface="Arial" pitchFamily="34" charset="0"/>
          </a:endParaRPr>
        </a:p>
      </dgm:t>
    </dgm:pt>
    <dgm:pt modelId="{CCCA1078-6CEC-42DA-BB17-0E0FD8B2BE3B}" type="parTrans" cxnId="{1DD57CCD-12F4-43C7-9A4B-B44B9E6AFEC3}">
      <dgm:prSet/>
      <dgm:spPr/>
      <dgm:t>
        <a:bodyPr/>
        <a:lstStyle/>
        <a:p>
          <a:endParaRPr lang="es-MX"/>
        </a:p>
      </dgm:t>
    </dgm:pt>
    <dgm:pt modelId="{2D783738-12BA-4E60-8CE5-B792702BDBB7}" type="sibTrans" cxnId="{1DD57CCD-12F4-43C7-9A4B-B44B9E6AFEC3}">
      <dgm:prSet/>
      <dgm:spPr/>
      <dgm:t>
        <a:bodyPr/>
        <a:lstStyle/>
        <a:p>
          <a:endParaRPr lang="es-MX"/>
        </a:p>
      </dgm:t>
    </dgm:pt>
    <dgm:pt modelId="{0AF8D526-D614-40EF-AF56-2AB6111030CD}">
      <dgm:prSet phldrT="[Texto]" custT="1"/>
      <dgm:spPr/>
      <dgm:t>
        <a:bodyPr/>
        <a:lstStyle/>
        <a:p>
          <a:pPr algn="just"/>
          <a:r>
            <a:rPr lang="es-MX" sz="1400" dirty="0" smtClean="0">
              <a:latin typeface="Arial" pitchFamily="34" charset="0"/>
              <a:cs typeface="Arial" pitchFamily="34" charset="0"/>
            </a:rPr>
            <a:t>(Buscar como distribuir las actividades de forma optima)</a:t>
          </a:r>
          <a:endParaRPr lang="es-MX" sz="1400" dirty="0">
            <a:latin typeface="Arial" pitchFamily="34" charset="0"/>
            <a:cs typeface="Arial" pitchFamily="34" charset="0"/>
          </a:endParaRPr>
        </a:p>
      </dgm:t>
    </dgm:pt>
    <dgm:pt modelId="{4808FF64-129A-4B6C-8533-A2FAEA312298}" type="parTrans" cxnId="{85FA168D-1A8F-46C1-8B33-32773E0928B2}">
      <dgm:prSet/>
      <dgm:spPr/>
      <dgm:t>
        <a:bodyPr/>
        <a:lstStyle/>
        <a:p>
          <a:endParaRPr lang="es-MX"/>
        </a:p>
      </dgm:t>
    </dgm:pt>
    <dgm:pt modelId="{B1EDC029-EC73-4B90-B149-E5ED7BCF1EFF}" type="sibTrans" cxnId="{85FA168D-1A8F-46C1-8B33-32773E0928B2}">
      <dgm:prSet/>
      <dgm:spPr/>
      <dgm:t>
        <a:bodyPr/>
        <a:lstStyle/>
        <a:p>
          <a:endParaRPr lang="es-MX"/>
        </a:p>
      </dgm:t>
    </dgm:pt>
    <dgm:pt modelId="{1BCC7CC2-6930-4950-91AE-A5A5C9868BC9}">
      <dgm:prSet phldrT="[Texto]" custT="1"/>
      <dgm:spPr/>
      <dgm:t>
        <a:bodyPr/>
        <a:lstStyle/>
        <a:p>
          <a:pPr algn="just"/>
          <a:r>
            <a:rPr lang="es-MX" sz="1600" b="0" dirty="0" smtClean="0">
              <a:latin typeface="Arial" pitchFamily="34" charset="0"/>
              <a:cs typeface="Arial" pitchFamily="34" charset="0"/>
            </a:rPr>
            <a:t>(Actividad con más duración del proceso)</a:t>
          </a:r>
          <a:endParaRPr lang="es-MX" sz="1600" b="0" dirty="0">
            <a:latin typeface="Arial" pitchFamily="34" charset="0"/>
            <a:cs typeface="Arial" pitchFamily="34" charset="0"/>
          </a:endParaRPr>
        </a:p>
      </dgm:t>
    </dgm:pt>
    <dgm:pt modelId="{364675BD-7863-425E-87EE-7F392528DD3C}" type="parTrans" cxnId="{68FF220D-7D8B-4F2A-9AC5-2F86B739F732}">
      <dgm:prSet/>
      <dgm:spPr/>
      <dgm:t>
        <a:bodyPr/>
        <a:lstStyle/>
        <a:p>
          <a:endParaRPr lang="es-MX"/>
        </a:p>
      </dgm:t>
    </dgm:pt>
    <dgm:pt modelId="{1C90166B-A5B6-4DF4-8411-2463938DFB06}" type="sibTrans" cxnId="{68FF220D-7D8B-4F2A-9AC5-2F86B739F732}">
      <dgm:prSet/>
      <dgm:spPr/>
      <dgm:t>
        <a:bodyPr/>
        <a:lstStyle/>
        <a:p>
          <a:endParaRPr lang="es-MX"/>
        </a:p>
      </dgm:t>
    </dgm:pt>
    <dgm:pt modelId="{2270DDD9-62D5-4E33-96E0-C1D9E63BA9C9}" type="pres">
      <dgm:prSet presAssocID="{499FCD11-779C-456E-9C97-CC6578558DF5}" presName="linearFlow" presStyleCnt="0">
        <dgm:presLayoutVars>
          <dgm:dir/>
          <dgm:animLvl val="lvl"/>
          <dgm:resizeHandles val="exact"/>
        </dgm:presLayoutVars>
      </dgm:prSet>
      <dgm:spPr/>
      <dgm:t>
        <a:bodyPr/>
        <a:lstStyle/>
        <a:p>
          <a:endParaRPr lang="es-MX"/>
        </a:p>
      </dgm:t>
    </dgm:pt>
    <dgm:pt modelId="{827BF144-102D-4F65-8721-BE9A8309970B}" type="pres">
      <dgm:prSet presAssocID="{203F73CB-E56C-49F8-9A2C-0B74F0CFA476}" presName="composite" presStyleCnt="0"/>
      <dgm:spPr/>
    </dgm:pt>
    <dgm:pt modelId="{20301479-14C2-47F4-B4B9-6A6FAE0BEEC2}" type="pres">
      <dgm:prSet presAssocID="{203F73CB-E56C-49F8-9A2C-0B74F0CFA476}" presName="parentText" presStyleLbl="alignNode1" presStyleIdx="0" presStyleCnt="3">
        <dgm:presLayoutVars>
          <dgm:chMax val="1"/>
          <dgm:bulletEnabled val="1"/>
        </dgm:presLayoutVars>
      </dgm:prSet>
      <dgm:spPr/>
      <dgm:t>
        <a:bodyPr/>
        <a:lstStyle/>
        <a:p>
          <a:endParaRPr lang="es-MX"/>
        </a:p>
      </dgm:t>
    </dgm:pt>
    <dgm:pt modelId="{BE17B7E6-36AA-4192-A9AB-29A064C9D031}" type="pres">
      <dgm:prSet presAssocID="{203F73CB-E56C-49F8-9A2C-0B74F0CFA476}" presName="descendantText" presStyleLbl="alignAcc1" presStyleIdx="0" presStyleCnt="3">
        <dgm:presLayoutVars>
          <dgm:bulletEnabled val="1"/>
        </dgm:presLayoutVars>
      </dgm:prSet>
      <dgm:spPr/>
      <dgm:t>
        <a:bodyPr/>
        <a:lstStyle/>
        <a:p>
          <a:endParaRPr lang="es-MX"/>
        </a:p>
      </dgm:t>
    </dgm:pt>
    <dgm:pt modelId="{4F1F56E2-AEFF-4B7F-91D3-F8527DFD0AC7}" type="pres">
      <dgm:prSet presAssocID="{67BFDB41-3F9C-41D9-B0DE-D38BF44BCC5F}" presName="sp" presStyleCnt="0"/>
      <dgm:spPr/>
    </dgm:pt>
    <dgm:pt modelId="{1A17F3B5-67AA-44AE-B8F4-5098BD7F8C9F}" type="pres">
      <dgm:prSet presAssocID="{811E7139-858B-4371-9DEF-A66DF8D28261}" presName="composite" presStyleCnt="0"/>
      <dgm:spPr/>
    </dgm:pt>
    <dgm:pt modelId="{B34174D2-3C46-40DF-8C3F-8BD8948521A1}" type="pres">
      <dgm:prSet presAssocID="{811E7139-858B-4371-9DEF-A66DF8D28261}" presName="parentText" presStyleLbl="alignNode1" presStyleIdx="1" presStyleCnt="3">
        <dgm:presLayoutVars>
          <dgm:chMax val="1"/>
          <dgm:bulletEnabled val="1"/>
        </dgm:presLayoutVars>
      </dgm:prSet>
      <dgm:spPr/>
      <dgm:t>
        <a:bodyPr/>
        <a:lstStyle/>
        <a:p>
          <a:endParaRPr lang="es-MX"/>
        </a:p>
      </dgm:t>
    </dgm:pt>
    <dgm:pt modelId="{2CAD9013-E9F2-4487-BB67-9A37C308B84A}" type="pres">
      <dgm:prSet presAssocID="{811E7139-858B-4371-9DEF-A66DF8D28261}" presName="descendantText" presStyleLbl="alignAcc1" presStyleIdx="1" presStyleCnt="3">
        <dgm:presLayoutVars>
          <dgm:bulletEnabled val="1"/>
        </dgm:presLayoutVars>
      </dgm:prSet>
      <dgm:spPr/>
      <dgm:t>
        <a:bodyPr/>
        <a:lstStyle/>
        <a:p>
          <a:endParaRPr lang="es-MX"/>
        </a:p>
      </dgm:t>
    </dgm:pt>
    <dgm:pt modelId="{A9BE1F76-E962-4EEA-A372-1B00B4E2877B}" type="pres">
      <dgm:prSet presAssocID="{C21BA91C-668B-4F32-8305-771A4B726F5C}" presName="sp" presStyleCnt="0"/>
      <dgm:spPr/>
    </dgm:pt>
    <dgm:pt modelId="{FDF31CB2-C75F-4C25-94AF-1B6FF80D5529}" type="pres">
      <dgm:prSet presAssocID="{1686F9BD-3521-4EB7-9BB3-B6D26A12A7D6}" presName="composite" presStyleCnt="0"/>
      <dgm:spPr/>
    </dgm:pt>
    <dgm:pt modelId="{290540C8-E639-4C75-8A81-8B10CB6429B8}" type="pres">
      <dgm:prSet presAssocID="{1686F9BD-3521-4EB7-9BB3-B6D26A12A7D6}" presName="parentText" presStyleLbl="alignNode1" presStyleIdx="2" presStyleCnt="3">
        <dgm:presLayoutVars>
          <dgm:chMax val="1"/>
          <dgm:bulletEnabled val="1"/>
        </dgm:presLayoutVars>
      </dgm:prSet>
      <dgm:spPr/>
      <dgm:t>
        <a:bodyPr/>
        <a:lstStyle/>
        <a:p>
          <a:endParaRPr lang="es-MX"/>
        </a:p>
      </dgm:t>
    </dgm:pt>
    <dgm:pt modelId="{11D85C54-FBFE-40BE-9DBB-CBD345EA98CE}" type="pres">
      <dgm:prSet presAssocID="{1686F9BD-3521-4EB7-9BB3-B6D26A12A7D6}" presName="descendantText" presStyleLbl="alignAcc1" presStyleIdx="2" presStyleCnt="3">
        <dgm:presLayoutVars>
          <dgm:bulletEnabled val="1"/>
        </dgm:presLayoutVars>
      </dgm:prSet>
      <dgm:spPr/>
      <dgm:t>
        <a:bodyPr/>
        <a:lstStyle/>
        <a:p>
          <a:endParaRPr lang="es-MX"/>
        </a:p>
      </dgm:t>
    </dgm:pt>
  </dgm:ptLst>
  <dgm:cxnLst>
    <dgm:cxn modelId="{BA3DB59C-8A06-4257-B3A2-6552DCF48829}" srcId="{811E7139-858B-4371-9DEF-A66DF8D28261}" destId="{85ED8079-35A3-4C64-8812-98B4D19907EC}" srcOrd="0" destOrd="0" parTransId="{A4B1BDC9-494C-430E-90B6-2ED03F43F718}" sibTransId="{DB174AB7-7AD5-4A34-898F-3AC47ED37779}"/>
    <dgm:cxn modelId="{7C06F1B4-E770-4714-AD9A-1230E956FCF0}" type="presOf" srcId="{499FCD11-779C-456E-9C97-CC6578558DF5}" destId="{2270DDD9-62D5-4E33-96E0-C1D9E63BA9C9}" srcOrd="0" destOrd="0" presId="urn:microsoft.com/office/officeart/2005/8/layout/chevron2"/>
    <dgm:cxn modelId="{E36ABB3E-CB70-410F-A60D-198661A2114B}" srcId="{499FCD11-779C-456E-9C97-CC6578558DF5}" destId="{1686F9BD-3521-4EB7-9BB3-B6D26A12A7D6}" srcOrd="2" destOrd="0" parTransId="{E1A3AC34-DCB4-4D3F-BD96-A32C5274FE16}" sibTransId="{073877BB-BC0F-4B04-9B67-FED55D8AC5CF}"/>
    <dgm:cxn modelId="{9B68D43E-EF16-44AE-B4A3-4593A88C68D4}" type="presOf" srcId="{1BCC7CC2-6930-4950-91AE-A5A5C9868BC9}" destId="{BE17B7E6-36AA-4192-A9AB-29A064C9D031}" srcOrd="0" destOrd="1" presId="urn:microsoft.com/office/officeart/2005/8/layout/chevron2"/>
    <dgm:cxn modelId="{FAAFB7BA-D4C7-4D20-963C-DF3020A7EDCC}" srcId="{203F73CB-E56C-49F8-9A2C-0B74F0CFA476}" destId="{130A8974-3648-41B3-9BDD-666C72CCEC44}" srcOrd="0" destOrd="0" parTransId="{EB2CCFCB-E4C3-4551-AB93-A921CF5040B2}" sibTransId="{C3767F22-2489-4B69-9EC2-D973077337C3}"/>
    <dgm:cxn modelId="{2B5BCD85-D390-46DF-A96F-B21B853BEDF1}" type="presOf" srcId="{85ED8079-35A3-4C64-8812-98B4D19907EC}" destId="{2CAD9013-E9F2-4487-BB67-9A37C308B84A}" srcOrd="0" destOrd="0" presId="urn:microsoft.com/office/officeart/2005/8/layout/chevron2"/>
    <dgm:cxn modelId="{94FDFD7C-CF6F-4CB0-8C35-389849C08F3C}" type="presOf" srcId="{811E7139-858B-4371-9DEF-A66DF8D28261}" destId="{B34174D2-3C46-40DF-8C3F-8BD8948521A1}" srcOrd="0" destOrd="0" presId="urn:microsoft.com/office/officeart/2005/8/layout/chevron2"/>
    <dgm:cxn modelId="{1DD57CCD-12F4-43C7-9A4B-B44B9E6AFEC3}" srcId="{1686F9BD-3521-4EB7-9BB3-B6D26A12A7D6}" destId="{008DC531-E73C-4FCC-9854-7C41205F6B8A}" srcOrd="0" destOrd="0" parTransId="{CCCA1078-6CEC-42DA-BB17-0E0FD8B2BE3B}" sibTransId="{2D783738-12BA-4E60-8CE5-B792702BDBB7}"/>
    <dgm:cxn modelId="{57CF5890-51BD-4263-94E7-3E2AE7A8462D}" type="presOf" srcId="{203F73CB-E56C-49F8-9A2C-0B74F0CFA476}" destId="{20301479-14C2-47F4-B4B9-6A6FAE0BEEC2}" srcOrd="0" destOrd="0" presId="urn:microsoft.com/office/officeart/2005/8/layout/chevron2"/>
    <dgm:cxn modelId="{7D0A3207-655C-42D4-8547-D90B10797B71}" srcId="{499FCD11-779C-456E-9C97-CC6578558DF5}" destId="{203F73CB-E56C-49F8-9A2C-0B74F0CFA476}" srcOrd="0" destOrd="0" parTransId="{310C3C46-2DCE-4EF2-8C33-90DD4FCFDDEA}" sibTransId="{67BFDB41-3F9C-41D9-B0DE-D38BF44BCC5F}"/>
    <dgm:cxn modelId="{FE18D9B8-87B5-4135-9E25-C0D85D0D3B9D}" type="presOf" srcId="{130A8974-3648-41B3-9BDD-666C72CCEC44}" destId="{BE17B7E6-36AA-4192-A9AB-29A064C9D031}" srcOrd="0" destOrd="0" presId="urn:microsoft.com/office/officeart/2005/8/layout/chevron2"/>
    <dgm:cxn modelId="{85FA168D-1A8F-46C1-8B33-32773E0928B2}" srcId="{1686F9BD-3521-4EB7-9BB3-B6D26A12A7D6}" destId="{0AF8D526-D614-40EF-AF56-2AB6111030CD}" srcOrd="1" destOrd="0" parTransId="{4808FF64-129A-4B6C-8533-A2FAEA312298}" sibTransId="{B1EDC029-EC73-4B90-B149-E5ED7BCF1EFF}"/>
    <dgm:cxn modelId="{3976A302-FD51-438B-9CC9-92DFB1090F50}" type="presOf" srcId="{0AF8D526-D614-40EF-AF56-2AB6111030CD}" destId="{11D85C54-FBFE-40BE-9DBB-CBD345EA98CE}" srcOrd="0" destOrd="1" presId="urn:microsoft.com/office/officeart/2005/8/layout/chevron2"/>
    <dgm:cxn modelId="{68FF220D-7D8B-4F2A-9AC5-2F86B739F732}" srcId="{203F73CB-E56C-49F8-9A2C-0B74F0CFA476}" destId="{1BCC7CC2-6930-4950-91AE-A5A5C9868BC9}" srcOrd="1" destOrd="0" parTransId="{364675BD-7863-425E-87EE-7F392528DD3C}" sibTransId="{1C90166B-A5B6-4DF4-8411-2463938DFB06}"/>
    <dgm:cxn modelId="{10C78DF7-66EF-45A6-A7B4-DEF2C118AB7E}" srcId="{499FCD11-779C-456E-9C97-CC6578558DF5}" destId="{811E7139-858B-4371-9DEF-A66DF8D28261}" srcOrd="1" destOrd="0" parTransId="{7940D590-88C7-4F6A-94C9-D20F390F1C28}" sibTransId="{C21BA91C-668B-4F32-8305-771A4B726F5C}"/>
    <dgm:cxn modelId="{39120C14-5096-4214-8CE0-9FB484DD991E}" type="presOf" srcId="{008DC531-E73C-4FCC-9854-7C41205F6B8A}" destId="{11D85C54-FBFE-40BE-9DBB-CBD345EA98CE}" srcOrd="0" destOrd="0" presId="urn:microsoft.com/office/officeart/2005/8/layout/chevron2"/>
    <dgm:cxn modelId="{AF43C98C-B17C-4BBB-8606-ABE8BCF57FB0}" type="presOf" srcId="{FE1A2C87-F45B-42EA-8364-CE9B0BB08D49}" destId="{2CAD9013-E9F2-4487-BB67-9A37C308B84A}" srcOrd="0" destOrd="1" presId="urn:microsoft.com/office/officeart/2005/8/layout/chevron2"/>
    <dgm:cxn modelId="{009BE66B-B95C-4DCC-A210-D80D10210F09}" type="presOf" srcId="{1686F9BD-3521-4EB7-9BB3-B6D26A12A7D6}" destId="{290540C8-E639-4C75-8A81-8B10CB6429B8}" srcOrd="0" destOrd="0" presId="urn:microsoft.com/office/officeart/2005/8/layout/chevron2"/>
    <dgm:cxn modelId="{A640DB8B-3C0C-4ACE-BCC1-C8EFBB725FFA}" srcId="{811E7139-858B-4371-9DEF-A66DF8D28261}" destId="{FE1A2C87-F45B-42EA-8364-CE9B0BB08D49}" srcOrd="1" destOrd="0" parTransId="{2E05062F-C299-4A7E-B4B9-DAB94FE4902E}" sibTransId="{C6C973B3-24A4-4BAA-9975-CA1F182F4DBD}"/>
    <dgm:cxn modelId="{24A84997-1B49-4995-8D8A-4E33F1FFFF07}" type="presParOf" srcId="{2270DDD9-62D5-4E33-96E0-C1D9E63BA9C9}" destId="{827BF144-102D-4F65-8721-BE9A8309970B}" srcOrd="0" destOrd="0" presId="urn:microsoft.com/office/officeart/2005/8/layout/chevron2"/>
    <dgm:cxn modelId="{69E26CAB-29DA-4442-9C5E-7BBDEE9C21FE}" type="presParOf" srcId="{827BF144-102D-4F65-8721-BE9A8309970B}" destId="{20301479-14C2-47F4-B4B9-6A6FAE0BEEC2}" srcOrd="0" destOrd="0" presId="urn:microsoft.com/office/officeart/2005/8/layout/chevron2"/>
    <dgm:cxn modelId="{2C39F911-61B8-433C-820E-B6DFAA9B0BEB}" type="presParOf" srcId="{827BF144-102D-4F65-8721-BE9A8309970B}" destId="{BE17B7E6-36AA-4192-A9AB-29A064C9D031}" srcOrd="1" destOrd="0" presId="urn:microsoft.com/office/officeart/2005/8/layout/chevron2"/>
    <dgm:cxn modelId="{884E45A1-BD13-43E6-A393-C45E08E46025}" type="presParOf" srcId="{2270DDD9-62D5-4E33-96E0-C1D9E63BA9C9}" destId="{4F1F56E2-AEFF-4B7F-91D3-F8527DFD0AC7}" srcOrd="1" destOrd="0" presId="urn:microsoft.com/office/officeart/2005/8/layout/chevron2"/>
    <dgm:cxn modelId="{C7E0A5E2-B283-435A-AEDC-5BC24CFB6B08}" type="presParOf" srcId="{2270DDD9-62D5-4E33-96E0-C1D9E63BA9C9}" destId="{1A17F3B5-67AA-44AE-B8F4-5098BD7F8C9F}" srcOrd="2" destOrd="0" presId="urn:microsoft.com/office/officeart/2005/8/layout/chevron2"/>
    <dgm:cxn modelId="{53412947-C9FB-4E0E-9FB9-0ABC67DFEF93}" type="presParOf" srcId="{1A17F3B5-67AA-44AE-B8F4-5098BD7F8C9F}" destId="{B34174D2-3C46-40DF-8C3F-8BD8948521A1}" srcOrd="0" destOrd="0" presId="urn:microsoft.com/office/officeart/2005/8/layout/chevron2"/>
    <dgm:cxn modelId="{F0AE758E-2F57-44AB-AD29-39694EE7B692}" type="presParOf" srcId="{1A17F3B5-67AA-44AE-B8F4-5098BD7F8C9F}" destId="{2CAD9013-E9F2-4487-BB67-9A37C308B84A}" srcOrd="1" destOrd="0" presId="urn:microsoft.com/office/officeart/2005/8/layout/chevron2"/>
    <dgm:cxn modelId="{11BA9E32-A77E-4018-8E12-243B6B22B302}" type="presParOf" srcId="{2270DDD9-62D5-4E33-96E0-C1D9E63BA9C9}" destId="{A9BE1F76-E962-4EEA-A372-1B00B4E2877B}" srcOrd="3" destOrd="0" presId="urn:microsoft.com/office/officeart/2005/8/layout/chevron2"/>
    <dgm:cxn modelId="{0F102406-486D-414C-ABD3-E2CF916D5EB9}" type="presParOf" srcId="{2270DDD9-62D5-4E33-96E0-C1D9E63BA9C9}" destId="{FDF31CB2-C75F-4C25-94AF-1B6FF80D5529}" srcOrd="4" destOrd="0" presId="urn:microsoft.com/office/officeart/2005/8/layout/chevron2"/>
    <dgm:cxn modelId="{270EC706-F5F6-4EC7-8496-F938DCC72CD9}" type="presParOf" srcId="{FDF31CB2-C75F-4C25-94AF-1B6FF80D5529}" destId="{290540C8-E639-4C75-8A81-8B10CB6429B8}" srcOrd="0" destOrd="0" presId="urn:microsoft.com/office/officeart/2005/8/layout/chevron2"/>
    <dgm:cxn modelId="{2D72FAAD-0816-4BCC-912C-7A54FCBFA55C}" type="presParOf" srcId="{FDF31CB2-C75F-4C25-94AF-1B6FF80D5529}" destId="{11D85C54-FBFE-40BE-9DBB-CBD345EA98CE}"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A404A14-99E6-4B97-AE03-81E00C09FB44}" type="doc">
      <dgm:prSet loTypeId="urn:microsoft.com/office/officeart/2008/layout/HexagonCluster" loCatId="picture" qsTypeId="urn:microsoft.com/office/officeart/2005/8/quickstyle/simple2" qsCatId="simple" csTypeId="urn:microsoft.com/office/officeart/2005/8/colors/accent1_2" csCatId="accent1" phldr="1"/>
      <dgm:spPr/>
      <dgm:t>
        <a:bodyPr/>
        <a:lstStyle/>
        <a:p>
          <a:endParaRPr lang="es-ES"/>
        </a:p>
      </dgm:t>
    </dgm:pt>
    <dgm:pt modelId="{5C9D2DA3-695D-47C0-BAF9-EC27FD3938B5}">
      <dgm:prSet phldrT="[Texto]" custT="1"/>
      <dgm:spPr/>
      <dgm:t>
        <a:bodyPr/>
        <a:lstStyle/>
        <a:p>
          <a:r>
            <a:rPr lang="es-ES" sz="1000" dirty="0" smtClean="0">
              <a:latin typeface="Arial" panose="020B0604020202020204" pitchFamily="34" charset="0"/>
              <a:cs typeface="Arial" panose="020B0604020202020204" pitchFamily="34" charset="0"/>
            </a:rPr>
            <a:t>EQUILIBRIO EN LA PRODUCCIÓN</a:t>
          </a:r>
          <a:endParaRPr lang="es-ES" sz="1000" dirty="0">
            <a:latin typeface="Arial" panose="020B0604020202020204" pitchFamily="34" charset="0"/>
            <a:cs typeface="Arial" panose="020B0604020202020204" pitchFamily="34" charset="0"/>
          </a:endParaRPr>
        </a:p>
      </dgm:t>
    </dgm:pt>
    <dgm:pt modelId="{3CBB3BE0-47D7-4489-9BC8-051B056664AE}" type="parTrans" cxnId="{21695970-84EF-4EAD-95E6-5522F8B93922}">
      <dgm:prSet/>
      <dgm:spPr/>
      <dgm:t>
        <a:bodyPr/>
        <a:lstStyle/>
        <a:p>
          <a:endParaRPr lang="es-ES"/>
        </a:p>
      </dgm:t>
    </dgm:pt>
    <dgm:pt modelId="{413F8BEA-1E29-4991-8AEF-7ECE68B59631}" type="sibTrans" cxnId="{21695970-84EF-4EAD-95E6-5522F8B93922}">
      <dgm:prSet/>
      <dgm:spPr>
        <a:blipFill rotWithShape="0">
          <a:blip xmlns:r="http://schemas.openxmlformats.org/officeDocument/2006/relationships" r:embed="rId1"/>
          <a:stretch>
            <a:fillRect/>
          </a:stretch>
        </a:blipFill>
      </dgm:spPr>
      <dgm:t>
        <a:bodyPr/>
        <a:lstStyle/>
        <a:p>
          <a:endParaRPr lang="es-ES"/>
        </a:p>
      </dgm:t>
    </dgm:pt>
    <dgm:pt modelId="{DEC62504-B65B-4ABB-A033-4C025ED6DE78}">
      <dgm:prSet phldrT="[Texto]" custT="1"/>
      <dgm:spPr/>
      <dgm:t>
        <a:bodyPr/>
        <a:lstStyle/>
        <a:p>
          <a:r>
            <a:rPr lang="es-ES" sz="1000" dirty="0" smtClean="0">
              <a:latin typeface="Arial" panose="020B0604020202020204" pitchFamily="34" charset="0"/>
              <a:cs typeface="Arial" panose="020B0604020202020204" pitchFamily="34" charset="0"/>
            </a:rPr>
            <a:t>ADECUADA  GESTIÓN DE LA PRODUCCIÓN </a:t>
          </a:r>
          <a:endParaRPr lang="es-ES" sz="1000" dirty="0">
            <a:latin typeface="Arial" panose="020B0604020202020204" pitchFamily="34" charset="0"/>
            <a:cs typeface="Arial" panose="020B0604020202020204" pitchFamily="34" charset="0"/>
          </a:endParaRPr>
        </a:p>
      </dgm:t>
    </dgm:pt>
    <dgm:pt modelId="{36981601-DB17-47CE-B4DA-666A910F9414}" type="parTrans" cxnId="{CF5E5969-9819-4344-9A77-F0F6D35D9CD1}">
      <dgm:prSet/>
      <dgm:spPr/>
      <dgm:t>
        <a:bodyPr/>
        <a:lstStyle/>
        <a:p>
          <a:endParaRPr lang="es-ES"/>
        </a:p>
      </dgm:t>
    </dgm:pt>
    <dgm:pt modelId="{EA59BBB3-ED9D-4D66-B852-F4D68688421E}" type="sibTrans" cxnId="{CF5E5969-9819-4344-9A77-F0F6D35D9CD1}">
      <dgm:prSet/>
      <dgm:spPr>
        <a:blipFill rotWithShape="0">
          <a:blip xmlns:r="http://schemas.openxmlformats.org/officeDocument/2006/relationships" r:embed="rId2"/>
          <a:stretch>
            <a:fillRect/>
          </a:stretch>
        </a:blipFill>
      </dgm:spPr>
      <dgm:t>
        <a:bodyPr/>
        <a:lstStyle/>
        <a:p>
          <a:endParaRPr lang="es-ES"/>
        </a:p>
      </dgm:t>
    </dgm:pt>
    <dgm:pt modelId="{BD6B440D-29B3-40A6-8592-E49549569599}">
      <dgm:prSet phldrT="[Texto]" custT="1"/>
      <dgm:spPr/>
      <dgm:t>
        <a:bodyPr/>
        <a:lstStyle/>
        <a:p>
          <a:r>
            <a:rPr lang="es-ES" sz="1000" dirty="0" smtClean="0">
              <a:latin typeface="Arial" panose="020B0604020202020204" pitchFamily="34" charset="0"/>
              <a:cs typeface="Arial" panose="020B0604020202020204" pitchFamily="34" charset="0"/>
            </a:rPr>
            <a:t>CONTROL DE LA PRODUCTIVIDAD ADECUADA</a:t>
          </a:r>
          <a:endParaRPr lang="es-ES" sz="1000" dirty="0">
            <a:latin typeface="Arial" panose="020B0604020202020204" pitchFamily="34" charset="0"/>
            <a:cs typeface="Arial" panose="020B0604020202020204" pitchFamily="34" charset="0"/>
          </a:endParaRPr>
        </a:p>
      </dgm:t>
    </dgm:pt>
    <dgm:pt modelId="{58DD2CE5-BCB5-4EE5-ABBE-4D979A6F9184}" type="sibTrans" cxnId="{7AF83B73-E9B5-4717-9C14-CF6E86284A5F}">
      <dgm:prSet/>
      <dgm:spPr>
        <a:blipFill rotWithShape="0">
          <a:blip xmlns:r="http://schemas.openxmlformats.org/officeDocument/2006/relationships" r:embed="rId3"/>
          <a:stretch>
            <a:fillRect/>
          </a:stretch>
        </a:blipFill>
      </dgm:spPr>
      <dgm:t>
        <a:bodyPr/>
        <a:lstStyle/>
        <a:p>
          <a:endParaRPr lang="es-ES"/>
        </a:p>
      </dgm:t>
    </dgm:pt>
    <dgm:pt modelId="{6352F0B4-823F-4AB6-B8C5-21D09E32CC37}" type="parTrans" cxnId="{7AF83B73-E9B5-4717-9C14-CF6E86284A5F}">
      <dgm:prSet/>
      <dgm:spPr/>
      <dgm:t>
        <a:bodyPr/>
        <a:lstStyle/>
        <a:p>
          <a:endParaRPr lang="es-ES"/>
        </a:p>
      </dgm:t>
    </dgm:pt>
    <dgm:pt modelId="{B603F4CD-36D2-481C-B930-5114098B5356}" type="pres">
      <dgm:prSet presAssocID="{8A404A14-99E6-4B97-AE03-81E00C09FB44}" presName="Name0" presStyleCnt="0">
        <dgm:presLayoutVars>
          <dgm:chMax val="21"/>
          <dgm:chPref val="21"/>
        </dgm:presLayoutVars>
      </dgm:prSet>
      <dgm:spPr/>
      <dgm:t>
        <a:bodyPr/>
        <a:lstStyle/>
        <a:p>
          <a:endParaRPr lang="es-MX"/>
        </a:p>
      </dgm:t>
    </dgm:pt>
    <dgm:pt modelId="{5E45D1BA-697D-49E6-9480-F51A87008ED0}" type="pres">
      <dgm:prSet presAssocID="{5C9D2DA3-695D-47C0-BAF9-EC27FD3938B5}" presName="text1" presStyleCnt="0"/>
      <dgm:spPr/>
    </dgm:pt>
    <dgm:pt modelId="{F3017CD6-79D4-4C68-B3F2-E12B7CB843C6}" type="pres">
      <dgm:prSet presAssocID="{5C9D2DA3-695D-47C0-BAF9-EC27FD3938B5}" presName="textRepeatNode" presStyleLbl="alignNode1" presStyleIdx="0" presStyleCnt="3">
        <dgm:presLayoutVars>
          <dgm:chMax val="0"/>
          <dgm:chPref val="0"/>
          <dgm:bulletEnabled val="1"/>
        </dgm:presLayoutVars>
      </dgm:prSet>
      <dgm:spPr/>
      <dgm:t>
        <a:bodyPr/>
        <a:lstStyle/>
        <a:p>
          <a:endParaRPr lang="es-ES"/>
        </a:p>
      </dgm:t>
    </dgm:pt>
    <dgm:pt modelId="{E0861DF7-94FE-4F97-A6E2-C1174A2D4E77}" type="pres">
      <dgm:prSet presAssocID="{5C9D2DA3-695D-47C0-BAF9-EC27FD3938B5}" presName="textaccent1" presStyleCnt="0"/>
      <dgm:spPr/>
    </dgm:pt>
    <dgm:pt modelId="{C5703ECF-CD83-4F08-8970-1F61E91356EF}" type="pres">
      <dgm:prSet presAssocID="{5C9D2DA3-695D-47C0-BAF9-EC27FD3938B5}" presName="accentRepeatNode" presStyleLbl="solidAlignAcc1" presStyleIdx="0" presStyleCnt="6"/>
      <dgm:spPr/>
    </dgm:pt>
    <dgm:pt modelId="{8A46FBD2-B910-4F0D-A990-C049D735BD8A}" type="pres">
      <dgm:prSet presAssocID="{413F8BEA-1E29-4991-8AEF-7ECE68B59631}" presName="image1" presStyleCnt="0"/>
      <dgm:spPr/>
    </dgm:pt>
    <dgm:pt modelId="{255058F5-9D88-487E-865D-E3B22566D982}" type="pres">
      <dgm:prSet presAssocID="{413F8BEA-1E29-4991-8AEF-7ECE68B59631}" presName="imageRepeatNode" presStyleLbl="alignAcc1" presStyleIdx="0" presStyleCnt="3"/>
      <dgm:spPr/>
      <dgm:t>
        <a:bodyPr/>
        <a:lstStyle/>
        <a:p>
          <a:endParaRPr lang="es-MX"/>
        </a:p>
      </dgm:t>
    </dgm:pt>
    <dgm:pt modelId="{5057DEB2-DE01-4E11-A2D0-08AF08DC13E6}" type="pres">
      <dgm:prSet presAssocID="{413F8BEA-1E29-4991-8AEF-7ECE68B59631}" presName="imageaccent1" presStyleCnt="0"/>
      <dgm:spPr/>
    </dgm:pt>
    <dgm:pt modelId="{FEF8DC22-C5C9-48A1-8B2E-B51613D6C759}" type="pres">
      <dgm:prSet presAssocID="{413F8BEA-1E29-4991-8AEF-7ECE68B59631}" presName="accentRepeatNode" presStyleLbl="solidAlignAcc1" presStyleIdx="1" presStyleCnt="6"/>
      <dgm:spPr/>
    </dgm:pt>
    <dgm:pt modelId="{EDDAAF93-720A-4397-B15B-9135E2B7447E}" type="pres">
      <dgm:prSet presAssocID="{DEC62504-B65B-4ABB-A033-4C025ED6DE78}" presName="text2" presStyleCnt="0"/>
      <dgm:spPr/>
    </dgm:pt>
    <dgm:pt modelId="{85D8202D-842D-479E-9324-025EEB0EE21A}" type="pres">
      <dgm:prSet presAssocID="{DEC62504-B65B-4ABB-A033-4C025ED6DE78}" presName="textRepeatNode" presStyleLbl="alignNode1" presStyleIdx="1" presStyleCnt="3">
        <dgm:presLayoutVars>
          <dgm:chMax val="0"/>
          <dgm:chPref val="0"/>
          <dgm:bulletEnabled val="1"/>
        </dgm:presLayoutVars>
      </dgm:prSet>
      <dgm:spPr/>
      <dgm:t>
        <a:bodyPr/>
        <a:lstStyle/>
        <a:p>
          <a:endParaRPr lang="es-ES"/>
        </a:p>
      </dgm:t>
    </dgm:pt>
    <dgm:pt modelId="{9CEDBB54-64A5-43A0-A5C8-E6CD9C41BAA3}" type="pres">
      <dgm:prSet presAssocID="{DEC62504-B65B-4ABB-A033-4C025ED6DE78}" presName="textaccent2" presStyleCnt="0"/>
      <dgm:spPr/>
    </dgm:pt>
    <dgm:pt modelId="{A3E67DFE-CF07-44B1-8934-0C3FF2606DF8}" type="pres">
      <dgm:prSet presAssocID="{DEC62504-B65B-4ABB-A033-4C025ED6DE78}" presName="accentRepeatNode" presStyleLbl="solidAlignAcc1" presStyleIdx="2" presStyleCnt="6"/>
      <dgm:spPr/>
    </dgm:pt>
    <dgm:pt modelId="{7941569D-B646-46E4-80BF-6FCA3EEB964F}" type="pres">
      <dgm:prSet presAssocID="{EA59BBB3-ED9D-4D66-B852-F4D68688421E}" presName="image2" presStyleCnt="0"/>
      <dgm:spPr/>
    </dgm:pt>
    <dgm:pt modelId="{BA8CAE74-B47C-4649-9680-134E238B8FC6}" type="pres">
      <dgm:prSet presAssocID="{EA59BBB3-ED9D-4D66-B852-F4D68688421E}" presName="imageRepeatNode" presStyleLbl="alignAcc1" presStyleIdx="1" presStyleCnt="3"/>
      <dgm:spPr/>
      <dgm:t>
        <a:bodyPr/>
        <a:lstStyle/>
        <a:p>
          <a:endParaRPr lang="es-MX"/>
        </a:p>
      </dgm:t>
    </dgm:pt>
    <dgm:pt modelId="{FBD0C2E5-DB1A-452A-8AF2-881D05DA2B96}" type="pres">
      <dgm:prSet presAssocID="{EA59BBB3-ED9D-4D66-B852-F4D68688421E}" presName="imageaccent2" presStyleCnt="0"/>
      <dgm:spPr/>
    </dgm:pt>
    <dgm:pt modelId="{C7AF9592-A669-4D29-A5BB-5376D5D359E9}" type="pres">
      <dgm:prSet presAssocID="{EA59BBB3-ED9D-4D66-B852-F4D68688421E}" presName="accentRepeatNode" presStyleLbl="solidAlignAcc1" presStyleIdx="3" presStyleCnt="6"/>
      <dgm:spPr/>
    </dgm:pt>
    <dgm:pt modelId="{68759C58-E864-494B-A937-A69B0BB1AF58}" type="pres">
      <dgm:prSet presAssocID="{BD6B440D-29B3-40A6-8592-E49549569599}" presName="text3" presStyleCnt="0"/>
      <dgm:spPr/>
    </dgm:pt>
    <dgm:pt modelId="{68B42169-5D43-4B14-9829-FF411E280090}" type="pres">
      <dgm:prSet presAssocID="{BD6B440D-29B3-40A6-8592-E49549569599}" presName="textRepeatNode" presStyleLbl="alignNode1" presStyleIdx="2" presStyleCnt="3">
        <dgm:presLayoutVars>
          <dgm:chMax val="0"/>
          <dgm:chPref val="0"/>
          <dgm:bulletEnabled val="1"/>
        </dgm:presLayoutVars>
      </dgm:prSet>
      <dgm:spPr/>
      <dgm:t>
        <a:bodyPr/>
        <a:lstStyle/>
        <a:p>
          <a:endParaRPr lang="es-ES"/>
        </a:p>
      </dgm:t>
    </dgm:pt>
    <dgm:pt modelId="{C63C97C4-0AE8-4FAC-85A9-2DFA697F38F2}" type="pres">
      <dgm:prSet presAssocID="{BD6B440D-29B3-40A6-8592-E49549569599}" presName="textaccent3" presStyleCnt="0"/>
      <dgm:spPr/>
    </dgm:pt>
    <dgm:pt modelId="{EC02D275-3ABA-45EC-9DB0-520A8109AAD6}" type="pres">
      <dgm:prSet presAssocID="{BD6B440D-29B3-40A6-8592-E49549569599}" presName="accentRepeatNode" presStyleLbl="solidAlignAcc1" presStyleIdx="4" presStyleCnt="6"/>
      <dgm:spPr/>
    </dgm:pt>
    <dgm:pt modelId="{BE75828C-B6DC-433D-A8DD-FCF29DB89E5D}" type="pres">
      <dgm:prSet presAssocID="{58DD2CE5-BCB5-4EE5-ABBE-4D979A6F9184}" presName="image3" presStyleCnt="0"/>
      <dgm:spPr/>
    </dgm:pt>
    <dgm:pt modelId="{200064AC-B173-468E-9BE8-6CBEBD0450D1}" type="pres">
      <dgm:prSet presAssocID="{58DD2CE5-BCB5-4EE5-ABBE-4D979A6F9184}" presName="imageRepeatNode" presStyleLbl="alignAcc1" presStyleIdx="2" presStyleCnt="3"/>
      <dgm:spPr/>
      <dgm:t>
        <a:bodyPr/>
        <a:lstStyle/>
        <a:p>
          <a:endParaRPr lang="es-MX"/>
        </a:p>
      </dgm:t>
    </dgm:pt>
    <dgm:pt modelId="{B2B6782C-15A1-4151-9325-934FF676EE37}" type="pres">
      <dgm:prSet presAssocID="{58DD2CE5-BCB5-4EE5-ABBE-4D979A6F9184}" presName="imageaccent3" presStyleCnt="0"/>
      <dgm:spPr/>
    </dgm:pt>
    <dgm:pt modelId="{19596DE7-D401-4913-B04B-C0F5E669D399}" type="pres">
      <dgm:prSet presAssocID="{58DD2CE5-BCB5-4EE5-ABBE-4D979A6F9184}" presName="accentRepeatNode" presStyleLbl="solidAlignAcc1" presStyleIdx="5" presStyleCnt="6"/>
      <dgm:spPr/>
      <dgm:t>
        <a:bodyPr/>
        <a:lstStyle/>
        <a:p>
          <a:endParaRPr lang="es-MX"/>
        </a:p>
      </dgm:t>
    </dgm:pt>
  </dgm:ptLst>
  <dgm:cxnLst>
    <dgm:cxn modelId="{0DC18549-8057-4E79-83F2-1267ACB4AFA4}" type="presOf" srcId="{DEC62504-B65B-4ABB-A033-4C025ED6DE78}" destId="{85D8202D-842D-479E-9324-025EEB0EE21A}" srcOrd="0" destOrd="0" presId="urn:microsoft.com/office/officeart/2008/layout/HexagonCluster"/>
    <dgm:cxn modelId="{2C058A34-87D7-4B0A-967B-C5FA25B4D577}" type="presOf" srcId="{8A404A14-99E6-4B97-AE03-81E00C09FB44}" destId="{B603F4CD-36D2-481C-B930-5114098B5356}" srcOrd="0" destOrd="0" presId="urn:microsoft.com/office/officeart/2008/layout/HexagonCluster"/>
    <dgm:cxn modelId="{21695970-84EF-4EAD-95E6-5522F8B93922}" srcId="{8A404A14-99E6-4B97-AE03-81E00C09FB44}" destId="{5C9D2DA3-695D-47C0-BAF9-EC27FD3938B5}" srcOrd="0" destOrd="0" parTransId="{3CBB3BE0-47D7-4489-9BC8-051B056664AE}" sibTransId="{413F8BEA-1E29-4991-8AEF-7ECE68B59631}"/>
    <dgm:cxn modelId="{5CCD22FA-3110-48ED-9496-77368750DDB6}" type="presOf" srcId="{BD6B440D-29B3-40A6-8592-E49549569599}" destId="{68B42169-5D43-4B14-9829-FF411E280090}" srcOrd="0" destOrd="0" presId="urn:microsoft.com/office/officeart/2008/layout/HexagonCluster"/>
    <dgm:cxn modelId="{D9A02CA4-979D-487A-853C-9CF5828BA33F}" type="presOf" srcId="{58DD2CE5-BCB5-4EE5-ABBE-4D979A6F9184}" destId="{200064AC-B173-468E-9BE8-6CBEBD0450D1}" srcOrd="0" destOrd="0" presId="urn:microsoft.com/office/officeart/2008/layout/HexagonCluster"/>
    <dgm:cxn modelId="{7AF83B73-E9B5-4717-9C14-CF6E86284A5F}" srcId="{8A404A14-99E6-4B97-AE03-81E00C09FB44}" destId="{BD6B440D-29B3-40A6-8592-E49549569599}" srcOrd="2" destOrd="0" parTransId="{6352F0B4-823F-4AB6-B8C5-21D09E32CC37}" sibTransId="{58DD2CE5-BCB5-4EE5-ABBE-4D979A6F9184}"/>
    <dgm:cxn modelId="{D882D691-341A-4B56-B91B-D4FD844574B5}" type="presOf" srcId="{413F8BEA-1E29-4991-8AEF-7ECE68B59631}" destId="{255058F5-9D88-487E-865D-E3B22566D982}" srcOrd="0" destOrd="0" presId="urn:microsoft.com/office/officeart/2008/layout/HexagonCluster"/>
    <dgm:cxn modelId="{73D91CFF-DE9F-46F7-85F2-C1BB84EFEFB8}" type="presOf" srcId="{EA59BBB3-ED9D-4D66-B852-F4D68688421E}" destId="{BA8CAE74-B47C-4649-9680-134E238B8FC6}" srcOrd="0" destOrd="0" presId="urn:microsoft.com/office/officeart/2008/layout/HexagonCluster"/>
    <dgm:cxn modelId="{2CFFB235-9F4B-4DE2-BD60-DAB8D5A13A97}" type="presOf" srcId="{5C9D2DA3-695D-47C0-BAF9-EC27FD3938B5}" destId="{F3017CD6-79D4-4C68-B3F2-E12B7CB843C6}" srcOrd="0" destOrd="0" presId="urn:microsoft.com/office/officeart/2008/layout/HexagonCluster"/>
    <dgm:cxn modelId="{CF5E5969-9819-4344-9A77-F0F6D35D9CD1}" srcId="{8A404A14-99E6-4B97-AE03-81E00C09FB44}" destId="{DEC62504-B65B-4ABB-A033-4C025ED6DE78}" srcOrd="1" destOrd="0" parTransId="{36981601-DB17-47CE-B4DA-666A910F9414}" sibTransId="{EA59BBB3-ED9D-4D66-B852-F4D68688421E}"/>
    <dgm:cxn modelId="{1FEBEA36-6499-41F3-A088-17535A688B99}" type="presParOf" srcId="{B603F4CD-36D2-481C-B930-5114098B5356}" destId="{5E45D1BA-697D-49E6-9480-F51A87008ED0}" srcOrd="0" destOrd="0" presId="urn:microsoft.com/office/officeart/2008/layout/HexagonCluster"/>
    <dgm:cxn modelId="{584CAF04-951C-4E92-99EC-8C1F129E5CF2}" type="presParOf" srcId="{5E45D1BA-697D-49E6-9480-F51A87008ED0}" destId="{F3017CD6-79D4-4C68-B3F2-E12B7CB843C6}" srcOrd="0" destOrd="0" presId="urn:microsoft.com/office/officeart/2008/layout/HexagonCluster"/>
    <dgm:cxn modelId="{0FCCFED5-A4CF-4054-A01E-B4164DE99802}" type="presParOf" srcId="{B603F4CD-36D2-481C-B930-5114098B5356}" destId="{E0861DF7-94FE-4F97-A6E2-C1174A2D4E77}" srcOrd="1" destOrd="0" presId="urn:microsoft.com/office/officeart/2008/layout/HexagonCluster"/>
    <dgm:cxn modelId="{9E4105FC-131D-426B-A3C4-23D0BD2AE413}" type="presParOf" srcId="{E0861DF7-94FE-4F97-A6E2-C1174A2D4E77}" destId="{C5703ECF-CD83-4F08-8970-1F61E91356EF}" srcOrd="0" destOrd="0" presId="urn:microsoft.com/office/officeart/2008/layout/HexagonCluster"/>
    <dgm:cxn modelId="{A777430F-043B-4EDE-AB09-AA5274FD6A5C}" type="presParOf" srcId="{B603F4CD-36D2-481C-B930-5114098B5356}" destId="{8A46FBD2-B910-4F0D-A990-C049D735BD8A}" srcOrd="2" destOrd="0" presId="urn:microsoft.com/office/officeart/2008/layout/HexagonCluster"/>
    <dgm:cxn modelId="{B55A53A3-AFDD-4BD1-AC08-714CE7927386}" type="presParOf" srcId="{8A46FBD2-B910-4F0D-A990-C049D735BD8A}" destId="{255058F5-9D88-487E-865D-E3B22566D982}" srcOrd="0" destOrd="0" presId="urn:microsoft.com/office/officeart/2008/layout/HexagonCluster"/>
    <dgm:cxn modelId="{B2BAC6BE-46AD-4315-8C57-8D8DCCCA7725}" type="presParOf" srcId="{B603F4CD-36D2-481C-B930-5114098B5356}" destId="{5057DEB2-DE01-4E11-A2D0-08AF08DC13E6}" srcOrd="3" destOrd="0" presId="urn:microsoft.com/office/officeart/2008/layout/HexagonCluster"/>
    <dgm:cxn modelId="{E7A5808D-75D2-421E-A1D3-1F624C747438}" type="presParOf" srcId="{5057DEB2-DE01-4E11-A2D0-08AF08DC13E6}" destId="{FEF8DC22-C5C9-48A1-8B2E-B51613D6C759}" srcOrd="0" destOrd="0" presId="urn:microsoft.com/office/officeart/2008/layout/HexagonCluster"/>
    <dgm:cxn modelId="{BF3A37C8-B5A7-4652-9E7D-6FA5133021C3}" type="presParOf" srcId="{B603F4CD-36D2-481C-B930-5114098B5356}" destId="{EDDAAF93-720A-4397-B15B-9135E2B7447E}" srcOrd="4" destOrd="0" presId="urn:microsoft.com/office/officeart/2008/layout/HexagonCluster"/>
    <dgm:cxn modelId="{1F9E52B3-A635-4663-ADCA-C45D684795A5}" type="presParOf" srcId="{EDDAAF93-720A-4397-B15B-9135E2B7447E}" destId="{85D8202D-842D-479E-9324-025EEB0EE21A}" srcOrd="0" destOrd="0" presId="urn:microsoft.com/office/officeart/2008/layout/HexagonCluster"/>
    <dgm:cxn modelId="{105C5CAA-85FE-44F3-BE28-A7234E36B6DA}" type="presParOf" srcId="{B603F4CD-36D2-481C-B930-5114098B5356}" destId="{9CEDBB54-64A5-43A0-A5C8-E6CD9C41BAA3}" srcOrd="5" destOrd="0" presId="urn:microsoft.com/office/officeart/2008/layout/HexagonCluster"/>
    <dgm:cxn modelId="{FCF8B6B0-A27D-441B-835D-AEDFEFB6A0B3}" type="presParOf" srcId="{9CEDBB54-64A5-43A0-A5C8-E6CD9C41BAA3}" destId="{A3E67DFE-CF07-44B1-8934-0C3FF2606DF8}" srcOrd="0" destOrd="0" presId="urn:microsoft.com/office/officeart/2008/layout/HexagonCluster"/>
    <dgm:cxn modelId="{A779A473-53A8-444F-B8C1-D9D3FA46B704}" type="presParOf" srcId="{B603F4CD-36D2-481C-B930-5114098B5356}" destId="{7941569D-B646-46E4-80BF-6FCA3EEB964F}" srcOrd="6" destOrd="0" presId="urn:microsoft.com/office/officeart/2008/layout/HexagonCluster"/>
    <dgm:cxn modelId="{57B4D593-86A5-476F-847C-D30B6F7F5714}" type="presParOf" srcId="{7941569D-B646-46E4-80BF-6FCA3EEB964F}" destId="{BA8CAE74-B47C-4649-9680-134E238B8FC6}" srcOrd="0" destOrd="0" presId="urn:microsoft.com/office/officeart/2008/layout/HexagonCluster"/>
    <dgm:cxn modelId="{A7E2B77C-D8FB-47F4-9129-DAFA68E4275C}" type="presParOf" srcId="{B603F4CD-36D2-481C-B930-5114098B5356}" destId="{FBD0C2E5-DB1A-452A-8AF2-881D05DA2B96}" srcOrd="7" destOrd="0" presId="urn:microsoft.com/office/officeart/2008/layout/HexagonCluster"/>
    <dgm:cxn modelId="{A74266BF-1155-4136-B10F-4AEC4EDA5933}" type="presParOf" srcId="{FBD0C2E5-DB1A-452A-8AF2-881D05DA2B96}" destId="{C7AF9592-A669-4D29-A5BB-5376D5D359E9}" srcOrd="0" destOrd="0" presId="urn:microsoft.com/office/officeart/2008/layout/HexagonCluster"/>
    <dgm:cxn modelId="{F40D6F69-FC02-433B-9CE7-61768345CC04}" type="presParOf" srcId="{B603F4CD-36D2-481C-B930-5114098B5356}" destId="{68759C58-E864-494B-A937-A69B0BB1AF58}" srcOrd="8" destOrd="0" presId="urn:microsoft.com/office/officeart/2008/layout/HexagonCluster"/>
    <dgm:cxn modelId="{33BFB495-8C14-4759-BFE8-128BEA6F7215}" type="presParOf" srcId="{68759C58-E864-494B-A937-A69B0BB1AF58}" destId="{68B42169-5D43-4B14-9829-FF411E280090}" srcOrd="0" destOrd="0" presId="urn:microsoft.com/office/officeart/2008/layout/HexagonCluster"/>
    <dgm:cxn modelId="{1B36076A-829F-4CE0-ACBB-E7A9E34689B6}" type="presParOf" srcId="{B603F4CD-36D2-481C-B930-5114098B5356}" destId="{C63C97C4-0AE8-4FAC-85A9-2DFA697F38F2}" srcOrd="9" destOrd="0" presId="urn:microsoft.com/office/officeart/2008/layout/HexagonCluster"/>
    <dgm:cxn modelId="{ECDACFD5-495D-45EE-A604-D874CA06197F}" type="presParOf" srcId="{C63C97C4-0AE8-4FAC-85A9-2DFA697F38F2}" destId="{EC02D275-3ABA-45EC-9DB0-520A8109AAD6}" srcOrd="0" destOrd="0" presId="urn:microsoft.com/office/officeart/2008/layout/HexagonCluster"/>
    <dgm:cxn modelId="{F7D7599A-5EA0-4575-8038-67E85E7EF056}" type="presParOf" srcId="{B603F4CD-36D2-481C-B930-5114098B5356}" destId="{BE75828C-B6DC-433D-A8DD-FCF29DB89E5D}" srcOrd="10" destOrd="0" presId="urn:microsoft.com/office/officeart/2008/layout/HexagonCluster"/>
    <dgm:cxn modelId="{7A0F4199-1D9C-41F8-9C89-3BE652EF5FF3}" type="presParOf" srcId="{BE75828C-B6DC-433D-A8DD-FCF29DB89E5D}" destId="{200064AC-B173-468E-9BE8-6CBEBD0450D1}" srcOrd="0" destOrd="0" presId="urn:microsoft.com/office/officeart/2008/layout/HexagonCluster"/>
    <dgm:cxn modelId="{CF2B49DF-E4FB-49BF-A012-6D45773CCDD0}" type="presParOf" srcId="{B603F4CD-36D2-481C-B930-5114098B5356}" destId="{B2B6782C-15A1-4151-9325-934FF676EE37}" srcOrd="11" destOrd="0" presId="urn:microsoft.com/office/officeart/2008/layout/HexagonCluster"/>
    <dgm:cxn modelId="{2C5AF0B8-288A-46F1-984E-E547526AE99D}" type="presParOf" srcId="{B2B6782C-15A1-4151-9325-934FF676EE37}" destId="{19596DE7-D401-4913-B04B-C0F5E669D399}" srcOrd="0" destOrd="0" presId="urn:microsoft.com/office/officeart/2008/layout/Hexagon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A404A14-99E6-4B97-AE03-81E00C09FB44}" type="doc">
      <dgm:prSet loTypeId="urn:microsoft.com/office/officeart/2008/layout/HexagonCluster" loCatId="picture" qsTypeId="urn:microsoft.com/office/officeart/2005/8/quickstyle/simple2" qsCatId="simple" csTypeId="urn:microsoft.com/office/officeart/2005/8/colors/accent1_2" csCatId="accent1" phldr="1"/>
      <dgm:spPr/>
      <dgm:t>
        <a:bodyPr/>
        <a:lstStyle/>
        <a:p>
          <a:endParaRPr lang="es-ES"/>
        </a:p>
      </dgm:t>
    </dgm:pt>
    <dgm:pt modelId="{5C9D2DA3-695D-47C0-BAF9-EC27FD3938B5}">
      <dgm:prSet phldrT="[Texto]" custT="1"/>
      <dgm:spPr/>
      <dgm:t>
        <a:bodyPr/>
        <a:lstStyle/>
        <a:p>
          <a:r>
            <a:rPr lang="es-ES" sz="1000" dirty="0" smtClean="0">
              <a:latin typeface="Arial" panose="020B0604020202020204" pitchFamily="34" charset="0"/>
              <a:cs typeface="Arial" panose="020B0604020202020204" pitchFamily="34" charset="0"/>
            </a:rPr>
            <a:t>INCREMENTO DE LA CAPACIDAD</a:t>
          </a:r>
          <a:endParaRPr lang="es-ES" sz="1000" dirty="0">
            <a:latin typeface="Arial" panose="020B0604020202020204" pitchFamily="34" charset="0"/>
            <a:cs typeface="Arial" panose="020B0604020202020204" pitchFamily="34" charset="0"/>
          </a:endParaRPr>
        </a:p>
      </dgm:t>
    </dgm:pt>
    <dgm:pt modelId="{3CBB3BE0-47D7-4489-9BC8-051B056664AE}" type="parTrans" cxnId="{21695970-84EF-4EAD-95E6-5522F8B93922}">
      <dgm:prSet/>
      <dgm:spPr/>
      <dgm:t>
        <a:bodyPr/>
        <a:lstStyle/>
        <a:p>
          <a:endParaRPr lang="es-ES"/>
        </a:p>
      </dgm:t>
    </dgm:pt>
    <dgm:pt modelId="{413F8BEA-1E29-4991-8AEF-7ECE68B59631}" type="sibTrans" cxnId="{21695970-84EF-4EAD-95E6-5522F8B93922}">
      <dgm:prSet/>
      <dgm:spPr>
        <a:blipFill rotWithShape="0">
          <a:blip xmlns:r="http://schemas.openxmlformats.org/officeDocument/2006/relationships" r:embed="rId1"/>
          <a:stretch>
            <a:fillRect/>
          </a:stretch>
        </a:blipFill>
      </dgm:spPr>
      <dgm:t>
        <a:bodyPr/>
        <a:lstStyle/>
        <a:p>
          <a:endParaRPr lang="es-ES"/>
        </a:p>
      </dgm:t>
    </dgm:pt>
    <dgm:pt modelId="{DEC62504-B65B-4ABB-A033-4C025ED6DE78}">
      <dgm:prSet phldrT="[Texto]" custT="1"/>
      <dgm:spPr/>
      <dgm:t>
        <a:bodyPr/>
        <a:lstStyle/>
        <a:p>
          <a:r>
            <a:rPr lang="es-ES" sz="1000" dirty="0" smtClean="0">
              <a:latin typeface="Arial" panose="020B0604020202020204" pitchFamily="34" charset="0"/>
              <a:cs typeface="Arial" panose="020B0604020202020204" pitchFamily="34" charset="0"/>
            </a:rPr>
            <a:t>SIMPLIFICAR LAS OPERACIONES REDUCIENDO COSTOS </a:t>
          </a:r>
          <a:endParaRPr lang="es-ES" sz="1000" dirty="0">
            <a:latin typeface="Arial" panose="020B0604020202020204" pitchFamily="34" charset="0"/>
            <a:cs typeface="Arial" panose="020B0604020202020204" pitchFamily="34" charset="0"/>
          </a:endParaRPr>
        </a:p>
      </dgm:t>
    </dgm:pt>
    <dgm:pt modelId="{36981601-DB17-47CE-B4DA-666A910F9414}" type="parTrans" cxnId="{CF5E5969-9819-4344-9A77-F0F6D35D9CD1}">
      <dgm:prSet/>
      <dgm:spPr/>
      <dgm:t>
        <a:bodyPr/>
        <a:lstStyle/>
        <a:p>
          <a:endParaRPr lang="es-ES"/>
        </a:p>
      </dgm:t>
    </dgm:pt>
    <dgm:pt modelId="{EA59BBB3-ED9D-4D66-B852-F4D68688421E}" type="sibTrans" cxnId="{CF5E5969-9819-4344-9A77-F0F6D35D9CD1}">
      <dgm:prSet/>
      <dgm:spPr>
        <a:blipFill rotWithShape="0">
          <a:blip xmlns:r="http://schemas.openxmlformats.org/officeDocument/2006/relationships" r:embed="rId2"/>
          <a:stretch>
            <a:fillRect/>
          </a:stretch>
        </a:blipFill>
      </dgm:spPr>
      <dgm:t>
        <a:bodyPr/>
        <a:lstStyle/>
        <a:p>
          <a:endParaRPr lang="es-ES"/>
        </a:p>
      </dgm:t>
    </dgm:pt>
    <dgm:pt modelId="{BD6B440D-29B3-40A6-8592-E49549569599}">
      <dgm:prSet phldrT="[Texto]" custT="1"/>
      <dgm:spPr/>
      <dgm:t>
        <a:bodyPr/>
        <a:lstStyle/>
        <a:p>
          <a:r>
            <a:rPr lang="es-ES" sz="1000" dirty="0" smtClean="0">
              <a:latin typeface="Arial" panose="020B0604020202020204" pitchFamily="34" charset="0"/>
              <a:cs typeface="Arial" panose="020B0604020202020204" pitchFamily="34" charset="0"/>
            </a:rPr>
            <a:t>SATISFACCIÓN DEL CLIENTE</a:t>
          </a:r>
          <a:endParaRPr lang="es-ES" sz="1000" dirty="0">
            <a:latin typeface="Arial" panose="020B0604020202020204" pitchFamily="34" charset="0"/>
            <a:cs typeface="Arial" panose="020B0604020202020204" pitchFamily="34" charset="0"/>
          </a:endParaRPr>
        </a:p>
      </dgm:t>
    </dgm:pt>
    <dgm:pt modelId="{58DD2CE5-BCB5-4EE5-ABBE-4D979A6F9184}" type="sibTrans" cxnId="{7AF83B73-E9B5-4717-9C14-CF6E86284A5F}">
      <dgm:prSet/>
      <dgm:spPr>
        <a:blipFill rotWithShape="0">
          <a:blip xmlns:r="http://schemas.openxmlformats.org/officeDocument/2006/relationships" r:embed="rId3"/>
          <a:stretch>
            <a:fillRect/>
          </a:stretch>
        </a:blipFill>
      </dgm:spPr>
      <dgm:t>
        <a:bodyPr/>
        <a:lstStyle/>
        <a:p>
          <a:endParaRPr lang="es-ES"/>
        </a:p>
      </dgm:t>
    </dgm:pt>
    <dgm:pt modelId="{6352F0B4-823F-4AB6-B8C5-21D09E32CC37}" type="parTrans" cxnId="{7AF83B73-E9B5-4717-9C14-CF6E86284A5F}">
      <dgm:prSet/>
      <dgm:spPr/>
      <dgm:t>
        <a:bodyPr/>
        <a:lstStyle/>
        <a:p>
          <a:endParaRPr lang="es-ES"/>
        </a:p>
      </dgm:t>
    </dgm:pt>
    <dgm:pt modelId="{B603F4CD-36D2-481C-B930-5114098B5356}" type="pres">
      <dgm:prSet presAssocID="{8A404A14-99E6-4B97-AE03-81E00C09FB44}" presName="Name0" presStyleCnt="0">
        <dgm:presLayoutVars>
          <dgm:chMax val="21"/>
          <dgm:chPref val="21"/>
        </dgm:presLayoutVars>
      </dgm:prSet>
      <dgm:spPr/>
      <dgm:t>
        <a:bodyPr/>
        <a:lstStyle/>
        <a:p>
          <a:endParaRPr lang="es-MX"/>
        </a:p>
      </dgm:t>
    </dgm:pt>
    <dgm:pt modelId="{5E45D1BA-697D-49E6-9480-F51A87008ED0}" type="pres">
      <dgm:prSet presAssocID="{5C9D2DA3-695D-47C0-BAF9-EC27FD3938B5}" presName="text1" presStyleCnt="0"/>
      <dgm:spPr/>
    </dgm:pt>
    <dgm:pt modelId="{F3017CD6-79D4-4C68-B3F2-E12B7CB843C6}" type="pres">
      <dgm:prSet presAssocID="{5C9D2DA3-695D-47C0-BAF9-EC27FD3938B5}" presName="textRepeatNode" presStyleLbl="alignNode1" presStyleIdx="0" presStyleCnt="3">
        <dgm:presLayoutVars>
          <dgm:chMax val="0"/>
          <dgm:chPref val="0"/>
          <dgm:bulletEnabled val="1"/>
        </dgm:presLayoutVars>
      </dgm:prSet>
      <dgm:spPr/>
      <dgm:t>
        <a:bodyPr/>
        <a:lstStyle/>
        <a:p>
          <a:endParaRPr lang="es-ES"/>
        </a:p>
      </dgm:t>
    </dgm:pt>
    <dgm:pt modelId="{E0861DF7-94FE-4F97-A6E2-C1174A2D4E77}" type="pres">
      <dgm:prSet presAssocID="{5C9D2DA3-695D-47C0-BAF9-EC27FD3938B5}" presName="textaccent1" presStyleCnt="0"/>
      <dgm:spPr/>
    </dgm:pt>
    <dgm:pt modelId="{C5703ECF-CD83-4F08-8970-1F61E91356EF}" type="pres">
      <dgm:prSet presAssocID="{5C9D2DA3-695D-47C0-BAF9-EC27FD3938B5}" presName="accentRepeatNode" presStyleLbl="solidAlignAcc1" presStyleIdx="0" presStyleCnt="6"/>
      <dgm:spPr/>
    </dgm:pt>
    <dgm:pt modelId="{8A46FBD2-B910-4F0D-A990-C049D735BD8A}" type="pres">
      <dgm:prSet presAssocID="{413F8BEA-1E29-4991-8AEF-7ECE68B59631}" presName="image1" presStyleCnt="0"/>
      <dgm:spPr/>
    </dgm:pt>
    <dgm:pt modelId="{255058F5-9D88-487E-865D-E3B22566D982}" type="pres">
      <dgm:prSet presAssocID="{413F8BEA-1E29-4991-8AEF-7ECE68B59631}" presName="imageRepeatNode" presStyleLbl="alignAcc1" presStyleIdx="0" presStyleCnt="3"/>
      <dgm:spPr/>
      <dgm:t>
        <a:bodyPr/>
        <a:lstStyle/>
        <a:p>
          <a:endParaRPr lang="es-MX"/>
        </a:p>
      </dgm:t>
    </dgm:pt>
    <dgm:pt modelId="{5057DEB2-DE01-4E11-A2D0-08AF08DC13E6}" type="pres">
      <dgm:prSet presAssocID="{413F8BEA-1E29-4991-8AEF-7ECE68B59631}" presName="imageaccent1" presStyleCnt="0"/>
      <dgm:spPr/>
    </dgm:pt>
    <dgm:pt modelId="{FEF8DC22-C5C9-48A1-8B2E-B51613D6C759}" type="pres">
      <dgm:prSet presAssocID="{413F8BEA-1E29-4991-8AEF-7ECE68B59631}" presName="accentRepeatNode" presStyleLbl="solidAlignAcc1" presStyleIdx="1" presStyleCnt="6"/>
      <dgm:spPr/>
    </dgm:pt>
    <dgm:pt modelId="{EDDAAF93-720A-4397-B15B-9135E2B7447E}" type="pres">
      <dgm:prSet presAssocID="{DEC62504-B65B-4ABB-A033-4C025ED6DE78}" presName="text2" presStyleCnt="0"/>
      <dgm:spPr/>
    </dgm:pt>
    <dgm:pt modelId="{85D8202D-842D-479E-9324-025EEB0EE21A}" type="pres">
      <dgm:prSet presAssocID="{DEC62504-B65B-4ABB-A033-4C025ED6DE78}" presName="textRepeatNode" presStyleLbl="alignNode1" presStyleIdx="1" presStyleCnt="3">
        <dgm:presLayoutVars>
          <dgm:chMax val="0"/>
          <dgm:chPref val="0"/>
          <dgm:bulletEnabled val="1"/>
        </dgm:presLayoutVars>
      </dgm:prSet>
      <dgm:spPr/>
      <dgm:t>
        <a:bodyPr/>
        <a:lstStyle/>
        <a:p>
          <a:endParaRPr lang="es-ES"/>
        </a:p>
      </dgm:t>
    </dgm:pt>
    <dgm:pt modelId="{9CEDBB54-64A5-43A0-A5C8-E6CD9C41BAA3}" type="pres">
      <dgm:prSet presAssocID="{DEC62504-B65B-4ABB-A033-4C025ED6DE78}" presName="textaccent2" presStyleCnt="0"/>
      <dgm:spPr/>
    </dgm:pt>
    <dgm:pt modelId="{A3E67DFE-CF07-44B1-8934-0C3FF2606DF8}" type="pres">
      <dgm:prSet presAssocID="{DEC62504-B65B-4ABB-A033-4C025ED6DE78}" presName="accentRepeatNode" presStyleLbl="solidAlignAcc1" presStyleIdx="2" presStyleCnt="6"/>
      <dgm:spPr/>
    </dgm:pt>
    <dgm:pt modelId="{7941569D-B646-46E4-80BF-6FCA3EEB964F}" type="pres">
      <dgm:prSet presAssocID="{EA59BBB3-ED9D-4D66-B852-F4D68688421E}" presName="image2" presStyleCnt="0"/>
      <dgm:spPr/>
    </dgm:pt>
    <dgm:pt modelId="{BA8CAE74-B47C-4649-9680-134E238B8FC6}" type="pres">
      <dgm:prSet presAssocID="{EA59BBB3-ED9D-4D66-B852-F4D68688421E}" presName="imageRepeatNode" presStyleLbl="alignAcc1" presStyleIdx="1" presStyleCnt="3"/>
      <dgm:spPr/>
      <dgm:t>
        <a:bodyPr/>
        <a:lstStyle/>
        <a:p>
          <a:endParaRPr lang="es-MX"/>
        </a:p>
      </dgm:t>
    </dgm:pt>
    <dgm:pt modelId="{FBD0C2E5-DB1A-452A-8AF2-881D05DA2B96}" type="pres">
      <dgm:prSet presAssocID="{EA59BBB3-ED9D-4D66-B852-F4D68688421E}" presName="imageaccent2" presStyleCnt="0"/>
      <dgm:spPr/>
    </dgm:pt>
    <dgm:pt modelId="{C7AF9592-A669-4D29-A5BB-5376D5D359E9}" type="pres">
      <dgm:prSet presAssocID="{EA59BBB3-ED9D-4D66-B852-F4D68688421E}" presName="accentRepeatNode" presStyleLbl="solidAlignAcc1" presStyleIdx="3" presStyleCnt="6"/>
      <dgm:spPr/>
    </dgm:pt>
    <dgm:pt modelId="{68759C58-E864-494B-A937-A69B0BB1AF58}" type="pres">
      <dgm:prSet presAssocID="{BD6B440D-29B3-40A6-8592-E49549569599}" presName="text3" presStyleCnt="0"/>
      <dgm:spPr/>
    </dgm:pt>
    <dgm:pt modelId="{68B42169-5D43-4B14-9829-FF411E280090}" type="pres">
      <dgm:prSet presAssocID="{BD6B440D-29B3-40A6-8592-E49549569599}" presName="textRepeatNode" presStyleLbl="alignNode1" presStyleIdx="2" presStyleCnt="3">
        <dgm:presLayoutVars>
          <dgm:chMax val="0"/>
          <dgm:chPref val="0"/>
          <dgm:bulletEnabled val="1"/>
        </dgm:presLayoutVars>
      </dgm:prSet>
      <dgm:spPr/>
      <dgm:t>
        <a:bodyPr/>
        <a:lstStyle/>
        <a:p>
          <a:endParaRPr lang="es-ES"/>
        </a:p>
      </dgm:t>
    </dgm:pt>
    <dgm:pt modelId="{C63C97C4-0AE8-4FAC-85A9-2DFA697F38F2}" type="pres">
      <dgm:prSet presAssocID="{BD6B440D-29B3-40A6-8592-E49549569599}" presName="textaccent3" presStyleCnt="0"/>
      <dgm:spPr/>
    </dgm:pt>
    <dgm:pt modelId="{EC02D275-3ABA-45EC-9DB0-520A8109AAD6}" type="pres">
      <dgm:prSet presAssocID="{BD6B440D-29B3-40A6-8592-E49549569599}" presName="accentRepeatNode" presStyleLbl="solidAlignAcc1" presStyleIdx="4" presStyleCnt="6"/>
      <dgm:spPr/>
    </dgm:pt>
    <dgm:pt modelId="{BE75828C-B6DC-433D-A8DD-FCF29DB89E5D}" type="pres">
      <dgm:prSet presAssocID="{58DD2CE5-BCB5-4EE5-ABBE-4D979A6F9184}" presName="image3" presStyleCnt="0"/>
      <dgm:spPr/>
    </dgm:pt>
    <dgm:pt modelId="{200064AC-B173-468E-9BE8-6CBEBD0450D1}" type="pres">
      <dgm:prSet presAssocID="{58DD2CE5-BCB5-4EE5-ABBE-4D979A6F9184}" presName="imageRepeatNode" presStyleLbl="alignAcc1" presStyleIdx="2" presStyleCnt="3"/>
      <dgm:spPr/>
      <dgm:t>
        <a:bodyPr/>
        <a:lstStyle/>
        <a:p>
          <a:endParaRPr lang="es-MX"/>
        </a:p>
      </dgm:t>
    </dgm:pt>
    <dgm:pt modelId="{B2B6782C-15A1-4151-9325-934FF676EE37}" type="pres">
      <dgm:prSet presAssocID="{58DD2CE5-BCB5-4EE5-ABBE-4D979A6F9184}" presName="imageaccent3" presStyleCnt="0"/>
      <dgm:spPr/>
    </dgm:pt>
    <dgm:pt modelId="{19596DE7-D401-4913-B04B-C0F5E669D399}" type="pres">
      <dgm:prSet presAssocID="{58DD2CE5-BCB5-4EE5-ABBE-4D979A6F9184}" presName="accentRepeatNode" presStyleLbl="solidAlignAcc1" presStyleIdx="5" presStyleCnt="6"/>
      <dgm:spPr/>
      <dgm:t>
        <a:bodyPr/>
        <a:lstStyle/>
        <a:p>
          <a:endParaRPr lang="es-MX"/>
        </a:p>
      </dgm:t>
    </dgm:pt>
  </dgm:ptLst>
  <dgm:cxnLst>
    <dgm:cxn modelId="{A14C870A-4F8F-4753-91CA-B0F211C8699B}" type="presOf" srcId="{DEC62504-B65B-4ABB-A033-4C025ED6DE78}" destId="{85D8202D-842D-479E-9324-025EEB0EE21A}" srcOrd="0" destOrd="0" presId="urn:microsoft.com/office/officeart/2008/layout/HexagonCluster"/>
    <dgm:cxn modelId="{A700C233-7455-4900-AF9B-34C9EC9C2374}" type="presOf" srcId="{58DD2CE5-BCB5-4EE5-ABBE-4D979A6F9184}" destId="{200064AC-B173-468E-9BE8-6CBEBD0450D1}" srcOrd="0" destOrd="0" presId="urn:microsoft.com/office/officeart/2008/layout/HexagonCluster"/>
    <dgm:cxn modelId="{21695970-84EF-4EAD-95E6-5522F8B93922}" srcId="{8A404A14-99E6-4B97-AE03-81E00C09FB44}" destId="{5C9D2DA3-695D-47C0-BAF9-EC27FD3938B5}" srcOrd="0" destOrd="0" parTransId="{3CBB3BE0-47D7-4489-9BC8-051B056664AE}" sibTransId="{413F8BEA-1E29-4991-8AEF-7ECE68B59631}"/>
    <dgm:cxn modelId="{F0A9A21D-0715-475B-A616-D0EACB243AFE}" type="presOf" srcId="{413F8BEA-1E29-4991-8AEF-7ECE68B59631}" destId="{255058F5-9D88-487E-865D-E3B22566D982}" srcOrd="0" destOrd="0" presId="urn:microsoft.com/office/officeart/2008/layout/HexagonCluster"/>
    <dgm:cxn modelId="{7AF83B73-E9B5-4717-9C14-CF6E86284A5F}" srcId="{8A404A14-99E6-4B97-AE03-81E00C09FB44}" destId="{BD6B440D-29B3-40A6-8592-E49549569599}" srcOrd="2" destOrd="0" parTransId="{6352F0B4-823F-4AB6-B8C5-21D09E32CC37}" sibTransId="{58DD2CE5-BCB5-4EE5-ABBE-4D979A6F9184}"/>
    <dgm:cxn modelId="{E936116C-BB01-48E4-87AF-46FCFFC9DE2E}" type="presOf" srcId="{8A404A14-99E6-4B97-AE03-81E00C09FB44}" destId="{B603F4CD-36D2-481C-B930-5114098B5356}" srcOrd="0" destOrd="0" presId="urn:microsoft.com/office/officeart/2008/layout/HexagonCluster"/>
    <dgm:cxn modelId="{DA933C03-A4B7-4790-8344-54F1BFC31EB1}" type="presOf" srcId="{5C9D2DA3-695D-47C0-BAF9-EC27FD3938B5}" destId="{F3017CD6-79D4-4C68-B3F2-E12B7CB843C6}" srcOrd="0" destOrd="0" presId="urn:microsoft.com/office/officeart/2008/layout/HexagonCluster"/>
    <dgm:cxn modelId="{22EC5523-F2F7-4F60-8E7F-D6C7A7F0358D}" type="presOf" srcId="{BD6B440D-29B3-40A6-8592-E49549569599}" destId="{68B42169-5D43-4B14-9829-FF411E280090}" srcOrd="0" destOrd="0" presId="urn:microsoft.com/office/officeart/2008/layout/HexagonCluster"/>
    <dgm:cxn modelId="{CF5E5969-9819-4344-9A77-F0F6D35D9CD1}" srcId="{8A404A14-99E6-4B97-AE03-81E00C09FB44}" destId="{DEC62504-B65B-4ABB-A033-4C025ED6DE78}" srcOrd="1" destOrd="0" parTransId="{36981601-DB17-47CE-B4DA-666A910F9414}" sibTransId="{EA59BBB3-ED9D-4D66-B852-F4D68688421E}"/>
    <dgm:cxn modelId="{9C4B9445-7C09-48DC-BDDE-0625E31E1481}" type="presOf" srcId="{EA59BBB3-ED9D-4D66-B852-F4D68688421E}" destId="{BA8CAE74-B47C-4649-9680-134E238B8FC6}" srcOrd="0" destOrd="0" presId="urn:microsoft.com/office/officeart/2008/layout/HexagonCluster"/>
    <dgm:cxn modelId="{7A951B4A-7BDE-408B-95BC-BECC7B80D16E}" type="presParOf" srcId="{B603F4CD-36D2-481C-B930-5114098B5356}" destId="{5E45D1BA-697D-49E6-9480-F51A87008ED0}" srcOrd="0" destOrd="0" presId="urn:microsoft.com/office/officeart/2008/layout/HexagonCluster"/>
    <dgm:cxn modelId="{BB270DAA-C1A1-45AB-8061-3D9C46770FF0}" type="presParOf" srcId="{5E45D1BA-697D-49E6-9480-F51A87008ED0}" destId="{F3017CD6-79D4-4C68-B3F2-E12B7CB843C6}" srcOrd="0" destOrd="0" presId="urn:microsoft.com/office/officeart/2008/layout/HexagonCluster"/>
    <dgm:cxn modelId="{45D88DC8-5324-4583-82DA-F920165A7D50}" type="presParOf" srcId="{B603F4CD-36D2-481C-B930-5114098B5356}" destId="{E0861DF7-94FE-4F97-A6E2-C1174A2D4E77}" srcOrd="1" destOrd="0" presId="urn:microsoft.com/office/officeart/2008/layout/HexagonCluster"/>
    <dgm:cxn modelId="{D9CBE048-6326-40A8-AAEF-FDE65468C75D}" type="presParOf" srcId="{E0861DF7-94FE-4F97-A6E2-C1174A2D4E77}" destId="{C5703ECF-CD83-4F08-8970-1F61E91356EF}" srcOrd="0" destOrd="0" presId="urn:microsoft.com/office/officeart/2008/layout/HexagonCluster"/>
    <dgm:cxn modelId="{4952CF44-C516-4365-9676-541F5F57B095}" type="presParOf" srcId="{B603F4CD-36D2-481C-B930-5114098B5356}" destId="{8A46FBD2-B910-4F0D-A990-C049D735BD8A}" srcOrd="2" destOrd="0" presId="urn:microsoft.com/office/officeart/2008/layout/HexagonCluster"/>
    <dgm:cxn modelId="{B2400BBF-32B9-44F6-83CA-4AAB1D5664B2}" type="presParOf" srcId="{8A46FBD2-B910-4F0D-A990-C049D735BD8A}" destId="{255058F5-9D88-487E-865D-E3B22566D982}" srcOrd="0" destOrd="0" presId="urn:microsoft.com/office/officeart/2008/layout/HexagonCluster"/>
    <dgm:cxn modelId="{92DEE281-A377-4B80-B43C-922C183BF130}" type="presParOf" srcId="{B603F4CD-36D2-481C-B930-5114098B5356}" destId="{5057DEB2-DE01-4E11-A2D0-08AF08DC13E6}" srcOrd="3" destOrd="0" presId="urn:microsoft.com/office/officeart/2008/layout/HexagonCluster"/>
    <dgm:cxn modelId="{EFB4D68D-703B-40C3-BC85-A33090A4CDAD}" type="presParOf" srcId="{5057DEB2-DE01-4E11-A2D0-08AF08DC13E6}" destId="{FEF8DC22-C5C9-48A1-8B2E-B51613D6C759}" srcOrd="0" destOrd="0" presId="urn:microsoft.com/office/officeart/2008/layout/HexagonCluster"/>
    <dgm:cxn modelId="{DDE68FAE-30B5-47FF-87F0-7CC6B1656EB1}" type="presParOf" srcId="{B603F4CD-36D2-481C-B930-5114098B5356}" destId="{EDDAAF93-720A-4397-B15B-9135E2B7447E}" srcOrd="4" destOrd="0" presId="urn:microsoft.com/office/officeart/2008/layout/HexagonCluster"/>
    <dgm:cxn modelId="{610475C9-3CE4-458F-BC00-487B9C8E91F1}" type="presParOf" srcId="{EDDAAF93-720A-4397-B15B-9135E2B7447E}" destId="{85D8202D-842D-479E-9324-025EEB0EE21A}" srcOrd="0" destOrd="0" presId="urn:microsoft.com/office/officeart/2008/layout/HexagonCluster"/>
    <dgm:cxn modelId="{14CA170A-0F3F-4E39-8E9F-71E7C558732B}" type="presParOf" srcId="{B603F4CD-36D2-481C-B930-5114098B5356}" destId="{9CEDBB54-64A5-43A0-A5C8-E6CD9C41BAA3}" srcOrd="5" destOrd="0" presId="urn:microsoft.com/office/officeart/2008/layout/HexagonCluster"/>
    <dgm:cxn modelId="{1582F4D4-548A-4513-BD95-B04492CAAB44}" type="presParOf" srcId="{9CEDBB54-64A5-43A0-A5C8-E6CD9C41BAA3}" destId="{A3E67DFE-CF07-44B1-8934-0C3FF2606DF8}" srcOrd="0" destOrd="0" presId="urn:microsoft.com/office/officeart/2008/layout/HexagonCluster"/>
    <dgm:cxn modelId="{ED10DE03-1E4D-4A52-9F10-92D4DE65BF37}" type="presParOf" srcId="{B603F4CD-36D2-481C-B930-5114098B5356}" destId="{7941569D-B646-46E4-80BF-6FCA3EEB964F}" srcOrd="6" destOrd="0" presId="urn:microsoft.com/office/officeart/2008/layout/HexagonCluster"/>
    <dgm:cxn modelId="{AFC8DDA1-CE93-453C-87ED-6E7B8D8C6C32}" type="presParOf" srcId="{7941569D-B646-46E4-80BF-6FCA3EEB964F}" destId="{BA8CAE74-B47C-4649-9680-134E238B8FC6}" srcOrd="0" destOrd="0" presId="urn:microsoft.com/office/officeart/2008/layout/HexagonCluster"/>
    <dgm:cxn modelId="{12890968-75BF-4DB8-9CEC-B191F9CF2952}" type="presParOf" srcId="{B603F4CD-36D2-481C-B930-5114098B5356}" destId="{FBD0C2E5-DB1A-452A-8AF2-881D05DA2B96}" srcOrd="7" destOrd="0" presId="urn:microsoft.com/office/officeart/2008/layout/HexagonCluster"/>
    <dgm:cxn modelId="{419D57C5-CA8A-464E-A122-B18F46AAD53D}" type="presParOf" srcId="{FBD0C2E5-DB1A-452A-8AF2-881D05DA2B96}" destId="{C7AF9592-A669-4D29-A5BB-5376D5D359E9}" srcOrd="0" destOrd="0" presId="urn:microsoft.com/office/officeart/2008/layout/HexagonCluster"/>
    <dgm:cxn modelId="{4DE06274-D811-4A96-8F7F-47108BE90880}" type="presParOf" srcId="{B603F4CD-36D2-481C-B930-5114098B5356}" destId="{68759C58-E864-494B-A937-A69B0BB1AF58}" srcOrd="8" destOrd="0" presId="urn:microsoft.com/office/officeart/2008/layout/HexagonCluster"/>
    <dgm:cxn modelId="{57230D16-470A-450D-AD4B-05CF867BCE68}" type="presParOf" srcId="{68759C58-E864-494B-A937-A69B0BB1AF58}" destId="{68B42169-5D43-4B14-9829-FF411E280090}" srcOrd="0" destOrd="0" presId="urn:microsoft.com/office/officeart/2008/layout/HexagonCluster"/>
    <dgm:cxn modelId="{59152F36-2A52-43B3-9EA6-EB130B0F78EF}" type="presParOf" srcId="{B603F4CD-36D2-481C-B930-5114098B5356}" destId="{C63C97C4-0AE8-4FAC-85A9-2DFA697F38F2}" srcOrd="9" destOrd="0" presId="urn:microsoft.com/office/officeart/2008/layout/HexagonCluster"/>
    <dgm:cxn modelId="{DF9C7974-7954-41A3-B990-CE8F54498E45}" type="presParOf" srcId="{C63C97C4-0AE8-4FAC-85A9-2DFA697F38F2}" destId="{EC02D275-3ABA-45EC-9DB0-520A8109AAD6}" srcOrd="0" destOrd="0" presId="urn:microsoft.com/office/officeart/2008/layout/HexagonCluster"/>
    <dgm:cxn modelId="{C8F8F6CB-A3AB-41D2-B199-B0FD6C149209}" type="presParOf" srcId="{B603F4CD-36D2-481C-B930-5114098B5356}" destId="{BE75828C-B6DC-433D-A8DD-FCF29DB89E5D}" srcOrd="10" destOrd="0" presId="urn:microsoft.com/office/officeart/2008/layout/HexagonCluster"/>
    <dgm:cxn modelId="{503082F7-FBEC-4F69-950F-CCE28002826B}" type="presParOf" srcId="{BE75828C-B6DC-433D-A8DD-FCF29DB89E5D}" destId="{200064AC-B173-468E-9BE8-6CBEBD0450D1}" srcOrd="0" destOrd="0" presId="urn:microsoft.com/office/officeart/2008/layout/HexagonCluster"/>
    <dgm:cxn modelId="{804AC102-E92A-4F6F-8CA4-05D61DBAD3C5}" type="presParOf" srcId="{B603F4CD-36D2-481C-B930-5114098B5356}" destId="{B2B6782C-15A1-4151-9325-934FF676EE37}" srcOrd="11" destOrd="0" presId="urn:microsoft.com/office/officeart/2008/layout/HexagonCluster"/>
    <dgm:cxn modelId="{B278063A-49D6-4B3D-8FFE-4C9A99EEE9B6}" type="presParOf" srcId="{B2B6782C-15A1-4151-9325-934FF676EE37}" destId="{19596DE7-D401-4913-B04B-C0F5E669D399}" srcOrd="0" destOrd="0" presId="urn:microsoft.com/office/officeart/2008/layout/Hexagon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845E59-7C22-4B29-909F-54A4E5D26011}">
      <dsp:nvSpPr>
        <dsp:cNvPr id="0" name=""/>
        <dsp:cNvSpPr/>
      </dsp:nvSpPr>
      <dsp:spPr>
        <a:xfrm>
          <a:off x="-4303464" y="-704407"/>
          <a:ext cx="5472816" cy="5472816"/>
        </a:xfrm>
        <a:prstGeom prst="blockArc">
          <a:avLst>
            <a:gd name="adj1" fmla="val 18900000"/>
            <a:gd name="adj2" fmla="val 2700000"/>
            <a:gd name="adj3" fmla="val 395"/>
          </a:avLst>
        </a:prstGeom>
        <a:noFill/>
        <a:ln w="19050" cap="rnd" cmpd="sng" algn="ctr">
          <a:solidFill>
            <a:schemeClr val="accent2">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026C7897-94AB-4501-8E06-55350F60E46D}">
      <dsp:nvSpPr>
        <dsp:cNvPr id="0" name=""/>
        <dsp:cNvSpPr/>
      </dsp:nvSpPr>
      <dsp:spPr>
        <a:xfrm>
          <a:off x="1465623" y="319332"/>
          <a:ext cx="3082272" cy="812800"/>
        </a:xfrm>
        <a:prstGeom prst="rect">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5160" tIns="40640" rIns="40640" bIns="40640" numCol="1" spcCol="1270" anchor="ctr" anchorCtr="0">
          <a:noAutofit/>
        </a:bodyPr>
        <a:lstStyle/>
        <a:p>
          <a:pPr lvl="0" algn="l" defTabSz="711200">
            <a:lnSpc>
              <a:spcPct val="90000"/>
            </a:lnSpc>
            <a:spcBef>
              <a:spcPct val="0"/>
            </a:spcBef>
            <a:spcAft>
              <a:spcPct val="35000"/>
            </a:spcAft>
          </a:pPr>
          <a:r>
            <a:rPr lang="es-ES" sz="1600" kern="1200" dirty="0" smtClean="0">
              <a:latin typeface="Arial" pitchFamily="34" charset="0"/>
              <a:cs typeface="Arial" pitchFamily="34" charset="0"/>
            </a:rPr>
            <a:t>Líneas de ensamble</a:t>
          </a:r>
          <a:endParaRPr lang="es-ES" sz="1600" kern="1200" dirty="0">
            <a:latin typeface="Arial" pitchFamily="34" charset="0"/>
            <a:cs typeface="Arial" pitchFamily="34" charset="0"/>
          </a:endParaRPr>
        </a:p>
      </dsp:txBody>
      <dsp:txXfrm>
        <a:off x="1465623" y="319332"/>
        <a:ext cx="3082272" cy="812800"/>
      </dsp:txXfrm>
    </dsp:sp>
    <dsp:sp modelId="{154F355A-1F6B-4F15-912E-FA8B33ED32B7}">
      <dsp:nvSpPr>
        <dsp:cNvPr id="0" name=""/>
        <dsp:cNvSpPr/>
      </dsp:nvSpPr>
      <dsp:spPr>
        <a:xfrm>
          <a:off x="385514" y="247324"/>
          <a:ext cx="1016000" cy="1016000"/>
        </a:xfrm>
        <a:prstGeom prst="ellipse">
          <a:avLst/>
        </a:prstGeom>
        <a:blipFill rotWithShape="0">
          <a:blip xmlns:r="http://schemas.openxmlformats.org/officeDocument/2006/relationships" r:embed="rId1">
            <a:duotone>
              <a:schemeClr val="lt1">
                <a:hueOff val="0"/>
                <a:satOff val="0"/>
                <a:lumOff val="0"/>
                <a:alphaOff val="0"/>
                <a:shade val="20000"/>
                <a:satMod val="200000"/>
              </a:schemeClr>
              <a:schemeClr val="lt1">
                <a:hueOff val="0"/>
                <a:satOff val="0"/>
                <a:lumOff val="0"/>
                <a:alphaOff val="0"/>
                <a:tint val="12000"/>
                <a:satMod val="190000"/>
              </a:schemeClr>
            </a:duotone>
          </a:blip>
          <a:stretch>
            <a:fillRect/>
          </a:stretch>
        </a:blipFill>
        <a:ln w="12700" cap="rnd" cmpd="sng" algn="ctr">
          <a:solidFill>
            <a:schemeClr val="accent2">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13967B3D-46F2-4FE0-9A4A-3026F72D1E21}">
      <dsp:nvSpPr>
        <dsp:cNvPr id="0" name=""/>
        <dsp:cNvSpPr/>
      </dsp:nvSpPr>
      <dsp:spPr>
        <a:xfrm>
          <a:off x="1825683" y="1543466"/>
          <a:ext cx="2986926" cy="812800"/>
        </a:xfrm>
        <a:prstGeom prst="rect">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5160" tIns="40640" rIns="40640" bIns="40640" numCol="1" spcCol="1270" anchor="ctr" anchorCtr="0">
          <a:noAutofit/>
        </a:bodyPr>
        <a:lstStyle/>
        <a:p>
          <a:pPr lvl="0" algn="just" defTabSz="711200">
            <a:lnSpc>
              <a:spcPct val="90000"/>
            </a:lnSpc>
            <a:spcBef>
              <a:spcPct val="0"/>
            </a:spcBef>
            <a:spcAft>
              <a:spcPct val="35000"/>
            </a:spcAft>
          </a:pPr>
          <a:r>
            <a:rPr lang="es-ES" sz="1600" kern="1200" dirty="0" smtClean="0">
              <a:latin typeface="Arial" pitchFamily="34" charset="0"/>
              <a:cs typeface="Arial" pitchFamily="34" charset="0"/>
            </a:rPr>
            <a:t>Líneas de manufactura</a:t>
          </a:r>
          <a:endParaRPr lang="es-ES" sz="1600" kern="1200" dirty="0">
            <a:latin typeface="Arial" pitchFamily="34" charset="0"/>
            <a:cs typeface="Arial" pitchFamily="34" charset="0"/>
          </a:endParaRPr>
        </a:p>
      </dsp:txBody>
      <dsp:txXfrm>
        <a:off x="1825683" y="1543466"/>
        <a:ext cx="2986926" cy="812800"/>
      </dsp:txXfrm>
    </dsp:sp>
    <dsp:sp modelId="{DAEA5C27-ADB5-4638-870D-EF0F0809BB87}">
      <dsp:nvSpPr>
        <dsp:cNvPr id="0" name=""/>
        <dsp:cNvSpPr/>
      </dsp:nvSpPr>
      <dsp:spPr>
        <a:xfrm>
          <a:off x="745554" y="1471462"/>
          <a:ext cx="1016000" cy="1016000"/>
        </a:xfrm>
        <a:prstGeom prst="ellipse">
          <a:avLst/>
        </a:prstGeom>
        <a:blipFill rotWithShape="0">
          <a:blip xmlns:r="http://schemas.openxmlformats.org/officeDocument/2006/relationships" r:embed="rId2">
            <a:duotone>
              <a:schemeClr val="lt1">
                <a:hueOff val="0"/>
                <a:satOff val="0"/>
                <a:lumOff val="0"/>
                <a:alphaOff val="0"/>
                <a:shade val="20000"/>
                <a:satMod val="200000"/>
              </a:schemeClr>
              <a:schemeClr val="lt1">
                <a:hueOff val="0"/>
                <a:satOff val="0"/>
                <a:lumOff val="0"/>
                <a:alphaOff val="0"/>
                <a:tint val="12000"/>
                <a:satMod val="190000"/>
              </a:schemeClr>
            </a:duotone>
          </a:blip>
          <a:stretch>
            <a:fillRect/>
          </a:stretch>
        </a:blipFill>
        <a:ln w="12700" cap="rnd" cmpd="sng" algn="ctr">
          <a:solidFill>
            <a:schemeClr val="accent2">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863E51A7-D658-4AF8-B508-8086B62D0865}">
      <dsp:nvSpPr>
        <dsp:cNvPr id="0" name=""/>
        <dsp:cNvSpPr/>
      </dsp:nvSpPr>
      <dsp:spPr>
        <a:xfrm>
          <a:off x="1465645" y="2911620"/>
          <a:ext cx="2019133" cy="812800"/>
        </a:xfrm>
        <a:prstGeom prst="rect">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5160" tIns="40640" rIns="40640" bIns="40640" numCol="1" spcCol="1270" anchor="ctr" anchorCtr="0">
          <a:noAutofit/>
        </a:bodyPr>
        <a:lstStyle/>
        <a:p>
          <a:pPr lvl="0" algn="just" defTabSz="711200">
            <a:lnSpc>
              <a:spcPct val="90000"/>
            </a:lnSpc>
            <a:spcBef>
              <a:spcPct val="0"/>
            </a:spcBef>
            <a:spcAft>
              <a:spcPct val="35000"/>
            </a:spcAft>
          </a:pPr>
          <a:r>
            <a:rPr lang="es-ES" sz="1600" kern="1200" dirty="0" smtClean="0">
              <a:latin typeface="Arial" pitchFamily="34" charset="0"/>
              <a:cs typeface="Arial" pitchFamily="34" charset="0"/>
            </a:rPr>
            <a:t>Servicios</a:t>
          </a:r>
          <a:endParaRPr lang="es-ES" sz="1600" kern="1200" dirty="0">
            <a:latin typeface="Arial" pitchFamily="34" charset="0"/>
            <a:cs typeface="Arial" pitchFamily="34" charset="0"/>
          </a:endParaRPr>
        </a:p>
      </dsp:txBody>
      <dsp:txXfrm>
        <a:off x="1465645" y="2911620"/>
        <a:ext cx="2019133" cy="812800"/>
      </dsp:txXfrm>
    </dsp:sp>
    <dsp:sp modelId="{EED1B772-5E91-442D-94AF-275024AA4C1D}">
      <dsp:nvSpPr>
        <dsp:cNvPr id="0" name=""/>
        <dsp:cNvSpPr/>
      </dsp:nvSpPr>
      <dsp:spPr>
        <a:xfrm>
          <a:off x="313500" y="2695600"/>
          <a:ext cx="1016000" cy="1016000"/>
        </a:xfrm>
        <a:prstGeom prst="ellipse">
          <a:avLst/>
        </a:prstGeom>
        <a:blipFill rotWithShape="0">
          <a:blip xmlns:r="http://schemas.openxmlformats.org/officeDocument/2006/relationships" r:embed="rId3">
            <a:duotone>
              <a:schemeClr val="lt1">
                <a:hueOff val="0"/>
                <a:satOff val="0"/>
                <a:lumOff val="0"/>
                <a:alphaOff val="0"/>
                <a:shade val="20000"/>
                <a:satMod val="200000"/>
              </a:schemeClr>
              <a:schemeClr val="lt1">
                <a:hueOff val="0"/>
                <a:satOff val="0"/>
                <a:lumOff val="0"/>
                <a:alphaOff val="0"/>
                <a:tint val="12000"/>
                <a:satMod val="190000"/>
              </a:schemeClr>
            </a:duotone>
          </a:blip>
          <a:stretch>
            <a:fillRect/>
          </a:stretch>
        </a:blipFill>
        <a:ln w="12700" cap="rnd" cmpd="sng" algn="ctr">
          <a:solidFill>
            <a:schemeClr val="accent2">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A2D4EC-EE03-4108-8907-8B7934B12E4F}">
      <dsp:nvSpPr>
        <dsp:cNvPr id="0" name=""/>
        <dsp:cNvSpPr/>
      </dsp:nvSpPr>
      <dsp:spPr>
        <a:xfrm>
          <a:off x="0" y="0"/>
          <a:ext cx="6096000" cy="1269999"/>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MX" sz="1600" kern="1200" dirty="0" smtClean="0">
              <a:solidFill>
                <a:schemeClr val="tx1"/>
              </a:solidFill>
              <a:latin typeface="Arial" pitchFamily="34" charset="0"/>
              <a:cs typeface="Arial" pitchFamily="34" charset="0"/>
            </a:rPr>
            <a:t>Tiempo suficiente para que los operadores terminen el trabajo</a:t>
          </a:r>
          <a:endParaRPr lang="es-MX" sz="1600" kern="1200" dirty="0">
            <a:solidFill>
              <a:schemeClr val="tx1"/>
            </a:solidFill>
            <a:latin typeface="Arial" pitchFamily="34" charset="0"/>
            <a:cs typeface="Arial" pitchFamily="34" charset="0"/>
          </a:endParaRPr>
        </a:p>
      </dsp:txBody>
      <dsp:txXfrm>
        <a:off x="1346200" y="0"/>
        <a:ext cx="4749800" cy="1269999"/>
      </dsp:txXfrm>
    </dsp:sp>
    <dsp:sp modelId="{327CE5FD-5C8A-4F49-89E9-A8100A91F481}">
      <dsp:nvSpPr>
        <dsp:cNvPr id="0" name=""/>
        <dsp:cNvSpPr/>
      </dsp:nvSpPr>
      <dsp:spPr>
        <a:xfrm>
          <a:off x="126999" y="126999"/>
          <a:ext cx="1219200" cy="1015999"/>
        </a:xfrm>
        <a:prstGeom prst="roundRect">
          <a:avLst>
            <a:gd name="adj" fmla="val 10000"/>
          </a:avLst>
        </a:prstGeom>
        <a:blipFill rotWithShape="0">
          <a:blip xmlns:r="http://schemas.openxmlformats.org/officeDocument/2006/relationships" r:embed="rId1"/>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3AD03FA-A83E-4587-8105-DC2AC90618EA}">
      <dsp:nvSpPr>
        <dsp:cNvPr id="0" name=""/>
        <dsp:cNvSpPr/>
      </dsp:nvSpPr>
      <dsp:spPr>
        <a:xfrm>
          <a:off x="0" y="1427086"/>
          <a:ext cx="6096000" cy="1269999"/>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MX" sz="1600" kern="1200" dirty="0" smtClean="0">
              <a:solidFill>
                <a:schemeClr val="tx1"/>
              </a:solidFill>
              <a:latin typeface="Arial" pitchFamily="34" charset="0"/>
              <a:cs typeface="Arial" pitchFamily="34" charset="0"/>
            </a:rPr>
            <a:t>Transporte de materia prima y maquinaria óptimo entre estaciones de trabajo</a:t>
          </a:r>
          <a:endParaRPr lang="es-MX" sz="1600" kern="1200" dirty="0">
            <a:solidFill>
              <a:schemeClr val="tx1"/>
            </a:solidFill>
            <a:latin typeface="Arial" pitchFamily="34" charset="0"/>
            <a:cs typeface="Arial" pitchFamily="34" charset="0"/>
          </a:endParaRPr>
        </a:p>
      </dsp:txBody>
      <dsp:txXfrm>
        <a:off x="1346200" y="1427086"/>
        <a:ext cx="4749800" cy="1269999"/>
      </dsp:txXfrm>
    </dsp:sp>
    <dsp:sp modelId="{82840B61-F1A7-4471-A976-4B69C5769331}">
      <dsp:nvSpPr>
        <dsp:cNvPr id="0" name=""/>
        <dsp:cNvSpPr/>
      </dsp:nvSpPr>
      <dsp:spPr>
        <a:xfrm>
          <a:off x="126999" y="1523999"/>
          <a:ext cx="1219200" cy="1015999"/>
        </a:xfrm>
        <a:prstGeom prst="roundRect">
          <a:avLst>
            <a:gd name="adj" fmla="val 10000"/>
          </a:avLst>
        </a:prstGeom>
        <a:blipFill rotWithShape="0">
          <a:blip xmlns:r="http://schemas.openxmlformats.org/officeDocument/2006/relationships" r:embed="rId2"/>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527E7F2-2E0C-4DD3-9041-C3ACE52D6D5C}">
      <dsp:nvSpPr>
        <dsp:cNvPr id="0" name=""/>
        <dsp:cNvSpPr/>
      </dsp:nvSpPr>
      <dsp:spPr>
        <a:xfrm>
          <a:off x="0" y="2793999"/>
          <a:ext cx="6096000" cy="1269999"/>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MX" sz="1600" kern="1200" dirty="0" smtClean="0">
              <a:solidFill>
                <a:schemeClr val="tx1"/>
              </a:solidFill>
              <a:latin typeface="Arial" pitchFamily="34" charset="0"/>
              <a:cs typeface="Arial" pitchFamily="34" charset="0"/>
            </a:rPr>
            <a:t>Almacenes entre las operaciones o transportaciones </a:t>
          </a:r>
          <a:endParaRPr lang="es-MX" sz="1600" kern="1200" dirty="0">
            <a:solidFill>
              <a:schemeClr val="tx1"/>
            </a:solidFill>
            <a:latin typeface="Arial" pitchFamily="34" charset="0"/>
            <a:cs typeface="Arial" pitchFamily="34" charset="0"/>
          </a:endParaRPr>
        </a:p>
      </dsp:txBody>
      <dsp:txXfrm>
        <a:off x="1346200" y="2793999"/>
        <a:ext cx="4749800" cy="1269999"/>
      </dsp:txXfrm>
    </dsp:sp>
    <dsp:sp modelId="{8E7D88CF-B838-4F17-BCA7-2E30D4CB35FB}">
      <dsp:nvSpPr>
        <dsp:cNvPr id="0" name=""/>
        <dsp:cNvSpPr/>
      </dsp:nvSpPr>
      <dsp:spPr>
        <a:xfrm>
          <a:off x="126999" y="2920999"/>
          <a:ext cx="1219200" cy="1015999"/>
        </a:xfrm>
        <a:prstGeom prst="roundRect">
          <a:avLst>
            <a:gd name="adj" fmla="val 10000"/>
          </a:avLst>
        </a:prstGeom>
        <a:blipFill rotWithShape="0">
          <a:blip xmlns:r="http://schemas.openxmlformats.org/officeDocument/2006/relationships" r:embed="rId3"/>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017CD6-79D4-4C68-B3F2-E12B7CB843C6}">
      <dsp:nvSpPr>
        <dsp:cNvPr id="0" name=""/>
        <dsp:cNvSpPr/>
      </dsp:nvSpPr>
      <dsp:spPr>
        <a:xfrm>
          <a:off x="1464259" y="2506085"/>
          <a:ext cx="1712976" cy="1476884"/>
        </a:xfrm>
        <a:prstGeom prst="hexagon">
          <a:avLst>
            <a:gd name="adj" fmla="val 25000"/>
            <a:gd name="vf" fmla="val 11547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0" tIns="12700" rIns="0" bIns="12700" numCol="1" spcCol="1270" anchor="ctr" anchorCtr="0">
          <a:noAutofit/>
        </a:bodyPr>
        <a:lstStyle/>
        <a:p>
          <a:pPr lvl="0" algn="ctr" defTabSz="444500">
            <a:lnSpc>
              <a:spcPct val="90000"/>
            </a:lnSpc>
            <a:spcBef>
              <a:spcPct val="0"/>
            </a:spcBef>
            <a:spcAft>
              <a:spcPct val="35000"/>
            </a:spcAft>
          </a:pPr>
          <a:r>
            <a:rPr lang="es-ES" sz="1000" kern="1200" dirty="0" smtClean="0">
              <a:latin typeface="Arial" panose="020B0604020202020204" pitchFamily="34" charset="0"/>
              <a:cs typeface="Arial" panose="020B0604020202020204" pitchFamily="34" charset="0"/>
            </a:rPr>
            <a:t>CONTROL DEL ÁREA PRODUCTIVA</a:t>
          </a:r>
          <a:endParaRPr lang="es-ES" sz="1000" kern="1200" dirty="0">
            <a:latin typeface="Arial" panose="020B0604020202020204" pitchFamily="34" charset="0"/>
            <a:cs typeface="Arial" panose="020B0604020202020204" pitchFamily="34" charset="0"/>
          </a:endParaRPr>
        </a:p>
      </dsp:txBody>
      <dsp:txXfrm>
        <a:off x="1730081" y="2735270"/>
        <a:ext cx="1181332" cy="1018514"/>
      </dsp:txXfrm>
    </dsp:sp>
    <dsp:sp modelId="{C5703ECF-CD83-4F08-8970-1F61E91356EF}">
      <dsp:nvSpPr>
        <dsp:cNvPr id="0" name=""/>
        <dsp:cNvSpPr/>
      </dsp:nvSpPr>
      <dsp:spPr>
        <a:xfrm>
          <a:off x="1508759" y="3158099"/>
          <a:ext cx="200558" cy="172855"/>
        </a:xfrm>
        <a:prstGeom prst="hexagon">
          <a:avLst>
            <a:gd name="adj" fmla="val 25000"/>
            <a:gd name="vf" fmla="val 115470"/>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55058F5-9D88-487E-865D-E3B22566D982}">
      <dsp:nvSpPr>
        <dsp:cNvPr id="0" name=""/>
        <dsp:cNvSpPr/>
      </dsp:nvSpPr>
      <dsp:spPr>
        <a:xfrm>
          <a:off x="0" y="1712821"/>
          <a:ext cx="1712976" cy="1476884"/>
        </a:xfrm>
        <a:prstGeom prst="hexagon">
          <a:avLst>
            <a:gd name="adj" fmla="val 25000"/>
            <a:gd name="vf" fmla="val 115470"/>
          </a:avLst>
        </a:prstGeom>
        <a:blipFill rotWithShape="1">
          <a:blip xmlns:r="http://schemas.openxmlformats.org/officeDocument/2006/relationships" r:embed="rId1"/>
          <a:stretch>
            <a:fillRect/>
          </a:stretch>
        </a:blip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EF8DC22-C5C9-48A1-8B2E-B51613D6C759}">
      <dsp:nvSpPr>
        <dsp:cNvPr id="0" name=""/>
        <dsp:cNvSpPr/>
      </dsp:nvSpPr>
      <dsp:spPr>
        <a:xfrm>
          <a:off x="1166164" y="2994608"/>
          <a:ext cx="200558" cy="172855"/>
        </a:xfrm>
        <a:prstGeom prst="hexagon">
          <a:avLst>
            <a:gd name="adj" fmla="val 25000"/>
            <a:gd name="vf" fmla="val 115470"/>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5D8202D-842D-479E-9324-025EEB0EE21A}">
      <dsp:nvSpPr>
        <dsp:cNvPr id="0" name=""/>
        <dsp:cNvSpPr/>
      </dsp:nvSpPr>
      <dsp:spPr>
        <a:xfrm>
          <a:off x="2923641" y="1695262"/>
          <a:ext cx="1712976" cy="1476884"/>
        </a:xfrm>
        <a:prstGeom prst="hexagon">
          <a:avLst>
            <a:gd name="adj" fmla="val 25000"/>
            <a:gd name="vf" fmla="val 11547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0" tIns="12700" rIns="0" bIns="12700" numCol="1" spcCol="1270" anchor="ctr" anchorCtr="0">
          <a:noAutofit/>
        </a:bodyPr>
        <a:lstStyle/>
        <a:p>
          <a:pPr lvl="0" algn="ctr" defTabSz="444500">
            <a:lnSpc>
              <a:spcPct val="90000"/>
            </a:lnSpc>
            <a:spcBef>
              <a:spcPct val="0"/>
            </a:spcBef>
            <a:spcAft>
              <a:spcPct val="35000"/>
            </a:spcAft>
          </a:pPr>
          <a:r>
            <a:rPr lang="es-ES" sz="1000" kern="1200" dirty="0" smtClean="0">
              <a:latin typeface="Arial" panose="020B0604020202020204" pitchFamily="34" charset="0"/>
              <a:cs typeface="Arial" panose="020B0604020202020204" pitchFamily="34" charset="0"/>
            </a:rPr>
            <a:t>INFORMACIÓN ACTUALIZADA, CONFIABLE Y DISPONIBLE </a:t>
          </a:r>
          <a:endParaRPr lang="es-ES" sz="1000" kern="1200" dirty="0">
            <a:latin typeface="Arial" panose="020B0604020202020204" pitchFamily="34" charset="0"/>
            <a:cs typeface="Arial" panose="020B0604020202020204" pitchFamily="34" charset="0"/>
          </a:endParaRPr>
        </a:p>
      </dsp:txBody>
      <dsp:txXfrm>
        <a:off x="3189463" y="1924447"/>
        <a:ext cx="1181332" cy="1018514"/>
      </dsp:txXfrm>
    </dsp:sp>
    <dsp:sp modelId="{A3E67DFE-CF07-44B1-8934-0C3FF2606DF8}">
      <dsp:nvSpPr>
        <dsp:cNvPr id="0" name=""/>
        <dsp:cNvSpPr/>
      </dsp:nvSpPr>
      <dsp:spPr>
        <a:xfrm>
          <a:off x="4094683" y="2975488"/>
          <a:ext cx="200558" cy="172855"/>
        </a:xfrm>
        <a:prstGeom prst="hexagon">
          <a:avLst>
            <a:gd name="adj" fmla="val 25000"/>
            <a:gd name="vf" fmla="val 115470"/>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8CAE74-B47C-4649-9680-134E238B8FC6}">
      <dsp:nvSpPr>
        <dsp:cNvPr id="0" name=""/>
        <dsp:cNvSpPr/>
      </dsp:nvSpPr>
      <dsp:spPr>
        <a:xfrm>
          <a:off x="4383024" y="2506085"/>
          <a:ext cx="1712976" cy="1476884"/>
        </a:xfrm>
        <a:prstGeom prst="hexagon">
          <a:avLst>
            <a:gd name="adj" fmla="val 25000"/>
            <a:gd name="vf" fmla="val 115470"/>
          </a:avLst>
        </a:prstGeom>
        <a:blipFill rotWithShape="1">
          <a:blip xmlns:r="http://schemas.openxmlformats.org/officeDocument/2006/relationships" r:embed="rId2"/>
          <a:stretch>
            <a:fillRect/>
          </a:stretch>
        </a:blip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AF9592-A669-4D29-A5BB-5376D5D359E9}">
      <dsp:nvSpPr>
        <dsp:cNvPr id="0" name=""/>
        <dsp:cNvSpPr/>
      </dsp:nvSpPr>
      <dsp:spPr>
        <a:xfrm>
          <a:off x="4427524" y="3158099"/>
          <a:ext cx="200558" cy="172855"/>
        </a:xfrm>
        <a:prstGeom prst="hexagon">
          <a:avLst>
            <a:gd name="adj" fmla="val 25000"/>
            <a:gd name="vf" fmla="val 115470"/>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8B42169-5D43-4B14-9829-FF411E280090}">
      <dsp:nvSpPr>
        <dsp:cNvPr id="0" name=""/>
        <dsp:cNvSpPr/>
      </dsp:nvSpPr>
      <dsp:spPr>
        <a:xfrm>
          <a:off x="1464259" y="887951"/>
          <a:ext cx="1712976" cy="1476884"/>
        </a:xfrm>
        <a:prstGeom prst="hexagon">
          <a:avLst>
            <a:gd name="adj" fmla="val 25000"/>
            <a:gd name="vf" fmla="val 11547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0" tIns="12700" rIns="0" bIns="12700" numCol="1" spcCol="1270" anchor="ctr" anchorCtr="0">
          <a:noAutofit/>
        </a:bodyPr>
        <a:lstStyle/>
        <a:p>
          <a:pPr lvl="0" algn="ctr" defTabSz="444500">
            <a:lnSpc>
              <a:spcPct val="90000"/>
            </a:lnSpc>
            <a:spcBef>
              <a:spcPct val="0"/>
            </a:spcBef>
            <a:spcAft>
              <a:spcPct val="35000"/>
            </a:spcAft>
          </a:pPr>
          <a:r>
            <a:rPr lang="es-ES" sz="1000" kern="1200" dirty="0" smtClean="0">
              <a:latin typeface="Arial" panose="020B0604020202020204" pitchFamily="34" charset="0"/>
              <a:cs typeface="Arial" panose="020B0604020202020204" pitchFamily="34" charset="0"/>
            </a:rPr>
            <a:t>INTEGRACIÓN DE TODOS LOS DEPARATAMENTOS DE LA EMPRESA</a:t>
          </a:r>
          <a:endParaRPr lang="es-ES" sz="1000" kern="1200" dirty="0">
            <a:latin typeface="Arial" panose="020B0604020202020204" pitchFamily="34" charset="0"/>
            <a:cs typeface="Arial" panose="020B0604020202020204" pitchFamily="34" charset="0"/>
          </a:endParaRPr>
        </a:p>
      </dsp:txBody>
      <dsp:txXfrm>
        <a:off x="1730081" y="1117136"/>
        <a:ext cx="1181332" cy="1018514"/>
      </dsp:txXfrm>
    </dsp:sp>
    <dsp:sp modelId="{EC02D275-3ABA-45EC-9DB0-520A8109AAD6}">
      <dsp:nvSpPr>
        <dsp:cNvPr id="0" name=""/>
        <dsp:cNvSpPr/>
      </dsp:nvSpPr>
      <dsp:spPr>
        <a:xfrm>
          <a:off x="2625547" y="919947"/>
          <a:ext cx="200558" cy="172855"/>
        </a:xfrm>
        <a:prstGeom prst="hexagon">
          <a:avLst>
            <a:gd name="adj" fmla="val 25000"/>
            <a:gd name="vf" fmla="val 115470"/>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0064AC-B173-468E-9BE8-6CBEBD0450D1}">
      <dsp:nvSpPr>
        <dsp:cNvPr id="0" name=""/>
        <dsp:cNvSpPr/>
      </dsp:nvSpPr>
      <dsp:spPr>
        <a:xfrm>
          <a:off x="2923641" y="81030"/>
          <a:ext cx="1712976" cy="1476884"/>
        </a:xfrm>
        <a:prstGeom prst="hexagon">
          <a:avLst>
            <a:gd name="adj" fmla="val 25000"/>
            <a:gd name="vf" fmla="val 115470"/>
          </a:avLst>
        </a:prstGeom>
        <a:blipFill rotWithShape="1">
          <a:blip xmlns:r="http://schemas.openxmlformats.org/officeDocument/2006/relationships" r:embed="rId3"/>
          <a:stretch>
            <a:fillRect/>
          </a:stretch>
        </a:blip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9596DE7-D401-4913-B04B-C0F5E669D399}">
      <dsp:nvSpPr>
        <dsp:cNvPr id="0" name=""/>
        <dsp:cNvSpPr/>
      </dsp:nvSpPr>
      <dsp:spPr>
        <a:xfrm>
          <a:off x="2974238" y="729532"/>
          <a:ext cx="200558" cy="172855"/>
        </a:xfrm>
        <a:prstGeom prst="hexagon">
          <a:avLst>
            <a:gd name="adj" fmla="val 25000"/>
            <a:gd name="vf" fmla="val 115470"/>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A534D3-D9DD-4B82-8AE3-FD6AA7523841}">
      <dsp:nvSpPr>
        <dsp:cNvPr id="0" name=""/>
        <dsp:cNvSpPr/>
      </dsp:nvSpPr>
      <dsp:spPr>
        <a:xfrm>
          <a:off x="2438400" y="496"/>
          <a:ext cx="3657600" cy="1934765"/>
        </a:xfrm>
        <a:prstGeom prst="rightArrow">
          <a:avLst>
            <a:gd name="adj1" fmla="val 75000"/>
            <a:gd name="adj2" fmla="val 50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just" defTabSz="711200">
            <a:lnSpc>
              <a:spcPct val="90000"/>
            </a:lnSpc>
            <a:spcBef>
              <a:spcPct val="0"/>
            </a:spcBef>
            <a:spcAft>
              <a:spcPct val="15000"/>
            </a:spcAft>
            <a:buChar char="••"/>
          </a:pPr>
          <a:endParaRPr lang="es-MX" sz="1600" kern="1200" dirty="0">
            <a:latin typeface="Arial" pitchFamily="34" charset="0"/>
            <a:cs typeface="Arial" pitchFamily="34" charset="0"/>
          </a:endParaRPr>
        </a:p>
        <a:p>
          <a:pPr marL="171450" lvl="1" indent="-171450" algn="just" defTabSz="711200">
            <a:lnSpc>
              <a:spcPct val="90000"/>
            </a:lnSpc>
            <a:spcBef>
              <a:spcPct val="0"/>
            </a:spcBef>
            <a:spcAft>
              <a:spcPct val="15000"/>
            </a:spcAft>
            <a:buChar char="••"/>
          </a:pPr>
          <a:endParaRPr lang="es-MX" sz="1600" kern="1200" dirty="0">
            <a:latin typeface="Arial" pitchFamily="34" charset="0"/>
            <a:cs typeface="Arial" pitchFamily="34" charset="0"/>
          </a:endParaRPr>
        </a:p>
        <a:p>
          <a:pPr marL="114300" lvl="1" indent="-114300" algn="just" defTabSz="622300">
            <a:lnSpc>
              <a:spcPct val="90000"/>
            </a:lnSpc>
            <a:spcBef>
              <a:spcPct val="0"/>
            </a:spcBef>
            <a:spcAft>
              <a:spcPct val="15000"/>
            </a:spcAft>
            <a:buChar char="••"/>
          </a:pPr>
          <a:r>
            <a:rPr lang="es-MX" sz="1400" kern="1200" dirty="0" smtClean="0">
              <a:latin typeface="Arial" pitchFamily="34" charset="0"/>
              <a:cs typeface="Arial" pitchFamily="34" charset="0"/>
            </a:rPr>
            <a:t> Volumen suficiente para puesta en marcha</a:t>
          </a:r>
          <a:endParaRPr lang="es-MX" sz="1400" kern="1200" dirty="0">
            <a:latin typeface="Arial" pitchFamily="34" charset="0"/>
            <a:cs typeface="Arial" pitchFamily="34" charset="0"/>
          </a:endParaRPr>
        </a:p>
      </dsp:txBody>
      <dsp:txXfrm>
        <a:off x="2438400" y="242342"/>
        <a:ext cx="2932063" cy="1451073"/>
      </dsp:txXfrm>
    </dsp:sp>
    <dsp:sp modelId="{80F81863-7AA3-4A13-B804-72D8B38221FA}">
      <dsp:nvSpPr>
        <dsp:cNvPr id="0" name=""/>
        <dsp:cNvSpPr/>
      </dsp:nvSpPr>
      <dsp:spPr>
        <a:xfrm>
          <a:off x="0" y="496"/>
          <a:ext cx="2438400" cy="193476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a:lnSpc>
              <a:spcPct val="90000"/>
            </a:lnSpc>
            <a:spcBef>
              <a:spcPct val="0"/>
            </a:spcBef>
            <a:spcAft>
              <a:spcPct val="35000"/>
            </a:spcAft>
          </a:pPr>
          <a:r>
            <a:rPr lang="es-MX" sz="2500" kern="1200" dirty="0" smtClean="0">
              <a:solidFill>
                <a:schemeClr val="tx1"/>
              </a:solidFill>
            </a:rPr>
            <a:t>CANTIDAD</a:t>
          </a:r>
          <a:endParaRPr lang="es-MX" sz="2500" kern="1200" dirty="0">
            <a:solidFill>
              <a:schemeClr val="tx1"/>
            </a:solidFill>
          </a:endParaRPr>
        </a:p>
      </dsp:txBody>
      <dsp:txXfrm>
        <a:off x="94447" y="94943"/>
        <a:ext cx="2249506" cy="1745871"/>
      </dsp:txXfrm>
    </dsp:sp>
    <dsp:sp modelId="{B43CF5A8-53D5-4778-B091-CBBC88A03DBE}">
      <dsp:nvSpPr>
        <dsp:cNvPr id="0" name=""/>
        <dsp:cNvSpPr/>
      </dsp:nvSpPr>
      <dsp:spPr>
        <a:xfrm>
          <a:off x="2438400" y="2128738"/>
          <a:ext cx="3657600" cy="1934765"/>
        </a:xfrm>
        <a:prstGeom prst="rightArrow">
          <a:avLst>
            <a:gd name="adj1" fmla="val 75000"/>
            <a:gd name="adj2" fmla="val 50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just" defTabSz="889000">
            <a:lnSpc>
              <a:spcPct val="90000"/>
            </a:lnSpc>
            <a:spcBef>
              <a:spcPct val="0"/>
            </a:spcBef>
            <a:spcAft>
              <a:spcPct val="15000"/>
            </a:spcAft>
            <a:buChar char="••"/>
          </a:pPr>
          <a:endParaRPr lang="es-MX" sz="2000" kern="1200" dirty="0">
            <a:latin typeface="Arial" pitchFamily="34" charset="0"/>
            <a:cs typeface="Arial" pitchFamily="34" charset="0"/>
          </a:endParaRPr>
        </a:p>
        <a:p>
          <a:pPr marL="114300" lvl="1" indent="-114300" algn="just" defTabSz="622300">
            <a:lnSpc>
              <a:spcPct val="90000"/>
            </a:lnSpc>
            <a:spcBef>
              <a:spcPct val="0"/>
            </a:spcBef>
            <a:spcAft>
              <a:spcPct val="15000"/>
            </a:spcAft>
            <a:buChar char="••"/>
          </a:pPr>
          <a:endParaRPr lang="es-MX" sz="1400" kern="1200" dirty="0">
            <a:latin typeface="Arial" pitchFamily="34" charset="0"/>
            <a:cs typeface="Arial" pitchFamily="34" charset="0"/>
          </a:endParaRPr>
        </a:p>
        <a:p>
          <a:pPr marL="114300" lvl="1" indent="-114300" algn="just" defTabSz="622300">
            <a:lnSpc>
              <a:spcPct val="90000"/>
            </a:lnSpc>
            <a:spcBef>
              <a:spcPct val="0"/>
            </a:spcBef>
            <a:spcAft>
              <a:spcPct val="15000"/>
            </a:spcAft>
            <a:buChar char="••"/>
          </a:pPr>
          <a:r>
            <a:rPr lang="es-MX" sz="1400" kern="1200" dirty="0" smtClean="0">
              <a:latin typeface="Arial" pitchFamily="34" charset="0"/>
              <a:cs typeface="Arial" pitchFamily="34" charset="0"/>
            </a:rPr>
            <a:t> Medidas de control que aseguren el aprovisionamiento seguro de insumos</a:t>
          </a:r>
          <a:endParaRPr lang="es-MX" sz="1400" kern="1200" dirty="0">
            <a:latin typeface="Arial" pitchFamily="34" charset="0"/>
            <a:cs typeface="Arial" pitchFamily="34" charset="0"/>
          </a:endParaRPr>
        </a:p>
      </dsp:txBody>
      <dsp:txXfrm>
        <a:off x="2438400" y="2370584"/>
        <a:ext cx="2932063" cy="1451073"/>
      </dsp:txXfrm>
    </dsp:sp>
    <dsp:sp modelId="{490341F6-8EE8-4C04-AE98-DFBB6B6AB275}">
      <dsp:nvSpPr>
        <dsp:cNvPr id="0" name=""/>
        <dsp:cNvSpPr/>
      </dsp:nvSpPr>
      <dsp:spPr>
        <a:xfrm>
          <a:off x="0" y="2128738"/>
          <a:ext cx="2438400" cy="193476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a:lnSpc>
              <a:spcPct val="90000"/>
            </a:lnSpc>
            <a:spcBef>
              <a:spcPct val="0"/>
            </a:spcBef>
            <a:spcAft>
              <a:spcPct val="35000"/>
            </a:spcAft>
          </a:pPr>
          <a:r>
            <a:rPr lang="es-MX" sz="2500" kern="1200" dirty="0" smtClean="0">
              <a:solidFill>
                <a:schemeClr val="tx1"/>
              </a:solidFill>
            </a:rPr>
            <a:t>CONTINUIDAD</a:t>
          </a:r>
          <a:endParaRPr lang="es-MX" sz="2500" kern="1200" dirty="0">
            <a:solidFill>
              <a:schemeClr val="tx1"/>
            </a:solidFill>
          </a:endParaRPr>
        </a:p>
      </dsp:txBody>
      <dsp:txXfrm>
        <a:off x="94447" y="2223185"/>
        <a:ext cx="2249506" cy="174587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017CD6-79D4-4C68-B3F2-E12B7CB843C6}">
      <dsp:nvSpPr>
        <dsp:cNvPr id="0" name=""/>
        <dsp:cNvSpPr/>
      </dsp:nvSpPr>
      <dsp:spPr>
        <a:xfrm>
          <a:off x="1464259" y="2506085"/>
          <a:ext cx="1712976" cy="1476884"/>
        </a:xfrm>
        <a:prstGeom prst="hexagon">
          <a:avLst>
            <a:gd name="adj" fmla="val 25000"/>
            <a:gd name="vf" fmla="val 11547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0" tIns="12700" rIns="0" bIns="12700" numCol="1" spcCol="1270" anchor="ctr" anchorCtr="0">
          <a:noAutofit/>
        </a:bodyPr>
        <a:lstStyle/>
        <a:p>
          <a:pPr lvl="0" algn="ctr" defTabSz="444500">
            <a:lnSpc>
              <a:spcPct val="90000"/>
            </a:lnSpc>
            <a:spcBef>
              <a:spcPct val="0"/>
            </a:spcBef>
            <a:spcAft>
              <a:spcPct val="35000"/>
            </a:spcAft>
          </a:pPr>
          <a:r>
            <a:rPr lang="es-ES" sz="1000" kern="1200" dirty="0" smtClean="0">
              <a:latin typeface="Arial" panose="020B0604020202020204" pitchFamily="34" charset="0"/>
              <a:cs typeface="Arial" panose="020B0604020202020204" pitchFamily="34" charset="0"/>
            </a:rPr>
            <a:t>VERIFICACIÓN Y ANÁLISIS DEL ÉTODO Y HERRAMIENTA ANTES DE LA EJECUCIÓN</a:t>
          </a:r>
          <a:endParaRPr lang="es-ES" sz="1000" kern="1200" dirty="0">
            <a:latin typeface="Arial" panose="020B0604020202020204" pitchFamily="34" charset="0"/>
            <a:cs typeface="Arial" panose="020B0604020202020204" pitchFamily="34" charset="0"/>
          </a:endParaRPr>
        </a:p>
      </dsp:txBody>
      <dsp:txXfrm>
        <a:off x="1730081" y="2735270"/>
        <a:ext cx="1181332" cy="1018514"/>
      </dsp:txXfrm>
    </dsp:sp>
    <dsp:sp modelId="{C5703ECF-CD83-4F08-8970-1F61E91356EF}">
      <dsp:nvSpPr>
        <dsp:cNvPr id="0" name=""/>
        <dsp:cNvSpPr/>
      </dsp:nvSpPr>
      <dsp:spPr>
        <a:xfrm>
          <a:off x="1508759" y="3158099"/>
          <a:ext cx="200558" cy="172855"/>
        </a:xfrm>
        <a:prstGeom prst="hexagon">
          <a:avLst>
            <a:gd name="adj" fmla="val 25000"/>
            <a:gd name="vf" fmla="val 115470"/>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55058F5-9D88-487E-865D-E3B22566D982}">
      <dsp:nvSpPr>
        <dsp:cNvPr id="0" name=""/>
        <dsp:cNvSpPr/>
      </dsp:nvSpPr>
      <dsp:spPr>
        <a:xfrm>
          <a:off x="0" y="1712821"/>
          <a:ext cx="1712976" cy="1476884"/>
        </a:xfrm>
        <a:prstGeom prst="hexagon">
          <a:avLst>
            <a:gd name="adj" fmla="val 25000"/>
            <a:gd name="vf" fmla="val 115470"/>
          </a:avLst>
        </a:prstGeom>
        <a:blipFill rotWithShape="1">
          <a:blip xmlns:r="http://schemas.openxmlformats.org/officeDocument/2006/relationships" r:embed="rId1"/>
          <a:stretch>
            <a:fillRect/>
          </a:stretch>
        </a:blip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EF8DC22-C5C9-48A1-8B2E-B51613D6C759}">
      <dsp:nvSpPr>
        <dsp:cNvPr id="0" name=""/>
        <dsp:cNvSpPr/>
      </dsp:nvSpPr>
      <dsp:spPr>
        <a:xfrm>
          <a:off x="1166164" y="2994608"/>
          <a:ext cx="200558" cy="172855"/>
        </a:xfrm>
        <a:prstGeom prst="hexagon">
          <a:avLst>
            <a:gd name="adj" fmla="val 25000"/>
            <a:gd name="vf" fmla="val 115470"/>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5D8202D-842D-479E-9324-025EEB0EE21A}">
      <dsp:nvSpPr>
        <dsp:cNvPr id="0" name=""/>
        <dsp:cNvSpPr/>
      </dsp:nvSpPr>
      <dsp:spPr>
        <a:xfrm>
          <a:off x="2923641" y="1695262"/>
          <a:ext cx="1712976" cy="1476884"/>
        </a:xfrm>
        <a:prstGeom prst="hexagon">
          <a:avLst>
            <a:gd name="adj" fmla="val 25000"/>
            <a:gd name="vf" fmla="val 11547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0" tIns="12700" rIns="0" bIns="12700" numCol="1" spcCol="1270" anchor="ctr" anchorCtr="0">
          <a:noAutofit/>
        </a:bodyPr>
        <a:lstStyle/>
        <a:p>
          <a:pPr lvl="0" algn="ctr" defTabSz="444500">
            <a:lnSpc>
              <a:spcPct val="90000"/>
            </a:lnSpc>
            <a:spcBef>
              <a:spcPct val="0"/>
            </a:spcBef>
            <a:spcAft>
              <a:spcPct val="35000"/>
            </a:spcAft>
          </a:pPr>
          <a:r>
            <a:rPr lang="es-ES" sz="1000" kern="1200" dirty="0" smtClean="0">
              <a:latin typeface="Arial" panose="020B0604020202020204" pitchFamily="34" charset="0"/>
              <a:cs typeface="Arial" panose="020B0604020202020204" pitchFamily="34" charset="0"/>
            </a:rPr>
            <a:t>OPERACIÓN SEA DIVIDA EN ELEMENTOS</a:t>
          </a:r>
          <a:endParaRPr lang="es-ES" sz="1000" kern="1200" dirty="0">
            <a:latin typeface="Arial" panose="020B0604020202020204" pitchFamily="34" charset="0"/>
            <a:cs typeface="Arial" panose="020B0604020202020204" pitchFamily="34" charset="0"/>
          </a:endParaRPr>
        </a:p>
      </dsp:txBody>
      <dsp:txXfrm>
        <a:off x="3189463" y="1924447"/>
        <a:ext cx="1181332" cy="1018514"/>
      </dsp:txXfrm>
    </dsp:sp>
    <dsp:sp modelId="{A3E67DFE-CF07-44B1-8934-0C3FF2606DF8}">
      <dsp:nvSpPr>
        <dsp:cNvPr id="0" name=""/>
        <dsp:cNvSpPr/>
      </dsp:nvSpPr>
      <dsp:spPr>
        <a:xfrm>
          <a:off x="4094683" y="2975488"/>
          <a:ext cx="200558" cy="172855"/>
        </a:xfrm>
        <a:prstGeom prst="hexagon">
          <a:avLst>
            <a:gd name="adj" fmla="val 25000"/>
            <a:gd name="vf" fmla="val 115470"/>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8CAE74-B47C-4649-9680-134E238B8FC6}">
      <dsp:nvSpPr>
        <dsp:cNvPr id="0" name=""/>
        <dsp:cNvSpPr/>
      </dsp:nvSpPr>
      <dsp:spPr>
        <a:xfrm>
          <a:off x="4383024" y="2506085"/>
          <a:ext cx="1712976" cy="1476884"/>
        </a:xfrm>
        <a:prstGeom prst="hexagon">
          <a:avLst>
            <a:gd name="adj" fmla="val 25000"/>
            <a:gd name="vf" fmla="val 115470"/>
          </a:avLst>
        </a:prstGeom>
        <a:blipFill rotWithShape="1">
          <a:blip xmlns:r="http://schemas.openxmlformats.org/officeDocument/2006/relationships" r:embed="rId2"/>
          <a:stretch>
            <a:fillRect/>
          </a:stretch>
        </a:blip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AF9592-A669-4D29-A5BB-5376D5D359E9}">
      <dsp:nvSpPr>
        <dsp:cNvPr id="0" name=""/>
        <dsp:cNvSpPr/>
      </dsp:nvSpPr>
      <dsp:spPr>
        <a:xfrm>
          <a:off x="4427524" y="3158099"/>
          <a:ext cx="200558" cy="172855"/>
        </a:xfrm>
        <a:prstGeom prst="hexagon">
          <a:avLst>
            <a:gd name="adj" fmla="val 25000"/>
            <a:gd name="vf" fmla="val 115470"/>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8B42169-5D43-4B14-9829-FF411E280090}">
      <dsp:nvSpPr>
        <dsp:cNvPr id="0" name=""/>
        <dsp:cNvSpPr/>
      </dsp:nvSpPr>
      <dsp:spPr>
        <a:xfrm>
          <a:off x="1464259" y="887951"/>
          <a:ext cx="1712976" cy="1476884"/>
        </a:xfrm>
        <a:prstGeom prst="hexagon">
          <a:avLst>
            <a:gd name="adj" fmla="val 25000"/>
            <a:gd name="vf" fmla="val 11547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0" tIns="12700" rIns="0" bIns="12700" numCol="1" spcCol="1270" anchor="ctr" anchorCtr="0">
          <a:noAutofit/>
        </a:bodyPr>
        <a:lstStyle/>
        <a:p>
          <a:pPr lvl="0" algn="ctr" defTabSz="444500">
            <a:lnSpc>
              <a:spcPct val="90000"/>
            </a:lnSpc>
            <a:spcBef>
              <a:spcPct val="0"/>
            </a:spcBef>
            <a:spcAft>
              <a:spcPct val="35000"/>
            </a:spcAft>
          </a:pPr>
          <a:r>
            <a:rPr lang="es-ES" sz="1000" kern="1200" dirty="0" smtClean="0">
              <a:latin typeface="Arial" panose="020B0604020202020204" pitchFamily="34" charset="0"/>
              <a:cs typeface="Arial" panose="020B0604020202020204" pitchFamily="34" charset="0"/>
            </a:rPr>
            <a:t>EL OPERARIO ESTÉ FAMILIARIZADO CON LA OPERACIÓN</a:t>
          </a:r>
          <a:endParaRPr lang="es-ES" sz="1000" kern="1200" dirty="0">
            <a:latin typeface="Arial" panose="020B0604020202020204" pitchFamily="34" charset="0"/>
            <a:cs typeface="Arial" panose="020B0604020202020204" pitchFamily="34" charset="0"/>
          </a:endParaRPr>
        </a:p>
      </dsp:txBody>
      <dsp:txXfrm>
        <a:off x="1730081" y="1117136"/>
        <a:ext cx="1181332" cy="1018514"/>
      </dsp:txXfrm>
    </dsp:sp>
    <dsp:sp modelId="{EC02D275-3ABA-45EC-9DB0-520A8109AAD6}">
      <dsp:nvSpPr>
        <dsp:cNvPr id="0" name=""/>
        <dsp:cNvSpPr/>
      </dsp:nvSpPr>
      <dsp:spPr>
        <a:xfrm>
          <a:off x="2625547" y="919947"/>
          <a:ext cx="200558" cy="172855"/>
        </a:xfrm>
        <a:prstGeom prst="hexagon">
          <a:avLst>
            <a:gd name="adj" fmla="val 25000"/>
            <a:gd name="vf" fmla="val 115470"/>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0064AC-B173-468E-9BE8-6CBEBD0450D1}">
      <dsp:nvSpPr>
        <dsp:cNvPr id="0" name=""/>
        <dsp:cNvSpPr/>
      </dsp:nvSpPr>
      <dsp:spPr>
        <a:xfrm>
          <a:off x="2927649" y="58537"/>
          <a:ext cx="1712976" cy="1476884"/>
        </a:xfrm>
        <a:prstGeom prst="hexagon">
          <a:avLst>
            <a:gd name="adj" fmla="val 25000"/>
            <a:gd name="vf" fmla="val 115470"/>
          </a:avLst>
        </a:prstGeom>
        <a:blipFill rotWithShape="1">
          <a:blip xmlns:r="http://schemas.openxmlformats.org/officeDocument/2006/relationships" r:embed="rId3"/>
          <a:stretch>
            <a:fillRect/>
          </a:stretch>
        </a:blip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9596DE7-D401-4913-B04B-C0F5E669D399}">
      <dsp:nvSpPr>
        <dsp:cNvPr id="0" name=""/>
        <dsp:cNvSpPr/>
      </dsp:nvSpPr>
      <dsp:spPr>
        <a:xfrm>
          <a:off x="2974238" y="729532"/>
          <a:ext cx="200558" cy="172855"/>
        </a:xfrm>
        <a:prstGeom prst="hexagon">
          <a:avLst>
            <a:gd name="adj" fmla="val 25000"/>
            <a:gd name="vf" fmla="val 115470"/>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301479-14C2-47F4-B4B9-6A6FAE0BEEC2}">
      <dsp:nvSpPr>
        <dsp:cNvPr id="0" name=""/>
        <dsp:cNvSpPr/>
      </dsp:nvSpPr>
      <dsp:spPr>
        <a:xfrm rot="5400000">
          <a:off x="-222646" y="223826"/>
          <a:ext cx="1484312" cy="1039018"/>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s-MX" sz="3000" kern="1200" dirty="0" smtClean="0"/>
            <a:t>1</a:t>
          </a:r>
          <a:endParaRPr lang="es-MX" sz="3000" kern="1200" dirty="0"/>
        </a:p>
      </dsp:txBody>
      <dsp:txXfrm rot="-5400000">
        <a:off x="1" y="520688"/>
        <a:ext cx="1039018" cy="445294"/>
      </dsp:txXfrm>
    </dsp:sp>
    <dsp:sp modelId="{BE17B7E6-36AA-4192-A9AB-29A064C9D031}">
      <dsp:nvSpPr>
        <dsp:cNvPr id="0" name=""/>
        <dsp:cNvSpPr/>
      </dsp:nvSpPr>
      <dsp:spPr>
        <a:xfrm rot="5400000">
          <a:off x="3205459" y="-2165261"/>
          <a:ext cx="964803" cy="5297685"/>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just" defTabSz="711200">
            <a:lnSpc>
              <a:spcPct val="90000"/>
            </a:lnSpc>
            <a:spcBef>
              <a:spcPct val="0"/>
            </a:spcBef>
            <a:spcAft>
              <a:spcPct val="15000"/>
            </a:spcAft>
            <a:buChar char="••"/>
          </a:pPr>
          <a:r>
            <a:rPr lang="es-MX" sz="1600" b="1" kern="1200" dirty="0" smtClean="0">
              <a:latin typeface="Arial" pitchFamily="34" charset="0"/>
              <a:cs typeface="Arial" pitchFamily="34" charset="0"/>
            </a:rPr>
            <a:t>Determinar los cuellos de botella</a:t>
          </a:r>
          <a:endParaRPr lang="es-MX" sz="1600" b="1" kern="1200" dirty="0">
            <a:latin typeface="Arial" pitchFamily="34" charset="0"/>
            <a:cs typeface="Arial" pitchFamily="34" charset="0"/>
          </a:endParaRPr>
        </a:p>
        <a:p>
          <a:pPr marL="171450" lvl="1" indent="-171450" algn="just" defTabSz="711200">
            <a:lnSpc>
              <a:spcPct val="90000"/>
            </a:lnSpc>
            <a:spcBef>
              <a:spcPct val="0"/>
            </a:spcBef>
            <a:spcAft>
              <a:spcPct val="15000"/>
            </a:spcAft>
            <a:buChar char="••"/>
          </a:pPr>
          <a:r>
            <a:rPr lang="es-MX" sz="1600" b="0" kern="1200" dirty="0" smtClean="0">
              <a:latin typeface="Arial" pitchFamily="34" charset="0"/>
              <a:cs typeface="Arial" pitchFamily="34" charset="0"/>
            </a:rPr>
            <a:t>(Actividad con más duración del proceso)</a:t>
          </a:r>
          <a:endParaRPr lang="es-MX" sz="1600" b="0" kern="1200" dirty="0">
            <a:latin typeface="Arial" pitchFamily="34" charset="0"/>
            <a:cs typeface="Arial" pitchFamily="34" charset="0"/>
          </a:endParaRPr>
        </a:p>
      </dsp:txBody>
      <dsp:txXfrm rot="-5400000">
        <a:off x="1039018" y="48278"/>
        <a:ext cx="5250587" cy="870607"/>
      </dsp:txXfrm>
    </dsp:sp>
    <dsp:sp modelId="{B34174D2-3C46-40DF-8C3F-8BD8948521A1}">
      <dsp:nvSpPr>
        <dsp:cNvPr id="0" name=""/>
        <dsp:cNvSpPr/>
      </dsp:nvSpPr>
      <dsp:spPr>
        <a:xfrm rot="5400000">
          <a:off x="-222646" y="1512490"/>
          <a:ext cx="1484312" cy="1039018"/>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s-MX" sz="3000" kern="1200" dirty="0" smtClean="0"/>
            <a:t>2</a:t>
          </a:r>
          <a:endParaRPr lang="es-MX" sz="3000" kern="1200" dirty="0"/>
        </a:p>
      </dsp:txBody>
      <dsp:txXfrm rot="-5400000">
        <a:off x="1" y="1809352"/>
        <a:ext cx="1039018" cy="445294"/>
      </dsp:txXfrm>
    </dsp:sp>
    <dsp:sp modelId="{2CAD9013-E9F2-4487-BB67-9A37C308B84A}">
      <dsp:nvSpPr>
        <dsp:cNvPr id="0" name=""/>
        <dsp:cNvSpPr/>
      </dsp:nvSpPr>
      <dsp:spPr>
        <a:xfrm rot="5400000">
          <a:off x="3205459" y="-876597"/>
          <a:ext cx="964803" cy="5297685"/>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just" defTabSz="711200">
            <a:lnSpc>
              <a:spcPct val="90000"/>
            </a:lnSpc>
            <a:spcBef>
              <a:spcPct val="0"/>
            </a:spcBef>
            <a:spcAft>
              <a:spcPct val="15000"/>
            </a:spcAft>
            <a:buChar char="••"/>
          </a:pPr>
          <a:r>
            <a:rPr lang="es-MX" sz="1600" b="1" kern="1200" dirty="0" smtClean="0">
              <a:latin typeface="Arial" pitchFamily="34" charset="0"/>
              <a:cs typeface="Arial" pitchFamily="34" charset="0"/>
            </a:rPr>
            <a:t>Evaluación y Selección del mejor método o plan de acción.</a:t>
          </a:r>
          <a:endParaRPr lang="es-MX" sz="1600" b="1" kern="1200" dirty="0">
            <a:latin typeface="Arial" pitchFamily="34" charset="0"/>
            <a:cs typeface="Arial" pitchFamily="34" charset="0"/>
          </a:endParaRPr>
        </a:p>
        <a:p>
          <a:pPr marL="171450" lvl="1" indent="-171450" algn="just" defTabSz="711200">
            <a:lnSpc>
              <a:spcPct val="90000"/>
            </a:lnSpc>
            <a:spcBef>
              <a:spcPct val="0"/>
            </a:spcBef>
            <a:spcAft>
              <a:spcPct val="15000"/>
            </a:spcAft>
            <a:buChar char="••"/>
          </a:pPr>
          <a:r>
            <a:rPr lang="es-MX" sz="1600" b="0" kern="1200" dirty="0" smtClean="0">
              <a:latin typeface="Arial" pitchFamily="34" charset="0"/>
              <a:cs typeface="Arial" pitchFamily="34" charset="0"/>
            </a:rPr>
            <a:t>(Apoyarse del diagrama hombre-máquina)</a:t>
          </a:r>
          <a:endParaRPr lang="es-MX" sz="1600" b="0" kern="1200" dirty="0">
            <a:latin typeface="Arial" pitchFamily="34" charset="0"/>
            <a:cs typeface="Arial" pitchFamily="34" charset="0"/>
          </a:endParaRPr>
        </a:p>
      </dsp:txBody>
      <dsp:txXfrm rot="-5400000">
        <a:off x="1039018" y="1336942"/>
        <a:ext cx="5250587" cy="870607"/>
      </dsp:txXfrm>
    </dsp:sp>
    <dsp:sp modelId="{290540C8-E639-4C75-8A81-8B10CB6429B8}">
      <dsp:nvSpPr>
        <dsp:cNvPr id="0" name=""/>
        <dsp:cNvSpPr/>
      </dsp:nvSpPr>
      <dsp:spPr>
        <a:xfrm rot="5400000">
          <a:off x="-222646" y="2801154"/>
          <a:ext cx="1484312" cy="1039018"/>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s-MX" sz="3000" kern="1200" dirty="0" smtClean="0"/>
            <a:t>3</a:t>
          </a:r>
          <a:endParaRPr lang="es-MX" sz="3000" kern="1200" dirty="0"/>
        </a:p>
      </dsp:txBody>
      <dsp:txXfrm rot="-5400000">
        <a:off x="1" y="3098016"/>
        <a:ext cx="1039018" cy="445294"/>
      </dsp:txXfrm>
    </dsp:sp>
    <dsp:sp modelId="{11D85C54-FBFE-40BE-9DBB-CBD345EA98CE}">
      <dsp:nvSpPr>
        <dsp:cNvPr id="0" name=""/>
        <dsp:cNvSpPr/>
      </dsp:nvSpPr>
      <dsp:spPr>
        <a:xfrm rot="5400000">
          <a:off x="3205459" y="412066"/>
          <a:ext cx="964803" cy="5297685"/>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just" defTabSz="622300">
            <a:lnSpc>
              <a:spcPct val="90000"/>
            </a:lnSpc>
            <a:spcBef>
              <a:spcPct val="0"/>
            </a:spcBef>
            <a:spcAft>
              <a:spcPct val="15000"/>
            </a:spcAft>
            <a:buChar char="••"/>
          </a:pPr>
          <a:r>
            <a:rPr lang="es-MX" sz="1400" b="1" kern="1200" dirty="0" smtClean="0">
              <a:latin typeface="Arial" pitchFamily="34" charset="0"/>
              <a:cs typeface="Arial" pitchFamily="34" charset="0"/>
            </a:rPr>
            <a:t>Identificar los tiempos no productivos</a:t>
          </a:r>
          <a:endParaRPr lang="es-MX" sz="1400" b="1" kern="1200" dirty="0">
            <a:latin typeface="Arial" pitchFamily="34" charset="0"/>
            <a:cs typeface="Arial" pitchFamily="34" charset="0"/>
          </a:endParaRPr>
        </a:p>
        <a:p>
          <a:pPr marL="114300" lvl="1" indent="-114300" algn="just" defTabSz="622300">
            <a:lnSpc>
              <a:spcPct val="90000"/>
            </a:lnSpc>
            <a:spcBef>
              <a:spcPct val="0"/>
            </a:spcBef>
            <a:spcAft>
              <a:spcPct val="15000"/>
            </a:spcAft>
            <a:buChar char="••"/>
          </a:pPr>
          <a:r>
            <a:rPr lang="es-MX" sz="1400" kern="1200" dirty="0" smtClean="0">
              <a:latin typeface="Arial" pitchFamily="34" charset="0"/>
              <a:cs typeface="Arial" pitchFamily="34" charset="0"/>
            </a:rPr>
            <a:t>(Buscar como distribuir las actividades de forma optima)</a:t>
          </a:r>
          <a:endParaRPr lang="es-MX" sz="1400" kern="1200" dirty="0">
            <a:latin typeface="Arial" pitchFamily="34" charset="0"/>
            <a:cs typeface="Arial" pitchFamily="34" charset="0"/>
          </a:endParaRPr>
        </a:p>
      </dsp:txBody>
      <dsp:txXfrm rot="-5400000">
        <a:off x="1039018" y="2625605"/>
        <a:ext cx="5250587" cy="87060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017CD6-79D4-4C68-B3F2-E12B7CB843C6}">
      <dsp:nvSpPr>
        <dsp:cNvPr id="0" name=""/>
        <dsp:cNvSpPr/>
      </dsp:nvSpPr>
      <dsp:spPr>
        <a:xfrm>
          <a:off x="1464259" y="2506085"/>
          <a:ext cx="1712976" cy="1476884"/>
        </a:xfrm>
        <a:prstGeom prst="hexagon">
          <a:avLst>
            <a:gd name="adj" fmla="val 25000"/>
            <a:gd name="vf" fmla="val 11547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0" tIns="12700" rIns="0" bIns="12700" numCol="1" spcCol="1270" anchor="ctr" anchorCtr="0">
          <a:noAutofit/>
        </a:bodyPr>
        <a:lstStyle/>
        <a:p>
          <a:pPr lvl="0" algn="ctr" defTabSz="444500">
            <a:lnSpc>
              <a:spcPct val="90000"/>
            </a:lnSpc>
            <a:spcBef>
              <a:spcPct val="0"/>
            </a:spcBef>
            <a:spcAft>
              <a:spcPct val="35000"/>
            </a:spcAft>
          </a:pPr>
          <a:r>
            <a:rPr lang="es-ES" sz="1000" kern="1200" dirty="0" smtClean="0">
              <a:latin typeface="Arial" panose="020B0604020202020204" pitchFamily="34" charset="0"/>
              <a:cs typeface="Arial" panose="020B0604020202020204" pitchFamily="34" charset="0"/>
            </a:rPr>
            <a:t>EQUILIBRIO EN LA PRODUCCIÓN</a:t>
          </a:r>
          <a:endParaRPr lang="es-ES" sz="1000" kern="1200" dirty="0">
            <a:latin typeface="Arial" panose="020B0604020202020204" pitchFamily="34" charset="0"/>
            <a:cs typeface="Arial" panose="020B0604020202020204" pitchFamily="34" charset="0"/>
          </a:endParaRPr>
        </a:p>
      </dsp:txBody>
      <dsp:txXfrm>
        <a:off x="1730081" y="2735270"/>
        <a:ext cx="1181332" cy="1018514"/>
      </dsp:txXfrm>
    </dsp:sp>
    <dsp:sp modelId="{C5703ECF-CD83-4F08-8970-1F61E91356EF}">
      <dsp:nvSpPr>
        <dsp:cNvPr id="0" name=""/>
        <dsp:cNvSpPr/>
      </dsp:nvSpPr>
      <dsp:spPr>
        <a:xfrm>
          <a:off x="1508759" y="3158099"/>
          <a:ext cx="200558" cy="172855"/>
        </a:xfrm>
        <a:prstGeom prst="hexagon">
          <a:avLst>
            <a:gd name="adj" fmla="val 25000"/>
            <a:gd name="vf" fmla="val 115470"/>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55058F5-9D88-487E-865D-E3B22566D982}">
      <dsp:nvSpPr>
        <dsp:cNvPr id="0" name=""/>
        <dsp:cNvSpPr/>
      </dsp:nvSpPr>
      <dsp:spPr>
        <a:xfrm>
          <a:off x="0" y="1712821"/>
          <a:ext cx="1712976" cy="1476884"/>
        </a:xfrm>
        <a:prstGeom prst="hexagon">
          <a:avLst>
            <a:gd name="adj" fmla="val 25000"/>
            <a:gd name="vf" fmla="val 115470"/>
          </a:avLst>
        </a:prstGeom>
        <a:blipFill rotWithShape="0">
          <a:blip xmlns:r="http://schemas.openxmlformats.org/officeDocument/2006/relationships" r:embed="rId1"/>
          <a:stretch>
            <a:fillRect/>
          </a:stretch>
        </a:blip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EF8DC22-C5C9-48A1-8B2E-B51613D6C759}">
      <dsp:nvSpPr>
        <dsp:cNvPr id="0" name=""/>
        <dsp:cNvSpPr/>
      </dsp:nvSpPr>
      <dsp:spPr>
        <a:xfrm>
          <a:off x="1166164" y="2994608"/>
          <a:ext cx="200558" cy="172855"/>
        </a:xfrm>
        <a:prstGeom prst="hexagon">
          <a:avLst>
            <a:gd name="adj" fmla="val 25000"/>
            <a:gd name="vf" fmla="val 115470"/>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5D8202D-842D-479E-9324-025EEB0EE21A}">
      <dsp:nvSpPr>
        <dsp:cNvPr id="0" name=""/>
        <dsp:cNvSpPr/>
      </dsp:nvSpPr>
      <dsp:spPr>
        <a:xfrm>
          <a:off x="2923641" y="1695262"/>
          <a:ext cx="1712976" cy="1476884"/>
        </a:xfrm>
        <a:prstGeom prst="hexagon">
          <a:avLst>
            <a:gd name="adj" fmla="val 25000"/>
            <a:gd name="vf" fmla="val 11547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0" tIns="12700" rIns="0" bIns="12700" numCol="1" spcCol="1270" anchor="ctr" anchorCtr="0">
          <a:noAutofit/>
        </a:bodyPr>
        <a:lstStyle/>
        <a:p>
          <a:pPr lvl="0" algn="ctr" defTabSz="444500">
            <a:lnSpc>
              <a:spcPct val="90000"/>
            </a:lnSpc>
            <a:spcBef>
              <a:spcPct val="0"/>
            </a:spcBef>
            <a:spcAft>
              <a:spcPct val="35000"/>
            </a:spcAft>
          </a:pPr>
          <a:r>
            <a:rPr lang="es-ES" sz="1000" kern="1200" dirty="0" smtClean="0">
              <a:latin typeface="Arial" panose="020B0604020202020204" pitchFamily="34" charset="0"/>
              <a:cs typeface="Arial" panose="020B0604020202020204" pitchFamily="34" charset="0"/>
            </a:rPr>
            <a:t>ADECUADA  GESTIÓN DE LA PRODUCCIÓN </a:t>
          </a:r>
          <a:endParaRPr lang="es-ES" sz="1000" kern="1200" dirty="0">
            <a:latin typeface="Arial" panose="020B0604020202020204" pitchFamily="34" charset="0"/>
            <a:cs typeface="Arial" panose="020B0604020202020204" pitchFamily="34" charset="0"/>
          </a:endParaRPr>
        </a:p>
      </dsp:txBody>
      <dsp:txXfrm>
        <a:off x="3189463" y="1924447"/>
        <a:ext cx="1181332" cy="1018514"/>
      </dsp:txXfrm>
    </dsp:sp>
    <dsp:sp modelId="{A3E67DFE-CF07-44B1-8934-0C3FF2606DF8}">
      <dsp:nvSpPr>
        <dsp:cNvPr id="0" name=""/>
        <dsp:cNvSpPr/>
      </dsp:nvSpPr>
      <dsp:spPr>
        <a:xfrm>
          <a:off x="4094683" y="2975488"/>
          <a:ext cx="200558" cy="172855"/>
        </a:xfrm>
        <a:prstGeom prst="hexagon">
          <a:avLst>
            <a:gd name="adj" fmla="val 25000"/>
            <a:gd name="vf" fmla="val 115470"/>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8CAE74-B47C-4649-9680-134E238B8FC6}">
      <dsp:nvSpPr>
        <dsp:cNvPr id="0" name=""/>
        <dsp:cNvSpPr/>
      </dsp:nvSpPr>
      <dsp:spPr>
        <a:xfrm>
          <a:off x="4383024" y="2506085"/>
          <a:ext cx="1712976" cy="1476884"/>
        </a:xfrm>
        <a:prstGeom prst="hexagon">
          <a:avLst>
            <a:gd name="adj" fmla="val 25000"/>
            <a:gd name="vf" fmla="val 115470"/>
          </a:avLst>
        </a:prstGeom>
        <a:blipFill rotWithShape="0">
          <a:blip xmlns:r="http://schemas.openxmlformats.org/officeDocument/2006/relationships" r:embed="rId2"/>
          <a:stretch>
            <a:fillRect/>
          </a:stretch>
        </a:blip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AF9592-A669-4D29-A5BB-5376D5D359E9}">
      <dsp:nvSpPr>
        <dsp:cNvPr id="0" name=""/>
        <dsp:cNvSpPr/>
      </dsp:nvSpPr>
      <dsp:spPr>
        <a:xfrm>
          <a:off x="4427524" y="3158099"/>
          <a:ext cx="200558" cy="172855"/>
        </a:xfrm>
        <a:prstGeom prst="hexagon">
          <a:avLst>
            <a:gd name="adj" fmla="val 25000"/>
            <a:gd name="vf" fmla="val 115470"/>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8B42169-5D43-4B14-9829-FF411E280090}">
      <dsp:nvSpPr>
        <dsp:cNvPr id="0" name=""/>
        <dsp:cNvSpPr/>
      </dsp:nvSpPr>
      <dsp:spPr>
        <a:xfrm>
          <a:off x="1464259" y="887951"/>
          <a:ext cx="1712976" cy="1476884"/>
        </a:xfrm>
        <a:prstGeom prst="hexagon">
          <a:avLst>
            <a:gd name="adj" fmla="val 25000"/>
            <a:gd name="vf" fmla="val 11547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0" tIns="12700" rIns="0" bIns="12700" numCol="1" spcCol="1270" anchor="ctr" anchorCtr="0">
          <a:noAutofit/>
        </a:bodyPr>
        <a:lstStyle/>
        <a:p>
          <a:pPr lvl="0" algn="ctr" defTabSz="444500">
            <a:lnSpc>
              <a:spcPct val="90000"/>
            </a:lnSpc>
            <a:spcBef>
              <a:spcPct val="0"/>
            </a:spcBef>
            <a:spcAft>
              <a:spcPct val="35000"/>
            </a:spcAft>
          </a:pPr>
          <a:r>
            <a:rPr lang="es-ES" sz="1000" kern="1200" dirty="0" smtClean="0">
              <a:latin typeface="Arial" panose="020B0604020202020204" pitchFamily="34" charset="0"/>
              <a:cs typeface="Arial" panose="020B0604020202020204" pitchFamily="34" charset="0"/>
            </a:rPr>
            <a:t>CONTROL DE LA PRODUCTIVIDAD ADECUADA</a:t>
          </a:r>
          <a:endParaRPr lang="es-ES" sz="1000" kern="1200" dirty="0">
            <a:latin typeface="Arial" panose="020B0604020202020204" pitchFamily="34" charset="0"/>
            <a:cs typeface="Arial" panose="020B0604020202020204" pitchFamily="34" charset="0"/>
          </a:endParaRPr>
        </a:p>
      </dsp:txBody>
      <dsp:txXfrm>
        <a:off x="1730081" y="1117136"/>
        <a:ext cx="1181332" cy="1018514"/>
      </dsp:txXfrm>
    </dsp:sp>
    <dsp:sp modelId="{EC02D275-3ABA-45EC-9DB0-520A8109AAD6}">
      <dsp:nvSpPr>
        <dsp:cNvPr id="0" name=""/>
        <dsp:cNvSpPr/>
      </dsp:nvSpPr>
      <dsp:spPr>
        <a:xfrm>
          <a:off x="2625547" y="919947"/>
          <a:ext cx="200558" cy="172855"/>
        </a:xfrm>
        <a:prstGeom prst="hexagon">
          <a:avLst>
            <a:gd name="adj" fmla="val 25000"/>
            <a:gd name="vf" fmla="val 115470"/>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0064AC-B173-468E-9BE8-6CBEBD0450D1}">
      <dsp:nvSpPr>
        <dsp:cNvPr id="0" name=""/>
        <dsp:cNvSpPr/>
      </dsp:nvSpPr>
      <dsp:spPr>
        <a:xfrm>
          <a:off x="2923641" y="81030"/>
          <a:ext cx="1712976" cy="1476884"/>
        </a:xfrm>
        <a:prstGeom prst="hexagon">
          <a:avLst>
            <a:gd name="adj" fmla="val 25000"/>
            <a:gd name="vf" fmla="val 115470"/>
          </a:avLst>
        </a:prstGeom>
        <a:blipFill rotWithShape="0">
          <a:blip xmlns:r="http://schemas.openxmlformats.org/officeDocument/2006/relationships" r:embed="rId3"/>
          <a:stretch>
            <a:fillRect/>
          </a:stretch>
        </a:blip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9596DE7-D401-4913-B04B-C0F5E669D399}">
      <dsp:nvSpPr>
        <dsp:cNvPr id="0" name=""/>
        <dsp:cNvSpPr/>
      </dsp:nvSpPr>
      <dsp:spPr>
        <a:xfrm>
          <a:off x="2974238" y="729532"/>
          <a:ext cx="200558" cy="172855"/>
        </a:xfrm>
        <a:prstGeom prst="hexagon">
          <a:avLst>
            <a:gd name="adj" fmla="val 25000"/>
            <a:gd name="vf" fmla="val 115470"/>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017CD6-79D4-4C68-B3F2-E12B7CB843C6}">
      <dsp:nvSpPr>
        <dsp:cNvPr id="0" name=""/>
        <dsp:cNvSpPr/>
      </dsp:nvSpPr>
      <dsp:spPr>
        <a:xfrm>
          <a:off x="1464259" y="2506085"/>
          <a:ext cx="1712976" cy="1476884"/>
        </a:xfrm>
        <a:prstGeom prst="hexagon">
          <a:avLst>
            <a:gd name="adj" fmla="val 25000"/>
            <a:gd name="vf" fmla="val 11547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0" tIns="12700" rIns="0" bIns="12700" numCol="1" spcCol="1270" anchor="ctr" anchorCtr="0">
          <a:noAutofit/>
        </a:bodyPr>
        <a:lstStyle/>
        <a:p>
          <a:pPr lvl="0" algn="ctr" defTabSz="444500">
            <a:lnSpc>
              <a:spcPct val="90000"/>
            </a:lnSpc>
            <a:spcBef>
              <a:spcPct val="0"/>
            </a:spcBef>
            <a:spcAft>
              <a:spcPct val="35000"/>
            </a:spcAft>
          </a:pPr>
          <a:r>
            <a:rPr lang="es-ES" sz="1000" kern="1200" dirty="0" smtClean="0">
              <a:latin typeface="Arial" panose="020B0604020202020204" pitchFamily="34" charset="0"/>
              <a:cs typeface="Arial" panose="020B0604020202020204" pitchFamily="34" charset="0"/>
            </a:rPr>
            <a:t>INCREMENTO DE LA CAPACIDAD</a:t>
          </a:r>
          <a:endParaRPr lang="es-ES" sz="1000" kern="1200" dirty="0">
            <a:latin typeface="Arial" panose="020B0604020202020204" pitchFamily="34" charset="0"/>
            <a:cs typeface="Arial" panose="020B0604020202020204" pitchFamily="34" charset="0"/>
          </a:endParaRPr>
        </a:p>
      </dsp:txBody>
      <dsp:txXfrm>
        <a:off x="1730081" y="2735270"/>
        <a:ext cx="1181332" cy="1018514"/>
      </dsp:txXfrm>
    </dsp:sp>
    <dsp:sp modelId="{C5703ECF-CD83-4F08-8970-1F61E91356EF}">
      <dsp:nvSpPr>
        <dsp:cNvPr id="0" name=""/>
        <dsp:cNvSpPr/>
      </dsp:nvSpPr>
      <dsp:spPr>
        <a:xfrm>
          <a:off x="1508759" y="3158099"/>
          <a:ext cx="200558" cy="172855"/>
        </a:xfrm>
        <a:prstGeom prst="hexagon">
          <a:avLst>
            <a:gd name="adj" fmla="val 25000"/>
            <a:gd name="vf" fmla="val 115470"/>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55058F5-9D88-487E-865D-E3B22566D982}">
      <dsp:nvSpPr>
        <dsp:cNvPr id="0" name=""/>
        <dsp:cNvSpPr/>
      </dsp:nvSpPr>
      <dsp:spPr>
        <a:xfrm>
          <a:off x="0" y="1712821"/>
          <a:ext cx="1712976" cy="1476884"/>
        </a:xfrm>
        <a:prstGeom prst="hexagon">
          <a:avLst>
            <a:gd name="adj" fmla="val 25000"/>
            <a:gd name="vf" fmla="val 115470"/>
          </a:avLst>
        </a:prstGeom>
        <a:blipFill rotWithShape="0">
          <a:blip xmlns:r="http://schemas.openxmlformats.org/officeDocument/2006/relationships" r:embed="rId1"/>
          <a:stretch>
            <a:fillRect/>
          </a:stretch>
        </a:blip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EF8DC22-C5C9-48A1-8B2E-B51613D6C759}">
      <dsp:nvSpPr>
        <dsp:cNvPr id="0" name=""/>
        <dsp:cNvSpPr/>
      </dsp:nvSpPr>
      <dsp:spPr>
        <a:xfrm>
          <a:off x="1166164" y="2994608"/>
          <a:ext cx="200558" cy="172855"/>
        </a:xfrm>
        <a:prstGeom prst="hexagon">
          <a:avLst>
            <a:gd name="adj" fmla="val 25000"/>
            <a:gd name="vf" fmla="val 115470"/>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5D8202D-842D-479E-9324-025EEB0EE21A}">
      <dsp:nvSpPr>
        <dsp:cNvPr id="0" name=""/>
        <dsp:cNvSpPr/>
      </dsp:nvSpPr>
      <dsp:spPr>
        <a:xfrm>
          <a:off x="2923641" y="1695262"/>
          <a:ext cx="1712976" cy="1476884"/>
        </a:xfrm>
        <a:prstGeom prst="hexagon">
          <a:avLst>
            <a:gd name="adj" fmla="val 25000"/>
            <a:gd name="vf" fmla="val 11547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0" tIns="12700" rIns="0" bIns="12700" numCol="1" spcCol="1270" anchor="ctr" anchorCtr="0">
          <a:noAutofit/>
        </a:bodyPr>
        <a:lstStyle/>
        <a:p>
          <a:pPr lvl="0" algn="ctr" defTabSz="444500">
            <a:lnSpc>
              <a:spcPct val="90000"/>
            </a:lnSpc>
            <a:spcBef>
              <a:spcPct val="0"/>
            </a:spcBef>
            <a:spcAft>
              <a:spcPct val="35000"/>
            </a:spcAft>
          </a:pPr>
          <a:r>
            <a:rPr lang="es-ES" sz="1000" kern="1200" dirty="0" smtClean="0">
              <a:latin typeface="Arial" panose="020B0604020202020204" pitchFamily="34" charset="0"/>
              <a:cs typeface="Arial" panose="020B0604020202020204" pitchFamily="34" charset="0"/>
            </a:rPr>
            <a:t>SIMPLIFICAR LAS OPERACIONES REDUCIENDO COSTOS </a:t>
          </a:r>
          <a:endParaRPr lang="es-ES" sz="1000" kern="1200" dirty="0">
            <a:latin typeface="Arial" panose="020B0604020202020204" pitchFamily="34" charset="0"/>
            <a:cs typeface="Arial" panose="020B0604020202020204" pitchFamily="34" charset="0"/>
          </a:endParaRPr>
        </a:p>
      </dsp:txBody>
      <dsp:txXfrm>
        <a:off x="3189463" y="1924447"/>
        <a:ext cx="1181332" cy="1018514"/>
      </dsp:txXfrm>
    </dsp:sp>
    <dsp:sp modelId="{A3E67DFE-CF07-44B1-8934-0C3FF2606DF8}">
      <dsp:nvSpPr>
        <dsp:cNvPr id="0" name=""/>
        <dsp:cNvSpPr/>
      </dsp:nvSpPr>
      <dsp:spPr>
        <a:xfrm>
          <a:off x="4094683" y="2975488"/>
          <a:ext cx="200558" cy="172855"/>
        </a:xfrm>
        <a:prstGeom prst="hexagon">
          <a:avLst>
            <a:gd name="adj" fmla="val 25000"/>
            <a:gd name="vf" fmla="val 115470"/>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8CAE74-B47C-4649-9680-134E238B8FC6}">
      <dsp:nvSpPr>
        <dsp:cNvPr id="0" name=""/>
        <dsp:cNvSpPr/>
      </dsp:nvSpPr>
      <dsp:spPr>
        <a:xfrm>
          <a:off x="4383024" y="2506085"/>
          <a:ext cx="1712976" cy="1476884"/>
        </a:xfrm>
        <a:prstGeom prst="hexagon">
          <a:avLst>
            <a:gd name="adj" fmla="val 25000"/>
            <a:gd name="vf" fmla="val 115470"/>
          </a:avLst>
        </a:prstGeom>
        <a:blipFill rotWithShape="0">
          <a:blip xmlns:r="http://schemas.openxmlformats.org/officeDocument/2006/relationships" r:embed="rId2"/>
          <a:stretch>
            <a:fillRect/>
          </a:stretch>
        </a:blip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AF9592-A669-4D29-A5BB-5376D5D359E9}">
      <dsp:nvSpPr>
        <dsp:cNvPr id="0" name=""/>
        <dsp:cNvSpPr/>
      </dsp:nvSpPr>
      <dsp:spPr>
        <a:xfrm>
          <a:off x="4427524" y="3158099"/>
          <a:ext cx="200558" cy="172855"/>
        </a:xfrm>
        <a:prstGeom prst="hexagon">
          <a:avLst>
            <a:gd name="adj" fmla="val 25000"/>
            <a:gd name="vf" fmla="val 115470"/>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8B42169-5D43-4B14-9829-FF411E280090}">
      <dsp:nvSpPr>
        <dsp:cNvPr id="0" name=""/>
        <dsp:cNvSpPr/>
      </dsp:nvSpPr>
      <dsp:spPr>
        <a:xfrm>
          <a:off x="1464259" y="887951"/>
          <a:ext cx="1712976" cy="1476884"/>
        </a:xfrm>
        <a:prstGeom prst="hexagon">
          <a:avLst>
            <a:gd name="adj" fmla="val 25000"/>
            <a:gd name="vf" fmla="val 11547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0" tIns="12700" rIns="0" bIns="12700" numCol="1" spcCol="1270" anchor="ctr" anchorCtr="0">
          <a:noAutofit/>
        </a:bodyPr>
        <a:lstStyle/>
        <a:p>
          <a:pPr lvl="0" algn="ctr" defTabSz="444500">
            <a:lnSpc>
              <a:spcPct val="90000"/>
            </a:lnSpc>
            <a:spcBef>
              <a:spcPct val="0"/>
            </a:spcBef>
            <a:spcAft>
              <a:spcPct val="35000"/>
            </a:spcAft>
          </a:pPr>
          <a:r>
            <a:rPr lang="es-ES" sz="1000" kern="1200" dirty="0" smtClean="0">
              <a:latin typeface="Arial" panose="020B0604020202020204" pitchFamily="34" charset="0"/>
              <a:cs typeface="Arial" panose="020B0604020202020204" pitchFamily="34" charset="0"/>
            </a:rPr>
            <a:t>SATISFACCIÓN DEL CLIENTE</a:t>
          </a:r>
          <a:endParaRPr lang="es-ES" sz="1000" kern="1200" dirty="0">
            <a:latin typeface="Arial" panose="020B0604020202020204" pitchFamily="34" charset="0"/>
            <a:cs typeface="Arial" panose="020B0604020202020204" pitchFamily="34" charset="0"/>
          </a:endParaRPr>
        </a:p>
      </dsp:txBody>
      <dsp:txXfrm>
        <a:off x="1730081" y="1117136"/>
        <a:ext cx="1181332" cy="1018514"/>
      </dsp:txXfrm>
    </dsp:sp>
    <dsp:sp modelId="{EC02D275-3ABA-45EC-9DB0-520A8109AAD6}">
      <dsp:nvSpPr>
        <dsp:cNvPr id="0" name=""/>
        <dsp:cNvSpPr/>
      </dsp:nvSpPr>
      <dsp:spPr>
        <a:xfrm>
          <a:off x="2625547" y="919947"/>
          <a:ext cx="200558" cy="172855"/>
        </a:xfrm>
        <a:prstGeom prst="hexagon">
          <a:avLst>
            <a:gd name="adj" fmla="val 25000"/>
            <a:gd name="vf" fmla="val 115470"/>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0064AC-B173-468E-9BE8-6CBEBD0450D1}">
      <dsp:nvSpPr>
        <dsp:cNvPr id="0" name=""/>
        <dsp:cNvSpPr/>
      </dsp:nvSpPr>
      <dsp:spPr>
        <a:xfrm>
          <a:off x="2923641" y="81030"/>
          <a:ext cx="1712976" cy="1476884"/>
        </a:xfrm>
        <a:prstGeom prst="hexagon">
          <a:avLst>
            <a:gd name="adj" fmla="val 25000"/>
            <a:gd name="vf" fmla="val 115470"/>
          </a:avLst>
        </a:prstGeom>
        <a:blipFill rotWithShape="0">
          <a:blip xmlns:r="http://schemas.openxmlformats.org/officeDocument/2006/relationships" r:embed="rId3"/>
          <a:stretch>
            <a:fillRect/>
          </a:stretch>
        </a:blip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9596DE7-D401-4913-B04B-C0F5E669D399}">
      <dsp:nvSpPr>
        <dsp:cNvPr id="0" name=""/>
        <dsp:cNvSpPr/>
      </dsp:nvSpPr>
      <dsp:spPr>
        <a:xfrm>
          <a:off x="2974238" y="729532"/>
          <a:ext cx="200558" cy="172855"/>
        </a:xfrm>
        <a:prstGeom prst="hexagon">
          <a:avLst>
            <a:gd name="adj" fmla="val 25000"/>
            <a:gd name="vf" fmla="val 115470"/>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latinLnBrk="0">
              <a:defRPr lang="es-ES" sz="1200"/>
            </a:lvl1pPr>
          </a:lstStyle>
          <a:p>
            <a:endParaRPr lang="es-E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latinLnBrk="0">
              <a:defRPr lang="es-ES" sz="1200"/>
            </a:lvl1pPr>
          </a:lstStyle>
          <a:p>
            <a:fld id="{D83FDC75-7F73-4A4A-A77C-09AADF00E0EA}" type="datetimeFigureOut">
              <a:rPr lang="es-ES" smtClean="0"/>
              <a:pPr/>
              <a:t>17/10/2017</a:t>
            </a:fld>
            <a:endParaRPr lang="es-E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latinLnBrk="0">
              <a:defRPr lang="es-ES" sz="1200"/>
            </a:lvl1pPr>
          </a:lstStyle>
          <a:p>
            <a:endParaRPr lang="es-E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latinLnBrk="0">
              <a:defRPr lang="es-ES" sz="1200"/>
            </a:lvl1pPr>
          </a:lstStyle>
          <a:p>
            <a:fld id="{459226BF-1F13-42D3-80DC-373E7ADD1EBC}" type="slidenum">
              <a:rPr lang="es-ES" smtClean="0"/>
              <a:pPr/>
              <a:t>‹Nº›</a:t>
            </a:fld>
            <a:endParaRPr lang="es-ES" dirty="0"/>
          </a:p>
        </p:txBody>
      </p:sp>
    </p:spTree>
    <p:extLst>
      <p:ext uri="{BB962C8B-B14F-4D97-AF65-F5344CB8AC3E}">
        <p14:creationId xmlns:p14="http://schemas.microsoft.com/office/powerpoint/2010/main" val="8461974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latinLnBrk="0">
              <a:defRPr lang="es-ES" sz="1200"/>
            </a:lvl1pPr>
          </a:lstStyle>
          <a:p>
            <a:endParaRPr lang="es-E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latinLnBrk="0">
              <a:defRPr lang="es-ES" sz="1200"/>
            </a:lvl1pPr>
          </a:lstStyle>
          <a:p>
            <a:fld id="{48AEF76B-3757-4A0B-AF93-28494465C1DD}" type="datetimeFigureOut">
              <a:rPr lang="es-ES"/>
              <a:pPr/>
              <a:t>17/10/2017</a:t>
            </a:fld>
            <a:endParaRPr lang="es-E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latinLnBrk="0">
              <a:defRPr lang="es-ES" sz="1200"/>
            </a:lvl1pPr>
          </a:lstStyle>
          <a:p>
            <a:endParaRPr lang="es-E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latinLnBrk="0">
              <a:defRPr lang="es-ES" sz="1200"/>
            </a:lvl1pPr>
          </a:lstStyle>
          <a:p>
            <a:fld id="{75693FD4-8F83-4EF7-AC3F-0DC0388986B0}" type="slidenum">
              <a:rPr/>
              <a:pPr/>
              <a:t>‹Nº›</a:t>
            </a:fld>
            <a:endParaRPr lang="es-ES"/>
          </a:p>
        </p:txBody>
      </p:sp>
    </p:spTree>
    <p:extLst>
      <p:ext uri="{BB962C8B-B14F-4D97-AF65-F5344CB8AC3E}">
        <p14:creationId xmlns:p14="http://schemas.microsoft.com/office/powerpoint/2010/main" val="2652955333"/>
      </p:ext>
    </p:extLst>
  </p:cSld>
  <p:clrMap bg1="lt1" tx1="dk1" bg2="lt2" tx2="dk2" accent1="accent1" accent2="accent2" accent3="accent3" accent4="accent4" accent5="accent5" accent6="accent6" hlink="hlink" folHlink="folHlink"/>
  <p:notesStyle>
    <a:lvl1pPr marL="0" algn="l" defTabSz="914400" rtl="0" eaLnBrk="1" latinLnBrk="0" hangingPunct="1">
      <a:defRPr lang="es-ES" sz="1200" kern="1200">
        <a:solidFill>
          <a:schemeClr val="tx1"/>
        </a:solidFill>
        <a:latin typeface="+mn-lt"/>
        <a:ea typeface="+mn-ea"/>
        <a:cs typeface="+mn-cs"/>
      </a:defRPr>
    </a:lvl1pPr>
    <a:lvl2pPr marL="457200" algn="l" defTabSz="914400" rtl="0" eaLnBrk="1" latinLnBrk="0" hangingPunct="1">
      <a:defRPr lang="es-ES" sz="1200" kern="1200">
        <a:solidFill>
          <a:schemeClr val="tx1"/>
        </a:solidFill>
        <a:latin typeface="+mn-lt"/>
        <a:ea typeface="+mn-ea"/>
        <a:cs typeface="+mn-cs"/>
      </a:defRPr>
    </a:lvl2pPr>
    <a:lvl3pPr marL="914400" algn="l" defTabSz="914400" rtl="0" eaLnBrk="1" latinLnBrk="0" hangingPunct="1">
      <a:defRPr lang="es-ES" sz="1200" kern="1200">
        <a:solidFill>
          <a:schemeClr val="tx1"/>
        </a:solidFill>
        <a:latin typeface="+mn-lt"/>
        <a:ea typeface="+mn-ea"/>
        <a:cs typeface="+mn-cs"/>
      </a:defRPr>
    </a:lvl3pPr>
    <a:lvl4pPr marL="1371600" algn="l" defTabSz="914400" rtl="0" eaLnBrk="1" latinLnBrk="0" hangingPunct="1">
      <a:defRPr lang="es-ES" sz="1200" kern="1200">
        <a:solidFill>
          <a:schemeClr val="tx1"/>
        </a:solidFill>
        <a:latin typeface="+mn-lt"/>
        <a:ea typeface="+mn-ea"/>
        <a:cs typeface="+mn-cs"/>
      </a:defRPr>
    </a:lvl4pPr>
    <a:lvl5pPr marL="1828800" algn="l" defTabSz="914400" rtl="0" eaLnBrk="1" latinLnBrk="0" hangingPunct="1">
      <a:defRPr lang="es-ES" sz="1200" kern="1200">
        <a:solidFill>
          <a:schemeClr val="tx1"/>
        </a:solidFill>
        <a:latin typeface="+mn-lt"/>
        <a:ea typeface="+mn-ea"/>
        <a:cs typeface="+mn-cs"/>
      </a:defRPr>
    </a:lvl5pPr>
    <a:lvl6pPr marL="2286000" algn="l" defTabSz="914400" rtl="0" eaLnBrk="1" latinLnBrk="0" hangingPunct="1">
      <a:defRPr lang="es-ES" sz="1200" kern="1200">
        <a:solidFill>
          <a:schemeClr val="tx1"/>
        </a:solidFill>
        <a:latin typeface="+mn-lt"/>
        <a:ea typeface="+mn-ea"/>
        <a:cs typeface="+mn-cs"/>
      </a:defRPr>
    </a:lvl6pPr>
    <a:lvl7pPr marL="2743200" algn="l" defTabSz="914400" rtl="0" eaLnBrk="1" latinLnBrk="0" hangingPunct="1">
      <a:defRPr lang="es-ES" sz="1200" kern="1200">
        <a:solidFill>
          <a:schemeClr val="tx1"/>
        </a:solidFill>
        <a:latin typeface="+mn-lt"/>
        <a:ea typeface="+mn-ea"/>
        <a:cs typeface="+mn-cs"/>
      </a:defRPr>
    </a:lvl7pPr>
    <a:lvl8pPr marL="3200400" algn="l" defTabSz="914400" rtl="0" eaLnBrk="1" latinLnBrk="0" hangingPunct="1">
      <a:defRPr lang="es-ES" sz="1200" kern="1200">
        <a:solidFill>
          <a:schemeClr val="tx1"/>
        </a:solidFill>
        <a:latin typeface="+mn-lt"/>
        <a:ea typeface="+mn-ea"/>
        <a:cs typeface="+mn-cs"/>
      </a:defRPr>
    </a:lvl8pPr>
    <a:lvl9pPr marL="3657600" algn="l" defTabSz="914400" rtl="0" eaLnBrk="1" latinLnBrk="0" hangingPunct="1">
      <a:defRPr lang="es-ES"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dirty="0" smtClean="0"/>
              <a:t>Esta plantilla se puede usar como archivo de inicio para presentar materiales educativos en un entorno de grupo.</a:t>
            </a:r>
          </a:p>
          <a:p>
            <a:endParaRPr lang="es-ES" dirty="0" smtClean="0"/>
          </a:p>
          <a:p>
            <a:pPr lvl="0"/>
            <a:r>
              <a:rPr lang="es-ES" sz="1200" b="1" dirty="0" smtClean="0"/>
              <a:t>Secciones</a:t>
            </a:r>
            <a:endParaRPr lang="es-ES" sz="1200" b="0" dirty="0" smtClean="0"/>
          </a:p>
          <a:p>
            <a:pPr lvl="0"/>
            <a:r>
              <a:rPr lang="es-ES" sz="1200" b="0" dirty="0" smtClean="0"/>
              <a:t>Para agregar secciones, haga clic con el botón secundario del mouse en una diapositiva.</a:t>
            </a:r>
            <a:r>
              <a:rPr lang="es-ES" sz="1200" b="0" baseline="0" dirty="0" smtClean="0"/>
              <a:t> Las secciones pueden ayudarle a organizar las diapositivas o a facilitar la colaboración entre varios autores.</a:t>
            </a:r>
            <a:endParaRPr lang="es-ES" sz="1200" b="0" dirty="0" smtClean="0"/>
          </a:p>
          <a:p>
            <a:pPr lvl="0"/>
            <a:endParaRPr lang="es-ES" sz="1200" b="1" dirty="0" smtClean="0"/>
          </a:p>
          <a:p>
            <a:pPr lvl="0"/>
            <a:r>
              <a:rPr lang="es-ES" sz="1200" b="1" dirty="0" smtClean="0"/>
              <a:t>Notas</a:t>
            </a:r>
          </a:p>
          <a:p>
            <a:pPr lvl="0"/>
            <a:r>
              <a:rPr lang="es-ES" sz="1200" dirty="0" smtClean="0"/>
              <a:t>Use la sección Notas para las notas de entrega o para proporcionar detalles adicionales al público.</a:t>
            </a:r>
            <a:r>
              <a:rPr lang="es-ES" sz="1200" baseline="0" dirty="0" smtClean="0"/>
              <a:t> Vea las notas en la vista Presentación durante la presentación. </a:t>
            </a:r>
          </a:p>
          <a:p>
            <a:pPr lvl="0">
              <a:buFontTx/>
              <a:buNone/>
            </a:pPr>
            <a:r>
              <a:rPr lang="es-ES" sz="1200" dirty="0" smtClean="0"/>
              <a:t>Tenga en cuenta el tamaño de la fuente (es importante para la accesibilidad, visibilidad, grabación en vídeo y producción en línea)</a:t>
            </a:r>
          </a:p>
          <a:p>
            <a:pPr lvl="0"/>
            <a:endParaRPr lang="es-ES" sz="1200" dirty="0" smtClean="0"/>
          </a:p>
          <a:p>
            <a:pPr lvl="0">
              <a:buFontTx/>
              <a:buNone/>
            </a:pPr>
            <a:r>
              <a:rPr lang="es-ES" sz="1200" b="1" dirty="0" smtClean="0"/>
              <a:t>Colores coordinados </a:t>
            </a:r>
          </a:p>
          <a:p>
            <a:pPr lvl="0">
              <a:buFontTx/>
              <a:buNone/>
            </a:pPr>
            <a:r>
              <a:rPr lang="es-ES" sz="1200" dirty="0" smtClean="0"/>
              <a:t>Preste especial atención a los gráficos, diagramas y cuadros de texto.</a:t>
            </a:r>
            <a:r>
              <a:rPr lang="es-ES" sz="1200" baseline="0" dirty="0" smtClean="0"/>
              <a:t> </a:t>
            </a:r>
            <a:endParaRPr lang="es-ES" sz="1200" dirty="0" smtClean="0"/>
          </a:p>
          <a:p>
            <a:pPr lvl="0"/>
            <a:r>
              <a:rPr lang="es-ES" sz="1200" dirty="0" smtClean="0"/>
              <a:t>Tenga en cuenta que los asistentes imprimirán en blanco y negro o </a:t>
            </a:r>
            <a:r>
              <a:rPr lang="es-ES" sz="1200" dirty="0" err="1" smtClean="0"/>
              <a:t>escala de grises</a:t>
            </a:r>
            <a:r>
              <a:rPr lang="es-ES" sz="1200" dirty="0" smtClean="0"/>
              <a:t>. Ejecute una prueba de impresión para asegurarse de que los colores son los correctos cuando se imprime en blanco y negro puros y </a:t>
            </a:r>
            <a:r>
              <a:rPr lang="es-ES" sz="1200" dirty="0" err="1" smtClean="0"/>
              <a:t>escala de grises</a:t>
            </a:r>
            <a:r>
              <a:rPr lang="es-ES" sz="1200" dirty="0" smtClean="0"/>
              <a:t>.</a:t>
            </a:r>
          </a:p>
          <a:p>
            <a:pPr lvl="0">
              <a:buFontTx/>
              <a:buNone/>
            </a:pPr>
            <a:endParaRPr lang="es-ES" sz="1200" dirty="0" smtClean="0"/>
          </a:p>
          <a:p>
            <a:pPr lvl="0">
              <a:buFontTx/>
              <a:buNone/>
            </a:pPr>
            <a:r>
              <a:rPr lang="es-ES" sz="1200" b="1" dirty="0" smtClean="0"/>
              <a:t>Gráficos y tablas</a:t>
            </a:r>
          </a:p>
          <a:p>
            <a:pPr lvl="0"/>
            <a:r>
              <a:rPr lang="es-ES" sz="1200" dirty="0" smtClean="0"/>
              <a:t>En breve: si es posible, use colores y estilos uniformes y que no distraigan.</a:t>
            </a:r>
          </a:p>
          <a:p>
            <a:pPr lvl="0"/>
            <a:r>
              <a:rPr lang="es-ES" sz="1200" dirty="0" smtClean="0"/>
              <a:t>Etiquete todos los gráficos y tablas.</a:t>
            </a:r>
          </a:p>
          <a:p>
            <a:endParaRPr lang="es-ES" dirty="0" smtClean="0"/>
          </a:p>
          <a:p>
            <a:endParaRPr lang="es-ES" dirty="0" smtClean="0"/>
          </a:p>
          <a:p>
            <a:endParaRPr lang="es-ES" dirty="0"/>
          </a:p>
        </p:txBody>
      </p:sp>
      <p:sp>
        <p:nvSpPr>
          <p:cNvPr id="4" name="Slide Number Placeholder 3"/>
          <p:cNvSpPr>
            <a:spLocks noGrp="1"/>
          </p:cNvSpPr>
          <p:nvPr>
            <p:ph type="sldNum" sz="quarter" idx="10"/>
          </p:nvPr>
        </p:nvSpPr>
        <p:spPr/>
        <p:txBody>
          <a:bodyPr/>
          <a:lstStyle/>
          <a:p>
            <a:fld id="{EC6EAC7D-5A89-47C2-8ABA-56C9C2DEF7A4}" type="slidenum">
              <a:rPr lang="es-ES" smtClean="0"/>
              <a:pPr/>
              <a:t>1</a:t>
            </a:fld>
            <a:endParaRPr lang="es-ES"/>
          </a:p>
        </p:txBody>
      </p:sp>
    </p:spTree>
    <p:extLst>
      <p:ext uri="{BB962C8B-B14F-4D97-AF65-F5344CB8AC3E}">
        <p14:creationId xmlns:p14="http://schemas.microsoft.com/office/powerpoint/2010/main" val="1322944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10/17/2017</a:t>
            </a:fld>
            <a:endParaRPr kumimoji="0" lang="es-ES"/>
          </a:p>
        </p:txBody>
      </p:sp>
      <p:sp>
        <p:nvSpPr>
          <p:cNvPr id="5" name="Footer Placeholder 4"/>
          <p:cNvSpPr>
            <a:spLocks noGrp="1"/>
          </p:cNvSpPr>
          <p:nvPr>
            <p:ph type="ftr" sz="quarter" idx="11"/>
          </p:nvPr>
        </p:nvSpPr>
        <p:spPr/>
        <p:txBody>
          <a:bodyPr/>
          <a:lstStyle/>
          <a:p>
            <a:endParaRPr kumimoji="0" lang="es-ES"/>
          </a:p>
        </p:txBody>
      </p:sp>
      <p:sp>
        <p:nvSpPr>
          <p:cNvPr id="6" name="Slide Number Placeholder 5"/>
          <p:cNvSpPr>
            <a:spLocks noGrp="1"/>
          </p:cNvSpPr>
          <p:nvPr>
            <p:ph type="sldNum" sz="quarter" idx="12"/>
          </p:nvPr>
        </p:nvSpPr>
        <p:spPr/>
        <p:txBody>
          <a:bodyPr/>
          <a:lstStyle/>
          <a:p>
            <a:fld id="{33D6E5A2-EC83-451F-A719-9AC1370DD5CF}" type="slidenum">
              <a:rPr lang="en-US" smtClean="0"/>
              <a:pPr/>
              <a:t>‹Nº›</a:t>
            </a:fld>
            <a:endParaRPr kumimoji="0" lang="en-US"/>
          </a:p>
        </p:txBody>
      </p:sp>
    </p:spTree>
    <p:extLst>
      <p:ext uri="{BB962C8B-B14F-4D97-AF65-F5344CB8AC3E}">
        <p14:creationId xmlns:p14="http://schemas.microsoft.com/office/powerpoint/2010/main" val="96245472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757B281C-5159-4971-8228-52B9A72E9ED2}" type="datetimeFigureOut">
              <a:rPr lang="en-US" smtClean="0"/>
              <a:pPr/>
              <a:t>10/17/2017</a:t>
            </a:fld>
            <a:endParaRPr kumimoji="0" lang="es-ES"/>
          </a:p>
        </p:txBody>
      </p:sp>
      <p:sp>
        <p:nvSpPr>
          <p:cNvPr id="5" name="Footer Placeholder 4"/>
          <p:cNvSpPr>
            <a:spLocks noGrp="1"/>
          </p:cNvSpPr>
          <p:nvPr>
            <p:ph type="ftr" sz="quarter" idx="11"/>
          </p:nvPr>
        </p:nvSpPr>
        <p:spPr/>
        <p:txBody>
          <a:bodyPr/>
          <a:lstStyle/>
          <a:p>
            <a:endParaRPr kumimoji="0" lang="es-ES"/>
          </a:p>
        </p:txBody>
      </p:sp>
      <p:sp>
        <p:nvSpPr>
          <p:cNvPr id="6" name="Slide Number Placeholder 5"/>
          <p:cNvSpPr>
            <a:spLocks noGrp="1"/>
          </p:cNvSpPr>
          <p:nvPr>
            <p:ph type="sldNum" sz="quarter" idx="12"/>
          </p:nvPr>
        </p:nvSpPr>
        <p:spPr/>
        <p:txBody>
          <a:bodyPr/>
          <a:lstStyle/>
          <a:p>
            <a:fld id="{33D6E5A2-EC83-451F-A719-9AC1370DD5CF}" type="slidenum">
              <a:rPr lang="en-US" smtClean="0"/>
              <a:pPr/>
              <a:t>‹Nº›</a:t>
            </a:fld>
            <a:endParaRPr kumimoji="0" lang="en-US"/>
          </a:p>
        </p:txBody>
      </p:sp>
    </p:spTree>
    <p:extLst>
      <p:ext uri="{BB962C8B-B14F-4D97-AF65-F5344CB8AC3E}">
        <p14:creationId xmlns:p14="http://schemas.microsoft.com/office/powerpoint/2010/main" val="271916687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757B281C-5159-4971-8228-52B9A72E9ED2}" type="datetimeFigureOut">
              <a:rPr lang="en-US" smtClean="0"/>
              <a:pPr/>
              <a:t>10/17/2017</a:t>
            </a:fld>
            <a:endParaRPr kumimoji="0" lang="es-ES"/>
          </a:p>
        </p:txBody>
      </p:sp>
      <p:sp>
        <p:nvSpPr>
          <p:cNvPr id="5" name="Footer Placeholder 4"/>
          <p:cNvSpPr>
            <a:spLocks noGrp="1"/>
          </p:cNvSpPr>
          <p:nvPr>
            <p:ph type="ftr" sz="quarter" idx="11"/>
          </p:nvPr>
        </p:nvSpPr>
        <p:spPr/>
        <p:txBody>
          <a:bodyPr/>
          <a:lstStyle/>
          <a:p>
            <a:endParaRPr kumimoji="0" lang="es-ES"/>
          </a:p>
        </p:txBody>
      </p:sp>
      <p:sp>
        <p:nvSpPr>
          <p:cNvPr id="6" name="Slide Number Placeholder 5"/>
          <p:cNvSpPr>
            <a:spLocks noGrp="1"/>
          </p:cNvSpPr>
          <p:nvPr>
            <p:ph type="sldNum" sz="quarter" idx="12"/>
          </p:nvPr>
        </p:nvSpPr>
        <p:spPr/>
        <p:txBody>
          <a:bodyPr/>
          <a:lstStyle/>
          <a:p>
            <a:fld id="{33D6E5A2-EC83-451F-A719-9AC1370DD5CF}" type="slidenum">
              <a:rPr lang="en-US" smtClean="0"/>
              <a:pPr/>
              <a:t>‹Nº›</a:t>
            </a:fld>
            <a:endParaRPr kumimoji="0"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6887212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757B281C-5159-4971-8228-52B9A72E9ED2}" type="datetimeFigureOut">
              <a:rPr lang="en-US" smtClean="0"/>
              <a:pPr/>
              <a:t>10/17/2017</a:t>
            </a:fld>
            <a:endParaRPr kumimoji="0" lang="es-ES"/>
          </a:p>
        </p:txBody>
      </p:sp>
      <p:sp>
        <p:nvSpPr>
          <p:cNvPr id="5" name="Footer Placeholder 4"/>
          <p:cNvSpPr>
            <a:spLocks noGrp="1"/>
          </p:cNvSpPr>
          <p:nvPr>
            <p:ph type="ftr" sz="quarter" idx="11"/>
          </p:nvPr>
        </p:nvSpPr>
        <p:spPr/>
        <p:txBody>
          <a:bodyPr/>
          <a:lstStyle/>
          <a:p>
            <a:endParaRPr kumimoji="0" lang="es-ES"/>
          </a:p>
        </p:txBody>
      </p:sp>
      <p:sp>
        <p:nvSpPr>
          <p:cNvPr id="6" name="Slide Number Placeholder 5"/>
          <p:cNvSpPr>
            <a:spLocks noGrp="1"/>
          </p:cNvSpPr>
          <p:nvPr>
            <p:ph type="sldNum" sz="quarter" idx="12"/>
          </p:nvPr>
        </p:nvSpPr>
        <p:spPr/>
        <p:txBody>
          <a:bodyPr/>
          <a:lstStyle/>
          <a:p>
            <a:fld id="{33D6E5A2-EC83-451F-A719-9AC1370DD5CF}" type="slidenum">
              <a:rPr lang="en-US" smtClean="0"/>
              <a:pPr/>
              <a:t>‹Nº›</a:t>
            </a:fld>
            <a:endParaRPr kumimoji="0" lang="en-US"/>
          </a:p>
        </p:txBody>
      </p:sp>
    </p:spTree>
    <p:extLst>
      <p:ext uri="{BB962C8B-B14F-4D97-AF65-F5344CB8AC3E}">
        <p14:creationId xmlns:p14="http://schemas.microsoft.com/office/powerpoint/2010/main" val="120081835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757B281C-5159-4971-8228-52B9A72E9ED2}" type="datetimeFigureOut">
              <a:rPr lang="en-US" smtClean="0"/>
              <a:pPr/>
              <a:t>10/17/2017</a:t>
            </a:fld>
            <a:endParaRPr kumimoji="0" lang="es-ES"/>
          </a:p>
        </p:txBody>
      </p:sp>
      <p:sp>
        <p:nvSpPr>
          <p:cNvPr id="5" name="Footer Placeholder 4"/>
          <p:cNvSpPr>
            <a:spLocks noGrp="1"/>
          </p:cNvSpPr>
          <p:nvPr>
            <p:ph type="ftr" sz="quarter" idx="11"/>
          </p:nvPr>
        </p:nvSpPr>
        <p:spPr/>
        <p:txBody>
          <a:bodyPr/>
          <a:lstStyle/>
          <a:p>
            <a:endParaRPr kumimoji="0" lang="es-ES"/>
          </a:p>
        </p:txBody>
      </p:sp>
      <p:sp>
        <p:nvSpPr>
          <p:cNvPr id="6" name="Slide Number Placeholder 5"/>
          <p:cNvSpPr>
            <a:spLocks noGrp="1"/>
          </p:cNvSpPr>
          <p:nvPr>
            <p:ph type="sldNum" sz="quarter" idx="12"/>
          </p:nvPr>
        </p:nvSpPr>
        <p:spPr/>
        <p:txBody>
          <a:bodyPr/>
          <a:lstStyle/>
          <a:p>
            <a:fld id="{33D6E5A2-EC83-451F-A719-9AC1370DD5CF}" type="slidenum">
              <a:rPr lang="en-US" smtClean="0"/>
              <a:pPr/>
              <a:t>‹Nº›</a:t>
            </a:fld>
            <a:endParaRPr kumimoji="0"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23858431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757B281C-5159-4971-8228-52B9A72E9ED2}" type="datetimeFigureOut">
              <a:rPr lang="en-US" smtClean="0"/>
              <a:pPr/>
              <a:t>10/17/2017</a:t>
            </a:fld>
            <a:endParaRPr kumimoji="0" lang="es-ES"/>
          </a:p>
        </p:txBody>
      </p:sp>
      <p:sp>
        <p:nvSpPr>
          <p:cNvPr id="5" name="Footer Placeholder 4"/>
          <p:cNvSpPr>
            <a:spLocks noGrp="1"/>
          </p:cNvSpPr>
          <p:nvPr>
            <p:ph type="ftr" sz="quarter" idx="11"/>
          </p:nvPr>
        </p:nvSpPr>
        <p:spPr/>
        <p:txBody>
          <a:bodyPr/>
          <a:lstStyle/>
          <a:p>
            <a:endParaRPr kumimoji="0" lang="es-ES"/>
          </a:p>
        </p:txBody>
      </p:sp>
      <p:sp>
        <p:nvSpPr>
          <p:cNvPr id="6" name="Slide Number Placeholder 5"/>
          <p:cNvSpPr>
            <a:spLocks noGrp="1"/>
          </p:cNvSpPr>
          <p:nvPr>
            <p:ph type="sldNum" sz="quarter" idx="12"/>
          </p:nvPr>
        </p:nvSpPr>
        <p:spPr/>
        <p:txBody>
          <a:bodyPr/>
          <a:lstStyle/>
          <a:p>
            <a:fld id="{33D6E5A2-EC83-451F-A719-9AC1370DD5CF}" type="slidenum">
              <a:rPr lang="en-US" smtClean="0"/>
              <a:pPr/>
              <a:t>‹Nº›</a:t>
            </a:fld>
            <a:endParaRPr kumimoji="0" lang="en-US"/>
          </a:p>
        </p:txBody>
      </p:sp>
    </p:spTree>
    <p:extLst>
      <p:ext uri="{BB962C8B-B14F-4D97-AF65-F5344CB8AC3E}">
        <p14:creationId xmlns:p14="http://schemas.microsoft.com/office/powerpoint/2010/main" val="187157188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10/17/2017</a:t>
            </a:fld>
            <a:endParaRPr kumimoji="0" lang="es-ES"/>
          </a:p>
        </p:txBody>
      </p:sp>
      <p:sp>
        <p:nvSpPr>
          <p:cNvPr id="5" name="Footer Placeholder 4"/>
          <p:cNvSpPr>
            <a:spLocks noGrp="1"/>
          </p:cNvSpPr>
          <p:nvPr>
            <p:ph type="ftr" sz="quarter" idx="11"/>
          </p:nvPr>
        </p:nvSpPr>
        <p:spPr/>
        <p:txBody>
          <a:bodyPr/>
          <a:lstStyle/>
          <a:p>
            <a:endParaRPr kumimoji="0" lang="es-ES"/>
          </a:p>
        </p:txBody>
      </p:sp>
      <p:sp>
        <p:nvSpPr>
          <p:cNvPr id="6" name="Slide Number Placeholder 5"/>
          <p:cNvSpPr>
            <a:spLocks noGrp="1"/>
          </p:cNvSpPr>
          <p:nvPr>
            <p:ph type="sldNum" sz="quarter" idx="12"/>
          </p:nvPr>
        </p:nvSpPr>
        <p:spPr/>
        <p:txBody>
          <a:bodyPr/>
          <a:lstStyle/>
          <a:p>
            <a:fld id="{33D6E5A2-EC83-451F-A719-9AC1370DD5CF}" type="slidenum">
              <a:rPr lang="en-US" smtClean="0"/>
              <a:pPr/>
              <a:t>‹Nº›</a:t>
            </a:fld>
            <a:endParaRPr kumimoji="0" lang="en-US"/>
          </a:p>
        </p:txBody>
      </p:sp>
    </p:spTree>
    <p:extLst>
      <p:ext uri="{BB962C8B-B14F-4D97-AF65-F5344CB8AC3E}">
        <p14:creationId xmlns:p14="http://schemas.microsoft.com/office/powerpoint/2010/main" val="3361116766"/>
      </p:ext>
    </p:extLst>
  </p:cSld>
  <p:clrMapOvr>
    <a:masterClrMapping/>
  </p:clrMapOvr>
  <p:transition spd="slow">
    <p:wipe dir="d"/>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10/17/2017</a:t>
            </a:fld>
            <a:endParaRPr kumimoji="0" lang="es-ES"/>
          </a:p>
        </p:txBody>
      </p:sp>
      <p:sp>
        <p:nvSpPr>
          <p:cNvPr id="5" name="Footer Placeholder 4"/>
          <p:cNvSpPr>
            <a:spLocks noGrp="1"/>
          </p:cNvSpPr>
          <p:nvPr>
            <p:ph type="ftr" sz="quarter" idx="11"/>
          </p:nvPr>
        </p:nvSpPr>
        <p:spPr/>
        <p:txBody>
          <a:bodyPr/>
          <a:lstStyle/>
          <a:p>
            <a:endParaRPr kumimoji="0" lang="es-ES"/>
          </a:p>
        </p:txBody>
      </p:sp>
      <p:sp>
        <p:nvSpPr>
          <p:cNvPr id="6" name="Slide Number Placeholder 5"/>
          <p:cNvSpPr>
            <a:spLocks noGrp="1"/>
          </p:cNvSpPr>
          <p:nvPr>
            <p:ph type="sldNum" sz="quarter" idx="12"/>
          </p:nvPr>
        </p:nvSpPr>
        <p:spPr/>
        <p:txBody>
          <a:bodyPr/>
          <a:lstStyle/>
          <a:p>
            <a:fld id="{33D6E5A2-EC83-451F-A719-9AC1370DD5CF}" type="slidenum">
              <a:rPr lang="en-US" smtClean="0"/>
              <a:pPr/>
              <a:t>‹Nº›</a:t>
            </a:fld>
            <a:endParaRPr kumimoji="0" lang="en-US"/>
          </a:p>
        </p:txBody>
      </p:sp>
    </p:spTree>
    <p:extLst>
      <p:ext uri="{BB962C8B-B14F-4D97-AF65-F5344CB8AC3E}">
        <p14:creationId xmlns:p14="http://schemas.microsoft.com/office/powerpoint/2010/main" val="15308852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Diapositiva de título">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eaLnBrk="1" latinLnBrk="0" hangingPunct="1">
              <a:defRPr kumimoji="0" lang="es-ES" b="1" cap="small" baseline="0">
                <a:solidFill>
                  <a:srgbClr val="003300"/>
                </a:solidFill>
              </a:defRPr>
            </a:lvl1pPr>
          </a:lstStyle>
          <a:p>
            <a:r>
              <a:rPr kumimoji="0" lang="es-ES"/>
              <a:t>Haga clic para modificar el estilo de título del patrón</a:t>
            </a:r>
          </a:p>
        </p:txBody>
      </p:sp>
      <p:sp>
        <p:nvSpPr>
          <p:cNvPr id="3" name="Subtitle 2"/>
          <p:cNvSpPr>
            <a:spLocks noGrp="1"/>
          </p:cNvSpPr>
          <p:nvPr>
            <p:ph type="subTitle" idx="1"/>
          </p:nvPr>
        </p:nvSpPr>
        <p:spPr>
          <a:xfrm>
            <a:off x="3962400" y="4038600"/>
            <a:ext cx="4772528" cy="990600"/>
          </a:xfrm>
        </p:spPr>
        <p:txBody>
          <a:bodyPr>
            <a:normAutofit/>
          </a:bodyPr>
          <a:lstStyle>
            <a:lvl1pPr marL="0" indent="0" algn="r" eaLnBrk="1" latinLnBrk="0" hangingPunct="1">
              <a:buNone/>
              <a:defRPr kumimoji="0" lang="es-ES" sz="2000" b="0">
                <a:solidFill>
                  <a:schemeClr val="tx1"/>
                </a:solidFill>
                <a:latin typeface="Georgia" pitchFamily="18" charset="0"/>
              </a:defRPr>
            </a:lvl1pPr>
            <a:lvl2pPr marL="457200" indent="0" algn="ctr" eaLnBrk="1" latinLnBrk="0" hangingPunct="1">
              <a:buNone/>
              <a:defRPr kumimoji="0" lang="es-ES">
                <a:solidFill>
                  <a:schemeClr val="tx1">
                    <a:tint val="75000"/>
                  </a:schemeClr>
                </a:solidFill>
              </a:defRPr>
            </a:lvl2pPr>
            <a:lvl3pPr marL="914400" indent="0" algn="ctr" eaLnBrk="1" latinLnBrk="0" hangingPunct="1">
              <a:buNone/>
              <a:defRPr kumimoji="0" lang="es-ES">
                <a:solidFill>
                  <a:schemeClr val="tx1">
                    <a:tint val="75000"/>
                  </a:schemeClr>
                </a:solidFill>
              </a:defRPr>
            </a:lvl3pPr>
            <a:lvl4pPr marL="1371600" indent="0" algn="ctr" eaLnBrk="1" latinLnBrk="0" hangingPunct="1">
              <a:buNone/>
              <a:defRPr kumimoji="0" lang="es-ES">
                <a:solidFill>
                  <a:schemeClr val="tx1">
                    <a:tint val="75000"/>
                  </a:schemeClr>
                </a:solidFill>
              </a:defRPr>
            </a:lvl4pPr>
            <a:lvl5pPr marL="1828800" indent="0" algn="ctr" eaLnBrk="1" latinLnBrk="0" hangingPunct="1">
              <a:buNone/>
              <a:defRPr kumimoji="0" lang="es-ES">
                <a:solidFill>
                  <a:schemeClr val="tx1">
                    <a:tint val="75000"/>
                  </a:schemeClr>
                </a:solidFill>
              </a:defRPr>
            </a:lvl5pPr>
            <a:lvl6pPr marL="2286000" indent="0" algn="ctr" eaLnBrk="1" latinLnBrk="0" hangingPunct="1">
              <a:buNone/>
              <a:defRPr kumimoji="0" lang="es-ES">
                <a:solidFill>
                  <a:schemeClr val="tx1">
                    <a:tint val="75000"/>
                  </a:schemeClr>
                </a:solidFill>
              </a:defRPr>
            </a:lvl6pPr>
            <a:lvl7pPr marL="2743200" indent="0" algn="ctr" eaLnBrk="1" latinLnBrk="0" hangingPunct="1">
              <a:buNone/>
              <a:defRPr kumimoji="0" lang="es-ES">
                <a:solidFill>
                  <a:schemeClr val="tx1">
                    <a:tint val="75000"/>
                  </a:schemeClr>
                </a:solidFill>
              </a:defRPr>
            </a:lvl7pPr>
            <a:lvl8pPr marL="3200400" indent="0" algn="ctr" eaLnBrk="1" latinLnBrk="0" hangingPunct="1">
              <a:buNone/>
              <a:defRPr kumimoji="0" lang="es-ES">
                <a:solidFill>
                  <a:schemeClr val="tx1">
                    <a:tint val="75000"/>
                  </a:schemeClr>
                </a:solidFill>
              </a:defRPr>
            </a:lvl8pPr>
            <a:lvl9pPr marL="3657600" indent="0" algn="ctr" eaLnBrk="1" latinLnBrk="0" hangingPunct="1">
              <a:buNone/>
              <a:defRPr kumimoji="0" lang="es-ES">
                <a:solidFill>
                  <a:schemeClr val="tx1">
                    <a:tint val="75000"/>
                  </a:schemeClr>
                </a:solidFill>
              </a:defRPr>
            </a:lvl9pPr>
          </a:lstStyle>
          <a:p>
            <a:pPr eaLnBrk="1" latinLnBrk="0" hangingPunct="1"/>
            <a:r>
              <a:rPr lang="es-ES" smtClean="0"/>
              <a:t>Haga clic para editar el estilo de subtítulo del patrón</a:t>
            </a:r>
            <a:endParaRPr/>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eaLnBrk="1" latinLnBrk="0" hangingPunct="1">
              <a:buNone/>
              <a:defRPr kumimoji="0" lang="es-ES" sz="2000" baseline="0"/>
            </a:lvl1pPr>
          </a:lstStyle>
          <a:p>
            <a:r>
              <a:rPr kumimoji="0" lang="es-ES"/>
              <a:t>Logotipo de la compañía</a:t>
            </a:r>
          </a:p>
        </p:txBody>
      </p:sp>
    </p:spTree>
    <p:extLst>
      <p:ext uri="{BB962C8B-B14F-4D97-AF65-F5344CB8AC3E}">
        <p14:creationId xmlns:p14="http://schemas.microsoft.com/office/powerpoint/2010/main" val="221424520"/>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olo el fondo">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s-ES"/>
              <a:pPr/>
              <a:t>17/10/2017</a:t>
            </a:fld>
            <a:endParaRPr kumimoji="0" lang="es-ES"/>
          </a:p>
        </p:txBody>
      </p:sp>
      <p:sp>
        <p:nvSpPr>
          <p:cNvPr id="4" name="Footer Placeholder 4"/>
          <p:cNvSpPr>
            <a:spLocks noGrp="1"/>
          </p:cNvSpPr>
          <p:nvPr>
            <p:ph type="ftr" sz="quarter" idx="11"/>
          </p:nvPr>
        </p:nvSpPr>
        <p:spPr>
          <a:xfrm>
            <a:off x="3352800" y="6356350"/>
            <a:ext cx="2895600" cy="365125"/>
          </a:xfrm>
        </p:spPr>
        <p:txBody>
          <a:bodyPr/>
          <a:lstStyle/>
          <a:p>
            <a:endParaRPr kumimoji="0" lang="es-ES"/>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a:pPr/>
              <a:t>‹Nº›</a:t>
            </a:fld>
            <a:endParaRPr kumimoji="0" lang="es-ES"/>
          </a:p>
        </p:txBody>
      </p:sp>
    </p:spTree>
    <p:extLst>
      <p:ext uri="{BB962C8B-B14F-4D97-AF65-F5344CB8AC3E}">
        <p14:creationId xmlns:p14="http://schemas.microsoft.com/office/powerpoint/2010/main" val="2019276575"/>
      </p:ext>
    </p:extLst>
  </p:cSld>
  <p:clrMapOvr>
    <a:masterClrMapping/>
  </p:clrMapOvr>
  <p:transition spd="slow">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10/17/2017</a:t>
            </a:fld>
            <a:endParaRPr kumimoji="0" lang="es-ES"/>
          </a:p>
        </p:txBody>
      </p:sp>
      <p:sp>
        <p:nvSpPr>
          <p:cNvPr id="5" name="Footer Placeholder 4"/>
          <p:cNvSpPr>
            <a:spLocks noGrp="1"/>
          </p:cNvSpPr>
          <p:nvPr>
            <p:ph type="ftr" sz="quarter" idx="11"/>
          </p:nvPr>
        </p:nvSpPr>
        <p:spPr/>
        <p:txBody>
          <a:bodyPr/>
          <a:lstStyle/>
          <a:p>
            <a:endParaRPr kumimoji="0" lang="es-ES"/>
          </a:p>
        </p:txBody>
      </p:sp>
      <p:sp>
        <p:nvSpPr>
          <p:cNvPr id="6" name="Slide Number Placeholder 5"/>
          <p:cNvSpPr>
            <a:spLocks noGrp="1"/>
          </p:cNvSpPr>
          <p:nvPr>
            <p:ph type="sldNum" sz="quarter" idx="12"/>
          </p:nvPr>
        </p:nvSpPr>
        <p:spPr/>
        <p:txBody>
          <a:bodyPr/>
          <a:lstStyle/>
          <a:p>
            <a:fld id="{33D6E5A2-EC83-451F-A719-9AC1370DD5CF}" type="slidenum">
              <a:rPr lang="en-US" smtClean="0"/>
              <a:pPr/>
              <a:t>‹Nº›</a:t>
            </a:fld>
            <a:endParaRPr kumimoji="0" lang="en-US"/>
          </a:p>
        </p:txBody>
      </p:sp>
    </p:spTree>
    <p:extLst>
      <p:ext uri="{BB962C8B-B14F-4D97-AF65-F5344CB8AC3E}">
        <p14:creationId xmlns:p14="http://schemas.microsoft.com/office/powerpoint/2010/main" val="162031465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757B281C-5159-4971-8228-52B9A72E9ED2}" type="datetimeFigureOut">
              <a:rPr lang="en-US" smtClean="0"/>
              <a:pPr/>
              <a:t>10/17/2017</a:t>
            </a:fld>
            <a:endParaRPr kumimoji="0" lang="es-ES"/>
          </a:p>
        </p:txBody>
      </p:sp>
      <p:sp>
        <p:nvSpPr>
          <p:cNvPr id="5" name="Footer Placeholder 4"/>
          <p:cNvSpPr>
            <a:spLocks noGrp="1"/>
          </p:cNvSpPr>
          <p:nvPr>
            <p:ph type="ftr" sz="quarter" idx="11"/>
          </p:nvPr>
        </p:nvSpPr>
        <p:spPr/>
        <p:txBody>
          <a:bodyPr/>
          <a:lstStyle/>
          <a:p>
            <a:endParaRPr kumimoji="0" lang="es-ES"/>
          </a:p>
        </p:txBody>
      </p:sp>
      <p:sp>
        <p:nvSpPr>
          <p:cNvPr id="6" name="Slide Number Placeholder 5"/>
          <p:cNvSpPr>
            <a:spLocks noGrp="1"/>
          </p:cNvSpPr>
          <p:nvPr>
            <p:ph type="sldNum" sz="quarter" idx="12"/>
          </p:nvPr>
        </p:nvSpPr>
        <p:spPr/>
        <p:txBody>
          <a:bodyPr/>
          <a:lstStyle/>
          <a:p>
            <a:fld id="{33D6E5A2-EC83-451F-A719-9AC1370DD5CF}" type="slidenum">
              <a:rPr lang="en-US" smtClean="0"/>
              <a:pPr/>
              <a:t>‹Nº›</a:t>
            </a:fld>
            <a:endParaRPr kumimoji="0" lang="en-US"/>
          </a:p>
        </p:txBody>
      </p:sp>
    </p:spTree>
    <p:extLst>
      <p:ext uri="{BB962C8B-B14F-4D97-AF65-F5344CB8AC3E}">
        <p14:creationId xmlns:p14="http://schemas.microsoft.com/office/powerpoint/2010/main" val="410216221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57B281C-5159-4971-8228-52B9A72E9ED2}" type="datetimeFigureOut">
              <a:rPr lang="en-US" smtClean="0"/>
              <a:pPr/>
              <a:t>10/17/2017</a:t>
            </a:fld>
            <a:endParaRPr kumimoji="0" lang="es-ES"/>
          </a:p>
        </p:txBody>
      </p:sp>
      <p:sp>
        <p:nvSpPr>
          <p:cNvPr id="6" name="Footer Placeholder 5"/>
          <p:cNvSpPr>
            <a:spLocks noGrp="1"/>
          </p:cNvSpPr>
          <p:nvPr>
            <p:ph type="ftr" sz="quarter" idx="11"/>
          </p:nvPr>
        </p:nvSpPr>
        <p:spPr/>
        <p:txBody>
          <a:bodyPr/>
          <a:lstStyle/>
          <a:p>
            <a:endParaRPr kumimoji="0" lang="es-ES"/>
          </a:p>
        </p:txBody>
      </p:sp>
      <p:sp>
        <p:nvSpPr>
          <p:cNvPr id="7" name="Slide Number Placeholder 6"/>
          <p:cNvSpPr>
            <a:spLocks noGrp="1"/>
          </p:cNvSpPr>
          <p:nvPr>
            <p:ph type="sldNum" sz="quarter" idx="12"/>
          </p:nvPr>
        </p:nvSpPr>
        <p:spPr/>
        <p:txBody>
          <a:bodyPr/>
          <a:lstStyle/>
          <a:p>
            <a:fld id="{33D6E5A2-EC83-451F-A719-9AC1370DD5CF}" type="slidenum">
              <a:rPr lang="en-US" smtClean="0"/>
              <a:pPr/>
              <a:t>‹Nº›</a:t>
            </a:fld>
            <a:endParaRPr kumimoji="0" lang="en-US"/>
          </a:p>
        </p:txBody>
      </p:sp>
    </p:spTree>
    <p:extLst>
      <p:ext uri="{BB962C8B-B14F-4D97-AF65-F5344CB8AC3E}">
        <p14:creationId xmlns:p14="http://schemas.microsoft.com/office/powerpoint/2010/main" val="2276049201"/>
      </p:ext>
    </p:extLst>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57B281C-5159-4971-8228-52B9A72E9ED2}" type="datetimeFigureOut">
              <a:rPr lang="en-US" smtClean="0"/>
              <a:pPr/>
              <a:t>10/17/2017</a:t>
            </a:fld>
            <a:endParaRPr kumimoji="0" lang="es-ES"/>
          </a:p>
        </p:txBody>
      </p:sp>
      <p:sp>
        <p:nvSpPr>
          <p:cNvPr id="8" name="Footer Placeholder 7"/>
          <p:cNvSpPr>
            <a:spLocks noGrp="1"/>
          </p:cNvSpPr>
          <p:nvPr>
            <p:ph type="ftr" sz="quarter" idx="11"/>
          </p:nvPr>
        </p:nvSpPr>
        <p:spPr/>
        <p:txBody>
          <a:bodyPr/>
          <a:lstStyle/>
          <a:p>
            <a:endParaRPr kumimoji="0" lang="es-ES"/>
          </a:p>
        </p:txBody>
      </p:sp>
      <p:sp>
        <p:nvSpPr>
          <p:cNvPr id="9" name="Slide Number Placeholder 8"/>
          <p:cNvSpPr>
            <a:spLocks noGrp="1"/>
          </p:cNvSpPr>
          <p:nvPr>
            <p:ph type="sldNum" sz="quarter" idx="12"/>
          </p:nvPr>
        </p:nvSpPr>
        <p:spPr/>
        <p:txBody>
          <a:bodyPr/>
          <a:lstStyle/>
          <a:p>
            <a:fld id="{33D6E5A2-EC83-451F-A719-9AC1370DD5CF}" type="slidenum">
              <a:rPr lang="en-US" smtClean="0"/>
              <a:pPr/>
              <a:t>‹Nº›</a:t>
            </a:fld>
            <a:endParaRPr kumimoji="0" lang="en-US"/>
          </a:p>
        </p:txBody>
      </p:sp>
    </p:spTree>
    <p:extLst>
      <p:ext uri="{BB962C8B-B14F-4D97-AF65-F5344CB8AC3E}">
        <p14:creationId xmlns:p14="http://schemas.microsoft.com/office/powerpoint/2010/main" val="2096102387"/>
      </p:ext>
    </p:extLst>
  </p:cSld>
  <p:clrMapOvr>
    <a:masterClrMapping/>
  </p:clrMapOvr>
  <p:transition spd="slow">
    <p:wipe di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57B281C-5159-4971-8228-52B9A72E9ED2}" type="datetimeFigureOut">
              <a:rPr lang="en-US" smtClean="0"/>
              <a:pPr/>
              <a:t>10/17/2017</a:t>
            </a:fld>
            <a:endParaRPr kumimoji="0" lang="es-ES"/>
          </a:p>
        </p:txBody>
      </p:sp>
      <p:sp>
        <p:nvSpPr>
          <p:cNvPr id="4" name="Footer Placeholder 3"/>
          <p:cNvSpPr>
            <a:spLocks noGrp="1"/>
          </p:cNvSpPr>
          <p:nvPr>
            <p:ph type="ftr" sz="quarter" idx="11"/>
          </p:nvPr>
        </p:nvSpPr>
        <p:spPr/>
        <p:txBody>
          <a:bodyPr/>
          <a:lstStyle/>
          <a:p>
            <a:endParaRPr kumimoji="0" lang="es-ES"/>
          </a:p>
        </p:txBody>
      </p:sp>
      <p:sp>
        <p:nvSpPr>
          <p:cNvPr id="5" name="Slide Number Placeholder 4"/>
          <p:cNvSpPr>
            <a:spLocks noGrp="1"/>
          </p:cNvSpPr>
          <p:nvPr>
            <p:ph type="sldNum" sz="quarter" idx="12"/>
          </p:nvPr>
        </p:nvSpPr>
        <p:spPr/>
        <p:txBody>
          <a:bodyPr/>
          <a:lstStyle/>
          <a:p>
            <a:fld id="{33D6E5A2-EC83-451F-A719-9AC1370DD5CF}" type="slidenum">
              <a:rPr lang="en-US" smtClean="0"/>
              <a:pPr/>
              <a:t>‹Nº›</a:t>
            </a:fld>
            <a:endParaRPr kumimoji="0" lang="en-US"/>
          </a:p>
        </p:txBody>
      </p:sp>
    </p:spTree>
    <p:extLst>
      <p:ext uri="{BB962C8B-B14F-4D97-AF65-F5344CB8AC3E}">
        <p14:creationId xmlns:p14="http://schemas.microsoft.com/office/powerpoint/2010/main" val="207351882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lang="en-US" smtClean="0"/>
              <a:pPr/>
              <a:t>10/17/2017</a:t>
            </a:fld>
            <a:endParaRPr kumimoji="0" lang="es-ES"/>
          </a:p>
        </p:txBody>
      </p:sp>
      <p:sp>
        <p:nvSpPr>
          <p:cNvPr id="3" name="Footer Placeholder 2"/>
          <p:cNvSpPr>
            <a:spLocks noGrp="1"/>
          </p:cNvSpPr>
          <p:nvPr>
            <p:ph type="ftr" sz="quarter" idx="11"/>
          </p:nvPr>
        </p:nvSpPr>
        <p:spPr/>
        <p:txBody>
          <a:bodyPr/>
          <a:lstStyle/>
          <a:p>
            <a:endParaRPr kumimoji="0" lang="es-ES"/>
          </a:p>
        </p:txBody>
      </p:sp>
      <p:sp>
        <p:nvSpPr>
          <p:cNvPr id="4" name="Slide Number Placeholder 3"/>
          <p:cNvSpPr>
            <a:spLocks noGrp="1"/>
          </p:cNvSpPr>
          <p:nvPr>
            <p:ph type="sldNum" sz="quarter" idx="12"/>
          </p:nvPr>
        </p:nvSpPr>
        <p:spPr/>
        <p:txBody>
          <a:bodyPr/>
          <a:lstStyle/>
          <a:p>
            <a:fld id="{33D6E5A2-EC83-451F-A719-9AC1370DD5CF}" type="slidenum">
              <a:rPr lang="en-US" smtClean="0"/>
              <a:pPr/>
              <a:t>‹Nº›</a:t>
            </a:fld>
            <a:endParaRPr kumimoji="0" lang="en-US"/>
          </a:p>
        </p:txBody>
      </p:sp>
    </p:spTree>
    <p:extLst>
      <p:ext uri="{BB962C8B-B14F-4D97-AF65-F5344CB8AC3E}">
        <p14:creationId xmlns:p14="http://schemas.microsoft.com/office/powerpoint/2010/main" val="1394628358"/>
      </p:ext>
    </p:extLst>
  </p:cSld>
  <p:clrMapOvr>
    <a:masterClrMapping/>
  </p:clrMapOvr>
  <p:transition spd="slow">
    <p:wipe di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757B281C-5159-4971-8228-52B9A72E9ED2}" type="datetimeFigureOut">
              <a:rPr lang="en-US" smtClean="0"/>
              <a:pPr/>
              <a:t>10/17/2017</a:t>
            </a:fld>
            <a:endParaRPr kumimoji="0" lang="es-ES"/>
          </a:p>
        </p:txBody>
      </p:sp>
      <p:sp>
        <p:nvSpPr>
          <p:cNvPr id="6" name="Footer Placeholder 5"/>
          <p:cNvSpPr>
            <a:spLocks noGrp="1"/>
          </p:cNvSpPr>
          <p:nvPr>
            <p:ph type="ftr" sz="quarter" idx="11"/>
          </p:nvPr>
        </p:nvSpPr>
        <p:spPr/>
        <p:txBody>
          <a:bodyPr/>
          <a:lstStyle/>
          <a:p>
            <a:endParaRPr kumimoji="0" lang="es-ES"/>
          </a:p>
        </p:txBody>
      </p:sp>
      <p:sp>
        <p:nvSpPr>
          <p:cNvPr id="7" name="Slide Number Placeholder 6"/>
          <p:cNvSpPr>
            <a:spLocks noGrp="1"/>
          </p:cNvSpPr>
          <p:nvPr>
            <p:ph type="sldNum" sz="quarter" idx="12"/>
          </p:nvPr>
        </p:nvSpPr>
        <p:spPr/>
        <p:txBody>
          <a:bodyPr/>
          <a:lstStyle/>
          <a:p>
            <a:fld id="{33D6E5A2-EC83-451F-A719-9AC1370DD5CF}" type="slidenum">
              <a:rPr lang="en-US" smtClean="0"/>
              <a:pPr/>
              <a:t>‹Nº›</a:t>
            </a:fld>
            <a:endParaRPr kumimoji="0" lang="en-US"/>
          </a:p>
        </p:txBody>
      </p:sp>
    </p:spTree>
    <p:extLst>
      <p:ext uri="{BB962C8B-B14F-4D97-AF65-F5344CB8AC3E}">
        <p14:creationId xmlns:p14="http://schemas.microsoft.com/office/powerpoint/2010/main" val="4291936115"/>
      </p:ext>
    </p:extLst>
  </p:cSld>
  <p:clrMapOvr>
    <a:masterClrMapping/>
  </p:clrMapOvr>
  <p:transition spd="slow">
    <p:wipe di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757B281C-5159-4971-8228-52B9A72E9ED2}" type="datetimeFigureOut">
              <a:rPr lang="en-US" smtClean="0"/>
              <a:pPr/>
              <a:t>10/17/2017</a:t>
            </a:fld>
            <a:endParaRPr kumimoji="0" lang="es-ES"/>
          </a:p>
        </p:txBody>
      </p:sp>
      <p:sp>
        <p:nvSpPr>
          <p:cNvPr id="6" name="Footer Placeholder 5"/>
          <p:cNvSpPr>
            <a:spLocks noGrp="1"/>
          </p:cNvSpPr>
          <p:nvPr>
            <p:ph type="ftr" sz="quarter" idx="11"/>
          </p:nvPr>
        </p:nvSpPr>
        <p:spPr/>
        <p:txBody>
          <a:bodyPr/>
          <a:lstStyle/>
          <a:p>
            <a:endParaRPr kumimoji="0" lang="es-ES"/>
          </a:p>
        </p:txBody>
      </p:sp>
      <p:sp>
        <p:nvSpPr>
          <p:cNvPr id="7" name="Slide Number Placeholder 6"/>
          <p:cNvSpPr>
            <a:spLocks noGrp="1"/>
          </p:cNvSpPr>
          <p:nvPr>
            <p:ph type="sldNum" sz="quarter" idx="12"/>
          </p:nvPr>
        </p:nvSpPr>
        <p:spPr/>
        <p:txBody>
          <a:bodyPr/>
          <a:lstStyle/>
          <a:p>
            <a:fld id="{33D6E5A2-EC83-451F-A719-9AC1370DD5CF}" type="slidenum">
              <a:rPr lang="en-US" smtClean="0"/>
              <a:pPr/>
              <a:t>‹Nº›</a:t>
            </a:fld>
            <a:endParaRPr kumimoji="0" lang="en-US"/>
          </a:p>
        </p:txBody>
      </p:sp>
    </p:spTree>
    <p:extLst>
      <p:ext uri="{BB962C8B-B14F-4D97-AF65-F5344CB8AC3E}">
        <p14:creationId xmlns:p14="http://schemas.microsoft.com/office/powerpoint/2010/main" val="1404380335"/>
      </p:ext>
    </p:extLst>
  </p:cSld>
  <p:clrMapOvr>
    <a:masterClrMapping/>
  </p:clrMapOvr>
  <p:transition spd="slow">
    <p:wipe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57B281C-5159-4971-8228-52B9A72E9ED2}" type="datetimeFigureOut">
              <a:rPr lang="en-US" smtClean="0"/>
              <a:pPr/>
              <a:t>10/17/2017</a:t>
            </a:fld>
            <a:endParaRPr kumimoji="0" lang="es-E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0" lang="es-E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33D6E5A2-EC83-451F-A719-9AC1370DD5CF}" type="slidenum">
              <a:rPr lang="en-US" smtClean="0"/>
              <a:pPr/>
              <a:t>‹Nº›</a:t>
            </a:fld>
            <a:endParaRPr kumimoji="0" lang="en-US"/>
          </a:p>
        </p:txBody>
      </p:sp>
    </p:spTree>
    <p:extLst>
      <p:ext uri="{BB962C8B-B14F-4D97-AF65-F5344CB8AC3E}">
        <p14:creationId xmlns:p14="http://schemas.microsoft.com/office/powerpoint/2010/main" val="575876247"/>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 id="2147483746" r:id="rId15"/>
    <p:sldLayoutId id="2147483747" r:id="rId16"/>
    <p:sldLayoutId id="2147483748" r:id="rId17"/>
    <p:sldLayoutId id="2147483750" r:id="rId18"/>
  </p:sldLayoutIdLst>
  <p:transition spd="slow">
    <p:wipe dir="d"/>
  </p:transition>
  <p:timing>
    <p:tnLst>
      <p:par>
        <p:cTn id="1" dur="indefinite" restart="never" nodeType="tmRoot"/>
      </p:par>
    </p:tnLst>
  </p:timing>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7.xml"/><Relationship Id="rId1" Type="http://schemas.openxmlformats.org/officeDocument/2006/relationships/tags" Target="../tags/tag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4.png"/><Relationship Id="rId1" Type="http://schemas.openxmlformats.org/officeDocument/2006/relationships/slideLayout" Target="../slideLayouts/slideLayout1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png"/><Relationship Id="rId1" Type="http://schemas.openxmlformats.org/officeDocument/2006/relationships/slideLayout" Target="../slideLayouts/slideLayout18.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4.png"/><Relationship Id="rId1" Type="http://schemas.openxmlformats.org/officeDocument/2006/relationships/slideLayout" Target="../slideLayouts/slideLayout18.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4.png"/><Relationship Id="rId1" Type="http://schemas.openxmlformats.org/officeDocument/2006/relationships/slideLayout" Target="../slideLayouts/slideLayout18.xml"/><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4.png"/><Relationship Id="rId1" Type="http://schemas.openxmlformats.org/officeDocument/2006/relationships/slideLayout" Target="../slideLayouts/slideLayout1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0.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8.xml"/><Relationship Id="rId1" Type="http://schemas.openxmlformats.org/officeDocument/2006/relationships/vmlDrawing" Target="../drawings/vmlDrawing1.vml"/><Relationship Id="rId6" Type="http://schemas.openxmlformats.org/officeDocument/2006/relationships/image" Target="../media/image33.png"/><Relationship Id="rId5" Type="http://schemas.openxmlformats.org/officeDocument/2006/relationships/image" Target="../media/image32.emf"/><Relationship Id="rId4" Type="http://schemas.openxmlformats.org/officeDocument/2006/relationships/package" Target="../embeddings/Microsoft_Word_Document1.docx"/></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4.png"/><Relationship Id="rId1" Type="http://schemas.openxmlformats.org/officeDocument/2006/relationships/slideLayout" Target="../slideLayouts/slideLayout18.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hyperlink" Target="https://www.google.com.mx/url?sa=i&amp;rct=j&amp;q=&amp;esrc=s&amp;source=images&amp;cd=&amp;cad=rja&amp;uact=8&amp;ved=0ahUKEwjR6OzV7O7WAhUm2oMKHc1EDF4QjRwIBw&amp;url=http://www.madrimasd.org/blogs/energiasalternativas/2013/10/07/132205&amp;psig=AOvVaw12U3nfP4gBLeghPzkSzzaG&amp;ust=1508027007726938" TargetMode="Externa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png"/><Relationship Id="rId1" Type="http://schemas.openxmlformats.org/officeDocument/2006/relationships/slideLayout" Target="../slideLayouts/slideLayout18.xml"/><Relationship Id="rId4" Type="http://schemas.openxmlformats.org/officeDocument/2006/relationships/image" Target="../media/image43.jpeg"/></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8.xml"/><Relationship Id="rId1" Type="http://schemas.openxmlformats.org/officeDocument/2006/relationships/vmlDrawing" Target="../drawings/vmlDrawing2.vml"/><Relationship Id="rId6" Type="http://schemas.openxmlformats.org/officeDocument/2006/relationships/image" Target="../media/image45.png"/><Relationship Id="rId5" Type="http://schemas.openxmlformats.org/officeDocument/2006/relationships/image" Target="../media/image44.emf"/><Relationship Id="rId4" Type="http://schemas.openxmlformats.org/officeDocument/2006/relationships/package" Target="../embeddings/Microsoft_Word_Document2.docx"/></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8.xml"/><Relationship Id="rId1" Type="http://schemas.openxmlformats.org/officeDocument/2006/relationships/vmlDrawing" Target="../drawings/vmlDrawing3.vml"/><Relationship Id="rId6" Type="http://schemas.openxmlformats.org/officeDocument/2006/relationships/image" Target="../media/image48.png"/><Relationship Id="rId5" Type="http://schemas.openxmlformats.org/officeDocument/2006/relationships/image" Target="../media/image47.emf"/><Relationship Id="rId4" Type="http://schemas.openxmlformats.org/officeDocument/2006/relationships/package" Target="../embeddings/Microsoft_Word_Document3.docx"/></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4.png"/><Relationship Id="rId1" Type="http://schemas.openxmlformats.org/officeDocument/2006/relationships/slideLayout" Target="../slideLayouts/slideLayout18.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4.png"/><Relationship Id="rId1" Type="http://schemas.openxmlformats.org/officeDocument/2006/relationships/slideLayout" Target="../slideLayouts/slideLayout18.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4.png"/><Relationship Id="rId1" Type="http://schemas.openxmlformats.org/officeDocument/2006/relationships/slideLayout" Target="../slideLayouts/slideLayout18.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png"/><Relationship Id="rId1" Type="http://schemas.openxmlformats.org/officeDocument/2006/relationships/slideLayout" Target="../slideLayouts/slideLayout1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4.png"/><Relationship Id="rId1" Type="http://schemas.openxmlformats.org/officeDocument/2006/relationships/slideLayout" Target="../slideLayouts/slideLayout1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Rectángulo"/>
          <p:cNvSpPr/>
          <p:nvPr/>
        </p:nvSpPr>
        <p:spPr>
          <a:xfrm>
            <a:off x="1103090" y="2698656"/>
            <a:ext cx="7488832" cy="122413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sp>
        <p:nvSpPr>
          <p:cNvPr id="3" name="Título 1"/>
          <p:cNvSpPr txBox="1">
            <a:spLocks/>
          </p:cNvSpPr>
          <p:nvPr/>
        </p:nvSpPr>
        <p:spPr>
          <a:xfrm>
            <a:off x="1607146" y="2770664"/>
            <a:ext cx="6743700" cy="1285880"/>
          </a:xfrm>
          <a:prstGeom prst="rect">
            <a:avLst/>
          </a:prstGeom>
        </p:spPr>
        <p:txBody>
          <a:bodyPr vert="horz" lIns="91440" tIns="45720" rIns="91440" bIns="45720" rtlCol="0" anchor="t">
            <a:noAutofit/>
          </a:bodyPr>
          <a:lstStyle>
            <a:lvl1pPr algn="r" defTabSz="457200" rtl="0" eaLnBrk="1" latinLnBrk="0" hangingPunct="1">
              <a:spcBef>
                <a:spcPct val="0"/>
              </a:spcBef>
              <a:buNone/>
              <a:defRPr kumimoji="0" lang="es-ES" sz="3600" b="1" kern="1200" cap="small" baseline="0">
                <a:solidFill>
                  <a:srgbClr val="003300"/>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cap="none"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UNIDAD II</a:t>
            </a:r>
            <a:br>
              <a:rPr lang="es-MX" cap="none"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es-MX" sz="2400" cap="none"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BALANCEO DE LINEAS DE PRODUCCIÓN</a:t>
            </a:r>
            <a:endParaRPr lang="es-MX" sz="2400" cap="none"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Subtítulo 2"/>
          <p:cNvSpPr>
            <a:spLocks noGrp="1"/>
          </p:cNvSpPr>
          <p:nvPr>
            <p:ph type="subTitle" idx="1"/>
          </p:nvPr>
        </p:nvSpPr>
        <p:spPr>
          <a:xfrm>
            <a:off x="3911501" y="5760049"/>
            <a:ext cx="5101209" cy="878956"/>
          </a:xfrm>
        </p:spPr>
        <p:txBody>
          <a:bodyPr>
            <a:normAutofit/>
          </a:bodyPr>
          <a:lstStyle/>
          <a:p>
            <a:pPr algn="r"/>
            <a:r>
              <a:rPr lang="es-MX" b="1" dirty="0" smtClean="0">
                <a:solidFill>
                  <a:schemeClr val="tx1"/>
                </a:solidFill>
              </a:rPr>
              <a:t>Elaboró:  </a:t>
            </a:r>
            <a:r>
              <a:rPr lang="es-MX" dirty="0" smtClean="0">
                <a:solidFill>
                  <a:schemeClr val="tx1"/>
                </a:solidFill>
              </a:rPr>
              <a:t>M. en Ed. Raúl Méndez Ramírez</a:t>
            </a:r>
            <a:endParaRPr lang="es-MX" dirty="0">
              <a:solidFill>
                <a:schemeClr val="tx1"/>
              </a:solidFill>
            </a:endParaRPr>
          </a:p>
          <a:p>
            <a:pPr algn="r"/>
            <a:r>
              <a:rPr lang="es-MX" dirty="0" smtClean="0">
                <a:solidFill>
                  <a:schemeClr val="tx1"/>
                </a:solidFill>
              </a:rPr>
              <a:t>05/FEBRERO/17</a:t>
            </a:r>
            <a:endParaRPr lang="es-MX" dirty="0">
              <a:solidFill>
                <a:schemeClr val="tx1"/>
              </a:solidFill>
            </a:endParaRPr>
          </a:p>
        </p:txBody>
      </p:sp>
      <p:sp>
        <p:nvSpPr>
          <p:cNvPr id="6" name="CuadroTexto 6"/>
          <p:cNvSpPr txBox="1"/>
          <p:nvPr/>
        </p:nvSpPr>
        <p:spPr>
          <a:xfrm>
            <a:off x="2538483" y="1484784"/>
            <a:ext cx="6010040" cy="954107"/>
          </a:xfrm>
          <a:prstGeom prst="rect">
            <a:avLst/>
          </a:prstGeom>
          <a:noFill/>
        </p:spPr>
        <p:txBody>
          <a:bodyPr wrap="square" rtlCol="0">
            <a:spAutoFit/>
          </a:bodyPr>
          <a:lstStyle/>
          <a:p>
            <a:pPr algn="ctr"/>
            <a:r>
              <a:rPr lang="es-MX" sz="2800" b="1" dirty="0" smtClean="0">
                <a:solidFill>
                  <a:schemeClr val="accent3">
                    <a:lumMod val="50000"/>
                  </a:schemeClr>
                </a:solidFill>
                <a:effectLst>
                  <a:outerShdw blurRad="38100" dist="38100" dir="2700000" algn="tl">
                    <a:srgbClr val="000000">
                      <a:alpha val="43137"/>
                    </a:srgbClr>
                  </a:outerShdw>
                </a:effectLst>
              </a:rPr>
              <a:t>UNIDAD DE APRENDIZAJE</a:t>
            </a:r>
            <a:r>
              <a:rPr lang="es-MX" sz="2800" b="1" dirty="0" smtClean="0">
                <a:solidFill>
                  <a:schemeClr val="accent3">
                    <a:lumMod val="50000"/>
                  </a:schemeClr>
                </a:solidFill>
                <a:effectLst>
                  <a:outerShdw blurRad="38100" dist="38100" dir="2700000" algn="tl">
                    <a:srgbClr val="000000">
                      <a:alpha val="43137"/>
                    </a:srgbClr>
                  </a:outerShdw>
                </a:effectLst>
              </a:rPr>
              <a:t>:</a:t>
            </a:r>
          </a:p>
          <a:p>
            <a:pPr algn="ctr"/>
            <a:r>
              <a:rPr lang="es-MX" sz="2800" b="1" dirty="0" smtClean="0">
                <a:solidFill>
                  <a:schemeClr val="accent3">
                    <a:lumMod val="50000"/>
                  </a:schemeClr>
                </a:solidFill>
                <a:effectLst>
                  <a:outerShdw blurRad="38100" dist="38100" dir="2700000" algn="tl">
                    <a:srgbClr val="000000">
                      <a:alpha val="43137"/>
                    </a:srgbClr>
                  </a:outerShdw>
                </a:effectLst>
              </a:rPr>
              <a:t>Balanceo de líneas de producción</a:t>
            </a:r>
            <a:endParaRPr lang="es-MX" sz="3600" b="1" dirty="0">
              <a:solidFill>
                <a:schemeClr val="accent3">
                  <a:lumMod val="50000"/>
                </a:schemeClr>
              </a:solidFill>
              <a:effectLst>
                <a:outerShdw blurRad="38100" dist="38100" dir="2700000" algn="tl">
                  <a:srgbClr val="000000">
                    <a:alpha val="43137"/>
                  </a:srgbClr>
                </a:outerShdw>
              </a:effectLst>
            </a:endParaRPr>
          </a:p>
        </p:txBody>
      </p:sp>
      <p:sp>
        <p:nvSpPr>
          <p:cNvPr id="7" name="CuadroTexto 13"/>
          <p:cNvSpPr txBox="1"/>
          <p:nvPr/>
        </p:nvSpPr>
        <p:spPr bwMode="auto">
          <a:xfrm>
            <a:off x="2201979" y="268398"/>
            <a:ext cx="6546485" cy="430887"/>
          </a:xfrm>
          <a:prstGeom prst="rect">
            <a:avLst/>
          </a:prstGeom>
          <a:noFill/>
        </p:spPr>
        <p:txBody>
          <a:bodyPr wrap="square">
            <a:spAutoFit/>
            <a:scene3d>
              <a:camera prst="orthographicFront"/>
              <a:lightRig rig="soft" dir="t">
                <a:rot lat="0" lon="0" rev="15600000"/>
              </a:lightRig>
            </a:scene3d>
            <a:sp3d extrusionH="57150" prstMaterial="softEdge">
              <a:bevelT w="25400" h="38100"/>
            </a:sp3d>
          </a:bodyPr>
          <a:lstStyle/>
          <a:p>
            <a:pPr algn="ctr" eaLnBrk="1" hangingPunct="1">
              <a:defRPr/>
            </a:pPr>
            <a:r>
              <a:rPr lang="es-MX" sz="2200" dirty="0">
                <a:ln/>
                <a:solidFill>
                  <a:schemeClr val="accent1">
                    <a:lumMod val="50000"/>
                  </a:schemeClr>
                </a:solidFill>
                <a:latin typeface="Arial Rounded MT Bold" panose="020F0704030504030204" pitchFamily="34" charset="0"/>
              </a:rPr>
              <a:t>Universidad Autónoma Del Estado De México</a:t>
            </a:r>
          </a:p>
        </p:txBody>
      </p:sp>
      <p:sp>
        <p:nvSpPr>
          <p:cNvPr id="8" name="CuadroTexto 15"/>
          <p:cNvSpPr txBox="1"/>
          <p:nvPr/>
        </p:nvSpPr>
        <p:spPr>
          <a:xfrm>
            <a:off x="2654224" y="812956"/>
            <a:ext cx="5280228" cy="369332"/>
          </a:xfrm>
          <a:prstGeom prst="rect">
            <a:avLst/>
          </a:prstGeom>
          <a:noFill/>
        </p:spPr>
        <p:txBody>
          <a:bodyPr wrap="none" rtlCol="0">
            <a:spAutoFit/>
          </a:bodyPr>
          <a:lstStyle/>
          <a:p>
            <a:r>
              <a:rPr lang="es-MX" dirty="0" smtClean="0">
                <a:solidFill>
                  <a:srgbClr val="333300"/>
                </a:solidFill>
                <a:latin typeface="Arial Rounded MT Bold" panose="020F0704030504030204" pitchFamily="34" charset="0"/>
              </a:rPr>
              <a:t>Unidad Académica Profesional Tianguistenco</a:t>
            </a:r>
            <a:endParaRPr lang="es-MX" dirty="0">
              <a:solidFill>
                <a:srgbClr val="333300"/>
              </a:solidFill>
              <a:latin typeface="Arial Rounded MT Bold" panose="020F0704030504030204" pitchFamily="34" charset="0"/>
            </a:endParaRPr>
          </a:p>
        </p:txBody>
      </p:sp>
      <p:cxnSp>
        <p:nvCxnSpPr>
          <p:cNvPr id="9" name="Conector recto 17"/>
          <p:cNvCxnSpPr/>
          <p:nvPr/>
        </p:nvCxnSpPr>
        <p:spPr>
          <a:xfrm>
            <a:off x="2371804" y="725800"/>
            <a:ext cx="6160636" cy="1362"/>
          </a:xfrm>
          <a:prstGeom prst="line">
            <a:avLst/>
          </a:prstGeom>
          <a:ln w="38100">
            <a:solidFill>
              <a:srgbClr val="333300"/>
            </a:solidFill>
          </a:ln>
        </p:spPr>
        <p:style>
          <a:lnRef idx="1">
            <a:schemeClr val="accent1"/>
          </a:lnRef>
          <a:fillRef idx="0">
            <a:schemeClr val="accent1"/>
          </a:fillRef>
          <a:effectRef idx="0">
            <a:schemeClr val="accent1"/>
          </a:effectRef>
          <a:fontRef idx="minor">
            <a:schemeClr val="tx1"/>
          </a:fontRef>
        </p:style>
      </p:cxnSp>
      <p:sp>
        <p:nvSpPr>
          <p:cNvPr id="10" name="9 CuadroTexto"/>
          <p:cNvSpPr txBox="1"/>
          <p:nvPr/>
        </p:nvSpPr>
        <p:spPr>
          <a:xfrm>
            <a:off x="1484781" y="4688046"/>
            <a:ext cx="6725450" cy="369332"/>
          </a:xfrm>
          <a:prstGeom prst="rect">
            <a:avLst/>
          </a:prstGeom>
          <a:solidFill>
            <a:schemeClr val="accent6">
              <a:lumMod val="50000"/>
            </a:schemeClr>
          </a:solidFill>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es-MX" dirty="0" smtClean="0">
                <a:latin typeface="BankGothic Lt BT" panose="020B0607020203060204" pitchFamily="34" charset="0"/>
              </a:rPr>
              <a:t>INGENIERIA EN PRODUCCIÓN INDUSTRIAL</a:t>
            </a:r>
            <a:endParaRPr lang="es-MX" dirty="0">
              <a:latin typeface="BankGothic Lt BT" panose="020B0607020203060204" pitchFamily="34" charset="0"/>
            </a:endParaRPr>
          </a:p>
        </p:txBody>
      </p:sp>
      <p:pic>
        <p:nvPicPr>
          <p:cNvPr id="14" name="Picture 8" descr="Imagen relacionada"/>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27452" y="44624"/>
            <a:ext cx="2094475" cy="209447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idx="4294967295"/>
          </p:nvPr>
        </p:nvSpPr>
        <p:spPr>
          <a:xfrm>
            <a:off x="2735263" y="1700213"/>
            <a:ext cx="6408737" cy="2303462"/>
          </a:xfrm>
        </p:spPr>
        <p:txBody>
          <a:bodyPr>
            <a:noAutofit/>
          </a:bodyPr>
          <a:lstStyle/>
          <a:p>
            <a:pPr algn="just">
              <a:lnSpc>
                <a:spcPct val="150000"/>
              </a:lnSpc>
            </a:pPr>
            <a:r>
              <a:rPr lang="es-MX" sz="1600" dirty="0">
                <a:solidFill>
                  <a:schemeClr val="tx1"/>
                </a:solidFill>
                <a:latin typeface="Arial" panose="020B0604020202020204" pitchFamily="34" charset="0"/>
                <a:cs typeface="Arial" panose="020B0604020202020204" pitchFamily="34" charset="0"/>
              </a:rPr>
              <a:t>D</a:t>
            </a:r>
            <a:r>
              <a:rPr lang="es-MX" sz="1600" dirty="0" smtClean="0">
                <a:solidFill>
                  <a:schemeClr val="tx1"/>
                </a:solidFill>
                <a:latin typeface="Arial" panose="020B0604020202020204" pitchFamily="34" charset="0"/>
                <a:cs typeface="Arial" panose="020B0604020202020204" pitchFamily="34" charset="0"/>
              </a:rPr>
              <a:t>isposición </a:t>
            </a:r>
            <a:r>
              <a:rPr lang="es-MX" sz="1600" dirty="0">
                <a:solidFill>
                  <a:schemeClr val="tx1"/>
                </a:solidFill>
                <a:latin typeface="Arial" panose="020B0604020202020204" pitchFamily="34" charset="0"/>
                <a:cs typeface="Arial" panose="020B0604020202020204" pitchFamily="34" charset="0"/>
              </a:rPr>
              <a:t>de </a:t>
            </a:r>
            <a:r>
              <a:rPr lang="es-MX" sz="1600" dirty="0" smtClean="0">
                <a:solidFill>
                  <a:schemeClr val="tx1"/>
                </a:solidFill>
                <a:latin typeface="Arial" panose="020B0604020202020204" pitchFamily="34" charset="0"/>
                <a:cs typeface="Arial" panose="020B0604020202020204" pitchFamily="34" charset="0"/>
              </a:rPr>
              <a:t>áreas </a:t>
            </a:r>
            <a:r>
              <a:rPr lang="es-MX" sz="1600" dirty="0">
                <a:solidFill>
                  <a:schemeClr val="tx1"/>
                </a:solidFill>
                <a:latin typeface="Arial" panose="020B0604020202020204" pitchFamily="34" charset="0"/>
                <a:cs typeface="Arial" panose="020B0604020202020204" pitchFamily="34" charset="0"/>
              </a:rPr>
              <a:t>de trabajos donde las operaciones consecutivas están colocadas inmediata y mutuamente adyacentes, </a:t>
            </a:r>
            <a:r>
              <a:rPr lang="es-MX" sz="1600" dirty="0" smtClean="0">
                <a:solidFill>
                  <a:schemeClr val="tx1"/>
                </a:solidFill>
                <a:latin typeface="Arial" panose="020B0604020202020204" pitchFamily="34" charset="0"/>
                <a:cs typeface="Arial" panose="020B0604020202020204" pitchFamily="34" charset="0"/>
              </a:rPr>
              <a:t>permitiendo que </a:t>
            </a:r>
            <a:r>
              <a:rPr lang="es-MX" sz="1600" dirty="0">
                <a:solidFill>
                  <a:schemeClr val="tx1"/>
                </a:solidFill>
                <a:latin typeface="Arial" panose="020B0604020202020204" pitchFamily="34" charset="0"/>
                <a:cs typeface="Arial" panose="020B0604020202020204" pitchFamily="34" charset="0"/>
              </a:rPr>
              <a:t>el material se </a:t>
            </a:r>
            <a:r>
              <a:rPr lang="es-MX" sz="1600" dirty="0" smtClean="0">
                <a:solidFill>
                  <a:schemeClr val="tx1"/>
                </a:solidFill>
                <a:latin typeface="Arial" panose="020B0604020202020204" pitchFamily="34" charset="0"/>
                <a:cs typeface="Arial" panose="020B0604020202020204" pitchFamily="34" charset="0"/>
              </a:rPr>
              <a:t>mueva mutuamente, a </a:t>
            </a:r>
            <a:r>
              <a:rPr lang="es-MX" sz="1600" dirty="0">
                <a:solidFill>
                  <a:schemeClr val="tx1"/>
                </a:solidFill>
                <a:latin typeface="Arial" panose="020B0604020202020204" pitchFamily="34" charset="0"/>
                <a:cs typeface="Arial" panose="020B0604020202020204" pitchFamily="34" charset="0"/>
              </a:rPr>
              <a:t>un ritmo uniforme a </a:t>
            </a:r>
            <a:r>
              <a:rPr lang="es-MX" sz="1600" dirty="0" smtClean="0">
                <a:solidFill>
                  <a:schemeClr val="tx1"/>
                </a:solidFill>
                <a:latin typeface="Arial" panose="020B0604020202020204" pitchFamily="34" charset="0"/>
                <a:cs typeface="Arial" panose="020B0604020202020204" pitchFamily="34" charset="0"/>
              </a:rPr>
              <a:t>través </a:t>
            </a:r>
            <a:r>
              <a:rPr lang="es-MX" sz="1600" dirty="0">
                <a:solidFill>
                  <a:schemeClr val="tx1"/>
                </a:solidFill>
                <a:latin typeface="Arial" panose="020B0604020202020204" pitchFamily="34" charset="0"/>
                <a:cs typeface="Arial" panose="020B0604020202020204" pitchFamily="34" charset="0"/>
              </a:rPr>
              <a:t>de una serie de operaciones equilibradas que permiten el desarrollo de la producción </a:t>
            </a:r>
            <a:r>
              <a:rPr lang="es-MX" sz="1600" dirty="0" smtClean="0">
                <a:solidFill>
                  <a:schemeClr val="tx1"/>
                </a:solidFill>
                <a:latin typeface="Arial" panose="020B0604020202020204" pitchFamily="34" charset="0"/>
                <a:cs typeface="Arial" panose="020B0604020202020204" pitchFamily="34" charset="0"/>
              </a:rPr>
              <a:t>mutua.</a:t>
            </a:r>
            <a:br>
              <a:rPr lang="es-MX" sz="1600" dirty="0" smtClean="0">
                <a:solidFill>
                  <a:schemeClr val="tx1"/>
                </a:solidFill>
                <a:latin typeface="Arial" panose="020B0604020202020204" pitchFamily="34" charset="0"/>
                <a:cs typeface="Arial" panose="020B0604020202020204" pitchFamily="34" charset="0"/>
              </a:rPr>
            </a:br>
            <a:r>
              <a:rPr lang="es-MX" sz="1600" dirty="0" smtClean="0">
                <a:solidFill>
                  <a:schemeClr val="tx1"/>
                </a:solidFill>
                <a:latin typeface="Arial" panose="020B0604020202020204" pitchFamily="34" charset="0"/>
                <a:cs typeface="Arial" panose="020B0604020202020204" pitchFamily="34" charset="0"/>
              </a:rPr>
              <a:t>                                                                             (</a:t>
            </a:r>
            <a:r>
              <a:rPr lang="es-MX" sz="1600" dirty="0">
                <a:solidFill>
                  <a:schemeClr val="tx1"/>
                </a:solidFill>
                <a:latin typeface="Arial" panose="020B0604020202020204" pitchFamily="34" charset="0"/>
                <a:cs typeface="Arial" panose="020B0604020202020204" pitchFamily="34" charset="0"/>
              </a:rPr>
              <a:t>Campoy, 2014) </a:t>
            </a:r>
            <a:endParaRPr lang="en-US" sz="1600" dirty="0">
              <a:solidFill>
                <a:schemeClr val="tx1"/>
              </a:solidFill>
              <a:latin typeface="Arial" panose="020B0604020202020204" pitchFamily="34" charset="0"/>
              <a:cs typeface="Arial" panose="020B0604020202020204" pitchFamily="34" charset="0"/>
            </a:endParaRPr>
          </a:p>
        </p:txBody>
      </p:sp>
      <p:pic>
        <p:nvPicPr>
          <p:cNvPr id="6" name="Marcador de posición de imagen 5"/>
          <p:cNvPicPr>
            <a:picLocks noGrp="1" noChangeAspect="1"/>
          </p:cNvPicPr>
          <p:nvPr>
            <p:ph type="pic" sz="quarter" idx="4294967295"/>
          </p:nvPr>
        </p:nvPicPr>
        <p:blipFill>
          <a:blip r:embed="rId2" cstate="print"/>
          <a:srcRect/>
          <a:stretch>
            <a:fillRect/>
          </a:stretch>
        </p:blipFill>
        <p:spPr>
          <a:xfrm>
            <a:off x="4370388" y="4711700"/>
            <a:ext cx="4773612" cy="2146300"/>
          </a:xfrm>
          <a:prstGeom prst="rect">
            <a:avLst/>
          </a:prstGeom>
        </p:spPr>
      </p:pic>
      <p:sp>
        <p:nvSpPr>
          <p:cNvPr id="4" name="Rectángulo 3"/>
          <p:cNvSpPr/>
          <p:nvPr/>
        </p:nvSpPr>
        <p:spPr>
          <a:xfrm>
            <a:off x="1835696" y="188640"/>
            <a:ext cx="6984776" cy="1569660"/>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2.2 </a:t>
            </a:r>
            <a:r>
              <a:rPr lang="es-ES" sz="3200" b="1" dirty="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IMPORTANCIA </a:t>
            </a: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DEL BALANCEO DE LÍNEA DE </a:t>
            </a:r>
          </a:p>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PRODUCCIÓN</a:t>
            </a:r>
            <a:endParaRPr lang="es-ES" sz="3200" b="1" cap="none" spc="0" dirty="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endParaRPr>
          </a:p>
        </p:txBody>
      </p:sp>
      <p:pic>
        <p:nvPicPr>
          <p:cNvPr id="7"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18641" y="-7156176"/>
            <a:ext cx="7704856" cy="16347115"/>
          </a:xfrm>
          <a:prstGeom prst="rect">
            <a:avLst/>
          </a:prstGeom>
        </p:spPr>
      </p:pic>
    </p:spTree>
    <p:extLst>
      <p:ext uri="{BB962C8B-B14F-4D97-AF65-F5344CB8AC3E}">
        <p14:creationId xmlns:p14="http://schemas.microsoft.com/office/powerpoint/2010/main" val="2999152006"/>
      </p:ext>
    </p:extLst>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idx="4294967295"/>
          </p:nvPr>
        </p:nvSpPr>
        <p:spPr>
          <a:xfrm>
            <a:off x="1727200" y="1511300"/>
            <a:ext cx="7416800" cy="1800225"/>
          </a:xfrm>
        </p:spPr>
        <p:txBody>
          <a:bodyPr>
            <a:noAutofit/>
          </a:bodyPr>
          <a:lstStyle/>
          <a:p>
            <a:pPr algn="just">
              <a:lnSpc>
                <a:spcPct val="150000"/>
              </a:lnSpc>
            </a:pPr>
            <a:r>
              <a:rPr lang="es-ES" sz="1600" dirty="0" smtClean="0">
                <a:solidFill>
                  <a:schemeClr val="tx1"/>
                </a:solidFill>
                <a:latin typeface="Arial" panose="020B0604020202020204" pitchFamily="34" charset="0"/>
                <a:cs typeface="Arial" panose="020B0604020202020204" pitchFamily="34" charset="0"/>
              </a:rPr>
              <a:t>Las </a:t>
            </a:r>
            <a:r>
              <a:rPr lang="es-ES" sz="1600" dirty="0">
                <a:solidFill>
                  <a:schemeClr val="tx1"/>
                </a:solidFill>
                <a:latin typeface="Arial" panose="020B0604020202020204" pitchFamily="34" charset="0"/>
                <a:cs typeface="Arial" panose="020B0604020202020204" pitchFamily="34" charset="0"/>
              </a:rPr>
              <a:t>líneas de fabricación deben ser balanceadas de tal manera que la frecuencia de salida de una máquina debe ser equivalente a la frecuencia de alimentación de la máquina que realiza la operación </a:t>
            </a:r>
            <a:r>
              <a:rPr lang="es-ES" sz="1600" dirty="0" smtClean="0">
                <a:solidFill>
                  <a:schemeClr val="tx1"/>
                </a:solidFill>
                <a:latin typeface="Arial" panose="020B0604020202020204" pitchFamily="34" charset="0"/>
                <a:cs typeface="Arial" panose="020B0604020202020204" pitchFamily="34" charset="0"/>
              </a:rPr>
              <a:t>siguiente.</a:t>
            </a:r>
            <a:endParaRPr lang="en-US" sz="1600" dirty="0">
              <a:solidFill>
                <a:schemeClr val="tx1"/>
              </a:solidFill>
              <a:latin typeface="Arial" panose="020B0604020202020204" pitchFamily="34" charset="0"/>
              <a:cs typeface="Arial" panose="020B0604020202020204" pitchFamily="34" charset="0"/>
            </a:endParaRPr>
          </a:p>
        </p:txBody>
      </p:sp>
      <p:sp>
        <p:nvSpPr>
          <p:cNvPr id="4" name="Rectángulo 3"/>
          <p:cNvSpPr/>
          <p:nvPr/>
        </p:nvSpPr>
        <p:spPr>
          <a:xfrm>
            <a:off x="1835696" y="188640"/>
            <a:ext cx="6984776" cy="1077218"/>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IMPORTANCIA </a:t>
            </a: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DEL BALANCEO DE LÍNEA</a:t>
            </a:r>
          </a:p>
        </p:txBody>
      </p:sp>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18641" y="-7156176"/>
            <a:ext cx="7704856" cy="16347115"/>
          </a:xfrm>
          <a:prstGeom prst="rect">
            <a:avLst/>
          </a:prstGeom>
        </p:spPr>
      </p:pic>
      <p:graphicFrame>
        <p:nvGraphicFramePr>
          <p:cNvPr id="3" name="Diagrama 2"/>
          <p:cNvGraphicFramePr/>
          <p:nvPr>
            <p:extLst>
              <p:ext uri="{D42A27DB-BD31-4B8C-83A1-F6EECF244321}">
                <p14:modId xmlns:p14="http://schemas.microsoft.com/office/powerpoint/2010/main" val="2207674388"/>
              </p:ext>
            </p:extLst>
          </p:nvPr>
        </p:nvGraphicFramePr>
        <p:xfrm>
          <a:off x="2940496" y="2794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14437095"/>
      </p:ext>
    </p:extLst>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81128" y="-7084168"/>
            <a:ext cx="7704856" cy="16347115"/>
          </a:xfrm>
          <a:prstGeom prst="rect">
            <a:avLst/>
          </a:prstGeom>
        </p:spPr>
      </p:pic>
      <p:pic>
        <p:nvPicPr>
          <p:cNvPr id="6" name="Picture 2" descr="Resultado de imagen para diagrama de procedenc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7744" y="3501008"/>
            <a:ext cx="6500974" cy="3267746"/>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2411760" y="1758300"/>
            <a:ext cx="4572000" cy="1569660"/>
          </a:xfrm>
          <a:prstGeom prst="rect">
            <a:avLst/>
          </a:prstGeom>
        </p:spPr>
        <p:txBody>
          <a:bodyPr>
            <a:spAutoFit/>
          </a:bodyPr>
          <a:lstStyle/>
          <a:p>
            <a:pPr marL="457200" lvl="0" indent="-457200">
              <a:buFont typeface="+mj-lt"/>
              <a:buAutoNum type="arabicPeriod"/>
            </a:pPr>
            <a:r>
              <a:rPr lang="es-MX" sz="2400" dirty="0" smtClean="0">
                <a:latin typeface="Arial" panose="020B0604020202020204" pitchFamily="34" charset="0"/>
                <a:cs typeface="Arial" panose="020B0604020202020204" pitchFamily="34" charset="0"/>
              </a:rPr>
              <a:t>Especificar </a:t>
            </a:r>
            <a:r>
              <a:rPr lang="es-MX" sz="2400" dirty="0">
                <a:latin typeface="Arial" panose="020B0604020202020204" pitchFamily="34" charset="0"/>
                <a:cs typeface="Arial" panose="020B0604020202020204" pitchFamily="34" charset="0"/>
              </a:rPr>
              <a:t>las relaciones secuenciales entre las tareas utilizando un diagrama de procedencia.</a:t>
            </a:r>
            <a:endParaRPr lang="es-MX" sz="2400" dirty="0">
              <a:latin typeface="Arial" panose="020B0604020202020204" pitchFamily="34" charset="0"/>
              <a:cs typeface="Arial" panose="020B0604020202020204" pitchFamily="34" charset="0"/>
            </a:endParaRPr>
          </a:p>
        </p:txBody>
      </p:sp>
      <p:sp>
        <p:nvSpPr>
          <p:cNvPr id="9" name="Rectángulo 3"/>
          <p:cNvSpPr/>
          <p:nvPr/>
        </p:nvSpPr>
        <p:spPr>
          <a:xfrm>
            <a:off x="1115616" y="188640"/>
            <a:ext cx="8028384" cy="1569660"/>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PASOS </a:t>
            </a: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PARA EL ESTUDIO DE BALANCEO DE LÍNEA DE </a:t>
            </a:r>
          </a:p>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PRODUCCIÓN</a:t>
            </a:r>
            <a:endParaRPr lang="es-ES" sz="3200" b="1" cap="none" spc="0" dirty="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endParaRPr>
          </a:p>
        </p:txBody>
      </p:sp>
    </p:spTree>
    <p:extLst>
      <p:ext uri="{BB962C8B-B14F-4D97-AF65-F5344CB8AC3E}">
        <p14:creationId xmlns:p14="http://schemas.microsoft.com/office/powerpoint/2010/main" val="3349525206"/>
      </p:ext>
    </p:extLst>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81128" y="-7084168"/>
            <a:ext cx="7704856" cy="16347115"/>
          </a:xfrm>
          <a:prstGeom prst="rect">
            <a:avLst/>
          </a:prstGeom>
        </p:spPr>
      </p:pic>
      <mc:AlternateContent xmlns:mc="http://schemas.openxmlformats.org/markup-compatibility/2006">
        <mc:Choice xmlns:a14="http://schemas.microsoft.com/office/drawing/2010/main" Requires="a14">
          <p:sp>
            <p:nvSpPr>
              <p:cNvPr id="2" name="1 Rectángulo"/>
              <p:cNvSpPr/>
              <p:nvPr/>
            </p:nvSpPr>
            <p:spPr>
              <a:xfrm>
                <a:off x="2627784" y="548680"/>
                <a:ext cx="5616624" cy="1788375"/>
              </a:xfrm>
              <a:prstGeom prst="rect">
                <a:avLst/>
              </a:prstGeom>
            </p:spPr>
            <p:txBody>
              <a:bodyPr wrap="square">
                <a:spAutoFit/>
              </a:bodyPr>
              <a:lstStyle/>
              <a:p>
                <a:pPr lvl="0"/>
                <a:r>
                  <a:rPr lang="es-MX" sz="2400" dirty="0" smtClean="0">
                    <a:solidFill>
                      <a:schemeClr val="tx1"/>
                    </a:solidFill>
                    <a:latin typeface="Arial" panose="020B0604020202020204" pitchFamily="34" charset="0"/>
                    <a:cs typeface="Arial" panose="020B0604020202020204" pitchFamily="34" charset="0"/>
                  </a:rPr>
                  <a:t>2. Determinar el tiempo del ciclo requerido (C).</a:t>
                </a:r>
              </a:p>
              <a:p>
                <a:pPr lvl="0"/>
                <a:endParaRPr lang="es-MX" sz="2400" dirty="0" smtClean="0">
                  <a:solidFill>
                    <a:schemeClr val="tx1"/>
                  </a:solidFill>
                  <a:latin typeface="Arial" panose="020B0604020202020204" pitchFamily="34" charset="0"/>
                  <a:cs typeface="Arial" panose="020B0604020202020204" pitchFamily="34" charset="0"/>
                </a:endParaRPr>
              </a:p>
              <a:p>
                <a:r>
                  <a:rPr lang="es-MX" sz="2400" i="1" dirty="0" smtClean="0">
                    <a:solidFill>
                      <a:schemeClr val="tx1"/>
                    </a:solidFill>
                  </a:rPr>
                  <a:t>C</a:t>
                </a:r>
                <a14:m>
                  <m:oMath xmlns:m="http://schemas.openxmlformats.org/officeDocument/2006/math">
                    <m:r>
                      <a:rPr lang="es-MX" sz="2400" i="1">
                        <a:solidFill>
                          <a:schemeClr val="tx1"/>
                        </a:solidFill>
                        <a:latin typeface="Cambria Math" panose="02040503050406030204" pitchFamily="18" charset="0"/>
                      </a:rPr>
                      <m:t>=</m:t>
                    </m:r>
                    <m:f>
                      <m:fPr>
                        <m:ctrlPr>
                          <a:rPr lang="es-MX" sz="2400" i="1">
                            <a:solidFill>
                              <a:schemeClr val="tx1"/>
                            </a:solidFill>
                            <a:latin typeface="Cambria Math"/>
                          </a:rPr>
                        </m:ctrlPr>
                      </m:fPr>
                      <m:num>
                        <m:r>
                          <a:rPr lang="es-MX" sz="2400" i="1">
                            <a:solidFill>
                              <a:schemeClr val="tx1"/>
                            </a:solidFill>
                            <a:latin typeface="Cambria Math" panose="02040503050406030204" pitchFamily="18" charset="0"/>
                          </a:rPr>
                          <m:t>𝑇𝑖𝑒𝑚𝑝𝑜</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𝑑𝑒</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𝑝𝑟𝑜𝑑𝑢𝑐𝑐𝑖</m:t>
                        </m:r>
                        <m:r>
                          <a:rPr lang="es-MX" sz="2400" i="1">
                            <a:solidFill>
                              <a:schemeClr val="tx1"/>
                            </a:solidFill>
                            <a:latin typeface="Cambria Math" panose="02040503050406030204" pitchFamily="18" charset="0"/>
                          </a:rPr>
                          <m:t>ó</m:t>
                        </m:r>
                        <m:r>
                          <a:rPr lang="es-MX" sz="2400" i="1">
                            <a:solidFill>
                              <a:schemeClr val="tx1"/>
                            </a:solidFill>
                            <a:latin typeface="Cambria Math" panose="02040503050406030204" pitchFamily="18" charset="0"/>
                          </a:rPr>
                          <m:t>𝑛</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𝑝𝑜𝑟</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𝑑</m:t>
                        </m:r>
                        <m:r>
                          <a:rPr lang="es-MX" sz="2400" i="1">
                            <a:solidFill>
                              <a:schemeClr val="tx1"/>
                            </a:solidFill>
                            <a:latin typeface="Cambria Math" panose="02040503050406030204" pitchFamily="18" charset="0"/>
                          </a:rPr>
                          <m:t>í</m:t>
                        </m:r>
                        <m:r>
                          <a:rPr lang="es-MX" sz="2400" i="1">
                            <a:solidFill>
                              <a:schemeClr val="tx1"/>
                            </a:solidFill>
                            <a:latin typeface="Cambria Math" panose="02040503050406030204" pitchFamily="18" charset="0"/>
                          </a:rPr>
                          <m:t>𝑎</m:t>
                        </m:r>
                      </m:num>
                      <m:den>
                        <m:r>
                          <a:rPr lang="es-MX" sz="2400" i="1">
                            <a:solidFill>
                              <a:schemeClr val="tx1"/>
                            </a:solidFill>
                            <a:latin typeface="Cambria Math" panose="02040503050406030204" pitchFamily="18" charset="0"/>
                          </a:rPr>
                          <m:t>𝑃𝑟𝑜𝑑𝑢𝑐𝑐𝑖</m:t>
                        </m:r>
                        <m:r>
                          <a:rPr lang="es-MX" sz="2400" i="1">
                            <a:solidFill>
                              <a:schemeClr val="tx1"/>
                            </a:solidFill>
                            <a:latin typeface="Cambria Math" panose="02040503050406030204" pitchFamily="18" charset="0"/>
                          </a:rPr>
                          <m:t>ó</m:t>
                        </m:r>
                        <m:r>
                          <a:rPr lang="es-MX" sz="2400" i="1">
                            <a:solidFill>
                              <a:schemeClr val="tx1"/>
                            </a:solidFill>
                            <a:latin typeface="Cambria Math" panose="02040503050406030204" pitchFamily="18" charset="0"/>
                          </a:rPr>
                          <m:t>𝑛</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𝑑𝑖𝑎𝑟𝑖𝑎</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𝑟𝑒𝑞𝑢𝑒𝑟𝑖𝑑𝑎</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𝑒𝑛</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𝑢𝑛𝑖𝑑𝑎𝑑𝑒𝑠</m:t>
                        </m:r>
                        <m:r>
                          <a:rPr lang="es-MX" sz="2400" i="1">
                            <a:solidFill>
                              <a:schemeClr val="tx1"/>
                            </a:solidFill>
                            <a:latin typeface="Cambria Math" panose="02040503050406030204" pitchFamily="18" charset="0"/>
                          </a:rPr>
                          <m:t>)</m:t>
                        </m:r>
                      </m:den>
                    </m:f>
                  </m:oMath>
                </a14:m>
                <a:endParaRPr lang="es-MX" sz="2400" dirty="0">
                  <a:solidFill>
                    <a:schemeClr val="tx1"/>
                  </a:solidFill>
                  <a:latin typeface="Arial" panose="020B0604020202020204" pitchFamily="34" charset="0"/>
                </a:endParaRPr>
              </a:p>
            </p:txBody>
          </p:sp>
        </mc:Choice>
        <mc:Fallback>
          <p:sp>
            <p:nvSpPr>
              <p:cNvPr id="2" name="1 Rectángulo"/>
              <p:cNvSpPr>
                <a:spLocks noRot="1" noChangeAspect="1" noMove="1" noResize="1" noEditPoints="1" noAdjustHandles="1" noChangeArrowheads="1" noChangeShapeType="1" noTextEdit="1"/>
              </p:cNvSpPr>
              <p:nvPr/>
            </p:nvSpPr>
            <p:spPr>
              <a:xfrm>
                <a:off x="2627784" y="548680"/>
                <a:ext cx="5616624" cy="1788375"/>
              </a:xfrm>
              <a:prstGeom prst="rect">
                <a:avLst/>
              </a:prstGeom>
              <a:blipFill rotWithShape="1">
                <a:blip r:embed="rId3"/>
                <a:stretch>
                  <a:fillRect l="-1629" t="-2389"/>
                </a:stretch>
              </a:blipFill>
            </p:spPr>
            <p:txBody>
              <a:bodyPr/>
              <a:lstStyle/>
              <a:p>
                <a:r>
                  <a:rPr lang="es-MX">
                    <a:noFill/>
                  </a:rPr>
                  <a:t> </a:t>
                </a:r>
              </a:p>
            </p:txBody>
          </p:sp>
        </mc:Fallback>
      </mc:AlternateContent>
      <p:pic>
        <p:nvPicPr>
          <p:cNvPr id="9" name="Imagen 3"/>
          <p:cNvPicPr>
            <a:picLocks noChangeAspect="1"/>
          </p:cNvPicPr>
          <p:nvPr/>
        </p:nvPicPr>
        <p:blipFill>
          <a:blip r:embed="rId4"/>
          <a:stretch>
            <a:fillRect/>
          </a:stretch>
        </p:blipFill>
        <p:spPr>
          <a:xfrm>
            <a:off x="3275856" y="2708920"/>
            <a:ext cx="4015212" cy="3782139"/>
          </a:xfrm>
          <a:prstGeom prst="rect">
            <a:avLst/>
          </a:prstGeom>
        </p:spPr>
      </p:pic>
    </p:spTree>
    <p:extLst>
      <p:ext uri="{BB962C8B-B14F-4D97-AF65-F5344CB8AC3E}">
        <p14:creationId xmlns:p14="http://schemas.microsoft.com/office/powerpoint/2010/main" val="3349525206"/>
      </p:ext>
    </p:extLst>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81128" y="-7084168"/>
            <a:ext cx="7704856" cy="16347115"/>
          </a:xfrm>
          <a:prstGeom prst="rect">
            <a:avLst/>
          </a:prstGeom>
        </p:spPr>
      </p:pic>
      <mc:AlternateContent xmlns:mc="http://schemas.openxmlformats.org/markup-compatibility/2006">
        <mc:Choice xmlns:a14="http://schemas.microsoft.com/office/drawing/2010/main" Requires="a14">
          <p:sp>
            <p:nvSpPr>
              <p:cNvPr id="2" name="1 Rectángulo"/>
              <p:cNvSpPr/>
              <p:nvPr/>
            </p:nvSpPr>
            <p:spPr>
              <a:xfrm>
                <a:off x="2555776" y="404664"/>
                <a:ext cx="6048672" cy="2707985"/>
              </a:xfrm>
              <a:prstGeom prst="rect">
                <a:avLst/>
              </a:prstGeom>
            </p:spPr>
            <p:txBody>
              <a:bodyPr wrap="square">
                <a:spAutoFit/>
              </a:bodyPr>
              <a:lstStyle/>
              <a:p>
                <a:pPr marL="457200" indent="-457200">
                  <a:buAutoNum type="arabicPeriod" startAt="3"/>
                </a:pPr>
                <a:r>
                  <a:rPr lang="es-MX" sz="2400" dirty="0" smtClean="0">
                    <a:solidFill>
                      <a:schemeClr val="tx1"/>
                    </a:solidFill>
                    <a:latin typeface="Arial" panose="020B0604020202020204" pitchFamily="34" charset="0"/>
                    <a:cs typeface="Arial" panose="020B0604020202020204" pitchFamily="34" charset="0"/>
                  </a:rPr>
                  <a:t>Determinar el número de estaciones de trabajo (N) requeridas para satisfacer la limitación del ciclo.</a:t>
                </a:r>
              </a:p>
              <a:p>
                <a:endParaRPr lang="es-MX" sz="2400" dirty="0" smtClean="0">
                  <a:solidFill>
                    <a:schemeClr val="tx1"/>
                  </a:solidFill>
                  <a:latin typeface="Arial" panose="020B0604020202020204" pitchFamily="34" charset="0"/>
                  <a:cs typeface="Arial" panose="020B0604020202020204" pitchFamily="34" charset="0"/>
                </a:endParaRPr>
              </a:p>
              <a:p>
                <a14:m>
                  <m:oMathPara xmlns:m="http://schemas.openxmlformats.org/officeDocument/2006/math">
                    <m:oMathParaPr>
                      <m:jc m:val="centerGroup"/>
                    </m:oMathParaPr>
                    <m:oMath xmlns:m="http://schemas.openxmlformats.org/officeDocument/2006/math">
                      <m:r>
                        <a:rPr lang="es-MX" sz="2400" i="1">
                          <a:solidFill>
                            <a:schemeClr val="tx1"/>
                          </a:solidFill>
                          <a:latin typeface="Cambria Math" panose="02040503050406030204" pitchFamily="18" charset="0"/>
                        </a:rPr>
                        <m:t>𝑁</m:t>
                      </m:r>
                      <m:r>
                        <a:rPr lang="es-MX" sz="2400" i="1">
                          <a:solidFill>
                            <a:schemeClr val="tx1"/>
                          </a:solidFill>
                          <a:latin typeface="Cambria Math" panose="02040503050406030204" pitchFamily="18" charset="0"/>
                        </a:rPr>
                        <m:t>=</m:t>
                      </m:r>
                      <m:f>
                        <m:fPr>
                          <m:ctrlPr>
                            <a:rPr lang="es-MX" sz="2400" i="1">
                              <a:solidFill>
                                <a:schemeClr val="tx1"/>
                              </a:solidFill>
                              <a:latin typeface="Cambria Math"/>
                            </a:rPr>
                          </m:ctrlPr>
                        </m:fPr>
                        <m:num>
                          <m:r>
                            <a:rPr lang="es-MX" sz="2400" i="1">
                              <a:solidFill>
                                <a:schemeClr val="tx1"/>
                              </a:solidFill>
                              <a:latin typeface="Cambria Math" panose="02040503050406030204" pitchFamily="18" charset="0"/>
                            </a:rPr>
                            <m:t>𝑆𝑢𝑚𝑎</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𝑑𝑒</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𝑙𝑜𝑠</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𝑡𝑖𝑒𝑚𝑝𝑜𝑠</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𝑑𝑒</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𝑙𝑎𝑠</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𝑡𝑎𝑟𝑒𝑎𝑠</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𝑇</m:t>
                          </m:r>
                          <m:r>
                            <a:rPr lang="es-MX" sz="2400" i="1">
                              <a:solidFill>
                                <a:schemeClr val="tx1"/>
                              </a:solidFill>
                              <a:latin typeface="Cambria Math" panose="02040503050406030204" pitchFamily="18" charset="0"/>
                            </a:rPr>
                            <m:t>)</m:t>
                          </m:r>
                        </m:num>
                        <m:den>
                          <m:r>
                            <a:rPr lang="es-MX" sz="2400" i="1">
                              <a:solidFill>
                                <a:schemeClr val="tx1"/>
                              </a:solidFill>
                              <a:latin typeface="Cambria Math" panose="02040503050406030204" pitchFamily="18" charset="0"/>
                            </a:rPr>
                            <m:t>𝑇𝑖𝑒𝑚𝑝𝑜</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𝑑𝑒𝑙</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𝑐𝑖𝑐𝑙𝑜</m:t>
                          </m:r>
                          <m:r>
                            <a:rPr lang="es-MX" sz="2400" i="1">
                              <a:solidFill>
                                <a:schemeClr val="tx1"/>
                              </a:solidFill>
                              <a:latin typeface="Cambria Math" panose="02040503050406030204" pitchFamily="18" charset="0"/>
                            </a:rPr>
                            <m:t> (</m:t>
                          </m:r>
                          <m:r>
                            <a:rPr lang="es-MX" sz="2400" i="1">
                              <a:solidFill>
                                <a:schemeClr val="tx1"/>
                              </a:solidFill>
                              <a:latin typeface="Cambria Math" panose="02040503050406030204" pitchFamily="18" charset="0"/>
                            </a:rPr>
                            <m:t>𝐶</m:t>
                          </m:r>
                          <m:r>
                            <a:rPr lang="es-MX" sz="2400" i="1">
                              <a:solidFill>
                                <a:schemeClr val="tx1"/>
                              </a:solidFill>
                              <a:latin typeface="Cambria Math" panose="02040503050406030204" pitchFamily="18" charset="0"/>
                            </a:rPr>
                            <m:t>)</m:t>
                          </m:r>
                        </m:den>
                      </m:f>
                    </m:oMath>
                  </m:oMathPara>
                </a14:m>
                <a:endParaRPr lang="es-MX" sz="2400" dirty="0">
                  <a:solidFill>
                    <a:schemeClr val="tx1"/>
                  </a:solidFill>
                </a:endParaRPr>
              </a:p>
              <a:p>
                <a:endParaRPr lang="es-MX" sz="2400" dirty="0">
                  <a:solidFill>
                    <a:schemeClr val="tx1"/>
                  </a:solidFill>
                </a:endParaRPr>
              </a:p>
            </p:txBody>
          </p:sp>
        </mc:Choice>
        <mc:Fallback>
          <p:sp>
            <p:nvSpPr>
              <p:cNvPr id="2" name="1 Rectángulo"/>
              <p:cNvSpPr>
                <a:spLocks noRot="1" noChangeAspect="1" noMove="1" noResize="1" noEditPoints="1" noAdjustHandles="1" noChangeArrowheads="1" noChangeShapeType="1" noTextEdit="1"/>
              </p:cNvSpPr>
              <p:nvPr/>
            </p:nvSpPr>
            <p:spPr>
              <a:xfrm>
                <a:off x="2555776" y="404664"/>
                <a:ext cx="6048672" cy="2707985"/>
              </a:xfrm>
              <a:prstGeom prst="rect">
                <a:avLst/>
              </a:prstGeom>
              <a:blipFill rotWithShape="1">
                <a:blip r:embed="rId3"/>
                <a:stretch>
                  <a:fillRect l="-1310" t="-1573" r="-2520"/>
                </a:stretch>
              </a:blipFill>
            </p:spPr>
            <p:txBody>
              <a:bodyPr/>
              <a:lstStyle/>
              <a:p>
                <a:r>
                  <a:rPr lang="es-MX">
                    <a:noFill/>
                  </a:rPr>
                  <a:t> </a:t>
                </a:r>
              </a:p>
            </p:txBody>
          </p:sp>
        </mc:Fallback>
      </mc:AlternateContent>
      <p:pic>
        <p:nvPicPr>
          <p:cNvPr id="9" name="Imagen 4"/>
          <p:cNvPicPr>
            <a:picLocks noChangeAspect="1"/>
          </p:cNvPicPr>
          <p:nvPr/>
        </p:nvPicPr>
        <p:blipFill>
          <a:blip r:embed="rId4"/>
          <a:stretch>
            <a:fillRect/>
          </a:stretch>
        </p:blipFill>
        <p:spPr>
          <a:xfrm>
            <a:off x="3635896" y="2852936"/>
            <a:ext cx="3778286" cy="3895140"/>
          </a:xfrm>
          <a:prstGeom prst="rect">
            <a:avLst/>
          </a:prstGeom>
        </p:spPr>
      </p:pic>
    </p:spTree>
    <p:extLst>
      <p:ext uri="{BB962C8B-B14F-4D97-AF65-F5344CB8AC3E}">
        <p14:creationId xmlns:p14="http://schemas.microsoft.com/office/powerpoint/2010/main" val="3349525206"/>
      </p:ext>
    </p:extLst>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81128" y="-7084168"/>
            <a:ext cx="7704856" cy="16347115"/>
          </a:xfrm>
          <a:prstGeom prst="rect">
            <a:avLst/>
          </a:prstGeom>
        </p:spPr>
      </p:pic>
      <p:sp>
        <p:nvSpPr>
          <p:cNvPr id="2" name="1 Rectángulo"/>
          <p:cNvSpPr/>
          <p:nvPr/>
        </p:nvSpPr>
        <p:spPr>
          <a:xfrm>
            <a:off x="2286000" y="620688"/>
            <a:ext cx="4572000" cy="1200329"/>
          </a:xfrm>
          <a:prstGeom prst="rect">
            <a:avLst/>
          </a:prstGeom>
        </p:spPr>
        <p:txBody>
          <a:bodyPr>
            <a:spAutoFit/>
          </a:bodyPr>
          <a:lstStyle/>
          <a:p>
            <a:r>
              <a:rPr lang="es-MX" sz="2400" dirty="0">
                <a:latin typeface="Arial" panose="020B0604020202020204" pitchFamily="34" charset="0"/>
                <a:cs typeface="Arial" panose="020B0604020202020204" pitchFamily="34" charset="0"/>
              </a:rPr>
              <a:t>4. Seleccionar las reglas de asignación de las tareas en las diferentes estaciones de trabajo</a:t>
            </a:r>
            <a:endParaRPr lang="es-MX" sz="2400" dirty="0"/>
          </a:p>
        </p:txBody>
      </p:sp>
      <p:pic>
        <p:nvPicPr>
          <p:cNvPr id="4" name="Imagen 3"/>
          <p:cNvPicPr>
            <a:picLocks noChangeAspect="1"/>
          </p:cNvPicPr>
          <p:nvPr/>
        </p:nvPicPr>
        <p:blipFill>
          <a:blip r:embed="rId3"/>
          <a:stretch>
            <a:fillRect/>
          </a:stretch>
        </p:blipFill>
        <p:spPr>
          <a:xfrm>
            <a:off x="2339752" y="2420888"/>
            <a:ext cx="6500974" cy="3673049"/>
          </a:xfrm>
          <a:prstGeom prst="rect">
            <a:avLst/>
          </a:prstGeom>
        </p:spPr>
      </p:pic>
    </p:spTree>
    <p:extLst>
      <p:ext uri="{BB962C8B-B14F-4D97-AF65-F5344CB8AC3E}">
        <p14:creationId xmlns:p14="http://schemas.microsoft.com/office/powerpoint/2010/main" val="4172139637"/>
      </p:ext>
    </p:extLst>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81128" y="-7084168"/>
            <a:ext cx="7704856" cy="16347115"/>
          </a:xfrm>
          <a:prstGeom prst="rect">
            <a:avLst/>
          </a:prstGeom>
        </p:spPr>
      </p:pic>
      <p:sp>
        <p:nvSpPr>
          <p:cNvPr id="2" name="1 Rectángulo"/>
          <p:cNvSpPr/>
          <p:nvPr/>
        </p:nvSpPr>
        <p:spPr>
          <a:xfrm>
            <a:off x="1547664" y="1340768"/>
            <a:ext cx="2907432" cy="2677656"/>
          </a:xfrm>
          <a:prstGeom prst="rect">
            <a:avLst/>
          </a:prstGeom>
        </p:spPr>
        <p:txBody>
          <a:bodyPr wrap="square">
            <a:spAutoFit/>
          </a:bodyPr>
          <a:lstStyle/>
          <a:p>
            <a:pPr lvl="0"/>
            <a:r>
              <a:rPr lang="es-MX" sz="2400" dirty="0">
                <a:latin typeface="Arial" panose="020B0604020202020204" pitchFamily="34" charset="0"/>
                <a:cs typeface="Arial" panose="020B0604020202020204" pitchFamily="34" charset="0"/>
              </a:rPr>
              <a:t>5. Asignar las tareas, una vez a la primera estación de trabajo hasta que la suma de los tiempos sea igual al trabajo del ciclo</a:t>
            </a:r>
            <a:endParaRPr lang="es-MX" sz="2400" dirty="0">
              <a:latin typeface="Arial" panose="020B0604020202020204" pitchFamily="34" charset="0"/>
              <a:cs typeface="Arial" panose="020B0604020202020204" pitchFamily="34" charset="0"/>
            </a:endParaRPr>
          </a:p>
        </p:txBody>
      </p:sp>
      <p:pic>
        <p:nvPicPr>
          <p:cNvPr id="4" name="Imagen 4"/>
          <p:cNvPicPr>
            <a:picLocks noChangeAspect="1"/>
          </p:cNvPicPr>
          <p:nvPr/>
        </p:nvPicPr>
        <p:blipFill>
          <a:blip r:embed="rId3"/>
          <a:stretch>
            <a:fillRect/>
          </a:stretch>
        </p:blipFill>
        <p:spPr>
          <a:xfrm>
            <a:off x="4499992" y="622344"/>
            <a:ext cx="4359450" cy="56834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172139637"/>
      </p:ext>
    </p:extLst>
  </p:cSld>
  <p:clrMapOvr>
    <a:masterClrMapping/>
  </p:clrMapOvr>
  <p:transition spd="slow">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81128" y="-7084168"/>
            <a:ext cx="7704856" cy="16347115"/>
          </a:xfrm>
          <a:prstGeom prst="rect">
            <a:avLst/>
          </a:prstGeom>
        </p:spPr>
      </p:pic>
      <mc:AlternateContent xmlns:mc="http://schemas.openxmlformats.org/markup-compatibility/2006">
        <mc:Choice xmlns:a14="http://schemas.microsoft.com/office/drawing/2010/main" Requires="a14">
          <p:sp>
            <p:nvSpPr>
              <p:cNvPr id="3" name="Marcador de contenido 2"/>
              <p:cNvSpPr txBox="1">
                <a:spLocks/>
              </p:cNvSpPr>
              <p:nvPr/>
            </p:nvSpPr>
            <p:spPr>
              <a:xfrm>
                <a:off x="683568" y="332656"/>
                <a:ext cx="8352928" cy="2237207"/>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s-MX" b="1" dirty="0" smtClean="0">
                    <a:latin typeface="Arial" panose="020B0604020202020204" pitchFamily="34" charset="0"/>
                    <a:cs typeface="Arial" panose="020B0604020202020204" pitchFamily="34" charset="0"/>
                  </a:rPr>
                  <a:t>6. Evalúe la eficiencia del balanceo obtenido empleado la formula </a:t>
                </a:r>
              </a:p>
              <a:p>
                <a:pPr marL="0" indent="0">
                  <a:buFont typeface="Wingdings 3" charset="2"/>
                  <a:buNone/>
                </a:pPr>
                <a:endParaRPr lang="es-MX" b="1" dirty="0">
                  <a:latin typeface="Arial" panose="020B0604020202020204" pitchFamily="34" charset="0"/>
                  <a:cs typeface="Arial" panose="020B0604020202020204" pitchFamily="34" charset="0"/>
                </a:endParaRPr>
              </a:p>
              <a:p>
                <a:pPr marL="0" indent="0">
                  <a:buFont typeface="Wingdings 3" charset="2"/>
                  <a:buNone/>
                </a:pPr>
                <a:r>
                  <a:rPr lang="es-MX" b="1" dirty="0"/>
                  <a:t>E</a:t>
                </a:r>
                <a14:m>
                  <m:oMath xmlns:m="http://schemas.openxmlformats.org/officeDocument/2006/math">
                    <m:r>
                      <a:rPr lang="es-MX" b="1" i="1">
                        <a:latin typeface="Cambria Math" panose="02040503050406030204" pitchFamily="18" charset="0"/>
                      </a:rPr>
                      <m:t>=</m:t>
                    </m:r>
                    <m:f>
                      <m:fPr>
                        <m:ctrlPr>
                          <a:rPr lang="es-MX" b="1" i="1">
                            <a:latin typeface="Cambria Math"/>
                          </a:rPr>
                        </m:ctrlPr>
                      </m:fPr>
                      <m:num>
                        <m:r>
                          <a:rPr lang="es-MX" b="1" i="1">
                            <a:latin typeface="Cambria Math" panose="02040503050406030204" pitchFamily="18" charset="0"/>
                          </a:rPr>
                          <m:t>𝑺𝒖𝒎𝒂</m:t>
                        </m:r>
                        <m:r>
                          <a:rPr lang="es-MX" b="1" i="1">
                            <a:latin typeface="Cambria Math" panose="02040503050406030204" pitchFamily="18" charset="0"/>
                          </a:rPr>
                          <m:t> </m:t>
                        </m:r>
                        <m:r>
                          <a:rPr lang="es-MX" b="1" i="1">
                            <a:latin typeface="Cambria Math" panose="02040503050406030204" pitchFamily="18" charset="0"/>
                          </a:rPr>
                          <m:t>𝒅𝒆</m:t>
                        </m:r>
                        <m:r>
                          <a:rPr lang="es-MX" b="1" i="1">
                            <a:latin typeface="Cambria Math" panose="02040503050406030204" pitchFamily="18" charset="0"/>
                          </a:rPr>
                          <m:t> </m:t>
                        </m:r>
                        <m:r>
                          <a:rPr lang="es-MX" b="1" i="1">
                            <a:latin typeface="Cambria Math" panose="02040503050406030204" pitchFamily="18" charset="0"/>
                          </a:rPr>
                          <m:t>𝒍𝒐</m:t>
                        </m:r>
                        <m:r>
                          <a:rPr lang="es-MX" b="1" i="1">
                            <a:latin typeface="Cambria Math" panose="02040503050406030204" pitchFamily="18" charset="0"/>
                          </a:rPr>
                          <m:t> </m:t>
                        </m:r>
                        <m:r>
                          <a:rPr lang="es-MX" b="1" i="1">
                            <a:latin typeface="Cambria Math" panose="02040503050406030204" pitchFamily="18" charset="0"/>
                          </a:rPr>
                          <m:t>𝒕𝒊𝒆𝒎𝒑𝒐𝒔</m:t>
                        </m:r>
                        <m:r>
                          <a:rPr lang="es-MX" b="1" i="1">
                            <a:latin typeface="Cambria Math" panose="02040503050406030204" pitchFamily="18" charset="0"/>
                          </a:rPr>
                          <m:t> </m:t>
                        </m:r>
                        <m:r>
                          <a:rPr lang="es-MX" b="1" i="1">
                            <a:latin typeface="Cambria Math" panose="02040503050406030204" pitchFamily="18" charset="0"/>
                          </a:rPr>
                          <m:t>𝒅𝒆</m:t>
                        </m:r>
                        <m:r>
                          <a:rPr lang="es-MX" b="1" i="1">
                            <a:latin typeface="Cambria Math" panose="02040503050406030204" pitchFamily="18" charset="0"/>
                          </a:rPr>
                          <m:t> </m:t>
                        </m:r>
                        <m:r>
                          <a:rPr lang="es-MX" b="1" i="1">
                            <a:latin typeface="Cambria Math" panose="02040503050406030204" pitchFamily="18" charset="0"/>
                          </a:rPr>
                          <m:t>𝒍𝒂𝒔</m:t>
                        </m:r>
                        <m:r>
                          <a:rPr lang="es-MX" b="1" i="1">
                            <a:latin typeface="Cambria Math" panose="02040503050406030204" pitchFamily="18" charset="0"/>
                          </a:rPr>
                          <m:t> </m:t>
                        </m:r>
                        <m:r>
                          <a:rPr lang="es-MX" b="1" i="1">
                            <a:latin typeface="Cambria Math" panose="02040503050406030204" pitchFamily="18" charset="0"/>
                          </a:rPr>
                          <m:t>𝒕𝒂𝒓𝒆𝒂𝒔</m:t>
                        </m:r>
                        <m:r>
                          <a:rPr lang="es-MX" b="1" i="1">
                            <a:latin typeface="Cambria Math" panose="02040503050406030204" pitchFamily="18" charset="0"/>
                          </a:rPr>
                          <m:t> </m:t>
                        </m:r>
                        <m:d>
                          <m:dPr>
                            <m:ctrlPr>
                              <a:rPr lang="es-MX" b="1" i="1">
                                <a:latin typeface="Cambria Math"/>
                              </a:rPr>
                            </m:ctrlPr>
                          </m:dPr>
                          <m:e>
                            <m:r>
                              <a:rPr lang="es-MX" b="1" i="1">
                                <a:latin typeface="Cambria Math" panose="02040503050406030204" pitchFamily="18" charset="0"/>
                              </a:rPr>
                              <m:t>𝑻</m:t>
                            </m:r>
                          </m:e>
                        </m:d>
                      </m:num>
                      <m:den>
                        <m:r>
                          <a:rPr lang="es-MX" b="1" i="1">
                            <a:latin typeface="Cambria Math" panose="02040503050406030204" pitchFamily="18" charset="0"/>
                          </a:rPr>
                          <m:t>𝑵𝒖𝒎𝒆𝒓𝒐</m:t>
                        </m:r>
                        <m:r>
                          <a:rPr lang="es-MX" b="1" i="1">
                            <a:latin typeface="Cambria Math" panose="02040503050406030204" pitchFamily="18" charset="0"/>
                          </a:rPr>
                          <m:t> </m:t>
                        </m:r>
                        <m:r>
                          <a:rPr lang="es-MX" b="1" i="1">
                            <a:latin typeface="Cambria Math" panose="02040503050406030204" pitchFamily="18" charset="0"/>
                          </a:rPr>
                          <m:t>𝒓𝒆𝒂𝒍</m:t>
                        </m:r>
                        <m:r>
                          <a:rPr lang="es-MX" b="1" i="1">
                            <a:latin typeface="Cambria Math" panose="02040503050406030204" pitchFamily="18" charset="0"/>
                          </a:rPr>
                          <m:t> </m:t>
                        </m:r>
                        <m:r>
                          <a:rPr lang="es-MX" b="1" i="1">
                            <a:latin typeface="Cambria Math" panose="02040503050406030204" pitchFamily="18" charset="0"/>
                          </a:rPr>
                          <m:t>𝒅𝒆</m:t>
                        </m:r>
                        <m:r>
                          <a:rPr lang="es-MX" b="1" i="1">
                            <a:latin typeface="Cambria Math" panose="02040503050406030204" pitchFamily="18" charset="0"/>
                          </a:rPr>
                          <m:t> </m:t>
                        </m:r>
                        <m:r>
                          <a:rPr lang="es-MX" b="1" i="1">
                            <a:latin typeface="Cambria Math" panose="02040503050406030204" pitchFamily="18" charset="0"/>
                          </a:rPr>
                          <m:t>𝒆𝒔𝒕𝒂𝒄𝒊𝒐𝒏𝒆𝒔</m:t>
                        </m:r>
                        <m:r>
                          <a:rPr lang="es-MX" b="1" i="1">
                            <a:latin typeface="Cambria Math" panose="02040503050406030204" pitchFamily="18" charset="0"/>
                          </a:rPr>
                          <m:t> </m:t>
                        </m:r>
                        <m:r>
                          <a:rPr lang="es-MX" b="1" i="1">
                            <a:latin typeface="Cambria Math" panose="02040503050406030204" pitchFamily="18" charset="0"/>
                          </a:rPr>
                          <m:t>𝒅𝒆</m:t>
                        </m:r>
                        <m:r>
                          <a:rPr lang="es-MX" b="1" i="1">
                            <a:latin typeface="Cambria Math" panose="02040503050406030204" pitchFamily="18" charset="0"/>
                          </a:rPr>
                          <m:t> </m:t>
                        </m:r>
                        <m:r>
                          <a:rPr lang="es-MX" b="1" i="1">
                            <a:latin typeface="Cambria Math" panose="02040503050406030204" pitchFamily="18" charset="0"/>
                          </a:rPr>
                          <m:t>𝒕𝒓𝒂𝒃𝒂𝒋𝒐</m:t>
                        </m:r>
                        <m:r>
                          <a:rPr lang="es-MX" b="1" i="1">
                            <a:latin typeface="Cambria Math" panose="02040503050406030204" pitchFamily="18" charset="0"/>
                          </a:rPr>
                          <m:t> </m:t>
                        </m:r>
                        <m:d>
                          <m:dPr>
                            <m:ctrlPr>
                              <a:rPr lang="es-MX" b="1" i="1">
                                <a:latin typeface="Cambria Math"/>
                              </a:rPr>
                            </m:ctrlPr>
                          </m:dPr>
                          <m:e>
                            <m:r>
                              <a:rPr lang="es-MX" b="1" i="1">
                                <a:latin typeface="Cambria Math" panose="02040503050406030204" pitchFamily="18" charset="0"/>
                              </a:rPr>
                              <m:t>𝑵𝒂</m:t>
                            </m:r>
                          </m:e>
                        </m:d>
                        <m:r>
                          <a:rPr lang="es-MX" b="1" i="1">
                            <a:latin typeface="Cambria Math" panose="02040503050406030204" pitchFamily="18" charset="0"/>
                          </a:rPr>
                          <m:t>𝒙</m:t>
                        </m:r>
                        <m:r>
                          <a:rPr lang="es-MX" b="1" i="1">
                            <a:latin typeface="Cambria Math" panose="02040503050406030204" pitchFamily="18" charset="0"/>
                          </a:rPr>
                          <m:t> </m:t>
                        </m:r>
                        <m:r>
                          <a:rPr lang="es-MX" b="1" i="1">
                            <a:latin typeface="Cambria Math" panose="02040503050406030204" pitchFamily="18" charset="0"/>
                          </a:rPr>
                          <m:t>𝒆𝒍</m:t>
                        </m:r>
                        <m:r>
                          <a:rPr lang="es-MX" b="1" i="1">
                            <a:latin typeface="Cambria Math" panose="02040503050406030204" pitchFamily="18" charset="0"/>
                          </a:rPr>
                          <m:t> </m:t>
                        </m:r>
                        <m:r>
                          <a:rPr lang="es-MX" b="1" i="1">
                            <a:latin typeface="Cambria Math" panose="02040503050406030204" pitchFamily="18" charset="0"/>
                          </a:rPr>
                          <m:t>𝒕𝒊𝒆𝒎𝒑𝒐</m:t>
                        </m:r>
                        <m:r>
                          <a:rPr lang="es-MX" b="1" i="1">
                            <a:latin typeface="Cambria Math" panose="02040503050406030204" pitchFamily="18" charset="0"/>
                          </a:rPr>
                          <m:t> </m:t>
                        </m:r>
                        <m:r>
                          <a:rPr lang="es-MX" b="1" i="1">
                            <a:latin typeface="Cambria Math" panose="02040503050406030204" pitchFamily="18" charset="0"/>
                          </a:rPr>
                          <m:t>𝒅𝒆𝒍</m:t>
                        </m:r>
                        <m:r>
                          <a:rPr lang="es-MX" b="1" i="1">
                            <a:latin typeface="Cambria Math" panose="02040503050406030204" pitchFamily="18" charset="0"/>
                          </a:rPr>
                          <m:t> </m:t>
                        </m:r>
                        <m:r>
                          <a:rPr lang="es-MX" b="1" i="1">
                            <a:latin typeface="Cambria Math" panose="02040503050406030204" pitchFamily="18" charset="0"/>
                          </a:rPr>
                          <m:t>𝒄𝒊𝒄𝒍𝒐</m:t>
                        </m:r>
                        <m:r>
                          <a:rPr lang="es-MX" b="1" i="1">
                            <a:latin typeface="Cambria Math" panose="02040503050406030204" pitchFamily="18" charset="0"/>
                          </a:rPr>
                          <m:t> </m:t>
                        </m:r>
                        <m:r>
                          <a:rPr lang="es-MX" b="1" i="1">
                            <a:latin typeface="Cambria Math" panose="02040503050406030204" pitchFamily="18" charset="0"/>
                          </a:rPr>
                          <m:t>𝒅𝒆</m:t>
                        </m:r>
                        <m:r>
                          <a:rPr lang="es-MX" b="1" i="1">
                            <a:latin typeface="Cambria Math" panose="02040503050406030204" pitchFamily="18" charset="0"/>
                          </a:rPr>
                          <m:t> </m:t>
                        </m:r>
                        <m:r>
                          <a:rPr lang="es-MX" b="1" i="1">
                            <a:latin typeface="Cambria Math" panose="02040503050406030204" pitchFamily="18" charset="0"/>
                          </a:rPr>
                          <m:t>𝒍𝒂</m:t>
                        </m:r>
                        <m:r>
                          <a:rPr lang="es-MX" b="1" i="1">
                            <a:latin typeface="Cambria Math" panose="02040503050406030204" pitchFamily="18" charset="0"/>
                          </a:rPr>
                          <m:t> </m:t>
                        </m:r>
                        <m:r>
                          <a:rPr lang="es-MX" b="1" i="1">
                            <a:latin typeface="Cambria Math" panose="02040503050406030204" pitchFamily="18" charset="0"/>
                          </a:rPr>
                          <m:t>𝒆𝒔𝒕𝒂𝒄𝒊</m:t>
                        </m:r>
                        <m:r>
                          <a:rPr lang="es-MX" b="1" i="1">
                            <a:latin typeface="Cambria Math" panose="02040503050406030204" pitchFamily="18" charset="0"/>
                          </a:rPr>
                          <m:t>ó</m:t>
                        </m:r>
                        <m:r>
                          <a:rPr lang="es-MX" b="1" i="1">
                            <a:latin typeface="Cambria Math" panose="02040503050406030204" pitchFamily="18" charset="0"/>
                          </a:rPr>
                          <m:t>𝒏</m:t>
                        </m:r>
                        <m:r>
                          <a:rPr lang="es-MX" b="1" i="1">
                            <a:latin typeface="Cambria Math" panose="02040503050406030204" pitchFamily="18" charset="0"/>
                          </a:rPr>
                          <m:t> </m:t>
                        </m:r>
                        <m:r>
                          <a:rPr lang="es-MX" b="1" i="1">
                            <a:latin typeface="Cambria Math" panose="02040503050406030204" pitchFamily="18" charset="0"/>
                          </a:rPr>
                          <m:t>𝒅𝒆</m:t>
                        </m:r>
                        <m:r>
                          <a:rPr lang="es-MX" b="1" i="1">
                            <a:latin typeface="Cambria Math" panose="02040503050406030204" pitchFamily="18" charset="0"/>
                          </a:rPr>
                          <m:t> </m:t>
                        </m:r>
                        <m:r>
                          <a:rPr lang="es-MX" b="1" i="1">
                            <a:latin typeface="Cambria Math" panose="02040503050406030204" pitchFamily="18" charset="0"/>
                          </a:rPr>
                          <m:t>𝒕𝒓𝒂𝒃𝒂𝒋𝒐</m:t>
                        </m:r>
                        <m:d>
                          <m:dPr>
                            <m:ctrlPr>
                              <a:rPr lang="es-MX" b="1" i="1">
                                <a:latin typeface="Cambria Math"/>
                              </a:rPr>
                            </m:ctrlPr>
                          </m:dPr>
                          <m:e>
                            <m:r>
                              <a:rPr lang="es-MX" b="1" i="1">
                                <a:latin typeface="Cambria Math" panose="02040503050406030204" pitchFamily="18" charset="0"/>
                              </a:rPr>
                              <m:t>𝑪</m:t>
                            </m:r>
                          </m:e>
                        </m:d>
                      </m:den>
                    </m:f>
                  </m:oMath>
                </a14:m>
                <a:endParaRPr lang="es-MX" b="1" dirty="0"/>
              </a:p>
            </p:txBody>
          </p:sp>
        </mc:Choice>
        <mc:Fallback>
          <p:sp>
            <p:nvSpPr>
              <p:cNvPr id="3" name="Marcador de contenido 2"/>
              <p:cNvSpPr txBox="1">
                <a:spLocks noRot="1" noChangeAspect="1" noMove="1" noResize="1" noEditPoints="1" noAdjustHandles="1" noChangeArrowheads="1" noChangeShapeType="1" noTextEdit="1"/>
              </p:cNvSpPr>
              <p:nvPr/>
            </p:nvSpPr>
            <p:spPr>
              <a:xfrm>
                <a:off x="683568" y="332656"/>
                <a:ext cx="8352928" cy="2237207"/>
              </a:xfrm>
              <a:prstGeom prst="rect">
                <a:avLst/>
              </a:prstGeom>
              <a:blipFill rotWithShape="1">
                <a:blip r:embed="rId3"/>
                <a:stretch>
                  <a:fillRect l="-584" t="-1362"/>
                </a:stretch>
              </a:blipFill>
            </p:spPr>
            <p:txBody>
              <a:bodyPr/>
              <a:lstStyle/>
              <a:p>
                <a:r>
                  <a:rPr lang="es-MX">
                    <a:noFill/>
                  </a:rPr>
                  <a:t> </a:t>
                </a:r>
              </a:p>
            </p:txBody>
          </p:sp>
        </mc:Fallback>
      </mc:AlternateContent>
      <p:pic>
        <p:nvPicPr>
          <p:cNvPr id="4" name="Imagen 3"/>
          <p:cNvPicPr>
            <a:picLocks noChangeAspect="1"/>
          </p:cNvPicPr>
          <p:nvPr/>
        </p:nvPicPr>
        <p:blipFill>
          <a:blip r:embed="rId4"/>
          <a:stretch>
            <a:fillRect/>
          </a:stretch>
        </p:blipFill>
        <p:spPr>
          <a:xfrm>
            <a:off x="2915816" y="2348879"/>
            <a:ext cx="5400600" cy="364503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172139637"/>
      </p:ext>
    </p:extLst>
  </p:cSld>
  <p:clrMapOvr>
    <a:masterClrMapping/>
  </p:clrMapOvr>
  <p:transition spd="slow">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115616" y="188640"/>
            <a:ext cx="8028384" cy="1569660"/>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PROPÓSITOS </a:t>
            </a: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DEL ESTUDIO DE BALANCEO DE LÍNEA DE </a:t>
            </a:r>
          </a:p>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PRODUCCIÓN</a:t>
            </a:r>
            <a:endParaRPr lang="es-ES" sz="3200" b="1" cap="none" spc="0" dirty="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endParaRPr>
          </a:p>
        </p:txBody>
      </p:sp>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81128" y="-7084168"/>
            <a:ext cx="7200800" cy="16347115"/>
          </a:xfrm>
          <a:prstGeom prst="rect">
            <a:avLst/>
          </a:prstGeom>
        </p:spPr>
      </p:pic>
      <p:sp>
        <p:nvSpPr>
          <p:cNvPr id="8" name="7 CuadroTexto"/>
          <p:cNvSpPr txBox="1"/>
          <p:nvPr/>
        </p:nvSpPr>
        <p:spPr>
          <a:xfrm>
            <a:off x="1547664" y="1916832"/>
            <a:ext cx="6912768" cy="3046988"/>
          </a:xfrm>
          <a:prstGeom prst="rect">
            <a:avLst/>
          </a:prstGeom>
          <a:noFill/>
        </p:spPr>
        <p:txBody>
          <a:bodyPr wrap="square" rtlCol="0">
            <a:spAutoFit/>
          </a:bodyPr>
          <a:lstStyle/>
          <a:p>
            <a:pPr algn="just"/>
            <a:r>
              <a:rPr lang="es-MX" sz="1600" dirty="0" smtClean="0">
                <a:latin typeface="Arial" pitchFamily="34" charset="0"/>
                <a:cs typeface="Arial" pitchFamily="34" charset="0"/>
              </a:rPr>
              <a:t>Meyers (2000), señala que los propósitos de la técnica de balanceo de líneas de ensamble son las siguientes: </a:t>
            </a:r>
          </a:p>
          <a:p>
            <a:pPr algn="just"/>
            <a:endParaRPr lang="es-MX" sz="1600" dirty="0" smtClean="0">
              <a:latin typeface="Arial" pitchFamily="34" charset="0"/>
              <a:cs typeface="Arial" pitchFamily="34" charset="0"/>
            </a:endParaRPr>
          </a:p>
          <a:p>
            <a:pPr algn="just">
              <a:buFont typeface="Arial" pitchFamily="34" charset="0"/>
              <a:buChar char="•"/>
            </a:pPr>
            <a:r>
              <a:rPr lang="es-MX" sz="1600" dirty="0" smtClean="0">
                <a:latin typeface="Arial" pitchFamily="34" charset="0"/>
                <a:cs typeface="Arial" pitchFamily="34" charset="0"/>
              </a:rPr>
              <a:t>Igualar la carga de trabajo entre los ensambladores. </a:t>
            </a:r>
          </a:p>
          <a:p>
            <a:pPr algn="just"/>
            <a:endParaRPr lang="es-MX" sz="1600" dirty="0" smtClean="0">
              <a:latin typeface="Arial" pitchFamily="34" charset="0"/>
              <a:cs typeface="Arial" pitchFamily="34" charset="0"/>
            </a:endParaRPr>
          </a:p>
          <a:p>
            <a:pPr algn="just">
              <a:buFont typeface="Arial" pitchFamily="34" charset="0"/>
              <a:buChar char="•"/>
            </a:pPr>
            <a:r>
              <a:rPr lang="es-MX" sz="1600" dirty="0" smtClean="0">
                <a:latin typeface="Arial" pitchFamily="34" charset="0"/>
                <a:cs typeface="Arial" pitchFamily="34" charset="0"/>
              </a:rPr>
              <a:t>Identificar la operación cuello de botella. </a:t>
            </a:r>
          </a:p>
          <a:p>
            <a:pPr algn="just"/>
            <a:endParaRPr lang="es-MX" sz="1600" dirty="0" smtClean="0">
              <a:latin typeface="Arial" pitchFamily="34" charset="0"/>
              <a:cs typeface="Arial" pitchFamily="34" charset="0"/>
            </a:endParaRPr>
          </a:p>
          <a:p>
            <a:pPr algn="just">
              <a:buFont typeface="Arial" pitchFamily="34" charset="0"/>
              <a:buChar char="•"/>
            </a:pPr>
            <a:r>
              <a:rPr lang="es-MX" sz="1600" dirty="0" smtClean="0">
                <a:latin typeface="Arial" pitchFamily="34" charset="0"/>
                <a:cs typeface="Arial" pitchFamily="34" charset="0"/>
              </a:rPr>
              <a:t> Determinar el número de estaciones de trabajo. </a:t>
            </a:r>
          </a:p>
          <a:p>
            <a:pPr algn="just"/>
            <a:endParaRPr lang="es-MX" sz="1600" dirty="0" smtClean="0">
              <a:latin typeface="Arial" pitchFamily="34" charset="0"/>
              <a:cs typeface="Arial" pitchFamily="34" charset="0"/>
            </a:endParaRPr>
          </a:p>
          <a:p>
            <a:pPr algn="just">
              <a:buFont typeface="Arial" pitchFamily="34" charset="0"/>
              <a:buChar char="•"/>
            </a:pPr>
            <a:r>
              <a:rPr lang="es-MX" sz="1600" dirty="0" smtClean="0">
                <a:latin typeface="Arial" pitchFamily="34" charset="0"/>
                <a:cs typeface="Arial" pitchFamily="34" charset="0"/>
              </a:rPr>
              <a:t> Reducir el costo de producción. </a:t>
            </a:r>
          </a:p>
          <a:p>
            <a:pPr algn="just"/>
            <a:endParaRPr lang="es-MX" sz="1600" dirty="0" smtClean="0">
              <a:latin typeface="Arial" pitchFamily="34" charset="0"/>
              <a:cs typeface="Arial" pitchFamily="34" charset="0"/>
            </a:endParaRPr>
          </a:p>
          <a:p>
            <a:pPr algn="just">
              <a:buFont typeface="Arial" pitchFamily="34" charset="0"/>
              <a:buChar char="•"/>
            </a:pPr>
            <a:r>
              <a:rPr lang="es-MX" sz="1600" dirty="0" smtClean="0">
                <a:latin typeface="Arial" pitchFamily="34" charset="0"/>
                <a:cs typeface="Arial" pitchFamily="34" charset="0"/>
              </a:rPr>
              <a:t> Establecer el tiempo estándar.</a:t>
            </a:r>
            <a:endParaRPr lang="es-MX" sz="1600" dirty="0">
              <a:latin typeface="Arial" pitchFamily="34" charset="0"/>
              <a:cs typeface="Arial" pitchFamily="34" charset="0"/>
            </a:endParaRPr>
          </a:p>
        </p:txBody>
      </p:sp>
      <p:pic>
        <p:nvPicPr>
          <p:cNvPr id="52226" name="Picture 2"/>
          <p:cNvPicPr>
            <a:picLocks noChangeAspect="1" noChangeArrowheads="1"/>
          </p:cNvPicPr>
          <p:nvPr/>
        </p:nvPicPr>
        <p:blipFill>
          <a:blip r:embed="rId3" cstate="print"/>
          <a:srcRect/>
          <a:stretch>
            <a:fillRect/>
          </a:stretch>
        </p:blipFill>
        <p:spPr bwMode="auto">
          <a:xfrm>
            <a:off x="6300192" y="3140968"/>
            <a:ext cx="2843808" cy="3717032"/>
          </a:xfrm>
          <a:prstGeom prst="rect">
            <a:avLst/>
          </a:prstGeom>
          <a:noFill/>
          <a:ln w="9525">
            <a:noFill/>
            <a:miter lim="800000"/>
            <a:headEnd/>
            <a:tailEnd/>
          </a:ln>
        </p:spPr>
      </p:pic>
    </p:spTree>
    <p:extLst>
      <p:ext uri="{BB962C8B-B14F-4D97-AF65-F5344CB8AC3E}">
        <p14:creationId xmlns:p14="http://schemas.microsoft.com/office/powerpoint/2010/main" val="2999152006"/>
      </p:ext>
    </p:extLst>
  </p:cSld>
  <p:clrMapOvr>
    <a:masterClrMapping/>
  </p:clrMapOvr>
  <p:transition spd="slow">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idx="4294967295"/>
          </p:nvPr>
        </p:nvSpPr>
        <p:spPr>
          <a:xfrm>
            <a:off x="1727200" y="1511300"/>
            <a:ext cx="7416800" cy="1800225"/>
          </a:xfrm>
        </p:spPr>
        <p:txBody>
          <a:bodyPr>
            <a:noAutofit/>
          </a:bodyPr>
          <a:lstStyle/>
          <a:p>
            <a:pPr algn="just">
              <a:lnSpc>
                <a:spcPct val="150000"/>
              </a:lnSpc>
            </a:pPr>
            <a:r>
              <a:rPr lang="es-ES" sz="1600" dirty="0" smtClean="0">
                <a:solidFill>
                  <a:schemeClr val="tx1"/>
                </a:solidFill>
                <a:latin typeface="Arial" panose="020B0604020202020204" pitchFamily="34" charset="0"/>
                <a:cs typeface="Arial" panose="020B0604020202020204" pitchFamily="34" charset="0"/>
              </a:rPr>
              <a:t>.</a:t>
            </a:r>
            <a:endParaRPr lang="en-US" sz="1600" dirty="0">
              <a:solidFill>
                <a:schemeClr val="tx1"/>
              </a:solidFill>
              <a:latin typeface="Arial" panose="020B0604020202020204" pitchFamily="34" charset="0"/>
              <a:cs typeface="Arial" panose="020B0604020202020204" pitchFamily="34" charset="0"/>
            </a:endParaRPr>
          </a:p>
        </p:txBody>
      </p:sp>
      <p:sp>
        <p:nvSpPr>
          <p:cNvPr id="4" name="Rectángulo 3"/>
          <p:cNvSpPr/>
          <p:nvPr/>
        </p:nvSpPr>
        <p:spPr>
          <a:xfrm>
            <a:off x="1835696" y="188640"/>
            <a:ext cx="7308304" cy="584775"/>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ASPECTOS </a:t>
            </a: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A CONSIDERAR</a:t>
            </a:r>
          </a:p>
        </p:txBody>
      </p:sp>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09120" y="-7156176"/>
            <a:ext cx="7704856" cy="16347115"/>
          </a:xfrm>
          <a:prstGeom prst="rect">
            <a:avLst/>
          </a:prstGeom>
        </p:spPr>
      </p:pic>
      <p:graphicFrame>
        <p:nvGraphicFramePr>
          <p:cNvPr id="6" name="5 Diagrama"/>
          <p:cNvGraphicFramePr/>
          <p:nvPr/>
        </p:nvGraphicFramePr>
        <p:xfrm>
          <a:off x="2627784" y="1484784"/>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14437095"/>
      </p:ext>
    </p:extLst>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55377" y="-7084168"/>
            <a:ext cx="7765662" cy="16476125"/>
          </a:xfrm>
          <a:prstGeom prst="rect">
            <a:avLst/>
          </a:prstGeom>
        </p:spPr>
      </p:pic>
      <p:sp>
        <p:nvSpPr>
          <p:cNvPr id="2" name="Rectángulo 1"/>
          <p:cNvSpPr/>
          <p:nvPr/>
        </p:nvSpPr>
        <p:spPr>
          <a:xfrm>
            <a:off x="3131841" y="1157751"/>
            <a:ext cx="5760640" cy="5078313"/>
          </a:xfrm>
          <a:prstGeom prst="rect">
            <a:avLst/>
          </a:prstGeom>
        </p:spPr>
        <p:txBody>
          <a:bodyPr wrap="square">
            <a:spAutoFit/>
          </a:bodyPr>
          <a:lstStyle/>
          <a:p>
            <a:pPr>
              <a:lnSpc>
                <a:spcPct val="150000"/>
              </a:lnSpc>
            </a:pPr>
            <a:r>
              <a:rPr lang="es-MX" b="1" dirty="0" smtClean="0"/>
              <a:t>Guion </a:t>
            </a:r>
            <a:r>
              <a:rPr lang="es-MX" b="1" dirty="0"/>
              <a:t>Explicativo</a:t>
            </a:r>
          </a:p>
          <a:p>
            <a:pPr>
              <a:lnSpc>
                <a:spcPct val="150000"/>
              </a:lnSpc>
            </a:pPr>
            <a:r>
              <a:rPr lang="es-MX" b="1" dirty="0"/>
              <a:t>2.1</a:t>
            </a:r>
            <a:r>
              <a:rPr lang="es-MX" dirty="0"/>
              <a:t> </a:t>
            </a:r>
            <a:r>
              <a:rPr lang="es-MX" dirty="0" smtClean="0"/>
              <a:t>Definición</a:t>
            </a:r>
            <a:r>
              <a:rPr lang="es-MX" dirty="0" smtClean="0"/>
              <a:t> </a:t>
            </a:r>
            <a:r>
              <a:rPr lang="es-MX" dirty="0"/>
              <a:t>y delimitación de líneas de producción</a:t>
            </a:r>
          </a:p>
          <a:p>
            <a:pPr>
              <a:lnSpc>
                <a:spcPct val="150000"/>
              </a:lnSpc>
            </a:pPr>
            <a:r>
              <a:rPr lang="es-MX" b="1" dirty="0"/>
              <a:t>2.2</a:t>
            </a:r>
            <a:r>
              <a:rPr lang="es-MX" dirty="0"/>
              <a:t> Importancia del balanceo de líneas de producción</a:t>
            </a:r>
          </a:p>
          <a:p>
            <a:pPr>
              <a:lnSpc>
                <a:spcPct val="150000"/>
              </a:lnSpc>
            </a:pPr>
            <a:r>
              <a:rPr lang="es-MX" b="1" dirty="0"/>
              <a:t>2.3 </a:t>
            </a:r>
            <a:r>
              <a:rPr lang="es-MX" dirty="0"/>
              <a:t>Balanceo de líneas por </a:t>
            </a:r>
            <a:r>
              <a:rPr lang="es-MX" dirty="0" smtClean="0"/>
              <a:t>operario, estaciones y </a:t>
            </a:r>
            <a:r>
              <a:rPr lang="es-MX" dirty="0" err="1" smtClean="0"/>
              <a:t>sprockets</a:t>
            </a:r>
            <a:endParaRPr lang="es-MX" dirty="0"/>
          </a:p>
          <a:p>
            <a:pPr>
              <a:lnSpc>
                <a:spcPct val="150000"/>
              </a:lnSpc>
            </a:pPr>
            <a:r>
              <a:rPr lang="es-MX" b="1" dirty="0"/>
              <a:t>2.4 </a:t>
            </a:r>
            <a:r>
              <a:rPr lang="es-MX" dirty="0"/>
              <a:t>Determinación de tiempos para fabricar</a:t>
            </a:r>
          </a:p>
          <a:p>
            <a:pPr>
              <a:lnSpc>
                <a:spcPct val="150000"/>
              </a:lnSpc>
            </a:pPr>
            <a:r>
              <a:rPr lang="es-MX" b="1" dirty="0"/>
              <a:t>2.5</a:t>
            </a:r>
            <a:r>
              <a:rPr lang="es-MX" dirty="0"/>
              <a:t> Determinación de capacidad diaria</a:t>
            </a:r>
          </a:p>
          <a:p>
            <a:pPr>
              <a:lnSpc>
                <a:spcPct val="150000"/>
              </a:lnSpc>
            </a:pPr>
            <a:r>
              <a:rPr lang="es-MX" b="1" dirty="0"/>
              <a:t>2.6</a:t>
            </a:r>
            <a:r>
              <a:rPr lang="es-MX" dirty="0"/>
              <a:t> Determinación de capacidad de </a:t>
            </a:r>
            <a:r>
              <a:rPr lang="es-MX" dirty="0" smtClean="0"/>
              <a:t>producción con dos o mas estaciones de trabajo</a:t>
            </a:r>
            <a:endParaRPr lang="es-MX" dirty="0"/>
          </a:p>
          <a:p>
            <a:pPr>
              <a:lnSpc>
                <a:spcPct val="150000"/>
              </a:lnSpc>
            </a:pPr>
            <a:r>
              <a:rPr lang="es-MX" b="1" dirty="0"/>
              <a:t>2.7</a:t>
            </a:r>
            <a:r>
              <a:rPr lang="es-MX" dirty="0"/>
              <a:t> Tiempos de ciclo</a:t>
            </a:r>
          </a:p>
          <a:p>
            <a:pPr>
              <a:lnSpc>
                <a:spcPct val="150000"/>
              </a:lnSpc>
            </a:pPr>
            <a:r>
              <a:rPr lang="es-MX" b="1" dirty="0"/>
              <a:t>2.8</a:t>
            </a:r>
            <a:r>
              <a:rPr lang="es-MX" dirty="0"/>
              <a:t> Rangos de tiempos de ciclo </a:t>
            </a:r>
          </a:p>
          <a:p>
            <a:pPr>
              <a:lnSpc>
                <a:spcPct val="150000"/>
              </a:lnSpc>
            </a:pPr>
            <a:r>
              <a:rPr lang="es-MX" dirty="0"/>
              <a:t>Bibliografía </a:t>
            </a:r>
          </a:p>
        </p:txBody>
      </p:sp>
      <p:sp>
        <p:nvSpPr>
          <p:cNvPr id="9" name="Rectángulo 8"/>
          <p:cNvSpPr/>
          <p:nvPr/>
        </p:nvSpPr>
        <p:spPr>
          <a:xfrm>
            <a:off x="5148064" y="279361"/>
            <a:ext cx="1367682" cy="584775"/>
          </a:xfrm>
          <a:prstGeom prst="rect">
            <a:avLst/>
          </a:prstGeom>
          <a:noFill/>
        </p:spPr>
        <p:txBody>
          <a:bodyPr wrap="non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Índice</a:t>
            </a:r>
            <a:endParaRPr lang="es-ES" sz="3200" b="1" cap="none" spc="0" dirty="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endParaRPr>
          </a:p>
        </p:txBody>
      </p:sp>
    </p:spTree>
    <p:extLst>
      <p:ext uri="{BB962C8B-B14F-4D97-AF65-F5344CB8AC3E}">
        <p14:creationId xmlns:p14="http://schemas.microsoft.com/office/powerpoint/2010/main" val="1278101772"/>
      </p:ext>
    </p:extLst>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idx="4294967295"/>
          </p:nvPr>
        </p:nvSpPr>
        <p:spPr>
          <a:xfrm>
            <a:off x="1727200" y="1511300"/>
            <a:ext cx="7416800" cy="1800225"/>
          </a:xfrm>
        </p:spPr>
        <p:txBody>
          <a:bodyPr>
            <a:noAutofit/>
          </a:bodyPr>
          <a:lstStyle/>
          <a:p>
            <a:pPr algn="just">
              <a:lnSpc>
                <a:spcPct val="150000"/>
              </a:lnSpc>
            </a:pPr>
            <a:r>
              <a:rPr lang="es-ES" sz="1600" dirty="0" smtClean="0">
                <a:solidFill>
                  <a:schemeClr val="tx1"/>
                </a:solidFill>
                <a:latin typeface="Arial" panose="020B0604020202020204" pitchFamily="34" charset="0"/>
                <a:cs typeface="Arial" panose="020B0604020202020204" pitchFamily="34" charset="0"/>
              </a:rPr>
              <a:t>.</a:t>
            </a:r>
            <a:endParaRPr lang="en-US" sz="1600" dirty="0">
              <a:solidFill>
                <a:schemeClr val="tx1"/>
              </a:solidFill>
              <a:latin typeface="Arial" panose="020B0604020202020204" pitchFamily="34" charset="0"/>
              <a:cs typeface="Arial" panose="020B0604020202020204" pitchFamily="34" charset="0"/>
            </a:endParaRPr>
          </a:p>
        </p:txBody>
      </p:sp>
      <p:sp>
        <p:nvSpPr>
          <p:cNvPr id="4" name="Rectángulo 3"/>
          <p:cNvSpPr/>
          <p:nvPr/>
        </p:nvSpPr>
        <p:spPr>
          <a:xfrm>
            <a:off x="1457908" y="260648"/>
            <a:ext cx="7308304" cy="584775"/>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FÓRMULAS</a:t>
            </a:r>
            <a:endPar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endParaRPr>
          </a:p>
        </p:txBody>
      </p:sp>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445224" y="-7156176"/>
            <a:ext cx="7704856" cy="16347115"/>
          </a:xfrm>
          <a:prstGeom prst="rect">
            <a:avLst/>
          </a:prstGeom>
        </p:spPr>
      </p:pic>
      <p:pic>
        <p:nvPicPr>
          <p:cNvPr id="47106" name="Picture 2"/>
          <p:cNvPicPr>
            <a:picLocks noChangeAspect="1" noChangeArrowheads="1"/>
          </p:cNvPicPr>
          <p:nvPr/>
        </p:nvPicPr>
        <p:blipFill>
          <a:blip r:embed="rId3" cstate="print"/>
          <a:srcRect/>
          <a:stretch>
            <a:fillRect/>
          </a:stretch>
        </p:blipFill>
        <p:spPr bwMode="auto">
          <a:xfrm>
            <a:off x="1331640" y="1033463"/>
            <a:ext cx="7560840" cy="556388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414437095"/>
      </p:ext>
    </p:extLst>
  </p:cSld>
  <p:clrMapOvr>
    <a:masterClrMapping/>
  </p:clrMapOvr>
  <p:transition spd="slow">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2" cstate="print"/>
          <a:srcRect t="-8509"/>
          <a:stretch>
            <a:fillRect/>
          </a:stretch>
        </p:blipFill>
        <p:spPr bwMode="auto">
          <a:xfrm>
            <a:off x="6372200" y="4509120"/>
            <a:ext cx="2771800" cy="2348880"/>
          </a:xfrm>
          <a:prstGeom prst="rect">
            <a:avLst/>
          </a:prstGeom>
          <a:noFill/>
          <a:ln w="9525">
            <a:noFill/>
            <a:miter lim="800000"/>
            <a:headEnd/>
            <a:tailEnd/>
          </a:ln>
        </p:spPr>
      </p:pic>
      <p:sp>
        <p:nvSpPr>
          <p:cNvPr id="5" name="Título 4"/>
          <p:cNvSpPr>
            <a:spLocks noGrp="1"/>
          </p:cNvSpPr>
          <p:nvPr>
            <p:ph type="title" idx="4294967295"/>
          </p:nvPr>
        </p:nvSpPr>
        <p:spPr>
          <a:xfrm>
            <a:off x="1582738" y="1700213"/>
            <a:ext cx="7561262" cy="4249737"/>
          </a:xfrm>
        </p:spPr>
        <p:txBody>
          <a:bodyPr>
            <a:noAutofit/>
          </a:bodyPr>
          <a:lstStyle/>
          <a:p>
            <a:pPr>
              <a:lnSpc>
                <a:spcPct val="150000"/>
              </a:lnSpc>
            </a:pPr>
            <a:r>
              <a:rPr lang="es-MX" sz="1600" dirty="0">
                <a:solidFill>
                  <a:schemeClr val="tx1"/>
                </a:solidFill>
                <a:latin typeface="Arial" panose="020B0604020202020204" pitchFamily="34" charset="0"/>
                <a:ea typeface="Calibri" panose="020F0502020204030204" pitchFamily="34" charset="0"/>
              </a:rPr>
              <a:t>Se realiza el cálculo de un tiempo estándar de operación, </a:t>
            </a:r>
            <a:r>
              <a:rPr lang="es-MX" sz="1600" dirty="0" smtClean="0">
                <a:solidFill>
                  <a:schemeClr val="tx1"/>
                </a:solidFill>
                <a:latin typeface="Arial" panose="020B0604020202020204" pitchFamily="34" charset="0"/>
                <a:ea typeface="Calibri" panose="020F0502020204030204" pitchFamily="34" charset="0"/>
              </a:rPr>
              <a:t>relacionándolo con el resultado de piezas producidas, </a:t>
            </a:r>
            <a:r>
              <a:rPr lang="es-MX" sz="1600" dirty="0">
                <a:solidFill>
                  <a:schemeClr val="tx1"/>
                </a:solidFill>
                <a:latin typeface="Arial" panose="020B0604020202020204" pitchFamily="34" charset="0"/>
                <a:ea typeface="Calibri" panose="020F0502020204030204" pitchFamily="34" charset="0"/>
              </a:rPr>
              <a:t>con el número  de personas que deben de estar </a:t>
            </a:r>
            <a:r>
              <a:rPr lang="es-MX" sz="1600" dirty="0" smtClean="0">
                <a:solidFill>
                  <a:schemeClr val="tx1"/>
                </a:solidFill>
                <a:latin typeface="Arial" panose="020B0604020202020204" pitchFamily="34" charset="0"/>
                <a:ea typeface="Calibri" panose="020F0502020204030204" pitchFamily="34" charset="0"/>
              </a:rPr>
              <a:t>o están dentro </a:t>
            </a:r>
            <a:r>
              <a:rPr lang="es-MX" sz="1600" dirty="0">
                <a:solidFill>
                  <a:schemeClr val="tx1"/>
                </a:solidFill>
                <a:latin typeface="Arial" panose="020B0604020202020204" pitchFamily="34" charset="0"/>
                <a:ea typeface="Calibri" panose="020F0502020204030204" pitchFamily="34" charset="0"/>
              </a:rPr>
              <a:t>de la línea de </a:t>
            </a:r>
            <a:r>
              <a:rPr lang="es-MX" sz="1600" dirty="0" smtClean="0">
                <a:solidFill>
                  <a:schemeClr val="tx1"/>
                </a:solidFill>
                <a:latin typeface="Arial" panose="020B0604020202020204" pitchFamily="34" charset="0"/>
                <a:ea typeface="Calibri" panose="020F0502020204030204" pitchFamily="34" charset="0"/>
              </a:rPr>
              <a:t>trabajo:</a:t>
            </a:r>
            <a:br>
              <a:rPr lang="es-MX" sz="1600" dirty="0" smtClean="0">
                <a:solidFill>
                  <a:schemeClr val="tx1"/>
                </a:solidFill>
                <a:latin typeface="Arial" panose="020B0604020202020204" pitchFamily="34" charset="0"/>
                <a:ea typeface="Calibri" panose="020F0502020204030204" pitchFamily="34" charset="0"/>
              </a:rPr>
            </a:br>
            <a:r>
              <a:rPr lang="es-MX" sz="1600" dirty="0" smtClean="0">
                <a:solidFill>
                  <a:schemeClr val="tx1"/>
                </a:solidFill>
                <a:latin typeface="Arial" panose="020B0604020202020204" pitchFamily="34" charset="0"/>
                <a:ea typeface="Calibri" panose="020F0502020204030204" pitchFamily="34" charset="0"/>
              </a:rPr>
              <a:t/>
            </a:r>
            <a:br>
              <a:rPr lang="es-MX" sz="1600" dirty="0" smtClean="0">
                <a:solidFill>
                  <a:schemeClr val="tx1"/>
                </a:solidFill>
                <a:latin typeface="Arial" panose="020B0604020202020204" pitchFamily="34" charset="0"/>
                <a:ea typeface="Calibri" panose="020F0502020204030204" pitchFamily="34" charset="0"/>
              </a:rPr>
            </a:br>
            <a:r>
              <a:rPr lang="es-MX" sz="1600" dirty="0" smtClean="0">
                <a:solidFill>
                  <a:schemeClr val="tx1"/>
                </a:solidFill>
                <a:latin typeface="Arial" panose="020B0604020202020204" pitchFamily="34" charset="0"/>
                <a:ea typeface="Calibri" panose="020F0502020204030204" pitchFamily="34" charset="0"/>
              </a:rPr>
              <a:t>Para su cálculo se determina la siguiente fórmula:</a:t>
            </a:r>
            <a:br>
              <a:rPr lang="es-MX" sz="1600" dirty="0" smtClean="0">
                <a:solidFill>
                  <a:schemeClr val="tx1"/>
                </a:solidFill>
                <a:latin typeface="Arial" panose="020B0604020202020204" pitchFamily="34" charset="0"/>
                <a:ea typeface="Calibri" panose="020F0502020204030204" pitchFamily="34" charset="0"/>
              </a:rPr>
            </a:br>
            <a:r>
              <a:rPr lang="es-MX" sz="1600" dirty="0" smtClean="0">
                <a:solidFill>
                  <a:schemeClr val="tx1"/>
                </a:solidFill>
                <a:latin typeface="Arial" panose="020B0604020202020204" pitchFamily="34" charset="0"/>
                <a:ea typeface="Calibri" panose="020F0502020204030204" pitchFamily="34" charset="0"/>
              </a:rPr>
              <a:t/>
            </a:r>
            <a:br>
              <a:rPr lang="es-MX" sz="1600" dirty="0" smtClean="0">
                <a:solidFill>
                  <a:schemeClr val="tx1"/>
                </a:solidFill>
                <a:latin typeface="Arial" panose="020B0604020202020204" pitchFamily="34" charset="0"/>
                <a:ea typeface="Calibri" panose="020F0502020204030204" pitchFamily="34" charset="0"/>
              </a:rPr>
            </a:br>
            <a:r>
              <a:rPr lang="es-MX" sz="1600" dirty="0" smtClean="0">
                <a:solidFill>
                  <a:schemeClr val="tx1"/>
                </a:solidFill>
                <a:latin typeface="Arial" panose="020B0604020202020204" pitchFamily="34" charset="0"/>
                <a:ea typeface="Calibri" panose="020F0502020204030204" pitchFamily="34" charset="0"/>
              </a:rPr>
              <a:t>                          (Tiempo estándar de la pieza)(Productividad)</a:t>
            </a:r>
            <a:br>
              <a:rPr lang="es-MX" sz="1600" dirty="0" smtClean="0">
                <a:solidFill>
                  <a:schemeClr val="tx1"/>
                </a:solidFill>
                <a:latin typeface="Arial" panose="020B0604020202020204" pitchFamily="34" charset="0"/>
                <a:ea typeface="Calibri" panose="020F0502020204030204" pitchFamily="34" charset="0"/>
              </a:rPr>
            </a:br>
            <a:r>
              <a:rPr lang="es-MX" sz="1600" dirty="0" smtClean="0">
                <a:solidFill>
                  <a:schemeClr val="tx1"/>
                </a:solidFill>
                <a:latin typeface="Arial" panose="020B0604020202020204" pitchFamily="34" charset="0"/>
                <a:ea typeface="Calibri" panose="020F0502020204030204" pitchFamily="34" charset="0"/>
              </a:rPr>
              <a:t>                BLO=</a:t>
            </a:r>
            <a:br>
              <a:rPr lang="es-MX" sz="1600" dirty="0" smtClean="0">
                <a:solidFill>
                  <a:schemeClr val="tx1"/>
                </a:solidFill>
                <a:latin typeface="Arial" panose="020B0604020202020204" pitchFamily="34" charset="0"/>
                <a:ea typeface="Calibri" panose="020F0502020204030204" pitchFamily="34" charset="0"/>
              </a:rPr>
            </a:br>
            <a:r>
              <a:rPr lang="es-MX" sz="1600" dirty="0" smtClean="0">
                <a:solidFill>
                  <a:schemeClr val="tx1"/>
                </a:solidFill>
                <a:latin typeface="Arial" panose="020B0604020202020204" pitchFamily="34" charset="0"/>
                <a:ea typeface="Calibri" panose="020F0502020204030204" pitchFamily="34" charset="0"/>
              </a:rPr>
              <a:t>                                              Eficiencia planeada</a:t>
            </a:r>
            <a:endParaRPr lang="en-US" sz="1600" dirty="0">
              <a:solidFill>
                <a:schemeClr val="tx1"/>
              </a:solidFill>
              <a:latin typeface="Arial" panose="020B0604020202020204" pitchFamily="34" charset="0"/>
              <a:cs typeface="Arial" panose="020B0604020202020204" pitchFamily="34" charset="0"/>
            </a:endParaRPr>
          </a:p>
        </p:txBody>
      </p:sp>
      <p:sp>
        <p:nvSpPr>
          <p:cNvPr id="4" name="Rectángulo 3"/>
          <p:cNvSpPr/>
          <p:nvPr/>
        </p:nvSpPr>
        <p:spPr>
          <a:xfrm>
            <a:off x="1835696" y="188640"/>
            <a:ext cx="6660923" cy="1077218"/>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2.3 BALANCEO DE LÍNEA POR OPERARIO</a:t>
            </a:r>
          </a:p>
        </p:txBody>
      </p:sp>
      <p:pic>
        <p:nvPicPr>
          <p:cNvPr id="7"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69160" y="-7156176"/>
            <a:ext cx="7704856" cy="16347115"/>
          </a:xfrm>
          <a:prstGeom prst="rect">
            <a:avLst/>
          </a:prstGeom>
        </p:spPr>
      </p:pic>
      <p:cxnSp>
        <p:nvCxnSpPr>
          <p:cNvPr id="8" name="7 Conector recto"/>
          <p:cNvCxnSpPr/>
          <p:nvPr/>
        </p:nvCxnSpPr>
        <p:spPr>
          <a:xfrm>
            <a:off x="2627784" y="4509120"/>
            <a:ext cx="4032448"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545402383"/>
      </p:ext>
    </p:extLst>
  </p:cSld>
  <p:clrMapOvr>
    <a:masterClrMapping/>
  </p:clrMapOvr>
  <p:transition spd="slow">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idx="4294967295"/>
          </p:nvPr>
        </p:nvSpPr>
        <p:spPr>
          <a:xfrm>
            <a:off x="1800225" y="1700213"/>
            <a:ext cx="7343775" cy="3313112"/>
          </a:xfrm>
        </p:spPr>
        <p:txBody>
          <a:bodyPr>
            <a:noAutofit/>
          </a:bodyPr>
          <a:lstStyle/>
          <a:p>
            <a:pPr algn="just">
              <a:lnSpc>
                <a:spcPct val="150000"/>
              </a:lnSpc>
              <a:spcAft>
                <a:spcPts val="800"/>
              </a:spcAft>
            </a:pPr>
            <a:r>
              <a:rPr lang="es-MX" sz="16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Este </a:t>
            </a:r>
            <a:r>
              <a:rPr lang="es-MX" sz="1600" dirty="0">
                <a:solidFill>
                  <a:schemeClr val="tx1"/>
                </a:solidFill>
                <a:latin typeface="Arial" panose="020B0604020202020204" pitchFamily="34" charset="0"/>
                <a:ea typeface="Calibri" panose="020F0502020204030204" pitchFamily="34" charset="0"/>
                <a:cs typeface="Times New Roman" panose="02020603050405020304" pitchFamily="18" charset="0"/>
              </a:rPr>
              <a:t>proceso requiere de la estimación del tiempo más alto de operaciones, en donde se realiza el mismo cálculo teniendo en consideración que primero se efectúa la creación de estaciones y luego la distribución de operarios</a:t>
            </a:r>
            <a:r>
              <a:rPr lang="es-MX" sz="16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a:t>
            </a:r>
            <a:br>
              <a:rPr lang="es-MX" sz="16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es-MX" sz="16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                                                                                                     </a:t>
            </a:r>
            <a: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(González</a:t>
            </a:r>
            <a:r>
              <a:rPr lang="es-MX" sz="1400" dirty="0">
                <a:solidFill>
                  <a:schemeClr val="tx1"/>
                </a:solidFill>
                <a:latin typeface="Arial" panose="020B0604020202020204" pitchFamily="34" charset="0"/>
                <a:ea typeface="Calibri" panose="020F0502020204030204" pitchFamily="34" charset="0"/>
                <a:cs typeface="Times New Roman" panose="02020603050405020304" pitchFamily="18" charset="0"/>
              </a:rPr>
              <a:t>, 2008</a:t>
            </a:r>
            <a: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a:t>
            </a:r>
            <a:b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
            </a:r>
            <a:b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Para determinar las estaciones de trabajo necesarias se emplea la siguiente fórmula:</a:t>
            </a:r>
            <a:b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
            </a:r>
            <a:b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
            </a:r>
            <a:b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
            </a:r>
            <a:b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
            </a:r>
            <a:b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
            </a:r>
            <a:b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b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1835696" y="188640"/>
            <a:ext cx="6660923" cy="1077218"/>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2.3 BALANCEO DE LÍNEA POR ESTACIONES</a:t>
            </a:r>
          </a:p>
        </p:txBody>
      </p:sp>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18641" y="-7156176"/>
            <a:ext cx="7704856" cy="16347115"/>
          </a:xfrm>
          <a:prstGeom prst="rect">
            <a:avLst/>
          </a:prstGeom>
        </p:spPr>
      </p:pic>
      <p:sp>
        <p:nvSpPr>
          <p:cNvPr id="6" name="5 CuadroTexto"/>
          <p:cNvSpPr txBox="1"/>
          <p:nvPr/>
        </p:nvSpPr>
        <p:spPr>
          <a:xfrm>
            <a:off x="2627784" y="4221088"/>
            <a:ext cx="5328592" cy="369332"/>
          </a:xfrm>
          <a:prstGeom prst="rect">
            <a:avLst/>
          </a:prstGeom>
          <a:noFill/>
        </p:spPr>
        <p:txBody>
          <a:bodyPr wrap="square" rtlCol="0">
            <a:spAutoFit/>
          </a:bodyPr>
          <a:lstStyle/>
          <a:p>
            <a:pPr algn="ctr"/>
            <a:r>
              <a:rPr lang="es-MX" dirty="0" smtClean="0"/>
              <a:t>Sumatoria de los tiempos estándar</a:t>
            </a:r>
            <a:endParaRPr lang="es-MX" dirty="0"/>
          </a:p>
        </p:txBody>
      </p:sp>
      <p:sp>
        <p:nvSpPr>
          <p:cNvPr id="8" name="7 CuadroTexto"/>
          <p:cNvSpPr txBox="1"/>
          <p:nvPr/>
        </p:nvSpPr>
        <p:spPr>
          <a:xfrm>
            <a:off x="2771800" y="4797152"/>
            <a:ext cx="5112568" cy="369332"/>
          </a:xfrm>
          <a:prstGeom prst="rect">
            <a:avLst/>
          </a:prstGeom>
          <a:noFill/>
        </p:spPr>
        <p:txBody>
          <a:bodyPr wrap="square" rtlCol="0">
            <a:spAutoFit/>
          </a:bodyPr>
          <a:lstStyle/>
          <a:p>
            <a:pPr algn="ctr"/>
            <a:r>
              <a:rPr lang="es-MX" dirty="0" smtClean="0"/>
              <a:t>(Número de estaciones) (Piezas a fabricar)</a:t>
            </a:r>
            <a:endParaRPr lang="es-MX" dirty="0"/>
          </a:p>
        </p:txBody>
      </p:sp>
      <p:sp>
        <p:nvSpPr>
          <p:cNvPr id="9" name="8 CuadroTexto"/>
          <p:cNvSpPr txBox="1"/>
          <p:nvPr/>
        </p:nvSpPr>
        <p:spPr>
          <a:xfrm>
            <a:off x="2267744" y="4437112"/>
            <a:ext cx="792088" cy="369332"/>
          </a:xfrm>
          <a:prstGeom prst="rect">
            <a:avLst/>
          </a:prstGeom>
          <a:noFill/>
        </p:spPr>
        <p:txBody>
          <a:bodyPr wrap="square" rtlCol="0">
            <a:spAutoFit/>
          </a:bodyPr>
          <a:lstStyle/>
          <a:p>
            <a:r>
              <a:rPr lang="es-MX" dirty="0" smtClean="0"/>
              <a:t>BLE =</a:t>
            </a:r>
            <a:endParaRPr lang="es-MX" dirty="0"/>
          </a:p>
        </p:txBody>
      </p:sp>
      <p:cxnSp>
        <p:nvCxnSpPr>
          <p:cNvPr id="11" name="10 Conector recto"/>
          <p:cNvCxnSpPr/>
          <p:nvPr/>
        </p:nvCxnSpPr>
        <p:spPr>
          <a:xfrm>
            <a:off x="3131840" y="4653136"/>
            <a:ext cx="4824536" cy="0"/>
          </a:xfrm>
          <a:prstGeom prst="line">
            <a:avLst/>
          </a:prstGeom>
        </p:spPr>
        <p:style>
          <a:lnRef idx="1">
            <a:schemeClr val="dk1"/>
          </a:lnRef>
          <a:fillRef idx="0">
            <a:schemeClr val="dk1"/>
          </a:fillRef>
          <a:effectRef idx="0">
            <a:schemeClr val="dk1"/>
          </a:effectRef>
          <a:fontRef idx="minor">
            <a:schemeClr val="tx1"/>
          </a:fontRef>
        </p:style>
      </p:cxnSp>
      <p:pic>
        <p:nvPicPr>
          <p:cNvPr id="18434" name="Picture 2"/>
          <p:cNvPicPr>
            <a:picLocks noChangeAspect="1" noChangeArrowheads="1"/>
          </p:cNvPicPr>
          <p:nvPr/>
        </p:nvPicPr>
        <p:blipFill>
          <a:blip r:embed="rId3" cstate="print"/>
          <a:srcRect/>
          <a:stretch>
            <a:fillRect/>
          </a:stretch>
        </p:blipFill>
        <p:spPr bwMode="auto">
          <a:xfrm>
            <a:off x="2555776" y="5373216"/>
            <a:ext cx="6588224" cy="1484784"/>
          </a:xfrm>
          <a:prstGeom prst="rect">
            <a:avLst/>
          </a:prstGeom>
          <a:noFill/>
          <a:ln w="9525">
            <a:noFill/>
            <a:miter lim="800000"/>
            <a:headEnd/>
            <a:tailEnd/>
          </a:ln>
        </p:spPr>
      </p:pic>
    </p:spTree>
    <p:extLst>
      <p:ext uri="{BB962C8B-B14F-4D97-AF65-F5344CB8AC3E}">
        <p14:creationId xmlns:p14="http://schemas.microsoft.com/office/powerpoint/2010/main" val="3192791161"/>
      </p:ext>
    </p:extLst>
  </p:cSld>
  <p:clrMapOvr>
    <a:masterClrMapping/>
  </p:clrMapOvr>
  <p:transition spd="slow">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idx="4294967295"/>
          </p:nvPr>
        </p:nvSpPr>
        <p:spPr>
          <a:xfrm>
            <a:off x="539750" y="1700213"/>
            <a:ext cx="8604250" cy="2592387"/>
          </a:xfrm>
        </p:spPr>
        <p:txBody>
          <a:bodyPr>
            <a:noAutofit/>
          </a:bodyPr>
          <a:lstStyle/>
          <a:p>
            <a:pPr algn="just">
              <a:lnSpc>
                <a:spcPct val="150000"/>
              </a:lnSpc>
              <a:spcAft>
                <a:spcPts val="800"/>
              </a:spcAft>
            </a:pPr>
            <a:r>
              <a:rPr lang="es-MX" sz="1600" dirty="0">
                <a:solidFill>
                  <a:schemeClr val="tx1"/>
                </a:solidFill>
                <a:latin typeface="Arial" panose="020B0604020202020204" pitchFamily="34" charset="0"/>
                <a:ea typeface="Calibri" panose="020F0502020204030204" pitchFamily="34" charset="0"/>
                <a:cs typeface="Times New Roman" panose="02020603050405020304" pitchFamily="18" charset="0"/>
              </a:rPr>
              <a:t>E</a:t>
            </a:r>
            <a:r>
              <a:rPr lang="es-MX" sz="16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s  </a:t>
            </a:r>
            <a:r>
              <a:rPr lang="es-MX" sz="1600" dirty="0">
                <a:solidFill>
                  <a:schemeClr val="tx1"/>
                </a:solidFill>
                <a:latin typeface="Arial" panose="020B0604020202020204" pitchFamily="34" charset="0"/>
                <a:ea typeface="Calibri" panose="020F0502020204030204" pitchFamily="34" charset="0"/>
                <a:cs typeface="Times New Roman" panose="02020603050405020304" pitchFamily="18" charset="0"/>
              </a:rPr>
              <a:t>la relación que posee una maquinaria respecto a la cantidad de piezas producidas, por tal motivo se observa si al incrementar la velocidad aumenta la cantidad </a:t>
            </a:r>
            <a:r>
              <a:rPr lang="es-MX" sz="16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producida</a:t>
            </a:r>
            <a:r>
              <a:rPr lang="es-MX" sz="1600" dirty="0" smtClean="0">
                <a:latin typeface="Arial" panose="020B0604020202020204" pitchFamily="34" charset="0"/>
                <a:ea typeface="Calibri" panose="020F0502020204030204" pitchFamily="34" charset="0"/>
                <a:cs typeface="Times New Roman" panose="02020603050405020304" pitchFamily="18" charset="0"/>
              </a:rPr>
              <a:t>.</a:t>
            </a:r>
            <a:r>
              <a:rPr lang="en-US" sz="1400" dirty="0" smtClean="0">
                <a:latin typeface="Calibri" panose="020F0502020204030204" pitchFamily="34" charset="0"/>
                <a:ea typeface="Calibri" panose="020F0502020204030204" pitchFamily="34" charset="0"/>
                <a:cs typeface="Times New Roman" panose="02020603050405020304" pitchFamily="18" charset="0"/>
              </a:rPr>
              <a:t/>
            </a:r>
            <a:br>
              <a:rPr lang="en-US" sz="1400" dirty="0" smtClean="0">
                <a:latin typeface="Calibri" panose="020F0502020204030204" pitchFamily="34" charset="0"/>
                <a:ea typeface="Calibri" panose="020F0502020204030204" pitchFamily="34" charset="0"/>
                <a:cs typeface="Times New Roman" panose="02020603050405020304" pitchFamily="18" charset="0"/>
              </a:rPr>
            </a:br>
            <a:r>
              <a:rPr lang="es-MX" sz="16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                                                                                                                           </a:t>
            </a:r>
            <a: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(González, 2008)</a:t>
            </a:r>
            <a:b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es-MX" sz="16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
            </a:r>
            <a:br>
              <a:rPr lang="es-MX" sz="16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es-MX" sz="16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Para la determinación de la eficiencia del balanceo de líneas se aplica la siguiente fórmula:</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1835696" y="188640"/>
            <a:ext cx="6660923" cy="1077218"/>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2.3 BALANCEO DE LÍNEA POR SPROCKETS</a:t>
            </a:r>
          </a:p>
        </p:txBody>
      </p:sp>
      <p:pic>
        <p:nvPicPr>
          <p:cNvPr id="7"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45224" y="-7156176"/>
            <a:ext cx="7704856" cy="16347115"/>
          </a:xfrm>
          <a:prstGeom prst="rect">
            <a:avLst/>
          </a:prstGeom>
        </p:spPr>
      </p:pic>
      <p:graphicFrame>
        <p:nvGraphicFramePr>
          <p:cNvPr id="17409" name="Object 1"/>
          <p:cNvGraphicFramePr>
            <a:graphicFrameLocks noChangeAspect="1"/>
          </p:cNvGraphicFramePr>
          <p:nvPr/>
        </p:nvGraphicFramePr>
        <p:xfrm>
          <a:off x="1409700" y="3714750"/>
          <a:ext cx="7296150" cy="723900"/>
        </p:xfrm>
        <a:graphic>
          <a:graphicData uri="http://schemas.openxmlformats.org/presentationml/2006/ole">
            <mc:AlternateContent xmlns:mc="http://schemas.openxmlformats.org/markup-compatibility/2006">
              <mc:Choice xmlns:v="urn:schemas-microsoft-com:vml" Requires="v">
                <p:oleObj spid="_x0000_s17414" name="Documento" r:id="rId4" imgW="9888618" imgH="1001634" progId="Word.Document.12">
                  <p:embed/>
                </p:oleObj>
              </mc:Choice>
              <mc:Fallback>
                <p:oleObj name="Documento" r:id="rId4" imgW="9888618" imgH="1001634" progId="Word.Document.12">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09700" y="3714750"/>
                        <a:ext cx="7296150" cy="72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7410" name="Picture 2"/>
          <p:cNvPicPr>
            <a:picLocks noChangeAspect="1" noChangeArrowheads="1"/>
          </p:cNvPicPr>
          <p:nvPr/>
        </p:nvPicPr>
        <p:blipFill>
          <a:blip r:embed="rId6" cstate="print"/>
          <a:srcRect/>
          <a:stretch>
            <a:fillRect/>
          </a:stretch>
        </p:blipFill>
        <p:spPr bwMode="auto">
          <a:xfrm>
            <a:off x="4716017" y="4293097"/>
            <a:ext cx="4427984" cy="2564904"/>
          </a:xfrm>
          <a:prstGeom prst="rect">
            <a:avLst/>
          </a:prstGeom>
          <a:noFill/>
          <a:ln w="9525">
            <a:noFill/>
            <a:miter lim="800000"/>
            <a:headEnd/>
            <a:tailEnd/>
          </a:ln>
        </p:spPr>
      </p:pic>
    </p:spTree>
    <p:extLst>
      <p:ext uri="{BB962C8B-B14F-4D97-AF65-F5344CB8AC3E}">
        <p14:creationId xmlns:p14="http://schemas.microsoft.com/office/powerpoint/2010/main" val="2685978757"/>
      </p:ext>
    </p:extLst>
  </p:cSld>
  <p:clrMapOvr>
    <a:masterClrMapping/>
  </p:clrMapOvr>
  <p:transition spd="slow">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idx="4294967295"/>
          </p:nvPr>
        </p:nvSpPr>
        <p:spPr>
          <a:xfrm>
            <a:off x="1691680" y="1556792"/>
            <a:ext cx="5545138" cy="2303462"/>
          </a:xfrm>
        </p:spPr>
        <p:txBody>
          <a:bodyPr>
            <a:noAutofit/>
          </a:bodyPr>
          <a:lstStyle/>
          <a:p>
            <a:pPr algn="just">
              <a:lnSpc>
                <a:spcPct val="150000"/>
              </a:lnSpc>
              <a:spcAft>
                <a:spcPts val="800"/>
              </a:spcAft>
            </a:pPr>
            <a:r>
              <a:rPr lang="es-MX" sz="16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Con base a (Aguilar, 2008) se requiere aplicar diferentes métodos de trabajo, para ello es necesario que</a:t>
            </a:r>
            <a:r>
              <a:rPr lang="es-MX" sz="16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                                                                          </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1835696" y="188640"/>
            <a:ext cx="6660923" cy="1077218"/>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2.4 DETERMINACIÓN DE TIEMPOS PARA FABRICAR</a:t>
            </a:r>
          </a:p>
        </p:txBody>
      </p:sp>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65104" y="-7156176"/>
            <a:ext cx="7704856" cy="16347115"/>
          </a:xfrm>
          <a:prstGeom prst="rect">
            <a:avLst/>
          </a:prstGeom>
        </p:spPr>
      </p:pic>
      <p:graphicFrame>
        <p:nvGraphicFramePr>
          <p:cNvPr id="8" name="Diagrama 7"/>
          <p:cNvGraphicFramePr/>
          <p:nvPr>
            <p:extLst>
              <p:ext uri="{D42A27DB-BD31-4B8C-83A1-F6EECF244321}">
                <p14:modId xmlns:p14="http://schemas.microsoft.com/office/powerpoint/2010/main" val="439162029"/>
              </p:ext>
            </p:extLst>
          </p:nvPr>
        </p:nvGraphicFramePr>
        <p:xfrm>
          <a:off x="2986301" y="263691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6776394"/>
      </p:ext>
    </p:extLst>
  </p:cSld>
  <p:clrMapOvr>
    <a:masterClrMapping/>
  </p:clrMapOvr>
  <p:transition spd="slow">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idx="4294967295"/>
          </p:nvPr>
        </p:nvSpPr>
        <p:spPr>
          <a:xfrm>
            <a:off x="1116013" y="1989138"/>
            <a:ext cx="8027987" cy="1006475"/>
          </a:xfrm>
        </p:spPr>
        <p:txBody>
          <a:bodyPr>
            <a:noAutofit/>
          </a:bodyPr>
          <a:lstStyle/>
          <a:p>
            <a:pPr>
              <a:lnSpc>
                <a:spcPct val="150000"/>
              </a:lnSpc>
              <a:spcAft>
                <a:spcPts val="800"/>
              </a:spcAft>
            </a:pPr>
            <a:r>
              <a:rPr lang="es-MX" sz="1600" dirty="0" smtClean="0">
                <a:solidFill>
                  <a:schemeClr val="tx1"/>
                </a:solidFill>
                <a:latin typeface="Arial" pitchFamily="34" charset="0"/>
                <a:cs typeface="Arial" pitchFamily="34" charset="0"/>
              </a:rPr>
              <a:t>El tiempo total que transcurre desde que se genera la orden de fabricación hasta que el producto alcanza el estado de terminado o finalizado</a:t>
            </a:r>
            <a:r>
              <a:rPr lang="es-MX" sz="1600" dirty="0" smtClean="0">
                <a:latin typeface="Arial" panose="020B0604020202020204" pitchFamily="34" charset="0"/>
                <a:ea typeface="Calibri" panose="020F0502020204030204" pitchFamily="34" charset="0"/>
                <a:cs typeface="Times New Roman" panose="02020603050405020304" pitchFamily="18" charset="0"/>
              </a:rPr>
              <a:t>.</a:t>
            </a:r>
            <a:r>
              <a:rPr lang="en-US" sz="1400" dirty="0">
                <a:latin typeface="Calibri" panose="020F0502020204030204" pitchFamily="34" charset="0"/>
                <a:ea typeface="Calibri" panose="020F0502020204030204" pitchFamily="34" charset="0"/>
                <a:cs typeface="Times New Roman" panose="02020603050405020304" pitchFamily="18" charset="0"/>
              </a:rPr>
              <a:t/>
            </a:r>
            <a:br>
              <a:rPr lang="en-US" sz="1400" dirty="0">
                <a:latin typeface="Calibri" panose="020F0502020204030204" pitchFamily="34" charset="0"/>
                <a:ea typeface="Calibri" panose="020F0502020204030204" pitchFamily="34" charset="0"/>
                <a:cs typeface="Times New Roman" panose="02020603050405020304" pitchFamily="18" charset="0"/>
              </a:rPr>
            </a:b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1835696" y="188640"/>
            <a:ext cx="6984776" cy="1569660"/>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DETERMINACIÓN </a:t>
            </a: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DE TIEMPOS PARA FABRICAR</a:t>
            </a:r>
          </a:p>
          <a:p>
            <a:pPr algn="ctr"/>
            <a:r>
              <a:rPr lang="es-ES" sz="3200" b="1" dirty="0" smtClean="0">
                <a:ln w="12700">
                  <a:solidFill>
                    <a:schemeClr val="accent3">
                      <a:lumMod val="50000"/>
                    </a:schemeClr>
                  </a:solidFill>
                  <a:prstDash val="solid"/>
                </a:ln>
                <a:solidFill>
                  <a:srgbClr val="FF0000"/>
                </a:solidFill>
                <a:effectLst>
                  <a:innerShdw blurRad="177800">
                    <a:schemeClr val="accent3">
                      <a:lumMod val="50000"/>
                    </a:schemeClr>
                  </a:innerShdw>
                </a:effectLst>
                <a:latin typeface="Arial" pitchFamily="34" charset="0"/>
                <a:cs typeface="Arial" pitchFamily="34" charset="0"/>
              </a:rPr>
              <a:t>MANUFACTURING LEAD TIME</a:t>
            </a:r>
          </a:p>
        </p:txBody>
      </p:sp>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65104" y="-7156176"/>
            <a:ext cx="7704856" cy="16347115"/>
          </a:xfrm>
          <a:prstGeom prst="rect">
            <a:avLst/>
          </a:prstGeom>
        </p:spPr>
      </p:pic>
      <p:pic>
        <p:nvPicPr>
          <p:cNvPr id="15361" name="Picture 1"/>
          <p:cNvPicPr>
            <a:picLocks noChangeAspect="1" noChangeArrowheads="1"/>
          </p:cNvPicPr>
          <p:nvPr/>
        </p:nvPicPr>
        <p:blipFill>
          <a:blip r:embed="rId3" cstate="print"/>
          <a:srcRect/>
          <a:stretch>
            <a:fillRect/>
          </a:stretch>
        </p:blipFill>
        <p:spPr bwMode="auto">
          <a:xfrm>
            <a:off x="2843808" y="3356992"/>
            <a:ext cx="5688632" cy="3140968"/>
          </a:xfrm>
          <a:prstGeom prst="rect">
            <a:avLst/>
          </a:prstGeom>
          <a:noFill/>
          <a:ln w="9525">
            <a:noFill/>
            <a:miter lim="800000"/>
            <a:headEnd/>
            <a:tailEnd/>
          </a:ln>
        </p:spPr>
      </p:pic>
    </p:spTree>
    <p:extLst>
      <p:ext uri="{BB962C8B-B14F-4D97-AF65-F5344CB8AC3E}">
        <p14:creationId xmlns:p14="http://schemas.microsoft.com/office/powerpoint/2010/main" val="3858427918"/>
      </p:ext>
    </p:extLst>
  </p:cSld>
  <p:clrMapOvr>
    <a:masterClrMapping/>
  </p:clrMapOvr>
  <p:transition spd="slow">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idx="4294967295"/>
          </p:nvPr>
        </p:nvSpPr>
        <p:spPr>
          <a:xfrm>
            <a:off x="1116013" y="2276475"/>
            <a:ext cx="8027987" cy="1008063"/>
          </a:xfrm>
        </p:spPr>
        <p:txBody>
          <a:bodyPr>
            <a:noAutofit/>
          </a:bodyPr>
          <a:lstStyle/>
          <a:p>
            <a:pPr>
              <a:lnSpc>
                <a:spcPct val="150000"/>
              </a:lnSpc>
              <a:spcAft>
                <a:spcPts val="800"/>
              </a:spcAft>
            </a:pPr>
            <a: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1763688" y="0"/>
            <a:ext cx="6984776" cy="1569660"/>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DETERMINACIÓN </a:t>
            </a: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DE TIEMPOS PARA FABRICAR</a:t>
            </a:r>
          </a:p>
          <a:p>
            <a:pPr algn="ctr"/>
            <a:r>
              <a:rPr lang="es-ES" sz="3200" b="1" dirty="0" smtClean="0">
                <a:ln w="12700">
                  <a:solidFill>
                    <a:schemeClr val="accent3">
                      <a:lumMod val="50000"/>
                    </a:schemeClr>
                  </a:solidFill>
                  <a:prstDash val="solid"/>
                </a:ln>
                <a:solidFill>
                  <a:srgbClr val="FF0000"/>
                </a:solidFill>
                <a:effectLst>
                  <a:innerShdw blurRad="177800">
                    <a:schemeClr val="accent3">
                      <a:lumMod val="50000"/>
                    </a:schemeClr>
                  </a:innerShdw>
                </a:effectLst>
                <a:latin typeface="Arial" pitchFamily="34" charset="0"/>
                <a:cs typeface="Arial" pitchFamily="34" charset="0"/>
              </a:rPr>
              <a:t>MANUFACTURING LEAD TIME</a:t>
            </a:r>
          </a:p>
        </p:txBody>
      </p:sp>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157192" y="-6940152"/>
            <a:ext cx="7704856" cy="16347115"/>
          </a:xfrm>
          <a:prstGeom prst="rect">
            <a:avLst/>
          </a:prstGeom>
        </p:spPr>
      </p:pic>
      <p:sp>
        <p:nvSpPr>
          <p:cNvPr id="6" name="5 Rectángulo"/>
          <p:cNvSpPr/>
          <p:nvPr/>
        </p:nvSpPr>
        <p:spPr>
          <a:xfrm>
            <a:off x="1115616" y="2060848"/>
            <a:ext cx="7614592" cy="3046988"/>
          </a:xfrm>
          <a:prstGeom prst="rect">
            <a:avLst/>
          </a:prstGeom>
        </p:spPr>
        <p:txBody>
          <a:bodyPr wrap="square">
            <a:spAutoFit/>
          </a:bodyPr>
          <a:lstStyle/>
          <a:p>
            <a:pPr algn="just"/>
            <a:r>
              <a:rPr lang="es-MX" sz="1600" dirty="0" smtClean="0">
                <a:latin typeface="Arial" pitchFamily="34" charset="0"/>
                <a:cs typeface="Arial" pitchFamily="34" charset="0"/>
              </a:rPr>
              <a:t>El MLT está formado por:</a:t>
            </a:r>
          </a:p>
          <a:p>
            <a:pPr algn="just"/>
            <a:endParaRPr lang="es-MX" sz="1600" dirty="0" smtClean="0">
              <a:latin typeface="Arial" pitchFamily="34" charset="0"/>
              <a:cs typeface="Arial" pitchFamily="34" charset="0"/>
            </a:endParaRPr>
          </a:p>
          <a:p>
            <a:pPr algn="just">
              <a:buFont typeface="Arial" pitchFamily="34" charset="0"/>
              <a:buChar char="•"/>
            </a:pPr>
            <a:r>
              <a:rPr lang="es-MX" sz="1600" b="1" dirty="0" smtClean="0">
                <a:latin typeface="Arial" pitchFamily="34" charset="0"/>
                <a:cs typeface="Arial" pitchFamily="34" charset="0"/>
              </a:rPr>
              <a:t>Queue Time:</a:t>
            </a:r>
            <a:r>
              <a:rPr lang="es-MX" sz="1600" dirty="0" smtClean="0">
                <a:latin typeface="Arial" pitchFamily="34" charset="0"/>
                <a:cs typeface="Arial" pitchFamily="34" charset="0"/>
              </a:rPr>
              <a:t> Tiempo de espera del producto hasta que se introduce en un Centro de Trabajo..</a:t>
            </a:r>
          </a:p>
          <a:p>
            <a:pPr algn="just"/>
            <a:endParaRPr lang="es-MX" sz="1600" dirty="0" smtClean="0">
              <a:latin typeface="Arial" pitchFamily="34" charset="0"/>
              <a:cs typeface="Arial" pitchFamily="34" charset="0"/>
            </a:endParaRPr>
          </a:p>
          <a:p>
            <a:pPr algn="just">
              <a:buFont typeface="Arial" pitchFamily="34" charset="0"/>
              <a:buChar char="•"/>
            </a:pPr>
            <a:r>
              <a:rPr lang="es-MX" sz="1600" b="1" dirty="0" smtClean="0">
                <a:latin typeface="Arial" pitchFamily="34" charset="0"/>
                <a:cs typeface="Arial" pitchFamily="34" charset="0"/>
              </a:rPr>
              <a:t>Setup Time:</a:t>
            </a:r>
            <a:r>
              <a:rPr lang="es-MX" sz="1600" dirty="0" smtClean="0">
                <a:latin typeface="Arial" pitchFamily="34" charset="0"/>
                <a:cs typeface="Arial" pitchFamily="34" charset="0"/>
              </a:rPr>
              <a:t> Tiempo de preparación del Centro de Trabajo.</a:t>
            </a:r>
          </a:p>
          <a:p>
            <a:pPr algn="just"/>
            <a:endParaRPr lang="es-MX" sz="1600" dirty="0" smtClean="0">
              <a:latin typeface="Arial" pitchFamily="34" charset="0"/>
              <a:cs typeface="Arial" pitchFamily="34" charset="0"/>
            </a:endParaRPr>
          </a:p>
          <a:p>
            <a:pPr algn="just">
              <a:buFont typeface="Arial" pitchFamily="34" charset="0"/>
              <a:buChar char="•"/>
            </a:pPr>
            <a:r>
              <a:rPr lang="es-MX" sz="1600" b="1" dirty="0" smtClean="0">
                <a:latin typeface="Arial" pitchFamily="34" charset="0"/>
                <a:cs typeface="Arial" pitchFamily="34" charset="0"/>
              </a:rPr>
              <a:t>Run Time:</a:t>
            </a:r>
            <a:r>
              <a:rPr lang="es-MX" sz="1600" dirty="0" smtClean="0">
                <a:latin typeface="Arial" pitchFamily="34" charset="0"/>
                <a:cs typeface="Arial" pitchFamily="34" charset="0"/>
              </a:rPr>
              <a:t> Tiempo de ejecución de la operación.</a:t>
            </a:r>
          </a:p>
          <a:p>
            <a:pPr algn="just"/>
            <a:endParaRPr lang="es-MX" sz="1600" dirty="0" smtClean="0">
              <a:latin typeface="Arial" pitchFamily="34" charset="0"/>
              <a:cs typeface="Arial" pitchFamily="34" charset="0"/>
            </a:endParaRPr>
          </a:p>
          <a:p>
            <a:pPr algn="just">
              <a:buFont typeface="Arial" pitchFamily="34" charset="0"/>
              <a:buChar char="•"/>
            </a:pPr>
            <a:r>
              <a:rPr lang="es-MX" sz="1600" b="1" dirty="0" smtClean="0">
                <a:latin typeface="Arial" pitchFamily="34" charset="0"/>
                <a:cs typeface="Arial" pitchFamily="34" charset="0"/>
              </a:rPr>
              <a:t>Wait Time:</a:t>
            </a:r>
            <a:r>
              <a:rPr lang="es-MX" sz="1600" dirty="0" smtClean="0">
                <a:latin typeface="Arial" pitchFamily="34" charset="0"/>
                <a:cs typeface="Arial" pitchFamily="34" charset="0"/>
              </a:rPr>
              <a:t> Tiempo que el producto espera hasta pasar a otro Centro de Trabajo.</a:t>
            </a:r>
          </a:p>
          <a:p>
            <a:pPr algn="just"/>
            <a:endParaRPr lang="es-MX" sz="1600" dirty="0" smtClean="0">
              <a:latin typeface="Arial" pitchFamily="34" charset="0"/>
              <a:cs typeface="Arial" pitchFamily="34" charset="0"/>
            </a:endParaRPr>
          </a:p>
          <a:p>
            <a:pPr algn="just">
              <a:buFont typeface="Arial" pitchFamily="34" charset="0"/>
              <a:buChar char="•"/>
            </a:pPr>
            <a:r>
              <a:rPr lang="es-MX" sz="1600" b="1" dirty="0" smtClean="0">
                <a:latin typeface="Arial" pitchFamily="34" charset="0"/>
                <a:cs typeface="Arial" pitchFamily="34" charset="0"/>
              </a:rPr>
              <a:t>Move Time:</a:t>
            </a:r>
            <a:r>
              <a:rPr lang="es-MX" sz="1600" dirty="0" smtClean="0">
                <a:latin typeface="Arial" pitchFamily="34" charset="0"/>
                <a:cs typeface="Arial" pitchFamily="34" charset="0"/>
              </a:rPr>
              <a:t> Tiempo de traslado entre Centros de Trabajo</a:t>
            </a:r>
            <a:endParaRPr lang="es-MX" sz="1600" dirty="0">
              <a:latin typeface="Arial" pitchFamily="34" charset="0"/>
              <a:cs typeface="Arial" pitchFamily="34" charset="0"/>
            </a:endParaRPr>
          </a:p>
        </p:txBody>
      </p:sp>
      <p:pic>
        <p:nvPicPr>
          <p:cNvPr id="48130" name="Picture 2"/>
          <p:cNvPicPr>
            <a:picLocks noChangeAspect="1" noChangeArrowheads="1"/>
          </p:cNvPicPr>
          <p:nvPr/>
        </p:nvPicPr>
        <p:blipFill>
          <a:blip r:embed="rId3" cstate="print"/>
          <a:srcRect/>
          <a:stretch>
            <a:fillRect/>
          </a:stretch>
        </p:blipFill>
        <p:spPr bwMode="auto">
          <a:xfrm>
            <a:off x="6516216" y="5013176"/>
            <a:ext cx="2627784" cy="1844824"/>
          </a:xfrm>
          <a:prstGeom prst="rect">
            <a:avLst/>
          </a:prstGeom>
          <a:noFill/>
          <a:ln w="9525">
            <a:noFill/>
            <a:miter lim="800000"/>
            <a:headEnd/>
            <a:tailEnd/>
          </a:ln>
        </p:spPr>
      </p:pic>
      <p:sp>
        <p:nvSpPr>
          <p:cNvPr id="8" name="7 CuadroTexto"/>
          <p:cNvSpPr txBox="1"/>
          <p:nvPr/>
        </p:nvSpPr>
        <p:spPr>
          <a:xfrm>
            <a:off x="1619672" y="5733256"/>
            <a:ext cx="4824536" cy="369332"/>
          </a:xfrm>
          <a:prstGeom prst="rect">
            <a:avLst/>
          </a:prstGeom>
          <a:noFill/>
        </p:spPr>
        <p:txBody>
          <a:bodyPr wrap="square" rtlCol="0">
            <a:spAutoFit/>
          </a:bodyPr>
          <a:lstStyle/>
          <a:p>
            <a:r>
              <a:rPr lang="es-MX" dirty="0" smtClean="0"/>
              <a:t>LTM = (Tiempo ciclo) (Trabajo en progreso)</a:t>
            </a:r>
            <a:endParaRPr lang="es-MX" dirty="0"/>
          </a:p>
        </p:txBody>
      </p:sp>
    </p:spTree>
    <p:extLst>
      <p:ext uri="{BB962C8B-B14F-4D97-AF65-F5344CB8AC3E}">
        <p14:creationId xmlns:p14="http://schemas.microsoft.com/office/powerpoint/2010/main" val="3858427918"/>
      </p:ext>
    </p:extLst>
  </p:cSld>
  <p:clrMapOvr>
    <a:masterClrMapping/>
  </p:clrMapOvr>
  <p:transition spd="slow">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763688" y="0"/>
            <a:ext cx="6984776" cy="1569660"/>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DETERMINACIÓN </a:t>
            </a: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DE TIEMPOS PARA FABRICAR</a:t>
            </a:r>
          </a:p>
          <a:p>
            <a:pPr algn="ctr"/>
            <a:r>
              <a:rPr lang="es-ES" sz="3200" b="1" dirty="0" smtClean="0">
                <a:ln w="12700">
                  <a:solidFill>
                    <a:schemeClr val="accent3">
                      <a:lumMod val="50000"/>
                    </a:schemeClr>
                  </a:solidFill>
                  <a:prstDash val="solid"/>
                </a:ln>
                <a:solidFill>
                  <a:srgbClr val="FF0000"/>
                </a:solidFill>
                <a:effectLst>
                  <a:innerShdw blurRad="177800">
                    <a:schemeClr val="accent3">
                      <a:lumMod val="50000"/>
                    </a:schemeClr>
                  </a:innerShdw>
                </a:effectLst>
                <a:latin typeface="Arial" pitchFamily="34" charset="0"/>
                <a:cs typeface="Arial" pitchFamily="34" charset="0"/>
              </a:rPr>
              <a:t>MANUFACTURING LEAD TIME</a:t>
            </a:r>
          </a:p>
        </p:txBody>
      </p:sp>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293096" y="-6868144"/>
            <a:ext cx="7056784" cy="16347115"/>
          </a:xfrm>
          <a:prstGeom prst="rect">
            <a:avLst/>
          </a:prstGeom>
        </p:spPr>
      </p:pic>
      <p:sp>
        <p:nvSpPr>
          <p:cNvPr id="6" name="5 Rectángulo"/>
          <p:cNvSpPr/>
          <p:nvPr/>
        </p:nvSpPr>
        <p:spPr>
          <a:xfrm>
            <a:off x="1619672" y="1700808"/>
            <a:ext cx="6984776" cy="3539430"/>
          </a:xfrm>
          <a:prstGeom prst="rect">
            <a:avLst/>
          </a:prstGeom>
        </p:spPr>
        <p:txBody>
          <a:bodyPr wrap="square">
            <a:spAutoFit/>
          </a:bodyPr>
          <a:lstStyle/>
          <a:p>
            <a:pPr algn="just"/>
            <a:r>
              <a:rPr lang="es-MX" sz="1600" dirty="0" smtClean="0">
                <a:latin typeface="Arial" pitchFamily="34" charset="0"/>
                <a:cs typeface="Arial" pitchFamily="34" charset="0"/>
              </a:rPr>
              <a:t>Cuando el tiempo requerido para una tarea es mayor al tiempo de ciclo de la estación de trabajo; las posibilidades de incluirlo son: </a:t>
            </a:r>
          </a:p>
          <a:p>
            <a:pPr algn="just"/>
            <a:endParaRPr lang="es-MX" sz="1600" dirty="0" smtClean="0">
              <a:latin typeface="Arial" pitchFamily="34" charset="0"/>
              <a:cs typeface="Arial" pitchFamily="34" charset="0"/>
            </a:endParaRPr>
          </a:p>
          <a:p>
            <a:pPr algn="just"/>
            <a:r>
              <a:rPr lang="es-MX" sz="1600" dirty="0" smtClean="0">
                <a:latin typeface="Arial" pitchFamily="34" charset="0"/>
                <a:cs typeface="Arial" pitchFamily="34" charset="0"/>
              </a:rPr>
              <a:t>•Dividir la tarea.</a:t>
            </a:r>
          </a:p>
          <a:p>
            <a:pPr algn="just"/>
            <a:endParaRPr lang="es-MX" sz="1600" dirty="0" smtClean="0">
              <a:latin typeface="Arial" pitchFamily="34" charset="0"/>
              <a:cs typeface="Arial" pitchFamily="34" charset="0"/>
            </a:endParaRPr>
          </a:p>
          <a:p>
            <a:pPr algn="just"/>
            <a:r>
              <a:rPr lang="es-MX" sz="1600" dirty="0" smtClean="0">
                <a:latin typeface="Arial" pitchFamily="34" charset="0"/>
                <a:cs typeface="Arial" pitchFamily="34" charset="0"/>
              </a:rPr>
              <a:t>•Compartir la tarea.</a:t>
            </a:r>
          </a:p>
          <a:p>
            <a:pPr algn="just"/>
            <a:endParaRPr lang="es-MX" sz="1600" dirty="0" smtClean="0">
              <a:latin typeface="Arial" pitchFamily="34" charset="0"/>
              <a:cs typeface="Arial" pitchFamily="34" charset="0"/>
            </a:endParaRPr>
          </a:p>
          <a:p>
            <a:pPr algn="just"/>
            <a:r>
              <a:rPr lang="es-MX" sz="1600" dirty="0" smtClean="0">
                <a:latin typeface="Arial" pitchFamily="34" charset="0"/>
                <a:cs typeface="Arial" pitchFamily="34" charset="0"/>
              </a:rPr>
              <a:t>•Utilizar estaciones de trabajo paralelas.</a:t>
            </a:r>
          </a:p>
          <a:p>
            <a:pPr algn="just"/>
            <a:endParaRPr lang="es-MX" sz="1600" dirty="0" smtClean="0">
              <a:latin typeface="Arial" pitchFamily="34" charset="0"/>
              <a:cs typeface="Arial" pitchFamily="34" charset="0"/>
            </a:endParaRPr>
          </a:p>
          <a:p>
            <a:pPr algn="just"/>
            <a:r>
              <a:rPr lang="es-MX" sz="1600" dirty="0" smtClean="0">
                <a:latin typeface="Arial" pitchFamily="34" charset="0"/>
                <a:cs typeface="Arial" pitchFamily="34" charset="0"/>
              </a:rPr>
              <a:t>•Emplear  el trabajador más capacitado.</a:t>
            </a:r>
          </a:p>
          <a:p>
            <a:pPr algn="just"/>
            <a:endParaRPr lang="es-MX" sz="1600" dirty="0" smtClean="0">
              <a:latin typeface="Arial" pitchFamily="34" charset="0"/>
              <a:cs typeface="Arial" pitchFamily="34" charset="0"/>
            </a:endParaRPr>
          </a:p>
          <a:p>
            <a:pPr algn="just"/>
            <a:r>
              <a:rPr lang="es-MX" sz="1600" dirty="0" smtClean="0">
                <a:latin typeface="Arial" pitchFamily="34" charset="0"/>
                <a:cs typeface="Arial" pitchFamily="34" charset="0"/>
              </a:rPr>
              <a:t>•Trabajar horas extras.</a:t>
            </a:r>
          </a:p>
          <a:p>
            <a:pPr algn="just"/>
            <a:endParaRPr lang="es-MX" sz="1600" dirty="0" smtClean="0">
              <a:latin typeface="Arial" pitchFamily="34" charset="0"/>
              <a:cs typeface="Arial" pitchFamily="34" charset="0"/>
            </a:endParaRPr>
          </a:p>
          <a:p>
            <a:pPr algn="just"/>
            <a:r>
              <a:rPr lang="es-MX" sz="1600" dirty="0" smtClean="0">
                <a:latin typeface="Arial" pitchFamily="34" charset="0"/>
                <a:cs typeface="Arial" pitchFamily="34" charset="0"/>
              </a:rPr>
              <a:t>•Rediseño.</a:t>
            </a:r>
            <a:endParaRPr lang="es-MX" sz="1600" dirty="0">
              <a:latin typeface="Arial" pitchFamily="34" charset="0"/>
              <a:cs typeface="Arial" pitchFamily="34" charset="0"/>
            </a:endParaRPr>
          </a:p>
        </p:txBody>
      </p:sp>
      <p:pic>
        <p:nvPicPr>
          <p:cNvPr id="53250" name="Picture 2"/>
          <p:cNvPicPr>
            <a:picLocks noChangeAspect="1" noChangeArrowheads="1"/>
          </p:cNvPicPr>
          <p:nvPr/>
        </p:nvPicPr>
        <p:blipFill>
          <a:blip r:embed="rId3" cstate="print"/>
          <a:srcRect/>
          <a:stretch>
            <a:fillRect/>
          </a:stretch>
        </p:blipFill>
        <p:spPr bwMode="auto">
          <a:xfrm>
            <a:off x="5220072" y="3717032"/>
            <a:ext cx="3600400" cy="2448272"/>
          </a:xfrm>
          <a:prstGeom prst="rect">
            <a:avLst/>
          </a:prstGeom>
          <a:noFill/>
          <a:ln w="9525">
            <a:noFill/>
            <a:miter lim="800000"/>
            <a:headEnd/>
            <a:tailEnd/>
          </a:ln>
        </p:spPr>
      </p:pic>
    </p:spTree>
    <p:extLst>
      <p:ext uri="{BB962C8B-B14F-4D97-AF65-F5344CB8AC3E}">
        <p14:creationId xmlns:p14="http://schemas.microsoft.com/office/powerpoint/2010/main" val="3858427918"/>
      </p:ext>
    </p:extLst>
  </p:cSld>
  <p:clrMapOvr>
    <a:masterClrMapping/>
  </p:clrMapOvr>
  <p:transition spd="slow">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idx="4294967295"/>
          </p:nvPr>
        </p:nvSpPr>
        <p:spPr>
          <a:xfrm>
            <a:off x="2339696" y="1556792"/>
            <a:ext cx="5761038" cy="1701800"/>
          </a:xfrm>
        </p:spPr>
        <p:txBody>
          <a:bodyPr>
            <a:noAutofit/>
          </a:bodyPr>
          <a:lstStyle/>
          <a:p>
            <a:pPr algn="just">
              <a:lnSpc>
                <a:spcPct val="150000"/>
              </a:lnSpc>
              <a:spcAft>
                <a:spcPts val="800"/>
              </a:spcAft>
            </a:pPr>
            <a: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Es la relación existente entre el </a:t>
            </a:r>
            <a:r>
              <a:rPr lang="es-MX" sz="1400" dirty="0">
                <a:solidFill>
                  <a:schemeClr val="tx1"/>
                </a:solidFill>
                <a:latin typeface="Arial" panose="020B0604020202020204" pitchFamily="34" charset="0"/>
                <a:ea typeface="Calibri" panose="020F0502020204030204" pitchFamily="34" charset="0"/>
                <a:cs typeface="Times New Roman" panose="02020603050405020304" pitchFamily="18" charset="0"/>
              </a:rPr>
              <a:t>volumen de producción recibido, almacenado o producido sobre una unidad de </a:t>
            </a:r>
            <a: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tiempo.</a:t>
            </a:r>
            <a:b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                                                               </a:t>
            </a:r>
            <a:r>
              <a:rPr lang="es-MX" sz="12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a:t>
            </a:r>
            <a:r>
              <a:rPr lang="es-MX" sz="1200" dirty="0">
                <a:solidFill>
                  <a:schemeClr val="tx1"/>
                </a:solidFill>
                <a:latin typeface="Arial" panose="020B0604020202020204" pitchFamily="34" charset="0"/>
                <a:ea typeface="Calibri" panose="020F0502020204030204" pitchFamily="34" charset="0"/>
                <a:cs typeface="Times New Roman" panose="02020603050405020304" pitchFamily="18" charset="0"/>
              </a:rPr>
              <a:t>Chase, Jacobs y Aquilano, 2009</a:t>
            </a:r>
            <a:r>
              <a:rPr lang="es-MX" sz="12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a:t>
            </a:r>
            <a:br>
              <a:rPr lang="es-MX" sz="12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
            </a:r>
            <a:b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Para su calculo matemático se hace uso de la siguiente formula:</a:t>
            </a:r>
            <a:r>
              <a:rPr lang="es-MX" sz="12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
            </a:r>
            <a:br>
              <a:rPr lang="es-MX" sz="12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en-US" sz="1200" dirty="0">
                <a:latin typeface="Calibri" panose="020F0502020204030204" pitchFamily="34" charset="0"/>
                <a:ea typeface="Calibri" panose="020F0502020204030204" pitchFamily="34" charset="0"/>
                <a:cs typeface="Times New Roman" panose="02020603050405020304" pitchFamily="18" charset="0"/>
              </a:rPr>
              <a:t/>
            </a:r>
            <a:br>
              <a:rPr lang="en-US" sz="1200" dirty="0">
                <a:latin typeface="Calibri" panose="020F0502020204030204" pitchFamily="34" charset="0"/>
                <a:ea typeface="Calibri" panose="020F0502020204030204" pitchFamily="34" charset="0"/>
                <a:cs typeface="Times New Roman" panose="02020603050405020304" pitchFamily="18" charset="0"/>
              </a:rPr>
            </a:b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1835696" y="188640"/>
            <a:ext cx="6984776" cy="1077218"/>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2.5 DETERMINACIÓN DE LA CAPACIDAD DIARIA</a:t>
            </a:r>
          </a:p>
        </p:txBody>
      </p:sp>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65104" y="-7156176"/>
            <a:ext cx="7704856" cy="16347115"/>
          </a:xfrm>
          <a:prstGeom prst="rect">
            <a:avLst/>
          </a:prstGeom>
        </p:spPr>
      </p:pic>
      <p:sp>
        <p:nvSpPr>
          <p:cNvPr id="3" name="CuadroTexto 2"/>
          <p:cNvSpPr txBox="1"/>
          <p:nvPr/>
        </p:nvSpPr>
        <p:spPr>
          <a:xfrm>
            <a:off x="2339752" y="3792470"/>
            <a:ext cx="6768752" cy="338554"/>
          </a:xfrm>
          <a:prstGeom prst="rect">
            <a:avLst/>
          </a:prstGeom>
          <a:noFill/>
        </p:spPr>
        <p:txBody>
          <a:bodyPr wrap="square" rtlCol="0">
            <a:spAutoFit/>
          </a:bodyPr>
          <a:lstStyle/>
          <a:p>
            <a:r>
              <a:rPr lang="es-MX" sz="1600" b="1" dirty="0">
                <a:latin typeface="Arial" panose="020B0604020202020204" pitchFamily="34" charset="0"/>
                <a:cs typeface="Arial" panose="020B0604020202020204" pitchFamily="34" charset="0"/>
              </a:rPr>
              <a:t>Capacidad diaria </a:t>
            </a:r>
            <a:r>
              <a:rPr lang="es-MX" sz="1600" b="1" dirty="0" smtClean="0">
                <a:latin typeface="Arial" panose="020B0604020202020204" pitchFamily="34" charset="0"/>
                <a:cs typeface="Arial" panose="020B0604020202020204" pitchFamily="34" charset="0"/>
              </a:rPr>
              <a:t>= capacidad </a:t>
            </a:r>
            <a:r>
              <a:rPr lang="es-MX" sz="1600" b="1" dirty="0">
                <a:latin typeface="Arial" panose="020B0604020202020204" pitchFamily="34" charset="0"/>
                <a:cs typeface="Arial" panose="020B0604020202020204" pitchFamily="34" charset="0"/>
              </a:rPr>
              <a:t>de desempeño x utilización</a:t>
            </a:r>
            <a:endParaRPr lang="en-US" sz="1600" b="1" dirty="0">
              <a:latin typeface="Arial" panose="020B0604020202020204" pitchFamily="34" charset="0"/>
              <a:cs typeface="Arial" panose="020B0604020202020204" pitchFamily="34" charset="0"/>
            </a:endParaRPr>
          </a:p>
        </p:txBody>
      </p:sp>
      <p:pic>
        <p:nvPicPr>
          <p:cNvPr id="6" name="Imagen 5"/>
          <p:cNvPicPr>
            <a:picLocks noChangeAspect="1"/>
          </p:cNvPicPr>
          <p:nvPr/>
        </p:nvPicPr>
        <p:blipFill>
          <a:blip r:embed="rId3" cstate="print"/>
          <a:stretch>
            <a:fillRect/>
          </a:stretch>
        </p:blipFill>
        <p:spPr>
          <a:xfrm>
            <a:off x="5403595" y="4229265"/>
            <a:ext cx="3521385" cy="2628735"/>
          </a:xfrm>
          <a:prstGeom prst="rect">
            <a:avLst/>
          </a:prstGeom>
        </p:spPr>
      </p:pic>
    </p:spTree>
    <p:extLst>
      <p:ext uri="{BB962C8B-B14F-4D97-AF65-F5344CB8AC3E}">
        <p14:creationId xmlns:p14="http://schemas.microsoft.com/office/powerpoint/2010/main" val="1316923123"/>
      </p:ext>
    </p:extLst>
  </p:cSld>
  <p:clrMapOvr>
    <a:masterClrMapping/>
  </p:clrMapOvr>
  <p:transition spd="slow">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3" descr="Imagen relacionada">
            <a:hlinkClick r:id="rId2"/>
          </p:cNvPr>
          <p:cNvPicPr>
            <a:picLocks noChangeAspect="1" noChangeArrowheads="1"/>
          </p:cNvPicPr>
          <p:nvPr/>
        </p:nvPicPr>
        <p:blipFill>
          <a:blip r:embed="rId3" cstate="print"/>
          <a:srcRect l="30516"/>
          <a:stretch>
            <a:fillRect/>
          </a:stretch>
        </p:blipFill>
        <p:spPr bwMode="auto">
          <a:xfrm>
            <a:off x="7020272" y="3861048"/>
            <a:ext cx="1979712" cy="2852936"/>
          </a:xfrm>
          <a:prstGeom prst="rect">
            <a:avLst/>
          </a:prstGeom>
          <a:noFill/>
        </p:spPr>
      </p:pic>
      <p:sp>
        <p:nvSpPr>
          <p:cNvPr id="5" name="Título 4"/>
          <p:cNvSpPr>
            <a:spLocks noGrp="1"/>
          </p:cNvSpPr>
          <p:nvPr>
            <p:ph type="title" idx="4294967295"/>
          </p:nvPr>
        </p:nvSpPr>
        <p:spPr>
          <a:xfrm>
            <a:off x="3095625" y="1628775"/>
            <a:ext cx="6048375" cy="1008063"/>
          </a:xfrm>
        </p:spPr>
        <p:txBody>
          <a:bodyPr>
            <a:noAutofit/>
          </a:bodyPr>
          <a:lstStyle/>
          <a:p>
            <a:pPr algn="just">
              <a:lnSpc>
                <a:spcPct val="150000"/>
              </a:lnSpc>
              <a:spcAft>
                <a:spcPts val="800"/>
              </a:spcAft>
            </a:pPr>
            <a:r>
              <a:rPr lang="es-MX" sz="1600" dirty="0">
                <a:solidFill>
                  <a:schemeClr val="tx1"/>
                </a:solidFill>
                <a:latin typeface="Arial" panose="020B0604020202020204" pitchFamily="34" charset="0"/>
                <a:ea typeface="Calibri" panose="020F0502020204030204" pitchFamily="34" charset="0"/>
                <a:cs typeface="Times New Roman" panose="02020603050405020304" pitchFamily="18" charset="0"/>
              </a:rPr>
              <a:t>E</a:t>
            </a:r>
            <a:r>
              <a:rPr lang="es-MX" sz="16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s  </a:t>
            </a:r>
            <a:r>
              <a:rPr lang="es-MX" sz="1600" dirty="0">
                <a:solidFill>
                  <a:schemeClr val="tx1"/>
                </a:solidFill>
                <a:latin typeface="Arial" panose="020B0604020202020204" pitchFamily="34" charset="0"/>
                <a:ea typeface="Calibri" panose="020F0502020204030204" pitchFamily="34" charset="0"/>
                <a:cs typeface="Times New Roman" panose="02020603050405020304" pitchFamily="18" charset="0"/>
              </a:rPr>
              <a:t>la relación que posee una maquinaria respecto a la cantidad de piezas producidas, por tal motivo se observa si al incrementar la velocidad aumenta la cantidad producida</a:t>
            </a:r>
            <a:r>
              <a:rPr lang="es-MX" sz="1600" dirty="0">
                <a:latin typeface="Arial" panose="020B0604020202020204" pitchFamily="34" charset="0"/>
                <a:ea typeface="Calibri" panose="020F0502020204030204" pitchFamily="34" charset="0"/>
                <a:cs typeface="Times New Roman" panose="02020603050405020304" pitchFamily="18" charset="0"/>
              </a:rPr>
              <a:t>.</a:t>
            </a:r>
            <a:r>
              <a:rPr lang="en-US" sz="1400" dirty="0">
                <a:latin typeface="Calibri" panose="020F0502020204030204" pitchFamily="34" charset="0"/>
                <a:ea typeface="Calibri" panose="020F0502020204030204" pitchFamily="34" charset="0"/>
                <a:cs typeface="Times New Roman" panose="02020603050405020304" pitchFamily="18" charset="0"/>
              </a:rPr>
              <a:t/>
            </a:r>
            <a:br>
              <a:rPr lang="en-US" sz="1400" dirty="0">
                <a:latin typeface="Calibri" panose="020F0502020204030204" pitchFamily="34" charset="0"/>
                <a:ea typeface="Calibri" panose="020F0502020204030204" pitchFamily="34" charset="0"/>
                <a:cs typeface="Times New Roman" panose="02020603050405020304" pitchFamily="18" charset="0"/>
              </a:rPr>
            </a:br>
            <a:r>
              <a:rPr lang="es-MX" sz="16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                                                                              </a:t>
            </a:r>
            <a: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(González, 2008)</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1835696" y="188640"/>
            <a:ext cx="6984776" cy="1077218"/>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2.6 DETERMINACIÓN DE LA CAPACIDAD DE PRODUCCIÓN</a:t>
            </a:r>
          </a:p>
        </p:txBody>
      </p:sp>
      <p:pic>
        <p:nvPicPr>
          <p:cNvPr id="7"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365104" y="-7156176"/>
            <a:ext cx="7704856" cy="16347115"/>
          </a:xfrm>
          <a:prstGeom prst="rect">
            <a:avLst/>
          </a:prstGeom>
        </p:spPr>
      </p:pic>
      <p:sp>
        <p:nvSpPr>
          <p:cNvPr id="6" name="5 CuadroTexto"/>
          <p:cNvSpPr txBox="1"/>
          <p:nvPr/>
        </p:nvSpPr>
        <p:spPr>
          <a:xfrm>
            <a:off x="2166936" y="3420289"/>
            <a:ext cx="4248472" cy="584775"/>
          </a:xfrm>
          <a:prstGeom prst="rect">
            <a:avLst/>
          </a:prstGeom>
          <a:noFill/>
        </p:spPr>
        <p:txBody>
          <a:bodyPr wrap="square" rtlCol="0">
            <a:spAutoFit/>
          </a:bodyPr>
          <a:lstStyle/>
          <a:p>
            <a:r>
              <a:rPr lang="es-MX" sz="1600" dirty="0" smtClean="0">
                <a:latin typeface="Arial" pitchFamily="34" charset="0"/>
                <a:cs typeface="Arial" pitchFamily="34" charset="0"/>
              </a:rPr>
              <a:t>Para la determinación de la capacidad de producción se tiene la siguiente fórmula:</a:t>
            </a:r>
            <a:endParaRPr lang="es-MX" sz="1600" dirty="0">
              <a:latin typeface="Arial" pitchFamily="34" charset="0"/>
              <a:cs typeface="Arial" pitchFamily="34" charset="0"/>
            </a:endParaRPr>
          </a:p>
        </p:txBody>
      </p:sp>
      <p:sp>
        <p:nvSpPr>
          <p:cNvPr id="8" name="7 CuadroTexto"/>
          <p:cNvSpPr txBox="1"/>
          <p:nvPr/>
        </p:nvSpPr>
        <p:spPr>
          <a:xfrm>
            <a:off x="2339752" y="4149080"/>
            <a:ext cx="4536504" cy="369332"/>
          </a:xfrm>
          <a:prstGeom prst="rect">
            <a:avLst/>
          </a:prstGeom>
          <a:noFill/>
        </p:spPr>
        <p:txBody>
          <a:bodyPr wrap="square" rtlCol="0">
            <a:spAutoFit/>
          </a:bodyPr>
          <a:lstStyle/>
          <a:p>
            <a:r>
              <a:rPr lang="es-MX" dirty="0" smtClean="0"/>
              <a:t>DCP =     Tiempo trabajado por turno</a:t>
            </a:r>
            <a:endParaRPr lang="es-MX" dirty="0"/>
          </a:p>
        </p:txBody>
      </p:sp>
      <p:sp>
        <p:nvSpPr>
          <p:cNvPr id="9" name="8 CuadroTexto"/>
          <p:cNvSpPr txBox="1"/>
          <p:nvPr/>
        </p:nvSpPr>
        <p:spPr>
          <a:xfrm>
            <a:off x="3131840" y="4581128"/>
            <a:ext cx="3384376" cy="369332"/>
          </a:xfrm>
          <a:prstGeom prst="rect">
            <a:avLst/>
          </a:prstGeom>
          <a:noFill/>
        </p:spPr>
        <p:txBody>
          <a:bodyPr wrap="square" rtlCol="0">
            <a:spAutoFit/>
          </a:bodyPr>
          <a:lstStyle/>
          <a:p>
            <a:r>
              <a:rPr lang="es-MX" dirty="0" smtClean="0"/>
              <a:t>Demanda del cliente por turno</a:t>
            </a:r>
            <a:endParaRPr lang="es-MX" dirty="0"/>
          </a:p>
        </p:txBody>
      </p:sp>
      <p:cxnSp>
        <p:nvCxnSpPr>
          <p:cNvPr id="11" name="10 Conector recto"/>
          <p:cNvCxnSpPr/>
          <p:nvPr/>
        </p:nvCxnSpPr>
        <p:spPr>
          <a:xfrm>
            <a:off x="3059832" y="4509120"/>
            <a:ext cx="3456384"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503173947"/>
      </p:ext>
    </p:extLst>
  </p:cSld>
  <p:clrMapOvr>
    <a:masterClrMapping/>
  </p:clrMapOvr>
  <p:transition spd="slow">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55377" y="-7084168"/>
            <a:ext cx="7765662" cy="16476125"/>
          </a:xfrm>
          <a:prstGeom prst="rect">
            <a:avLst/>
          </a:prstGeom>
        </p:spPr>
      </p:pic>
      <p:sp>
        <p:nvSpPr>
          <p:cNvPr id="3" name="Rectángulo 2"/>
          <p:cNvSpPr/>
          <p:nvPr/>
        </p:nvSpPr>
        <p:spPr>
          <a:xfrm>
            <a:off x="2987824" y="1556792"/>
            <a:ext cx="5616624" cy="3785652"/>
          </a:xfrm>
          <a:prstGeom prst="rect">
            <a:avLst/>
          </a:prstGeom>
        </p:spPr>
        <p:txBody>
          <a:bodyPr wrap="square">
            <a:spAutoFit/>
          </a:bodyPr>
          <a:lstStyle/>
          <a:p>
            <a:pPr algn="just"/>
            <a:r>
              <a:rPr lang="es-MX" sz="2000" dirty="0"/>
              <a:t>La unidad II abarca la naturaleza del balanceo de líneas, y todo lo que en ello implica. Para lograr mantener un balanceo de línea debe existir cierta armonía entre todos sus componentes, como lo son los operarios, la maquinaria, la materia prima y la planeación. </a:t>
            </a:r>
          </a:p>
          <a:p>
            <a:pPr algn="just"/>
            <a:endParaRPr lang="es-MX" sz="2000" dirty="0"/>
          </a:p>
          <a:p>
            <a:pPr algn="just"/>
            <a:r>
              <a:rPr lang="es-MX" sz="2000" dirty="0"/>
              <a:t>La planeación dentro del balanceo de líneas es importante ya que a partir de ella comienzan a surgir las capacidades que tendrá la empresa de producir y por supuesto los objetivos que deberá cumplir. </a:t>
            </a:r>
          </a:p>
        </p:txBody>
      </p:sp>
      <p:sp>
        <p:nvSpPr>
          <p:cNvPr id="5" name="Rectángulo 4"/>
          <p:cNvSpPr/>
          <p:nvPr/>
        </p:nvSpPr>
        <p:spPr>
          <a:xfrm>
            <a:off x="3943229" y="562287"/>
            <a:ext cx="3597460" cy="584775"/>
          </a:xfrm>
          <a:prstGeom prst="rect">
            <a:avLst/>
          </a:prstGeom>
          <a:noFill/>
        </p:spPr>
        <p:txBody>
          <a:bodyPr wrap="non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Guion explicativo</a:t>
            </a:r>
            <a:endParaRPr lang="es-ES" sz="3200" b="1" cap="none" spc="0" dirty="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endParaRPr>
          </a:p>
        </p:txBody>
      </p:sp>
    </p:spTree>
    <p:extLst>
      <p:ext uri="{BB962C8B-B14F-4D97-AF65-F5344CB8AC3E}">
        <p14:creationId xmlns:p14="http://schemas.microsoft.com/office/powerpoint/2010/main" val="1979018009"/>
      </p:ext>
    </p:extLst>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idx="4294967295"/>
          </p:nvPr>
        </p:nvSpPr>
        <p:spPr>
          <a:xfrm>
            <a:off x="2195736" y="1556792"/>
            <a:ext cx="5400675" cy="1701800"/>
          </a:xfrm>
        </p:spPr>
        <p:txBody>
          <a:bodyPr>
            <a:noAutofit/>
          </a:bodyPr>
          <a:lstStyle/>
          <a:p>
            <a:pPr algn="just">
              <a:lnSpc>
                <a:spcPct val="150000"/>
              </a:lnSpc>
              <a:spcAft>
                <a:spcPts val="800"/>
              </a:spcAft>
            </a:pPr>
            <a:r>
              <a:rPr lang="es-MX" sz="1400" dirty="0" smtClean="0">
                <a:solidFill>
                  <a:schemeClr val="tx1"/>
                </a:solidFill>
                <a:latin typeface="Arial" pitchFamily="34" charset="0"/>
                <a:cs typeface="Arial" pitchFamily="34" charset="0"/>
              </a:rPr>
              <a:t>Para ello la capacidad de producción  vincula los recursos de la organización con la demanda de la empresa actual y la futura.</a:t>
            </a:r>
            <a:br>
              <a:rPr lang="es-MX" sz="1400" dirty="0" smtClean="0">
                <a:solidFill>
                  <a:schemeClr val="tx1"/>
                </a:solidFill>
                <a:latin typeface="Arial" pitchFamily="34" charset="0"/>
                <a:cs typeface="Arial" pitchFamily="34" charset="0"/>
              </a:rPr>
            </a:br>
            <a:r>
              <a:rPr lang="es-MX" sz="1400" dirty="0" smtClean="0">
                <a:solidFill>
                  <a:schemeClr val="tx1"/>
                </a:solidFill>
                <a:latin typeface="Arial" pitchFamily="34" charset="0"/>
                <a:cs typeface="Arial" pitchFamily="34" charset="0"/>
              </a:rPr>
              <a:t> </a:t>
            </a:r>
            <a: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
            </a:r>
            <a:b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Para su calculo matemático se hace uso de la siguiente formula:</a:t>
            </a:r>
            <a:r>
              <a:rPr lang="es-MX" sz="12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
            </a:r>
            <a:br>
              <a:rPr lang="es-MX" sz="12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en-US" sz="1200" dirty="0">
                <a:latin typeface="Calibri" panose="020F0502020204030204" pitchFamily="34" charset="0"/>
                <a:ea typeface="Calibri" panose="020F0502020204030204" pitchFamily="34" charset="0"/>
                <a:cs typeface="Times New Roman" panose="02020603050405020304" pitchFamily="18" charset="0"/>
              </a:rPr>
              <a:t/>
            </a:r>
            <a:br>
              <a:rPr lang="en-US" sz="1200" dirty="0">
                <a:latin typeface="Calibri" panose="020F0502020204030204" pitchFamily="34" charset="0"/>
                <a:ea typeface="Calibri" panose="020F0502020204030204" pitchFamily="34" charset="0"/>
                <a:cs typeface="Times New Roman" panose="02020603050405020304" pitchFamily="18" charset="0"/>
              </a:rPr>
            </a:b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1835696" y="188640"/>
            <a:ext cx="6984776" cy="1077218"/>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2.6 DETERMINACIÓN </a:t>
            </a: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DE LA CAPACIDAD DE PRODUCCIÓN</a:t>
            </a:r>
          </a:p>
        </p:txBody>
      </p:sp>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65104" y="-7156176"/>
            <a:ext cx="7704856" cy="16347115"/>
          </a:xfrm>
          <a:prstGeom prst="rect">
            <a:avLst/>
          </a:prstGeom>
        </p:spPr>
      </p:pic>
      <p:pic>
        <p:nvPicPr>
          <p:cNvPr id="8" name="Imagen 3"/>
          <p:cNvPicPr>
            <a:picLocks noChangeAspect="1"/>
          </p:cNvPicPr>
          <p:nvPr/>
        </p:nvPicPr>
        <p:blipFill>
          <a:blip r:embed="rId3" cstate="print"/>
          <a:stretch>
            <a:fillRect/>
          </a:stretch>
        </p:blipFill>
        <p:spPr>
          <a:xfrm>
            <a:off x="2843808" y="3429000"/>
            <a:ext cx="3584759" cy="560881"/>
          </a:xfrm>
          <a:prstGeom prst="rect">
            <a:avLst/>
          </a:prstGeom>
        </p:spPr>
      </p:pic>
      <p:pic>
        <p:nvPicPr>
          <p:cNvPr id="1026" name="Picture 2"/>
          <p:cNvPicPr>
            <a:picLocks noChangeAspect="1" noChangeArrowheads="1"/>
          </p:cNvPicPr>
          <p:nvPr/>
        </p:nvPicPr>
        <p:blipFill>
          <a:blip r:embed="rId4" cstate="print"/>
          <a:srcRect/>
          <a:stretch>
            <a:fillRect/>
          </a:stretch>
        </p:blipFill>
        <p:spPr bwMode="auto">
          <a:xfrm>
            <a:off x="4139952" y="4149080"/>
            <a:ext cx="5004048" cy="2708920"/>
          </a:xfrm>
          <a:prstGeom prst="rect">
            <a:avLst/>
          </a:prstGeom>
          <a:noFill/>
          <a:ln w="9525">
            <a:noFill/>
            <a:miter lim="800000"/>
            <a:headEnd/>
            <a:tailEnd/>
          </a:ln>
          <a:effectLst/>
        </p:spPr>
      </p:pic>
    </p:spTree>
    <p:extLst>
      <p:ext uri="{BB962C8B-B14F-4D97-AF65-F5344CB8AC3E}">
        <p14:creationId xmlns:p14="http://schemas.microsoft.com/office/powerpoint/2010/main" val="1316923123"/>
      </p:ext>
    </p:extLst>
  </p:cSld>
  <p:clrMapOvr>
    <a:masterClrMapping/>
  </p:clrMapOvr>
  <p:transition spd="slow">
    <p:wipe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idx="4294967295"/>
          </p:nvPr>
        </p:nvSpPr>
        <p:spPr>
          <a:xfrm>
            <a:off x="2374900" y="1557338"/>
            <a:ext cx="6769100" cy="1006475"/>
          </a:xfrm>
        </p:spPr>
        <p:txBody>
          <a:bodyPr>
            <a:noAutofit/>
          </a:bodyPr>
          <a:lstStyle/>
          <a:p>
            <a:pPr algn="just">
              <a:lnSpc>
                <a:spcPct val="150000"/>
              </a:lnSpc>
              <a:spcAft>
                <a:spcPts val="800"/>
              </a:spcAft>
            </a:pPr>
            <a:r>
              <a:rPr lang="es-MX" sz="1600" dirty="0">
                <a:solidFill>
                  <a:schemeClr val="tx1"/>
                </a:solidFill>
                <a:latin typeface="Arial" panose="020B0604020202020204" pitchFamily="34" charset="0"/>
                <a:ea typeface="Calibri" panose="020F0502020204030204" pitchFamily="34" charset="0"/>
                <a:cs typeface="Times New Roman" panose="02020603050405020304" pitchFamily="18" charset="0"/>
              </a:rPr>
              <a:t>E</a:t>
            </a:r>
            <a:r>
              <a:rPr lang="es-MX" sz="16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s  </a:t>
            </a:r>
            <a:r>
              <a:rPr lang="es-MX" sz="1600" dirty="0">
                <a:solidFill>
                  <a:schemeClr val="tx1"/>
                </a:solidFill>
                <a:latin typeface="Arial" panose="020B0604020202020204" pitchFamily="34" charset="0"/>
                <a:ea typeface="Calibri" panose="020F0502020204030204" pitchFamily="34" charset="0"/>
                <a:cs typeface="Times New Roman" panose="02020603050405020304" pitchFamily="18" charset="0"/>
              </a:rPr>
              <a:t>la relación que posee una maquinaria respecto a la cantidad de piezas </a:t>
            </a:r>
            <a:r>
              <a:rPr lang="es-MX" sz="16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producidas en más de una estación de trabajo, </a:t>
            </a:r>
            <a:r>
              <a:rPr lang="es-MX" sz="1600" dirty="0">
                <a:solidFill>
                  <a:schemeClr val="tx1"/>
                </a:solidFill>
                <a:latin typeface="Arial" panose="020B0604020202020204" pitchFamily="34" charset="0"/>
                <a:ea typeface="Calibri" panose="020F0502020204030204" pitchFamily="34" charset="0"/>
                <a:cs typeface="Times New Roman" panose="02020603050405020304" pitchFamily="18" charset="0"/>
              </a:rPr>
              <a:t>por tal motivo se observa si al incrementar la velocidad aumenta la cantidad producida</a:t>
            </a:r>
            <a:r>
              <a:rPr lang="es-MX" sz="1600" dirty="0">
                <a:latin typeface="Arial" panose="020B0604020202020204" pitchFamily="34" charset="0"/>
                <a:ea typeface="Calibri" panose="020F0502020204030204" pitchFamily="34" charset="0"/>
                <a:cs typeface="Times New Roman" panose="02020603050405020304" pitchFamily="18" charset="0"/>
              </a:rPr>
              <a:t>.</a:t>
            </a:r>
            <a:r>
              <a:rPr lang="en-US" sz="1400" dirty="0">
                <a:latin typeface="Calibri" panose="020F0502020204030204" pitchFamily="34" charset="0"/>
                <a:ea typeface="Calibri" panose="020F0502020204030204" pitchFamily="34" charset="0"/>
                <a:cs typeface="Times New Roman" panose="02020603050405020304" pitchFamily="18" charset="0"/>
              </a:rPr>
              <a:t/>
            </a:r>
            <a:br>
              <a:rPr lang="en-US" sz="1400" dirty="0">
                <a:latin typeface="Calibri" panose="020F0502020204030204" pitchFamily="34" charset="0"/>
                <a:ea typeface="Calibri" panose="020F0502020204030204" pitchFamily="34" charset="0"/>
                <a:cs typeface="Times New Roman" panose="02020603050405020304" pitchFamily="18" charset="0"/>
              </a:rPr>
            </a:br>
            <a:r>
              <a:rPr lang="es-MX" sz="16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                                                                              </a:t>
            </a:r>
            <a: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
            </a:r>
            <a:b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
            </a:r>
            <a:br>
              <a:rPr lang="es-MX" sz="14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es-MX" sz="16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Para la determinación del número de estaciones es necesario aplicar la siguiente fórmula:</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1835696" y="188640"/>
            <a:ext cx="6984776" cy="1077218"/>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2.6 DCP CON DOS O MÁS ESTACIONES DE TRABAJO</a:t>
            </a:r>
          </a:p>
        </p:txBody>
      </p:sp>
      <p:pic>
        <p:nvPicPr>
          <p:cNvPr id="7"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65104" y="-7156176"/>
            <a:ext cx="7704856" cy="16347115"/>
          </a:xfrm>
          <a:prstGeom prst="rect">
            <a:avLst/>
          </a:prstGeom>
        </p:spPr>
      </p:pic>
      <p:graphicFrame>
        <p:nvGraphicFramePr>
          <p:cNvPr id="12289" name="Object 1"/>
          <p:cNvGraphicFramePr>
            <a:graphicFrameLocks noChangeAspect="1"/>
          </p:cNvGraphicFramePr>
          <p:nvPr/>
        </p:nvGraphicFramePr>
        <p:xfrm>
          <a:off x="2771800" y="4293096"/>
          <a:ext cx="5867400" cy="838200"/>
        </p:xfrm>
        <a:graphic>
          <a:graphicData uri="http://schemas.openxmlformats.org/presentationml/2006/ole">
            <mc:AlternateContent xmlns:mc="http://schemas.openxmlformats.org/markup-compatibility/2006">
              <mc:Choice xmlns:v="urn:schemas-microsoft-com:vml" Requires="v">
                <p:oleObj spid="_x0000_s12294" name="Documento" r:id="rId4" imgW="5881727" imgH="837874" progId="Word.Document.12">
                  <p:embed/>
                </p:oleObj>
              </mc:Choice>
              <mc:Fallback>
                <p:oleObj name="Documento" r:id="rId4" imgW="5881727" imgH="837874" progId="Word.Document.12">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1800" y="4293096"/>
                        <a:ext cx="58674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2290" name="Picture 2"/>
          <p:cNvPicPr>
            <a:picLocks noChangeAspect="1" noChangeArrowheads="1"/>
          </p:cNvPicPr>
          <p:nvPr/>
        </p:nvPicPr>
        <p:blipFill>
          <a:blip r:embed="rId6" cstate="print"/>
          <a:srcRect/>
          <a:stretch>
            <a:fillRect/>
          </a:stretch>
        </p:blipFill>
        <p:spPr bwMode="auto">
          <a:xfrm>
            <a:off x="3275856" y="5085184"/>
            <a:ext cx="5868144" cy="1772816"/>
          </a:xfrm>
          <a:prstGeom prst="rect">
            <a:avLst/>
          </a:prstGeom>
          <a:noFill/>
          <a:ln w="9525">
            <a:noFill/>
            <a:miter lim="800000"/>
            <a:headEnd/>
            <a:tailEnd/>
          </a:ln>
        </p:spPr>
      </p:pic>
    </p:spTree>
    <p:extLst>
      <p:ext uri="{BB962C8B-B14F-4D97-AF65-F5344CB8AC3E}">
        <p14:creationId xmlns:p14="http://schemas.microsoft.com/office/powerpoint/2010/main" val="3038600060"/>
      </p:ext>
    </p:extLst>
  </p:cSld>
  <p:clrMapOvr>
    <a:masterClrMapping/>
  </p:clrMapOvr>
  <p:transition spd="slow">
    <p:wipe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idx="4294967295"/>
          </p:nvPr>
        </p:nvSpPr>
        <p:spPr>
          <a:xfrm>
            <a:off x="2374900" y="1557338"/>
            <a:ext cx="6769100" cy="1006475"/>
          </a:xfrm>
        </p:spPr>
        <p:txBody>
          <a:bodyPr>
            <a:noAutofit/>
          </a:bodyPr>
          <a:lstStyle/>
          <a:p>
            <a:pPr algn="just">
              <a:lnSpc>
                <a:spcPct val="150000"/>
              </a:lnSpc>
              <a:spcAft>
                <a:spcPts val="800"/>
              </a:spcAft>
            </a:pPr>
            <a:r>
              <a:rPr lang="en-US" sz="14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Para la determinación de la capacidad de producción se requiere el conocimiento de la capacidad actual y su utilización en porcentaje para determinar la toma de mejores decisiones para ello se establece la siguiente formula:</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1835696" y="188640"/>
            <a:ext cx="6984776" cy="1077218"/>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2.6 </a:t>
            </a:r>
            <a:r>
              <a:rPr lang="es-ES" sz="3200" b="1" dirty="0" err="1"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DCP</a:t>
            </a: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 CON DOS O MÁS ESTACIONES DE TRABAJO</a:t>
            </a:r>
          </a:p>
        </p:txBody>
      </p:sp>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65104" y="-7156176"/>
            <a:ext cx="7704856" cy="16347115"/>
          </a:xfrm>
          <a:prstGeom prst="rect">
            <a:avLst/>
          </a:prstGeom>
        </p:spPr>
      </p:pic>
      <p:sp>
        <p:nvSpPr>
          <p:cNvPr id="6" name="5 CuadroTexto"/>
          <p:cNvSpPr txBox="1"/>
          <p:nvPr/>
        </p:nvSpPr>
        <p:spPr>
          <a:xfrm>
            <a:off x="2483768" y="3429000"/>
            <a:ext cx="4248472" cy="338554"/>
          </a:xfrm>
          <a:prstGeom prst="rect">
            <a:avLst/>
          </a:prstGeom>
          <a:noFill/>
        </p:spPr>
        <p:txBody>
          <a:bodyPr wrap="square" rtlCol="0">
            <a:spAutoFit/>
          </a:bodyPr>
          <a:lstStyle/>
          <a:p>
            <a:r>
              <a:rPr lang="es-MX" sz="1600" dirty="0" smtClean="0">
                <a:latin typeface="Arial" pitchFamily="34" charset="0"/>
                <a:cs typeface="Arial" pitchFamily="34" charset="0"/>
              </a:rPr>
              <a:t>Utilización = </a:t>
            </a:r>
            <a:endParaRPr lang="es-MX" sz="1600" dirty="0">
              <a:latin typeface="Arial" pitchFamily="34" charset="0"/>
              <a:cs typeface="Arial" pitchFamily="34" charset="0"/>
            </a:endParaRPr>
          </a:p>
        </p:txBody>
      </p:sp>
      <p:sp>
        <p:nvSpPr>
          <p:cNvPr id="8" name="7 CuadroTexto"/>
          <p:cNvSpPr txBox="1"/>
          <p:nvPr/>
        </p:nvSpPr>
        <p:spPr>
          <a:xfrm>
            <a:off x="3707904" y="3140968"/>
            <a:ext cx="3456384" cy="338554"/>
          </a:xfrm>
          <a:prstGeom prst="rect">
            <a:avLst/>
          </a:prstGeom>
          <a:noFill/>
        </p:spPr>
        <p:txBody>
          <a:bodyPr wrap="square" rtlCol="0">
            <a:spAutoFit/>
          </a:bodyPr>
          <a:lstStyle/>
          <a:p>
            <a:r>
              <a:rPr lang="es-MX" sz="1600" dirty="0" smtClean="0">
                <a:latin typeface="Arial" pitchFamily="34" charset="0"/>
                <a:cs typeface="Arial" pitchFamily="34" charset="0"/>
              </a:rPr>
              <a:t>Tasa de producción promedio</a:t>
            </a:r>
            <a:endParaRPr lang="es-MX" sz="1600" dirty="0">
              <a:latin typeface="Arial" pitchFamily="34" charset="0"/>
              <a:cs typeface="Arial" pitchFamily="34" charset="0"/>
            </a:endParaRPr>
          </a:p>
        </p:txBody>
      </p:sp>
      <p:sp>
        <p:nvSpPr>
          <p:cNvPr id="10" name="9 CuadroTexto"/>
          <p:cNvSpPr txBox="1"/>
          <p:nvPr/>
        </p:nvSpPr>
        <p:spPr>
          <a:xfrm>
            <a:off x="4067944" y="3573016"/>
            <a:ext cx="2736304" cy="338554"/>
          </a:xfrm>
          <a:prstGeom prst="rect">
            <a:avLst/>
          </a:prstGeom>
          <a:noFill/>
        </p:spPr>
        <p:txBody>
          <a:bodyPr wrap="square" rtlCol="0">
            <a:spAutoFit/>
          </a:bodyPr>
          <a:lstStyle/>
          <a:p>
            <a:r>
              <a:rPr lang="es-MX" sz="1600" dirty="0" smtClean="0">
                <a:latin typeface="Arial" pitchFamily="34" charset="0"/>
                <a:cs typeface="Arial" pitchFamily="34" charset="0"/>
              </a:rPr>
              <a:t>Capacidad máxima</a:t>
            </a:r>
            <a:endParaRPr lang="es-MX" sz="1600" dirty="0">
              <a:latin typeface="Arial" pitchFamily="34" charset="0"/>
              <a:cs typeface="Arial" pitchFamily="34" charset="0"/>
            </a:endParaRPr>
          </a:p>
        </p:txBody>
      </p:sp>
      <p:cxnSp>
        <p:nvCxnSpPr>
          <p:cNvPr id="12" name="11 Conector recto"/>
          <p:cNvCxnSpPr/>
          <p:nvPr/>
        </p:nvCxnSpPr>
        <p:spPr>
          <a:xfrm>
            <a:off x="3779912" y="3573016"/>
            <a:ext cx="2808312" cy="0"/>
          </a:xfrm>
          <a:prstGeom prst="line">
            <a:avLst/>
          </a:prstGeom>
        </p:spPr>
        <p:style>
          <a:lnRef idx="1">
            <a:schemeClr val="dk1"/>
          </a:lnRef>
          <a:fillRef idx="0">
            <a:schemeClr val="dk1"/>
          </a:fillRef>
          <a:effectRef idx="0">
            <a:schemeClr val="dk1"/>
          </a:effectRef>
          <a:fontRef idx="minor">
            <a:schemeClr val="tx1"/>
          </a:fontRef>
        </p:style>
      </p:cxnSp>
      <p:sp>
        <p:nvSpPr>
          <p:cNvPr id="15" name="14 CuadroTexto"/>
          <p:cNvSpPr txBox="1"/>
          <p:nvPr/>
        </p:nvSpPr>
        <p:spPr>
          <a:xfrm>
            <a:off x="6732240" y="3356992"/>
            <a:ext cx="864096" cy="338554"/>
          </a:xfrm>
          <a:prstGeom prst="rect">
            <a:avLst/>
          </a:prstGeom>
          <a:noFill/>
        </p:spPr>
        <p:txBody>
          <a:bodyPr wrap="square" rtlCol="0">
            <a:spAutoFit/>
          </a:bodyPr>
          <a:lstStyle/>
          <a:p>
            <a:r>
              <a:rPr lang="es-MX" sz="1600" dirty="0" smtClean="0">
                <a:latin typeface="Arial" pitchFamily="34" charset="0"/>
                <a:cs typeface="Arial" pitchFamily="34" charset="0"/>
              </a:rPr>
              <a:t>X 100</a:t>
            </a:r>
            <a:endParaRPr lang="es-MX" sz="1600" dirty="0">
              <a:latin typeface="Arial" pitchFamily="34" charset="0"/>
              <a:cs typeface="Arial" pitchFamily="34" charset="0"/>
            </a:endParaRPr>
          </a:p>
        </p:txBody>
      </p:sp>
      <p:pic>
        <p:nvPicPr>
          <p:cNvPr id="6145" name="Picture 1"/>
          <p:cNvPicPr>
            <a:picLocks noChangeAspect="1" noChangeArrowheads="1"/>
          </p:cNvPicPr>
          <p:nvPr/>
        </p:nvPicPr>
        <p:blipFill>
          <a:blip r:embed="rId3" cstate="print"/>
          <a:srcRect/>
          <a:stretch>
            <a:fillRect/>
          </a:stretch>
        </p:blipFill>
        <p:spPr bwMode="auto">
          <a:xfrm>
            <a:off x="2699792" y="4639047"/>
            <a:ext cx="6444208" cy="2218953"/>
          </a:xfrm>
          <a:prstGeom prst="rect">
            <a:avLst/>
          </a:prstGeom>
          <a:noFill/>
          <a:ln w="9525">
            <a:noFill/>
            <a:miter lim="800000"/>
            <a:headEnd/>
            <a:tailEnd/>
          </a:ln>
        </p:spPr>
      </p:pic>
    </p:spTree>
    <p:extLst>
      <p:ext uri="{BB962C8B-B14F-4D97-AF65-F5344CB8AC3E}">
        <p14:creationId xmlns:p14="http://schemas.microsoft.com/office/powerpoint/2010/main" val="3038600060"/>
      </p:ext>
    </p:extLst>
  </p:cSld>
  <p:clrMapOvr>
    <a:masterClrMapping/>
  </p:clrMapOvr>
  <p:transition spd="slow">
    <p:wipe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idx="4294967295"/>
          </p:nvPr>
        </p:nvSpPr>
        <p:spPr>
          <a:xfrm>
            <a:off x="3382963" y="981075"/>
            <a:ext cx="5761037" cy="1006475"/>
          </a:xfrm>
        </p:spPr>
        <p:txBody>
          <a:bodyPr>
            <a:noAutofit/>
          </a:bodyPr>
          <a:lstStyle/>
          <a:p>
            <a:pPr algn="just">
              <a:lnSpc>
                <a:spcPct val="150000"/>
              </a:lnSpc>
              <a:spcAft>
                <a:spcPts val="800"/>
              </a:spcAft>
            </a:pPr>
            <a:r>
              <a:rPr lang="es-MX" sz="1600" dirty="0">
                <a:solidFill>
                  <a:schemeClr val="tx1"/>
                </a:solidFill>
                <a:latin typeface="Arial" pitchFamily="34" charset="0"/>
                <a:ea typeface="Calibri" panose="020F0502020204030204" pitchFamily="34" charset="0"/>
                <a:cs typeface="Arial" pitchFamily="34" charset="0"/>
              </a:rPr>
              <a:t>E</a:t>
            </a:r>
            <a:r>
              <a:rPr lang="es-MX" sz="1600" dirty="0" smtClean="0">
                <a:solidFill>
                  <a:schemeClr val="tx1"/>
                </a:solidFill>
                <a:latin typeface="Arial" pitchFamily="34" charset="0"/>
                <a:ea typeface="Calibri" panose="020F0502020204030204" pitchFamily="34" charset="0"/>
                <a:cs typeface="Arial" pitchFamily="34" charset="0"/>
              </a:rPr>
              <a:t>s  </a:t>
            </a:r>
            <a:r>
              <a:rPr lang="es-MX" sz="1600" dirty="0">
                <a:solidFill>
                  <a:schemeClr val="tx1"/>
                </a:solidFill>
                <a:latin typeface="Arial" pitchFamily="34" charset="0"/>
                <a:ea typeface="Calibri" panose="020F0502020204030204" pitchFamily="34" charset="0"/>
                <a:cs typeface="Arial" pitchFamily="34" charset="0"/>
              </a:rPr>
              <a:t>la relación que posee una maquinaria respecto a la cantidad de piezas producidas, por tal motivo se observa si al incrementar la velocidad aumenta la cantidad producida</a:t>
            </a:r>
            <a:r>
              <a:rPr lang="es-MX" sz="1600" dirty="0">
                <a:latin typeface="Arial" pitchFamily="34" charset="0"/>
                <a:ea typeface="Calibri" panose="020F0502020204030204" pitchFamily="34" charset="0"/>
                <a:cs typeface="Arial" pitchFamily="34" charset="0"/>
              </a:rPr>
              <a:t>.</a:t>
            </a:r>
            <a:r>
              <a:rPr lang="en-US" sz="1600" dirty="0">
                <a:latin typeface="Arial" pitchFamily="34" charset="0"/>
                <a:ea typeface="Calibri" panose="020F0502020204030204" pitchFamily="34" charset="0"/>
                <a:cs typeface="Arial" pitchFamily="34" charset="0"/>
              </a:rPr>
              <a:t/>
            </a:r>
            <a:br>
              <a:rPr lang="en-US" sz="1600" dirty="0">
                <a:latin typeface="Arial" pitchFamily="34" charset="0"/>
                <a:ea typeface="Calibri" panose="020F0502020204030204" pitchFamily="34" charset="0"/>
                <a:cs typeface="Arial" pitchFamily="34" charset="0"/>
              </a:rPr>
            </a:br>
            <a:r>
              <a:rPr lang="es-MX" sz="1600" dirty="0" smtClean="0">
                <a:solidFill>
                  <a:schemeClr val="tx1"/>
                </a:solidFill>
                <a:latin typeface="Arial" pitchFamily="34" charset="0"/>
                <a:ea typeface="Calibri" panose="020F0502020204030204" pitchFamily="34" charset="0"/>
                <a:cs typeface="Arial" pitchFamily="34" charset="0"/>
              </a:rPr>
              <a:t>                                                                     </a:t>
            </a:r>
            <a:br>
              <a:rPr lang="es-MX" sz="1600" dirty="0" smtClean="0">
                <a:solidFill>
                  <a:schemeClr val="tx1"/>
                </a:solidFill>
                <a:latin typeface="Arial" pitchFamily="34" charset="0"/>
                <a:ea typeface="Calibri" panose="020F0502020204030204" pitchFamily="34" charset="0"/>
                <a:cs typeface="Arial" pitchFamily="34" charset="0"/>
              </a:rPr>
            </a:br>
            <a:r>
              <a:rPr lang="es-MX" sz="1600" dirty="0" smtClean="0">
                <a:solidFill>
                  <a:schemeClr val="tx1"/>
                </a:solidFill>
                <a:latin typeface="Arial" pitchFamily="34" charset="0"/>
                <a:ea typeface="Calibri" panose="020F0502020204030204" pitchFamily="34" charset="0"/>
                <a:cs typeface="Arial" pitchFamily="34" charset="0"/>
              </a:rPr>
              <a:t/>
            </a:r>
            <a:br>
              <a:rPr lang="es-MX" sz="1600" dirty="0" smtClean="0">
                <a:solidFill>
                  <a:schemeClr val="tx1"/>
                </a:solidFill>
                <a:latin typeface="Arial" pitchFamily="34" charset="0"/>
                <a:ea typeface="Calibri" panose="020F0502020204030204" pitchFamily="34" charset="0"/>
                <a:cs typeface="Arial" pitchFamily="34" charset="0"/>
              </a:rPr>
            </a:br>
            <a:r>
              <a:rPr lang="es-MX" sz="1600" dirty="0" smtClean="0">
                <a:solidFill>
                  <a:schemeClr val="tx1"/>
                </a:solidFill>
                <a:latin typeface="Arial" pitchFamily="34" charset="0"/>
                <a:ea typeface="Calibri" panose="020F0502020204030204" pitchFamily="34" charset="0"/>
                <a:cs typeface="Arial" pitchFamily="34" charset="0"/>
              </a:rPr>
              <a:t>Para calcular el tiempo ciclo es necesario aplicar la siguiente fórmula:</a:t>
            </a:r>
            <a:endParaRPr lang="en-US" sz="1600" dirty="0">
              <a:solidFill>
                <a:schemeClr val="tx1"/>
              </a:solidFill>
              <a:effectLst/>
              <a:latin typeface="Arial" pitchFamily="34" charset="0"/>
              <a:ea typeface="Calibri" panose="020F0502020204030204" pitchFamily="34" charset="0"/>
              <a:cs typeface="Arial" pitchFamily="34" charset="0"/>
            </a:endParaRPr>
          </a:p>
        </p:txBody>
      </p:sp>
      <p:sp>
        <p:nvSpPr>
          <p:cNvPr id="4" name="Rectángulo 3"/>
          <p:cNvSpPr/>
          <p:nvPr/>
        </p:nvSpPr>
        <p:spPr>
          <a:xfrm>
            <a:off x="1835696" y="188640"/>
            <a:ext cx="6984776" cy="584775"/>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2.7 TIEMPOS CICLOS</a:t>
            </a:r>
          </a:p>
        </p:txBody>
      </p:sp>
      <p:pic>
        <p:nvPicPr>
          <p:cNvPr id="7"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65104" y="-7156176"/>
            <a:ext cx="7704856" cy="16347115"/>
          </a:xfrm>
          <a:prstGeom prst="rect">
            <a:avLst/>
          </a:prstGeom>
        </p:spPr>
      </p:pic>
      <p:graphicFrame>
        <p:nvGraphicFramePr>
          <p:cNvPr id="11268" name="Object 4"/>
          <p:cNvGraphicFramePr>
            <a:graphicFrameLocks noChangeAspect="1"/>
          </p:cNvGraphicFramePr>
          <p:nvPr>
            <p:extLst>
              <p:ext uri="{D42A27DB-BD31-4B8C-83A1-F6EECF244321}">
                <p14:modId xmlns:p14="http://schemas.microsoft.com/office/powerpoint/2010/main" val="3945191846"/>
              </p:ext>
            </p:extLst>
          </p:nvPr>
        </p:nvGraphicFramePr>
        <p:xfrm flipV="1">
          <a:off x="2339752" y="3834344"/>
          <a:ext cx="5600700" cy="720080"/>
        </p:xfrm>
        <a:graphic>
          <a:graphicData uri="http://schemas.openxmlformats.org/presentationml/2006/ole">
            <mc:AlternateContent xmlns:mc="http://schemas.openxmlformats.org/markup-compatibility/2006">
              <mc:Choice xmlns:v="urn:schemas-microsoft-com:vml" Requires="v">
                <p:oleObj spid="_x0000_s11274" name="Documento" r:id="rId4" imgW="5623788" imgH="714784" progId="Word.Document.12">
                  <p:embed/>
                </p:oleObj>
              </mc:Choice>
              <mc:Fallback>
                <p:oleObj name="Documento" r:id="rId4" imgW="5623788" imgH="714784" progId="Word.Document.12">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V="1">
                        <a:off x="2339752" y="3834344"/>
                        <a:ext cx="5600700" cy="720080"/>
                      </a:xfrm>
                      <a:prstGeom prst="rect">
                        <a:avLst/>
                      </a:prstGeom>
                      <a:noFill/>
                      <a:ln>
                        <a:noFill/>
                      </a:ln>
                      <a:effectLst/>
                      <a:extLst/>
                    </p:spPr>
                  </p:pic>
                </p:oleObj>
              </mc:Fallback>
            </mc:AlternateContent>
          </a:graphicData>
        </a:graphic>
      </p:graphicFrame>
      <p:pic>
        <p:nvPicPr>
          <p:cNvPr id="11269" name="Picture 5"/>
          <p:cNvPicPr>
            <a:picLocks noChangeAspect="1" noChangeArrowheads="1"/>
          </p:cNvPicPr>
          <p:nvPr/>
        </p:nvPicPr>
        <p:blipFill>
          <a:blip r:embed="rId6" cstate="print"/>
          <a:srcRect/>
          <a:stretch>
            <a:fillRect/>
          </a:stretch>
        </p:blipFill>
        <p:spPr bwMode="auto">
          <a:xfrm>
            <a:off x="6381750" y="4581128"/>
            <a:ext cx="2762250" cy="2130549"/>
          </a:xfrm>
          <a:prstGeom prst="rect">
            <a:avLst/>
          </a:prstGeom>
          <a:noFill/>
          <a:ln w="9525">
            <a:noFill/>
            <a:miter lim="800000"/>
            <a:headEnd/>
            <a:tailEnd/>
          </a:ln>
        </p:spPr>
      </p:pic>
    </p:spTree>
    <p:extLst>
      <p:ext uri="{BB962C8B-B14F-4D97-AF65-F5344CB8AC3E}">
        <p14:creationId xmlns:p14="http://schemas.microsoft.com/office/powerpoint/2010/main" val="1972018275"/>
      </p:ext>
    </p:extLst>
  </p:cSld>
  <p:clrMapOvr>
    <a:masterClrMapping/>
  </p:clrMapOvr>
  <p:transition spd="slow">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idx="4294967295"/>
          </p:nvPr>
        </p:nvSpPr>
        <p:spPr>
          <a:xfrm>
            <a:off x="0" y="1628775"/>
            <a:ext cx="5113338" cy="358775"/>
          </a:xfrm>
        </p:spPr>
        <p:txBody>
          <a:bodyPr>
            <a:noAutofit/>
          </a:bodyPr>
          <a:lstStyle/>
          <a:p>
            <a:pPr algn="just">
              <a:lnSpc>
                <a:spcPct val="150000"/>
              </a:lnSpc>
              <a:spcAft>
                <a:spcPts val="800"/>
              </a:spcAft>
            </a:pPr>
            <a:r>
              <a:rPr lang="es-MX" sz="16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Para la determinación del tiempo ciclo es necesario:</a:t>
            </a:r>
            <a:r>
              <a:rPr lang="es-MX" sz="1600" dirty="0" smtClean="0">
                <a:latin typeface="Arial" panose="020B0604020202020204" pitchFamily="34" charset="0"/>
                <a:ea typeface="Calibri" panose="020F0502020204030204" pitchFamily="34" charset="0"/>
                <a:cs typeface="Times New Roman" panose="02020603050405020304" pitchFamily="18" charset="0"/>
              </a:rPr>
              <a:t>.</a:t>
            </a:r>
            <a:r>
              <a:rPr lang="en-US" sz="1400" dirty="0">
                <a:latin typeface="Calibri" panose="020F0502020204030204" pitchFamily="34" charset="0"/>
                <a:ea typeface="Calibri" panose="020F0502020204030204" pitchFamily="34" charset="0"/>
                <a:cs typeface="Times New Roman" panose="02020603050405020304" pitchFamily="18" charset="0"/>
              </a:rPr>
              <a:t/>
            </a:r>
            <a:br>
              <a:rPr lang="en-US" sz="1400" dirty="0">
                <a:latin typeface="Calibri" panose="020F0502020204030204" pitchFamily="34" charset="0"/>
                <a:ea typeface="Calibri" panose="020F0502020204030204" pitchFamily="34" charset="0"/>
                <a:cs typeface="Times New Roman" panose="02020603050405020304" pitchFamily="18" charset="0"/>
              </a:rPr>
            </a:br>
            <a:r>
              <a:rPr lang="es-MX" sz="16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                                                                         </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1835696" y="188640"/>
            <a:ext cx="6984776" cy="1077218"/>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2.7 DETERMINACIÓN DEL TIEMPO CICLO</a:t>
            </a:r>
          </a:p>
        </p:txBody>
      </p:sp>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65104" y="-7156176"/>
            <a:ext cx="7704856" cy="16347115"/>
          </a:xfrm>
          <a:prstGeom prst="rect">
            <a:avLst/>
          </a:prstGeom>
        </p:spPr>
      </p:pic>
      <p:graphicFrame>
        <p:nvGraphicFramePr>
          <p:cNvPr id="6" name="5 Diagrama"/>
          <p:cNvGraphicFramePr/>
          <p:nvPr/>
        </p:nvGraphicFramePr>
        <p:xfrm>
          <a:off x="2555776" y="2564904"/>
          <a:ext cx="6336704"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72018275"/>
      </p:ext>
    </p:extLst>
  </p:cSld>
  <p:clrMapOvr>
    <a:masterClrMapping/>
  </p:clrMapOvr>
  <p:transition spd="slow">
    <p:wipe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835696" y="188640"/>
            <a:ext cx="6984776" cy="584775"/>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VENTAJAS </a:t>
            </a: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DEL TIEMPO CICLO</a:t>
            </a:r>
          </a:p>
        </p:txBody>
      </p:sp>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65104" y="-7156176"/>
            <a:ext cx="7704856" cy="16347115"/>
          </a:xfrm>
          <a:prstGeom prst="rect">
            <a:avLst/>
          </a:prstGeom>
        </p:spPr>
      </p:pic>
      <p:graphicFrame>
        <p:nvGraphicFramePr>
          <p:cNvPr id="9" name="Diagrama 2"/>
          <p:cNvGraphicFramePr/>
          <p:nvPr>
            <p:extLst>
              <p:ext uri="{D42A27DB-BD31-4B8C-83A1-F6EECF244321}">
                <p14:modId xmlns:p14="http://schemas.microsoft.com/office/powerpoint/2010/main" val="2207674388"/>
              </p:ext>
            </p:extLst>
          </p:nvPr>
        </p:nvGraphicFramePr>
        <p:xfrm>
          <a:off x="2411760" y="1340768"/>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72018275"/>
      </p:ext>
    </p:extLst>
  </p:cSld>
  <p:clrMapOvr>
    <a:masterClrMapping/>
  </p:clrMapOvr>
  <p:transition spd="slow">
    <p:wipe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835696" y="188640"/>
            <a:ext cx="6984776" cy="584775"/>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BENEFICIOS </a:t>
            </a: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DEL TIEMPO CICLO</a:t>
            </a:r>
          </a:p>
        </p:txBody>
      </p:sp>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65104" y="-7156176"/>
            <a:ext cx="7704856" cy="16347115"/>
          </a:xfrm>
          <a:prstGeom prst="rect">
            <a:avLst/>
          </a:prstGeom>
        </p:spPr>
      </p:pic>
      <p:graphicFrame>
        <p:nvGraphicFramePr>
          <p:cNvPr id="9" name="Diagrama 2"/>
          <p:cNvGraphicFramePr/>
          <p:nvPr>
            <p:extLst>
              <p:ext uri="{D42A27DB-BD31-4B8C-83A1-F6EECF244321}">
                <p14:modId xmlns:p14="http://schemas.microsoft.com/office/powerpoint/2010/main" val="2207674388"/>
              </p:ext>
            </p:extLst>
          </p:nvPr>
        </p:nvGraphicFramePr>
        <p:xfrm>
          <a:off x="2411760" y="155679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72018275"/>
      </p:ext>
    </p:extLst>
  </p:cSld>
  <p:clrMapOvr>
    <a:masterClrMapping/>
  </p:clrMapOvr>
  <p:transition spd="slow">
    <p:wipe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idx="4294967295"/>
          </p:nvPr>
        </p:nvSpPr>
        <p:spPr>
          <a:xfrm>
            <a:off x="3311525" y="1557338"/>
            <a:ext cx="5832475" cy="1006475"/>
          </a:xfrm>
        </p:spPr>
        <p:txBody>
          <a:bodyPr>
            <a:noAutofit/>
          </a:bodyPr>
          <a:lstStyle/>
          <a:p>
            <a:pPr algn="just">
              <a:lnSpc>
                <a:spcPct val="150000"/>
              </a:lnSpc>
              <a:spcAft>
                <a:spcPts val="800"/>
              </a:spcAft>
            </a:pPr>
            <a:r>
              <a:rPr lang="es-MX" sz="1600" dirty="0">
                <a:solidFill>
                  <a:schemeClr val="tx1"/>
                </a:solidFill>
                <a:latin typeface="Arial" panose="020B0604020202020204" pitchFamily="34" charset="0"/>
                <a:ea typeface="Calibri" panose="020F0502020204030204" pitchFamily="34" charset="0"/>
                <a:cs typeface="Times New Roman" panose="02020603050405020304" pitchFamily="18" charset="0"/>
              </a:rPr>
              <a:t>E</a:t>
            </a:r>
            <a:r>
              <a:rPr lang="es-MX" sz="16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s  </a:t>
            </a:r>
            <a:r>
              <a:rPr lang="es-MX" sz="1600" dirty="0">
                <a:solidFill>
                  <a:schemeClr val="tx1"/>
                </a:solidFill>
                <a:latin typeface="Arial" panose="020B0604020202020204" pitchFamily="34" charset="0"/>
                <a:ea typeface="Calibri" panose="020F0502020204030204" pitchFamily="34" charset="0"/>
                <a:cs typeface="Times New Roman" panose="02020603050405020304" pitchFamily="18" charset="0"/>
              </a:rPr>
              <a:t>la relación que posee una maquinaria respecto a la cantidad de piezas producidas, por tal motivo se observa si al incrementar la velocidad aumenta la cantidad producida</a:t>
            </a:r>
            <a:r>
              <a:rPr lang="es-MX" sz="1600" dirty="0">
                <a:latin typeface="Arial" panose="020B0604020202020204" pitchFamily="34" charset="0"/>
                <a:ea typeface="Calibri" panose="020F0502020204030204" pitchFamily="34" charset="0"/>
                <a:cs typeface="Times New Roman" panose="02020603050405020304" pitchFamily="18" charset="0"/>
              </a:rPr>
              <a:t>.</a:t>
            </a:r>
            <a:r>
              <a:rPr lang="en-US" sz="1400" dirty="0">
                <a:latin typeface="Calibri" panose="020F0502020204030204" pitchFamily="34" charset="0"/>
                <a:ea typeface="Calibri" panose="020F0502020204030204" pitchFamily="34" charset="0"/>
                <a:cs typeface="Times New Roman" panose="02020603050405020304" pitchFamily="18" charset="0"/>
              </a:rPr>
              <a:t/>
            </a:r>
            <a:br>
              <a:rPr lang="en-US" sz="1400" dirty="0">
                <a:latin typeface="Calibri" panose="020F0502020204030204" pitchFamily="34" charset="0"/>
                <a:ea typeface="Calibri" panose="020F0502020204030204" pitchFamily="34" charset="0"/>
                <a:cs typeface="Times New Roman" panose="02020603050405020304" pitchFamily="18" charset="0"/>
              </a:rPr>
            </a:br>
            <a:r>
              <a:rPr lang="es-MX" sz="16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                                                                             </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1835696" y="188640"/>
            <a:ext cx="6984776" cy="1077218"/>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2.8 RANGO DE TIEMPOS DE CICLO</a:t>
            </a:r>
          </a:p>
        </p:txBody>
      </p:sp>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65104" y="-7156176"/>
            <a:ext cx="7704856" cy="16347115"/>
          </a:xfrm>
          <a:prstGeom prst="rect">
            <a:avLst/>
          </a:prstGeom>
        </p:spPr>
      </p:pic>
      <p:sp>
        <p:nvSpPr>
          <p:cNvPr id="8" name="7 CuadroTexto"/>
          <p:cNvSpPr txBox="1"/>
          <p:nvPr/>
        </p:nvSpPr>
        <p:spPr>
          <a:xfrm>
            <a:off x="2699792" y="3068960"/>
            <a:ext cx="4896544" cy="830997"/>
          </a:xfrm>
          <a:prstGeom prst="rect">
            <a:avLst/>
          </a:prstGeom>
          <a:noFill/>
        </p:spPr>
        <p:txBody>
          <a:bodyPr wrap="square" rtlCol="0">
            <a:spAutoFit/>
          </a:bodyPr>
          <a:lstStyle/>
          <a:p>
            <a:r>
              <a:rPr lang="es-MX" sz="1600" dirty="0" smtClean="0">
                <a:latin typeface="Arial" pitchFamily="34" charset="0"/>
                <a:cs typeface="Arial" pitchFamily="34" charset="0"/>
              </a:rPr>
              <a:t>Para la determinación de los rangos de tiempo ciclo se establece la utilización de la siguiente fórmula:</a:t>
            </a:r>
          </a:p>
          <a:p>
            <a:endParaRPr lang="es-MX" sz="1600" dirty="0">
              <a:latin typeface="Arial" pitchFamily="34" charset="0"/>
              <a:cs typeface="Arial" pitchFamily="34" charset="0"/>
            </a:endParaRPr>
          </a:p>
        </p:txBody>
      </p:sp>
      <p:sp>
        <p:nvSpPr>
          <p:cNvPr id="9" name="8 CuadroTexto"/>
          <p:cNvSpPr txBox="1"/>
          <p:nvPr/>
        </p:nvSpPr>
        <p:spPr>
          <a:xfrm>
            <a:off x="3311352" y="4221088"/>
            <a:ext cx="5832648" cy="584775"/>
          </a:xfrm>
          <a:prstGeom prst="rect">
            <a:avLst/>
          </a:prstGeom>
          <a:noFill/>
        </p:spPr>
        <p:txBody>
          <a:bodyPr wrap="square" rtlCol="0">
            <a:spAutoFit/>
          </a:bodyPr>
          <a:lstStyle/>
          <a:p>
            <a:r>
              <a:rPr lang="es-MX" sz="1600" dirty="0" smtClean="0">
                <a:latin typeface="Arial" pitchFamily="34" charset="0"/>
                <a:cs typeface="Arial" pitchFamily="34" charset="0"/>
              </a:rPr>
              <a:t>(0.5)(Tiempo estándar-lectura mayor)+ (Tiempo estándar – lectura menor)</a:t>
            </a:r>
            <a:endParaRPr lang="es-MX" sz="1600" dirty="0">
              <a:latin typeface="Arial" pitchFamily="34" charset="0"/>
              <a:cs typeface="Arial" pitchFamily="34" charset="0"/>
            </a:endParaRPr>
          </a:p>
        </p:txBody>
      </p:sp>
      <p:sp>
        <p:nvSpPr>
          <p:cNvPr id="11" name="10 CuadroTexto"/>
          <p:cNvSpPr txBox="1"/>
          <p:nvPr/>
        </p:nvSpPr>
        <p:spPr>
          <a:xfrm>
            <a:off x="2483768" y="4293096"/>
            <a:ext cx="792088" cy="338554"/>
          </a:xfrm>
          <a:prstGeom prst="rect">
            <a:avLst/>
          </a:prstGeom>
          <a:noFill/>
        </p:spPr>
        <p:txBody>
          <a:bodyPr wrap="square" rtlCol="0">
            <a:spAutoFit/>
          </a:bodyPr>
          <a:lstStyle/>
          <a:p>
            <a:r>
              <a:rPr lang="es-MX" sz="1600" dirty="0" smtClean="0">
                <a:latin typeface="Arial" pitchFamily="34" charset="0"/>
                <a:cs typeface="Arial" pitchFamily="34" charset="0"/>
              </a:rPr>
              <a:t>RTC =</a:t>
            </a:r>
            <a:endParaRPr lang="es-MX" sz="1600" dirty="0">
              <a:latin typeface="Arial" pitchFamily="34" charset="0"/>
              <a:cs typeface="Arial" pitchFamily="34" charset="0"/>
            </a:endParaRPr>
          </a:p>
        </p:txBody>
      </p:sp>
      <p:pic>
        <p:nvPicPr>
          <p:cNvPr id="10241" name="Picture 1"/>
          <p:cNvPicPr>
            <a:picLocks noChangeAspect="1" noChangeArrowheads="1"/>
          </p:cNvPicPr>
          <p:nvPr/>
        </p:nvPicPr>
        <p:blipFill>
          <a:blip r:embed="rId3" cstate="print"/>
          <a:srcRect/>
          <a:stretch>
            <a:fillRect/>
          </a:stretch>
        </p:blipFill>
        <p:spPr bwMode="auto">
          <a:xfrm>
            <a:off x="2487613" y="5085184"/>
            <a:ext cx="6656387" cy="1772816"/>
          </a:xfrm>
          <a:prstGeom prst="rect">
            <a:avLst/>
          </a:prstGeom>
          <a:noFill/>
          <a:ln w="9525">
            <a:noFill/>
            <a:miter lim="800000"/>
            <a:headEnd/>
            <a:tailEnd/>
          </a:ln>
        </p:spPr>
      </p:pic>
    </p:spTree>
    <p:extLst>
      <p:ext uri="{BB962C8B-B14F-4D97-AF65-F5344CB8AC3E}">
        <p14:creationId xmlns:p14="http://schemas.microsoft.com/office/powerpoint/2010/main" val="2520686683"/>
      </p:ext>
    </p:extLst>
  </p:cSld>
  <p:clrMapOvr>
    <a:masterClrMapping/>
  </p:clrMapOvr>
  <p:transition spd="slow">
    <p:wipe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835696" y="188640"/>
            <a:ext cx="6984776" cy="584775"/>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BIBLIOGRAFÍA</a:t>
            </a:r>
          </a:p>
        </p:txBody>
      </p:sp>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85184" y="-7300192"/>
            <a:ext cx="7704856" cy="16347115"/>
          </a:xfrm>
          <a:prstGeom prst="rect">
            <a:avLst/>
          </a:prstGeom>
        </p:spPr>
      </p:pic>
      <p:sp>
        <p:nvSpPr>
          <p:cNvPr id="10" name="9 CuadroTexto"/>
          <p:cNvSpPr txBox="1"/>
          <p:nvPr/>
        </p:nvSpPr>
        <p:spPr>
          <a:xfrm>
            <a:off x="1835696" y="1412776"/>
            <a:ext cx="7056784" cy="5509200"/>
          </a:xfrm>
          <a:prstGeom prst="rect">
            <a:avLst/>
          </a:prstGeom>
          <a:noFill/>
        </p:spPr>
        <p:txBody>
          <a:bodyPr wrap="square" rtlCol="0">
            <a:spAutoFit/>
          </a:bodyPr>
          <a:lstStyle/>
          <a:p>
            <a:pPr algn="just">
              <a:lnSpc>
                <a:spcPct val="150000"/>
              </a:lnSpc>
              <a:buFont typeface="Arial" pitchFamily="34" charset="0"/>
              <a:buChar char="•"/>
            </a:pPr>
            <a:r>
              <a:rPr lang="es-MX" sz="1600" dirty="0" err="1" smtClean="0">
                <a:latin typeface="Arial" pitchFamily="34" charset="0"/>
                <a:cs typeface="Arial" pitchFamily="34" charset="0"/>
              </a:rPr>
              <a:t>Meyers</a:t>
            </a:r>
            <a:r>
              <a:rPr lang="es-MX" sz="1600" dirty="0" smtClean="0">
                <a:latin typeface="Arial" pitchFamily="34" charset="0"/>
                <a:cs typeface="Arial" pitchFamily="34" charset="0"/>
              </a:rPr>
              <a:t>, F. (2000). “Estudios de tiempos y movimientos”. Editorial Pearson.</a:t>
            </a:r>
          </a:p>
          <a:p>
            <a:pPr lvl="0" algn="just">
              <a:lnSpc>
                <a:spcPct val="150000"/>
              </a:lnSpc>
              <a:buFont typeface="Arial" pitchFamily="34" charset="0"/>
              <a:buChar char="•"/>
            </a:pPr>
            <a:r>
              <a:rPr lang="es-MX" sz="1600" dirty="0" smtClean="0">
                <a:latin typeface="Arial" pitchFamily="34" charset="0"/>
                <a:cs typeface="Arial" pitchFamily="34" charset="0"/>
              </a:rPr>
              <a:t>Krajewski, J. y  Ritzman, L. Administración de Operaciones Estrategia y Análisis. México 2013. Pearson Educación 5ta Edición. </a:t>
            </a:r>
          </a:p>
          <a:p>
            <a:pPr algn="just">
              <a:lnSpc>
                <a:spcPct val="150000"/>
              </a:lnSpc>
              <a:buFont typeface="Arial" pitchFamily="34" charset="0"/>
              <a:buChar char="•"/>
            </a:pPr>
            <a:r>
              <a:rPr lang="es-MX" sz="1600" dirty="0" smtClean="0">
                <a:latin typeface="Arial" pitchFamily="34" charset="0"/>
                <a:cs typeface="Arial" pitchFamily="34" charset="0"/>
              </a:rPr>
              <a:t>Arredondo, K. (Agosto, 2013). Implementación de balanceo de línea y reducción de defectos en una empresa medica. Universidad Autonoma de Baja California.</a:t>
            </a:r>
          </a:p>
          <a:p>
            <a:pPr algn="just">
              <a:lnSpc>
                <a:spcPct val="150000"/>
              </a:lnSpc>
              <a:buFont typeface="Arial" pitchFamily="34" charset="0"/>
              <a:buChar char="•"/>
            </a:pPr>
            <a:r>
              <a:rPr lang="es-MX" sz="1600" dirty="0" smtClean="0">
                <a:latin typeface="Arial" pitchFamily="34" charset="0"/>
                <a:cs typeface="Arial" pitchFamily="34" charset="0"/>
              </a:rPr>
              <a:t>Vaughn, R. (2009). Tipos básicos de distribución de planta. En Introducción a la ingeniería industrial</a:t>
            </a:r>
          </a:p>
          <a:p>
            <a:pPr algn="just">
              <a:lnSpc>
                <a:spcPct val="150000"/>
              </a:lnSpc>
              <a:buFont typeface="Arial" pitchFamily="34" charset="0"/>
              <a:buChar char="•"/>
            </a:pPr>
            <a:r>
              <a:rPr lang="es-MX" sz="1600" dirty="0" smtClean="0">
                <a:latin typeface="Arial" pitchFamily="34" charset="0"/>
                <a:cs typeface="Arial" pitchFamily="34" charset="0"/>
              </a:rPr>
              <a:t>Campoy, M. (27 de Junio, 2014). Balanceo de líneas en una empresa de productos derivados del cerdo. Instituto Tecnológico de Sonora.</a:t>
            </a:r>
          </a:p>
          <a:p>
            <a:pPr lvl="0" algn="just">
              <a:lnSpc>
                <a:spcPct val="150000"/>
              </a:lnSpc>
              <a:buFont typeface="Arial" pitchFamily="34" charset="0"/>
              <a:buChar char="•"/>
            </a:pPr>
            <a:r>
              <a:rPr lang="es-MX" sz="1600" dirty="0" smtClean="0">
                <a:latin typeface="Arial" pitchFamily="34" charset="0"/>
                <a:cs typeface="Arial" pitchFamily="34" charset="0"/>
              </a:rPr>
              <a:t>Huertas, R. (2011).  Decisiones estratégicas para la dirección de operaciones  en empresas. Barcelona. UBE.</a:t>
            </a:r>
          </a:p>
          <a:p>
            <a:pPr lvl="0" algn="just">
              <a:lnSpc>
                <a:spcPct val="150000"/>
              </a:lnSpc>
              <a:buFont typeface="Arial" pitchFamily="34" charset="0"/>
              <a:buChar char="•"/>
            </a:pPr>
            <a:endParaRPr lang="es-MX" sz="1600" dirty="0" smtClean="0">
              <a:latin typeface="Arial" pitchFamily="34" charset="0"/>
              <a:cs typeface="Arial" pitchFamily="34" charset="0"/>
            </a:endParaRPr>
          </a:p>
          <a:p>
            <a:pPr lvl="0" algn="just">
              <a:lnSpc>
                <a:spcPct val="150000"/>
              </a:lnSpc>
              <a:buFont typeface="Arial" pitchFamily="34" charset="0"/>
              <a:buChar char="•"/>
            </a:pPr>
            <a:endParaRPr lang="es-MX" sz="1600" dirty="0" smtClean="0">
              <a:latin typeface="Arial" pitchFamily="34" charset="0"/>
              <a:cs typeface="Arial" pitchFamily="34" charset="0"/>
            </a:endParaRPr>
          </a:p>
          <a:p>
            <a:pPr algn="just">
              <a:buFont typeface="Arial" pitchFamily="34" charset="0"/>
              <a:buChar char="•"/>
            </a:pPr>
            <a:endParaRPr lang="es-MX" sz="1600" dirty="0">
              <a:latin typeface="Arial" pitchFamily="34" charset="0"/>
              <a:cs typeface="Arial" pitchFamily="34" charset="0"/>
            </a:endParaRPr>
          </a:p>
        </p:txBody>
      </p:sp>
    </p:spTree>
    <p:extLst>
      <p:ext uri="{BB962C8B-B14F-4D97-AF65-F5344CB8AC3E}">
        <p14:creationId xmlns:p14="http://schemas.microsoft.com/office/powerpoint/2010/main" val="2520686683"/>
      </p:ext>
    </p:extLst>
  </p:cSld>
  <p:clrMapOvr>
    <a:masterClrMapping/>
  </p:clrMapOvr>
  <p:transition spd="slow">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idx="4294967295"/>
          </p:nvPr>
        </p:nvSpPr>
        <p:spPr>
          <a:xfrm>
            <a:off x="3787775" y="2997200"/>
            <a:ext cx="5356225" cy="1152525"/>
          </a:xfrm>
        </p:spPr>
        <p:txBody>
          <a:bodyPr>
            <a:noAutofit/>
          </a:bodyPr>
          <a:lstStyle/>
          <a:p>
            <a:pPr algn="just">
              <a:lnSpc>
                <a:spcPct val="150000"/>
              </a:lnSpc>
            </a:pPr>
            <a:r>
              <a:rPr lang="es-MX" sz="1600" dirty="0">
                <a:solidFill>
                  <a:schemeClr val="tx1"/>
                </a:solidFill>
                <a:latin typeface="Arial" panose="020B0604020202020204" pitchFamily="34" charset="0"/>
                <a:cs typeface="Arial" panose="020B0604020202020204" pitchFamily="34" charset="0"/>
              </a:rPr>
              <a:t>E</a:t>
            </a:r>
            <a:r>
              <a:rPr lang="es-MX" sz="1600" dirty="0" smtClean="0">
                <a:solidFill>
                  <a:schemeClr val="tx1"/>
                </a:solidFill>
                <a:latin typeface="Arial" panose="020B0604020202020204" pitchFamily="34" charset="0"/>
                <a:cs typeface="Arial" panose="020B0604020202020204" pitchFamily="34" charset="0"/>
              </a:rPr>
              <a:t>l </a:t>
            </a:r>
            <a:r>
              <a:rPr lang="es-MX" sz="1600" dirty="0">
                <a:solidFill>
                  <a:schemeClr val="tx1"/>
                </a:solidFill>
                <a:latin typeface="Arial" panose="020B0604020202020204" pitchFamily="34" charset="0"/>
                <a:cs typeface="Arial" panose="020B0604020202020204" pitchFamily="34" charset="0"/>
              </a:rPr>
              <a:t>principal medio para producir a bajos costo grandes cantidades o serie de elementos normalizados</a:t>
            </a:r>
            <a:r>
              <a:rPr lang="es-MX" sz="1600" dirty="0" smtClean="0">
                <a:solidFill>
                  <a:schemeClr val="tx1"/>
                </a:solidFill>
                <a:latin typeface="Arial" panose="020B0604020202020204" pitchFamily="34" charset="0"/>
                <a:cs typeface="Arial" panose="020B0604020202020204" pitchFamily="34" charset="0"/>
              </a:rPr>
              <a:t>.</a:t>
            </a:r>
            <a:br>
              <a:rPr lang="es-MX" sz="1600" dirty="0" smtClean="0">
                <a:solidFill>
                  <a:schemeClr val="tx1"/>
                </a:solidFill>
                <a:latin typeface="Arial" panose="020B0604020202020204" pitchFamily="34" charset="0"/>
                <a:cs typeface="Arial" panose="020B0604020202020204" pitchFamily="34" charset="0"/>
              </a:rPr>
            </a:br>
            <a:r>
              <a:rPr lang="es-MX" sz="1600" dirty="0" smtClean="0">
                <a:solidFill>
                  <a:schemeClr val="tx1"/>
                </a:solidFill>
                <a:latin typeface="Arial" panose="020B0604020202020204" pitchFamily="34" charset="0"/>
                <a:cs typeface="Arial" panose="020B0604020202020204" pitchFamily="34" charset="0"/>
              </a:rPr>
              <a:t>                                                             (</a:t>
            </a:r>
            <a:r>
              <a:rPr lang="es-MX" sz="1600" dirty="0">
                <a:solidFill>
                  <a:schemeClr val="tx1"/>
                </a:solidFill>
                <a:latin typeface="Arial" panose="020B0604020202020204" pitchFamily="34" charset="0"/>
                <a:cs typeface="Arial" panose="020B0604020202020204" pitchFamily="34" charset="0"/>
              </a:rPr>
              <a:t>Arredondo, 2013</a:t>
            </a:r>
            <a:r>
              <a:rPr lang="es-MX" sz="1600" dirty="0" smtClean="0">
                <a:solidFill>
                  <a:schemeClr val="tx1"/>
                </a:solidFill>
                <a:latin typeface="Arial" panose="020B0604020202020204" pitchFamily="34" charset="0"/>
                <a:cs typeface="Arial" panose="020B0604020202020204" pitchFamily="34" charset="0"/>
              </a:rPr>
              <a:t>)</a:t>
            </a:r>
            <a:br>
              <a:rPr lang="es-MX" sz="1600" dirty="0" smtClean="0">
                <a:solidFill>
                  <a:schemeClr val="tx1"/>
                </a:solidFill>
                <a:latin typeface="Arial" panose="020B0604020202020204" pitchFamily="34" charset="0"/>
                <a:cs typeface="Arial" panose="020B0604020202020204" pitchFamily="34" charset="0"/>
              </a:rPr>
            </a:br>
            <a:r>
              <a:rPr lang="es-MX" sz="1600" dirty="0" smtClean="0">
                <a:solidFill>
                  <a:schemeClr val="tx1"/>
                </a:solidFill>
                <a:latin typeface="Arial" panose="020B0604020202020204" pitchFamily="34" charset="0"/>
                <a:cs typeface="Arial" panose="020B0604020202020204" pitchFamily="34" charset="0"/>
              </a:rPr>
              <a:t> </a:t>
            </a:r>
            <a:br>
              <a:rPr lang="es-MX" sz="1600" dirty="0" smtClean="0">
                <a:solidFill>
                  <a:schemeClr val="tx1"/>
                </a:solidFill>
                <a:latin typeface="Arial" panose="020B0604020202020204" pitchFamily="34" charset="0"/>
                <a:cs typeface="Arial" panose="020B0604020202020204" pitchFamily="34" charset="0"/>
              </a:rPr>
            </a:br>
            <a:r>
              <a:rPr lang="es-MX" sz="1600" dirty="0" smtClean="0">
                <a:solidFill>
                  <a:schemeClr val="tx1"/>
                </a:solidFill>
                <a:latin typeface="Arial" panose="020B0604020202020204" pitchFamily="34" charset="0"/>
                <a:cs typeface="Arial" panose="020B0604020202020204" pitchFamily="34" charset="0"/>
              </a:rPr>
              <a:t>.</a:t>
            </a:r>
            <a:r>
              <a:rPr lang="en-US" sz="1600" dirty="0">
                <a:solidFill>
                  <a:schemeClr val="tx1"/>
                </a:solidFill>
                <a:latin typeface="Arial" panose="020B0604020202020204" pitchFamily="34" charset="0"/>
                <a:cs typeface="Arial" panose="020B0604020202020204" pitchFamily="34" charset="0"/>
              </a:rPr>
              <a:t/>
            </a:r>
            <a:br>
              <a:rPr lang="en-US" sz="1600" dirty="0">
                <a:solidFill>
                  <a:schemeClr val="tx1"/>
                </a:solidFill>
                <a:latin typeface="Arial" panose="020B0604020202020204" pitchFamily="34" charset="0"/>
                <a:cs typeface="Arial" panose="020B0604020202020204" pitchFamily="34" charset="0"/>
              </a:rPr>
            </a:br>
            <a:endParaRPr lang="en-US" sz="1600" dirty="0">
              <a:solidFill>
                <a:schemeClr val="tx1"/>
              </a:solidFill>
              <a:latin typeface="Arial" panose="020B0604020202020204" pitchFamily="34" charset="0"/>
              <a:cs typeface="Arial" panose="020B0604020202020204" pitchFamily="34" charset="0"/>
            </a:endParaRPr>
          </a:p>
        </p:txBody>
      </p:sp>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55377" y="-7084168"/>
            <a:ext cx="7765662" cy="16476125"/>
          </a:xfrm>
          <a:prstGeom prst="rect">
            <a:avLst/>
          </a:prstGeom>
        </p:spPr>
      </p:pic>
      <p:pic>
        <p:nvPicPr>
          <p:cNvPr id="8" name="Imagen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209824" y="4149080"/>
            <a:ext cx="5940152" cy="2708920"/>
          </a:xfrm>
          <a:prstGeom prst="rect">
            <a:avLst/>
          </a:prstGeom>
        </p:spPr>
      </p:pic>
      <p:sp>
        <p:nvSpPr>
          <p:cNvPr id="10" name="CuadroTexto 9"/>
          <p:cNvSpPr txBox="1"/>
          <p:nvPr/>
        </p:nvSpPr>
        <p:spPr>
          <a:xfrm>
            <a:off x="2476800" y="1700808"/>
            <a:ext cx="6336704" cy="1569660"/>
          </a:xfrm>
          <a:prstGeom prst="rect">
            <a:avLst/>
          </a:prstGeom>
          <a:noFill/>
        </p:spPr>
        <p:txBody>
          <a:bodyPr wrap="square" rtlCol="0">
            <a:spAutoFit/>
          </a:bodyPr>
          <a:lstStyle/>
          <a:p>
            <a:pPr algn="just">
              <a:lnSpc>
                <a:spcPct val="150000"/>
              </a:lnSpc>
            </a:pPr>
            <a:r>
              <a:rPr lang="es-MX" sz="1600" dirty="0">
                <a:latin typeface="Arial" panose="020B0604020202020204" pitchFamily="34" charset="0"/>
                <a:cs typeface="Arial" panose="020B0604020202020204" pitchFamily="34" charset="0"/>
              </a:rPr>
              <a:t>El conjunto armonizado de diversos subsistemas con una finalidad en común,  transformar o integrar materia prima en otros </a:t>
            </a:r>
            <a:r>
              <a:rPr lang="es-MX" sz="1600" dirty="0" smtClean="0">
                <a:latin typeface="Arial" panose="020B0604020202020204" pitchFamily="34" charset="0"/>
                <a:cs typeface="Arial" panose="020B0604020202020204" pitchFamily="34" charset="0"/>
              </a:rPr>
              <a:t>productos.</a:t>
            </a:r>
          </a:p>
          <a:p>
            <a:pPr algn="r">
              <a:lnSpc>
                <a:spcPct val="150000"/>
              </a:lnSpc>
            </a:pPr>
            <a:r>
              <a:rPr lang="es-MX" sz="1600" dirty="0">
                <a:latin typeface="Arial" panose="020B0604020202020204" pitchFamily="34" charset="0"/>
                <a:cs typeface="Arial" panose="020B0604020202020204" pitchFamily="34" charset="0"/>
              </a:rPr>
              <a:t>(Krajewski y Ritzman, 2000)</a:t>
            </a:r>
            <a:endParaRPr lang="es-MX" sz="1600" dirty="0" smtClean="0">
              <a:latin typeface="Arial" panose="020B0604020202020204" pitchFamily="34" charset="0"/>
              <a:cs typeface="Arial" panose="020B0604020202020204" pitchFamily="34" charset="0"/>
            </a:endParaRPr>
          </a:p>
          <a:p>
            <a:pPr algn="just">
              <a:lnSpc>
                <a:spcPct val="150000"/>
              </a:lnSpc>
            </a:pPr>
            <a:r>
              <a:rPr lang="es-MX" sz="1600" dirty="0" smtClean="0">
                <a:latin typeface="Arial" panose="020B0604020202020204" pitchFamily="34" charset="0"/>
                <a:cs typeface="Arial" panose="020B0604020202020204" pitchFamily="34" charset="0"/>
              </a:rPr>
              <a:t> </a:t>
            </a:r>
            <a:endParaRPr lang="en-US" sz="1600" dirty="0"/>
          </a:p>
        </p:txBody>
      </p:sp>
      <p:sp>
        <p:nvSpPr>
          <p:cNvPr id="4" name="Rectángulo 3"/>
          <p:cNvSpPr/>
          <p:nvPr/>
        </p:nvSpPr>
        <p:spPr>
          <a:xfrm>
            <a:off x="3297227" y="215242"/>
            <a:ext cx="5688544" cy="1569660"/>
          </a:xfrm>
          <a:prstGeom prst="rect">
            <a:avLst/>
          </a:prstGeom>
          <a:noFill/>
        </p:spPr>
        <p:txBody>
          <a:bodyPr wrap="none" lIns="91440" tIns="45720" rIns="91440" bIns="45720">
            <a:spAutoFit/>
          </a:bodyPr>
          <a:lstStyle/>
          <a:p>
            <a:pPr algn="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2.1 </a:t>
            </a: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DEFINICION Y</a:t>
            </a:r>
          </a:p>
          <a:p>
            <a:pPr algn="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DELIMITACION </a:t>
            </a:r>
          </a:p>
          <a:p>
            <a:pPr algn="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DE </a:t>
            </a: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LÍNEA </a:t>
            </a: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DE PRODUCCIÓN</a:t>
            </a:r>
            <a:endParaRPr lang="es-ES" sz="3200" b="1" cap="none" spc="0" dirty="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endParaRPr>
          </a:p>
        </p:txBody>
      </p:sp>
    </p:spTree>
    <p:extLst>
      <p:ext uri="{BB962C8B-B14F-4D97-AF65-F5344CB8AC3E}">
        <p14:creationId xmlns:p14="http://schemas.microsoft.com/office/powerpoint/2010/main" val="262788811"/>
      </p:ext>
    </p:extLst>
  </p:cSld>
  <p:clrMapOvr>
    <a:masterClrMapping/>
  </p:clrMapOvr>
  <p:transition spd="slow">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131409" y="0"/>
            <a:ext cx="8012591" cy="1077218"/>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CONFORMACIÓN </a:t>
            </a: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DE UNA </a:t>
            </a:r>
          </a:p>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LÍNEA DE PRODUCCIÓN</a:t>
            </a:r>
            <a:endParaRPr lang="es-ES" sz="3200" b="1" cap="none" spc="0" dirty="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endParaRPr>
          </a:p>
        </p:txBody>
      </p:sp>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157192" y="-6940152"/>
            <a:ext cx="7765662" cy="16476125"/>
          </a:xfrm>
          <a:prstGeom prst="rect">
            <a:avLst/>
          </a:prstGeom>
        </p:spPr>
      </p:pic>
      <p:sp>
        <p:nvSpPr>
          <p:cNvPr id="9" name="8 CuadroTexto"/>
          <p:cNvSpPr txBox="1"/>
          <p:nvPr/>
        </p:nvSpPr>
        <p:spPr>
          <a:xfrm>
            <a:off x="1691680" y="1340768"/>
            <a:ext cx="5832648" cy="3785652"/>
          </a:xfrm>
          <a:prstGeom prst="rect">
            <a:avLst/>
          </a:prstGeom>
          <a:noFill/>
        </p:spPr>
        <p:txBody>
          <a:bodyPr wrap="square" rtlCol="0">
            <a:spAutoFit/>
          </a:bodyPr>
          <a:lstStyle/>
          <a:p>
            <a:r>
              <a:rPr lang="es-MX" sz="1600" dirty="0" smtClean="0">
                <a:latin typeface="Arial" pitchFamily="34" charset="0"/>
                <a:cs typeface="Arial" pitchFamily="34" charset="0"/>
              </a:rPr>
              <a:t>Una línea de producción está compuesta por los siguientes factores: </a:t>
            </a:r>
          </a:p>
          <a:p>
            <a:endParaRPr lang="es-MX" sz="1600" dirty="0" smtClean="0">
              <a:latin typeface="Arial" pitchFamily="34" charset="0"/>
              <a:cs typeface="Arial" pitchFamily="34" charset="0"/>
            </a:endParaRPr>
          </a:p>
          <a:p>
            <a:pPr>
              <a:buFont typeface="Wingdings" pitchFamily="2" charset="2"/>
              <a:buChar char="§"/>
            </a:pPr>
            <a:r>
              <a:rPr lang="es-MX" sz="1600" dirty="0" smtClean="0">
                <a:latin typeface="Arial" pitchFamily="34" charset="0"/>
                <a:cs typeface="Arial" pitchFamily="34" charset="0"/>
              </a:rPr>
              <a:t> Recepción de materias primas.</a:t>
            </a:r>
          </a:p>
          <a:p>
            <a:pPr>
              <a:buFont typeface="Wingdings" pitchFamily="2" charset="2"/>
              <a:buChar char="§"/>
            </a:pPr>
            <a:endParaRPr lang="es-MX" sz="1600" dirty="0" smtClean="0">
              <a:latin typeface="Arial" pitchFamily="34" charset="0"/>
              <a:cs typeface="Arial" pitchFamily="34" charset="0"/>
            </a:endParaRPr>
          </a:p>
          <a:p>
            <a:pPr>
              <a:buFont typeface="Wingdings" pitchFamily="2" charset="2"/>
              <a:buChar char="§"/>
            </a:pPr>
            <a:r>
              <a:rPr lang="es-MX" sz="1600" dirty="0" smtClean="0">
                <a:latin typeface="Arial" pitchFamily="34" charset="0"/>
                <a:cs typeface="Arial" pitchFamily="34" charset="0"/>
              </a:rPr>
              <a:t>Intervención de mano de obra requerida.</a:t>
            </a:r>
          </a:p>
          <a:p>
            <a:pPr>
              <a:buFont typeface="Wingdings" pitchFamily="2" charset="2"/>
              <a:buChar char="§"/>
            </a:pPr>
            <a:endParaRPr lang="es-MX" sz="1600" dirty="0" smtClean="0">
              <a:latin typeface="Arial" pitchFamily="34" charset="0"/>
              <a:cs typeface="Arial" pitchFamily="34" charset="0"/>
            </a:endParaRPr>
          </a:p>
          <a:p>
            <a:pPr>
              <a:buFont typeface="Wingdings" pitchFamily="2" charset="2"/>
              <a:buChar char="§"/>
            </a:pPr>
            <a:r>
              <a:rPr lang="es-MX" sz="1600" dirty="0" smtClean="0">
                <a:latin typeface="Arial" pitchFamily="34" charset="0"/>
                <a:cs typeface="Arial" pitchFamily="34" charset="0"/>
              </a:rPr>
              <a:t>Transformación de materia prima.</a:t>
            </a:r>
          </a:p>
          <a:p>
            <a:pPr>
              <a:buFont typeface="Wingdings" pitchFamily="2" charset="2"/>
              <a:buChar char="§"/>
            </a:pPr>
            <a:endParaRPr lang="es-MX" sz="1600" dirty="0" smtClean="0">
              <a:latin typeface="Arial" pitchFamily="34" charset="0"/>
              <a:cs typeface="Arial" pitchFamily="34" charset="0"/>
            </a:endParaRPr>
          </a:p>
          <a:p>
            <a:pPr>
              <a:buFont typeface="Wingdings" pitchFamily="2" charset="2"/>
              <a:buChar char="§"/>
            </a:pPr>
            <a:r>
              <a:rPr lang="es-MX" sz="1600" dirty="0" smtClean="0">
                <a:latin typeface="Arial" pitchFamily="34" charset="0"/>
                <a:cs typeface="Arial" pitchFamily="34" charset="0"/>
              </a:rPr>
              <a:t>Inspección y verificación de producto terminado.</a:t>
            </a:r>
          </a:p>
          <a:p>
            <a:pPr>
              <a:buFont typeface="Wingdings" pitchFamily="2" charset="2"/>
              <a:buChar char="§"/>
            </a:pPr>
            <a:endParaRPr lang="es-MX" sz="1600" dirty="0" smtClean="0">
              <a:latin typeface="Arial" pitchFamily="34" charset="0"/>
              <a:cs typeface="Arial" pitchFamily="34" charset="0"/>
            </a:endParaRPr>
          </a:p>
          <a:p>
            <a:pPr>
              <a:buFont typeface="Wingdings" pitchFamily="2" charset="2"/>
              <a:buChar char="§"/>
            </a:pPr>
            <a:r>
              <a:rPr lang="es-MX" sz="1600" dirty="0" smtClean="0">
                <a:latin typeface="Arial" pitchFamily="34" charset="0"/>
                <a:cs typeface="Arial" pitchFamily="34" charset="0"/>
              </a:rPr>
              <a:t>Almacenamiento.</a:t>
            </a:r>
          </a:p>
          <a:p>
            <a:pPr>
              <a:buFont typeface="Wingdings" pitchFamily="2" charset="2"/>
              <a:buChar char="§"/>
            </a:pPr>
            <a:endParaRPr lang="es-MX" sz="1600" dirty="0" smtClean="0">
              <a:latin typeface="Arial" pitchFamily="34" charset="0"/>
              <a:cs typeface="Arial" pitchFamily="34" charset="0"/>
            </a:endParaRPr>
          </a:p>
          <a:p>
            <a:pPr>
              <a:buFont typeface="Wingdings" pitchFamily="2" charset="2"/>
              <a:buChar char="§"/>
            </a:pPr>
            <a:r>
              <a:rPr lang="es-MX" sz="1600" dirty="0" smtClean="0">
                <a:latin typeface="Arial" pitchFamily="34" charset="0"/>
                <a:cs typeface="Arial" pitchFamily="34" charset="0"/>
              </a:rPr>
              <a:t>Transporte.</a:t>
            </a:r>
            <a:br>
              <a:rPr lang="es-MX" sz="1600" dirty="0" smtClean="0">
                <a:latin typeface="Arial" pitchFamily="34" charset="0"/>
                <a:cs typeface="Arial" pitchFamily="34" charset="0"/>
              </a:rPr>
            </a:br>
            <a:endParaRPr lang="es-MX" dirty="0"/>
          </a:p>
        </p:txBody>
      </p:sp>
      <p:pic>
        <p:nvPicPr>
          <p:cNvPr id="50178" name="Picture 2"/>
          <p:cNvPicPr>
            <a:picLocks noChangeAspect="1" noChangeArrowheads="1"/>
          </p:cNvPicPr>
          <p:nvPr/>
        </p:nvPicPr>
        <p:blipFill>
          <a:blip r:embed="rId3" cstate="print"/>
          <a:srcRect/>
          <a:stretch>
            <a:fillRect/>
          </a:stretch>
        </p:blipFill>
        <p:spPr bwMode="auto">
          <a:xfrm>
            <a:off x="3419872" y="4437112"/>
            <a:ext cx="5724128" cy="2420888"/>
          </a:xfrm>
          <a:prstGeom prst="rect">
            <a:avLst/>
          </a:prstGeom>
          <a:noFill/>
          <a:ln w="9525">
            <a:noFill/>
            <a:miter lim="800000"/>
            <a:headEnd/>
            <a:tailEnd/>
          </a:ln>
        </p:spPr>
      </p:pic>
    </p:spTree>
    <p:extLst>
      <p:ext uri="{BB962C8B-B14F-4D97-AF65-F5344CB8AC3E}">
        <p14:creationId xmlns:p14="http://schemas.microsoft.com/office/powerpoint/2010/main" val="262788811"/>
      </p:ext>
    </p:extLst>
  </p:cSld>
  <p:clrMapOvr>
    <a:masterClrMapping/>
  </p:clrMapOvr>
  <p:transition spd="slow">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691680" y="0"/>
            <a:ext cx="7272808" cy="1077218"/>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DESVENTAJAS </a:t>
            </a: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DE LA </a:t>
            </a:r>
          </a:p>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LÍNEA DE PRODUCCIÓN</a:t>
            </a:r>
            <a:endParaRPr lang="es-ES" sz="3200" b="1" cap="none" spc="0" dirty="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endParaRPr>
          </a:p>
        </p:txBody>
      </p:sp>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869160" y="-7084168"/>
            <a:ext cx="7765662" cy="16476125"/>
          </a:xfrm>
          <a:prstGeom prst="rect">
            <a:avLst/>
          </a:prstGeom>
        </p:spPr>
      </p:pic>
      <p:sp>
        <p:nvSpPr>
          <p:cNvPr id="9" name="8 CuadroTexto"/>
          <p:cNvSpPr txBox="1"/>
          <p:nvPr/>
        </p:nvSpPr>
        <p:spPr>
          <a:xfrm>
            <a:off x="1763688" y="1484784"/>
            <a:ext cx="6768752" cy="3046988"/>
          </a:xfrm>
          <a:prstGeom prst="rect">
            <a:avLst/>
          </a:prstGeom>
          <a:noFill/>
        </p:spPr>
        <p:txBody>
          <a:bodyPr wrap="square" rtlCol="0">
            <a:spAutoFit/>
          </a:bodyPr>
          <a:lstStyle/>
          <a:p>
            <a:pPr algn="just">
              <a:buFont typeface="Arial" pitchFamily="34" charset="0"/>
              <a:buChar char="•"/>
            </a:pPr>
            <a:r>
              <a:rPr lang="es-MX" sz="1600" dirty="0" smtClean="0">
                <a:latin typeface="Arial" pitchFamily="34" charset="0"/>
                <a:cs typeface="Arial" pitchFamily="34" charset="0"/>
              </a:rPr>
              <a:t>Dificultad para programar cambio a productos con diseños novedosos.</a:t>
            </a:r>
          </a:p>
          <a:p>
            <a:pPr algn="just">
              <a:buFont typeface="Arial" pitchFamily="34" charset="0"/>
              <a:buChar char="•"/>
            </a:pPr>
            <a:endParaRPr lang="es-MX" sz="1600" dirty="0" smtClean="0">
              <a:latin typeface="Arial" pitchFamily="34" charset="0"/>
              <a:cs typeface="Arial" pitchFamily="34" charset="0"/>
            </a:endParaRPr>
          </a:p>
          <a:p>
            <a:pPr algn="just">
              <a:buFont typeface="Arial" pitchFamily="34" charset="0"/>
              <a:buChar char="•"/>
            </a:pPr>
            <a:r>
              <a:rPr lang="es-MX" sz="1600" dirty="0" smtClean="0">
                <a:latin typeface="Arial" pitchFamily="34" charset="0"/>
                <a:cs typeface="Arial" pitchFamily="34" charset="0"/>
              </a:rPr>
              <a:t>Problemas por la motivación, por monotonía.</a:t>
            </a:r>
          </a:p>
          <a:p>
            <a:pPr algn="just">
              <a:buFont typeface="Arial" pitchFamily="34" charset="0"/>
              <a:buChar char="•"/>
            </a:pPr>
            <a:endParaRPr lang="es-MX" sz="1600" dirty="0" smtClean="0">
              <a:latin typeface="Arial" pitchFamily="34" charset="0"/>
              <a:cs typeface="Arial" pitchFamily="34" charset="0"/>
            </a:endParaRPr>
          </a:p>
          <a:p>
            <a:pPr algn="just">
              <a:buFont typeface="Arial" pitchFamily="34" charset="0"/>
              <a:buChar char="•"/>
            </a:pPr>
            <a:r>
              <a:rPr lang="es-MX" sz="1600" dirty="0" smtClean="0">
                <a:latin typeface="Arial" pitchFamily="34" charset="0"/>
                <a:cs typeface="Arial" pitchFamily="34" charset="0"/>
              </a:rPr>
              <a:t> Altos riesgos de sobre producción cuando la demanda baja.</a:t>
            </a:r>
          </a:p>
          <a:p>
            <a:pPr algn="just">
              <a:buFont typeface="Arial" pitchFamily="34" charset="0"/>
              <a:buChar char="•"/>
            </a:pPr>
            <a:endParaRPr lang="es-MX" sz="1600" dirty="0" smtClean="0">
              <a:latin typeface="Arial" pitchFamily="34" charset="0"/>
              <a:cs typeface="Arial" pitchFamily="34" charset="0"/>
            </a:endParaRPr>
          </a:p>
          <a:p>
            <a:pPr algn="just">
              <a:buFont typeface="Arial" pitchFamily="34" charset="0"/>
              <a:buChar char="•"/>
            </a:pPr>
            <a:r>
              <a:rPr lang="es-MX" sz="1600" dirty="0" smtClean="0">
                <a:latin typeface="Arial" pitchFamily="34" charset="0"/>
                <a:cs typeface="Arial" pitchFamily="34" charset="0"/>
              </a:rPr>
              <a:t> Altos costos fijos, producto de la compra e instalación de equipo.</a:t>
            </a:r>
          </a:p>
          <a:p>
            <a:pPr algn="just">
              <a:buFont typeface="Arial" pitchFamily="34" charset="0"/>
              <a:buChar char="•"/>
            </a:pPr>
            <a:endParaRPr lang="es-MX" sz="1600" dirty="0" smtClean="0">
              <a:latin typeface="Arial" pitchFamily="34" charset="0"/>
              <a:cs typeface="Arial" pitchFamily="34" charset="0"/>
            </a:endParaRPr>
          </a:p>
          <a:p>
            <a:pPr algn="just">
              <a:buFont typeface="Arial" pitchFamily="34" charset="0"/>
              <a:buChar char="•"/>
            </a:pPr>
            <a:r>
              <a:rPr lang="es-MX" sz="1600" dirty="0" smtClean="0">
                <a:latin typeface="Arial" pitchFamily="34" charset="0"/>
                <a:cs typeface="Arial" pitchFamily="34" charset="0"/>
              </a:rPr>
              <a:t> Dificultades en la continuidad de la producción cuando se generan fallas mecánicas o ausentismo del personal.</a:t>
            </a:r>
          </a:p>
          <a:p>
            <a:pPr algn="just">
              <a:buFont typeface="Arial" pitchFamily="34" charset="0"/>
              <a:buChar char="•"/>
            </a:pPr>
            <a:endParaRPr lang="es-MX" sz="1600" dirty="0" smtClean="0">
              <a:latin typeface="Arial" pitchFamily="34" charset="0"/>
              <a:cs typeface="Arial" pitchFamily="34" charset="0"/>
            </a:endParaRPr>
          </a:p>
          <a:p>
            <a:r>
              <a:rPr lang="es-MX" sz="1600" dirty="0" smtClean="0">
                <a:latin typeface="Arial" pitchFamily="34" charset="0"/>
                <a:cs typeface="Arial" pitchFamily="34" charset="0"/>
              </a:rPr>
              <a:t> </a:t>
            </a:r>
          </a:p>
        </p:txBody>
      </p:sp>
      <p:pic>
        <p:nvPicPr>
          <p:cNvPr id="49155" name="Picture 3"/>
          <p:cNvPicPr>
            <a:picLocks noChangeAspect="1" noChangeArrowheads="1"/>
          </p:cNvPicPr>
          <p:nvPr/>
        </p:nvPicPr>
        <p:blipFill>
          <a:blip r:embed="rId3" cstate="print"/>
          <a:srcRect/>
          <a:stretch>
            <a:fillRect/>
          </a:stretch>
        </p:blipFill>
        <p:spPr bwMode="auto">
          <a:xfrm>
            <a:off x="5183560" y="4322837"/>
            <a:ext cx="3960440" cy="2535163"/>
          </a:xfrm>
          <a:prstGeom prst="rect">
            <a:avLst/>
          </a:prstGeom>
          <a:noFill/>
          <a:ln w="9525">
            <a:noFill/>
            <a:miter lim="800000"/>
            <a:headEnd/>
            <a:tailEnd/>
          </a:ln>
        </p:spPr>
      </p:pic>
    </p:spTree>
    <p:extLst>
      <p:ext uri="{BB962C8B-B14F-4D97-AF65-F5344CB8AC3E}">
        <p14:creationId xmlns:p14="http://schemas.microsoft.com/office/powerpoint/2010/main" val="262788811"/>
      </p:ext>
    </p:extLst>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691680" y="0"/>
            <a:ext cx="7272808" cy="1077218"/>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VENTAJAS </a:t>
            </a: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DE LA </a:t>
            </a:r>
          </a:p>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LÍNEA DE PRODUCCIÓN</a:t>
            </a:r>
            <a:endParaRPr lang="es-ES" sz="3200" b="1" cap="none" spc="0" dirty="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endParaRPr>
          </a:p>
        </p:txBody>
      </p:sp>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869160" y="-7084168"/>
            <a:ext cx="7765662" cy="16476125"/>
          </a:xfrm>
          <a:prstGeom prst="rect">
            <a:avLst/>
          </a:prstGeom>
        </p:spPr>
      </p:pic>
      <p:sp>
        <p:nvSpPr>
          <p:cNvPr id="9" name="8 CuadroTexto"/>
          <p:cNvSpPr txBox="1"/>
          <p:nvPr/>
        </p:nvSpPr>
        <p:spPr>
          <a:xfrm>
            <a:off x="1763688" y="1484784"/>
            <a:ext cx="7128792" cy="4031873"/>
          </a:xfrm>
          <a:prstGeom prst="rect">
            <a:avLst/>
          </a:prstGeom>
          <a:noFill/>
        </p:spPr>
        <p:txBody>
          <a:bodyPr wrap="square" rtlCol="0">
            <a:spAutoFit/>
          </a:bodyPr>
          <a:lstStyle/>
          <a:p>
            <a:pPr>
              <a:buFont typeface="Arial" pitchFamily="34" charset="0"/>
              <a:buChar char="•"/>
            </a:pPr>
            <a:r>
              <a:rPr lang="es-MX" sz="1600" dirty="0" smtClean="0">
                <a:latin typeface="Arial" pitchFamily="34" charset="0"/>
                <a:cs typeface="Arial" pitchFamily="34" charset="0"/>
              </a:rPr>
              <a:t>Genera aceptación y sentido de pertenencia entre los integrantes de cada estación.</a:t>
            </a:r>
          </a:p>
          <a:p>
            <a:endParaRPr lang="es-MX" sz="1600" dirty="0" smtClean="0">
              <a:latin typeface="Arial" pitchFamily="34" charset="0"/>
              <a:cs typeface="Arial" pitchFamily="34" charset="0"/>
            </a:endParaRPr>
          </a:p>
          <a:p>
            <a:pPr>
              <a:buFont typeface="Arial" pitchFamily="34" charset="0"/>
              <a:buChar char="•"/>
            </a:pPr>
            <a:r>
              <a:rPr lang="es-MX" sz="1600" dirty="0" smtClean="0">
                <a:latin typeface="Arial" pitchFamily="34" charset="0"/>
                <a:cs typeface="Arial" pitchFamily="34" charset="0"/>
              </a:rPr>
              <a:t>Reduce el tiempo de producción.</a:t>
            </a:r>
          </a:p>
          <a:p>
            <a:endParaRPr lang="es-MX" sz="1600" dirty="0" smtClean="0">
              <a:latin typeface="Arial" pitchFamily="34" charset="0"/>
              <a:cs typeface="Arial" pitchFamily="34" charset="0"/>
            </a:endParaRPr>
          </a:p>
          <a:p>
            <a:pPr>
              <a:buFont typeface="Arial" pitchFamily="34" charset="0"/>
              <a:buChar char="•"/>
            </a:pPr>
            <a:r>
              <a:rPr lang="es-MX" sz="1600" dirty="0" smtClean="0">
                <a:latin typeface="Arial" pitchFamily="34" charset="0"/>
                <a:cs typeface="Arial" pitchFamily="34" charset="0"/>
              </a:rPr>
              <a:t>Es más fácil detectar errores en la producción.</a:t>
            </a:r>
          </a:p>
          <a:p>
            <a:endParaRPr lang="es-MX" sz="1600" dirty="0" smtClean="0">
              <a:latin typeface="Arial" pitchFamily="34" charset="0"/>
              <a:cs typeface="Arial" pitchFamily="34" charset="0"/>
            </a:endParaRPr>
          </a:p>
          <a:p>
            <a:pPr>
              <a:buFont typeface="Arial" pitchFamily="34" charset="0"/>
              <a:buChar char="•"/>
            </a:pPr>
            <a:r>
              <a:rPr lang="es-MX" sz="1600" dirty="0" smtClean="0">
                <a:latin typeface="Arial" pitchFamily="34" charset="0"/>
                <a:cs typeface="Arial" pitchFamily="34" charset="0"/>
              </a:rPr>
              <a:t>Aumenta la productividad.</a:t>
            </a:r>
          </a:p>
          <a:p>
            <a:endParaRPr lang="es-MX" sz="1600" dirty="0" smtClean="0">
              <a:latin typeface="Arial" pitchFamily="34" charset="0"/>
              <a:cs typeface="Arial" pitchFamily="34" charset="0"/>
            </a:endParaRPr>
          </a:p>
          <a:p>
            <a:pPr>
              <a:buFont typeface="Arial" pitchFamily="34" charset="0"/>
              <a:buChar char="•"/>
            </a:pPr>
            <a:r>
              <a:rPr lang="es-MX" sz="1600" dirty="0" smtClean="0">
                <a:latin typeface="Arial" pitchFamily="34" charset="0"/>
                <a:cs typeface="Arial" pitchFamily="34" charset="0"/>
              </a:rPr>
              <a:t>Reduce el costo de calidad.</a:t>
            </a:r>
          </a:p>
          <a:p>
            <a:endParaRPr lang="es-MX" sz="1600" dirty="0" smtClean="0">
              <a:latin typeface="Arial" pitchFamily="34" charset="0"/>
              <a:cs typeface="Arial" pitchFamily="34" charset="0"/>
            </a:endParaRPr>
          </a:p>
          <a:p>
            <a:pPr>
              <a:buFont typeface="Arial" pitchFamily="34" charset="0"/>
              <a:buChar char="•"/>
            </a:pPr>
            <a:r>
              <a:rPr lang="es-MX" sz="1600" dirty="0" smtClean="0">
                <a:latin typeface="Arial" pitchFamily="34" charset="0"/>
                <a:cs typeface="Arial" pitchFamily="34" charset="0"/>
              </a:rPr>
              <a:t>Reduce inventarios.</a:t>
            </a:r>
          </a:p>
          <a:p>
            <a:endParaRPr lang="es-MX" sz="1600" dirty="0" smtClean="0">
              <a:latin typeface="Arial" pitchFamily="34" charset="0"/>
              <a:cs typeface="Arial" pitchFamily="34" charset="0"/>
            </a:endParaRPr>
          </a:p>
          <a:p>
            <a:pPr>
              <a:buFont typeface="Arial" pitchFamily="34" charset="0"/>
              <a:buChar char="•"/>
            </a:pPr>
            <a:r>
              <a:rPr lang="es-MX" sz="1600" dirty="0" smtClean="0">
                <a:latin typeface="Arial" pitchFamily="34" charset="0"/>
                <a:cs typeface="Arial" pitchFamily="34" charset="0"/>
              </a:rPr>
              <a:t>Reduce tiempos de producción</a:t>
            </a:r>
          </a:p>
          <a:p>
            <a:endParaRPr lang="es-MX" sz="1600" dirty="0" smtClean="0">
              <a:latin typeface="Arial" pitchFamily="34" charset="0"/>
              <a:cs typeface="Arial" pitchFamily="34" charset="0"/>
            </a:endParaRPr>
          </a:p>
          <a:p>
            <a:r>
              <a:rPr lang="es-MX" sz="1600" dirty="0" smtClean="0">
                <a:latin typeface="Arial" pitchFamily="34" charset="0"/>
                <a:cs typeface="Arial" pitchFamily="34" charset="0"/>
              </a:rPr>
              <a:t> </a:t>
            </a:r>
          </a:p>
        </p:txBody>
      </p:sp>
      <p:pic>
        <p:nvPicPr>
          <p:cNvPr id="49154" name="Picture 2"/>
          <p:cNvPicPr>
            <a:picLocks noChangeAspect="1" noChangeArrowheads="1"/>
          </p:cNvPicPr>
          <p:nvPr/>
        </p:nvPicPr>
        <p:blipFill>
          <a:blip r:embed="rId3" cstate="print"/>
          <a:srcRect/>
          <a:stretch>
            <a:fillRect/>
          </a:stretch>
        </p:blipFill>
        <p:spPr bwMode="auto">
          <a:xfrm>
            <a:off x="5292080" y="3284984"/>
            <a:ext cx="3851920" cy="3573016"/>
          </a:xfrm>
          <a:prstGeom prst="rect">
            <a:avLst/>
          </a:prstGeom>
          <a:noFill/>
          <a:ln w="9525">
            <a:noFill/>
            <a:miter lim="800000"/>
            <a:headEnd/>
            <a:tailEnd/>
          </a:ln>
        </p:spPr>
      </p:pic>
    </p:spTree>
    <p:extLst>
      <p:ext uri="{BB962C8B-B14F-4D97-AF65-F5344CB8AC3E}">
        <p14:creationId xmlns:p14="http://schemas.microsoft.com/office/powerpoint/2010/main" val="262788811"/>
      </p:ext>
    </p:extLst>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idx="4294967295"/>
          </p:nvPr>
        </p:nvSpPr>
        <p:spPr>
          <a:xfrm>
            <a:off x="1438275" y="1484313"/>
            <a:ext cx="7705725" cy="2303462"/>
          </a:xfrm>
        </p:spPr>
        <p:txBody>
          <a:bodyPr>
            <a:noAutofit/>
          </a:bodyPr>
          <a:lstStyle/>
          <a:p>
            <a:pPr>
              <a:lnSpc>
                <a:spcPct val="150000"/>
              </a:lnSpc>
            </a:pPr>
            <a:r>
              <a:rPr lang="es-ES" sz="1600" dirty="0">
                <a:solidFill>
                  <a:schemeClr val="tx1"/>
                </a:solidFill>
                <a:latin typeface="Arial" panose="020B0604020202020204" pitchFamily="34" charset="0"/>
                <a:cs typeface="Arial" panose="020B0604020202020204" pitchFamily="34" charset="0"/>
              </a:rPr>
              <a:t>Como lo establece (Vaughn, 2009) dentro de las líneas de producción susceptibles de un balanceo se </a:t>
            </a:r>
            <a:r>
              <a:rPr lang="es-ES" sz="1600" dirty="0" smtClean="0">
                <a:solidFill>
                  <a:schemeClr val="tx1"/>
                </a:solidFill>
                <a:latin typeface="Arial" panose="020B0604020202020204" pitchFamily="34" charset="0"/>
                <a:cs typeface="Arial" panose="020B0604020202020204" pitchFamily="34" charset="0"/>
              </a:rPr>
              <a:t>encuentran:</a:t>
            </a:r>
            <a:br>
              <a:rPr lang="es-ES" sz="1600" dirty="0" smtClean="0">
                <a:solidFill>
                  <a:schemeClr val="tx1"/>
                </a:solidFill>
                <a:latin typeface="Arial" panose="020B0604020202020204" pitchFamily="34" charset="0"/>
                <a:cs typeface="Arial" panose="020B0604020202020204" pitchFamily="34" charset="0"/>
              </a:rPr>
            </a:br>
            <a:r>
              <a:rPr lang="es-ES" sz="1600" dirty="0">
                <a:solidFill>
                  <a:schemeClr val="tx1"/>
                </a:solidFill>
                <a:latin typeface="Arial" panose="020B0604020202020204" pitchFamily="34" charset="0"/>
                <a:cs typeface="Arial" panose="020B0604020202020204" pitchFamily="34" charset="0"/>
              </a:rPr>
              <a:t/>
            </a:r>
            <a:br>
              <a:rPr lang="es-ES" sz="1600" dirty="0">
                <a:solidFill>
                  <a:schemeClr val="tx1"/>
                </a:solidFill>
                <a:latin typeface="Arial" panose="020B0604020202020204" pitchFamily="34" charset="0"/>
                <a:cs typeface="Arial" panose="020B0604020202020204" pitchFamily="34" charset="0"/>
              </a:rPr>
            </a:br>
            <a:endParaRPr lang="en-US" sz="1600" dirty="0">
              <a:solidFill>
                <a:schemeClr val="tx1"/>
              </a:solidFill>
              <a:latin typeface="Arial" panose="020B0604020202020204" pitchFamily="34" charset="0"/>
              <a:cs typeface="Arial" panose="020B0604020202020204" pitchFamily="34" charset="0"/>
            </a:endParaRPr>
          </a:p>
        </p:txBody>
      </p:sp>
      <p:sp>
        <p:nvSpPr>
          <p:cNvPr id="4" name="Rectángulo 3"/>
          <p:cNvSpPr/>
          <p:nvPr/>
        </p:nvSpPr>
        <p:spPr>
          <a:xfrm>
            <a:off x="1187624" y="188640"/>
            <a:ext cx="7848872" cy="1077218"/>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DELIMITACIÓN </a:t>
            </a: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DE LÍNEA DE </a:t>
            </a:r>
          </a:p>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PRODUCCIÓN</a:t>
            </a:r>
            <a:endParaRPr lang="es-ES" sz="3200" b="1" cap="none" spc="0" dirty="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endParaRPr>
          </a:p>
        </p:txBody>
      </p:sp>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301208" y="-7012160"/>
            <a:ext cx="7416824" cy="16347115"/>
          </a:xfrm>
          <a:prstGeom prst="rect">
            <a:avLst/>
          </a:prstGeom>
        </p:spPr>
      </p:pic>
      <p:graphicFrame>
        <p:nvGraphicFramePr>
          <p:cNvPr id="2" name="Diagrama 1"/>
          <p:cNvGraphicFramePr/>
          <p:nvPr>
            <p:extLst>
              <p:ext uri="{D42A27DB-BD31-4B8C-83A1-F6EECF244321}">
                <p14:modId xmlns:p14="http://schemas.microsoft.com/office/powerpoint/2010/main" val="3699026255"/>
              </p:ext>
            </p:extLst>
          </p:nvPr>
        </p:nvGraphicFramePr>
        <p:xfrm>
          <a:off x="3347864" y="2564904"/>
          <a:ext cx="506603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67097302"/>
      </p:ext>
    </p:extLst>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idx="4294967295"/>
          </p:nvPr>
        </p:nvSpPr>
        <p:spPr>
          <a:xfrm>
            <a:off x="1944688" y="1700213"/>
            <a:ext cx="7199312" cy="2303462"/>
          </a:xfrm>
        </p:spPr>
        <p:txBody>
          <a:bodyPr>
            <a:noAutofit/>
          </a:bodyPr>
          <a:lstStyle/>
          <a:p>
            <a:pPr algn="just">
              <a:lnSpc>
                <a:spcPct val="150000"/>
              </a:lnSpc>
            </a:pPr>
            <a:r>
              <a:rPr lang="es-ES" sz="1600" dirty="0" smtClean="0">
                <a:solidFill>
                  <a:schemeClr val="tx1"/>
                </a:solidFill>
                <a:latin typeface="Arial" panose="020B0604020202020204" pitchFamily="34" charset="0"/>
                <a:cs typeface="Arial" panose="020B0604020202020204" pitchFamily="34" charset="0"/>
              </a:rPr>
              <a:t>Algunas limitantes que se encuentran inmersas en el proceso: son las siguientes :</a:t>
            </a:r>
            <a:br>
              <a:rPr lang="es-ES" sz="1600" dirty="0" smtClean="0">
                <a:solidFill>
                  <a:schemeClr val="tx1"/>
                </a:solidFill>
                <a:latin typeface="Arial" panose="020B0604020202020204" pitchFamily="34" charset="0"/>
                <a:cs typeface="Arial" panose="020B0604020202020204" pitchFamily="34" charset="0"/>
              </a:rPr>
            </a:br>
            <a:r>
              <a:rPr lang="es-ES" sz="1600" dirty="0">
                <a:solidFill>
                  <a:schemeClr val="tx1"/>
                </a:solidFill>
                <a:latin typeface="Arial" panose="020B0604020202020204" pitchFamily="34" charset="0"/>
                <a:cs typeface="Arial" panose="020B0604020202020204" pitchFamily="34" charset="0"/>
              </a:rPr>
              <a:t/>
            </a:r>
            <a:br>
              <a:rPr lang="es-ES" sz="1600" dirty="0">
                <a:solidFill>
                  <a:schemeClr val="tx1"/>
                </a:solidFill>
                <a:latin typeface="Arial" panose="020B0604020202020204" pitchFamily="34" charset="0"/>
                <a:cs typeface="Arial" panose="020B0604020202020204" pitchFamily="34" charset="0"/>
              </a:rPr>
            </a:br>
            <a:endParaRPr lang="en-US" sz="1600" dirty="0">
              <a:solidFill>
                <a:schemeClr val="tx1"/>
              </a:solidFill>
              <a:latin typeface="Arial" panose="020B0604020202020204" pitchFamily="34" charset="0"/>
              <a:cs typeface="Arial" panose="020B0604020202020204" pitchFamily="34" charset="0"/>
            </a:endParaRPr>
          </a:p>
        </p:txBody>
      </p:sp>
      <p:sp>
        <p:nvSpPr>
          <p:cNvPr id="4" name="Rectángulo 3"/>
          <p:cNvSpPr/>
          <p:nvPr/>
        </p:nvSpPr>
        <p:spPr>
          <a:xfrm>
            <a:off x="1475656" y="188640"/>
            <a:ext cx="7560840" cy="1077218"/>
          </a:xfrm>
          <a:prstGeom prst="rect">
            <a:avLst/>
          </a:prstGeom>
          <a:noFill/>
        </p:spPr>
        <p:txBody>
          <a:bodyPr wrap="square" lIns="91440" tIns="45720" rIns="91440" bIns="45720">
            <a:spAutoFit/>
          </a:bodyPr>
          <a:lstStyle/>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DELIMITACIÓN </a:t>
            </a: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DE LÍNEA DE </a:t>
            </a:r>
          </a:p>
          <a:p>
            <a:pPr algn="ctr"/>
            <a:r>
              <a:rPr lang="es-ES" sz="3200" b="1" dirty="0" smtClean="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rPr>
              <a:t>PRODUCCIÓN</a:t>
            </a:r>
            <a:endParaRPr lang="es-ES" sz="3200" b="1" cap="none" spc="0" dirty="0">
              <a:ln w="12700">
                <a:solidFill>
                  <a:schemeClr val="accent3">
                    <a:lumMod val="50000"/>
                  </a:schemeClr>
                </a:solidFill>
                <a:prstDash val="solid"/>
              </a:ln>
              <a:solidFill>
                <a:schemeClr val="accent4">
                  <a:lumMod val="50000"/>
                </a:schemeClr>
              </a:solidFill>
              <a:effectLst>
                <a:innerShdw blurRad="177800">
                  <a:schemeClr val="accent3">
                    <a:lumMod val="50000"/>
                  </a:schemeClr>
                </a:innerShdw>
              </a:effectLst>
              <a:latin typeface="Arial" pitchFamily="34" charset="0"/>
              <a:cs typeface="Arial" pitchFamily="34" charset="0"/>
            </a:endParaRPr>
          </a:p>
        </p:txBody>
      </p:sp>
      <p:pic>
        <p:nvPicPr>
          <p:cNvPr id="7"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941168" y="-6940152"/>
            <a:ext cx="7704856" cy="16347115"/>
          </a:xfrm>
          <a:prstGeom prst="rect">
            <a:avLst/>
          </a:prstGeom>
        </p:spPr>
      </p:pic>
      <p:graphicFrame>
        <p:nvGraphicFramePr>
          <p:cNvPr id="8" name="7 Diagrama"/>
          <p:cNvGraphicFramePr/>
          <p:nvPr/>
        </p:nvGraphicFramePr>
        <p:xfrm>
          <a:off x="2483768" y="2492896"/>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67097302"/>
      </p:ext>
    </p:extLst>
  </p:cSld>
  <p:clrMapOvr>
    <a:masterClrMapping/>
  </p:clrMapOvr>
  <p:transition spd="slow">
    <p:wipe dir="d"/>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8972BBC-2CBE-43F4-9CA2-3729834A9F4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Equity</Template>
  <TotalTime>0</TotalTime>
  <Words>2010</Words>
  <Application>Microsoft Office PowerPoint</Application>
  <PresentationFormat>Presentación en pantalla (4:3)</PresentationFormat>
  <Paragraphs>247</Paragraphs>
  <Slides>38</Slides>
  <Notes>1</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38</vt:i4>
      </vt:variant>
    </vt:vector>
  </HeadingPairs>
  <TitlesOfParts>
    <vt:vector size="40" baseType="lpstr">
      <vt:lpstr>Faceta</vt:lpstr>
      <vt:lpstr>Documento</vt:lpstr>
      <vt:lpstr>Presentación de PowerPoint</vt:lpstr>
      <vt:lpstr>Presentación de PowerPoint</vt:lpstr>
      <vt:lpstr>Presentación de PowerPoint</vt:lpstr>
      <vt:lpstr>El principal medio para producir a bajos costo grandes cantidades o serie de elementos normalizados.                                                              (Arredondo, 2013)   . </vt:lpstr>
      <vt:lpstr>Presentación de PowerPoint</vt:lpstr>
      <vt:lpstr>Presentación de PowerPoint</vt:lpstr>
      <vt:lpstr>Presentación de PowerPoint</vt:lpstr>
      <vt:lpstr>Como lo establece (Vaughn, 2009) dentro de las líneas de producción susceptibles de un balanceo se encuentran:  </vt:lpstr>
      <vt:lpstr>Algunas limitantes que se encuentran inmersas en el proceso: son las siguientes :  </vt:lpstr>
      <vt:lpstr>Disposición de áreas de trabajos donde las operaciones consecutivas están colocadas inmediata y mutuamente adyacentes, permitiendo que el material se mueva mutuamente, a un ritmo uniforme a través de una serie de operaciones equilibradas que permiten el desarrollo de la producción mutua.                                                                              (Campoy, 2014) </vt:lpstr>
      <vt:lpstr>Las líneas de fabricación deben ser balanceadas de tal manera que la frecuencia de salida de una máquina debe ser equivalente a la frecuencia de alimentación de la máquina que realiza la operación siguiente.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vt:lpstr>
      <vt:lpstr>.</vt:lpstr>
      <vt:lpstr>Se realiza el cálculo de un tiempo estándar de operación, relacionándolo con el resultado de piezas producidas, con el número  de personas que deben de estar o están dentro de la línea de trabajo:  Para su cálculo se determina la siguiente fórmula:                            (Tiempo estándar de la pieza)(Productividad)                 BLO=                                               Eficiencia planeada</vt:lpstr>
      <vt:lpstr>Este proceso requiere de la estimación del tiempo más alto de operaciones, en donde se realiza el mismo cálculo teniendo en consideración que primero se efectúa la creación de estaciones y luego la distribución de operarios.                                                                                                      (González, 2008)  Para determinar las estaciones de trabajo necesarias se emplea la siguiente fórmula:      </vt:lpstr>
      <vt:lpstr>Es  la relación que posee una maquinaria respecto a la cantidad de piezas producidas, por tal motivo se observa si al incrementar la velocidad aumenta la cantidad producida.                                                                                                                            (González, 2008)  Para la determinación de la eficiencia del balanceo de líneas se aplica la siguiente fórmula:</vt:lpstr>
      <vt:lpstr>Con base a (Aguilar, 2008) se requiere aplicar diferentes métodos de trabajo, para ello es necesario que:                                                                          </vt:lpstr>
      <vt:lpstr>El tiempo total que transcurre desde que se genera la orden de fabricación hasta que el producto alcanza el estado de terminado o finalizado. </vt:lpstr>
      <vt:lpstr>)</vt:lpstr>
      <vt:lpstr>Presentación de PowerPoint</vt:lpstr>
      <vt:lpstr>Es la relación existente entre el volumen de producción recibido, almacenado o producido sobre una unidad de tiempo.                                                                (Chase, Jacobs y Aquilano, 2009)  Para su calculo matemático se hace uso de la siguiente formula:  </vt:lpstr>
      <vt:lpstr>Es  la relación que posee una maquinaria respecto a la cantidad de piezas producidas, por tal motivo se observa si al incrementar la velocidad aumenta la cantidad producida.                                                                               (González, 2008)</vt:lpstr>
      <vt:lpstr>Para ello la capacidad de producción  vincula los recursos de la organización con la demanda de la empresa actual y la futura.   Para su calculo matemático se hace uso de la siguiente formula:  </vt:lpstr>
      <vt:lpstr>Es  la relación que posee una maquinaria respecto a la cantidad de piezas producidas en más de una estación de trabajo, por tal motivo se observa si al incrementar la velocidad aumenta la cantidad producida.                                                                                 Para la determinación del número de estaciones es necesario aplicar la siguiente fórmula:</vt:lpstr>
      <vt:lpstr>Para la determinación de la capacidad de producción se requiere el conocimiento de la capacidad actual y su utilización en porcentaje para determinar la toma de mejores decisiones para ello se establece la siguiente formula:</vt:lpstr>
      <vt:lpstr>Es  la relación que posee una maquinaria respecto a la cantidad de piezas producidas, por tal motivo se observa si al incrementar la velocidad aumenta la cantidad producida.                                                                        Para calcular el tiempo ciclo es necesario aplicar la siguiente fórmula:</vt:lpstr>
      <vt:lpstr>Para la determinación del tiempo ciclo es necesario:.                                                                          </vt:lpstr>
      <vt:lpstr>Presentación de PowerPoint</vt:lpstr>
      <vt:lpstr>Presentación de PowerPoint</vt:lpstr>
      <vt:lpstr>Es  la relación que posee una maquinaria respecto a la cantidad de piezas producidas, por tal motivo se observa si al incrementar la velocidad aumenta la cantidad producida.                                                                              </vt:lpstr>
      <vt:lpstr>Presentación de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2017-10-12T12:14:32Z</dcterms:created>
  <dcterms:modified xsi:type="dcterms:W3CDTF">2017-10-17T16:43:35Z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TC016745579991</vt:lpwstr>
  </property>
</Properties>
</file>