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2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4"/>
  </p:notesMasterIdLst>
  <p:sldIdLst>
    <p:sldId id="257" r:id="rId2"/>
    <p:sldId id="300" r:id="rId3"/>
    <p:sldId id="301" r:id="rId4"/>
    <p:sldId id="302" r:id="rId5"/>
    <p:sldId id="258" r:id="rId6"/>
    <p:sldId id="282" r:id="rId7"/>
    <p:sldId id="259" r:id="rId8"/>
    <p:sldId id="283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84" r:id="rId27"/>
    <p:sldId id="285" r:id="rId28"/>
    <p:sldId id="286" r:id="rId29"/>
    <p:sldId id="287" r:id="rId30"/>
    <p:sldId id="288" r:id="rId31"/>
    <p:sldId id="289" r:id="rId32"/>
    <p:sldId id="277" r:id="rId33"/>
    <p:sldId id="278" r:id="rId34"/>
    <p:sldId id="279" r:id="rId35"/>
    <p:sldId id="280" r:id="rId36"/>
    <p:sldId id="290" r:id="rId37"/>
    <p:sldId id="303" r:id="rId38"/>
    <p:sldId id="291" r:id="rId39"/>
    <p:sldId id="292" r:id="rId40"/>
    <p:sldId id="293" r:id="rId41"/>
    <p:sldId id="294" r:id="rId42"/>
    <p:sldId id="281" r:id="rId43"/>
    <p:sldId id="295" r:id="rId44"/>
    <p:sldId id="296" r:id="rId45"/>
    <p:sldId id="297" r:id="rId46"/>
    <p:sldId id="298" r:id="rId47"/>
    <p:sldId id="299" r:id="rId48"/>
    <p:sldId id="304" r:id="rId49"/>
    <p:sldId id="305" r:id="rId50"/>
    <p:sldId id="306" r:id="rId51"/>
    <p:sldId id="307" r:id="rId52"/>
    <p:sldId id="308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7D9B6-736A-4A38-8488-6720626D3AE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DDA80D1-7868-4187-BC50-F524843EF8B5}">
      <dgm:prSet phldrT="[Texto]"/>
      <dgm:spPr/>
      <dgm:t>
        <a:bodyPr/>
        <a:lstStyle/>
        <a:p>
          <a:r>
            <a:rPr lang="es-ES" dirty="0" smtClean="0"/>
            <a:t>FRECUENCIA  - EDAD – SEXO </a:t>
          </a:r>
          <a:endParaRPr lang="es-ES" dirty="0"/>
        </a:p>
      </dgm:t>
    </dgm:pt>
    <dgm:pt modelId="{F240CF3C-30E8-430D-894C-E4C441E09F98}" type="parTrans" cxnId="{88B375DB-434D-4283-A74F-BBED66C3D096}">
      <dgm:prSet/>
      <dgm:spPr/>
      <dgm:t>
        <a:bodyPr/>
        <a:lstStyle/>
        <a:p>
          <a:endParaRPr lang="es-ES"/>
        </a:p>
      </dgm:t>
    </dgm:pt>
    <dgm:pt modelId="{C681F377-D668-414D-82EB-B27ED4069A9E}" type="sibTrans" cxnId="{88B375DB-434D-4283-A74F-BBED66C3D096}">
      <dgm:prSet/>
      <dgm:spPr/>
      <dgm:t>
        <a:bodyPr/>
        <a:lstStyle/>
        <a:p>
          <a:endParaRPr lang="es-ES"/>
        </a:p>
      </dgm:t>
    </dgm:pt>
    <dgm:pt modelId="{96AE1FDD-D71C-47AC-BA40-97DC8C00328B}">
      <dgm:prSet phldrT="[Texto]"/>
      <dgm:spPr/>
      <dgm:t>
        <a:bodyPr/>
        <a:lstStyle/>
        <a:p>
          <a:r>
            <a:rPr lang="es-MX" dirty="0"/>
            <a:t>Lo más habitual es que aparezca entre los 30 y los 80 años. En los niños es rara, y en más del 80% de los casos afecta a pacientes mayores de 10 años. Respecto al sexo, para la mayoría de los autores hay un predominio de los hombres, en unas proporciones que van del 3:1 al 6:1.</a:t>
          </a:r>
          <a:endParaRPr lang="es-ES" dirty="0"/>
        </a:p>
      </dgm:t>
    </dgm:pt>
    <dgm:pt modelId="{9D264E2D-2630-4F10-87BC-70317FC5664A}" type="parTrans" cxnId="{F124780A-BC92-4A04-A0AB-C948F3243685}">
      <dgm:prSet/>
      <dgm:spPr/>
      <dgm:t>
        <a:bodyPr/>
        <a:lstStyle/>
        <a:p>
          <a:endParaRPr lang="es-ES"/>
        </a:p>
      </dgm:t>
    </dgm:pt>
    <dgm:pt modelId="{E437874C-747D-4B95-AAE2-2DF4EE3EEDC8}" type="sibTrans" cxnId="{F124780A-BC92-4A04-A0AB-C948F3243685}">
      <dgm:prSet/>
      <dgm:spPr/>
      <dgm:t>
        <a:bodyPr/>
        <a:lstStyle/>
        <a:p>
          <a:endParaRPr lang="es-ES"/>
        </a:p>
      </dgm:t>
    </dgm:pt>
    <dgm:pt modelId="{432E715A-7E54-4272-8D4B-81DFF4CDC938}">
      <dgm:prSet phldrT="[Texto]"/>
      <dgm:spPr/>
      <dgm:t>
        <a:bodyPr/>
        <a:lstStyle/>
        <a:p>
          <a:r>
            <a:rPr lang="es-MX" dirty="0"/>
            <a:t>La osteomielitis de los maxilares se presenta a cualquier edad.</a:t>
          </a:r>
          <a:endParaRPr lang="es-ES" dirty="0"/>
        </a:p>
      </dgm:t>
    </dgm:pt>
    <dgm:pt modelId="{A00F160A-096B-460E-BFD4-BEC3C48ADADF}" type="parTrans" cxnId="{8A5B4C18-4367-4DA0-B98E-3FC08511F24F}">
      <dgm:prSet/>
      <dgm:spPr/>
      <dgm:t>
        <a:bodyPr/>
        <a:lstStyle/>
        <a:p>
          <a:endParaRPr lang="es-ES"/>
        </a:p>
      </dgm:t>
    </dgm:pt>
    <dgm:pt modelId="{CF965F08-8B9E-45A1-AA5A-42180E56D9F4}" type="sibTrans" cxnId="{8A5B4C18-4367-4DA0-B98E-3FC08511F24F}">
      <dgm:prSet/>
      <dgm:spPr/>
      <dgm:t>
        <a:bodyPr/>
        <a:lstStyle/>
        <a:p>
          <a:endParaRPr lang="es-ES"/>
        </a:p>
      </dgm:t>
    </dgm:pt>
    <dgm:pt modelId="{39894CF3-8F71-4A63-9666-A5CB5750B4C8}" type="pres">
      <dgm:prSet presAssocID="{0E17D9B6-736A-4A38-8488-6720626D3A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3CEB8CA-7772-4988-9C03-83F432B0DC09}" type="pres">
      <dgm:prSet presAssocID="{5DDA80D1-7868-4187-BC50-F524843EF8B5}" presName="composite" presStyleCnt="0"/>
      <dgm:spPr/>
    </dgm:pt>
    <dgm:pt modelId="{E2033B73-D681-48CA-9240-6C6DD5CC0B9B}" type="pres">
      <dgm:prSet presAssocID="{5DDA80D1-7868-4187-BC50-F524843EF8B5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F0E6BC-B942-46A6-B111-921DF9CD4DED}" type="pres">
      <dgm:prSet presAssocID="{5DDA80D1-7868-4187-BC50-F524843EF8B5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C8D0984-C251-4A8D-AA45-81A3D07A9744}" type="presOf" srcId="{5DDA80D1-7868-4187-BC50-F524843EF8B5}" destId="{E2033B73-D681-48CA-9240-6C6DD5CC0B9B}" srcOrd="0" destOrd="0" presId="urn:microsoft.com/office/officeart/2005/8/layout/hList1"/>
    <dgm:cxn modelId="{ADE4DCB2-9C1B-4DB2-9EA3-07A97A5E8449}" type="presOf" srcId="{0E17D9B6-736A-4A38-8488-6720626D3AE2}" destId="{39894CF3-8F71-4A63-9666-A5CB5750B4C8}" srcOrd="0" destOrd="0" presId="urn:microsoft.com/office/officeart/2005/8/layout/hList1"/>
    <dgm:cxn modelId="{A13C3C9A-1A4C-4FE3-B7CE-0B8CBD6CC75A}" type="presOf" srcId="{432E715A-7E54-4272-8D4B-81DFF4CDC938}" destId="{02F0E6BC-B942-46A6-B111-921DF9CD4DED}" srcOrd="0" destOrd="0" presId="urn:microsoft.com/office/officeart/2005/8/layout/hList1"/>
    <dgm:cxn modelId="{8A5B4C18-4367-4DA0-B98E-3FC08511F24F}" srcId="{5DDA80D1-7868-4187-BC50-F524843EF8B5}" destId="{432E715A-7E54-4272-8D4B-81DFF4CDC938}" srcOrd="0" destOrd="0" parTransId="{A00F160A-096B-460E-BFD4-BEC3C48ADADF}" sibTransId="{CF965F08-8B9E-45A1-AA5A-42180E56D9F4}"/>
    <dgm:cxn modelId="{88B375DB-434D-4283-A74F-BBED66C3D096}" srcId="{0E17D9B6-736A-4A38-8488-6720626D3AE2}" destId="{5DDA80D1-7868-4187-BC50-F524843EF8B5}" srcOrd="0" destOrd="0" parTransId="{F240CF3C-30E8-430D-894C-E4C441E09F98}" sibTransId="{C681F377-D668-414D-82EB-B27ED4069A9E}"/>
    <dgm:cxn modelId="{9769C336-945B-4D78-A394-2A37B11AED47}" type="presOf" srcId="{96AE1FDD-D71C-47AC-BA40-97DC8C00328B}" destId="{02F0E6BC-B942-46A6-B111-921DF9CD4DED}" srcOrd="0" destOrd="1" presId="urn:microsoft.com/office/officeart/2005/8/layout/hList1"/>
    <dgm:cxn modelId="{F124780A-BC92-4A04-A0AB-C948F3243685}" srcId="{5DDA80D1-7868-4187-BC50-F524843EF8B5}" destId="{96AE1FDD-D71C-47AC-BA40-97DC8C00328B}" srcOrd="1" destOrd="0" parTransId="{9D264E2D-2630-4F10-87BC-70317FC5664A}" sibTransId="{E437874C-747D-4B95-AAE2-2DF4EE3EEDC8}"/>
    <dgm:cxn modelId="{49561B78-E71B-467B-9B2D-51E9AFF2FEAB}" type="presParOf" srcId="{39894CF3-8F71-4A63-9666-A5CB5750B4C8}" destId="{23CEB8CA-7772-4988-9C03-83F432B0DC09}" srcOrd="0" destOrd="0" presId="urn:microsoft.com/office/officeart/2005/8/layout/hList1"/>
    <dgm:cxn modelId="{485CF203-903D-42F5-A332-253797CCDECC}" type="presParOf" srcId="{23CEB8CA-7772-4988-9C03-83F432B0DC09}" destId="{E2033B73-D681-48CA-9240-6C6DD5CC0B9B}" srcOrd="0" destOrd="0" presId="urn:microsoft.com/office/officeart/2005/8/layout/hList1"/>
    <dgm:cxn modelId="{76D8D663-0013-4064-81B2-A9B1FD2A3DE9}" type="presParOf" srcId="{23CEB8CA-7772-4988-9C03-83F432B0DC09}" destId="{02F0E6BC-B942-46A6-B111-921DF9CD4D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A905250-6D85-462C-BA0A-E7FF9A0C982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A1E1471-641A-435B-8142-7BFB3A05B2E2}">
      <dgm:prSet phldrT="[Texto]"/>
      <dgm:spPr/>
      <dgm:t>
        <a:bodyPr/>
        <a:lstStyle/>
        <a:p>
          <a:r>
            <a:rPr lang="es-MX" dirty="0"/>
            <a:t>Acción de las enzimas proteolíticas bacterianas </a:t>
          </a:r>
          <a:endParaRPr lang="es-ES" dirty="0"/>
        </a:p>
      </dgm:t>
    </dgm:pt>
    <dgm:pt modelId="{03CF3DF7-EF9C-407D-B648-CF96EB3F09E0}" type="parTrans" cxnId="{2824EC2C-A5D7-4AD9-B104-A1ED9E288F6E}">
      <dgm:prSet/>
      <dgm:spPr/>
      <dgm:t>
        <a:bodyPr/>
        <a:lstStyle/>
        <a:p>
          <a:endParaRPr lang="es-ES"/>
        </a:p>
      </dgm:t>
    </dgm:pt>
    <dgm:pt modelId="{B778A008-530C-403F-AB9C-B1B1CC77A3F0}" type="sibTrans" cxnId="{2824EC2C-A5D7-4AD9-B104-A1ED9E288F6E}">
      <dgm:prSet/>
      <dgm:spPr/>
      <dgm:t>
        <a:bodyPr/>
        <a:lstStyle/>
        <a:p>
          <a:endParaRPr lang="es-ES"/>
        </a:p>
      </dgm:t>
    </dgm:pt>
    <dgm:pt modelId="{82E54B43-BDCE-4219-88D3-37F9C048ECA1}">
      <dgm:prSet phldrT="[Texto]" custT="1"/>
      <dgm:spPr/>
      <dgm:t>
        <a:bodyPr/>
        <a:lstStyle/>
        <a:p>
          <a:r>
            <a:rPr lang="es-MX" sz="1800" dirty="0"/>
            <a:t>Necrosis tisular</a:t>
          </a:r>
          <a:endParaRPr lang="es-ES" sz="1800" dirty="0"/>
        </a:p>
      </dgm:t>
    </dgm:pt>
    <dgm:pt modelId="{10C3271F-DC7C-4930-9881-7AA4741BD33B}" type="parTrans" cxnId="{1DC7450F-8E55-470E-96AC-A6804B4A92C9}">
      <dgm:prSet/>
      <dgm:spPr/>
      <dgm:t>
        <a:bodyPr/>
        <a:lstStyle/>
        <a:p>
          <a:endParaRPr lang="es-ES"/>
        </a:p>
      </dgm:t>
    </dgm:pt>
    <dgm:pt modelId="{DEF8B837-5890-4288-A103-72594F1BE3A5}" type="sibTrans" cxnId="{1DC7450F-8E55-470E-96AC-A6804B4A92C9}">
      <dgm:prSet/>
      <dgm:spPr/>
      <dgm:t>
        <a:bodyPr/>
        <a:lstStyle/>
        <a:p>
          <a:endParaRPr lang="es-ES"/>
        </a:p>
      </dgm:t>
    </dgm:pt>
    <dgm:pt modelId="{7C7A552A-89CC-4CB5-B843-E0EB9C1A1D59}">
      <dgm:prSet phldrT="[Texto]" custT="1"/>
      <dgm:spPr/>
      <dgm:t>
        <a:bodyPr/>
        <a:lstStyle/>
        <a:p>
          <a:r>
            <a:rPr lang="es-MX" sz="1800" dirty="0"/>
            <a:t>Pus, del tejido necrosado y de la destrucción bacteriana, incrementa la presión del espacio medular, ocasionando un colapso vascular arterial y una estasis venosa;  y se produce una zona isquémica.</a:t>
          </a:r>
          <a:endParaRPr lang="es-ES" sz="1800" dirty="0"/>
        </a:p>
      </dgm:t>
    </dgm:pt>
    <dgm:pt modelId="{C703BFF5-AEC3-44ED-BA96-94151D24C48C}" type="parTrans" cxnId="{5B5390A3-FDF7-4F91-B892-745974C372F7}">
      <dgm:prSet/>
      <dgm:spPr/>
      <dgm:t>
        <a:bodyPr/>
        <a:lstStyle/>
        <a:p>
          <a:endParaRPr lang="es-ES"/>
        </a:p>
      </dgm:t>
    </dgm:pt>
    <dgm:pt modelId="{FF3415F9-1A03-453A-8063-442C2D719FEB}" type="sibTrans" cxnId="{5B5390A3-FDF7-4F91-B892-745974C372F7}">
      <dgm:prSet/>
      <dgm:spPr/>
      <dgm:t>
        <a:bodyPr/>
        <a:lstStyle/>
        <a:p>
          <a:endParaRPr lang="es-ES"/>
        </a:p>
      </dgm:t>
    </dgm:pt>
    <dgm:pt modelId="{7838B54B-8E92-4F2D-B26D-C38A80E659F7}">
      <dgm:prSet phldrT="[Texto]"/>
      <dgm:spPr/>
      <dgm:t>
        <a:bodyPr/>
        <a:lstStyle/>
        <a:p>
          <a:r>
            <a:rPr lang="es-MX" dirty="0"/>
            <a:t>Compresión sobre el paquete </a:t>
          </a:r>
          <a:r>
            <a:rPr lang="es-MX" dirty="0" err="1"/>
            <a:t>vásculo</a:t>
          </a:r>
          <a:r>
            <a:rPr lang="es-MX" dirty="0"/>
            <a:t>-nervioso dentario inferior </a:t>
          </a:r>
          <a:endParaRPr lang="es-ES" dirty="0"/>
        </a:p>
      </dgm:t>
    </dgm:pt>
    <dgm:pt modelId="{49228551-E01A-4BA0-B21F-0D07DE75D5FA}" type="parTrans" cxnId="{562E6A7C-B6BC-49B2-871E-EA17DBD76F44}">
      <dgm:prSet/>
      <dgm:spPr/>
      <dgm:t>
        <a:bodyPr/>
        <a:lstStyle/>
        <a:p>
          <a:endParaRPr lang="es-ES"/>
        </a:p>
      </dgm:t>
    </dgm:pt>
    <dgm:pt modelId="{687DA825-341A-4E48-B268-9DA765EB9EB5}" type="sibTrans" cxnId="{562E6A7C-B6BC-49B2-871E-EA17DBD76F44}">
      <dgm:prSet/>
      <dgm:spPr/>
      <dgm:t>
        <a:bodyPr/>
        <a:lstStyle/>
        <a:p>
          <a:endParaRPr lang="es-ES"/>
        </a:p>
      </dgm:t>
    </dgm:pt>
    <dgm:pt modelId="{8B6D1258-1E69-434B-96D8-726F079EA18C}">
      <dgm:prSet phldrT="[Texto]" custT="1"/>
      <dgm:spPr/>
      <dgm:t>
        <a:bodyPr/>
        <a:lstStyle/>
        <a:p>
          <a:r>
            <a:rPr lang="es-MX" sz="1800" dirty="0"/>
            <a:t>Acelera la trombosis e isquemia</a:t>
          </a:r>
          <a:endParaRPr lang="es-ES" sz="1800" dirty="0"/>
        </a:p>
      </dgm:t>
    </dgm:pt>
    <dgm:pt modelId="{20AB739A-975E-4C2B-967B-5BBF2CFB5AC5}" type="parTrans" cxnId="{B59BA2C6-EBA8-49E2-ADBE-FCD831B2BDB3}">
      <dgm:prSet/>
      <dgm:spPr/>
      <dgm:t>
        <a:bodyPr/>
        <a:lstStyle/>
        <a:p>
          <a:endParaRPr lang="es-ES"/>
        </a:p>
      </dgm:t>
    </dgm:pt>
    <dgm:pt modelId="{F8A3216D-88D5-441F-894E-51D472F11260}" type="sibTrans" cxnId="{B59BA2C6-EBA8-49E2-ADBE-FCD831B2BDB3}">
      <dgm:prSet/>
      <dgm:spPr/>
      <dgm:t>
        <a:bodyPr/>
        <a:lstStyle/>
        <a:p>
          <a:endParaRPr lang="es-ES"/>
        </a:p>
      </dgm:t>
    </dgm:pt>
    <dgm:pt modelId="{74B34BFF-B733-450B-BB62-3BC27F8F136B}">
      <dgm:prSet phldrT="[Texto]" custT="1"/>
      <dgm:spPr/>
      <dgm:t>
        <a:bodyPr/>
        <a:lstStyle/>
        <a:p>
          <a:r>
            <a:rPr lang="es-MX" sz="1800" dirty="0"/>
            <a:t>Parestesia del labio inferior y del mentón (Signo de </a:t>
          </a:r>
          <a:r>
            <a:rPr lang="es-MX" sz="1800" dirty="0" err="1"/>
            <a:t>Vincent</a:t>
          </a:r>
          <a:r>
            <a:rPr lang="es-MX" sz="1800" dirty="0"/>
            <a:t>)</a:t>
          </a:r>
          <a:endParaRPr lang="es-ES" sz="1800" dirty="0"/>
        </a:p>
      </dgm:t>
    </dgm:pt>
    <dgm:pt modelId="{4E830192-90AA-4496-B7CF-5CBC661204C6}" type="parTrans" cxnId="{33D648AF-9E41-4FFD-A51D-45A0CA1EC5A3}">
      <dgm:prSet/>
      <dgm:spPr/>
      <dgm:t>
        <a:bodyPr/>
        <a:lstStyle/>
        <a:p>
          <a:endParaRPr lang="es-ES"/>
        </a:p>
      </dgm:t>
    </dgm:pt>
    <dgm:pt modelId="{D1BA0C13-3C09-41B1-B208-B3D177EFA20B}" type="sibTrans" cxnId="{33D648AF-9E41-4FFD-A51D-45A0CA1EC5A3}">
      <dgm:prSet/>
      <dgm:spPr/>
      <dgm:t>
        <a:bodyPr/>
        <a:lstStyle/>
        <a:p>
          <a:endParaRPr lang="es-ES"/>
        </a:p>
      </dgm:t>
    </dgm:pt>
    <dgm:pt modelId="{D949879B-3B66-4805-9992-419116401FF5}">
      <dgm:prSet phldrT="[Texto]"/>
      <dgm:spPr/>
      <dgm:t>
        <a:bodyPr/>
        <a:lstStyle/>
        <a:p>
          <a:r>
            <a:rPr lang="es-MX" dirty="0"/>
            <a:t>Colección purulenta tiende a expandirse a través de los pequeños conductos óseos</a:t>
          </a:r>
          <a:endParaRPr lang="es-ES" dirty="0"/>
        </a:p>
      </dgm:t>
    </dgm:pt>
    <dgm:pt modelId="{B77603FB-EA78-43D7-A98F-2010490DEAF0}" type="parTrans" cxnId="{B10A4DF1-9C9D-49B1-9857-40FC58D07320}">
      <dgm:prSet/>
      <dgm:spPr/>
      <dgm:t>
        <a:bodyPr/>
        <a:lstStyle/>
        <a:p>
          <a:endParaRPr lang="es-ES"/>
        </a:p>
      </dgm:t>
    </dgm:pt>
    <dgm:pt modelId="{083130EA-9554-4035-8C45-2B917215D20F}" type="sibTrans" cxnId="{B10A4DF1-9C9D-49B1-9857-40FC58D07320}">
      <dgm:prSet/>
      <dgm:spPr/>
      <dgm:t>
        <a:bodyPr/>
        <a:lstStyle/>
        <a:p>
          <a:endParaRPr lang="es-ES"/>
        </a:p>
      </dgm:t>
    </dgm:pt>
    <dgm:pt modelId="{5ED0584B-F68A-4FAA-AC05-F2746F15D009}">
      <dgm:prSet phldrT="[Texto]"/>
      <dgm:spPr/>
      <dgm:t>
        <a:bodyPr/>
        <a:lstStyle/>
        <a:p>
          <a:r>
            <a:rPr lang="es-MX" dirty="0"/>
            <a:t>Impidiendo y reduciendo el aporte sanguíneo que llega desde el periostio</a:t>
          </a:r>
          <a:endParaRPr lang="es-ES" dirty="0"/>
        </a:p>
      </dgm:t>
    </dgm:pt>
    <dgm:pt modelId="{64876FA0-ECFB-462A-AB9C-B2C27F07CE5F}" type="parTrans" cxnId="{006A9F6C-9FB7-4AA4-9998-E0C5849D7843}">
      <dgm:prSet/>
      <dgm:spPr/>
      <dgm:t>
        <a:bodyPr/>
        <a:lstStyle/>
        <a:p>
          <a:endParaRPr lang="es-ES"/>
        </a:p>
      </dgm:t>
    </dgm:pt>
    <dgm:pt modelId="{D6C6A45C-3021-4476-BC14-118C9414DBD1}" type="sibTrans" cxnId="{006A9F6C-9FB7-4AA4-9998-E0C5849D7843}">
      <dgm:prSet/>
      <dgm:spPr/>
      <dgm:t>
        <a:bodyPr/>
        <a:lstStyle/>
        <a:p>
          <a:endParaRPr lang="es-ES"/>
        </a:p>
      </dgm:t>
    </dgm:pt>
    <dgm:pt modelId="{7512A10C-EB62-41C0-AF74-4D384B53BA8A}">
      <dgm:prSet phldrT="[Texto]"/>
      <dgm:spPr/>
      <dgm:t>
        <a:bodyPr/>
        <a:lstStyle/>
        <a:p>
          <a:r>
            <a:rPr lang="es-MX" dirty="0"/>
            <a:t>Despegamiento y la elevación del periostio.</a:t>
          </a:r>
          <a:endParaRPr lang="es-ES" dirty="0"/>
        </a:p>
      </dgm:t>
    </dgm:pt>
    <dgm:pt modelId="{673772F8-CF3A-417B-9178-2E50FF078DA1}" type="parTrans" cxnId="{E3D9EDC4-B19D-4605-9117-75024D03278A}">
      <dgm:prSet/>
      <dgm:spPr/>
      <dgm:t>
        <a:bodyPr/>
        <a:lstStyle/>
        <a:p>
          <a:endParaRPr lang="es-ES"/>
        </a:p>
      </dgm:t>
    </dgm:pt>
    <dgm:pt modelId="{C6A410E3-861A-4989-99A3-C2664F9837FB}" type="sibTrans" cxnId="{E3D9EDC4-B19D-4605-9117-75024D03278A}">
      <dgm:prSet/>
      <dgm:spPr/>
      <dgm:t>
        <a:bodyPr/>
        <a:lstStyle/>
        <a:p>
          <a:endParaRPr lang="es-ES"/>
        </a:p>
      </dgm:t>
    </dgm:pt>
    <dgm:pt modelId="{757FBE77-6E53-4A66-9E47-A01875821F9E}">
      <dgm:prSet phldrT="[Texto]" custT="1"/>
      <dgm:spPr/>
      <dgm:t>
        <a:bodyPr/>
        <a:lstStyle/>
        <a:p>
          <a:endParaRPr lang="es-ES" sz="1800" dirty="0"/>
        </a:p>
      </dgm:t>
    </dgm:pt>
    <dgm:pt modelId="{418E3ABD-BA92-47ED-AB0F-E6E193B531EB}" type="parTrans" cxnId="{7120B892-E79E-4F80-9159-D41ECB6F73D7}">
      <dgm:prSet/>
      <dgm:spPr/>
      <dgm:t>
        <a:bodyPr/>
        <a:lstStyle/>
        <a:p>
          <a:endParaRPr lang="es-ES"/>
        </a:p>
      </dgm:t>
    </dgm:pt>
    <dgm:pt modelId="{57D9D1A7-CE73-4BF5-82F3-4910BC079D6E}" type="sibTrans" cxnId="{7120B892-E79E-4F80-9159-D41ECB6F73D7}">
      <dgm:prSet/>
      <dgm:spPr/>
      <dgm:t>
        <a:bodyPr/>
        <a:lstStyle/>
        <a:p>
          <a:endParaRPr lang="es-ES"/>
        </a:p>
      </dgm:t>
    </dgm:pt>
    <dgm:pt modelId="{1CB49436-F7EB-4CD9-83BF-4BB3BE715587}">
      <dgm:prSet phldrT="[Texto]" custT="1"/>
      <dgm:spPr/>
      <dgm:t>
        <a:bodyPr/>
        <a:lstStyle/>
        <a:p>
          <a:endParaRPr lang="es-ES" sz="1800" dirty="0"/>
        </a:p>
      </dgm:t>
    </dgm:pt>
    <dgm:pt modelId="{474FA4E0-2E90-4540-B449-0F2464815615}" type="parTrans" cxnId="{C2640EC5-D3DC-4CE9-93DA-E9360DC6EBB3}">
      <dgm:prSet/>
      <dgm:spPr/>
      <dgm:t>
        <a:bodyPr/>
        <a:lstStyle/>
        <a:p>
          <a:endParaRPr lang="es-ES"/>
        </a:p>
      </dgm:t>
    </dgm:pt>
    <dgm:pt modelId="{1F01F6C6-4970-45E9-8465-F0ECB6A381AC}" type="sibTrans" cxnId="{C2640EC5-D3DC-4CE9-93DA-E9360DC6EBB3}">
      <dgm:prSet/>
      <dgm:spPr/>
      <dgm:t>
        <a:bodyPr/>
        <a:lstStyle/>
        <a:p>
          <a:endParaRPr lang="es-ES"/>
        </a:p>
      </dgm:t>
    </dgm:pt>
    <dgm:pt modelId="{44D4EF30-FE2F-4172-BE5D-F7F384163B81}">
      <dgm:prSet phldrT="[Texto]"/>
      <dgm:spPr/>
      <dgm:t>
        <a:bodyPr/>
        <a:lstStyle/>
        <a:p>
          <a:r>
            <a:rPr lang="es-MX" dirty="0"/>
            <a:t>Zona de hueso necrótico y </a:t>
          </a:r>
          <a:r>
            <a:rPr lang="es-MX" dirty="0" err="1"/>
            <a:t>avascular</a:t>
          </a:r>
          <a:r>
            <a:rPr lang="es-MX" dirty="0"/>
            <a:t>: el "secuestro óseo".</a:t>
          </a:r>
          <a:endParaRPr lang="es-ES" dirty="0"/>
        </a:p>
      </dgm:t>
    </dgm:pt>
    <dgm:pt modelId="{7703C5F4-D547-45F6-89CA-6828CBD72C39}" type="parTrans" cxnId="{5628197C-FCD6-40F0-A040-481C3BC42DD4}">
      <dgm:prSet/>
      <dgm:spPr/>
      <dgm:t>
        <a:bodyPr/>
        <a:lstStyle/>
        <a:p>
          <a:endParaRPr lang="es-ES"/>
        </a:p>
      </dgm:t>
    </dgm:pt>
    <dgm:pt modelId="{798AD405-F595-4D02-B65C-263AFCC14DD2}" type="sibTrans" cxnId="{5628197C-FCD6-40F0-A040-481C3BC42DD4}">
      <dgm:prSet/>
      <dgm:spPr/>
      <dgm:t>
        <a:bodyPr/>
        <a:lstStyle/>
        <a:p>
          <a:endParaRPr lang="es-ES"/>
        </a:p>
      </dgm:t>
    </dgm:pt>
    <dgm:pt modelId="{D07414AF-2251-462E-AF1E-A246834027E5}" type="pres">
      <dgm:prSet presAssocID="{5A905250-6D85-462C-BA0A-E7FF9A0C98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DCE0666-1AB8-4DB1-A46F-300763FB9268}" type="pres">
      <dgm:prSet presAssocID="{5A905250-6D85-462C-BA0A-E7FF9A0C982D}" presName="tSp" presStyleCnt="0"/>
      <dgm:spPr/>
    </dgm:pt>
    <dgm:pt modelId="{A0DC7306-A249-4467-B7AA-79A9A752E3E4}" type="pres">
      <dgm:prSet presAssocID="{5A905250-6D85-462C-BA0A-E7FF9A0C982D}" presName="bSp" presStyleCnt="0"/>
      <dgm:spPr/>
    </dgm:pt>
    <dgm:pt modelId="{D0F9C77B-965E-4561-9C14-F3C94D6A7F07}" type="pres">
      <dgm:prSet presAssocID="{5A905250-6D85-462C-BA0A-E7FF9A0C982D}" presName="process" presStyleCnt="0"/>
      <dgm:spPr/>
    </dgm:pt>
    <dgm:pt modelId="{5286AF07-6FCC-4941-B01F-E317B296DB45}" type="pres">
      <dgm:prSet presAssocID="{4A1E1471-641A-435B-8142-7BFB3A05B2E2}" presName="composite1" presStyleCnt="0"/>
      <dgm:spPr/>
    </dgm:pt>
    <dgm:pt modelId="{C3598FB7-943B-4903-A86C-C59CAE589D21}" type="pres">
      <dgm:prSet presAssocID="{4A1E1471-641A-435B-8142-7BFB3A05B2E2}" presName="dummyNode1" presStyleLbl="node1" presStyleIdx="0" presStyleCnt="3"/>
      <dgm:spPr/>
    </dgm:pt>
    <dgm:pt modelId="{F7FBD099-DE6E-41D3-B0A0-92D6548A8F8A}" type="pres">
      <dgm:prSet presAssocID="{4A1E1471-641A-435B-8142-7BFB3A05B2E2}" presName="childNode1" presStyleLbl="bgAcc1" presStyleIdx="0" presStyleCnt="3" custScaleX="127692" custScaleY="1598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0446DE-FB44-4172-B54A-44F611AF6918}" type="pres">
      <dgm:prSet presAssocID="{4A1E1471-641A-435B-8142-7BFB3A05B2E2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8C5555-7752-45D8-9D30-29E1CB0A35B6}" type="pres">
      <dgm:prSet presAssocID="{4A1E1471-641A-435B-8142-7BFB3A05B2E2}" presName="parentNode1" presStyleLbl="node1" presStyleIdx="0" presStyleCnt="3" custLinFactNeighborX="761" custLinFactNeighborY="53576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073066-B007-4B58-9CF2-B6034C860FBE}" type="pres">
      <dgm:prSet presAssocID="{4A1E1471-641A-435B-8142-7BFB3A05B2E2}" presName="connSite1" presStyleCnt="0"/>
      <dgm:spPr/>
    </dgm:pt>
    <dgm:pt modelId="{9FE43C78-0AA1-48C6-B82C-5AA307895491}" type="pres">
      <dgm:prSet presAssocID="{B778A008-530C-403F-AB9C-B1B1CC77A3F0}" presName="Name9" presStyleLbl="sibTrans2D1" presStyleIdx="0" presStyleCnt="2"/>
      <dgm:spPr/>
      <dgm:t>
        <a:bodyPr/>
        <a:lstStyle/>
        <a:p>
          <a:endParaRPr lang="es-MX"/>
        </a:p>
      </dgm:t>
    </dgm:pt>
    <dgm:pt modelId="{90463AAC-99E0-4A36-80BB-394B96A93D82}" type="pres">
      <dgm:prSet presAssocID="{7838B54B-8E92-4F2D-B26D-C38A80E659F7}" presName="composite2" presStyleCnt="0"/>
      <dgm:spPr/>
    </dgm:pt>
    <dgm:pt modelId="{0F26A9BB-36F4-4F11-83A7-95CADFA0625A}" type="pres">
      <dgm:prSet presAssocID="{7838B54B-8E92-4F2D-B26D-C38A80E659F7}" presName="dummyNode2" presStyleLbl="node1" presStyleIdx="0" presStyleCnt="3"/>
      <dgm:spPr/>
    </dgm:pt>
    <dgm:pt modelId="{1A4818CD-E04F-4165-8B69-F2FD3C042128}" type="pres">
      <dgm:prSet presAssocID="{7838B54B-8E92-4F2D-B26D-C38A80E659F7}" presName="childNode2" presStyleLbl="bgAcc1" presStyleIdx="1" presStyleCnt="3" custScaleX="119065" custScaleY="1311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C21471-E208-46A3-AC51-35561223CDE9}" type="pres">
      <dgm:prSet presAssocID="{7838B54B-8E92-4F2D-B26D-C38A80E659F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456BD4-B3AC-49D2-B424-6B67CB2F7B00}" type="pres">
      <dgm:prSet presAssocID="{7838B54B-8E92-4F2D-B26D-C38A80E659F7}" presName="parentNode2" presStyleLbl="node1" presStyleIdx="1" presStyleCnt="3" custLinFactNeighborY="-2458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5A9BC1-EFB5-4EC2-8384-00435CD4CEF0}" type="pres">
      <dgm:prSet presAssocID="{7838B54B-8E92-4F2D-B26D-C38A80E659F7}" presName="connSite2" presStyleCnt="0"/>
      <dgm:spPr/>
    </dgm:pt>
    <dgm:pt modelId="{87C20075-0311-407F-ACD3-3F86FE346200}" type="pres">
      <dgm:prSet presAssocID="{687DA825-341A-4E48-B268-9DA765EB9EB5}" presName="Name18" presStyleLbl="sibTrans2D1" presStyleIdx="1" presStyleCnt="2"/>
      <dgm:spPr/>
      <dgm:t>
        <a:bodyPr/>
        <a:lstStyle/>
        <a:p>
          <a:endParaRPr lang="es-MX"/>
        </a:p>
      </dgm:t>
    </dgm:pt>
    <dgm:pt modelId="{D9E5E6D9-ABED-4F52-A2D9-4C953FC640E1}" type="pres">
      <dgm:prSet presAssocID="{D949879B-3B66-4805-9992-419116401FF5}" presName="composite1" presStyleCnt="0"/>
      <dgm:spPr/>
    </dgm:pt>
    <dgm:pt modelId="{E876030C-1DB2-4C8C-A748-9B4495F6C913}" type="pres">
      <dgm:prSet presAssocID="{D949879B-3B66-4805-9992-419116401FF5}" presName="dummyNode1" presStyleLbl="node1" presStyleIdx="1" presStyleCnt="3"/>
      <dgm:spPr/>
    </dgm:pt>
    <dgm:pt modelId="{30BFF88E-8973-4148-8B77-77109B2EA86B}" type="pres">
      <dgm:prSet presAssocID="{D949879B-3B66-4805-9992-419116401FF5}" presName="childNode1" presStyleLbl="bgAcc1" presStyleIdx="2" presStyleCnt="3" custScaleX="118436" custScaleY="12808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F5E4CA-5271-4F47-A207-B628A9F35DF7}" type="pres">
      <dgm:prSet presAssocID="{D949879B-3B66-4805-9992-419116401FF5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50BD92-F6CA-4202-B9A4-922BFF29C6D2}" type="pres">
      <dgm:prSet presAssocID="{D949879B-3B66-4805-9992-419116401FF5}" presName="parentNode1" presStyleLbl="node1" presStyleIdx="2" presStyleCnt="3" custLinFactNeighborX="2632" custLinFactNeighborY="5105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8F2002-5F63-4A1E-94AD-35C24A2B397B}" type="pres">
      <dgm:prSet presAssocID="{D949879B-3B66-4805-9992-419116401FF5}" presName="connSite1" presStyleCnt="0"/>
      <dgm:spPr/>
    </dgm:pt>
  </dgm:ptLst>
  <dgm:cxnLst>
    <dgm:cxn modelId="{075C9553-C843-4D59-87C3-D10D4B2FCE14}" type="presOf" srcId="{74B34BFF-B733-450B-BB62-3BC27F8F136B}" destId="{1A4818CD-E04F-4165-8B69-F2FD3C042128}" srcOrd="0" destOrd="1" presId="urn:microsoft.com/office/officeart/2005/8/layout/hProcess4"/>
    <dgm:cxn modelId="{7A279875-D6D9-4BC8-9DF3-8266346DD2DC}" type="presOf" srcId="{8B6D1258-1E69-434B-96D8-726F079EA18C}" destId="{1A4818CD-E04F-4165-8B69-F2FD3C042128}" srcOrd="0" destOrd="0" presId="urn:microsoft.com/office/officeart/2005/8/layout/hProcess4"/>
    <dgm:cxn modelId="{B10A4DF1-9C9D-49B1-9857-40FC58D07320}" srcId="{5A905250-6D85-462C-BA0A-E7FF9A0C982D}" destId="{D949879B-3B66-4805-9992-419116401FF5}" srcOrd="2" destOrd="0" parTransId="{B77603FB-EA78-43D7-A98F-2010490DEAF0}" sibTransId="{083130EA-9554-4035-8C45-2B917215D20F}"/>
    <dgm:cxn modelId="{7ABF9BF6-F5B6-4F5E-A0CD-FE7BDD511DAB}" type="presOf" srcId="{757FBE77-6E53-4A66-9E47-A01875821F9E}" destId="{24C21471-E208-46A3-AC51-35561223CDE9}" srcOrd="1" destOrd="3" presId="urn:microsoft.com/office/officeart/2005/8/layout/hProcess4"/>
    <dgm:cxn modelId="{DDAB46D0-022F-4D6E-9529-2CF28B18822F}" type="presOf" srcId="{7C7A552A-89CC-4CB5-B843-E0EB9C1A1D59}" destId="{F7FBD099-DE6E-41D3-B0A0-92D6548A8F8A}" srcOrd="0" destOrd="1" presId="urn:microsoft.com/office/officeart/2005/8/layout/hProcess4"/>
    <dgm:cxn modelId="{1DC7450F-8E55-470E-96AC-A6804B4A92C9}" srcId="{4A1E1471-641A-435B-8142-7BFB3A05B2E2}" destId="{82E54B43-BDCE-4219-88D3-37F9C048ECA1}" srcOrd="0" destOrd="0" parTransId="{10C3271F-DC7C-4930-9881-7AA4741BD33B}" sibTransId="{DEF8B837-5890-4288-A103-72594F1BE3A5}"/>
    <dgm:cxn modelId="{562E6A7C-B6BC-49B2-871E-EA17DBD76F44}" srcId="{5A905250-6D85-462C-BA0A-E7FF9A0C982D}" destId="{7838B54B-8E92-4F2D-B26D-C38A80E659F7}" srcOrd="1" destOrd="0" parTransId="{49228551-E01A-4BA0-B21F-0D07DE75D5FA}" sibTransId="{687DA825-341A-4E48-B268-9DA765EB9EB5}"/>
    <dgm:cxn modelId="{7120B892-E79E-4F80-9159-D41ECB6F73D7}" srcId="{7838B54B-8E92-4F2D-B26D-C38A80E659F7}" destId="{757FBE77-6E53-4A66-9E47-A01875821F9E}" srcOrd="3" destOrd="0" parTransId="{418E3ABD-BA92-47ED-AB0F-E6E193B531EB}" sibTransId="{57D9D1A7-CE73-4BF5-82F3-4910BC079D6E}"/>
    <dgm:cxn modelId="{05B389B7-99F5-4903-B02D-F92D5C718E96}" type="presOf" srcId="{D949879B-3B66-4805-9992-419116401FF5}" destId="{0150BD92-F6CA-4202-B9A4-922BFF29C6D2}" srcOrd="0" destOrd="0" presId="urn:microsoft.com/office/officeart/2005/8/layout/hProcess4"/>
    <dgm:cxn modelId="{A2097EE4-37B3-4F81-A46C-82250B6F0E3B}" type="presOf" srcId="{5ED0584B-F68A-4FAA-AC05-F2746F15D009}" destId="{BCF5E4CA-5271-4F47-A207-B628A9F35DF7}" srcOrd="1" destOrd="0" presId="urn:microsoft.com/office/officeart/2005/8/layout/hProcess4"/>
    <dgm:cxn modelId="{33730F75-95B3-4ECC-8845-29601CC6DF9F}" type="presOf" srcId="{82E54B43-BDCE-4219-88D3-37F9C048ECA1}" destId="{CD0446DE-FB44-4172-B54A-44F611AF6918}" srcOrd="1" destOrd="0" presId="urn:microsoft.com/office/officeart/2005/8/layout/hProcess4"/>
    <dgm:cxn modelId="{0C2C679E-698D-4400-AA23-053A82AD5492}" type="presOf" srcId="{7838B54B-8E92-4F2D-B26D-C38A80E659F7}" destId="{33456BD4-B3AC-49D2-B424-6B67CB2F7B00}" srcOrd="0" destOrd="0" presId="urn:microsoft.com/office/officeart/2005/8/layout/hProcess4"/>
    <dgm:cxn modelId="{003057B6-D2F1-42D6-B539-FC01B042EFA6}" type="presOf" srcId="{8B6D1258-1E69-434B-96D8-726F079EA18C}" destId="{24C21471-E208-46A3-AC51-35561223CDE9}" srcOrd="1" destOrd="0" presId="urn:microsoft.com/office/officeart/2005/8/layout/hProcess4"/>
    <dgm:cxn modelId="{006A9F6C-9FB7-4AA4-9998-E0C5849D7843}" srcId="{D949879B-3B66-4805-9992-419116401FF5}" destId="{5ED0584B-F68A-4FAA-AC05-F2746F15D009}" srcOrd="0" destOrd="0" parTransId="{64876FA0-ECFB-462A-AB9C-B2C27F07CE5F}" sibTransId="{D6C6A45C-3021-4476-BC14-118C9414DBD1}"/>
    <dgm:cxn modelId="{B59BA2C6-EBA8-49E2-ADBE-FCD831B2BDB3}" srcId="{7838B54B-8E92-4F2D-B26D-C38A80E659F7}" destId="{8B6D1258-1E69-434B-96D8-726F079EA18C}" srcOrd="0" destOrd="0" parTransId="{20AB739A-975E-4C2B-967B-5BBF2CFB5AC5}" sibTransId="{F8A3216D-88D5-441F-894E-51D472F11260}"/>
    <dgm:cxn modelId="{F5C9158D-45A8-434F-85C2-E43D8F64CC7C}" type="presOf" srcId="{687DA825-341A-4E48-B268-9DA765EB9EB5}" destId="{87C20075-0311-407F-ACD3-3F86FE346200}" srcOrd="0" destOrd="0" presId="urn:microsoft.com/office/officeart/2005/8/layout/hProcess4"/>
    <dgm:cxn modelId="{5B5390A3-FDF7-4F91-B892-745974C372F7}" srcId="{4A1E1471-641A-435B-8142-7BFB3A05B2E2}" destId="{7C7A552A-89CC-4CB5-B843-E0EB9C1A1D59}" srcOrd="1" destOrd="0" parTransId="{C703BFF5-AEC3-44ED-BA96-94151D24C48C}" sibTransId="{FF3415F9-1A03-453A-8063-442C2D719FEB}"/>
    <dgm:cxn modelId="{474E6FCB-5BFA-4568-B600-BFD1DC223D79}" type="presOf" srcId="{44D4EF30-FE2F-4172-BE5D-F7F384163B81}" destId="{BCF5E4CA-5271-4F47-A207-B628A9F35DF7}" srcOrd="1" destOrd="2" presId="urn:microsoft.com/office/officeart/2005/8/layout/hProcess4"/>
    <dgm:cxn modelId="{BD537340-AA8D-4418-98EF-6A602D4B8338}" type="presOf" srcId="{4A1E1471-641A-435B-8142-7BFB3A05B2E2}" destId="{878C5555-7752-45D8-9D30-29E1CB0A35B6}" srcOrd="0" destOrd="0" presId="urn:microsoft.com/office/officeart/2005/8/layout/hProcess4"/>
    <dgm:cxn modelId="{2B81E8AC-16AA-441C-B25F-BF1898776B16}" type="presOf" srcId="{7512A10C-EB62-41C0-AF74-4D384B53BA8A}" destId="{30BFF88E-8973-4148-8B77-77109B2EA86B}" srcOrd="0" destOrd="1" presId="urn:microsoft.com/office/officeart/2005/8/layout/hProcess4"/>
    <dgm:cxn modelId="{FCA0C911-78AE-4189-91BF-00873864164F}" type="presOf" srcId="{7C7A552A-89CC-4CB5-B843-E0EB9C1A1D59}" destId="{CD0446DE-FB44-4172-B54A-44F611AF6918}" srcOrd="1" destOrd="1" presId="urn:microsoft.com/office/officeart/2005/8/layout/hProcess4"/>
    <dgm:cxn modelId="{BAC066C7-55AB-4D8D-928E-4A471EB370FA}" type="presOf" srcId="{74B34BFF-B733-450B-BB62-3BC27F8F136B}" destId="{24C21471-E208-46A3-AC51-35561223CDE9}" srcOrd="1" destOrd="1" presId="urn:microsoft.com/office/officeart/2005/8/layout/hProcess4"/>
    <dgm:cxn modelId="{54D5011D-F8B9-43BB-B11D-F4B7CEF9B029}" type="presOf" srcId="{44D4EF30-FE2F-4172-BE5D-F7F384163B81}" destId="{30BFF88E-8973-4148-8B77-77109B2EA86B}" srcOrd="0" destOrd="2" presId="urn:microsoft.com/office/officeart/2005/8/layout/hProcess4"/>
    <dgm:cxn modelId="{AC09AB9C-2449-4710-A627-17B214DC3E2E}" type="presOf" srcId="{1CB49436-F7EB-4CD9-83BF-4BB3BE715587}" destId="{1A4818CD-E04F-4165-8B69-F2FD3C042128}" srcOrd="0" destOrd="2" presId="urn:microsoft.com/office/officeart/2005/8/layout/hProcess4"/>
    <dgm:cxn modelId="{436FFEAD-A482-409E-B43C-75F14E68B083}" type="presOf" srcId="{1CB49436-F7EB-4CD9-83BF-4BB3BE715587}" destId="{24C21471-E208-46A3-AC51-35561223CDE9}" srcOrd="1" destOrd="2" presId="urn:microsoft.com/office/officeart/2005/8/layout/hProcess4"/>
    <dgm:cxn modelId="{0B3EBF1D-523F-49BB-8348-D6F401130BFA}" type="presOf" srcId="{82E54B43-BDCE-4219-88D3-37F9C048ECA1}" destId="{F7FBD099-DE6E-41D3-B0A0-92D6548A8F8A}" srcOrd="0" destOrd="0" presId="urn:microsoft.com/office/officeart/2005/8/layout/hProcess4"/>
    <dgm:cxn modelId="{2824EC2C-A5D7-4AD9-B104-A1ED9E288F6E}" srcId="{5A905250-6D85-462C-BA0A-E7FF9A0C982D}" destId="{4A1E1471-641A-435B-8142-7BFB3A05B2E2}" srcOrd="0" destOrd="0" parTransId="{03CF3DF7-EF9C-407D-B648-CF96EB3F09E0}" sibTransId="{B778A008-530C-403F-AB9C-B1B1CC77A3F0}"/>
    <dgm:cxn modelId="{81D5F61D-8A96-4565-B654-296D6C60B51B}" type="presOf" srcId="{757FBE77-6E53-4A66-9E47-A01875821F9E}" destId="{1A4818CD-E04F-4165-8B69-F2FD3C042128}" srcOrd="0" destOrd="3" presId="urn:microsoft.com/office/officeart/2005/8/layout/hProcess4"/>
    <dgm:cxn modelId="{33D648AF-9E41-4FFD-A51D-45A0CA1EC5A3}" srcId="{7838B54B-8E92-4F2D-B26D-C38A80E659F7}" destId="{74B34BFF-B733-450B-BB62-3BC27F8F136B}" srcOrd="1" destOrd="0" parTransId="{4E830192-90AA-4496-B7CF-5CBC661204C6}" sibTransId="{D1BA0C13-3C09-41B1-B208-B3D177EFA20B}"/>
    <dgm:cxn modelId="{A332FFDB-2279-4532-99DF-98F6CDEB4B96}" type="presOf" srcId="{B778A008-530C-403F-AB9C-B1B1CC77A3F0}" destId="{9FE43C78-0AA1-48C6-B82C-5AA307895491}" srcOrd="0" destOrd="0" presId="urn:microsoft.com/office/officeart/2005/8/layout/hProcess4"/>
    <dgm:cxn modelId="{5628197C-FCD6-40F0-A040-481C3BC42DD4}" srcId="{D949879B-3B66-4805-9992-419116401FF5}" destId="{44D4EF30-FE2F-4172-BE5D-F7F384163B81}" srcOrd="2" destOrd="0" parTransId="{7703C5F4-D547-45F6-89CA-6828CBD72C39}" sibTransId="{798AD405-F595-4D02-B65C-263AFCC14DD2}"/>
    <dgm:cxn modelId="{E3D9EDC4-B19D-4605-9117-75024D03278A}" srcId="{D949879B-3B66-4805-9992-419116401FF5}" destId="{7512A10C-EB62-41C0-AF74-4D384B53BA8A}" srcOrd="1" destOrd="0" parTransId="{673772F8-CF3A-417B-9178-2E50FF078DA1}" sibTransId="{C6A410E3-861A-4989-99A3-C2664F9837FB}"/>
    <dgm:cxn modelId="{269905A8-64B1-451F-A87A-31044018A6AE}" type="presOf" srcId="{7512A10C-EB62-41C0-AF74-4D384B53BA8A}" destId="{BCF5E4CA-5271-4F47-A207-B628A9F35DF7}" srcOrd="1" destOrd="1" presId="urn:microsoft.com/office/officeart/2005/8/layout/hProcess4"/>
    <dgm:cxn modelId="{EC69DABE-6909-4EE0-B33C-ACF76A35B0D0}" type="presOf" srcId="{5A905250-6D85-462C-BA0A-E7FF9A0C982D}" destId="{D07414AF-2251-462E-AF1E-A246834027E5}" srcOrd="0" destOrd="0" presId="urn:microsoft.com/office/officeart/2005/8/layout/hProcess4"/>
    <dgm:cxn modelId="{C2640EC5-D3DC-4CE9-93DA-E9360DC6EBB3}" srcId="{7838B54B-8E92-4F2D-B26D-C38A80E659F7}" destId="{1CB49436-F7EB-4CD9-83BF-4BB3BE715587}" srcOrd="2" destOrd="0" parTransId="{474FA4E0-2E90-4540-B449-0F2464815615}" sibTransId="{1F01F6C6-4970-45E9-8465-F0ECB6A381AC}"/>
    <dgm:cxn modelId="{829D93DC-EEFE-4C7D-BB1B-93642FED5891}" type="presOf" srcId="{5ED0584B-F68A-4FAA-AC05-F2746F15D009}" destId="{30BFF88E-8973-4148-8B77-77109B2EA86B}" srcOrd="0" destOrd="0" presId="urn:microsoft.com/office/officeart/2005/8/layout/hProcess4"/>
    <dgm:cxn modelId="{7B4F81AC-239B-43A3-9729-077F4A5CF6DB}" type="presParOf" srcId="{D07414AF-2251-462E-AF1E-A246834027E5}" destId="{4DCE0666-1AB8-4DB1-A46F-300763FB9268}" srcOrd="0" destOrd="0" presId="urn:microsoft.com/office/officeart/2005/8/layout/hProcess4"/>
    <dgm:cxn modelId="{82BB27F7-8C8A-41F7-94B9-E8D3F0C93456}" type="presParOf" srcId="{D07414AF-2251-462E-AF1E-A246834027E5}" destId="{A0DC7306-A249-4467-B7AA-79A9A752E3E4}" srcOrd="1" destOrd="0" presId="urn:microsoft.com/office/officeart/2005/8/layout/hProcess4"/>
    <dgm:cxn modelId="{7B8CB2C2-51A5-4E6D-9178-262999FACF6E}" type="presParOf" srcId="{D07414AF-2251-462E-AF1E-A246834027E5}" destId="{D0F9C77B-965E-4561-9C14-F3C94D6A7F07}" srcOrd="2" destOrd="0" presId="urn:microsoft.com/office/officeart/2005/8/layout/hProcess4"/>
    <dgm:cxn modelId="{C31E744F-72BD-4C25-9187-E5D3421D120B}" type="presParOf" srcId="{D0F9C77B-965E-4561-9C14-F3C94D6A7F07}" destId="{5286AF07-6FCC-4941-B01F-E317B296DB45}" srcOrd="0" destOrd="0" presId="urn:microsoft.com/office/officeart/2005/8/layout/hProcess4"/>
    <dgm:cxn modelId="{EE92192D-E1B5-4A33-8028-A1BCC755B45D}" type="presParOf" srcId="{5286AF07-6FCC-4941-B01F-E317B296DB45}" destId="{C3598FB7-943B-4903-A86C-C59CAE589D21}" srcOrd="0" destOrd="0" presId="urn:microsoft.com/office/officeart/2005/8/layout/hProcess4"/>
    <dgm:cxn modelId="{002BB956-A262-41C9-989A-5A4F44C50209}" type="presParOf" srcId="{5286AF07-6FCC-4941-B01F-E317B296DB45}" destId="{F7FBD099-DE6E-41D3-B0A0-92D6548A8F8A}" srcOrd="1" destOrd="0" presId="urn:microsoft.com/office/officeart/2005/8/layout/hProcess4"/>
    <dgm:cxn modelId="{4F0C2424-6CF9-4856-8882-16EFB2780D52}" type="presParOf" srcId="{5286AF07-6FCC-4941-B01F-E317B296DB45}" destId="{CD0446DE-FB44-4172-B54A-44F611AF6918}" srcOrd="2" destOrd="0" presId="urn:microsoft.com/office/officeart/2005/8/layout/hProcess4"/>
    <dgm:cxn modelId="{C1A155CD-3808-405F-9EB4-D5118913C41B}" type="presParOf" srcId="{5286AF07-6FCC-4941-B01F-E317B296DB45}" destId="{878C5555-7752-45D8-9D30-29E1CB0A35B6}" srcOrd="3" destOrd="0" presId="urn:microsoft.com/office/officeart/2005/8/layout/hProcess4"/>
    <dgm:cxn modelId="{0EC24456-0493-415D-9D10-29DE660FB17D}" type="presParOf" srcId="{5286AF07-6FCC-4941-B01F-E317B296DB45}" destId="{55073066-B007-4B58-9CF2-B6034C860FBE}" srcOrd="4" destOrd="0" presId="urn:microsoft.com/office/officeart/2005/8/layout/hProcess4"/>
    <dgm:cxn modelId="{4D500C66-1408-4E7C-B724-985F0A8BD6A9}" type="presParOf" srcId="{D0F9C77B-965E-4561-9C14-F3C94D6A7F07}" destId="{9FE43C78-0AA1-48C6-B82C-5AA307895491}" srcOrd="1" destOrd="0" presId="urn:microsoft.com/office/officeart/2005/8/layout/hProcess4"/>
    <dgm:cxn modelId="{B65A5D6E-D7AD-48A6-9A02-6CC6231CCD28}" type="presParOf" srcId="{D0F9C77B-965E-4561-9C14-F3C94D6A7F07}" destId="{90463AAC-99E0-4A36-80BB-394B96A93D82}" srcOrd="2" destOrd="0" presId="urn:microsoft.com/office/officeart/2005/8/layout/hProcess4"/>
    <dgm:cxn modelId="{ECFE77A0-4107-4BB3-A991-551F8AB840D3}" type="presParOf" srcId="{90463AAC-99E0-4A36-80BB-394B96A93D82}" destId="{0F26A9BB-36F4-4F11-83A7-95CADFA0625A}" srcOrd="0" destOrd="0" presId="urn:microsoft.com/office/officeart/2005/8/layout/hProcess4"/>
    <dgm:cxn modelId="{9DD3ACE3-DD15-48C3-9FF5-BE187AE22AF0}" type="presParOf" srcId="{90463AAC-99E0-4A36-80BB-394B96A93D82}" destId="{1A4818CD-E04F-4165-8B69-F2FD3C042128}" srcOrd="1" destOrd="0" presId="urn:microsoft.com/office/officeart/2005/8/layout/hProcess4"/>
    <dgm:cxn modelId="{D3F5B0E3-9CCB-45FE-8E69-A32AF5557289}" type="presParOf" srcId="{90463AAC-99E0-4A36-80BB-394B96A93D82}" destId="{24C21471-E208-46A3-AC51-35561223CDE9}" srcOrd="2" destOrd="0" presId="urn:microsoft.com/office/officeart/2005/8/layout/hProcess4"/>
    <dgm:cxn modelId="{2AA5B912-5F81-453E-9E91-D2104050DBB9}" type="presParOf" srcId="{90463AAC-99E0-4A36-80BB-394B96A93D82}" destId="{33456BD4-B3AC-49D2-B424-6B67CB2F7B00}" srcOrd="3" destOrd="0" presId="urn:microsoft.com/office/officeart/2005/8/layout/hProcess4"/>
    <dgm:cxn modelId="{EE3A6E87-31EF-4146-A397-55E12E7799A9}" type="presParOf" srcId="{90463AAC-99E0-4A36-80BB-394B96A93D82}" destId="{E95A9BC1-EFB5-4EC2-8384-00435CD4CEF0}" srcOrd="4" destOrd="0" presId="urn:microsoft.com/office/officeart/2005/8/layout/hProcess4"/>
    <dgm:cxn modelId="{C29A7F0B-C395-4B95-BB55-FEFE99C3344F}" type="presParOf" srcId="{D0F9C77B-965E-4561-9C14-F3C94D6A7F07}" destId="{87C20075-0311-407F-ACD3-3F86FE346200}" srcOrd="3" destOrd="0" presId="urn:microsoft.com/office/officeart/2005/8/layout/hProcess4"/>
    <dgm:cxn modelId="{98B4C187-986A-489B-8DA3-DAD1EA99C15B}" type="presParOf" srcId="{D0F9C77B-965E-4561-9C14-F3C94D6A7F07}" destId="{D9E5E6D9-ABED-4F52-A2D9-4C953FC640E1}" srcOrd="4" destOrd="0" presId="urn:microsoft.com/office/officeart/2005/8/layout/hProcess4"/>
    <dgm:cxn modelId="{D8DD7701-EF3C-4C38-A1D4-0822323631F5}" type="presParOf" srcId="{D9E5E6D9-ABED-4F52-A2D9-4C953FC640E1}" destId="{E876030C-1DB2-4C8C-A748-9B4495F6C913}" srcOrd="0" destOrd="0" presId="urn:microsoft.com/office/officeart/2005/8/layout/hProcess4"/>
    <dgm:cxn modelId="{F374C0A1-8646-49E0-AB2E-ACB0AFCD8211}" type="presParOf" srcId="{D9E5E6D9-ABED-4F52-A2D9-4C953FC640E1}" destId="{30BFF88E-8973-4148-8B77-77109B2EA86B}" srcOrd="1" destOrd="0" presId="urn:microsoft.com/office/officeart/2005/8/layout/hProcess4"/>
    <dgm:cxn modelId="{D64D4121-2C35-4B82-8BA1-D0CC83217A34}" type="presParOf" srcId="{D9E5E6D9-ABED-4F52-A2D9-4C953FC640E1}" destId="{BCF5E4CA-5271-4F47-A207-B628A9F35DF7}" srcOrd="2" destOrd="0" presId="urn:microsoft.com/office/officeart/2005/8/layout/hProcess4"/>
    <dgm:cxn modelId="{192669B8-3118-4F71-9F28-D9C133275D1D}" type="presParOf" srcId="{D9E5E6D9-ABED-4F52-A2D9-4C953FC640E1}" destId="{0150BD92-F6CA-4202-B9A4-922BFF29C6D2}" srcOrd="3" destOrd="0" presId="urn:microsoft.com/office/officeart/2005/8/layout/hProcess4"/>
    <dgm:cxn modelId="{ECEA5D66-6218-4AB5-9323-9C007C458635}" type="presParOf" srcId="{D9E5E6D9-ABED-4F52-A2D9-4C953FC640E1}" destId="{598F2002-5F63-4A1E-94AD-35C24A2B397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7372069-8AD0-44C1-869F-6FEC9A1AD1E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52957BA-CA95-48C0-9E2C-DFCA5F462AF5}">
      <dgm:prSet phldrT="[Texto]" custT="1"/>
      <dgm:spPr/>
      <dgm:t>
        <a:bodyPr/>
        <a:lstStyle/>
        <a:p>
          <a:r>
            <a:rPr lang="es-MX" sz="2000" b="1" dirty="0"/>
            <a:t>Actividad fagocitaria</a:t>
          </a:r>
          <a:endParaRPr lang="es-ES" sz="2000" b="1" dirty="0"/>
        </a:p>
      </dgm:t>
    </dgm:pt>
    <dgm:pt modelId="{8A1CDA6C-0FCF-44BD-BFDB-6F7ED6CED94F}" type="parTrans" cxnId="{BB869D03-3E6B-45A6-8FEE-E288D8846072}">
      <dgm:prSet/>
      <dgm:spPr/>
      <dgm:t>
        <a:bodyPr/>
        <a:lstStyle/>
        <a:p>
          <a:endParaRPr lang="es-ES" sz="2000"/>
        </a:p>
      </dgm:t>
    </dgm:pt>
    <dgm:pt modelId="{C535B85E-E7D6-408A-BD88-EA82F7C3CDB5}" type="sibTrans" cxnId="{BB869D03-3E6B-45A6-8FEE-E288D8846072}">
      <dgm:prSet custT="1"/>
      <dgm:spPr/>
      <dgm:t>
        <a:bodyPr/>
        <a:lstStyle/>
        <a:p>
          <a:endParaRPr lang="es-ES" sz="4000"/>
        </a:p>
      </dgm:t>
    </dgm:pt>
    <dgm:pt modelId="{30E0F514-416B-416A-B70D-9C018118ED66}">
      <dgm:prSet phldrT="[Texto]" custT="1"/>
      <dgm:spPr/>
      <dgm:t>
        <a:bodyPr/>
        <a:lstStyle/>
        <a:p>
          <a:r>
            <a:rPr lang="es-MX" sz="1600" dirty="0"/>
            <a:t>Uso de terapéutica adecuada</a:t>
          </a:r>
          <a:endParaRPr lang="es-ES" sz="1600" dirty="0"/>
        </a:p>
      </dgm:t>
    </dgm:pt>
    <dgm:pt modelId="{04CC9C15-B0FB-49ED-A5E9-A0C6E5431140}" type="parTrans" cxnId="{13926157-F7D7-43F5-B130-B7940B3823F1}">
      <dgm:prSet/>
      <dgm:spPr/>
      <dgm:t>
        <a:bodyPr/>
        <a:lstStyle/>
        <a:p>
          <a:endParaRPr lang="es-ES" sz="2000"/>
        </a:p>
      </dgm:t>
    </dgm:pt>
    <dgm:pt modelId="{DBD7769F-7938-46FD-8277-570D0EF1999E}" type="sibTrans" cxnId="{13926157-F7D7-43F5-B130-B7940B3823F1}">
      <dgm:prSet/>
      <dgm:spPr/>
      <dgm:t>
        <a:bodyPr/>
        <a:lstStyle/>
        <a:p>
          <a:endParaRPr lang="es-ES" sz="2000"/>
        </a:p>
      </dgm:t>
    </dgm:pt>
    <dgm:pt modelId="{2607AA67-790D-47F7-92BE-EA8E3FA61463}">
      <dgm:prSet phldrT="[Texto]" custT="1"/>
      <dgm:spPr/>
      <dgm:t>
        <a:bodyPr/>
        <a:lstStyle/>
        <a:p>
          <a:r>
            <a:rPr lang="es-MX" sz="1600" dirty="0"/>
            <a:t>inflamación empieza a decrecer</a:t>
          </a:r>
          <a:endParaRPr lang="es-ES" sz="1600" dirty="0"/>
        </a:p>
      </dgm:t>
    </dgm:pt>
    <dgm:pt modelId="{101D799A-7796-40C8-997F-082F8BA4801A}" type="parTrans" cxnId="{0FB94195-12D9-4E38-AF12-720F8DB4744B}">
      <dgm:prSet/>
      <dgm:spPr/>
      <dgm:t>
        <a:bodyPr/>
        <a:lstStyle/>
        <a:p>
          <a:endParaRPr lang="es-ES" sz="2000"/>
        </a:p>
      </dgm:t>
    </dgm:pt>
    <dgm:pt modelId="{CE5DF453-20B3-4088-8BD3-A1B5AA0ECF0C}" type="sibTrans" cxnId="{0FB94195-12D9-4E38-AF12-720F8DB4744B}">
      <dgm:prSet/>
      <dgm:spPr/>
      <dgm:t>
        <a:bodyPr/>
        <a:lstStyle/>
        <a:p>
          <a:endParaRPr lang="es-ES" sz="2000"/>
        </a:p>
      </dgm:t>
    </dgm:pt>
    <dgm:pt modelId="{AE4752D1-EA36-49D9-83D1-7C75531EFD7D}">
      <dgm:prSet phldrT="[Texto]" custT="1"/>
      <dgm:spPr/>
      <dgm:t>
        <a:bodyPr/>
        <a:lstStyle/>
        <a:p>
          <a:r>
            <a:rPr lang="es-MX" sz="2000" b="1" dirty="0"/>
            <a:t>Intento de separar los secuestros óseos del hueso vital</a:t>
          </a:r>
          <a:endParaRPr lang="es-ES" sz="2000" b="1" dirty="0"/>
        </a:p>
      </dgm:t>
    </dgm:pt>
    <dgm:pt modelId="{98CE03A8-4AC3-43CE-B3F2-EF76B2B196B0}" type="parTrans" cxnId="{E6FFB9AB-40AC-4EEF-A5F5-A20D8DD668BB}">
      <dgm:prSet/>
      <dgm:spPr/>
      <dgm:t>
        <a:bodyPr/>
        <a:lstStyle/>
        <a:p>
          <a:endParaRPr lang="es-ES" sz="2000"/>
        </a:p>
      </dgm:t>
    </dgm:pt>
    <dgm:pt modelId="{95DE08DD-4F97-4B48-9BA9-5F4EF90B4DEF}" type="sibTrans" cxnId="{E6FFB9AB-40AC-4EEF-A5F5-A20D8DD668BB}">
      <dgm:prSet custT="1"/>
      <dgm:spPr/>
      <dgm:t>
        <a:bodyPr/>
        <a:lstStyle/>
        <a:p>
          <a:endParaRPr lang="es-ES" sz="4000"/>
        </a:p>
      </dgm:t>
    </dgm:pt>
    <dgm:pt modelId="{43312BEC-EF02-4B3F-8AAA-73CA85CBDCCD}">
      <dgm:prSet phldrT="[Texto]" custT="1"/>
      <dgm:spPr/>
      <dgm:t>
        <a:bodyPr/>
        <a:lstStyle/>
        <a:p>
          <a:r>
            <a:rPr lang="es-MX" sz="1600" dirty="0"/>
            <a:t>se forma una capa de tejido de granulación a su alrededor, como una cascara, que se conoce con el nombre de "involucro".</a:t>
          </a:r>
          <a:endParaRPr lang="es-ES" sz="1600" dirty="0"/>
        </a:p>
      </dgm:t>
    </dgm:pt>
    <dgm:pt modelId="{AE71AC73-9DBA-4621-97A7-10156028DD92}" type="parTrans" cxnId="{A942617F-8AA3-4AF2-9F12-452CA3CCD599}">
      <dgm:prSet/>
      <dgm:spPr/>
      <dgm:t>
        <a:bodyPr/>
        <a:lstStyle/>
        <a:p>
          <a:endParaRPr lang="es-ES" sz="2000"/>
        </a:p>
      </dgm:t>
    </dgm:pt>
    <dgm:pt modelId="{A81CF206-9FC0-4453-82A2-6EAE786B8D3D}" type="sibTrans" cxnId="{A942617F-8AA3-4AF2-9F12-452CA3CCD599}">
      <dgm:prSet/>
      <dgm:spPr/>
      <dgm:t>
        <a:bodyPr/>
        <a:lstStyle/>
        <a:p>
          <a:endParaRPr lang="es-ES" sz="2000"/>
        </a:p>
      </dgm:t>
    </dgm:pt>
    <dgm:pt modelId="{C459663B-5898-4221-9E59-2414993532B6}">
      <dgm:prSet phldrT="[Texto]" custT="1"/>
      <dgm:spPr/>
      <dgm:t>
        <a:bodyPr/>
        <a:lstStyle/>
        <a:p>
          <a:r>
            <a:rPr lang="es-MX" sz="1600" dirty="0"/>
            <a:t>tejido de granulación</a:t>
          </a:r>
          <a:endParaRPr lang="es-ES" sz="1600" dirty="0"/>
        </a:p>
      </dgm:t>
    </dgm:pt>
    <dgm:pt modelId="{EF243416-7FCE-4A41-83AA-0414DAA11164}" type="parTrans" cxnId="{B0AF1503-CB62-488E-990D-D43EA453486E}">
      <dgm:prSet/>
      <dgm:spPr/>
      <dgm:t>
        <a:bodyPr/>
        <a:lstStyle/>
        <a:p>
          <a:endParaRPr lang="es-ES" sz="2000"/>
        </a:p>
      </dgm:t>
    </dgm:pt>
    <dgm:pt modelId="{522567C4-1F73-46C4-8031-FF5FB4BA1A13}" type="sibTrans" cxnId="{B0AF1503-CB62-488E-990D-D43EA453486E}">
      <dgm:prSet/>
      <dgm:spPr/>
      <dgm:t>
        <a:bodyPr/>
        <a:lstStyle/>
        <a:p>
          <a:endParaRPr lang="es-ES" sz="2000"/>
        </a:p>
      </dgm:t>
    </dgm:pt>
    <dgm:pt modelId="{37C51BC2-17DE-4C0C-A118-CEDE919FACDC}">
      <dgm:prSet custT="1"/>
      <dgm:spPr/>
      <dgm:t>
        <a:bodyPr/>
        <a:lstStyle/>
        <a:p>
          <a:endParaRPr lang="es-ES" sz="1400" dirty="0"/>
        </a:p>
      </dgm:t>
    </dgm:pt>
    <dgm:pt modelId="{606F0E17-0871-47A2-A20B-428DB460F1EB}" type="parTrans" cxnId="{23B535A4-DA1B-4190-8EAC-C87507776C58}">
      <dgm:prSet/>
      <dgm:spPr/>
      <dgm:t>
        <a:bodyPr/>
        <a:lstStyle/>
        <a:p>
          <a:endParaRPr lang="es-ES" sz="2000"/>
        </a:p>
      </dgm:t>
    </dgm:pt>
    <dgm:pt modelId="{F3FB4E17-9F54-4E09-96B3-1549FD393C9C}" type="sibTrans" cxnId="{23B535A4-DA1B-4190-8EAC-C87507776C58}">
      <dgm:prSet/>
      <dgm:spPr/>
      <dgm:t>
        <a:bodyPr/>
        <a:lstStyle/>
        <a:p>
          <a:endParaRPr lang="es-ES" sz="2000"/>
        </a:p>
      </dgm:t>
    </dgm:pt>
    <dgm:pt modelId="{A5412B49-18D6-4A1B-89DB-1423BBE8F4E7}">
      <dgm:prSet phldrT="[Texto]" custT="1"/>
      <dgm:spPr/>
      <dgm:t>
        <a:bodyPr/>
        <a:lstStyle/>
        <a:p>
          <a:r>
            <a:rPr lang="es-MX" sz="2000" b="1" dirty="0"/>
            <a:t>Sí la infección se crónica, en la zona del secuestro se establecen unos túneles de drenaje</a:t>
          </a:r>
        </a:p>
        <a:p>
          <a:r>
            <a:rPr lang="es-MX" sz="1600" dirty="0"/>
            <a:t>Atravesando el involucro, permiten la salida del pus hacia el exterior . La persistencia de pus y tejidos necróticos facilita aparición de abscesos cutáneos y fístulas. Si la infección es muy severa los osteoblastos son destruidos y no se forma nuevo hueso. Los secuestros óseos se perforan, y quedan unos tractos o cloacas por donde el pus puede pasar a la superficie.</a:t>
          </a:r>
          <a:endParaRPr lang="es-ES" sz="1600" dirty="0"/>
        </a:p>
      </dgm:t>
    </dgm:pt>
    <dgm:pt modelId="{AF0D2629-F708-44D2-B6C7-D83D79E11F78}" type="parTrans" cxnId="{F589E897-53EF-4659-9377-D71E2CB2EA4D}">
      <dgm:prSet/>
      <dgm:spPr/>
      <dgm:t>
        <a:bodyPr/>
        <a:lstStyle/>
        <a:p>
          <a:endParaRPr lang="es-ES" sz="2000"/>
        </a:p>
      </dgm:t>
    </dgm:pt>
    <dgm:pt modelId="{C6B200C0-CD9F-48B1-9102-389EFD334324}" type="sibTrans" cxnId="{F589E897-53EF-4659-9377-D71E2CB2EA4D}">
      <dgm:prSet/>
      <dgm:spPr/>
      <dgm:t>
        <a:bodyPr/>
        <a:lstStyle/>
        <a:p>
          <a:endParaRPr lang="es-ES" sz="2000"/>
        </a:p>
      </dgm:t>
    </dgm:pt>
    <dgm:pt modelId="{76DEAD1E-9B33-4022-9849-8BFF8B0AAAF2}">
      <dgm:prSet phldrT="[Texto]" custT="1"/>
      <dgm:spPr/>
      <dgm:t>
        <a:bodyPr/>
        <a:lstStyle/>
        <a:p>
          <a:r>
            <a:rPr lang="es-MX" sz="1600" dirty="0"/>
            <a:t>Secuestro óseo es pequeño puede acabar desapareciendo, pero también puede </a:t>
          </a:r>
          <a:r>
            <a:rPr lang="es-MX" sz="1600" dirty="0" err="1"/>
            <a:t>revascularizarse</a:t>
          </a:r>
          <a:r>
            <a:rPr lang="es-MX" sz="1600" dirty="0"/>
            <a:t> o permanecer inerte sin ocasionar molestias.</a:t>
          </a:r>
          <a:endParaRPr lang="es-ES" sz="1600" dirty="0"/>
        </a:p>
      </dgm:t>
    </dgm:pt>
    <dgm:pt modelId="{50E78EB1-F79B-467D-974C-E7E4DDFA33B1}" type="parTrans" cxnId="{99BDDFAF-D53C-4349-ADBE-172C0259F7EF}">
      <dgm:prSet/>
      <dgm:spPr/>
      <dgm:t>
        <a:bodyPr/>
        <a:lstStyle/>
        <a:p>
          <a:endParaRPr lang="es-ES"/>
        </a:p>
      </dgm:t>
    </dgm:pt>
    <dgm:pt modelId="{D7769A2B-B2C1-4A11-B2E5-D26BEBCA5411}" type="sibTrans" cxnId="{99BDDFAF-D53C-4349-ADBE-172C0259F7EF}">
      <dgm:prSet/>
      <dgm:spPr/>
      <dgm:t>
        <a:bodyPr/>
        <a:lstStyle/>
        <a:p>
          <a:endParaRPr lang="es-ES"/>
        </a:p>
      </dgm:t>
    </dgm:pt>
    <dgm:pt modelId="{355C724D-3841-4E13-AAF6-0F9E5B13429D}" type="pres">
      <dgm:prSet presAssocID="{B7372069-8AD0-44C1-869F-6FEC9A1AD1E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483E85-B7CA-48B4-9384-E4BDEB4D11B5}" type="pres">
      <dgm:prSet presAssocID="{B7372069-8AD0-44C1-869F-6FEC9A1AD1E3}" presName="dummyMaxCanvas" presStyleCnt="0">
        <dgm:presLayoutVars/>
      </dgm:prSet>
      <dgm:spPr/>
    </dgm:pt>
    <dgm:pt modelId="{4142B8C5-1442-450B-8D51-2DBF006F9B5A}" type="pres">
      <dgm:prSet presAssocID="{B7372069-8AD0-44C1-869F-6FEC9A1AD1E3}" presName="ThreeNodes_1" presStyleLbl="node1" presStyleIdx="0" presStyleCnt="3" custScaleY="791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1F8B67-499E-4DBC-9DEF-C4AE87E721A9}" type="pres">
      <dgm:prSet presAssocID="{B7372069-8AD0-44C1-869F-6FEC9A1AD1E3}" presName="ThreeNodes_2" presStyleLbl="node1" presStyleIdx="1" presStyleCnt="3" custLinFactNeighborY="-907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972D7A-7BC1-41A9-85D7-BE1DAB673319}" type="pres">
      <dgm:prSet presAssocID="{B7372069-8AD0-44C1-869F-6FEC9A1AD1E3}" presName="ThreeNodes_3" presStyleLbl="node1" presStyleIdx="2" presStyleCnt="3" custScaleY="1133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7B7E36-1941-41F6-8D01-8EFE607B774F}" type="pres">
      <dgm:prSet presAssocID="{B7372069-8AD0-44C1-869F-6FEC9A1AD1E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F22EBF-C2B6-4C61-AED6-115A4E40C55F}" type="pres">
      <dgm:prSet presAssocID="{B7372069-8AD0-44C1-869F-6FEC9A1AD1E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CCAA5D-FDD4-496D-9AE5-4DE332170E57}" type="pres">
      <dgm:prSet presAssocID="{B7372069-8AD0-44C1-869F-6FEC9A1AD1E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137936-198B-43F8-A793-2220B80F82F6}" type="pres">
      <dgm:prSet presAssocID="{B7372069-8AD0-44C1-869F-6FEC9A1AD1E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FEA750-8368-4791-8986-55B4CAF2C491}" type="pres">
      <dgm:prSet presAssocID="{B7372069-8AD0-44C1-869F-6FEC9A1AD1E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085701F-666D-4473-AD95-D4689018EB65}" type="presOf" srcId="{152957BA-CA95-48C0-9E2C-DFCA5F462AF5}" destId="{ECCCAA5D-FDD4-496D-9AE5-4DE332170E57}" srcOrd="1" destOrd="0" presId="urn:microsoft.com/office/officeart/2005/8/layout/vProcess5"/>
    <dgm:cxn modelId="{A942617F-8AA3-4AF2-9F12-452CA3CCD599}" srcId="{AE4752D1-EA36-49D9-83D1-7C75531EFD7D}" destId="{43312BEC-EF02-4B3F-8AAA-73CA85CBDCCD}" srcOrd="0" destOrd="0" parTransId="{AE71AC73-9DBA-4621-97A7-10156028DD92}" sibTransId="{A81CF206-9FC0-4453-82A2-6EAE786B8D3D}"/>
    <dgm:cxn modelId="{5EAB74DD-A390-4ADD-8FFD-9034A741C8BD}" type="presOf" srcId="{AE4752D1-EA36-49D9-83D1-7C75531EFD7D}" destId="{10137936-198B-43F8-A793-2220B80F82F6}" srcOrd="1" destOrd="0" presId="urn:microsoft.com/office/officeart/2005/8/layout/vProcess5"/>
    <dgm:cxn modelId="{2CFF4C5E-BAEF-4FB4-859E-14AFBD1CCC82}" type="presOf" srcId="{30E0F514-416B-416A-B70D-9C018118ED66}" destId="{ECCCAA5D-FDD4-496D-9AE5-4DE332170E57}" srcOrd="1" destOrd="1" presId="urn:microsoft.com/office/officeart/2005/8/layout/vProcess5"/>
    <dgm:cxn modelId="{A70007C7-84AC-411C-954B-D64B56C607BF}" type="presOf" srcId="{2607AA67-790D-47F7-92BE-EA8E3FA61463}" destId="{ECCCAA5D-FDD4-496D-9AE5-4DE332170E57}" srcOrd="1" destOrd="2" presId="urn:microsoft.com/office/officeart/2005/8/layout/vProcess5"/>
    <dgm:cxn modelId="{FE840870-5F45-4E68-A3EF-B87A088F1EC6}" type="presOf" srcId="{A5412B49-18D6-4A1B-89DB-1423BBE8F4E7}" destId="{77972D7A-7BC1-41A9-85D7-BE1DAB673319}" srcOrd="0" destOrd="0" presId="urn:microsoft.com/office/officeart/2005/8/layout/vProcess5"/>
    <dgm:cxn modelId="{3AE611EB-91EF-4C6C-A1AE-035330A2E8A8}" type="presOf" srcId="{AE4752D1-EA36-49D9-83D1-7C75531EFD7D}" destId="{E01F8B67-499E-4DBC-9DEF-C4AE87E721A9}" srcOrd="0" destOrd="0" presId="urn:microsoft.com/office/officeart/2005/8/layout/vProcess5"/>
    <dgm:cxn modelId="{E6FFB9AB-40AC-4EEF-A5F5-A20D8DD668BB}" srcId="{B7372069-8AD0-44C1-869F-6FEC9A1AD1E3}" destId="{AE4752D1-EA36-49D9-83D1-7C75531EFD7D}" srcOrd="1" destOrd="0" parTransId="{98CE03A8-4AC3-43CE-B3F2-EF76B2B196B0}" sibTransId="{95DE08DD-4F97-4B48-9BA9-5F4EF90B4DEF}"/>
    <dgm:cxn modelId="{B3DB3C58-AB44-4BB6-B6AD-2AE4E4F9C5A1}" type="presOf" srcId="{76DEAD1E-9B33-4022-9849-8BFF8B0AAAF2}" destId="{10137936-198B-43F8-A793-2220B80F82F6}" srcOrd="1" destOrd="2" presId="urn:microsoft.com/office/officeart/2005/8/layout/vProcess5"/>
    <dgm:cxn modelId="{BA591C56-F816-4CC7-95B2-428DFD01B4BE}" type="presOf" srcId="{C459663B-5898-4221-9E59-2414993532B6}" destId="{ECCCAA5D-FDD4-496D-9AE5-4DE332170E57}" srcOrd="1" destOrd="3" presId="urn:microsoft.com/office/officeart/2005/8/layout/vProcess5"/>
    <dgm:cxn modelId="{A747DBDA-F5D3-42F9-A7F6-01B48C82BD2C}" type="presOf" srcId="{C459663B-5898-4221-9E59-2414993532B6}" destId="{4142B8C5-1442-450B-8D51-2DBF006F9B5A}" srcOrd="0" destOrd="3" presId="urn:microsoft.com/office/officeart/2005/8/layout/vProcess5"/>
    <dgm:cxn modelId="{BB869D03-3E6B-45A6-8FEE-E288D8846072}" srcId="{B7372069-8AD0-44C1-869F-6FEC9A1AD1E3}" destId="{152957BA-CA95-48C0-9E2C-DFCA5F462AF5}" srcOrd="0" destOrd="0" parTransId="{8A1CDA6C-0FCF-44BD-BFDB-6F7ED6CED94F}" sibTransId="{C535B85E-E7D6-408A-BD88-EA82F7C3CDB5}"/>
    <dgm:cxn modelId="{C7761D4F-DAA9-42B2-AF2C-28E11F105F2F}" type="presOf" srcId="{C535B85E-E7D6-408A-BD88-EA82F7C3CDB5}" destId="{F37B7E36-1941-41F6-8D01-8EFE607B774F}" srcOrd="0" destOrd="0" presId="urn:microsoft.com/office/officeart/2005/8/layout/vProcess5"/>
    <dgm:cxn modelId="{03A4A391-8DF6-4CE3-A054-37A13E9570B3}" type="presOf" srcId="{76DEAD1E-9B33-4022-9849-8BFF8B0AAAF2}" destId="{E01F8B67-499E-4DBC-9DEF-C4AE87E721A9}" srcOrd="0" destOrd="2" presId="urn:microsoft.com/office/officeart/2005/8/layout/vProcess5"/>
    <dgm:cxn modelId="{17E9219C-3A01-442B-92D2-193ED81EE5BA}" type="presOf" srcId="{A5412B49-18D6-4A1B-89DB-1423BBE8F4E7}" destId="{0BFEA750-8368-4791-8986-55B4CAF2C491}" srcOrd="1" destOrd="0" presId="urn:microsoft.com/office/officeart/2005/8/layout/vProcess5"/>
    <dgm:cxn modelId="{38486EBC-C1D4-49DB-BE13-8428E3F28105}" type="presOf" srcId="{2607AA67-790D-47F7-92BE-EA8E3FA61463}" destId="{4142B8C5-1442-450B-8D51-2DBF006F9B5A}" srcOrd="0" destOrd="2" presId="urn:microsoft.com/office/officeart/2005/8/layout/vProcess5"/>
    <dgm:cxn modelId="{13926157-F7D7-43F5-B130-B7940B3823F1}" srcId="{152957BA-CA95-48C0-9E2C-DFCA5F462AF5}" destId="{30E0F514-416B-416A-B70D-9C018118ED66}" srcOrd="0" destOrd="0" parTransId="{04CC9C15-B0FB-49ED-A5E9-A0C6E5431140}" sibTransId="{DBD7769F-7938-46FD-8277-570D0EF1999E}"/>
    <dgm:cxn modelId="{5A6CBB80-1BD2-4540-9D08-5F19B67E33E4}" type="presOf" srcId="{95DE08DD-4F97-4B48-9BA9-5F4EF90B4DEF}" destId="{53F22EBF-C2B6-4C61-AED6-115A4E40C55F}" srcOrd="0" destOrd="0" presId="urn:microsoft.com/office/officeart/2005/8/layout/vProcess5"/>
    <dgm:cxn modelId="{E91A7DE6-AC94-45E1-8EF7-456E59AF2214}" type="presOf" srcId="{B7372069-8AD0-44C1-869F-6FEC9A1AD1E3}" destId="{355C724D-3841-4E13-AAF6-0F9E5B13429D}" srcOrd="0" destOrd="0" presId="urn:microsoft.com/office/officeart/2005/8/layout/vProcess5"/>
    <dgm:cxn modelId="{B0AF1503-CB62-488E-990D-D43EA453486E}" srcId="{152957BA-CA95-48C0-9E2C-DFCA5F462AF5}" destId="{C459663B-5898-4221-9E59-2414993532B6}" srcOrd="2" destOrd="0" parTransId="{EF243416-7FCE-4A41-83AA-0414DAA11164}" sibTransId="{522567C4-1F73-46C4-8031-FF5FB4BA1A13}"/>
    <dgm:cxn modelId="{819B77CE-C91A-4D0F-A954-00558D01213E}" type="presOf" srcId="{43312BEC-EF02-4B3F-8AAA-73CA85CBDCCD}" destId="{10137936-198B-43F8-A793-2220B80F82F6}" srcOrd="1" destOrd="1" presId="urn:microsoft.com/office/officeart/2005/8/layout/vProcess5"/>
    <dgm:cxn modelId="{23B535A4-DA1B-4190-8EAC-C87507776C58}" srcId="{AE4752D1-EA36-49D9-83D1-7C75531EFD7D}" destId="{37C51BC2-17DE-4C0C-A118-CEDE919FACDC}" srcOrd="2" destOrd="0" parTransId="{606F0E17-0871-47A2-A20B-428DB460F1EB}" sibTransId="{F3FB4E17-9F54-4E09-96B3-1549FD393C9C}"/>
    <dgm:cxn modelId="{72376290-167B-451F-96D0-A2C83F208D90}" type="presOf" srcId="{37C51BC2-17DE-4C0C-A118-CEDE919FACDC}" destId="{E01F8B67-499E-4DBC-9DEF-C4AE87E721A9}" srcOrd="0" destOrd="3" presId="urn:microsoft.com/office/officeart/2005/8/layout/vProcess5"/>
    <dgm:cxn modelId="{99BDDFAF-D53C-4349-ADBE-172C0259F7EF}" srcId="{AE4752D1-EA36-49D9-83D1-7C75531EFD7D}" destId="{76DEAD1E-9B33-4022-9849-8BFF8B0AAAF2}" srcOrd="1" destOrd="0" parTransId="{50E78EB1-F79B-467D-974C-E7E4DDFA33B1}" sibTransId="{D7769A2B-B2C1-4A11-B2E5-D26BEBCA5411}"/>
    <dgm:cxn modelId="{0FB94195-12D9-4E38-AF12-720F8DB4744B}" srcId="{152957BA-CA95-48C0-9E2C-DFCA5F462AF5}" destId="{2607AA67-790D-47F7-92BE-EA8E3FA61463}" srcOrd="1" destOrd="0" parTransId="{101D799A-7796-40C8-997F-082F8BA4801A}" sibTransId="{CE5DF453-20B3-4088-8BD3-A1B5AA0ECF0C}"/>
    <dgm:cxn modelId="{F589E897-53EF-4659-9377-D71E2CB2EA4D}" srcId="{B7372069-8AD0-44C1-869F-6FEC9A1AD1E3}" destId="{A5412B49-18D6-4A1B-89DB-1423BBE8F4E7}" srcOrd="2" destOrd="0" parTransId="{AF0D2629-F708-44D2-B6C7-D83D79E11F78}" sibTransId="{C6B200C0-CD9F-48B1-9102-389EFD334324}"/>
    <dgm:cxn modelId="{90603F1E-E7BD-431B-B42B-D1E45559ACA5}" type="presOf" srcId="{37C51BC2-17DE-4C0C-A118-CEDE919FACDC}" destId="{10137936-198B-43F8-A793-2220B80F82F6}" srcOrd="1" destOrd="3" presId="urn:microsoft.com/office/officeart/2005/8/layout/vProcess5"/>
    <dgm:cxn modelId="{755BE77F-4B17-4D1A-BDC1-F3CC430C2FA5}" type="presOf" srcId="{43312BEC-EF02-4B3F-8AAA-73CA85CBDCCD}" destId="{E01F8B67-499E-4DBC-9DEF-C4AE87E721A9}" srcOrd="0" destOrd="1" presId="urn:microsoft.com/office/officeart/2005/8/layout/vProcess5"/>
    <dgm:cxn modelId="{13F45E31-575E-499F-B091-8116B89C6174}" type="presOf" srcId="{152957BA-CA95-48C0-9E2C-DFCA5F462AF5}" destId="{4142B8C5-1442-450B-8D51-2DBF006F9B5A}" srcOrd="0" destOrd="0" presId="urn:microsoft.com/office/officeart/2005/8/layout/vProcess5"/>
    <dgm:cxn modelId="{FDA91AC3-8573-4BE4-8072-D0D30B018140}" type="presOf" srcId="{30E0F514-416B-416A-B70D-9C018118ED66}" destId="{4142B8C5-1442-450B-8D51-2DBF006F9B5A}" srcOrd="0" destOrd="1" presId="urn:microsoft.com/office/officeart/2005/8/layout/vProcess5"/>
    <dgm:cxn modelId="{3F46FADB-8974-4B70-95EE-2E1D2CED2908}" type="presParOf" srcId="{355C724D-3841-4E13-AAF6-0F9E5B13429D}" destId="{2B483E85-B7CA-48B4-9384-E4BDEB4D11B5}" srcOrd="0" destOrd="0" presId="urn:microsoft.com/office/officeart/2005/8/layout/vProcess5"/>
    <dgm:cxn modelId="{14B5514F-06F7-4605-AEE1-5DBE6CD00BD7}" type="presParOf" srcId="{355C724D-3841-4E13-AAF6-0F9E5B13429D}" destId="{4142B8C5-1442-450B-8D51-2DBF006F9B5A}" srcOrd="1" destOrd="0" presId="urn:microsoft.com/office/officeart/2005/8/layout/vProcess5"/>
    <dgm:cxn modelId="{B8B552C4-B3B2-408A-9F0E-8CCE75DA8FE8}" type="presParOf" srcId="{355C724D-3841-4E13-AAF6-0F9E5B13429D}" destId="{E01F8B67-499E-4DBC-9DEF-C4AE87E721A9}" srcOrd="2" destOrd="0" presId="urn:microsoft.com/office/officeart/2005/8/layout/vProcess5"/>
    <dgm:cxn modelId="{524FFF8B-3920-4CDE-BEDB-F96F75DDB29C}" type="presParOf" srcId="{355C724D-3841-4E13-AAF6-0F9E5B13429D}" destId="{77972D7A-7BC1-41A9-85D7-BE1DAB673319}" srcOrd="3" destOrd="0" presId="urn:microsoft.com/office/officeart/2005/8/layout/vProcess5"/>
    <dgm:cxn modelId="{F404B442-462C-4347-9943-412456F6BFCA}" type="presParOf" srcId="{355C724D-3841-4E13-AAF6-0F9E5B13429D}" destId="{F37B7E36-1941-41F6-8D01-8EFE607B774F}" srcOrd="4" destOrd="0" presId="urn:microsoft.com/office/officeart/2005/8/layout/vProcess5"/>
    <dgm:cxn modelId="{DDA2F031-2AA2-4231-BFBE-ADD2AC0ACAC1}" type="presParOf" srcId="{355C724D-3841-4E13-AAF6-0F9E5B13429D}" destId="{53F22EBF-C2B6-4C61-AED6-115A4E40C55F}" srcOrd="5" destOrd="0" presId="urn:microsoft.com/office/officeart/2005/8/layout/vProcess5"/>
    <dgm:cxn modelId="{7622D1C0-A4B1-47EF-BBF7-27DA3A5A8EE2}" type="presParOf" srcId="{355C724D-3841-4E13-AAF6-0F9E5B13429D}" destId="{ECCCAA5D-FDD4-496D-9AE5-4DE332170E57}" srcOrd="6" destOrd="0" presId="urn:microsoft.com/office/officeart/2005/8/layout/vProcess5"/>
    <dgm:cxn modelId="{AD2DB2C4-9DE2-4A6E-8F6D-B2B9AE2CA401}" type="presParOf" srcId="{355C724D-3841-4E13-AAF6-0F9E5B13429D}" destId="{10137936-198B-43F8-A793-2220B80F82F6}" srcOrd="7" destOrd="0" presId="urn:microsoft.com/office/officeart/2005/8/layout/vProcess5"/>
    <dgm:cxn modelId="{BADC2A8E-11DF-40D8-B693-F7D69A054DC6}" type="presParOf" srcId="{355C724D-3841-4E13-AAF6-0F9E5B13429D}" destId="{0BFEA750-8368-4791-8986-55B4CAF2C49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80EC8E8-36A6-4C65-98BD-6A354B60D1E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D49E93E-D014-43B2-9F8F-019F94F8D5ED}">
      <dgm:prSet phldrT="[Texto]"/>
      <dgm:spPr/>
      <dgm:t>
        <a:bodyPr/>
        <a:lstStyle/>
        <a:p>
          <a:r>
            <a:rPr lang="es-ES" dirty="0"/>
            <a:t>Conocer la patología que presente nuestro paciente y priorizar tratamientos</a:t>
          </a:r>
        </a:p>
      </dgm:t>
    </dgm:pt>
    <dgm:pt modelId="{3FAF4C3A-3306-4751-9CD8-8481D6927DF9}" type="parTrans" cxnId="{0B653434-D377-4C29-86BA-C72AAA095F07}">
      <dgm:prSet/>
      <dgm:spPr/>
      <dgm:t>
        <a:bodyPr/>
        <a:lstStyle/>
        <a:p>
          <a:endParaRPr lang="es-ES"/>
        </a:p>
      </dgm:t>
    </dgm:pt>
    <dgm:pt modelId="{D349DA25-60F4-4390-A57A-6C959387DE40}" type="sibTrans" cxnId="{0B653434-D377-4C29-86BA-C72AAA095F07}">
      <dgm:prSet/>
      <dgm:spPr/>
      <dgm:t>
        <a:bodyPr/>
        <a:lstStyle/>
        <a:p>
          <a:endParaRPr lang="es-ES"/>
        </a:p>
      </dgm:t>
    </dgm:pt>
    <dgm:pt modelId="{A6750ADC-56AB-4AA7-9080-4D35A1AABB55}">
      <dgm:prSet phldrT="[Texto]"/>
      <dgm:spPr/>
      <dgm:t>
        <a:bodyPr/>
        <a:lstStyle/>
        <a:p>
          <a:r>
            <a:rPr lang="es-ES" dirty="0"/>
            <a:t>Ser meticuloso en el control </a:t>
          </a:r>
          <a:r>
            <a:rPr lang="es-ES" dirty="0" err="1"/>
            <a:t>postextracción</a:t>
          </a:r>
          <a:r>
            <a:rPr lang="es-ES" dirty="0"/>
            <a:t> </a:t>
          </a:r>
        </a:p>
      </dgm:t>
    </dgm:pt>
    <dgm:pt modelId="{FF09978B-6929-4472-8F74-2E76A4A4E60D}" type="parTrans" cxnId="{F02A05A8-0A33-4DA4-AB62-5D163039F268}">
      <dgm:prSet/>
      <dgm:spPr/>
      <dgm:t>
        <a:bodyPr/>
        <a:lstStyle/>
        <a:p>
          <a:endParaRPr lang="es-ES"/>
        </a:p>
      </dgm:t>
    </dgm:pt>
    <dgm:pt modelId="{731B9809-3EC8-4A00-8644-78DCDC4A4A3B}" type="sibTrans" cxnId="{F02A05A8-0A33-4DA4-AB62-5D163039F268}">
      <dgm:prSet/>
      <dgm:spPr/>
      <dgm:t>
        <a:bodyPr/>
        <a:lstStyle/>
        <a:p>
          <a:endParaRPr lang="es-ES"/>
        </a:p>
      </dgm:t>
    </dgm:pt>
    <dgm:pt modelId="{E6C82D97-62CB-4B7C-97CC-78D5DB75E90D}">
      <dgm:prSet phldrT="[Texto]"/>
      <dgm:spPr/>
      <dgm:t>
        <a:bodyPr/>
        <a:lstStyle/>
        <a:p>
          <a:r>
            <a:rPr lang="es-ES" dirty="0"/>
            <a:t>Indagar sobre el origen de alguna fractura</a:t>
          </a:r>
        </a:p>
      </dgm:t>
    </dgm:pt>
    <dgm:pt modelId="{6B883BB1-AC12-450B-BE5B-8752FEC256B8}" type="parTrans" cxnId="{B7A771EC-2587-4A0C-AE0A-B178881996C3}">
      <dgm:prSet/>
      <dgm:spPr/>
      <dgm:t>
        <a:bodyPr/>
        <a:lstStyle/>
        <a:p>
          <a:endParaRPr lang="es-ES"/>
        </a:p>
      </dgm:t>
    </dgm:pt>
    <dgm:pt modelId="{433EEC57-DB56-4995-887C-1AEA5CA2EF5E}" type="sibTrans" cxnId="{B7A771EC-2587-4A0C-AE0A-B178881996C3}">
      <dgm:prSet/>
      <dgm:spPr/>
      <dgm:t>
        <a:bodyPr/>
        <a:lstStyle/>
        <a:p>
          <a:endParaRPr lang="es-ES"/>
        </a:p>
      </dgm:t>
    </dgm:pt>
    <dgm:pt modelId="{67F9B845-30A5-492A-B7AD-1C89334C53FF}">
      <dgm:prSet/>
      <dgm:spPr/>
      <dgm:t>
        <a:bodyPr/>
        <a:lstStyle/>
        <a:p>
          <a:r>
            <a:rPr lang="es-ES" dirty="0"/>
            <a:t>Ser cuidadoso en el manejo de los materiales para evitar la </a:t>
          </a:r>
          <a:r>
            <a:rPr lang="es-ES" dirty="0" err="1"/>
            <a:t>impactación</a:t>
          </a:r>
          <a:r>
            <a:rPr lang="es-ES" dirty="0"/>
            <a:t> de alguno de ellos dentro de la mucosa o del hueso</a:t>
          </a:r>
        </a:p>
      </dgm:t>
    </dgm:pt>
    <dgm:pt modelId="{7ACC4C53-A21F-4E85-9057-52858E8B2B68}" type="parTrans" cxnId="{C33897A7-CC84-4E5B-B26A-5E485801DD6D}">
      <dgm:prSet/>
      <dgm:spPr/>
      <dgm:t>
        <a:bodyPr/>
        <a:lstStyle/>
        <a:p>
          <a:endParaRPr lang="es-ES"/>
        </a:p>
      </dgm:t>
    </dgm:pt>
    <dgm:pt modelId="{4F928D02-582D-40FC-9FC6-1210C1B5F1A6}" type="sibTrans" cxnId="{C33897A7-CC84-4E5B-B26A-5E485801DD6D}">
      <dgm:prSet/>
      <dgm:spPr/>
      <dgm:t>
        <a:bodyPr/>
        <a:lstStyle/>
        <a:p>
          <a:endParaRPr lang="es-ES"/>
        </a:p>
      </dgm:t>
    </dgm:pt>
    <dgm:pt modelId="{C0D3E66A-B639-4AC0-B22A-621931DD5C1D}">
      <dgm:prSet/>
      <dgm:spPr/>
      <dgm:t>
        <a:bodyPr/>
        <a:lstStyle/>
        <a:p>
          <a:r>
            <a:rPr lang="es-ES" dirty="0"/>
            <a:t>En la medida de lo posible que nuestra aparatología sea lo mas noble con los tejidos orales y </a:t>
          </a:r>
          <a:r>
            <a:rPr lang="es-ES" dirty="0" err="1"/>
            <a:t>periorales</a:t>
          </a:r>
          <a:endParaRPr lang="es-ES" dirty="0"/>
        </a:p>
      </dgm:t>
    </dgm:pt>
    <dgm:pt modelId="{1742F565-0834-4B92-8824-FE98F3606FEB}" type="parTrans" cxnId="{420434BF-93FE-4CC9-BC82-D71F8C29DF6E}">
      <dgm:prSet/>
      <dgm:spPr/>
      <dgm:t>
        <a:bodyPr/>
        <a:lstStyle/>
        <a:p>
          <a:endParaRPr lang="es-ES"/>
        </a:p>
      </dgm:t>
    </dgm:pt>
    <dgm:pt modelId="{9E1D76B4-3CF5-41D3-8532-F1647579B538}" type="sibTrans" cxnId="{420434BF-93FE-4CC9-BC82-D71F8C29DF6E}">
      <dgm:prSet/>
      <dgm:spPr/>
      <dgm:t>
        <a:bodyPr/>
        <a:lstStyle/>
        <a:p>
          <a:endParaRPr lang="es-ES"/>
        </a:p>
      </dgm:t>
    </dgm:pt>
    <dgm:pt modelId="{255D271A-F5CD-4F1B-80BB-D6DDDEE4CC02}">
      <dgm:prSet/>
      <dgm:spPr/>
      <dgm:t>
        <a:bodyPr/>
        <a:lstStyle/>
        <a:p>
          <a:r>
            <a:rPr lang="es-ES" dirty="0"/>
            <a:t>Siempre tomar los estudios de diagnóstico pertinentes antes del inicio de cualquier tratamiento</a:t>
          </a:r>
        </a:p>
      </dgm:t>
    </dgm:pt>
    <dgm:pt modelId="{AF99F23D-CE40-4539-8938-DC4F4C4E322E}" type="parTrans" cxnId="{FEADA690-4232-48FC-B11A-8318BFF999C7}">
      <dgm:prSet/>
      <dgm:spPr/>
      <dgm:t>
        <a:bodyPr/>
        <a:lstStyle/>
        <a:p>
          <a:endParaRPr lang="es-ES"/>
        </a:p>
      </dgm:t>
    </dgm:pt>
    <dgm:pt modelId="{417243BA-FA52-45EB-8A1D-1F70E2A1A1CE}" type="sibTrans" cxnId="{FEADA690-4232-48FC-B11A-8318BFF999C7}">
      <dgm:prSet/>
      <dgm:spPr/>
      <dgm:t>
        <a:bodyPr/>
        <a:lstStyle/>
        <a:p>
          <a:endParaRPr lang="es-ES"/>
        </a:p>
      </dgm:t>
    </dgm:pt>
    <dgm:pt modelId="{2400E458-DF6B-44A7-93B3-72F81BB714B5}">
      <dgm:prSet/>
      <dgm:spPr/>
      <dgm:t>
        <a:bodyPr/>
        <a:lstStyle/>
        <a:p>
          <a:r>
            <a:rPr lang="es-ES" dirty="0"/>
            <a:t>Correcta elaboración de historia clínica para conocer factores de riesgo y en su caso hacer interconsulta</a:t>
          </a:r>
        </a:p>
      </dgm:t>
    </dgm:pt>
    <dgm:pt modelId="{EFC591B3-62F2-4CD0-A4C2-0513877B828E}" type="parTrans" cxnId="{460B9342-DA79-4AE4-8398-7B0E0721F0F6}">
      <dgm:prSet/>
      <dgm:spPr/>
      <dgm:t>
        <a:bodyPr/>
        <a:lstStyle/>
        <a:p>
          <a:endParaRPr lang="es-ES"/>
        </a:p>
      </dgm:t>
    </dgm:pt>
    <dgm:pt modelId="{8164B943-BBDC-4F82-9345-586D10830704}" type="sibTrans" cxnId="{460B9342-DA79-4AE4-8398-7B0E0721F0F6}">
      <dgm:prSet/>
      <dgm:spPr/>
      <dgm:t>
        <a:bodyPr/>
        <a:lstStyle/>
        <a:p>
          <a:endParaRPr lang="es-ES"/>
        </a:p>
      </dgm:t>
    </dgm:pt>
    <dgm:pt modelId="{F7276544-379B-456A-BE4C-79226830938B}" type="pres">
      <dgm:prSet presAssocID="{D80EC8E8-36A6-4C65-98BD-6A354B60D1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51F2F731-6561-4CA8-A322-8317C6B00072}" type="pres">
      <dgm:prSet presAssocID="{D80EC8E8-36A6-4C65-98BD-6A354B60D1EC}" presName="Name1" presStyleCnt="0"/>
      <dgm:spPr/>
    </dgm:pt>
    <dgm:pt modelId="{7EBDC047-0CE7-46C7-84AF-30C216CBC13F}" type="pres">
      <dgm:prSet presAssocID="{D80EC8E8-36A6-4C65-98BD-6A354B60D1EC}" presName="cycle" presStyleCnt="0"/>
      <dgm:spPr/>
    </dgm:pt>
    <dgm:pt modelId="{A871A3DB-34BF-4F1E-87E6-348FFF738E65}" type="pres">
      <dgm:prSet presAssocID="{D80EC8E8-36A6-4C65-98BD-6A354B60D1EC}" presName="srcNode" presStyleLbl="node1" presStyleIdx="0" presStyleCnt="7"/>
      <dgm:spPr/>
    </dgm:pt>
    <dgm:pt modelId="{1362C5E5-48AA-4A5E-A31A-3C5ECCEEFBC7}" type="pres">
      <dgm:prSet presAssocID="{D80EC8E8-36A6-4C65-98BD-6A354B60D1EC}" presName="conn" presStyleLbl="parChTrans1D2" presStyleIdx="0" presStyleCnt="1"/>
      <dgm:spPr/>
      <dgm:t>
        <a:bodyPr/>
        <a:lstStyle/>
        <a:p>
          <a:endParaRPr lang="es-MX"/>
        </a:p>
      </dgm:t>
    </dgm:pt>
    <dgm:pt modelId="{BD57D7CE-C2C4-47B8-9CB6-CEEBE5919FF9}" type="pres">
      <dgm:prSet presAssocID="{D80EC8E8-36A6-4C65-98BD-6A354B60D1EC}" presName="extraNode" presStyleLbl="node1" presStyleIdx="0" presStyleCnt="7"/>
      <dgm:spPr/>
    </dgm:pt>
    <dgm:pt modelId="{3961399D-E1E5-4AF3-872D-4C247927255D}" type="pres">
      <dgm:prSet presAssocID="{D80EC8E8-36A6-4C65-98BD-6A354B60D1EC}" presName="dstNode" presStyleLbl="node1" presStyleIdx="0" presStyleCnt="7"/>
      <dgm:spPr/>
    </dgm:pt>
    <dgm:pt modelId="{4E24DB79-92F0-4E40-8594-5B8AAE909DB1}" type="pres">
      <dgm:prSet presAssocID="{2D49E93E-D014-43B2-9F8F-019F94F8D5ED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0F242F-8D24-442E-B67E-9F8682987935}" type="pres">
      <dgm:prSet presAssocID="{2D49E93E-D014-43B2-9F8F-019F94F8D5ED}" presName="accent_1" presStyleCnt="0"/>
      <dgm:spPr/>
    </dgm:pt>
    <dgm:pt modelId="{E430DB63-6AD2-4FC4-85A9-5C996338361C}" type="pres">
      <dgm:prSet presAssocID="{2D49E93E-D014-43B2-9F8F-019F94F8D5ED}" presName="accentRepeatNode" presStyleLbl="solidFgAcc1" presStyleIdx="0" presStyleCnt="7"/>
      <dgm:spPr/>
    </dgm:pt>
    <dgm:pt modelId="{83AAA7DC-8D36-4AEC-A768-CBE85BC57582}" type="pres">
      <dgm:prSet presAssocID="{A6750ADC-56AB-4AA7-9080-4D35A1AABB55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7D4EDC-2615-4AFD-B0FC-4CEEEEAE3D55}" type="pres">
      <dgm:prSet presAssocID="{A6750ADC-56AB-4AA7-9080-4D35A1AABB55}" presName="accent_2" presStyleCnt="0"/>
      <dgm:spPr/>
    </dgm:pt>
    <dgm:pt modelId="{79F4FF52-8EF3-490D-A7FF-C0C7601B3ABB}" type="pres">
      <dgm:prSet presAssocID="{A6750ADC-56AB-4AA7-9080-4D35A1AABB55}" presName="accentRepeatNode" presStyleLbl="solidFgAcc1" presStyleIdx="1" presStyleCnt="7"/>
      <dgm:spPr/>
    </dgm:pt>
    <dgm:pt modelId="{0697245B-3B1B-412E-90BE-59E9CB9112F6}" type="pres">
      <dgm:prSet presAssocID="{E6C82D97-62CB-4B7C-97CC-78D5DB75E90D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0A9353-7889-48A8-825E-D9760AAFAFF6}" type="pres">
      <dgm:prSet presAssocID="{E6C82D97-62CB-4B7C-97CC-78D5DB75E90D}" presName="accent_3" presStyleCnt="0"/>
      <dgm:spPr/>
    </dgm:pt>
    <dgm:pt modelId="{064E27AC-0437-43B5-BC7D-4C6AA565DB75}" type="pres">
      <dgm:prSet presAssocID="{E6C82D97-62CB-4B7C-97CC-78D5DB75E90D}" presName="accentRepeatNode" presStyleLbl="solidFgAcc1" presStyleIdx="2" presStyleCnt="7"/>
      <dgm:spPr/>
    </dgm:pt>
    <dgm:pt modelId="{68F4CFAA-D69F-4ADB-B73F-A90A5730786C}" type="pres">
      <dgm:prSet presAssocID="{67F9B845-30A5-492A-B7AD-1C89334C53F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0BAB15-6044-41A4-A8C4-5BE72B1498B4}" type="pres">
      <dgm:prSet presAssocID="{67F9B845-30A5-492A-B7AD-1C89334C53FF}" presName="accent_4" presStyleCnt="0"/>
      <dgm:spPr/>
    </dgm:pt>
    <dgm:pt modelId="{54B87BBB-C78A-4D3F-9852-8E4C992B3E8B}" type="pres">
      <dgm:prSet presAssocID="{67F9B845-30A5-492A-B7AD-1C89334C53FF}" presName="accentRepeatNode" presStyleLbl="solidFgAcc1" presStyleIdx="3" presStyleCnt="7"/>
      <dgm:spPr/>
    </dgm:pt>
    <dgm:pt modelId="{767D2C91-3528-4CD2-A299-67D885E89B27}" type="pres">
      <dgm:prSet presAssocID="{C0D3E66A-B639-4AC0-B22A-621931DD5C1D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40DA4A-E585-44D2-AC65-C016735504C1}" type="pres">
      <dgm:prSet presAssocID="{C0D3E66A-B639-4AC0-B22A-621931DD5C1D}" presName="accent_5" presStyleCnt="0"/>
      <dgm:spPr/>
    </dgm:pt>
    <dgm:pt modelId="{2C7A92D5-B9C8-4FC0-9E86-6D694F47D788}" type="pres">
      <dgm:prSet presAssocID="{C0D3E66A-B639-4AC0-B22A-621931DD5C1D}" presName="accentRepeatNode" presStyleLbl="solidFgAcc1" presStyleIdx="4" presStyleCnt="7"/>
      <dgm:spPr/>
    </dgm:pt>
    <dgm:pt modelId="{96D7FCB6-D375-476D-9CA8-4D9CBFB601DC}" type="pres">
      <dgm:prSet presAssocID="{255D271A-F5CD-4F1B-80BB-D6DDDEE4CC02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759A05-86F6-4A81-B3D9-917900086EB2}" type="pres">
      <dgm:prSet presAssocID="{255D271A-F5CD-4F1B-80BB-D6DDDEE4CC02}" presName="accent_6" presStyleCnt="0"/>
      <dgm:spPr/>
    </dgm:pt>
    <dgm:pt modelId="{9B92FF69-BB81-441E-A78C-AFE25E0FB675}" type="pres">
      <dgm:prSet presAssocID="{255D271A-F5CD-4F1B-80BB-D6DDDEE4CC02}" presName="accentRepeatNode" presStyleLbl="solidFgAcc1" presStyleIdx="5" presStyleCnt="7"/>
      <dgm:spPr/>
    </dgm:pt>
    <dgm:pt modelId="{2C090342-FBE6-42B4-A567-95C9058D37D5}" type="pres">
      <dgm:prSet presAssocID="{2400E458-DF6B-44A7-93B3-72F81BB714B5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C46A68-7300-4B07-91C3-54640EF09CCA}" type="pres">
      <dgm:prSet presAssocID="{2400E458-DF6B-44A7-93B3-72F81BB714B5}" presName="accent_7" presStyleCnt="0"/>
      <dgm:spPr/>
    </dgm:pt>
    <dgm:pt modelId="{C9564537-7CCF-4980-8DB2-F54366B68353}" type="pres">
      <dgm:prSet presAssocID="{2400E458-DF6B-44A7-93B3-72F81BB714B5}" presName="accentRepeatNode" presStyleLbl="solidFgAcc1" presStyleIdx="6" presStyleCnt="7"/>
      <dgm:spPr/>
    </dgm:pt>
  </dgm:ptLst>
  <dgm:cxnLst>
    <dgm:cxn modelId="{87A0FF5B-2094-45EA-8DA3-F20A2AF5C27A}" type="presOf" srcId="{D349DA25-60F4-4390-A57A-6C959387DE40}" destId="{1362C5E5-48AA-4A5E-A31A-3C5ECCEEFBC7}" srcOrd="0" destOrd="0" presId="urn:microsoft.com/office/officeart/2008/layout/VerticalCurvedList"/>
    <dgm:cxn modelId="{FDCCA5A6-50DE-4B6E-BADD-F987E4FB82F2}" type="presOf" srcId="{C0D3E66A-B639-4AC0-B22A-621931DD5C1D}" destId="{767D2C91-3528-4CD2-A299-67D885E89B27}" srcOrd="0" destOrd="0" presId="urn:microsoft.com/office/officeart/2008/layout/VerticalCurvedList"/>
    <dgm:cxn modelId="{C18F9B53-7A0E-4F4E-A609-DBBC2D6BA288}" type="presOf" srcId="{2D49E93E-D014-43B2-9F8F-019F94F8D5ED}" destId="{4E24DB79-92F0-4E40-8594-5B8AAE909DB1}" srcOrd="0" destOrd="0" presId="urn:microsoft.com/office/officeart/2008/layout/VerticalCurvedList"/>
    <dgm:cxn modelId="{420434BF-93FE-4CC9-BC82-D71F8C29DF6E}" srcId="{D80EC8E8-36A6-4C65-98BD-6A354B60D1EC}" destId="{C0D3E66A-B639-4AC0-B22A-621931DD5C1D}" srcOrd="4" destOrd="0" parTransId="{1742F565-0834-4B92-8824-FE98F3606FEB}" sibTransId="{9E1D76B4-3CF5-41D3-8532-F1647579B538}"/>
    <dgm:cxn modelId="{0B653434-D377-4C29-86BA-C72AAA095F07}" srcId="{D80EC8E8-36A6-4C65-98BD-6A354B60D1EC}" destId="{2D49E93E-D014-43B2-9F8F-019F94F8D5ED}" srcOrd="0" destOrd="0" parTransId="{3FAF4C3A-3306-4751-9CD8-8481D6927DF9}" sibTransId="{D349DA25-60F4-4390-A57A-6C959387DE40}"/>
    <dgm:cxn modelId="{5D3CC98F-60A7-4DF9-B5CB-62060595FFAF}" type="presOf" srcId="{67F9B845-30A5-492A-B7AD-1C89334C53FF}" destId="{68F4CFAA-D69F-4ADB-B73F-A90A5730786C}" srcOrd="0" destOrd="0" presId="urn:microsoft.com/office/officeart/2008/layout/VerticalCurvedList"/>
    <dgm:cxn modelId="{477871F4-741E-478A-BD3C-13A4EE147AB9}" type="presOf" srcId="{2400E458-DF6B-44A7-93B3-72F81BB714B5}" destId="{2C090342-FBE6-42B4-A567-95C9058D37D5}" srcOrd="0" destOrd="0" presId="urn:microsoft.com/office/officeart/2008/layout/VerticalCurvedList"/>
    <dgm:cxn modelId="{C112C856-7017-4E0A-9DB6-8681B4D1EE9E}" type="presOf" srcId="{255D271A-F5CD-4F1B-80BB-D6DDDEE4CC02}" destId="{96D7FCB6-D375-476D-9CA8-4D9CBFB601DC}" srcOrd="0" destOrd="0" presId="urn:microsoft.com/office/officeart/2008/layout/VerticalCurvedList"/>
    <dgm:cxn modelId="{FEADA690-4232-48FC-B11A-8318BFF999C7}" srcId="{D80EC8E8-36A6-4C65-98BD-6A354B60D1EC}" destId="{255D271A-F5CD-4F1B-80BB-D6DDDEE4CC02}" srcOrd="5" destOrd="0" parTransId="{AF99F23D-CE40-4539-8938-DC4F4C4E322E}" sibTransId="{417243BA-FA52-45EB-8A1D-1F70E2A1A1CE}"/>
    <dgm:cxn modelId="{C366D7E4-7268-4E75-A416-D77BB35C1E5F}" type="presOf" srcId="{A6750ADC-56AB-4AA7-9080-4D35A1AABB55}" destId="{83AAA7DC-8D36-4AEC-A768-CBE85BC57582}" srcOrd="0" destOrd="0" presId="urn:microsoft.com/office/officeart/2008/layout/VerticalCurvedList"/>
    <dgm:cxn modelId="{3D678194-62E9-42D8-80EF-C77FA94DADE7}" type="presOf" srcId="{D80EC8E8-36A6-4C65-98BD-6A354B60D1EC}" destId="{F7276544-379B-456A-BE4C-79226830938B}" srcOrd="0" destOrd="0" presId="urn:microsoft.com/office/officeart/2008/layout/VerticalCurvedList"/>
    <dgm:cxn modelId="{460B9342-DA79-4AE4-8398-7B0E0721F0F6}" srcId="{D80EC8E8-36A6-4C65-98BD-6A354B60D1EC}" destId="{2400E458-DF6B-44A7-93B3-72F81BB714B5}" srcOrd="6" destOrd="0" parTransId="{EFC591B3-62F2-4CD0-A4C2-0513877B828E}" sibTransId="{8164B943-BBDC-4F82-9345-586D10830704}"/>
    <dgm:cxn modelId="{B7A771EC-2587-4A0C-AE0A-B178881996C3}" srcId="{D80EC8E8-36A6-4C65-98BD-6A354B60D1EC}" destId="{E6C82D97-62CB-4B7C-97CC-78D5DB75E90D}" srcOrd="2" destOrd="0" parTransId="{6B883BB1-AC12-450B-BE5B-8752FEC256B8}" sibTransId="{433EEC57-DB56-4995-887C-1AEA5CA2EF5E}"/>
    <dgm:cxn modelId="{C33897A7-CC84-4E5B-B26A-5E485801DD6D}" srcId="{D80EC8E8-36A6-4C65-98BD-6A354B60D1EC}" destId="{67F9B845-30A5-492A-B7AD-1C89334C53FF}" srcOrd="3" destOrd="0" parTransId="{7ACC4C53-A21F-4E85-9057-52858E8B2B68}" sibTransId="{4F928D02-582D-40FC-9FC6-1210C1B5F1A6}"/>
    <dgm:cxn modelId="{F02A05A8-0A33-4DA4-AB62-5D163039F268}" srcId="{D80EC8E8-36A6-4C65-98BD-6A354B60D1EC}" destId="{A6750ADC-56AB-4AA7-9080-4D35A1AABB55}" srcOrd="1" destOrd="0" parTransId="{FF09978B-6929-4472-8F74-2E76A4A4E60D}" sibTransId="{731B9809-3EC8-4A00-8644-78DCDC4A4A3B}"/>
    <dgm:cxn modelId="{547480F8-2BB3-4FC6-A6AD-5165B79591BF}" type="presOf" srcId="{E6C82D97-62CB-4B7C-97CC-78D5DB75E90D}" destId="{0697245B-3B1B-412E-90BE-59E9CB9112F6}" srcOrd="0" destOrd="0" presId="urn:microsoft.com/office/officeart/2008/layout/VerticalCurvedList"/>
    <dgm:cxn modelId="{EA91B611-E7AA-4651-96F9-CBED4225F845}" type="presParOf" srcId="{F7276544-379B-456A-BE4C-79226830938B}" destId="{51F2F731-6561-4CA8-A322-8317C6B00072}" srcOrd="0" destOrd="0" presId="urn:microsoft.com/office/officeart/2008/layout/VerticalCurvedList"/>
    <dgm:cxn modelId="{9CA952E1-D749-41B5-AB15-6F1C8672DD53}" type="presParOf" srcId="{51F2F731-6561-4CA8-A322-8317C6B00072}" destId="{7EBDC047-0CE7-46C7-84AF-30C216CBC13F}" srcOrd="0" destOrd="0" presId="urn:microsoft.com/office/officeart/2008/layout/VerticalCurvedList"/>
    <dgm:cxn modelId="{284BEB44-4FAB-4D70-8E9A-8A616452E7C0}" type="presParOf" srcId="{7EBDC047-0CE7-46C7-84AF-30C216CBC13F}" destId="{A871A3DB-34BF-4F1E-87E6-348FFF738E65}" srcOrd="0" destOrd="0" presId="urn:microsoft.com/office/officeart/2008/layout/VerticalCurvedList"/>
    <dgm:cxn modelId="{A927F773-C7C2-4463-8581-ACFBD05AD97D}" type="presParOf" srcId="{7EBDC047-0CE7-46C7-84AF-30C216CBC13F}" destId="{1362C5E5-48AA-4A5E-A31A-3C5ECCEEFBC7}" srcOrd="1" destOrd="0" presId="urn:microsoft.com/office/officeart/2008/layout/VerticalCurvedList"/>
    <dgm:cxn modelId="{383D1D45-FE1B-4476-A48F-CEC7F5727D7B}" type="presParOf" srcId="{7EBDC047-0CE7-46C7-84AF-30C216CBC13F}" destId="{BD57D7CE-C2C4-47B8-9CB6-CEEBE5919FF9}" srcOrd="2" destOrd="0" presId="urn:microsoft.com/office/officeart/2008/layout/VerticalCurvedList"/>
    <dgm:cxn modelId="{035E96B0-B839-4879-80D9-5C16B11698E9}" type="presParOf" srcId="{7EBDC047-0CE7-46C7-84AF-30C216CBC13F}" destId="{3961399D-E1E5-4AF3-872D-4C247927255D}" srcOrd="3" destOrd="0" presId="urn:microsoft.com/office/officeart/2008/layout/VerticalCurvedList"/>
    <dgm:cxn modelId="{6AA99C3F-03EA-45D9-AC93-2CD7A5FBDCAC}" type="presParOf" srcId="{51F2F731-6561-4CA8-A322-8317C6B00072}" destId="{4E24DB79-92F0-4E40-8594-5B8AAE909DB1}" srcOrd="1" destOrd="0" presId="urn:microsoft.com/office/officeart/2008/layout/VerticalCurvedList"/>
    <dgm:cxn modelId="{92FDF3BA-6E99-4945-BD74-AE0C58170505}" type="presParOf" srcId="{51F2F731-6561-4CA8-A322-8317C6B00072}" destId="{BB0F242F-8D24-442E-B67E-9F8682987935}" srcOrd="2" destOrd="0" presId="urn:microsoft.com/office/officeart/2008/layout/VerticalCurvedList"/>
    <dgm:cxn modelId="{A68961CF-0622-4704-AFA9-0F80DC8168ED}" type="presParOf" srcId="{BB0F242F-8D24-442E-B67E-9F8682987935}" destId="{E430DB63-6AD2-4FC4-85A9-5C996338361C}" srcOrd="0" destOrd="0" presId="urn:microsoft.com/office/officeart/2008/layout/VerticalCurvedList"/>
    <dgm:cxn modelId="{57726B0F-2517-4097-AAF6-3D9D6A799E9F}" type="presParOf" srcId="{51F2F731-6561-4CA8-A322-8317C6B00072}" destId="{83AAA7DC-8D36-4AEC-A768-CBE85BC57582}" srcOrd="3" destOrd="0" presId="urn:microsoft.com/office/officeart/2008/layout/VerticalCurvedList"/>
    <dgm:cxn modelId="{ABDDE29C-5365-4D4F-9C7B-1EEFE859EECB}" type="presParOf" srcId="{51F2F731-6561-4CA8-A322-8317C6B00072}" destId="{D57D4EDC-2615-4AFD-B0FC-4CEEEEAE3D55}" srcOrd="4" destOrd="0" presId="urn:microsoft.com/office/officeart/2008/layout/VerticalCurvedList"/>
    <dgm:cxn modelId="{E5658378-091F-4D07-A406-2CB4404D5E39}" type="presParOf" srcId="{D57D4EDC-2615-4AFD-B0FC-4CEEEEAE3D55}" destId="{79F4FF52-8EF3-490D-A7FF-C0C7601B3ABB}" srcOrd="0" destOrd="0" presId="urn:microsoft.com/office/officeart/2008/layout/VerticalCurvedList"/>
    <dgm:cxn modelId="{4A5C93CE-468C-4E88-B158-54373E9D4849}" type="presParOf" srcId="{51F2F731-6561-4CA8-A322-8317C6B00072}" destId="{0697245B-3B1B-412E-90BE-59E9CB9112F6}" srcOrd="5" destOrd="0" presId="urn:microsoft.com/office/officeart/2008/layout/VerticalCurvedList"/>
    <dgm:cxn modelId="{A2C5F8B7-6D58-44A0-8F97-D0B025F7016A}" type="presParOf" srcId="{51F2F731-6561-4CA8-A322-8317C6B00072}" destId="{500A9353-7889-48A8-825E-D9760AAFAFF6}" srcOrd="6" destOrd="0" presId="urn:microsoft.com/office/officeart/2008/layout/VerticalCurvedList"/>
    <dgm:cxn modelId="{59700FE3-2A37-4FC0-B428-E5417B8A8ECA}" type="presParOf" srcId="{500A9353-7889-48A8-825E-D9760AAFAFF6}" destId="{064E27AC-0437-43B5-BC7D-4C6AA565DB75}" srcOrd="0" destOrd="0" presId="urn:microsoft.com/office/officeart/2008/layout/VerticalCurvedList"/>
    <dgm:cxn modelId="{242447DE-4CB3-4D0E-84F3-DDFD42CF696A}" type="presParOf" srcId="{51F2F731-6561-4CA8-A322-8317C6B00072}" destId="{68F4CFAA-D69F-4ADB-B73F-A90A5730786C}" srcOrd="7" destOrd="0" presId="urn:microsoft.com/office/officeart/2008/layout/VerticalCurvedList"/>
    <dgm:cxn modelId="{77F9C140-D829-4785-A2CA-F51CCA7B0E0B}" type="presParOf" srcId="{51F2F731-6561-4CA8-A322-8317C6B00072}" destId="{590BAB15-6044-41A4-A8C4-5BE72B1498B4}" srcOrd="8" destOrd="0" presId="urn:microsoft.com/office/officeart/2008/layout/VerticalCurvedList"/>
    <dgm:cxn modelId="{E5381234-8960-4C12-A2FF-AF1AFE423110}" type="presParOf" srcId="{590BAB15-6044-41A4-A8C4-5BE72B1498B4}" destId="{54B87BBB-C78A-4D3F-9852-8E4C992B3E8B}" srcOrd="0" destOrd="0" presId="urn:microsoft.com/office/officeart/2008/layout/VerticalCurvedList"/>
    <dgm:cxn modelId="{6EB732FD-B4BB-4C04-A662-4CD732384D8E}" type="presParOf" srcId="{51F2F731-6561-4CA8-A322-8317C6B00072}" destId="{767D2C91-3528-4CD2-A299-67D885E89B27}" srcOrd="9" destOrd="0" presId="urn:microsoft.com/office/officeart/2008/layout/VerticalCurvedList"/>
    <dgm:cxn modelId="{81342209-1297-42B9-AD52-7B3BB65D3CAD}" type="presParOf" srcId="{51F2F731-6561-4CA8-A322-8317C6B00072}" destId="{F440DA4A-E585-44D2-AC65-C016735504C1}" srcOrd="10" destOrd="0" presId="urn:microsoft.com/office/officeart/2008/layout/VerticalCurvedList"/>
    <dgm:cxn modelId="{4F138AF1-BF4B-4B0F-8114-E62F442BD9F7}" type="presParOf" srcId="{F440DA4A-E585-44D2-AC65-C016735504C1}" destId="{2C7A92D5-B9C8-4FC0-9E86-6D694F47D788}" srcOrd="0" destOrd="0" presId="urn:microsoft.com/office/officeart/2008/layout/VerticalCurvedList"/>
    <dgm:cxn modelId="{21CFF394-790C-4BF4-91AE-589A1E88B766}" type="presParOf" srcId="{51F2F731-6561-4CA8-A322-8317C6B00072}" destId="{96D7FCB6-D375-476D-9CA8-4D9CBFB601DC}" srcOrd="11" destOrd="0" presId="urn:microsoft.com/office/officeart/2008/layout/VerticalCurvedList"/>
    <dgm:cxn modelId="{99818343-602E-4953-BF12-C7E44EBFC150}" type="presParOf" srcId="{51F2F731-6561-4CA8-A322-8317C6B00072}" destId="{00759A05-86F6-4A81-B3D9-917900086EB2}" srcOrd="12" destOrd="0" presId="urn:microsoft.com/office/officeart/2008/layout/VerticalCurvedList"/>
    <dgm:cxn modelId="{DBE12564-81D1-442C-91EA-E706DFD34E07}" type="presParOf" srcId="{00759A05-86F6-4A81-B3D9-917900086EB2}" destId="{9B92FF69-BB81-441E-A78C-AFE25E0FB675}" srcOrd="0" destOrd="0" presId="urn:microsoft.com/office/officeart/2008/layout/VerticalCurvedList"/>
    <dgm:cxn modelId="{DB80F9E5-A85B-4153-9745-328D512AEFE0}" type="presParOf" srcId="{51F2F731-6561-4CA8-A322-8317C6B00072}" destId="{2C090342-FBE6-42B4-A567-95C9058D37D5}" srcOrd="13" destOrd="0" presId="urn:microsoft.com/office/officeart/2008/layout/VerticalCurvedList"/>
    <dgm:cxn modelId="{7455E618-9959-4408-BDBA-C2A832DEB8A5}" type="presParOf" srcId="{51F2F731-6561-4CA8-A322-8317C6B00072}" destId="{50C46A68-7300-4B07-91C3-54640EF09CCA}" srcOrd="14" destOrd="0" presId="urn:microsoft.com/office/officeart/2008/layout/VerticalCurvedList"/>
    <dgm:cxn modelId="{869DB956-23FA-4125-B495-E15F31E6E8EC}" type="presParOf" srcId="{50C46A68-7300-4B07-91C3-54640EF09CCA}" destId="{C9564537-7CCF-4980-8DB2-F54366B6835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5881A8-EF7E-4E42-99D5-22390816D38F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0359CCA-E84B-4B48-9DE8-66D61CFD709C}">
      <dgm:prSet phldrT="[Texto]"/>
      <dgm:spPr/>
      <dgm:t>
        <a:bodyPr/>
        <a:lstStyle/>
        <a:p>
          <a:r>
            <a:rPr lang="es-ES" dirty="0"/>
            <a:t>Osteomielitis aguda (supurativa/no supurativa)</a:t>
          </a:r>
        </a:p>
      </dgm:t>
    </dgm:pt>
    <dgm:pt modelId="{78EDE7FF-1FE1-47C1-9785-2D7E81A4B037}" type="parTrans" cxnId="{1F8631CC-A79F-4486-93C7-8AE06A049A95}">
      <dgm:prSet/>
      <dgm:spPr/>
      <dgm:t>
        <a:bodyPr/>
        <a:lstStyle/>
        <a:p>
          <a:endParaRPr lang="es-ES"/>
        </a:p>
      </dgm:t>
    </dgm:pt>
    <dgm:pt modelId="{0F2930B4-A700-4FBC-B86F-2E4ADF146623}" type="sibTrans" cxnId="{1F8631CC-A79F-4486-93C7-8AE06A049A95}">
      <dgm:prSet/>
      <dgm:spPr/>
      <dgm:t>
        <a:bodyPr/>
        <a:lstStyle/>
        <a:p>
          <a:endParaRPr lang="es-ES"/>
        </a:p>
      </dgm:t>
    </dgm:pt>
    <dgm:pt modelId="{F3DDFCF1-2396-48A1-B981-15D9C82B939B}">
      <dgm:prSet phldrT="[Texto]" custT="1"/>
      <dgm:spPr/>
      <dgm:t>
        <a:bodyPr/>
        <a:lstStyle/>
        <a:p>
          <a:endParaRPr lang="es-ES" sz="1600" dirty="0"/>
        </a:p>
        <a:p>
          <a:r>
            <a:rPr lang="es-MX" sz="1600" dirty="0"/>
            <a:t>• Foco contiguo (infección </a:t>
          </a:r>
          <a:r>
            <a:rPr lang="es-MX" sz="1600" dirty="0" err="1"/>
            <a:t>odontogénica</a:t>
          </a:r>
          <a:r>
            <a:rPr lang="es-MX" sz="1600" dirty="0"/>
            <a:t>, traumatismo, exodoncia, </a:t>
          </a:r>
          <a:r>
            <a:rPr lang="es-ES" sz="1600" dirty="0"/>
            <a:t>etc.)</a:t>
          </a:r>
        </a:p>
      </dgm:t>
    </dgm:pt>
    <dgm:pt modelId="{2CB7F004-3586-4515-9A82-D009CFF9E637}" type="parTrans" cxnId="{FCD0C822-C746-460D-803F-4DBEB8EF57E0}">
      <dgm:prSet/>
      <dgm:spPr/>
      <dgm:t>
        <a:bodyPr/>
        <a:lstStyle/>
        <a:p>
          <a:endParaRPr lang="es-ES"/>
        </a:p>
      </dgm:t>
    </dgm:pt>
    <dgm:pt modelId="{848B7745-B0DA-43FF-967E-84B08316973B}" type="sibTrans" cxnId="{FCD0C822-C746-460D-803F-4DBEB8EF57E0}">
      <dgm:prSet/>
      <dgm:spPr/>
      <dgm:t>
        <a:bodyPr/>
        <a:lstStyle/>
        <a:p>
          <a:endParaRPr lang="es-ES"/>
        </a:p>
      </dgm:t>
    </dgm:pt>
    <dgm:pt modelId="{7E2C4A6C-F404-40F4-8277-E5DFCC5EB1C7}">
      <dgm:prSet phldrT="[Texto]" custT="1"/>
      <dgm:spPr/>
      <dgm:t>
        <a:bodyPr/>
        <a:lstStyle/>
        <a:p>
          <a:r>
            <a:rPr lang="es-ES" sz="1600" dirty="0"/>
            <a:t>• Progresiva (quemaduras, sinusitis, etc.)</a:t>
          </a:r>
        </a:p>
      </dgm:t>
    </dgm:pt>
    <dgm:pt modelId="{9A909DBF-E371-4AFD-B03E-45437AEFD22F}" type="parTrans" cxnId="{D6BC61C1-FBFD-4384-AE85-CD6F479D816F}">
      <dgm:prSet/>
      <dgm:spPr/>
      <dgm:t>
        <a:bodyPr/>
        <a:lstStyle/>
        <a:p>
          <a:endParaRPr lang="es-ES"/>
        </a:p>
      </dgm:t>
    </dgm:pt>
    <dgm:pt modelId="{1AE8FBF8-ED6C-49A6-8485-17223A15B634}" type="sibTrans" cxnId="{D6BC61C1-FBFD-4384-AE85-CD6F479D816F}">
      <dgm:prSet/>
      <dgm:spPr/>
      <dgm:t>
        <a:bodyPr/>
        <a:lstStyle/>
        <a:p>
          <a:endParaRPr lang="es-ES"/>
        </a:p>
      </dgm:t>
    </dgm:pt>
    <dgm:pt modelId="{0F544C26-316D-4225-A579-96C5BE29ED26}">
      <dgm:prSet phldrT="[Texto]" custT="1"/>
      <dgm:spPr/>
      <dgm:t>
        <a:bodyPr/>
        <a:lstStyle/>
        <a:p>
          <a:r>
            <a:rPr lang="es-ES" sz="1600" dirty="0"/>
            <a:t>• Hematógena-</a:t>
          </a:r>
          <a:r>
            <a:rPr lang="es-ES" sz="1600" dirty="0" err="1"/>
            <a:t>metastásica</a:t>
          </a:r>
          <a:endParaRPr lang="es-ES" sz="1600" dirty="0"/>
        </a:p>
      </dgm:t>
    </dgm:pt>
    <dgm:pt modelId="{062BAD2F-2DDF-4D4C-96DE-E03C2EFAD886}" type="parTrans" cxnId="{679D11A4-9F2A-4D10-B12E-F31AA398576C}">
      <dgm:prSet/>
      <dgm:spPr/>
      <dgm:t>
        <a:bodyPr/>
        <a:lstStyle/>
        <a:p>
          <a:endParaRPr lang="es-ES"/>
        </a:p>
      </dgm:t>
    </dgm:pt>
    <dgm:pt modelId="{80C2038E-D7DB-4E87-AACA-7BDFA0DE4F9B}" type="sibTrans" cxnId="{679D11A4-9F2A-4D10-B12E-F31AA398576C}">
      <dgm:prSet/>
      <dgm:spPr/>
      <dgm:t>
        <a:bodyPr/>
        <a:lstStyle/>
        <a:p>
          <a:endParaRPr lang="es-ES"/>
        </a:p>
      </dgm:t>
    </dgm:pt>
    <dgm:pt modelId="{CC00EE0D-01A1-4B61-93EA-5F33E501AD33}">
      <dgm:prSet phldrT="[Texto]"/>
      <dgm:spPr/>
      <dgm:t>
        <a:bodyPr/>
        <a:lstStyle/>
        <a:p>
          <a:r>
            <a:rPr lang="es-ES" dirty="0"/>
            <a:t>Osteomielitis crónica</a:t>
          </a:r>
        </a:p>
      </dgm:t>
    </dgm:pt>
    <dgm:pt modelId="{FD3B3015-A5E1-464C-B355-18647B8C5DB3}" type="parTrans" cxnId="{0DACF46F-040C-4FE3-9B2B-6FDF4A8E60E9}">
      <dgm:prSet/>
      <dgm:spPr/>
      <dgm:t>
        <a:bodyPr/>
        <a:lstStyle/>
        <a:p>
          <a:endParaRPr lang="es-ES"/>
        </a:p>
      </dgm:t>
    </dgm:pt>
    <dgm:pt modelId="{2F962398-D4B0-4D2B-8662-B6A69871F314}" type="sibTrans" cxnId="{0DACF46F-040C-4FE3-9B2B-6FDF4A8E60E9}">
      <dgm:prSet/>
      <dgm:spPr/>
      <dgm:t>
        <a:bodyPr/>
        <a:lstStyle/>
        <a:p>
          <a:endParaRPr lang="es-ES"/>
        </a:p>
      </dgm:t>
    </dgm:pt>
    <dgm:pt modelId="{0BDFFCA6-E427-4E67-94AE-884B00F628B8}">
      <dgm:prSet phldrT="[Texto]" custT="1"/>
      <dgm:spPr/>
      <dgm:t>
        <a:bodyPr/>
        <a:lstStyle/>
        <a:p>
          <a:r>
            <a:rPr lang="es-ES" sz="1600" dirty="0"/>
            <a:t>Osteomielitis de Garre.</a:t>
          </a:r>
        </a:p>
        <a:p>
          <a:endParaRPr lang="es-ES" sz="1600" dirty="0"/>
        </a:p>
        <a:p>
          <a:r>
            <a:rPr lang="es-ES" sz="1600" dirty="0" err="1"/>
            <a:t>Esclerosante</a:t>
          </a:r>
          <a:r>
            <a:rPr lang="es-ES" sz="1600" dirty="0"/>
            <a:t> difusa.</a:t>
          </a:r>
        </a:p>
      </dgm:t>
    </dgm:pt>
    <dgm:pt modelId="{E8A74FA5-A99A-42EC-BF5D-90AB898F1B33}" type="parTrans" cxnId="{E0724ABE-14C6-4D52-B646-8897B36AA15D}">
      <dgm:prSet/>
      <dgm:spPr/>
      <dgm:t>
        <a:bodyPr/>
        <a:lstStyle/>
        <a:p>
          <a:endParaRPr lang="es-ES"/>
        </a:p>
      </dgm:t>
    </dgm:pt>
    <dgm:pt modelId="{265026A1-AB55-4EFA-8A7A-288CF512CEAE}" type="sibTrans" cxnId="{E0724ABE-14C6-4D52-B646-8897B36AA15D}">
      <dgm:prSet/>
      <dgm:spPr/>
      <dgm:t>
        <a:bodyPr/>
        <a:lstStyle/>
        <a:p>
          <a:endParaRPr lang="es-ES"/>
        </a:p>
      </dgm:t>
    </dgm:pt>
    <dgm:pt modelId="{16285B9E-D439-4B47-8413-D8C41789EAEA}">
      <dgm:prSet phldrT="[Texto]" custT="1"/>
      <dgm:spPr/>
      <dgm:t>
        <a:bodyPr/>
        <a:lstStyle/>
        <a:p>
          <a:r>
            <a:rPr lang="es-ES" sz="1600" dirty="0"/>
            <a:t>Multifocal recurrente.</a:t>
          </a:r>
        </a:p>
      </dgm:t>
    </dgm:pt>
    <dgm:pt modelId="{54CBC774-87C5-484B-87DA-5F3AA161BB21}" type="parTrans" cxnId="{23B2756A-A21C-4AFB-9E82-106708352374}">
      <dgm:prSet/>
      <dgm:spPr/>
      <dgm:t>
        <a:bodyPr/>
        <a:lstStyle/>
        <a:p>
          <a:endParaRPr lang="es-ES"/>
        </a:p>
      </dgm:t>
    </dgm:pt>
    <dgm:pt modelId="{716C6458-1C1C-4997-9B40-C872CB22F627}" type="sibTrans" cxnId="{23B2756A-A21C-4AFB-9E82-106708352374}">
      <dgm:prSet/>
      <dgm:spPr/>
      <dgm:t>
        <a:bodyPr/>
        <a:lstStyle/>
        <a:p>
          <a:endParaRPr lang="es-ES"/>
        </a:p>
      </dgm:t>
    </dgm:pt>
    <dgm:pt modelId="{8B02EDDC-8BA0-41BB-9082-C067E9193AF7}">
      <dgm:prSet phldrT="[Texto]" custT="1"/>
      <dgm:spPr/>
      <dgm:t>
        <a:bodyPr/>
        <a:lstStyle/>
        <a:p>
          <a:r>
            <a:rPr lang="es-ES" sz="1600" dirty="0"/>
            <a:t>Supurativa o no supurativa</a:t>
          </a:r>
        </a:p>
      </dgm:t>
    </dgm:pt>
    <dgm:pt modelId="{357739D8-175D-446E-950F-D3CA325E24B2}" type="parTrans" cxnId="{532E2F40-218A-46DB-A2CE-040D8C81BB94}">
      <dgm:prSet/>
      <dgm:spPr/>
      <dgm:t>
        <a:bodyPr/>
        <a:lstStyle/>
        <a:p>
          <a:endParaRPr lang="es-ES"/>
        </a:p>
      </dgm:t>
    </dgm:pt>
    <dgm:pt modelId="{75BA8A8A-993F-4831-B99E-0664544517DF}" type="sibTrans" cxnId="{532E2F40-218A-46DB-A2CE-040D8C81BB94}">
      <dgm:prSet/>
      <dgm:spPr/>
      <dgm:t>
        <a:bodyPr/>
        <a:lstStyle/>
        <a:p>
          <a:endParaRPr lang="es-ES"/>
        </a:p>
      </dgm:t>
    </dgm:pt>
    <dgm:pt modelId="{5C99D038-C60D-44D1-93E1-7542A47FBBBC}" type="pres">
      <dgm:prSet presAssocID="{9E5881A8-EF7E-4E42-99D5-22390816D38F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1393BECA-1C18-471C-8A5A-D6C9584B7B6E}" type="pres">
      <dgm:prSet presAssocID="{E0359CCA-E84B-4B48-9DE8-66D61CFD709C}" presName="root" presStyleCnt="0">
        <dgm:presLayoutVars>
          <dgm:chMax/>
          <dgm:chPref/>
        </dgm:presLayoutVars>
      </dgm:prSet>
      <dgm:spPr/>
    </dgm:pt>
    <dgm:pt modelId="{AEF67882-BBA9-4DAA-B320-6E740F23D1AE}" type="pres">
      <dgm:prSet presAssocID="{E0359CCA-E84B-4B48-9DE8-66D61CFD709C}" presName="rootComposite" presStyleCnt="0">
        <dgm:presLayoutVars/>
      </dgm:prSet>
      <dgm:spPr/>
    </dgm:pt>
    <dgm:pt modelId="{E1FD395E-95FA-4437-8611-D3BBD0E33484}" type="pres">
      <dgm:prSet presAssocID="{E0359CCA-E84B-4B48-9DE8-66D61CFD709C}" presName="ParentAccent" presStyleLbl="alignNode1" presStyleIdx="0" presStyleCnt="2"/>
      <dgm:spPr/>
    </dgm:pt>
    <dgm:pt modelId="{16038372-711D-4FB2-9033-EEB5104FF11B}" type="pres">
      <dgm:prSet presAssocID="{E0359CCA-E84B-4B48-9DE8-66D61CFD709C}" presName="ParentSmallAccent" presStyleLbl="fgAcc1" presStyleIdx="0" presStyleCnt="2"/>
      <dgm:spPr/>
    </dgm:pt>
    <dgm:pt modelId="{6F301B91-82F3-4DB4-B3F5-29164172CEF7}" type="pres">
      <dgm:prSet presAssocID="{E0359CCA-E84B-4B48-9DE8-66D61CFD709C}" presName="Parent" presStyleLbl="revTx" presStyleIdx="0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E4C1ED-922F-4373-9A39-6B631AC34E6E}" type="pres">
      <dgm:prSet presAssocID="{E0359CCA-E84B-4B48-9DE8-66D61CFD709C}" presName="childShape" presStyleCnt="0">
        <dgm:presLayoutVars>
          <dgm:chMax val="0"/>
          <dgm:chPref val="0"/>
        </dgm:presLayoutVars>
      </dgm:prSet>
      <dgm:spPr/>
    </dgm:pt>
    <dgm:pt modelId="{33A7F31C-706A-4F77-AAD0-EFBE710FD868}" type="pres">
      <dgm:prSet presAssocID="{F3DDFCF1-2396-48A1-B981-15D9C82B939B}" presName="childComposite" presStyleCnt="0">
        <dgm:presLayoutVars>
          <dgm:chMax val="0"/>
          <dgm:chPref val="0"/>
        </dgm:presLayoutVars>
      </dgm:prSet>
      <dgm:spPr/>
    </dgm:pt>
    <dgm:pt modelId="{2C07153D-7383-41AE-9AE1-719F04221FE6}" type="pres">
      <dgm:prSet presAssocID="{F3DDFCF1-2396-48A1-B981-15D9C82B939B}" presName="ChildAccent" presStyleLbl="solidFgAcc1" presStyleIdx="0" presStyleCnt="6"/>
      <dgm:spPr/>
    </dgm:pt>
    <dgm:pt modelId="{B2832169-4C12-48D1-96F4-F44338817990}" type="pres">
      <dgm:prSet presAssocID="{F3DDFCF1-2396-48A1-B981-15D9C82B939B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8F57B7-C950-42D9-A9CE-A5E1BC7A5D33}" type="pres">
      <dgm:prSet presAssocID="{7E2C4A6C-F404-40F4-8277-E5DFCC5EB1C7}" presName="childComposite" presStyleCnt="0">
        <dgm:presLayoutVars>
          <dgm:chMax val="0"/>
          <dgm:chPref val="0"/>
        </dgm:presLayoutVars>
      </dgm:prSet>
      <dgm:spPr/>
    </dgm:pt>
    <dgm:pt modelId="{4F919CD3-2654-47DD-A65D-DED2AE88A26B}" type="pres">
      <dgm:prSet presAssocID="{7E2C4A6C-F404-40F4-8277-E5DFCC5EB1C7}" presName="ChildAccent" presStyleLbl="solidFgAcc1" presStyleIdx="1" presStyleCnt="6"/>
      <dgm:spPr/>
    </dgm:pt>
    <dgm:pt modelId="{BF0A6791-ADA3-4CF4-A7DF-F82CC3396D19}" type="pres">
      <dgm:prSet presAssocID="{7E2C4A6C-F404-40F4-8277-E5DFCC5EB1C7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8CC9274-9DAB-4229-804B-9B8F13D7340D}" type="pres">
      <dgm:prSet presAssocID="{0F544C26-316D-4225-A579-96C5BE29ED26}" presName="childComposite" presStyleCnt="0">
        <dgm:presLayoutVars>
          <dgm:chMax val="0"/>
          <dgm:chPref val="0"/>
        </dgm:presLayoutVars>
      </dgm:prSet>
      <dgm:spPr/>
    </dgm:pt>
    <dgm:pt modelId="{D4683B70-1D1F-461D-8A1B-BD98CB46AC0B}" type="pres">
      <dgm:prSet presAssocID="{0F544C26-316D-4225-A579-96C5BE29ED26}" presName="ChildAccent" presStyleLbl="solidFgAcc1" presStyleIdx="2" presStyleCnt="6"/>
      <dgm:spPr/>
    </dgm:pt>
    <dgm:pt modelId="{DC110514-9665-4DC6-9757-2BBB5A2FFCB8}" type="pres">
      <dgm:prSet presAssocID="{0F544C26-316D-4225-A579-96C5BE29ED26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2AFB1EB-C453-4301-A1D4-56B27CBF0F3A}" type="pres">
      <dgm:prSet presAssocID="{CC00EE0D-01A1-4B61-93EA-5F33E501AD33}" presName="root" presStyleCnt="0">
        <dgm:presLayoutVars>
          <dgm:chMax/>
          <dgm:chPref/>
        </dgm:presLayoutVars>
      </dgm:prSet>
      <dgm:spPr/>
    </dgm:pt>
    <dgm:pt modelId="{8AF21929-12C9-4A90-87E7-A24A9654C20A}" type="pres">
      <dgm:prSet presAssocID="{CC00EE0D-01A1-4B61-93EA-5F33E501AD33}" presName="rootComposite" presStyleCnt="0">
        <dgm:presLayoutVars/>
      </dgm:prSet>
      <dgm:spPr/>
    </dgm:pt>
    <dgm:pt modelId="{D3409F83-D84F-4094-8962-FA7C6E68F7D0}" type="pres">
      <dgm:prSet presAssocID="{CC00EE0D-01A1-4B61-93EA-5F33E501AD33}" presName="ParentAccent" presStyleLbl="alignNode1" presStyleIdx="1" presStyleCnt="2"/>
      <dgm:spPr/>
    </dgm:pt>
    <dgm:pt modelId="{6F2197E4-5224-40C1-B5F3-3297814D1318}" type="pres">
      <dgm:prSet presAssocID="{CC00EE0D-01A1-4B61-93EA-5F33E501AD33}" presName="ParentSmallAccent" presStyleLbl="fgAcc1" presStyleIdx="1" presStyleCnt="2"/>
      <dgm:spPr/>
    </dgm:pt>
    <dgm:pt modelId="{FD434B2F-33E7-41D6-9E8A-521013F5ACA8}" type="pres">
      <dgm:prSet presAssocID="{CC00EE0D-01A1-4B61-93EA-5F33E501AD33}" presName="Parent" presStyleLbl="revTx" presStyleIdx="4" presStyleCnt="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B192EC-405C-45A6-BA6F-FA647448C28E}" type="pres">
      <dgm:prSet presAssocID="{CC00EE0D-01A1-4B61-93EA-5F33E501AD33}" presName="childShape" presStyleCnt="0">
        <dgm:presLayoutVars>
          <dgm:chMax val="0"/>
          <dgm:chPref val="0"/>
        </dgm:presLayoutVars>
      </dgm:prSet>
      <dgm:spPr/>
    </dgm:pt>
    <dgm:pt modelId="{DA48709B-A77C-4A62-B605-630BBFC60E3E}" type="pres">
      <dgm:prSet presAssocID="{0BDFFCA6-E427-4E67-94AE-884B00F628B8}" presName="childComposite" presStyleCnt="0">
        <dgm:presLayoutVars>
          <dgm:chMax val="0"/>
          <dgm:chPref val="0"/>
        </dgm:presLayoutVars>
      </dgm:prSet>
      <dgm:spPr/>
    </dgm:pt>
    <dgm:pt modelId="{F8FFBD6E-A57C-49DA-94B6-8D3DFC082B04}" type="pres">
      <dgm:prSet presAssocID="{0BDFFCA6-E427-4E67-94AE-884B00F628B8}" presName="ChildAccent" presStyleLbl="solidFgAcc1" presStyleIdx="3" presStyleCnt="6"/>
      <dgm:spPr/>
    </dgm:pt>
    <dgm:pt modelId="{30F5C69E-71A0-4D0D-864B-9BF2A3524AE2}" type="pres">
      <dgm:prSet presAssocID="{0BDFFCA6-E427-4E67-94AE-884B00F628B8}" presName="Child" presStyleLbl="revTx" presStyleIdx="5" presStyleCnt="8" custScaleY="1380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BB18B3-F46A-4562-B1AD-1A5D062D2A8B}" type="pres">
      <dgm:prSet presAssocID="{16285B9E-D439-4B47-8413-D8C41789EAEA}" presName="childComposite" presStyleCnt="0">
        <dgm:presLayoutVars>
          <dgm:chMax val="0"/>
          <dgm:chPref val="0"/>
        </dgm:presLayoutVars>
      </dgm:prSet>
      <dgm:spPr/>
    </dgm:pt>
    <dgm:pt modelId="{75C7B342-335C-4526-8B06-609C36680852}" type="pres">
      <dgm:prSet presAssocID="{16285B9E-D439-4B47-8413-D8C41789EAEA}" presName="ChildAccent" presStyleLbl="solidFgAcc1" presStyleIdx="4" presStyleCnt="6"/>
      <dgm:spPr/>
    </dgm:pt>
    <dgm:pt modelId="{D59FAB82-C861-4256-9B33-54BA7628016F}" type="pres">
      <dgm:prSet presAssocID="{16285B9E-D439-4B47-8413-D8C41789EAEA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D857D6-B149-4B0E-91D9-44C934151541}" type="pres">
      <dgm:prSet presAssocID="{8B02EDDC-8BA0-41BB-9082-C067E9193AF7}" presName="childComposite" presStyleCnt="0">
        <dgm:presLayoutVars>
          <dgm:chMax val="0"/>
          <dgm:chPref val="0"/>
        </dgm:presLayoutVars>
      </dgm:prSet>
      <dgm:spPr/>
    </dgm:pt>
    <dgm:pt modelId="{F61A5256-BD2F-4871-95AB-3C674F92B8AB}" type="pres">
      <dgm:prSet presAssocID="{8B02EDDC-8BA0-41BB-9082-C067E9193AF7}" presName="ChildAccent" presStyleLbl="solidFgAcc1" presStyleIdx="5" presStyleCnt="6"/>
      <dgm:spPr/>
    </dgm:pt>
    <dgm:pt modelId="{1CFA13F9-7A97-470D-A5DB-792C6D1C3CDE}" type="pres">
      <dgm:prSet presAssocID="{8B02EDDC-8BA0-41BB-9082-C067E9193AF7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E0EF4FC-8683-45B2-94D8-5CABC9350223}" type="presOf" srcId="{F3DDFCF1-2396-48A1-B981-15D9C82B939B}" destId="{B2832169-4C12-48D1-96F4-F44338817990}" srcOrd="0" destOrd="0" presId="urn:microsoft.com/office/officeart/2008/layout/SquareAccentList"/>
    <dgm:cxn modelId="{1F8631CC-A79F-4486-93C7-8AE06A049A95}" srcId="{9E5881A8-EF7E-4E42-99D5-22390816D38F}" destId="{E0359CCA-E84B-4B48-9DE8-66D61CFD709C}" srcOrd="0" destOrd="0" parTransId="{78EDE7FF-1FE1-47C1-9785-2D7E81A4B037}" sibTransId="{0F2930B4-A700-4FBC-B86F-2E4ADF146623}"/>
    <dgm:cxn modelId="{7B86C115-EA82-48C7-AD1B-F71F18968B5E}" type="presOf" srcId="{0F544C26-316D-4225-A579-96C5BE29ED26}" destId="{DC110514-9665-4DC6-9757-2BBB5A2FFCB8}" srcOrd="0" destOrd="0" presId="urn:microsoft.com/office/officeart/2008/layout/SquareAccentList"/>
    <dgm:cxn modelId="{679D11A4-9F2A-4D10-B12E-F31AA398576C}" srcId="{E0359CCA-E84B-4B48-9DE8-66D61CFD709C}" destId="{0F544C26-316D-4225-A579-96C5BE29ED26}" srcOrd="2" destOrd="0" parTransId="{062BAD2F-2DDF-4D4C-96DE-E03C2EFAD886}" sibTransId="{80C2038E-D7DB-4E87-AACA-7BDFA0DE4F9B}"/>
    <dgm:cxn modelId="{FCD0C822-C746-460D-803F-4DBEB8EF57E0}" srcId="{E0359CCA-E84B-4B48-9DE8-66D61CFD709C}" destId="{F3DDFCF1-2396-48A1-B981-15D9C82B939B}" srcOrd="0" destOrd="0" parTransId="{2CB7F004-3586-4515-9A82-D009CFF9E637}" sibTransId="{848B7745-B0DA-43FF-967E-84B08316973B}"/>
    <dgm:cxn modelId="{39E1B13E-F0E4-4A85-A3F1-07BC59CBC632}" type="presOf" srcId="{8B02EDDC-8BA0-41BB-9082-C067E9193AF7}" destId="{1CFA13F9-7A97-470D-A5DB-792C6D1C3CDE}" srcOrd="0" destOrd="0" presId="urn:microsoft.com/office/officeart/2008/layout/SquareAccentList"/>
    <dgm:cxn modelId="{E0724ABE-14C6-4D52-B646-8897B36AA15D}" srcId="{CC00EE0D-01A1-4B61-93EA-5F33E501AD33}" destId="{0BDFFCA6-E427-4E67-94AE-884B00F628B8}" srcOrd="0" destOrd="0" parTransId="{E8A74FA5-A99A-42EC-BF5D-90AB898F1B33}" sibTransId="{265026A1-AB55-4EFA-8A7A-288CF512CEAE}"/>
    <dgm:cxn modelId="{AC7B9958-6C6A-49A5-BCC9-A3733B507782}" type="presOf" srcId="{0BDFFCA6-E427-4E67-94AE-884B00F628B8}" destId="{30F5C69E-71A0-4D0D-864B-9BF2A3524AE2}" srcOrd="0" destOrd="0" presId="urn:microsoft.com/office/officeart/2008/layout/SquareAccentList"/>
    <dgm:cxn modelId="{D5EFE065-6E86-4B21-85EB-B170701B5B72}" type="presOf" srcId="{9E5881A8-EF7E-4E42-99D5-22390816D38F}" destId="{5C99D038-C60D-44D1-93E1-7542A47FBBBC}" srcOrd="0" destOrd="0" presId="urn:microsoft.com/office/officeart/2008/layout/SquareAccentList"/>
    <dgm:cxn modelId="{532E2F40-218A-46DB-A2CE-040D8C81BB94}" srcId="{CC00EE0D-01A1-4B61-93EA-5F33E501AD33}" destId="{8B02EDDC-8BA0-41BB-9082-C067E9193AF7}" srcOrd="2" destOrd="0" parTransId="{357739D8-175D-446E-950F-D3CA325E24B2}" sibTransId="{75BA8A8A-993F-4831-B99E-0664544517DF}"/>
    <dgm:cxn modelId="{CBF1681A-30C4-4A33-A6EE-742647DF19CB}" type="presOf" srcId="{7E2C4A6C-F404-40F4-8277-E5DFCC5EB1C7}" destId="{BF0A6791-ADA3-4CF4-A7DF-F82CC3396D19}" srcOrd="0" destOrd="0" presId="urn:microsoft.com/office/officeart/2008/layout/SquareAccentList"/>
    <dgm:cxn modelId="{23B2756A-A21C-4AFB-9E82-106708352374}" srcId="{CC00EE0D-01A1-4B61-93EA-5F33E501AD33}" destId="{16285B9E-D439-4B47-8413-D8C41789EAEA}" srcOrd="1" destOrd="0" parTransId="{54CBC774-87C5-484B-87DA-5F3AA161BB21}" sibTransId="{716C6458-1C1C-4997-9B40-C872CB22F627}"/>
    <dgm:cxn modelId="{0DACF46F-040C-4FE3-9B2B-6FDF4A8E60E9}" srcId="{9E5881A8-EF7E-4E42-99D5-22390816D38F}" destId="{CC00EE0D-01A1-4B61-93EA-5F33E501AD33}" srcOrd="1" destOrd="0" parTransId="{FD3B3015-A5E1-464C-B355-18647B8C5DB3}" sibTransId="{2F962398-D4B0-4D2B-8662-B6A69871F314}"/>
    <dgm:cxn modelId="{FC51EF93-8460-4B3E-8711-B17D904343F8}" type="presOf" srcId="{E0359CCA-E84B-4B48-9DE8-66D61CFD709C}" destId="{6F301B91-82F3-4DB4-B3F5-29164172CEF7}" srcOrd="0" destOrd="0" presId="urn:microsoft.com/office/officeart/2008/layout/SquareAccentList"/>
    <dgm:cxn modelId="{511130F0-ADD8-415F-9489-D3F78DC8B930}" type="presOf" srcId="{16285B9E-D439-4B47-8413-D8C41789EAEA}" destId="{D59FAB82-C861-4256-9B33-54BA7628016F}" srcOrd="0" destOrd="0" presId="urn:microsoft.com/office/officeart/2008/layout/SquareAccentList"/>
    <dgm:cxn modelId="{9189E39D-B25E-454A-BCDD-5A956F64A8A1}" type="presOf" srcId="{CC00EE0D-01A1-4B61-93EA-5F33E501AD33}" destId="{FD434B2F-33E7-41D6-9E8A-521013F5ACA8}" srcOrd="0" destOrd="0" presId="urn:microsoft.com/office/officeart/2008/layout/SquareAccentList"/>
    <dgm:cxn modelId="{D6BC61C1-FBFD-4384-AE85-CD6F479D816F}" srcId="{E0359CCA-E84B-4B48-9DE8-66D61CFD709C}" destId="{7E2C4A6C-F404-40F4-8277-E5DFCC5EB1C7}" srcOrd="1" destOrd="0" parTransId="{9A909DBF-E371-4AFD-B03E-45437AEFD22F}" sibTransId="{1AE8FBF8-ED6C-49A6-8485-17223A15B634}"/>
    <dgm:cxn modelId="{F7663249-F9FC-4524-AFFC-F1A0BF44E54B}" type="presParOf" srcId="{5C99D038-C60D-44D1-93E1-7542A47FBBBC}" destId="{1393BECA-1C18-471C-8A5A-D6C9584B7B6E}" srcOrd="0" destOrd="0" presId="urn:microsoft.com/office/officeart/2008/layout/SquareAccentList"/>
    <dgm:cxn modelId="{E11A5E2C-CE9F-4D08-9E0D-B5984D908519}" type="presParOf" srcId="{1393BECA-1C18-471C-8A5A-D6C9584B7B6E}" destId="{AEF67882-BBA9-4DAA-B320-6E740F23D1AE}" srcOrd="0" destOrd="0" presId="urn:microsoft.com/office/officeart/2008/layout/SquareAccentList"/>
    <dgm:cxn modelId="{05BE9ABF-6407-4493-9DFD-C7B57CCE7916}" type="presParOf" srcId="{AEF67882-BBA9-4DAA-B320-6E740F23D1AE}" destId="{E1FD395E-95FA-4437-8611-D3BBD0E33484}" srcOrd="0" destOrd="0" presId="urn:microsoft.com/office/officeart/2008/layout/SquareAccentList"/>
    <dgm:cxn modelId="{AB76D767-8AC4-447D-A666-41CF1BC5BD6E}" type="presParOf" srcId="{AEF67882-BBA9-4DAA-B320-6E740F23D1AE}" destId="{16038372-711D-4FB2-9033-EEB5104FF11B}" srcOrd="1" destOrd="0" presId="urn:microsoft.com/office/officeart/2008/layout/SquareAccentList"/>
    <dgm:cxn modelId="{940F8496-C287-4F32-B24E-51C37016145C}" type="presParOf" srcId="{AEF67882-BBA9-4DAA-B320-6E740F23D1AE}" destId="{6F301B91-82F3-4DB4-B3F5-29164172CEF7}" srcOrd="2" destOrd="0" presId="urn:microsoft.com/office/officeart/2008/layout/SquareAccentList"/>
    <dgm:cxn modelId="{5F77EEBB-05F1-4A8B-AE19-2D674BC642EF}" type="presParOf" srcId="{1393BECA-1C18-471C-8A5A-D6C9584B7B6E}" destId="{82E4C1ED-922F-4373-9A39-6B631AC34E6E}" srcOrd="1" destOrd="0" presId="urn:microsoft.com/office/officeart/2008/layout/SquareAccentList"/>
    <dgm:cxn modelId="{6038826A-83AD-4DAE-A933-815FD76565E8}" type="presParOf" srcId="{82E4C1ED-922F-4373-9A39-6B631AC34E6E}" destId="{33A7F31C-706A-4F77-AAD0-EFBE710FD868}" srcOrd="0" destOrd="0" presId="urn:microsoft.com/office/officeart/2008/layout/SquareAccentList"/>
    <dgm:cxn modelId="{A14A0E19-3B63-4722-8507-B268B89CAEE1}" type="presParOf" srcId="{33A7F31C-706A-4F77-AAD0-EFBE710FD868}" destId="{2C07153D-7383-41AE-9AE1-719F04221FE6}" srcOrd="0" destOrd="0" presId="urn:microsoft.com/office/officeart/2008/layout/SquareAccentList"/>
    <dgm:cxn modelId="{9BE1616A-1933-4648-8D75-94B226A9E627}" type="presParOf" srcId="{33A7F31C-706A-4F77-AAD0-EFBE710FD868}" destId="{B2832169-4C12-48D1-96F4-F44338817990}" srcOrd="1" destOrd="0" presId="urn:microsoft.com/office/officeart/2008/layout/SquareAccentList"/>
    <dgm:cxn modelId="{0314AC19-D9E7-4D44-B6C5-B98AC6DF18E5}" type="presParOf" srcId="{82E4C1ED-922F-4373-9A39-6B631AC34E6E}" destId="{9F8F57B7-C950-42D9-A9CE-A5E1BC7A5D33}" srcOrd="1" destOrd="0" presId="urn:microsoft.com/office/officeart/2008/layout/SquareAccentList"/>
    <dgm:cxn modelId="{9E51A055-F035-4857-A2F5-610BDAC4BB97}" type="presParOf" srcId="{9F8F57B7-C950-42D9-A9CE-A5E1BC7A5D33}" destId="{4F919CD3-2654-47DD-A65D-DED2AE88A26B}" srcOrd="0" destOrd="0" presId="urn:microsoft.com/office/officeart/2008/layout/SquareAccentList"/>
    <dgm:cxn modelId="{886EFA37-C6B9-41BE-8C72-BBBF0491AD37}" type="presParOf" srcId="{9F8F57B7-C950-42D9-A9CE-A5E1BC7A5D33}" destId="{BF0A6791-ADA3-4CF4-A7DF-F82CC3396D19}" srcOrd="1" destOrd="0" presId="urn:microsoft.com/office/officeart/2008/layout/SquareAccentList"/>
    <dgm:cxn modelId="{D0C0C27C-7066-45E4-A3F3-19CD61685190}" type="presParOf" srcId="{82E4C1ED-922F-4373-9A39-6B631AC34E6E}" destId="{48CC9274-9DAB-4229-804B-9B8F13D7340D}" srcOrd="2" destOrd="0" presId="urn:microsoft.com/office/officeart/2008/layout/SquareAccentList"/>
    <dgm:cxn modelId="{4A53C7A4-9BD3-4272-9E02-33966E638013}" type="presParOf" srcId="{48CC9274-9DAB-4229-804B-9B8F13D7340D}" destId="{D4683B70-1D1F-461D-8A1B-BD98CB46AC0B}" srcOrd="0" destOrd="0" presId="urn:microsoft.com/office/officeart/2008/layout/SquareAccentList"/>
    <dgm:cxn modelId="{76AC3DC1-6968-440E-9E3F-985856A9AEED}" type="presParOf" srcId="{48CC9274-9DAB-4229-804B-9B8F13D7340D}" destId="{DC110514-9665-4DC6-9757-2BBB5A2FFCB8}" srcOrd="1" destOrd="0" presId="urn:microsoft.com/office/officeart/2008/layout/SquareAccentList"/>
    <dgm:cxn modelId="{04B8604B-2102-407D-AC04-47215832BD8B}" type="presParOf" srcId="{5C99D038-C60D-44D1-93E1-7542A47FBBBC}" destId="{42AFB1EB-C453-4301-A1D4-56B27CBF0F3A}" srcOrd="1" destOrd="0" presId="urn:microsoft.com/office/officeart/2008/layout/SquareAccentList"/>
    <dgm:cxn modelId="{602F2CEC-26FF-46C4-81E0-E6A1496A8518}" type="presParOf" srcId="{42AFB1EB-C453-4301-A1D4-56B27CBF0F3A}" destId="{8AF21929-12C9-4A90-87E7-A24A9654C20A}" srcOrd="0" destOrd="0" presId="urn:microsoft.com/office/officeart/2008/layout/SquareAccentList"/>
    <dgm:cxn modelId="{20DA65A1-4C7B-4C0D-92E8-C634B2C11C9B}" type="presParOf" srcId="{8AF21929-12C9-4A90-87E7-A24A9654C20A}" destId="{D3409F83-D84F-4094-8962-FA7C6E68F7D0}" srcOrd="0" destOrd="0" presId="urn:microsoft.com/office/officeart/2008/layout/SquareAccentList"/>
    <dgm:cxn modelId="{B64862D6-C7A2-4EC9-BFBC-6A860ACB0BAB}" type="presParOf" srcId="{8AF21929-12C9-4A90-87E7-A24A9654C20A}" destId="{6F2197E4-5224-40C1-B5F3-3297814D1318}" srcOrd="1" destOrd="0" presId="urn:microsoft.com/office/officeart/2008/layout/SquareAccentList"/>
    <dgm:cxn modelId="{4F9F0588-AC1D-4AAF-9BA7-F68EE8230DE6}" type="presParOf" srcId="{8AF21929-12C9-4A90-87E7-A24A9654C20A}" destId="{FD434B2F-33E7-41D6-9E8A-521013F5ACA8}" srcOrd="2" destOrd="0" presId="urn:microsoft.com/office/officeart/2008/layout/SquareAccentList"/>
    <dgm:cxn modelId="{225A21B8-2B85-44CA-BB8F-8B295C66BFFA}" type="presParOf" srcId="{42AFB1EB-C453-4301-A1D4-56B27CBF0F3A}" destId="{ADB192EC-405C-45A6-BA6F-FA647448C28E}" srcOrd="1" destOrd="0" presId="urn:microsoft.com/office/officeart/2008/layout/SquareAccentList"/>
    <dgm:cxn modelId="{0D09B53A-354C-48E9-ABE6-8A385D7485CB}" type="presParOf" srcId="{ADB192EC-405C-45A6-BA6F-FA647448C28E}" destId="{DA48709B-A77C-4A62-B605-630BBFC60E3E}" srcOrd="0" destOrd="0" presId="urn:microsoft.com/office/officeart/2008/layout/SquareAccentList"/>
    <dgm:cxn modelId="{DBD3D09A-5D6D-4E25-9896-F3ED73D44D8D}" type="presParOf" srcId="{DA48709B-A77C-4A62-B605-630BBFC60E3E}" destId="{F8FFBD6E-A57C-49DA-94B6-8D3DFC082B04}" srcOrd="0" destOrd="0" presId="urn:microsoft.com/office/officeart/2008/layout/SquareAccentList"/>
    <dgm:cxn modelId="{F8EA66C4-0696-45D9-8C2B-6C20CD694934}" type="presParOf" srcId="{DA48709B-A77C-4A62-B605-630BBFC60E3E}" destId="{30F5C69E-71A0-4D0D-864B-9BF2A3524AE2}" srcOrd="1" destOrd="0" presId="urn:microsoft.com/office/officeart/2008/layout/SquareAccentList"/>
    <dgm:cxn modelId="{9D940F2A-5617-45DA-BACD-BDAA438366F3}" type="presParOf" srcId="{ADB192EC-405C-45A6-BA6F-FA647448C28E}" destId="{9DBB18B3-F46A-4562-B1AD-1A5D062D2A8B}" srcOrd="1" destOrd="0" presId="urn:microsoft.com/office/officeart/2008/layout/SquareAccentList"/>
    <dgm:cxn modelId="{24CC1523-5783-4776-88AE-7460EF5559C0}" type="presParOf" srcId="{9DBB18B3-F46A-4562-B1AD-1A5D062D2A8B}" destId="{75C7B342-335C-4526-8B06-609C36680852}" srcOrd="0" destOrd="0" presId="urn:microsoft.com/office/officeart/2008/layout/SquareAccentList"/>
    <dgm:cxn modelId="{84BC17C6-C5FB-4183-899A-446E470B9014}" type="presParOf" srcId="{9DBB18B3-F46A-4562-B1AD-1A5D062D2A8B}" destId="{D59FAB82-C861-4256-9B33-54BA7628016F}" srcOrd="1" destOrd="0" presId="urn:microsoft.com/office/officeart/2008/layout/SquareAccentList"/>
    <dgm:cxn modelId="{6C17DD85-BC63-4713-8CF4-B6F93168CEEC}" type="presParOf" srcId="{ADB192EC-405C-45A6-BA6F-FA647448C28E}" destId="{1DD857D6-B149-4B0E-91D9-44C934151541}" srcOrd="2" destOrd="0" presId="urn:microsoft.com/office/officeart/2008/layout/SquareAccentList"/>
    <dgm:cxn modelId="{B056683D-432E-4DCC-B198-BB1F9411EBBA}" type="presParOf" srcId="{1DD857D6-B149-4B0E-91D9-44C934151541}" destId="{F61A5256-BD2F-4871-95AB-3C674F92B8AB}" srcOrd="0" destOrd="0" presId="urn:microsoft.com/office/officeart/2008/layout/SquareAccentList"/>
    <dgm:cxn modelId="{6B5E7C92-1BB2-4565-BCE5-B1BA486AE577}" type="presParOf" srcId="{1DD857D6-B149-4B0E-91D9-44C934151541}" destId="{1CFA13F9-7A97-470D-A5DB-792C6D1C3CDE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D474B2-055F-4B16-B00A-2AFB60924E62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B5199B9-9673-4AB4-AA36-5C179AC495FB}">
      <dgm:prSet phldrT="[Texto]" custT="1"/>
      <dgm:spPr/>
      <dgm:t>
        <a:bodyPr/>
        <a:lstStyle/>
        <a:p>
          <a:r>
            <a:rPr lang="es-ES" sz="2400" dirty="0"/>
            <a:t>Factores generales </a:t>
          </a:r>
        </a:p>
      </dgm:t>
    </dgm:pt>
    <dgm:pt modelId="{FFB99A56-9326-45F4-B21C-5FF6A1EA1EB8}" type="parTrans" cxnId="{A0C35906-7693-4FC9-8939-ACF0742AAA5C}">
      <dgm:prSet/>
      <dgm:spPr/>
      <dgm:t>
        <a:bodyPr/>
        <a:lstStyle/>
        <a:p>
          <a:endParaRPr lang="es-ES" sz="2000"/>
        </a:p>
      </dgm:t>
    </dgm:pt>
    <dgm:pt modelId="{EA3845D4-4B99-4B94-A800-BA31CB0E599A}" type="sibTrans" cxnId="{A0C35906-7693-4FC9-8939-ACF0742AAA5C}">
      <dgm:prSet/>
      <dgm:spPr/>
      <dgm:t>
        <a:bodyPr/>
        <a:lstStyle/>
        <a:p>
          <a:endParaRPr lang="es-ES" sz="2000"/>
        </a:p>
      </dgm:t>
    </dgm:pt>
    <dgm:pt modelId="{C43296A1-861C-4857-8580-083618A21072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Focos de sepsis lejanos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Enfermedades óseas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Estados de inmunosupresión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Edad </a:t>
          </a:r>
        </a:p>
      </dgm:t>
    </dgm:pt>
    <dgm:pt modelId="{BE96EB9C-A91A-40E7-B7C3-A3ACF951B555}" type="parTrans" cxnId="{4F9D9A66-E585-4B3D-AD30-6A26E8AA2DA0}">
      <dgm:prSet/>
      <dgm:spPr/>
      <dgm:t>
        <a:bodyPr/>
        <a:lstStyle/>
        <a:p>
          <a:endParaRPr lang="es-ES" sz="2000"/>
        </a:p>
      </dgm:t>
    </dgm:pt>
    <dgm:pt modelId="{A31843D6-8B5E-43B1-8078-461FA451F893}" type="sibTrans" cxnId="{4F9D9A66-E585-4B3D-AD30-6A26E8AA2DA0}">
      <dgm:prSet/>
      <dgm:spPr/>
      <dgm:t>
        <a:bodyPr/>
        <a:lstStyle/>
        <a:p>
          <a:endParaRPr lang="es-ES" sz="2000"/>
        </a:p>
      </dgm:t>
    </dgm:pt>
    <dgm:pt modelId="{129B2599-5A8C-4508-9921-8472BECA6AB5}">
      <dgm:prSet phldrT="[Texto]" custT="1"/>
      <dgm:spPr/>
      <dgm:t>
        <a:bodyPr/>
        <a:lstStyle/>
        <a:p>
          <a:r>
            <a:rPr lang="es-ES" sz="2400" dirty="0"/>
            <a:t>Factores locales</a:t>
          </a:r>
        </a:p>
      </dgm:t>
    </dgm:pt>
    <dgm:pt modelId="{A3321F14-8EA4-4CFC-9CFE-169A8DEB1AFC}" type="parTrans" cxnId="{670840B6-460A-4B6E-8C5D-D0B9264FDE89}">
      <dgm:prSet/>
      <dgm:spPr/>
      <dgm:t>
        <a:bodyPr/>
        <a:lstStyle/>
        <a:p>
          <a:endParaRPr lang="es-ES" sz="2000"/>
        </a:p>
      </dgm:t>
    </dgm:pt>
    <dgm:pt modelId="{2ECE0F71-CAA4-45BD-8059-D7186944A576}" type="sibTrans" cxnId="{670840B6-460A-4B6E-8C5D-D0B9264FDE89}">
      <dgm:prSet/>
      <dgm:spPr/>
      <dgm:t>
        <a:bodyPr/>
        <a:lstStyle/>
        <a:p>
          <a:endParaRPr lang="es-ES" sz="2000"/>
        </a:p>
      </dgm:t>
    </dgm:pt>
    <dgm:pt modelId="{994CFA8A-9636-4853-BDA3-BCED9BD3CF8C}">
      <dgm:prSet phldrT="[Texto]" custT="1"/>
      <dgm:spPr/>
      <dgm:t>
        <a:bodyPr/>
        <a:lstStyle/>
        <a:p>
          <a:r>
            <a:rPr lang="es-ES" sz="1600" b="1" dirty="0"/>
            <a:t>Endógenos:</a:t>
          </a:r>
        </a:p>
        <a:p>
          <a:r>
            <a:rPr lang="es-ES" sz="1600" b="0" dirty="0"/>
            <a:t>Patologías dentales</a:t>
          </a:r>
        </a:p>
        <a:p>
          <a:r>
            <a:rPr lang="es-ES" sz="1600" b="0" dirty="0"/>
            <a:t>Periodontopatías</a:t>
          </a:r>
        </a:p>
        <a:p>
          <a:r>
            <a:rPr lang="es-ES" sz="1600" b="0" dirty="0"/>
            <a:t>Lesiones de la mucosa bucal</a:t>
          </a:r>
        </a:p>
        <a:p>
          <a:r>
            <a:rPr lang="es-ES" sz="1600" b="0" dirty="0"/>
            <a:t>Quistes o tumores odontogénicos</a:t>
          </a:r>
        </a:p>
        <a:p>
          <a:r>
            <a:rPr lang="es-ES" sz="1600" b="0" dirty="0"/>
            <a:t>Focos de sepsis vecinos</a:t>
          </a:r>
        </a:p>
      </dgm:t>
    </dgm:pt>
    <dgm:pt modelId="{DFEB28BF-A203-4212-950D-1ECB0E0C7F2B}" type="parTrans" cxnId="{61243391-6FBC-40AE-AF94-25F5C2C67D44}">
      <dgm:prSet/>
      <dgm:spPr/>
      <dgm:t>
        <a:bodyPr/>
        <a:lstStyle/>
        <a:p>
          <a:endParaRPr lang="es-ES" sz="2000"/>
        </a:p>
      </dgm:t>
    </dgm:pt>
    <dgm:pt modelId="{91362C04-1FCA-42DF-A194-B8FD69EC4CF7}" type="sibTrans" cxnId="{61243391-6FBC-40AE-AF94-25F5C2C67D44}">
      <dgm:prSet/>
      <dgm:spPr/>
      <dgm:t>
        <a:bodyPr/>
        <a:lstStyle/>
        <a:p>
          <a:endParaRPr lang="es-ES" sz="2000"/>
        </a:p>
      </dgm:t>
    </dgm:pt>
    <dgm:pt modelId="{BB4866FB-0230-4324-9718-D4BE6D5B7AFD}">
      <dgm:prSet phldrT="[Texto]" custT="1"/>
      <dgm:spPr/>
      <dgm:t>
        <a:bodyPr/>
        <a:lstStyle/>
        <a:p>
          <a:r>
            <a:rPr lang="es-ES" sz="1600" b="1" dirty="0"/>
            <a:t>Exógenos:</a:t>
          </a:r>
        </a:p>
        <a:p>
          <a:r>
            <a:rPr lang="es-ES" sz="1600" b="0" dirty="0"/>
            <a:t>Traumatismos maxilares</a:t>
          </a:r>
        </a:p>
        <a:p>
          <a:r>
            <a:rPr lang="es-ES" sz="1600" b="0" dirty="0"/>
            <a:t>Exodoncias</a:t>
          </a:r>
        </a:p>
        <a:p>
          <a:r>
            <a:rPr lang="es-ES" sz="1600" b="0" dirty="0"/>
            <a:t>Implantes </a:t>
          </a:r>
        </a:p>
        <a:p>
          <a:r>
            <a:rPr lang="es-ES" sz="1600" b="0" dirty="0"/>
            <a:t>Agentes físicos</a:t>
          </a:r>
        </a:p>
        <a:p>
          <a:r>
            <a:rPr lang="es-ES" sz="1600" b="0" dirty="0"/>
            <a:t>Agentes químicos</a:t>
          </a:r>
        </a:p>
      </dgm:t>
    </dgm:pt>
    <dgm:pt modelId="{65F5F29B-875B-490F-B783-3E6B9FA02785}" type="parTrans" cxnId="{8C6E361C-484F-4DBB-9E9F-6B6A458DF56D}">
      <dgm:prSet/>
      <dgm:spPr/>
      <dgm:t>
        <a:bodyPr/>
        <a:lstStyle/>
        <a:p>
          <a:endParaRPr lang="es-ES" sz="2000"/>
        </a:p>
      </dgm:t>
    </dgm:pt>
    <dgm:pt modelId="{C8237849-4605-4932-8A08-6813CA8081D9}" type="sibTrans" cxnId="{8C6E361C-484F-4DBB-9E9F-6B6A458DF56D}">
      <dgm:prSet/>
      <dgm:spPr/>
      <dgm:t>
        <a:bodyPr/>
        <a:lstStyle/>
        <a:p>
          <a:endParaRPr lang="es-ES" sz="2000"/>
        </a:p>
      </dgm:t>
    </dgm:pt>
    <dgm:pt modelId="{5AD9139B-0D2A-4821-BCD9-A457D8684A73}" type="pres">
      <dgm:prSet presAssocID="{78D474B2-055F-4B16-B00A-2AFB60924E6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390A6F12-785E-4022-8192-08786AEA72E7}" type="pres">
      <dgm:prSet presAssocID="{9B5199B9-9673-4AB4-AA36-5C179AC495FB}" presName="posSpace" presStyleCnt="0"/>
      <dgm:spPr/>
    </dgm:pt>
    <dgm:pt modelId="{1DF7AB73-9F6D-4E18-A15A-74C69E9BF29B}" type="pres">
      <dgm:prSet presAssocID="{9B5199B9-9673-4AB4-AA36-5C179AC495FB}" presName="vertFlow" presStyleCnt="0"/>
      <dgm:spPr/>
    </dgm:pt>
    <dgm:pt modelId="{49DB9B94-5339-45EB-ADB9-207FBA1EAAB9}" type="pres">
      <dgm:prSet presAssocID="{9B5199B9-9673-4AB4-AA36-5C179AC495FB}" presName="topSpace" presStyleCnt="0"/>
      <dgm:spPr/>
    </dgm:pt>
    <dgm:pt modelId="{7DDBD6E4-E126-40E5-9708-BE1AE706416C}" type="pres">
      <dgm:prSet presAssocID="{9B5199B9-9673-4AB4-AA36-5C179AC495FB}" presName="firstComp" presStyleCnt="0"/>
      <dgm:spPr/>
    </dgm:pt>
    <dgm:pt modelId="{84B0A607-CB35-4311-9E93-C2137BAC4B08}" type="pres">
      <dgm:prSet presAssocID="{9B5199B9-9673-4AB4-AA36-5C179AC495FB}" presName="firstChild" presStyleLbl="bgAccFollowNode1" presStyleIdx="0" presStyleCnt="3" custLinFactNeighborX="25464" custLinFactNeighborY="5861"/>
      <dgm:spPr/>
      <dgm:t>
        <a:bodyPr/>
        <a:lstStyle/>
        <a:p>
          <a:endParaRPr lang="es-MX"/>
        </a:p>
      </dgm:t>
    </dgm:pt>
    <dgm:pt modelId="{67AFF13B-4D99-44E5-B3F2-2C847BC70742}" type="pres">
      <dgm:prSet presAssocID="{9B5199B9-9673-4AB4-AA36-5C179AC495FB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753EB6-7710-4B7A-8189-43BB6D314DCA}" type="pres">
      <dgm:prSet presAssocID="{9B5199B9-9673-4AB4-AA36-5C179AC495FB}" presName="negSpace" presStyleCnt="0"/>
      <dgm:spPr/>
    </dgm:pt>
    <dgm:pt modelId="{504A0637-42B5-4F32-ABC4-040D1F18D61D}" type="pres">
      <dgm:prSet presAssocID="{9B5199B9-9673-4AB4-AA36-5C179AC495FB}" presName="circle" presStyleLbl="node1" presStyleIdx="0" presStyleCnt="2" custScaleX="119184" custLinFactNeighborX="15530" custLinFactNeighborY="-164"/>
      <dgm:spPr/>
      <dgm:t>
        <a:bodyPr/>
        <a:lstStyle/>
        <a:p>
          <a:endParaRPr lang="es-MX"/>
        </a:p>
      </dgm:t>
    </dgm:pt>
    <dgm:pt modelId="{E33529F6-916D-4ADA-937B-1DB697E3E1BB}" type="pres">
      <dgm:prSet presAssocID="{EA3845D4-4B99-4B94-A800-BA31CB0E599A}" presName="transSpace" presStyleCnt="0"/>
      <dgm:spPr/>
    </dgm:pt>
    <dgm:pt modelId="{03C2B789-AF70-46D6-B672-9AEE6904B7B6}" type="pres">
      <dgm:prSet presAssocID="{129B2599-5A8C-4508-9921-8472BECA6AB5}" presName="posSpace" presStyleCnt="0"/>
      <dgm:spPr/>
    </dgm:pt>
    <dgm:pt modelId="{D56989C4-130D-44EE-81C6-09186D8D895E}" type="pres">
      <dgm:prSet presAssocID="{129B2599-5A8C-4508-9921-8472BECA6AB5}" presName="vertFlow" presStyleCnt="0"/>
      <dgm:spPr/>
    </dgm:pt>
    <dgm:pt modelId="{135F24DC-1741-44AB-A856-98D52BB68EA3}" type="pres">
      <dgm:prSet presAssocID="{129B2599-5A8C-4508-9921-8472BECA6AB5}" presName="topSpace" presStyleCnt="0"/>
      <dgm:spPr/>
    </dgm:pt>
    <dgm:pt modelId="{AA4AD18E-2148-4576-A885-3E3F60B6EC63}" type="pres">
      <dgm:prSet presAssocID="{129B2599-5A8C-4508-9921-8472BECA6AB5}" presName="firstComp" presStyleCnt="0"/>
      <dgm:spPr/>
    </dgm:pt>
    <dgm:pt modelId="{9E3CC82B-0C99-422A-B5AB-6F24164D5F46}" type="pres">
      <dgm:prSet presAssocID="{129B2599-5A8C-4508-9921-8472BECA6AB5}" presName="firstChild" presStyleLbl="bgAccFollowNode1" presStyleIdx="1" presStyleCnt="3" custScaleX="138558" custLinFactNeighborX="24713" custLinFactNeighborY="-4442"/>
      <dgm:spPr/>
      <dgm:t>
        <a:bodyPr/>
        <a:lstStyle/>
        <a:p>
          <a:endParaRPr lang="es-MX"/>
        </a:p>
      </dgm:t>
    </dgm:pt>
    <dgm:pt modelId="{A7C033B1-3EB8-4D59-9984-D51D1CF1D29E}" type="pres">
      <dgm:prSet presAssocID="{129B2599-5A8C-4508-9921-8472BECA6AB5}" presName="first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C08E75-B391-440B-B652-E7951DEF22F3}" type="pres">
      <dgm:prSet presAssocID="{BB4866FB-0230-4324-9718-D4BE6D5B7AFD}" presName="comp" presStyleCnt="0"/>
      <dgm:spPr/>
    </dgm:pt>
    <dgm:pt modelId="{6EF5C25F-8651-4DCD-9DA5-119F1ED0FA91}" type="pres">
      <dgm:prSet presAssocID="{BB4866FB-0230-4324-9718-D4BE6D5B7AFD}" presName="child" presStyleLbl="bgAccFollowNode1" presStyleIdx="2" presStyleCnt="3" custScaleX="137868" custLinFactNeighborX="75" custLinFactNeighborY="6979"/>
      <dgm:spPr/>
      <dgm:t>
        <a:bodyPr/>
        <a:lstStyle/>
        <a:p>
          <a:endParaRPr lang="es-MX"/>
        </a:p>
      </dgm:t>
    </dgm:pt>
    <dgm:pt modelId="{851BE889-6540-4756-B592-A10F641B1252}" type="pres">
      <dgm:prSet presAssocID="{BB4866FB-0230-4324-9718-D4BE6D5B7AFD}" presName="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F46D98-72AD-4186-BF97-DC16E6B74856}" type="pres">
      <dgm:prSet presAssocID="{129B2599-5A8C-4508-9921-8472BECA6AB5}" presName="negSpace" presStyleCnt="0"/>
      <dgm:spPr/>
    </dgm:pt>
    <dgm:pt modelId="{C4AB5997-50F9-4545-9441-D10B05128660}" type="pres">
      <dgm:prSet presAssocID="{129B2599-5A8C-4508-9921-8472BECA6AB5}" presName="circle" presStyleLbl="node1" presStyleIdx="1" presStyleCnt="2" custLinFactNeighborX="-49138" custLinFactNeighborY="-725"/>
      <dgm:spPr/>
      <dgm:t>
        <a:bodyPr/>
        <a:lstStyle/>
        <a:p>
          <a:endParaRPr lang="es-MX"/>
        </a:p>
      </dgm:t>
    </dgm:pt>
  </dgm:ptLst>
  <dgm:cxnLst>
    <dgm:cxn modelId="{670840B6-460A-4B6E-8C5D-D0B9264FDE89}" srcId="{78D474B2-055F-4B16-B00A-2AFB60924E62}" destId="{129B2599-5A8C-4508-9921-8472BECA6AB5}" srcOrd="1" destOrd="0" parTransId="{A3321F14-8EA4-4CFC-9CFE-169A8DEB1AFC}" sibTransId="{2ECE0F71-CAA4-45BD-8059-D7186944A576}"/>
    <dgm:cxn modelId="{4F9D9A66-E585-4B3D-AD30-6A26E8AA2DA0}" srcId="{9B5199B9-9673-4AB4-AA36-5C179AC495FB}" destId="{C43296A1-861C-4857-8580-083618A21072}" srcOrd="0" destOrd="0" parTransId="{BE96EB9C-A91A-40E7-B7C3-A3ACF951B555}" sibTransId="{A31843D6-8B5E-43B1-8078-461FA451F893}"/>
    <dgm:cxn modelId="{5E935711-4991-4913-92CE-7DABAE07B9FE}" type="presOf" srcId="{129B2599-5A8C-4508-9921-8472BECA6AB5}" destId="{C4AB5997-50F9-4545-9441-D10B05128660}" srcOrd="0" destOrd="0" presId="urn:microsoft.com/office/officeart/2005/8/layout/hList9"/>
    <dgm:cxn modelId="{A0C35906-7693-4FC9-8939-ACF0742AAA5C}" srcId="{78D474B2-055F-4B16-B00A-2AFB60924E62}" destId="{9B5199B9-9673-4AB4-AA36-5C179AC495FB}" srcOrd="0" destOrd="0" parTransId="{FFB99A56-9326-45F4-B21C-5FF6A1EA1EB8}" sibTransId="{EA3845D4-4B99-4B94-A800-BA31CB0E599A}"/>
    <dgm:cxn modelId="{B3DE098C-F357-4FE0-878E-ADC017A7E771}" type="presOf" srcId="{BB4866FB-0230-4324-9718-D4BE6D5B7AFD}" destId="{6EF5C25F-8651-4DCD-9DA5-119F1ED0FA91}" srcOrd="0" destOrd="0" presId="urn:microsoft.com/office/officeart/2005/8/layout/hList9"/>
    <dgm:cxn modelId="{2A2067FA-1933-4E2B-AFD6-9B545F198993}" type="presOf" srcId="{994CFA8A-9636-4853-BDA3-BCED9BD3CF8C}" destId="{A7C033B1-3EB8-4D59-9984-D51D1CF1D29E}" srcOrd="1" destOrd="0" presId="urn:microsoft.com/office/officeart/2005/8/layout/hList9"/>
    <dgm:cxn modelId="{0D92A961-D2AA-448E-9D37-026A5B7AA0EB}" type="presOf" srcId="{C43296A1-861C-4857-8580-083618A21072}" destId="{84B0A607-CB35-4311-9E93-C2137BAC4B08}" srcOrd="0" destOrd="0" presId="urn:microsoft.com/office/officeart/2005/8/layout/hList9"/>
    <dgm:cxn modelId="{24FB745E-C1C4-4902-8433-DED89AF17C87}" type="presOf" srcId="{C43296A1-861C-4857-8580-083618A21072}" destId="{67AFF13B-4D99-44E5-B3F2-2C847BC70742}" srcOrd="1" destOrd="0" presId="urn:microsoft.com/office/officeart/2005/8/layout/hList9"/>
    <dgm:cxn modelId="{A640CA82-0F6D-4800-8AFB-D2B6B9DEDC70}" type="presOf" srcId="{BB4866FB-0230-4324-9718-D4BE6D5B7AFD}" destId="{851BE889-6540-4756-B592-A10F641B1252}" srcOrd="1" destOrd="0" presId="urn:microsoft.com/office/officeart/2005/8/layout/hList9"/>
    <dgm:cxn modelId="{0307D372-C3C0-4982-88F6-E012E6B4FC1E}" type="presOf" srcId="{994CFA8A-9636-4853-BDA3-BCED9BD3CF8C}" destId="{9E3CC82B-0C99-422A-B5AB-6F24164D5F46}" srcOrd="0" destOrd="0" presId="urn:microsoft.com/office/officeart/2005/8/layout/hList9"/>
    <dgm:cxn modelId="{8C6E361C-484F-4DBB-9E9F-6B6A458DF56D}" srcId="{129B2599-5A8C-4508-9921-8472BECA6AB5}" destId="{BB4866FB-0230-4324-9718-D4BE6D5B7AFD}" srcOrd="1" destOrd="0" parTransId="{65F5F29B-875B-490F-B783-3E6B9FA02785}" sibTransId="{C8237849-4605-4932-8A08-6813CA8081D9}"/>
    <dgm:cxn modelId="{61243391-6FBC-40AE-AF94-25F5C2C67D44}" srcId="{129B2599-5A8C-4508-9921-8472BECA6AB5}" destId="{994CFA8A-9636-4853-BDA3-BCED9BD3CF8C}" srcOrd="0" destOrd="0" parTransId="{DFEB28BF-A203-4212-950D-1ECB0E0C7F2B}" sibTransId="{91362C04-1FCA-42DF-A194-B8FD69EC4CF7}"/>
    <dgm:cxn modelId="{F8679883-5F66-4948-B2F7-92620AF9FF22}" type="presOf" srcId="{9B5199B9-9673-4AB4-AA36-5C179AC495FB}" destId="{504A0637-42B5-4F32-ABC4-040D1F18D61D}" srcOrd="0" destOrd="0" presId="urn:microsoft.com/office/officeart/2005/8/layout/hList9"/>
    <dgm:cxn modelId="{835ACD02-9A90-41A1-B40C-6BECAB54BFE4}" type="presOf" srcId="{78D474B2-055F-4B16-B00A-2AFB60924E62}" destId="{5AD9139B-0D2A-4821-BCD9-A457D8684A73}" srcOrd="0" destOrd="0" presId="urn:microsoft.com/office/officeart/2005/8/layout/hList9"/>
    <dgm:cxn modelId="{6D370016-3704-4FC8-8A03-F610F03F8058}" type="presParOf" srcId="{5AD9139B-0D2A-4821-BCD9-A457D8684A73}" destId="{390A6F12-785E-4022-8192-08786AEA72E7}" srcOrd="0" destOrd="0" presId="urn:microsoft.com/office/officeart/2005/8/layout/hList9"/>
    <dgm:cxn modelId="{7679DCEB-417D-4301-A656-17277F3E7B1A}" type="presParOf" srcId="{5AD9139B-0D2A-4821-BCD9-A457D8684A73}" destId="{1DF7AB73-9F6D-4E18-A15A-74C69E9BF29B}" srcOrd="1" destOrd="0" presId="urn:microsoft.com/office/officeart/2005/8/layout/hList9"/>
    <dgm:cxn modelId="{68E005FD-3530-4D61-9199-16ACBC7F633A}" type="presParOf" srcId="{1DF7AB73-9F6D-4E18-A15A-74C69E9BF29B}" destId="{49DB9B94-5339-45EB-ADB9-207FBA1EAAB9}" srcOrd="0" destOrd="0" presId="urn:microsoft.com/office/officeart/2005/8/layout/hList9"/>
    <dgm:cxn modelId="{BCCECBCB-64F1-42AD-A83C-0BE9EBB7E3C0}" type="presParOf" srcId="{1DF7AB73-9F6D-4E18-A15A-74C69E9BF29B}" destId="{7DDBD6E4-E126-40E5-9708-BE1AE706416C}" srcOrd="1" destOrd="0" presId="urn:microsoft.com/office/officeart/2005/8/layout/hList9"/>
    <dgm:cxn modelId="{ACE434F6-1ADD-4FA9-8622-6FC60FF2E766}" type="presParOf" srcId="{7DDBD6E4-E126-40E5-9708-BE1AE706416C}" destId="{84B0A607-CB35-4311-9E93-C2137BAC4B08}" srcOrd="0" destOrd="0" presId="urn:microsoft.com/office/officeart/2005/8/layout/hList9"/>
    <dgm:cxn modelId="{DFD64713-F410-4627-9380-AE202FC14D65}" type="presParOf" srcId="{7DDBD6E4-E126-40E5-9708-BE1AE706416C}" destId="{67AFF13B-4D99-44E5-B3F2-2C847BC70742}" srcOrd="1" destOrd="0" presId="urn:microsoft.com/office/officeart/2005/8/layout/hList9"/>
    <dgm:cxn modelId="{5668D30F-DCEC-4E5E-985B-CE7ADEEA2FBC}" type="presParOf" srcId="{5AD9139B-0D2A-4821-BCD9-A457D8684A73}" destId="{33753EB6-7710-4B7A-8189-43BB6D314DCA}" srcOrd="2" destOrd="0" presId="urn:microsoft.com/office/officeart/2005/8/layout/hList9"/>
    <dgm:cxn modelId="{2646D09C-9927-49A8-B538-E9F7604BF480}" type="presParOf" srcId="{5AD9139B-0D2A-4821-BCD9-A457D8684A73}" destId="{504A0637-42B5-4F32-ABC4-040D1F18D61D}" srcOrd="3" destOrd="0" presId="urn:microsoft.com/office/officeart/2005/8/layout/hList9"/>
    <dgm:cxn modelId="{1E115268-AECA-472A-B538-4AF175C0849F}" type="presParOf" srcId="{5AD9139B-0D2A-4821-BCD9-A457D8684A73}" destId="{E33529F6-916D-4ADA-937B-1DB697E3E1BB}" srcOrd="4" destOrd="0" presId="urn:microsoft.com/office/officeart/2005/8/layout/hList9"/>
    <dgm:cxn modelId="{99259A64-D3CB-4568-89A3-17088CDA7EF9}" type="presParOf" srcId="{5AD9139B-0D2A-4821-BCD9-A457D8684A73}" destId="{03C2B789-AF70-46D6-B672-9AEE6904B7B6}" srcOrd="5" destOrd="0" presId="urn:microsoft.com/office/officeart/2005/8/layout/hList9"/>
    <dgm:cxn modelId="{237A6538-BD1F-49BB-9584-0C684584DFBD}" type="presParOf" srcId="{5AD9139B-0D2A-4821-BCD9-A457D8684A73}" destId="{D56989C4-130D-44EE-81C6-09186D8D895E}" srcOrd="6" destOrd="0" presId="urn:microsoft.com/office/officeart/2005/8/layout/hList9"/>
    <dgm:cxn modelId="{0094963C-3B18-48FE-B0ED-31BB0E3F702C}" type="presParOf" srcId="{D56989C4-130D-44EE-81C6-09186D8D895E}" destId="{135F24DC-1741-44AB-A856-98D52BB68EA3}" srcOrd="0" destOrd="0" presId="urn:microsoft.com/office/officeart/2005/8/layout/hList9"/>
    <dgm:cxn modelId="{27E77108-9109-42BC-8268-68C416032976}" type="presParOf" srcId="{D56989C4-130D-44EE-81C6-09186D8D895E}" destId="{AA4AD18E-2148-4576-A885-3E3F60B6EC63}" srcOrd="1" destOrd="0" presId="urn:microsoft.com/office/officeart/2005/8/layout/hList9"/>
    <dgm:cxn modelId="{8DAF719B-4460-426B-8C44-46D4D4065C58}" type="presParOf" srcId="{AA4AD18E-2148-4576-A885-3E3F60B6EC63}" destId="{9E3CC82B-0C99-422A-B5AB-6F24164D5F46}" srcOrd="0" destOrd="0" presId="urn:microsoft.com/office/officeart/2005/8/layout/hList9"/>
    <dgm:cxn modelId="{518E4B38-D618-493F-986E-E07D31C9CF18}" type="presParOf" srcId="{AA4AD18E-2148-4576-A885-3E3F60B6EC63}" destId="{A7C033B1-3EB8-4D59-9984-D51D1CF1D29E}" srcOrd="1" destOrd="0" presId="urn:microsoft.com/office/officeart/2005/8/layout/hList9"/>
    <dgm:cxn modelId="{8A04BF05-8FB2-4A0B-93E5-E4A886951A59}" type="presParOf" srcId="{D56989C4-130D-44EE-81C6-09186D8D895E}" destId="{14C08E75-B391-440B-B652-E7951DEF22F3}" srcOrd="2" destOrd="0" presId="urn:microsoft.com/office/officeart/2005/8/layout/hList9"/>
    <dgm:cxn modelId="{3A197341-A23E-47AB-B53E-A3E379749F60}" type="presParOf" srcId="{14C08E75-B391-440B-B652-E7951DEF22F3}" destId="{6EF5C25F-8651-4DCD-9DA5-119F1ED0FA91}" srcOrd="0" destOrd="0" presId="urn:microsoft.com/office/officeart/2005/8/layout/hList9"/>
    <dgm:cxn modelId="{71ABFEBF-D41A-445F-A27D-861451985C2F}" type="presParOf" srcId="{14C08E75-B391-440B-B652-E7951DEF22F3}" destId="{851BE889-6540-4756-B592-A10F641B1252}" srcOrd="1" destOrd="0" presId="urn:microsoft.com/office/officeart/2005/8/layout/hList9"/>
    <dgm:cxn modelId="{F791B8C6-E665-4607-868A-BD4F1151DC7D}" type="presParOf" srcId="{5AD9139B-0D2A-4821-BCD9-A457D8684A73}" destId="{3AF46D98-72AD-4186-BF97-DC16E6B74856}" srcOrd="7" destOrd="0" presId="urn:microsoft.com/office/officeart/2005/8/layout/hList9"/>
    <dgm:cxn modelId="{FDD39209-A38F-469D-BF56-B8C90F07175A}" type="presParOf" srcId="{5AD9139B-0D2A-4821-BCD9-A457D8684A73}" destId="{C4AB5997-50F9-4545-9441-D10B0512866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18B535-CAA4-4B8C-AE25-89E5046FEF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2B1DDAC-7E43-4F31-A915-B5BF1EB19EF2}">
      <dgm:prSet phldrT="[Texto]" custT="1"/>
      <dgm:spPr/>
      <dgm:t>
        <a:bodyPr/>
        <a:lstStyle/>
        <a:p>
          <a:r>
            <a:rPr lang="es-MX" sz="1800" dirty="0"/>
            <a:t>Primer periodo: 2 </a:t>
          </a:r>
          <a:r>
            <a:rPr lang="es-MX" sz="1800" dirty="0" err="1"/>
            <a:t>ó</a:t>
          </a:r>
          <a:r>
            <a:rPr lang="es-MX" sz="1800" dirty="0"/>
            <a:t> 3 días, en el que los síntomas recuerdan a los de la periodontitis pero con un carácter mucho más violento y con una clara afectación del estado general; la aparición de dolor profundo e intenso y fiebre alta.</a:t>
          </a:r>
          <a:endParaRPr lang="es-ES" sz="1800" dirty="0"/>
        </a:p>
      </dgm:t>
    </dgm:pt>
    <dgm:pt modelId="{C2AD3C0C-0F13-4BBD-B75D-2D309E38D9DC}" type="parTrans" cxnId="{911E648B-3804-4FD5-B77B-DE74C329C7A3}">
      <dgm:prSet/>
      <dgm:spPr/>
      <dgm:t>
        <a:bodyPr/>
        <a:lstStyle/>
        <a:p>
          <a:endParaRPr lang="es-ES" sz="1800"/>
        </a:p>
      </dgm:t>
    </dgm:pt>
    <dgm:pt modelId="{3A16CBB0-05EE-4358-85D7-9E0353C0B4C4}" type="sibTrans" cxnId="{911E648B-3804-4FD5-B77B-DE74C329C7A3}">
      <dgm:prSet/>
      <dgm:spPr/>
      <dgm:t>
        <a:bodyPr/>
        <a:lstStyle/>
        <a:p>
          <a:endParaRPr lang="es-ES" sz="1800"/>
        </a:p>
      </dgm:t>
    </dgm:pt>
    <dgm:pt modelId="{B87935FD-44DA-46B8-84FE-32F01AAAFA9E}" type="pres">
      <dgm:prSet presAssocID="{9E18B535-CAA4-4B8C-AE25-89E5046FEF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4B2CF50-213A-4D9C-A47C-3B129D80200B}" type="pres">
      <dgm:prSet presAssocID="{02B1DDAC-7E43-4F31-A915-B5BF1EB19EF2}" presName="parentLin" presStyleCnt="0"/>
      <dgm:spPr/>
    </dgm:pt>
    <dgm:pt modelId="{1D4D36E0-284A-4283-A424-40456E84C468}" type="pres">
      <dgm:prSet presAssocID="{02B1DDAC-7E43-4F31-A915-B5BF1EB19EF2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7F2FEDDD-8DF9-4905-A6AC-87FD60133765}" type="pres">
      <dgm:prSet presAssocID="{02B1DDAC-7E43-4F31-A915-B5BF1EB19EF2}" presName="parentText" presStyleLbl="node1" presStyleIdx="0" presStyleCnt="1" custScaleX="714460" custLinFactX="9825" custLinFactNeighborX="100000" custLinFactNeighborY="-7182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2A8827-27DC-4F72-B19C-366F86DAD142}" type="pres">
      <dgm:prSet presAssocID="{02B1DDAC-7E43-4F31-A915-B5BF1EB19EF2}" presName="negativeSpace" presStyleCnt="0"/>
      <dgm:spPr/>
    </dgm:pt>
    <dgm:pt modelId="{A7FB37FC-4AE0-4690-A733-BF82A6DB14D5}" type="pres">
      <dgm:prSet presAssocID="{02B1DDAC-7E43-4F31-A915-B5BF1EB19EF2}" presName="childText" presStyleLbl="conFgAcc1" presStyleIdx="0" presStyleCnt="1" custScaleY="58533">
        <dgm:presLayoutVars>
          <dgm:bulletEnabled val="1"/>
        </dgm:presLayoutVars>
      </dgm:prSet>
      <dgm:spPr/>
    </dgm:pt>
  </dgm:ptLst>
  <dgm:cxnLst>
    <dgm:cxn modelId="{2C9082FE-1766-436E-83CB-8A57A7F5C224}" type="presOf" srcId="{9E18B535-CAA4-4B8C-AE25-89E5046FEF24}" destId="{B87935FD-44DA-46B8-84FE-32F01AAAFA9E}" srcOrd="0" destOrd="0" presId="urn:microsoft.com/office/officeart/2005/8/layout/list1"/>
    <dgm:cxn modelId="{36D835DB-C5F0-49A4-A446-AA3737321910}" type="presOf" srcId="{02B1DDAC-7E43-4F31-A915-B5BF1EB19EF2}" destId="{1D4D36E0-284A-4283-A424-40456E84C468}" srcOrd="0" destOrd="0" presId="urn:microsoft.com/office/officeart/2005/8/layout/list1"/>
    <dgm:cxn modelId="{911E648B-3804-4FD5-B77B-DE74C329C7A3}" srcId="{9E18B535-CAA4-4B8C-AE25-89E5046FEF24}" destId="{02B1DDAC-7E43-4F31-A915-B5BF1EB19EF2}" srcOrd="0" destOrd="0" parTransId="{C2AD3C0C-0F13-4BBD-B75D-2D309E38D9DC}" sibTransId="{3A16CBB0-05EE-4358-85D7-9E0353C0B4C4}"/>
    <dgm:cxn modelId="{CBC725DE-4ED7-462E-88BC-BD16A5BF9B82}" type="presOf" srcId="{02B1DDAC-7E43-4F31-A915-B5BF1EB19EF2}" destId="{7F2FEDDD-8DF9-4905-A6AC-87FD60133765}" srcOrd="1" destOrd="0" presId="urn:microsoft.com/office/officeart/2005/8/layout/list1"/>
    <dgm:cxn modelId="{55E12304-BF3F-4871-962B-755478F61827}" type="presParOf" srcId="{B87935FD-44DA-46B8-84FE-32F01AAAFA9E}" destId="{B4B2CF50-213A-4D9C-A47C-3B129D80200B}" srcOrd="0" destOrd="0" presId="urn:microsoft.com/office/officeart/2005/8/layout/list1"/>
    <dgm:cxn modelId="{85DD3854-1726-435C-BA0C-3CA253BA5DDE}" type="presParOf" srcId="{B4B2CF50-213A-4D9C-A47C-3B129D80200B}" destId="{1D4D36E0-284A-4283-A424-40456E84C468}" srcOrd="0" destOrd="0" presId="urn:microsoft.com/office/officeart/2005/8/layout/list1"/>
    <dgm:cxn modelId="{D473A85B-295C-4887-9351-16BA05B6A583}" type="presParOf" srcId="{B4B2CF50-213A-4D9C-A47C-3B129D80200B}" destId="{7F2FEDDD-8DF9-4905-A6AC-87FD60133765}" srcOrd="1" destOrd="0" presId="urn:microsoft.com/office/officeart/2005/8/layout/list1"/>
    <dgm:cxn modelId="{886F271D-7507-4E4C-9CAF-74BB74F8A8AC}" type="presParOf" srcId="{B87935FD-44DA-46B8-84FE-32F01AAAFA9E}" destId="{E02A8827-27DC-4F72-B19C-366F86DAD142}" srcOrd="1" destOrd="0" presId="urn:microsoft.com/office/officeart/2005/8/layout/list1"/>
    <dgm:cxn modelId="{AA1C49C1-4B2A-4054-8C13-21ECE8BEFB65}" type="presParOf" srcId="{B87935FD-44DA-46B8-84FE-32F01AAAFA9E}" destId="{A7FB37FC-4AE0-4690-A733-BF82A6DB14D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18B535-CAA4-4B8C-AE25-89E5046FEF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0A916BE-9E75-4E75-8383-3B93AFFDE0EE}">
      <dgm:prSet phldrT="[Texto]" custT="1"/>
      <dgm:spPr/>
      <dgm:t>
        <a:bodyPr/>
        <a:lstStyle/>
        <a:p>
          <a:r>
            <a:rPr lang="es-MX" sz="1800" dirty="0"/>
            <a:t>Segundo periodo: aparece una celulitis franca que suele evolucionar hacia un absceso </a:t>
          </a:r>
          <a:r>
            <a:rPr lang="es-MX" sz="1800" dirty="0" err="1"/>
            <a:t>cervicofacial</a:t>
          </a:r>
          <a:r>
            <a:rPr lang="es-MX" sz="1800" dirty="0"/>
            <a:t>; la evolución espontánea es la fistulización </a:t>
          </a:r>
          <a:r>
            <a:rPr lang="es-MX" sz="1800" dirty="0" err="1"/>
            <a:t>endo</a:t>
          </a:r>
          <a:r>
            <a:rPr lang="es-MX" sz="1800" dirty="0"/>
            <a:t> o </a:t>
          </a:r>
          <a:r>
            <a:rPr lang="es-MX" sz="1800" dirty="0" err="1"/>
            <a:t>extrabucal</a:t>
          </a:r>
          <a:r>
            <a:rPr lang="es-MX" sz="1800" dirty="0"/>
            <a:t>. Con el drenaje de un exudado purulento ceden todos los síntomas, en especial el dolor.</a:t>
          </a:r>
          <a:endParaRPr lang="es-ES" sz="1800" dirty="0"/>
        </a:p>
      </dgm:t>
    </dgm:pt>
    <dgm:pt modelId="{C031B1CB-3270-4FF4-8903-FE3CDC373966}" type="parTrans" cxnId="{7D52F58A-ABBB-4012-A378-E79A3830BF92}">
      <dgm:prSet/>
      <dgm:spPr/>
      <dgm:t>
        <a:bodyPr/>
        <a:lstStyle/>
        <a:p>
          <a:endParaRPr lang="es-ES" sz="1800"/>
        </a:p>
      </dgm:t>
    </dgm:pt>
    <dgm:pt modelId="{CB27D6AA-74B2-48AD-9B0D-8E5D3A58DD41}" type="sibTrans" cxnId="{7D52F58A-ABBB-4012-A378-E79A3830BF92}">
      <dgm:prSet/>
      <dgm:spPr/>
      <dgm:t>
        <a:bodyPr/>
        <a:lstStyle/>
        <a:p>
          <a:endParaRPr lang="es-ES" sz="1800"/>
        </a:p>
      </dgm:t>
    </dgm:pt>
    <dgm:pt modelId="{B87935FD-44DA-46B8-84FE-32F01AAAFA9E}" type="pres">
      <dgm:prSet presAssocID="{9E18B535-CAA4-4B8C-AE25-89E5046FEF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A113D0C-45D2-4CE1-B0FA-A8CA24AFE56C}" type="pres">
      <dgm:prSet presAssocID="{90A916BE-9E75-4E75-8383-3B93AFFDE0EE}" presName="parentLin" presStyleCnt="0"/>
      <dgm:spPr/>
    </dgm:pt>
    <dgm:pt modelId="{1BBA8872-C59E-485D-A613-5D7640579C95}" type="pres">
      <dgm:prSet presAssocID="{90A916BE-9E75-4E75-8383-3B93AFFDE0EE}" presName="parentLeftMargin" presStyleLbl="node1" presStyleIdx="0" presStyleCnt="1"/>
      <dgm:spPr/>
      <dgm:t>
        <a:bodyPr/>
        <a:lstStyle/>
        <a:p>
          <a:endParaRPr lang="es-MX"/>
        </a:p>
      </dgm:t>
    </dgm:pt>
    <dgm:pt modelId="{58E238F1-9F96-4498-A800-B9D831E9AE65}" type="pres">
      <dgm:prSet presAssocID="{90A916BE-9E75-4E75-8383-3B93AFFDE0EE}" presName="parentText" presStyleLbl="node1" presStyleIdx="0" presStyleCnt="1" custScaleX="714460" custLinFactX="3083" custLinFactNeighborX="100000" custLinFactNeighborY="-3527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CE3B31-5B14-4478-9BCC-4C7DF813278C}" type="pres">
      <dgm:prSet presAssocID="{90A916BE-9E75-4E75-8383-3B93AFFDE0EE}" presName="negativeSpace" presStyleCnt="0"/>
      <dgm:spPr/>
    </dgm:pt>
    <dgm:pt modelId="{6C5F1A4D-4809-4F68-9901-9EAEC5CB4742}" type="pres">
      <dgm:prSet presAssocID="{90A916BE-9E75-4E75-8383-3B93AFFDE0EE}" presName="childText" presStyleLbl="conFgAcc1" presStyleIdx="0" presStyleCnt="1" custScaleY="64036">
        <dgm:presLayoutVars>
          <dgm:bulletEnabled val="1"/>
        </dgm:presLayoutVars>
      </dgm:prSet>
      <dgm:spPr/>
    </dgm:pt>
  </dgm:ptLst>
  <dgm:cxnLst>
    <dgm:cxn modelId="{2C9082FE-1766-436E-83CB-8A57A7F5C224}" type="presOf" srcId="{9E18B535-CAA4-4B8C-AE25-89E5046FEF24}" destId="{B87935FD-44DA-46B8-84FE-32F01AAAFA9E}" srcOrd="0" destOrd="0" presId="urn:microsoft.com/office/officeart/2005/8/layout/list1"/>
    <dgm:cxn modelId="{7D52F58A-ABBB-4012-A378-E79A3830BF92}" srcId="{9E18B535-CAA4-4B8C-AE25-89E5046FEF24}" destId="{90A916BE-9E75-4E75-8383-3B93AFFDE0EE}" srcOrd="0" destOrd="0" parTransId="{C031B1CB-3270-4FF4-8903-FE3CDC373966}" sibTransId="{CB27D6AA-74B2-48AD-9B0D-8E5D3A58DD41}"/>
    <dgm:cxn modelId="{01E9E10D-329F-4061-8299-9CEB805B3B44}" type="presOf" srcId="{90A916BE-9E75-4E75-8383-3B93AFFDE0EE}" destId="{1BBA8872-C59E-485D-A613-5D7640579C95}" srcOrd="0" destOrd="0" presId="urn:microsoft.com/office/officeart/2005/8/layout/list1"/>
    <dgm:cxn modelId="{3C574313-CDD6-4A81-BAED-CD68DB9071C4}" type="presOf" srcId="{90A916BE-9E75-4E75-8383-3B93AFFDE0EE}" destId="{58E238F1-9F96-4498-A800-B9D831E9AE65}" srcOrd="1" destOrd="0" presId="urn:microsoft.com/office/officeart/2005/8/layout/list1"/>
    <dgm:cxn modelId="{EF48FC25-20E6-4B6D-8559-00484D6755DD}" type="presParOf" srcId="{B87935FD-44DA-46B8-84FE-32F01AAAFA9E}" destId="{2A113D0C-45D2-4CE1-B0FA-A8CA24AFE56C}" srcOrd="0" destOrd="0" presId="urn:microsoft.com/office/officeart/2005/8/layout/list1"/>
    <dgm:cxn modelId="{093CB0A1-C143-4C64-BA4E-4CACB89067AC}" type="presParOf" srcId="{2A113D0C-45D2-4CE1-B0FA-A8CA24AFE56C}" destId="{1BBA8872-C59E-485D-A613-5D7640579C95}" srcOrd="0" destOrd="0" presId="urn:microsoft.com/office/officeart/2005/8/layout/list1"/>
    <dgm:cxn modelId="{2CAFDE6C-0818-4586-8F07-61488A5FE2FB}" type="presParOf" srcId="{2A113D0C-45D2-4CE1-B0FA-A8CA24AFE56C}" destId="{58E238F1-9F96-4498-A800-B9D831E9AE65}" srcOrd="1" destOrd="0" presId="urn:microsoft.com/office/officeart/2005/8/layout/list1"/>
    <dgm:cxn modelId="{24C5C23B-6A03-43CC-AA33-9E16983147B0}" type="presParOf" srcId="{B87935FD-44DA-46B8-84FE-32F01AAAFA9E}" destId="{47CE3B31-5B14-4478-9BCC-4C7DF813278C}" srcOrd="1" destOrd="0" presId="urn:microsoft.com/office/officeart/2005/8/layout/list1"/>
    <dgm:cxn modelId="{C6FD30A3-860A-4AF9-B071-8BB87EA3B48E}" type="presParOf" srcId="{B87935FD-44DA-46B8-84FE-32F01AAAFA9E}" destId="{6C5F1A4D-4809-4F68-9901-9EAEC5CB474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34EB45-F320-48F4-B623-1397216050A0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77E69042-5815-482B-9D31-A969F4218A86}">
      <dgm:prSet phldrT="[Texto]"/>
      <dgm:spPr/>
      <dgm:t>
        <a:bodyPr/>
        <a:lstStyle/>
        <a:p>
          <a:r>
            <a:rPr lang="es-MX" dirty="0"/>
            <a:t>Dolor profundo intenso a la palpación del hueso afectado y a</a:t>
          </a:r>
          <a:endParaRPr lang="es-ES" dirty="0"/>
        </a:p>
        <a:p>
          <a:r>
            <a:rPr lang="es-MX" dirty="0"/>
            <a:t>la percusión del diente responsable, que además presentará un </a:t>
          </a:r>
          <a:r>
            <a:rPr lang="es-ES" dirty="0"/>
            <a:t>cierto grado de movilidad</a:t>
          </a:r>
        </a:p>
      </dgm:t>
    </dgm:pt>
    <dgm:pt modelId="{F04B339D-6FE9-4405-BEB1-58C88D828688}" type="parTrans" cxnId="{3AE6D959-65B9-4C33-9337-9F5A22B561F2}">
      <dgm:prSet/>
      <dgm:spPr/>
      <dgm:t>
        <a:bodyPr/>
        <a:lstStyle/>
        <a:p>
          <a:endParaRPr lang="es-ES"/>
        </a:p>
      </dgm:t>
    </dgm:pt>
    <dgm:pt modelId="{F7AAFE45-10E3-41CC-9BB7-5A2B7B8140E4}" type="sibTrans" cxnId="{3AE6D959-65B9-4C33-9337-9F5A22B561F2}">
      <dgm:prSet/>
      <dgm:spPr/>
      <dgm:t>
        <a:bodyPr/>
        <a:lstStyle/>
        <a:p>
          <a:endParaRPr lang="es-ES"/>
        </a:p>
      </dgm:t>
    </dgm:pt>
    <dgm:pt modelId="{AD5A3458-DC6B-49B3-B815-805B94B6C0E7}">
      <dgm:prSet phldrT="[Texto]"/>
      <dgm:spPr/>
      <dgm:t>
        <a:bodyPr/>
        <a:lstStyle/>
        <a:p>
          <a:r>
            <a:rPr lang="es-ES" dirty="0"/>
            <a:t>Celulitis o abscesos </a:t>
          </a:r>
          <a:r>
            <a:rPr lang="es-ES" dirty="0" err="1"/>
            <a:t>cervicofaciales</a:t>
          </a:r>
          <a:r>
            <a:rPr lang="es-ES" dirty="0"/>
            <a:t> similares a los descritos</a:t>
          </a:r>
        </a:p>
        <a:p>
          <a:r>
            <a:rPr lang="es-MX" dirty="0"/>
            <a:t>en la infección </a:t>
          </a:r>
          <a:r>
            <a:rPr lang="es-MX" dirty="0" err="1"/>
            <a:t>odontogénica</a:t>
          </a:r>
          <a:r>
            <a:rPr lang="es-MX" dirty="0"/>
            <a:t>, que estarán presentes en las formas agudas y en las reagudizaciones.</a:t>
          </a:r>
          <a:endParaRPr lang="es-ES" dirty="0"/>
        </a:p>
      </dgm:t>
    </dgm:pt>
    <dgm:pt modelId="{B8910674-9B90-4918-BAC9-87D8CACB832F}" type="parTrans" cxnId="{886BB8F1-4892-4CD0-B5DC-A119A1594DC1}">
      <dgm:prSet/>
      <dgm:spPr/>
      <dgm:t>
        <a:bodyPr/>
        <a:lstStyle/>
        <a:p>
          <a:endParaRPr lang="es-ES"/>
        </a:p>
      </dgm:t>
    </dgm:pt>
    <dgm:pt modelId="{118D3010-BEE3-42F5-934A-817E64D3E3AE}" type="sibTrans" cxnId="{886BB8F1-4892-4CD0-B5DC-A119A1594DC1}">
      <dgm:prSet/>
      <dgm:spPr/>
      <dgm:t>
        <a:bodyPr/>
        <a:lstStyle/>
        <a:p>
          <a:endParaRPr lang="es-ES"/>
        </a:p>
      </dgm:t>
    </dgm:pt>
    <dgm:pt modelId="{2A65F752-1C58-4116-B091-40B559FFECD0}">
      <dgm:prSet phldrT="[Texto]"/>
      <dgm:spPr/>
      <dgm:t>
        <a:bodyPr/>
        <a:lstStyle/>
        <a:p>
          <a:r>
            <a:rPr lang="es-MX" dirty="0"/>
            <a:t>Presencia de fístulas por las que drena un exudado; a veces, si</a:t>
          </a:r>
          <a:endParaRPr lang="es-ES" dirty="0"/>
        </a:p>
        <a:p>
          <a:r>
            <a:rPr lang="es-MX" dirty="0"/>
            <a:t>se introduce un estilete en su interior se puede llegar a tocar</a:t>
          </a:r>
          <a:endParaRPr lang="es-ES" dirty="0"/>
        </a:p>
        <a:p>
          <a:r>
            <a:rPr lang="es-MX" dirty="0"/>
            <a:t>y a movilizar el secuestro. El cual es expulsado habitualmente como trocitos de hueso.</a:t>
          </a:r>
          <a:endParaRPr lang="es-ES" dirty="0"/>
        </a:p>
      </dgm:t>
    </dgm:pt>
    <dgm:pt modelId="{BD585B55-037B-4718-9E60-8B0E3E30CFF4}" type="parTrans" cxnId="{7DE8A502-3D01-4F81-BB3C-20361E92161D}">
      <dgm:prSet/>
      <dgm:spPr/>
      <dgm:t>
        <a:bodyPr/>
        <a:lstStyle/>
        <a:p>
          <a:endParaRPr lang="es-ES"/>
        </a:p>
      </dgm:t>
    </dgm:pt>
    <dgm:pt modelId="{7F9283A2-07F5-4837-846C-CD6C0BF863F6}" type="sibTrans" cxnId="{7DE8A502-3D01-4F81-BB3C-20361E92161D}">
      <dgm:prSet/>
      <dgm:spPr/>
      <dgm:t>
        <a:bodyPr/>
        <a:lstStyle/>
        <a:p>
          <a:endParaRPr lang="es-ES"/>
        </a:p>
      </dgm:t>
    </dgm:pt>
    <dgm:pt modelId="{068BD04C-BCD6-4AFA-A690-C23A873732E6}" type="pres">
      <dgm:prSet presAssocID="{FD34EB45-F320-48F4-B623-1397216050A0}" presName="linearFlow" presStyleCnt="0">
        <dgm:presLayoutVars>
          <dgm:dir/>
          <dgm:resizeHandles val="exact"/>
        </dgm:presLayoutVars>
      </dgm:prSet>
      <dgm:spPr/>
    </dgm:pt>
    <dgm:pt modelId="{16BBDAB1-3144-4D19-9F24-B01787855160}" type="pres">
      <dgm:prSet presAssocID="{77E69042-5815-482B-9D31-A969F4218A86}" presName="composite" presStyleCnt="0"/>
      <dgm:spPr/>
    </dgm:pt>
    <dgm:pt modelId="{066BB0A0-1FE3-4FCA-A4C7-C8C3592BF3FC}" type="pres">
      <dgm:prSet presAssocID="{77E69042-5815-482B-9D31-A969F4218A86}" presName="imgShp" presStyleLbl="fgImgPlace1" presStyleIdx="0" presStyleCnt="3"/>
      <dgm:spPr/>
    </dgm:pt>
    <dgm:pt modelId="{C40F9E69-D89F-464C-AF95-6F1BEDE398DE}" type="pres">
      <dgm:prSet presAssocID="{77E69042-5815-482B-9D31-A969F4218A8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43254B-389F-409F-A699-B4A90D2E29AF}" type="pres">
      <dgm:prSet presAssocID="{F7AAFE45-10E3-41CC-9BB7-5A2B7B8140E4}" presName="spacing" presStyleCnt="0"/>
      <dgm:spPr/>
    </dgm:pt>
    <dgm:pt modelId="{7C7F7A64-4B8D-43FD-A54A-E349A156E3C5}" type="pres">
      <dgm:prSet presAssocID="{AD5A3458-DC6B-49B3-B815-805B94B6C0E7}" presName="composite" presStyleCnt="0"/>
      <dgm:spPr/>
    </dgm:pt>
    <dgm:pt modelId="{1F57AF2E-5DBB-489C-A353-CFC2B10ECC7A}" type="pres">
      <dgm:prSet presAssocID="{AD5A3458-DC6B-49B3-B815-805B94B6C0E7}" presName="imgShp" presStyleLbl="fgImgPlace1" presStyleIdx="1" presStyleCnt="3"/>
      <dgm:spPr/>
    </dgm:pt>
    <dgm:pt modelId="{6BE6BA61-227E-4836-96EA-190067A7A738}" type="pres">
      <dgm:prSet presAssocID="{AD5A3458-DC6B-49B3-B815-805B94B6C0E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D1CB08-F142-46EB-8A4E-504BA671FF35}" type="pres">
      <dgm:prSet presAssocID="{118D3010-BEE3-42F5-934A-817E64D3E3AE}" presName="spacing" presStyleCnt="0"/>
      <dgm:spPr/>
    </dgm:pt>
    <dgm:pt modelId="{4686B76E-9C8C-4ADC-840B-7044D0F4F1E8}" type="pres">
      <dgm:prSet presAssocID="{2A65F752-1C58-4116-B091-40B559FFECD0}" presName="composite" presStyleCnt="0"/>
      <dgm:spPr/>
    </dgm:pt>
    <dgm:pt modelId="{6A738685-D477-4E4A-88C7-7C1E803557DE}" type="pres">
      <dgm:prSet presAssocID="{2A65F752-1C58-4116-B091-40B559FFECD0}" presName="imgShp" presStyleLbl="fgImgPlace1" presStyleIdx="2" presStyleCnt="3"/>
      <dgm:spPr/>
    </dgm:pt>
    <dgm:pt modelId="{5CF26F1A-01BB-43D9-A727-C6BA439A97B4}" type="pres">
      <dgm:prSet presAssocID="{2A65F752-1C58-4116-B091-40B559FFECD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4ACE44-9F31-434E-AE15-00BAB0529208}" type="presOf" srcId="{FD34EB45-F320-48F4-B623-1397216050A0}" destId="{068BD04C-BCD6-4AFA-A690-C23A873732E6}" srcOrd="0" destOrd="0" presId="urn:microsoft.com/office/officeart/2005/8/layout/vList3"/>
    <dgm:cxn modelId="{886BB8F1-4892-4CD0-B5DC-A119A1594DC1}" srcId="{FD34EB45-F320-48F4-B623-1397216050A0}" destId="{AD5A3458-DC6B-49B3-B815-805B94B6C0E7}" srcOrd="1" destOrd="0" parTransId="{B8910674-9B90-4918-BAC9-87D8CACB832F}" sibTransId="{118D3010-BEE3-42F5-934A-817E64D3E3AE}"/>
    <dgm:cxn modelId="{3B43958E-E291-468E-BDED-4833E8AD82C0}" type="presOf" srcId="{77E69042-5815-482B-9D31-A969F4218A86}" destId="{C40F9E69-D89F-464C-AF95-6F1BEDE398DE}" srcOrd="0" destOrd="0" presId="urn:microsoft.com/office/officeart/2005/8/layout/vList3"/>
    <dgm:cxn modelId="{3A491A24-F156-4051-ACAE-91DBD9054BB9}" type="presOf" srcId="{2A65F752-1C58-4116-B091-40B559FFECD0}" destId="{5CF26F1A-01BB-43D9-A727-C6BA439A97B4}" srcOrd="0" destOrd="0" presId="urn:microsoft.com/office/officeart/2005/8/layout/vList3"/>
    <dgm:cxn modelId="{DCAB1AEC-92F0-4BD8-BCB6-48BC4554DAC1}" type="presOf" srcId="{AD5A3458-DC6B-49B3-B815-805B94B6C0E7}" destId="{6BE6BA61-227E-4836-96EA-190067A7A738}" srcOrd="0" destOrd="0" presId="urn:microsoft.com/office/officeart/2005/8/layout/vList3"/>
    <dgm:cxn modelId="{7DE8A502-3D01-4F81-BB3C-20361E92161D}" srcId="{FD34EB45-F320-48F4-B623-1397216050A0}" destId="{2A65F752-1C58-4116-B091-40B559FFECD0}" srcOrd="2" destOrd="0" parTransId="{BD585B55-037B-4718-9E60-8B0E3E30CFF4}" sibTransId="{7F9283A2-07F5-4837-846C-CD6C0BF863F6}"/>
    <dgm:cxn modelId="{3AE6D959-65B9-4C33-9337-9F5A22B561F2}" srcId="{FD34EB45-F320-48F4-B623-1397216050A0}" destId="{77E69042-5815-482B-9D31-A969F4218A86}" srcOrd="0" destOrd="0" parTransId="{F04B339D-6FE9-4405-BEB1-58C88D828688}" sibTransId="{F7AAFE45-10E3-41CC-9BB7-5A2B7B8140E4}"/>
    <dgm:cxn modelId="{2DFB8556-1690-4215-9CE6-AA5DD79D761B}" type="presParOf" srcId="{068BD04C-BCD6-4AFA-A690-C23A873732E6}" destId="{16BBDAB1-3144-4D19-9F24-B01787855160}" srcOrd="0" destOrd="0" presId="urn:microsoft.com/office/officeart/2005/8/layout/vList3"/>
    <dgm:cxn modelId="{10971EF2-170D-4351-9D8A-ED394F5B2DF4}" type="presParOf" srcId="{16BBDAB1-3144-4D19-9F24-B01787855160}" destId="{066BB0A0-1FE3-4FCA-A4C7-C8C3592BF3FC}" srcOrd="0" destOrd="0" presId="urn:microsoft.com/office/officeart/2005/8/layout/vList3"/>
    <dgm:cxn modelId="{012121C2-CFFE-4F0B-9B8B-FC28960D5365}" type="presParOf" srcId="{16BBDAB1-3144-4D19-9F24-B01787855160}" destId="{C40F9E69-D89F-464C-AF95-6F1BEDE398DE}" srcOrd="1" destOrd="0" presId="urn:microsoft.com/office/officeart/2005/8/layout/vList3"/>
    <dgm:cxn modelId="{8DA1DA73-BCC4-497A-B46E-4B10A9E24F8B}" type="presParOf" srcId="{068BD04C-BCD6-4AFA-A690-C23A873732E6}" destId="{D043254B-389F-409F-A699-B4A90D2E29AF}" srcOrd="1" destOrd="0" presId="urn:microsoft.com/office/officeart/2005/8/layout/vList3"/>
    <dgm:cxn modelId="{9D14424F-E39A-44B5-BAB3-7AB48EB61C94}" type="presParOf" srcId="{068BD04C-BCD6-4AFA-A690-C23A873732E6}" destId="{7C7F7A64-4B8D-43FD-A54A-E349A156E3C5}" srcOrd="2" destOrd="0" presId="urn:microsoft.com/office/officeart/2005/8/layout/vList3"/>
    <dgm:cxn modelId="{BA47B216-58AA-4761-8AF5-05080792769B}" type="presParOf" srcId="{7C7F7A64-4B8D-43FD-A54A-E349A156E3C5}" destId="{1F57AF2E-5DBB-489C-A353-CFC2B10ECC7A}" srcOrd="0" destOrd="0" presId="urn:microsoft.com/office/officeart/2005/8/layout/vList3"/>
    <dgm:cxn modelId="{C8D5064B-C7E8-4A70-9AC3-87A5A2F63C7B}" type="presParOf" srcId="{7C7F7A64-4B8D-43FD-A54A-E349A156E3C5}" destId="{6BE6BA61-227E-4836-96EA-190067A7A738}" srcOrd="1" destOrd="0" presId="urn:microsoft.com/office/officeart/2005/8/layout/vList3"/>
    <dgm:cxn modelId="{558AA79C-0AFA-4FE9-A73C-9E3DE28D8C7B}" type="presParOf" srcId="{068BD04C-BCD6-4AFA-A690-C23A873732E6}" destId="{02D1CB08-F142-46EB-8A4E-504BA671FF35}" srcOrd="3" destOrd="0" presId="urn:microsoft.com/office/officeart/2005/8/layout/vList3"/>
    <dgm:cxn modelId="{CBDCE146-5153-4428-8C14-4968C2F1C6AF}" type="presParOf" srcId="{068BD04C-BCD6-4AFA-A690-C23A873732E6}" destId="{4686B76E-9C8C-4ADC-840B-7044D0F4F1E8}" srcOrd="4" destOrd="0" presId="urn:microsoft.com/office/officeart/2005/8/layout/vList3"/>
    <dgm:cxn modelId="{9BE80268-CDB1-434D-8EAC-252BCD9AE866}" type="presParOf" srcId="{4686B76E-9C8C-4ADC-840B-7044D0F4F1E8}" destId="{6A738685-D477-4E4A-88C7-7C1E803557DE}" srcOrd="0" destOrd="0" presId="urn:microsoft.com/office/officeart/2005/8/layout/vList3"/>
    <dgm:cxn modelId="{7CBF4259-DF46-40B5-B1FD-0ACDBBD6B95A}" type="presParOf" srcId="{4686B76E-9C8C-4ADC-840B-7044D0F4F1E8}" destId="{5CF26F1A-01BB-43D9-A727-C6BA439A97B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34EB45-F320-48F4-B623-1397216050A0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77E69042-5815-482B-9D31-A969F4218A86}">
      <dgm:prSet phldrT="[Texto]"/>
      <dgm:spPr/>
      <dgm:t>
        <a:bodyPr/>
        <a:lstStyle/>
        <a:p>
          <a:r>
            <a:rPr lang="es-MX" dirty="0"/>
            <a:t>Calidad del exudado: un pus cremoso y espeso orienta hacia</a:t>
          </a:r>
          <a:endParaRPr lang="es-ES" dirty="0"/>
        </a:p>
        <a:p>
          <a:r>
            <a:rPr lang="es-MX" dirty="0"/>
            <a:t>la presencia de estafilococos, mientras que cuando es oscuro</a:t>
          </a:r>
          <a:endParaRPr lang="es-ES" dirty="0"/>
        </a:p>
        <a:p>
          <a:r>
            <a:rPr lang="es-MX" dirty="0"/>
            <a:t>y maloliente, la sospecha se orienta hacia los anaerobios.</a:t>
          </a:r>
          <a:endParaRPr lang="es-ES" dirty="0"/>
        </a:p>
      </dgm:t>
    </dgm:pt>
    <dgm:pt modelId="{F04B339D-6FE9-4405-BEB1-58C88D828688}" type="parTrans" cxnId="{3AE6D959-65B9-4C33-9337-9F5A22B561F2}">
      <dgm:prSet/>
      <dgm:spPr/>
      <dgm:t>
        <a:bodyPr/>
        <a:lstStyle/>
        <a:p>
          <a:endParaRPr lang="es-ES"/>
        </a:p>
      </dgm:t>
    </dgm:pt>
    <dgm:pt modelId="{F7AAFE45-10E3-41CC-9BB7-5A2B7B8140E4}" type="sibTrans" cxnId="{3AE6D959-65B9-4C33-9337-9F5A22B561F2}">
      <dgm:prSet/>
      <dgm:spPr/>
      <dgm:t>
        <a:bodyPr/>
        <a:lstStyle/>
        <a:p>
          <a:endParaRPr lang="es-ES"/>
        </a:p>
      </dgm:t>
    </dgm:pt>
    <dgm:pt modelId="{AD5A3458-DC6B-49B3-B815-805B94B6C0E7}">
      <dgm:prSet phldrT="[Texto]"/>
      <dgm:spPr/>
      <dgm:t>
        <a:bodyPr/>
        <a:lstStyle/>
        <a:p>
          <a:r>
            <a:rPr lang="es-MX" dirty="0"/>
            <a:t>Trastornos de la sensibilidad indicadores de la afectación neurológica del </a:t>
          </a:r>
          <a:r>
            <a:rPr lang="es-ES" dirty="0"/>
            <a:t>nervio dentario inferior (signo de </a:t>
          </a:r>
          <a:r>
            <a:rPr lang="es-ES" dirty="0" err="1"/>
            <a:t>Vincent</a:t>
          </a:r>
          <a:r>
            <a:rPr lang="es-ES" dirty="0"/>
            <a:t>), que será generalmente reversible.</a:t>
          </a:r>
        </a:p>
      </dgm:t>
    </dgm:pt>
    <dgm:pt modelId="{B8910674-9B90-4918-BAC9-87D8CACB832F}" type="parTrans" cxnId="{886BB8F1-4892-4CD0-B5DC-A119A1594DC1}">
      <dgm:prSet/>
      <dgm:spPr/>
      <dgm:t>
        <a:bodyPr/>
        <a:lstStyle/>
        <a:p>
          <a:endParaRPr lang="es-ES"/>
        </a:p>
      </dgm:t>
    </dgm:pt>
    <dgm:pt modelId="{118D3010-BEE3-42F5-934A-817E64D3E3AE}" type="sibTrans" cxnId="{886BB8F1-4892-4CD0-B5DC-A119A1594DC1}">
      <dgm:prSet/>
      <dgm:spPr/>
      <dgm:t>
        <a:bodyPr/>
        <a:lstStyle/>
        <a:p>
          <a:endParaRPr lang="es-ES"/>
        </a:p>
      </dgm:t>
    </dgm:pt>
    <dgm:pt modelId="{2A65F752-1C58-4116-B091-40B559FFECD0}">
      <dgm:prSet phldrT="[Texto]"/>
      <dgm:spPr/>
      <dgm:t>
        <a:bodyPr/>
        <a:lstStyle/>
        <a:p>
          <a:r>
            <a:rPr lang="es-MX" dirty="0"/>
            <a:t>Alteraciones del contorno de los maxilares: abombamiento propio de la periostitis, discontinuidad si hay una fractura pato</a:t>
          </a:r>
          <a:r>
            <a:rPr lang="es-ES" dirty="0"/>
            <a:t>lógica</a:t>
          </a:r>
        </a:p>
      </dgm:t>
    </dgm:pt>
    <dgm:pt modelId="{BD585B55-037B-4718-9E60-8B0E3E30CFF4}" type="parTrans" cxnId="{7DE8A502-3D01-4F81-BB3C-20361E92161D}">
      <dgm:prSet/>
      <dgm:spPr/>
      <dgm:t>
        <a:bodyPr/>
        <a:lstStyle/>
        <a:p>
          <a:endParaRPr lang="es-ES"/>
        </a:p>
      </dgm:t>
    </dgm:pt>
    <dgm:pt modelId="{7F9283A2-07F5-4837-846C-CD6C0BF863F6}" type="sibTrans" cxnId="{7DE8A502-3D01-4F81-BB3C-20361E92161D}">
      <dgm:prSet/>
      <dgm:spPr/>
      <dgm:t>
        <a:bodyPr/>
        <a:lstStyle/>
        <a:p>
          <a:endParaRPr lang="es-ES"/>
        </a:p>
      </dgm:t>
    </dgm:pt>
    <dgm:pt modelId="{068BD04C-BCD6-4AFA-A690-C23A873732E6}" type="pres">
      <dgm:prSet presAssocID="{FD34EB45-F320-48F4-B623-1397216050A0}" presName="linearFlow" presStyleCnt="0">
        <dgm:presLayoutVars>
          <dgm:dir/>
          <dgm:resizeHandles val="exact"/>
        </dgm:presLayoutVars>
      </dgm:prSet>
      <dgm:spPr/>
    </dgm:pt>
    <dgm:pt modelId="{16BBDAB1-3144-4D19-9F24-B01787855160}" type="pres">
      <dgm:prSet presAssocID="{77E69042-5815-482B-9D31-A969F4218A86}" presName="composite" presStyleCnt="0"/>
      <dgm:spPr/>
    </dgm:pt>
    <dgm:pt modelId="{066BB0A0-1FE3-4FCA-A4C7-C8C3592BF3FC}" type="pres">
      <dgm:prSet presAssocID="{77E69042-5815-482B-9D31-A969F4218A86}" presName="imgShp" presStyleLbl="fgImgPlace1" presStyleIdx="0" presStyleCnt="3"/>
      <dgm:spPr/>
    </dgm:pt>
    <dgm:pt modelId="{C40F9E69-D89F-464C-AF95-6F1BEDE398DE}" type="pres">
      <dgm:prSet presAssocID="{77E69042-5815-482B-9D31-A969F4218A8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43254B-389F-409F-A699-B4A90D2E29AF}" type="pres">
      <dgm:prSet presAssocID="{F7AAFE45-10E3-41CC-9BB7-5A2B7B8140E4}" presName="spacing" presStyleCnt="0"/>
      <dgm:spPr/>
    </dgm:pt>
    <dgm:pt modelId="{7C7F7A64-4B8D-43FD-A54A-E349A156E3C5}" type="pres">
      <dgm:prSet presAssocID="{AD5A3458-DC6B-49B3-B815-805B94B6C0E7}" presName="composite" presStyleCnt="0"/>
      <dgm:spPr/>
    </dgm:pt>
    <dgm:pt modelId="{1F57AF2E-5DBB-489C-A353-CFC2B10ECC7A}" type="pres">
      <dgm:prSet presAssocID="{AD5A3458-DC6B-49B3-B815-805B94B6C0E7}" presName="imgShp" presStyleLbl="fgImgPlace1" presStyleIdx="1" presStyleCnt="3"/>
      <dgm:spPr/>
    </dgm:pt>
    <dgm:pt modelId="{6BE6BA61-227E-4836-96EA-190067A7A738}" type="pres">
      <dgm:prSet presAssocID="{AD5A3458-DC6B-49B3-B815-805B94B6C0E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D1CB08-F142-46EB-8A4E-504BA671FF35}" type="pres">
      <dgm:prSet presAssocID="{118D3010-BEE3-42F5-934A-817E64D3E3AE}" presName="spacing" presStyleCnt="0"/>
      <dgm:spPr/>
    </dgm:pt>
    <dgm:pt modelId="{4686B76E-9C8C-4ADC-840B-7044D0F4F1E8}" type="pres">
      <dgm:prSet presAssocID="{2A65F752-1C58-4116-B091-40B559FFECD0}" presName="composite" presStyleCnt="0"/>
      <dgm:spPr/>
    </dgm:pt>
    <dgm:pt modelId="{6A738685-D477-4E4A-88C7-7C1E803557DE}" type="pres">
      <dgm:prSet presAssocID="{2A65F752-1C58-4116-B091-40B559FFECD0}" presName="imgShp" presStyleLbl="fgImgPlace1" presStyleIdx="2" presStyleCnt="3"/>
      <dgm:spPr/>
    </dgm:pt>
    <dgm:pt modelId="{5CF26F1A-01BB-43D9-A727-C6BA439A97B4}" type="pres">
      <dgm:prSet presAssocID="{2A65F752-1C58-4116-B091-40B559FFECD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84ACE44-9F31-434E-AE15-00BAB0529208}" type="presOf" srcId="{FD34EB45-F320-48F4-B623-1397216050A0}" destId="{068BD04C-BCD6-4AFA-A690-C23A873732E6}" srcOrd="0" destOrd="0" presId="urn:microsoft.com/office/officeart/2005/8/layout/vList3"/>
    <dgm:cxn modelId="{886BB8F1-4892-4CD0-B5DC-A119A1594DC1}" srcId="{FD34EB45-F320-48F4-B623-1397216050A0}" destId="{AD5A3458-DC6B-49B3-B815-805B94B6C0E7}" srcOrd="1" destOrd="0" parTransId="{B8910674-9B90-4918-BAC9-87D8CACB832F}" sibTransId="{118D3010-BEE3-42F5-934A-817E64D3E3AE}"/>
    <dgm:cxn modelId="{3B43958E-E291-468E-BDED-4833E8AD82C0}" type="presOf" srcId="{77E69042-5815-482B-9D31-A969F4218A86}" destId="{C40F9E69-D89F-464C-AF95-6F1BEDE398DE}" srcOrd="0" destOrd="0" presId="urn:microsoft.com/office/officeart/2005/8/layout/vList3"/>
    <dgm:cxn modelId="{3A491A24-F156-4051-ACAE-91DBD9054BB9}" type="presOf" srcId="{2A65F752-1C58-4116-B091-40B559FFECD0}" destId="{5CF26F1A-01BB-43D9-A727-C6BA439A97B4}" srcOrd="0" destOrd="0" presId="urn:microsoft.com/office/officeart/2005/8/layout/vList3"/>
    <dgm:cxn modelId="{DCAB1AEC-92F0-4BD8-BCB6-48BC4554DAC1}" type="presOf" srcId="{AD5A3458-DC6B-49B3-B815-805B94B6C0E7}" destId="{6BE6BA61-227E-4836-96EA-190067A7A738}" srcOrd="0" destOrd="0" presId="urn:microsoft.com/office/officeart/2005/8/layout/vList3"/>
    <dgm:cxn modelId="{7DE8A502-3D01-4F81-BB3C-20361E92161D}" srcId="{FD34EB45-F320-48F4-B623-1397216050A0}" destId="{2A65F752-1C58-4116-B091-40B559FFECD0}" srcOrd="2" destOrd="0" parTransId="{BD585B55-037B-4718-9E60-8B0E3E30CFF4}" sibTransId="{7F9283A2-07F5-4837-846C-CD6C0BF863F6}"/>
    <dgm:cxn modelId="{3AE6D959-65B9-4C33-9337-9F5A22B561F2}" srcId="{FD34EB45-F320-48F4-B623-1397216050A0}" destId="{77E69042-5815-482B-9D31-A969F4218A86}" srcOrd="0" destOrd="0" parTransId="{F04B339D-6FE9-4405-BEB1-58C88D828688}" sibTransId="{F7AAFE45-10E3-41CC-9BB7-5A2B7B8140E4}"/>
    <dgm:cxn modelId="{2DFB8556-1690-4215-9CE6-AA5DD79D761B}" type="presParOf" srcId="{068BD04C-BCD6-4AFA-A690-C23A873732E6}" destId="{16BBDAB1-3144-4D19-9F24-B01787855160}" srcOrd="0" destOrd="0" presId="urn:microsoft.com/office/officeart/2005/8/layout/vList3"/>
    <dgm:cxn modelId="{10971EF2-170D-4351-9D8A-ED394F5B2DF4}" type="presParOf" srcId="{16BBDAB1-3144-4D19-9F24-B01787855160}" destId="{066BB0A0-1FE3-4FCA-A4C7-C8C3592BF3FC}" srcOrd="0" destOrd="0" presId="urn:microsoft.com/office/officeart/2005/8/layout/vList3"/>
    <dgm:cxn modelId="{012121C2-CFFE-4F0B-9B8B-FC28960D5365}" type="presParOf" srcId="{16BBDAB1-3144-4D19-9F24-B01787855160}" destId="{C40F9E69-D89F-464C-AF95-6F1BEDE398DE}" srcOrd="1" destOrd="0" presId="urn:microsoft.com/office/officeart/2005/8/layout/vList3"/>
    <dgm:cxn modelId="{8DA1DA73-BCC4-497A-B46E-4B10A9E24F8B}" type="presParOf" srcId="{068BD04C-BCD6-4AFA-A690-C23A873732E6}" destId="{D043254B-389F-409F-A699-B4A90D2E29AF}" srcOrd="1" destOrd="0" presId="urn:microsoft.com/office/officeart/2005/8/layout/vList3"/>
    <dgm:cxn modelId="{9D14424F-E39A-44B5-BAB3-7AB48EB61C94}" type="presParOf" srcId="{068BD04C-BCD6-4AFA-A690-C23A873732E6}" destId="{7C7F7A64-4B8D-43FD-A54A-E349A156E3C5}" srcOrd="2" destOrd="0" presId="urn:microsoft.com/office/officeart/2005/8/layout/vList3"/>
    <dgm:cxn modelId="{BA47B216-58AA-4761-8AF5-05080792769B}" type="presParOf" srcId="{7C7F7A64-4B8D-43FD-A54A-E349A156E3C5}" destId="{1F57AF2E-5DBB-489C-A353-CFC2B10ECC7A}" srcOrd="0" destOrd="0" presId="urn:microsoft.com/office/officeart/2005/8/layout/vList3"/>
    <dgm:cxn modelId="{C8D5064B-C7E8-4A70-9AC3-87A5A2F63C7B}" type="presParOf" srcId="{7C7F7A64-4B8D-43FD-A54A-E349A156E3C5}" destId="{6BE6BA61-227E-4836-96EA-190067A7A738}" srcOrd="1" destOrd="0" presId="urn:microsoft.com/office/officeart/2005/8/layout/vList3"/>
    <dgm:cxn modelId="{558AA79C-0AFA-4FE9-A73C-9E3DE28D8C7B}" type="presParOf" srcId="{068BD04C-BCD6-4AFA-A690-C23A873732E6}" destId="{02D1CB08-F142-46EB-8A4E-504BA671FF35}" srcOrd="3" destOrd="0" presId="urn:microsoft.com/office/officeart/2005/8/layout/vList3"/>
    <dgm:cxn modelId="{CBDCE146-5153-4428-8C14-4968C2F1C6AF}" type="presParOf" srcId="{068BD04C-BCD6-4AFA-A690-C23A873732E6}" destId="{4686B76E-9C8C-4ADC-840B-7044D0F4F1E8}" srcOrd="4" destOrd="0" presId="urn:microsoft.com/office/officeart/2005/8/layout/vList3"/>
    <dgm:cxn modelId="{9BE80268-CDB1-434D-8EAC-252BCD9AE866}" type="presParOf" srcId="{4686B76E-9C8C-4ADC-840B-7044D0F4F1E8}" destId="{6A738685-D477-4E4A-88C7-7C1E803557DE}" srcOrd="0" destOrd="0" presId="urn:microsoft.com/office/officeart/2005/8/layout/vList3"/>
    <dgm:cxn modelId="{7CBF4259-DF46-40B5-B1FD-0ACDBBD6B95A}" type="presParOf" srcId="{4686B76E-9C8C-4ADC-840B-7044D0F4F1E8}" destId="{5CF26F1A-01BB-43D9-A727-C6BA439A97B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34EB45-F320-48F4-B623-1397216050A0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77E69042-5815-482B-9D31-A969F4218A86}">
      <dgm:prSet phldrT="[Texto]"/>
      <dgm:spPr/>
      <dgm:t>
        <a:bodyPr/>
        <a:lstStyle/>
        <a:p>
          <a:r>
            <a:rPr lang="es-MX" dirty="0"/>
            <a:t>Alteración de la oclusión, reflejo de la fractura maxilar.</a:t>
          </a:r>
          <a:endParaRPr lang="es-ES" dirty="0"/>
        </a:p>
      </dgm:t>
    </dgm:pt>
    <dgm:pt modelId="{F04B339D-6FE9-4405-BEB1-58C88D828688}" type="parTrans" cxnId="{3AE6D959-65B9-4C33-9337-9F5A22B561F2}">
      <dgm:prSet/>
      <dgm:spPr/>
      <dgm:t>
        <a:bodyPr/>
        <a:lstStyle/>
        <a:p>
          <a:endParaRPr lang="es-ES"/>
        </a:p>
      </dgm:t>
    </dgm:pt>
    <dgm:pt modelId="{F7AAFE45-10E3-41CC-9BB7-5A2B7B8140E4}" type="sibTrans" cxnId="{3AE6D959-65B9-4C33-9337-9F5A22B561F2}">
      <dgm:prSet/>
      <dgm:spPr/>
      <dgm:t>
        <a:bodyPr/>
        <a:lstStyle/>
        <a:p>
          <a:endParaRPr lang="es-ES"/>
        </a:p>
      </dgm:t>
    </dgm:pt>
    <dgm:pt modelId="{AD5A3458-DC6B-49B3-B815-805B94B6C0E7}">
      <dgm:prSet phldrT="[Texto]"/>
      <dgm:spPr/>
      <dgm:t>
        <a:bodyPr/>
        <a:lstStyle/>
        <a:p>
          <a:r>
            <a:rPr lang="es-MX" dirty="0"/>
            <a:t>Trismo si la osteomielitis involucra la zona de los molares o la</a:t>
          </a:r>
          <a:endParaRPr lang="es-ES" dirty="0"/>
        </a:p>
        <a:p>
          <a:r>
            <a:rPr lang="es-MX" dirty="0"/>
            <a:t>rama ascendente mandibular y afecta la musculatura </a:t>
          </a:r>
          <a:r>
            <a:rPr lang="es-MX" dirty="0" err="1"/>
            <a:t>masti</a:t>
          </a:r>
          <a:r>
            <a:rPr lang="es-ES" dirty="0" err="1"/>
            <a:t>catoria</a:t>
          </a:r>
          <a:r>
            <a:rPr lang="es-ES" dirty="0"/>
            <a:t>.</a:t>
          </a:r>
        </a:p>
      </dgm:t>
    </dgm:pt>
    <dgm:pt modelId="{B8910674-9B90-4918-BAC9-87D8CACB832F}" type="parTrans" cxnId="{886BB8F1-4892-4CD0-B5DC-A119A1594DC1}">
      <dgm:prSet/>
      <dgm:spPr/>
      <dgm:t>
        <a:bodyPr/>
        <a:lstStyle/>
        <a:p>
          <a:endParaRPr lang="es-ES"/>
        </a:p>
      </dgm:t>
    </dgm:pt>
    <dgm:pt modelId="{118D3010-BEE3-42F5-934A-817E64D3E3AE}" type="sibTrans" cxnId="{886BB8F1-4892-4CD0-B5DC-A119A1594DC1}">
      <dgm:prSet/>
      <dgm:spPr/>
      <dgm:t>
        <a:bodyPr/>
        <a:lstStyle/>
        <a:p>
          <a:endParaRPr lang="es-ES"/>
        </a:p>
      </dgm:t>
    </dgm:pt>
    <dgm:pt modelId="{2A65F752-1C58-4116-B091-40B559FFECD0}">
      <dgm:prSet phldrT="[Texto]" custT="1"/>
      <dgm:spPr/>
      <dgm:t>
        <a:bodyPr/>
        <a:lstStyle/>
        <a:p>
          <a:r>
            <a:rPr lang="es-ES" sz="1800" dirty="0"/>
            <a:t>Halitosis</a:t>
          </a:r>
          <a:r>
            <a:rPr lang="es-ES" sz="1800" baseline="0" dirty="0"/>
            <a:t> </a:t>
          </a:r>
          <a:endParaRPr lang="es-ES" sz="1800" dirty="0"/>
        </a:p>
      </dgm:t>
    </dgm:pt>
    <dgm:pt modelId="{BD585B55-037B-4718-9E60-8B0E3E30CFF4}" type="parTrans" cxnId="{7DE8A502-3D01-4F81-BB3C-20361E92161D}">
      <dgm:prSet/>
      <dgm:spPr/>
      <dgm:t>
        <a:bodyPr/>
        <a:lstStyle/>
        <a:p>
          <a:endParaRPr lang="es-ES"/>
        </a:p>
      </dgm:t>
    </dgm:pt>
    <dgm:pt modelId="{7F9283A2-07F5-4837-846C-CD6C0BF863F6}" type="sibTrans" cxnId="{7DE8A502-3D01-4F81-BB3C-20361E92161D}">
      <dgm:prSet/>
      <dgm:spPr/>
      <dgm:t>
        <a:bodyPr/>
        <a:lstStyle/>
        <a:p>
          <a:endParaRPr lang="es-ES"/>
        </a:p>
      </dgm:t>
    </dgm:pt>
    <dgm:pt modelId="{DA786A08-7561-4901-BC60-243C09A06D72}">
      <dgm:prSet custT="1"/>
      <dgm:spPr/>
      <dgm:t>
        <a:bodyPr/>
        <a:lstStyle/>
        <a:p>
          <a:r>
            <a:rPr lang="es-ES" sz="1800" dirty="0"/>
            <a:t>Comprobar las constantes –temperatura </a:t>
          </a:r>
          <a:r>
            <a:rPr lang="es-MX" sz="1800" dirty="0"/>
            <a:t>corporal, pulsaciones, tensión arterial, frecuencia respiratoria, diuresis, </a:t>
          </a:r>
          <a:r>
            <a:rPr lang="es-MX" sz="1800" dirty="0" err="1"/>
            <a:t>etc</a:t>
          </a:r>
          <a:r>
            <a:rPr lang="es-MX" sz="1800" dirty="0"/>
            <a:t>, puesto que su alteración ya indica la participación general y por lo tanto la gravedad del proceso.</a:t>
          </a:r>
          <a:endParaRPr lang="es-ES" sz="1800" dirty="0"/>
        </a:p>
      </dgm:t>
    </dgm:pt>
    <dgm:pt modelId="{D47D57A3-2B86-4203-9DD4-2D91D369F74C}" type="parTrans" cxnId="{AB45C7D8-BA80-462A-91BE-D2F59BA3F271}">
      <dgm:prSet/>
      <dgm:spPr/>
      <dgm:t>
        <a:bodyPr/>
        <a:lstStyle/>
        <a:p>
          <a:endParaRPr lang="es-ES"/>
        </a:p>
      </dgm:t>
    </dgm:pt>
    <dgm:pt modelId="{244CB823-3328-4D06-B661-F9912454CC21}" type="sibTrans" cxnId="{AB45C7D8-BA80-462A-91BE-D2F59BA3F271}">
      <dgm:prSet/>
      <dgm:spPr/>
      <dgm:t>
        <a:bodyPr/>
        <a:lstStyle/>
        <a:p>
          <a:endParaRPr lang="es-ES"/>
        </a:p>
      </dgm:t>
    </dgm:pt>
    <dgm:pt modelId="{068BD04C-BCD6-4AFA-A690-C23A873732E6}" type="pres">
      <dgm:prSet presAssocID="{FD34EB45-F320-48F4-B623-1397216050A0}" presName="linearFlow" presStyleCnt="0">
        <dgm:presLayoutVars>
          <dgm:dir/>
          <dgm:resizeHandles val="exact"/>
        </dgm:presLayoutVars>
      </dgm:prSet>
      <dgm:spPr/>
    </dgm:pt>
    <dgm:pt modelId="{16BBDAB1-3144-4D19-9F24-B01787855160}" type="pres">
      <dgm:prSet presAssocID="{77E69042-5815-482B-9D31-A969F4218A86}" presName="composite" presStyleCnt="0"/>
      <dgm:spPr/>
    </dgm:pt>
    <dgm:pt modelId="{066BB0A0-1FE3-4FCA-A4C7-C8C3592BF3FC}" type="pres">
      <dgm:prSet presAssocID="{77E69042-5815-482B-9D31-A969F4218A86}" presName="imgShp" presStyleLbl="fgImgPlace1" presStyleIdx="0" presStyleCnt="4"/>
      <dgm:spPr/>
    </dgm:pt>
    <dgm:pt modelId="{C40F9E69-D89F-464C-AF95-6F1BEDE398DE}" type="pres">
      <dgm:prSet presAssocID="{77E69042-5815-482B-9D31-A969F4218A86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43254B-389F-409F-A699-B4A90D2E29AF}" type="pres">
      <dgm:prSet presAssocID="{F7AAFE45-10E3-41CC-9BB7-5A2B7B8140E4}" presName="spacing" presStyleCnt="0"/>
      <dgm:spPr/>
    </dgm:pt>
    <dgm:pt modelId="{7C7F7A64-4B8D-43FD-A54A-E349A156E3C5}" type="pres">
      <dgm:prSet presAssocID="{AD5A3458-DC6B-49B3-B815-805B94B6C0E7}" presName="composite" presStyleCnt="0"/>
      <dgm:spPr/>
    </dgm:pt>
    <dgm:pt modelId="{1F57AF2E-5DBB-489C-A353-CFC2B10ECC7A}" type="pres">
      <dgm:prSet presAssocID="{AD5A3458-DC6B-49B3-B815-805B94B6C0E7}" presName="imgShp" presStyleLbl="fgImgPlace1" presStyleIdx="1" presStyleCnt="4"/>
      <dgm:spPr/>
    </dgm:pt>
    <dgm:pt modelId="{6BE6BA61-227E-4836-96EA-190067A7A738}" type="pres">
      <dgm:prSet presAssocID="{AD5A3458-DC6B-49B3-B815-805B94B6C0E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2D1CB08-F142-46EB-8A4E-504BA671FF35}" type="pres">
      <dgm:prSet presAssocID="{118D3010-BEE3-42F5-934A-817E64D3E3AE}" presName="spacing" presStyleCnt="0"/>
      <dgm:spPr/>
    </dgm:pt>
    <dgm:pt modelId="{4686B76E-9C8C-4ADC-840B-7044D0F4F1E8}" type="pres">
      <dgm:prSet presAssocID="{2A65F752-1C58-4116-B091-40B559FFECD0}" presName="composite" presStyleCnt="0"/>
      <dgm:spPr/>
    </dgm:pt>
    <dgm:pt modelId="{6A738685-D477-4E4A-88C7-7C1E803557DE}" type="pres">
      <dgm:prSet presAssocID="{2A65F752-1C58-4116-B091-40B559FFECD0}" presName="imgShp" presStyleLbl="fgImgPlace1" presStyleIdx="2" presStyleCnt="4" custLinFactNeighborX="-3470" custLinFactNeighborY="-3760"/>
      <dgm:spPr/>
    </dgm:pt>
    <dgm:pt modelId="{5CF26F1A-01BB-43D9-A727-C6BA439A97B4}" type="pres">
      <dgm:prSet presAssocID="{2A65F752-1C58-4116-B091-40B559FFECD0}" presName="txShp" presStyleLbl="node1" presStyleIdx="2" presStyleCnt="4" custScaleY="56670" custLinFactNeighborY="-40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8F0C49-89FD-4FFD-93BE-6236B6A43FDA}" type="pres">
      <dgm:prSet presAssocID="{7F9283A2-07F5-4837-846C-CD6C0BF863F6}" presName="spacing" presStyleCnt="0"/>
      <dgm:spPr/>
    </dgm:pt>
    <dgm:pt modelId="{1BA0CA53-8BBF-4EFD-945C-D4A25876746B}" type="pres">
      <dgm:prSet presAssocID="{DA786A08-7561-4901-BC60-243C09A06D72}" presName="composite" presStyleCnt="0"/>
      <dgm:spPr/>
    </dgm:pt>
    <dgm:pt modelId="{2BA5DE5A-1AC6-414F-9C45-C66A67503154}" type="pres">
      <dgm:prSet presAssocID="{DA786A08-7561-4901-BC60-243C09A06D72}" presName="imgShp" presStyleLbl="fgImgPlace1" presStyleIdx="3" presStyleCnt="4"/>
      <dgm:spPr/>
    </dgm:pt>
    <dgm:pt modelId="{12E5FD9E-3015-4341-A6F9-DAD40D12CFB7}" type="pres">
      <dgm:prSet presAssocID="{DA786A08-7561-4901-BC60-243C09A06D72}" presName="txShp" presStyleLbl="node1" presStyleIdx="3" presStyleCnt="4" custScaleY="1876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CAB1AEC-92F0-4BD8-BCB6-48BC4554DAC1}" type="presOf" srcId="{AD5A3458-DC6B-49B3-B815-805B94B6C0E7}" destId="{6BE6BA61-227E-4836-96EA-190067A7A738}" srcOrd="0" destOrd="0" presId="urn:microsoft.com/office/officeart/2005/8/layout/vList3"/>
    <dgm:cxn modelId="{AB45C7D8-BA80-462A-91BE-D2F59BA3F271}" srcId="{FD34EB45-F320-48F4-B623-1397216050A0}" destId="{DA786A08-7561-4901-BC60-243C09A06D72}" srcOrd="3" destOrd="0" parTransId="{D47D57A3-2B86-4203-9DD4-2D91D369F74C}" sibTransId="{244CB823-3328-4D06-B661-F9912454CC21}"/>
    <dgm:cxn modelId="{384ACE44-9F31-434E-AE15-00BAB0529208}" type="presOf" srcId="{FD34EB45-F320-48F4-B623-1397216050A0}" destId="{068BD04C-BCD6-4AFA-A690-C23A873732E6}" srcOrd="0" destOrd="0" presId="urn:microsoft.com/office/officeart/2005/8/layout/vList3"/>
    <dgm:cxn modelId="{3AE6D959-65B9-4C33-9337-9F5A22B561F2}" srcId="{FD34EB45-F320-48F4-B623-1397216050A0}" destId="{77E69042-5815-482B-9D31-A969F4218A86}" srcOrd="0" destOrd="0" parTransId="{F04B339D-6FE9-4405-BEB1-58C88D828688}" sibTransId="{F7AAFE45-10E3-41CC-9BB7-5A2B7B8140E4}"/>
    <dgm:cxn modelId="{3B43958E-E291-468E-BDED-4833E8AD82C0}" type="presOf" srcId="{77E69042-5815-482B-9D31-A969F4218A86}" destId="{C40F9E69-D89F-464C-AF95-6F1BEDE398DE}" srcOrd="0" destOrd="0" presId="urn:microsoft.com/office/officeart/2005/8/layout/vList3"/>
    <dgm:cxn modelId="{3A491A24-F156-4051-ACAE-91DBD9054BB9}" type="presOf" srcId="{2A65F752-1C58-4116-B091-40B559FFECD0}" destId="{5CF26F1A-01BB-43D9-A727-C6BA439A97B4}" srcOrd="0" destOrd="0" presId="urn:microsoft.com/office/officeart/2005/8/layout/vList3"/>
    <dgm:cxn modelId="{886BB8F1-4892-4CD0-B5DC-A119A1594DC1}" srcId="{FD34EB45-F320-48F4-B623-1397216050A0}" destId="{AD5A3458-DC6B-49B3-B815-805B94B6C0E7}" srcOrd="1" destOrd="0" parTransId="{B8910674-9B90-4918-BAC9-87D8CACB832F}" sibTransId="{118D3010-BEE3-42F5-934A-817E64D3E3AE}"/>
    <dgm:cxn modelId="{7DE8A502-3D01-4F81-BB3C-20361E92161D}" srcId="{FD34EB45-F320-48F4-B623-1397216050A0}" destId="{2A65F752-1C58-4116-B091-40B559FFECD0}" srcOrd="2" destOrd="0" parTransId="{BD585B55-037B-4718-9E60-8B0E3E30CFF4}" sibTransId="{7F9283A2-07F5-4837-846C-CD6C0BF863F6}"/>
    <dgm:cxn modelId="{EEE1AA60-768E-4833-AD49-47A87E764037}" type="presOf" srcId="{DA786A08-7561-4901-BC60-243C09A06D72}" destId="{12E5FD9E-3015-4341-A6F9-DAD40D12CFB7}" srcOrd="0" destOrd="0" presId="urn:microsoft.com/office/officeart/2005/8/layout/vList3"/>
    <dgm:cxn modelId="{2DFB8556-1690-4215-9CE6-AA5DD79D761B}" type="presParOf" srcId="{068BD04C-BCD6-4AFA-A690-C23A873732E6}" destId="{16BBDAB1-3144-4D19-9F24-B01787855160}" srcOrd="0" destOrd="0" presId="urn:microsoft.com/office/officeart/2005/8/layout/vList3"/>
    <dgm:cxn modelId="{10971EF2-170D-4351-9D8A-ED394F5B2DF4}" type="presParOf" srcId="{16BBDAB1-3144-4D19-9F24-B01787855160}" destId="{066BB0A0-1FE3-4FCA-A4C7-C8C3592BF3FC}" srcOrd="0" destOrd="0" presId="urn:microsoft.com/office/officeart/2005/8/layout/vList3"/>
    <dgm:cxn modelId="{012121C2-CFFE-4F0B-9B8B-FC28960D5365}" type="presParOf" srcId="{16BBDAB1-3144-4D19-9F24-B01787855160}" destId="{C40F9E69-D89F-464C-AF95-6F1BEDE398DE}" srcOrd="1" destOrd="0" presId="urn:microsoft.com/office/officeart/2005/8/layout/vList3"/>
    <dgm:cxn modelId="{8DA1DA73-BCC4-497A-B46E-4B10A9E24F8B}" type="presParOf" srcId="{068BD04C-BCD6-4AFA-A690-C23A873732E6}" destId="{D043254B-389F-409F-A699-B4A90D2E29AF}" srcOrd="1" destOrd="0" presId="urn:microsoft.com/office/officeart/2005/8/layout/vList3"/>
    <dgm:cxn modelId="{9D14424F-E39A-44B5-BAB3-7AB48EB61C94}" type="presParOf" srcId="{068BD04C-BCD6-4AFA-A690-C23A873732E6}" destId="{7C7F7A64-4B8D-43FD-A54A-E349A156E3C5}" srcOrd="2" destOrd="0" presId="urn:microsoft.com/office/officeart/2005/8/layout/vList3"/>
    <dgm:cxn modelId="{BA47B216-58AA-4761-8AF5-05080792769B}" type="presParOf" srcId="{7C7F7A64-4B8D-43FD-A54A-E349A156E3C5}" destId="{1F57AF2E-5DBB-489C-A353-CFC2B10ECC7A}" srcOrd="0" destOrd="0" presId="urn:microsoft.com/office/officeart/2005/8/layout/vList3"/>
    <dgm:cxn modelId="{C8D5064B-C7E8-4A70-9AC3-87A5A2F63C7B}" type="presParOf" srcId="{7C7F7A64-4B8D-43FD-A54A-E349A156E3C5}" destId="{6BE6BA61-227E-4836-96EA-190067A7A738}" srcOrd="1" destOrd="0" presId="urn:microsoft.com/office/officeart/2005/8/layout/vList3"/>
    <dgm:cxn modelId="{558AA79C-0AFA-4FE9-A73C-9E3DE28D8C7B}" type="presParOf" srcId="{068BD04C-BCD6-4AFA-A690-C23A873732E6}" destId="{02D1CB08-F142-46EB-8A4E-504BA671FF35}" srcOrd="3" destOrd="0" presId="urn:microsoft.com/office/officeart/2005/8/layout/vList3"/>
    <dgm:cxn modelId="{CBDCE146-5153-4428-8C14-4968C2F1C6AF}" type="presParOf" srcId="{068BD04C-BCD6-4AFA-A690-C23A873732E6}" destId="{4686B76E-9C8C-4ADC-840B-7044D0F4F1E8}" srcOrd="4" destOrd="0" presId="urn:microsoft.com/office/officeart/2005/8/layout/vList3"/>
    <dgm:cxn modelId="{9BE80268-CDB1-434D-8EAC-252BCD9AE866}" type="presParOf" srcId="{4686B76E-9C8C-4ADC-840B-7044D0F4F1E8}" destId="{6A738685-D477-4E4A-88C7-7C1E803557DE}" srcOrd="0" destOrd="0" presId="urn:microsoft.com/office/officeart/2005/8/layout/vList3"/>
    <dgm:cxn modelId="{7CBF4259-DF46-40B5-B1FD-0ACDBBD6B95A}" type="presParOf" srcId="{4686B76E-9C8C-4ADC-840B-7044D0F4F1E8}" destId="{5CF26F1A-01BB-43D9-A727-C6BA439A97B4}" srcOrd="1" destOrd="0" presId="urn:microsoft.com/office/officeart/2005/8/layout/vList3"/>
    <dgm:cxn modelId="{771DD7A2-C816-4BA8-A929-3347B38CD5DD}" type="presParOf" srcId="{068BD04C-BCD6-4AFA-A690-C23A873732E6}" destId="{918F0C49-89FD-4FFD-93BE-6236B6A43FDA}" srcOrd="5" destOrd="0" presId="urn:microsoft.com/office/officeart/2005/8/layout/vList3"/>
    <dgm:cxn modelId="{1340EAAD-3B97-43A0-BB9D-3999471CDF81}" type="presParOf" srcId="{068BD04C-BCD6-4AFA-A690-C23A873732E6}" destId="{1BA0CA53-8BBF-4EFD-945C-D4A25876746B}" srcOrd="6" destOrd="0" presId="urn:microsoft.com/office/officeart/2005/8/layout/vList3"/>
    <dgm:cxn modelId="{CD1A501D-34DF-4B8E-8C7C-A565C898B1BD}" type="presParOf" srcId="{1BA0CA53-8BBF-4EFD-945C-D4A25876746B}" destId="{2BA5DE5A-1AC6-414F-9C45-C66A67503154}" srcOrd="0" destOrd="0" presId="urn:microsoft.com/office/officeart/2005/8/layout/vList3"/>
    <dgm:cxn modelId="{216DBD01-FF63-47BE-8618-D0304FC8677F}" type="presParOf" srcId="{1BA0CA53-8BBF-4EFD-945C-D4A25876746B}" destId="{12E5FD9E-3015-4341-A6F9-DAD40D12CFB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435118-F753-46E7-B644-154C30441621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1402B60-0B97-4654-83D1-9AA221A58231}">
      <dgm:prSet phldrT="[Texto]"/>
      <dgm:spPr/>
      <dgm:t>
        <a:bodyPr/>
        <a:lstStyle/>
        <a:p>
          <a:r>
            <a:rPr lang="es-MX" dirty="0"/>
            <a:t>"Fase inflamatoria aguda"</a:t>
          </a:r>
          <a:endParaRPr lang="es-ES" dirty="0"/>
        </a:p>
      </dgm:t>
    </dgm:pt>
    <dgm:pt modelId="{C4971DA1-7F10-4162-878C-FE869BE5EBD6}" type="parTrans" cxnId="{5FD30987-96A1-4148-9759-989FBCA70F23}">
      <dgm:prSet/>
      <dgm:spPr/>
      <dgm:t>
        <a:bodyPr/>
        <a:lstStyle/>
        <a:p>
          <a:endParaRPr lang="es-ES"/>
        </a:p>
      </dgm:t>
    </dgm:pt>
    <dgm:pt modelId="{A962E750-BB6C-4178-A483-952D4CE5F700}" type="sibTrans" cxnId="{5FD30987-96A1-4148-9759-989FBCA70F23}">
      <dgm:prSet/>
      <dgm:spPr/>
      <dgm:t>
        <a:bodyPr/>
        <a:lstStyle/>
        <a:p>
          <a:endParaRPr lang="es-ES"/>
        </a:p>
      </dgm:t>
    </dgm:pt>
    <dgm:pt modelId="{CDB31A42-E9C8-4FBA-9757-8FADD5B95717}">
      <dgm:prSet phldrT="[Texto]"/>
      <dgm:spPr/>
      <dgm:t>
        <a:bodyPr/>
        <a:lstStyle/>
        <a:p>
          <a:r>
            <a:rPr lang="es-MX" dirty="0"/>
            <a:t>"Fase de necrosis"</a:t>
          </a:r>
          <a:endParaRPr lang="es-ES" dirty="0"/>
        </a:p>
      </dgm:t>
    </dgm:pt>
    <dgm:pt modelId="{22333509-7113-4BEF-A176-6259B18DD164}" type="parTrans" cxnId="{FBDB2E9B-6AC0-4488-8C0F-0C4C6962F10B}">
      <dgm:prSet/>
      <dgm:spPr/>
      <dgm:t>
        <a:bodyPr/>
        <a:lstStyle/>
        <a:p>
          <a:endParaRPr lang="es-ES"/>
        </a:p>
      </dgm:t>
    </dgm:pt>
    <dgm:pt modelId="{D93F4E76-0525-46EC-96AB-8142F7F5DB56}" type="sibTrans" cxnId="{FBDB2E9B-6AC0-4488-8C0F-0C4C6962F10B}">
      <dgm:prSet/>
      <dgm:spPr/>
      <dgm:t>
        <a:bodyPr/>
        <a:lstStyle/>
        <a:p>
          <a:endParaRPr lang="es-ES"/>
        </a:p>
      </dgm:t>
    </dgm:pt>
    <dgm:pt modelId="{B866B95D-7543-42BD-910C-B0E416431D80}">
      <dgm:prSet phldrT="[Texto]"/>
      <dgm:spPr/>
      <dgm:t>
        <a:bodyPr/>
        <a:lstStyle/>
        <a:p>
          <a:r>
            <a:rPr lang="es-MX" dirty="0"/>
            <a:t>"Fase de reparación"</a:t>
          </a:r>
          <a:endParaRPr lang="es-ES" dirty="0"/>
        </a:p>
      </dgm:t>
    </dgm:pt>
    <dgm:pt modelId="{B50CB1E4-4A7B-4469-8FFF-E725FFE098E9}" type="parTrans" cxnId="{036F050B-0595-4D87-8264-87085150A6B6}">
      <dgm:prSet/>
      <dgm:spPr/>
      <dgm:t>
        <a:bodyPr/>
        <a:lstStyle/>
        <a:p>
          <a:endParaRPr lang="es-ES"/>
        </a:p>
      </dgm:t>
    </dgm:pt>
    <dgm:pt modelId="{D9ED8E8C-AE47-468C-BD3E-EE61F4949C55}" type="sibTrans" cxnId="{036F050B-0595-4D87-8264-87085150A6B6}">
      <dgm:prSet/>
      <dgm:spPr/>
      <dgm:t>
        <a:bodyPr/>
        <a:lstStyle/>
        <a:p>
          <a:endParaRPr lang="es-ES"/>
        </a:p>
      </dgm:t>
    </dgm:pt>
    <dgm:pt modelId="{07DB6DFF-D3C4-4E14-B030-EF61315A85DF}" type="pres">
      <dgm:prSet presAssocID="{67435118-F753-46E7-B644-154C30441621}" presName="linearFlow" presStyleCnt="0">
        <dgm:presLayoutVars>
          <dgm:resizeHandles val="exact"/>
        </dgm:presLayoutVars>
      </dgm:prSet>
      <dgm:spPr/>
    </dgm:pt>
    <dgm:pt modelId="{73DD47FE-E961-43E6-8DE6-A529FD90F066}" type="pres">
      <dgm:prSet presAssocID="{61402B60-0B97-4654-83D1-9AA221A5823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038C61-57B2-4091-93E7-AE33231DAAB2}" type="pres">
      <dgm:prSet presAssocID="{A962E750-BB6C-4178-A483-952D4CE5F700}" presName="sibTrans" presStyleLbl="sibTrans2D1" presStyleIdx="0" presStyleCnt="2"/>
      <dgm:spPr/>
      <dgm:t>
        <a:bodyPr/>
        <a:lstStyle/>
        <a:p>
          <a:endParaRPr lang="es-MX"/>
        </a:p>
      </dgm:t>
    </dgm:pt>
    <dgm:pt modelId="{52867369-82B9-430F-850A-F3CCF5B854EF}" type="pres">
      <dgm:prSet presAssocID="{A962E750-BB6C-4178-A483-952D4CE5F700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694EE85B-BDB2-47C6-9F49-FF753AE0CE1E}" type="pres">
      <dgm:prSet presAssocID="{CDB31A42-E9C8-4FBA-9757-8FADD5B9571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FF7B86D-6F67-4B9E-B2A9-DD2401B95162}" type="pres">
      <dgm:prSet presAssocID="{D93F4E76-0525-46EC-96AB-8142F7F5DB56}" presName="sibTrans" presStyleLbl="sibTrans2D1" presStyleIdx="1" presStyleCnt="2"/>
      <dgm:spPr/>
      <dgm:t>
        <a:bodyPr/>
        <a:lstStyle/>
        <a:p>
          <a:endParaRPr lang="es-MX"/>
        </a:p>
      </dgm:t>
    </dgm:pt>
    <dgm:pt modelId="{D77FE590-000B-4FD1-9B80-9686F8D14897}" type="pres">
      <dgm:prSet presAssocID="{D93F4E76-0525-46EC-96AB-8142F7F5DB56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A06C1E7D-E815-4624-B3BB-2A9332118543}" type="pres">
      <dgm:prSet presAssocID="{B866B95D-7543-42BD-910C-B0E416431D8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1292CBC-7A83-449D-BF12-503726F0236E}" type="presOf" srcId="{D93F4E76-0525-46EC-96AB-8142F7F5DB56}" destId="{FFF7B86D-6F67-4B9E-B2A9-DD2401B95162}" srcOrd="0" destOrd="0" presId="urn:microsoft.com/office/officeart/2005/8/layout/process2"/>
    <dgm:cxn modelId="{52BC381F-E1D1-4C61-84F2-23BA6E67D22B}" type="presOf" srcId="{67435118-F753-46E7-B644-154C30441621}" destId="{07DB6DFF-D3C4-4E14-B030-EF61315A85DF}" srcOrd="0" destOrd="0" presId="urn:microsoft.com/office/officeart/2005/8/layout/process2"/>
    <dgm:cxn modelId="{3C6C3CEB-38D8-48BA-9ADF-977032CF3F8B}" type="presOf" srcId="{CDB31A42-E9C8-4FBA-9757-8FADD5B95717}" destId="{694EE85B-BDB2-47C6-9F49-FF753AE0CE1E}" srcOrd="0" destOrd="0" presId="urn:microsoft.com/office/officeart/2005/8/layout/process2"/>
    <dgm:cxn modelId="{33AB28A2-2733-4D80-ABBE-41076E72AC26}" type="presOf" srcId="{D93F4E76-0525-46EC-96AB-8142F7F5DB56}" destId="{D77FE590-000B-4FD1-9B80-9686F8D14897}" srcOrd="1" destOrd="0" presId="urn:microsoft.com/office/officeart/2005/8/layout/process2"/>
    <dgm:cxn modelId="{036F050B-0595-4D87-8264-87085150A6B6}" srcId="{67435118-F753-46E7-B644-154C30441621}" destId="{B866B95D-7543-42BD-910C-B0E416431D80}" srcOrd="2" destOrd="0" parTransId="{B50CB1E4-4A7B-4469-8FFF-E725FFE098E9}" sibTransId="{D9ED8E8C-AE47-468C-BD3E-EE61F4949C55}"/>
    <dgm:cxn modelId="{FBDB2E9B-6AC0-4488-8C0F-0C4C6962F10B}" srcId="{67435118-F753-46E7-B644-154C30441621}" destId="{CDB31A42-E9C8-4FBA-9757-8FADD5B95717}" srcOrd="1" destOrd="0" parTransId="{22333509-7113-4BEF-A176-6259B18DD164}" sibTransId="{D93F4E76-0525-46EC-96AB-8142F7F5DB56}"/>
    <dgm:cxn modelId="{5FD30987-96A1-4148-9759-989FBCA70F23}" srcId="{67435118-F753-46E7-B644-154C30441621}" destId="{61402B60-0B97-4654-83D1-9AA221A58231}" srcOrd="0" destOrd="0" parTransId="{C4971DA1-7F10-4162-878C-FE869BE5EBD6}" sibTransId="{A962E750-BB6C-4178-A483-952D4CE5F700}"/>
    <dgm:cxn modelId="{908B69D9-703F-426D-BB3F-7960F2ADE2F2}" type="presOf" srcId="{B866B95D-7543-42BD-910C-B0E416431D80}" destId="{A06C1E7D-E815-4624-B3BB-2A9332118543}" srcOrd="0" destOrd="0" presId="urn:microsoft.com/office/officeart/2005/8/layout/process2"/>
    <dgm:cxn modelId="{DBB77264-4866-4540-813F-92B8DA084B1F}" type="presOf" srcId="{61402B60-0B97-4654-83D1-9AA221A58231}" destId="{73DD47FE-E961-43E6-8DE6-A529FD90F066}" srcOrd="0" destOrd="0" presId="urn:microsoft.com/office/officeart/2005/8/layout/process2"/>
    <dgm:cxn modelId="{847281BF-3E3D-42B5-9624-820C3BCEFD44}" type="presOf" srcId="{A962E750-BB6C-4178-A483-952D4CE5F700}" destId="{2D038C61-57B2-4091-93E7-AE33231DAAB2}" srcOrd="0" destOrd="0" presId="urn:microsoft.com/office/officeart/2005/8/layout/process2"/>
    <dgm:cxn modelId="{8D5C488A-28E1-4882-B141-87C70CA40C09}" type="presOf" srcId="{A962E750-BB6C-4178-A483-952D4CE5F700}" destId="{52867369-82B9-430F-850A-F3CCF5B854EF}" srcOrd="1" destOrd="0" presId="urn:microsoft.com/office/officeart/2005/8/layout/process2"/>
    <dgm:cxn modelId="{246D8088-C829-4082-A1DC-552D1C0D87B0}" type="presParOf" srcId="{07DB6DFF-D3C4-4E14-B030-EF61315A85DF}" destId="{73DD47FE-E961-43E6-8DE6-A529FD90F066}" srcOrd="0" destOrd="0" presId="urn:microsoft.com/office/officeart/2005/8/layout/process2"/>
    <dgm:cxn modelId="{034F15A3-D6BB-4563-9B70-FC9FD1CDC26C}" type="presParOf" srcId="{07DB6DFF-D3C4-4E14-B030-EF61315A85DF}" destId="{2D038C61-57B2-4091-93E7-AE33231DAAB2}" srcOrd="1" destOrd="0" presId="urn:microsoft.com/office/officeart/2005/8/layout/process2"/>
    <dgm:cxn modelId="{0A8D5379-F867-4625-8B98-5BCE34A2D74C}" type="presParOf" srcId="{2D038C61-57B2-4091-93E7-AE33231DAAB2}" destId="{52867369-82B9-430F-850A-F3CCF5B854EF}" srcOrd="0" destOrd="0" presId="urn:microsoft.com/office/officeart/2005/8/layout/process2"/>
    <dgm:cxn modelId="{E1320879-A45E-4C8F-AB25-C1DE2B10BA31}" type="presParOf" srcId="{07DB6DFF-D3C4-4E14-B030-EF61315A85DF}" destId="{694EE85B-BDB2-47C6-9F49-FF753AE0CE1E}" srcOrd="2" destOrd="0" presId="urn:microsoft.com/office/officeart/2005/8/layout/process2"/>
    <dgm:cxn modelId="{924CF555-024B-4E41-869E-54A8369D10E1}" type="presParOf" srcId="{07DB6DFF-D3C4-4E14-B030-EF61315A85DF}" destId="{FFF7B86D-6F67-4B9E-B2A9-DD2401B95162}" srcOrd="3" destOrd="0" presId="urn:microsoft.com/office/officeart/2005/8/layout/process2"/>
    <dgm:cxn modelId="{2070F9D3-A0CE-484D-A670-D1E1A7941157}" type="presParOf" srcId="{FFF7B86D-6F67-4B9E-B2A9-DD2401B95162}" destId="{D77FE590-000B-4FD1-9B80-9686F8D14897}" srcOrd="0" destOrd="0" presId="urn:microsoft.com/office/officeart/2005/8/layout/process2"/>
    <dgm:cxn modelId="{79BA6115-EC6C-4E9F-A5EF-2FDE36F55C5D}" type="presParOf" srcId="{07DB6DFF-D3C4-4E14-B030-EF61315A85DF}" destId="{A06C1E7D-E815-4624-B3BB-2A933211854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33B73-D681-48CA-9240-6C6DD5CC0B9B}">
      <dsp:nvSpPr>
        <dsp:cNvPr id="0" name=""/>
        <dsp:cNvSpPr/>
      </dsp:nvSpPr>
      <dsp:spPr>
        <a:xfrm>
          <a:off x="0" y="30298"/>
          <a:ext cx="7611621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FRECUENCIA  - EDAD – SEXO </a:t>
          </a:r>
          <a:endParaRPr lang="es-ES" sz="2400" kern="1200" dirty="0"/>
        </a:p>
      </dsp:txBody>
      <dsp:txXfrm>
        <a:off x="0" y="30298"/>
        <a:ext cx="7611621" cy="691200"/>
      </dsp:txXfrm>
    </dsp:sp>
    <dsp:sp modelId="{02F0E6BC-B942-46A6-B111-921DF9CD4DED}">
      <dsp:nvSpPr>
        <dsp:cNvPr id="0" name=""/>
        <dsp:cNvSpPr/>
      </dsp:nvSpPr>
      <dsp:spPr>
        <a:xfrm>
          <a:off x="0" y="721499"/>
          <a:ext cx="7611621" cy="34257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/>
            <a:t>La osteomielitis de los maxilares se presenta a cualquier edad.</a:t>
          </a:r>
          <a:endParaRPr lang="es-E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/>
            <a:t>Lo más habitual es que aparezca entre los 30 y los 80 años. En los niños es rara, y en más del 80% de los casos afecta a pacientes mayores de 10 años. Respecto al sexo, para la mayoría de los autores hay un predominio de los hombres, en unas proporciones que van del 3:1 al 6:1.</a:t>
          </a:r>
          <a:endParaRPr lang="es-ES" sz="2400" kern="1200" dirty="0"/>
        </a:p>
      </dsp:txBody>
      <dsp:txXfrm>
        <a:off x="0" y="721499"/>
        <a:ext cx="7611621" cy="34257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D395E-95FA-4437-8611-D3BBD0E33484}">
      <dsp:nvSpPr>
        <dsp:cNvPr id="0" name=""/>
        <dsp:cNvSpPr/>
      </dsp:nvSpPr>
      <dsp:spPr>
        <a:xfrm>
          <a:off x="1100224" y="888668"/>
          <a:ext cx="4204853" cy="494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038372-711D-4FB2-9033-EEB5104FF11B}">
      <dsp:nvSpPr>
        <dsp:cNvPr id="0" name=""/>
        <dsp:cNvSpPr/>
      </dsp:nvSpPr>
      <dsp:spPr>
        <a:xfrm>
          <a:off x="1100224" y="1074453"/>
          <a:ext cx="308903" cy="308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01B91-82F3-4DB4-B3F5-29164172CEF7}">
      <dsp:nvSpPr>
        <dsp:cNvPr id="0" name=""/>
        <dsp:cNvSpPr/>
      </dsp:nvSpPr>
      <dsp:spPr>
        <a:xfrm>
          <a:off x="1100224" y="0"/>
          <a:ext cx="4204853" cy="888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Osteomielitis aguda (supurativa/no supurativa)</a:t>
          </a:r>
        </a:p>
      </dsp:txBody>
      <dsp:txXfrm>
        <a:off x="1100224" y="0"/>
        <a:ext cx="4204853" cy="888668"/>
      </dsp:txXfrm>
    </dsp:sp>
    <dsp:sp modelId="{2C07153D-7383-41AE-9AE1-719F04221FE6}">
      <dsp:nvSpPr>
        <dsp:cNvPr id="0" name=""/>
        <dsp:cNvSpPr/>
      </dsp:nvSpPr>
      <dsp:spPr>
        <a:xfrm>
          <a:off x="1100224" y="1794499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832169-4C12-48D1-96F4-F44338817990}">
      <dsp:nvSpPr>
        <dsp:cNvPr id="0" name=""/>
        <dsp:cNvSpPr/>
      </dsp:nvSpPr>
      <dsp:spPr>
        <a:xfrm>
          <a:off x="1394564" y="1588928"/>
          <a:ext cx="3910513" cy="72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/>
            <a:t>• Foco contiguo (infección </a:t>
          </a:r>
          <a:r>
            <a:rPr lang="es-MX" sz="1600" kern="1200" dirty="0" err="1"/>
            <a:t>odontogénica</a:t>
          </a:r>
          <a:r>
            <a:rPr lang="es-MX" sz="1600" kern="1200" dirty="0"/>
            <a:t>, traumatismo, exodoncia, </a:t>
          </a:r>
          <a:r>
            <a:rPr lang="es-ES" sz="1600" kern="1200" dirty="0"/>
            <a:t>etc.)</a:t>
          </a:r>
        </a:p>
      </dsp:txBody>
      <dsp:txXfrm>
        <a:off x="1394564" y="1588928"/>
        <a:ext cx="3910513" cy="720037"/>
      </dsp:txXfrm>
    </dsp:sp>
    <dsp:sp modelId="{4F919CD3-2654-47DD-A65D-DED2AE88A26B}">
      <dsp:nvSpPr>
        <dsp:cNvPr id="0" name=""/>
        <dsp:cNvSpPr/>
      </dsp:nvSpPr>
      <dsp:spPr>
        <a:xfrm>
          <a:off x="1100224" y="2514536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A6791-ADA3-4CF4-A7DF-F82CC3396D19}">
      <dsp:nvSpPr>
        <dsp:cNvPr id="0" name=""/>
        <dsp:cNvSpPr/>
      </dsp:nvSpPr>
      <dsp:spPr>
        <a:xfrm>
          <a:off x="1394564" y="2308965"/>
          <a:ext cx="3910513" cy="72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• Progresiva (quemaduras, sinusitis, etc.)</a:t>
          </a:r>
        </a:p>
      </dsp:txBody>
      <dsp:txXfrm>
        <a:off x="1394564" y="2308965"/>
        <a:ext cx="3910513" cy="720037"/>
      </dsp:txXfrm>
    </dsp:sp>
    <dsp:sp modelId="{D4683B70-1D1F-461D-8A1B-BD98CB46AC0B}">
      <dsp:nvSpPr>
        <dsp:cNvPr id="0" name=""/>
        <dsp:cNvSpPr/>
      </dsp:nvSpPr>
      <dsp:spPr>
        <a:xfrm>
          <a:off x="1100224" y="3234574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10514-9665-4DC6-9757-2BBB5A2FFCB8}">
      <dsp:nvSpPr>
        <dsp:cNvPr id="0" name=""/>
        <dsp:cNvSpPr/>
      </dsp:nvSpPr>
      <dsp:spPr>
        <a:xfrm>
          <a:off x="1394564" y="3029003"/>
          <a:ext cx="3910513" cy="72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• Hematógena-</a:t>
          </a:r>
          <a:r>
            <a:rPr lang="es-ES" sz="1600" kern="1200" dirty="0" err="1"/>
            <a:t>metastásica</a:t>
          </a:r>
          <a:endParaRPr lang="es-ES" sz="1600" kern="1200" dirty="0"/>
        </a:p>
      </dsp:txBody>
      <dsp:txXfrm>
        <a:off x="1394564" y="3029003"/>
        <a:ext cx="3910513" cy="720037"/>
      </dsp:txXfrm>
    </dsp:sp>
    <dsp:sp modelId="{D3409F83-D84F-4094-8962-FA7C6E68F7D0}">
      <dsp:nvSpPr>
        <dsp:cNvPr id="0" name=""/>
        <dsp:cNvSpPr/>
      </dsp:nvSpPr>
      <dsp:spPr>
        <a:xfrm>
          <a:off x="5515321" y="888668"/>
          <a:ext cx="4204853" cy="4946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197E4-5224-40C1-B5F3-3297814D1318}">
      <dsp:nvSpPr>
        <dsp:cNvPr id="0" name=""/>
        <dsp:cNvSpPr/>
      </dsp:nvSpPr>
      <dsp:spPr>
        <a:xfrm>
          <a:off x="5515321" y="1074453"/>
          <a:ext cx="308903" cy="308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434B2F-33E7-41D6-9E8A-521013F5ACA8}">
      <dsp:nvSpPr>
        <dsp:cNvPr id="0" name=""/>
        <dsp:cNvSpPr/>
      </dsp:nvSpPr>
      <dsp:spPr>
        <a:xfrm>
          <a:off x="5515321" y="0"/>
          <a:ext cx="4204853" cy="888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Osteomielitis crónica</a:t>
          </a:r>
        </a:p>
      </dsp:txBody>
      <dsp:txXfrm>
        <a:off x="5515321" y="0"/>
        <a:ext cx="4204853" cy="888668"/>
      </dsp:txXfrm>
    </dsp:sp>
    <dsp:sp modelId="{F8FFBD6E-A57C-49DA-94B6-8D3DFC082B04}">
      <dsp:nvSpPr>
        <dsp:cNvPr id="0" name=""/>
        <dsp:cNvSpPr/>
      </dsp:nvSpPr>
      <dsp:spPr>
        <a:xfrm>
          <a:off x="5515321" y="1931511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F5C69E-71A0-4D0D-864B-9BF2A3524AE2}">
      <dsp:nvSpPr>
        <dsp:cNvPr id="0" name=""/>
        <dsp:cNvSpPr/>
      </dsp:nvSpPr>
      <dsp:spPr>
        <a:xfrm>
          <a:off x="5809661" y="1588928"/>
          <a:ext cx="3910513" cy="994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Osteomielitis de Garre.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err="1"/>
            <a:t>Esclerosante</a:t>
          </a:r>
          <a:r>
            <a:rPr lang="es-ES" sz="1600" kern="1200" dirty="0"/>
            <a:t> difusa.</a:t>
          </a:r>
        </a:p>
      </dsp:txBody>
      <dsp:txXfrm>
        <a:off x="5809661" y="1588928"/>
        <a:ext cx="3910513" cy="994062"/>
      </dsp:txXfrm>
    </dsp:sp>
    <dsp:sp modelId="{75C7B342-335C-4526-8B06-609C36680852}">
      <dsp:nvSpPr>
        <dsp:cNvPr id="0" name=""/>
        <dsp:cNvSpPr/>
      </dsp:nvSpPr>
      <dsp:spPr>
        <a:xfrm>
          <a:off x="5515321" y="2788561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FAB82-C861-4256-9B33-54BA7628016F}">
      <dsp:nvSpPr>
        <dsp:cNvPr id="0" name=""/>
        <dsp:cNvSpPr/>
      </dsp:nvSpPr>
      <dsp:spPr>
        <a:xfrm>
          <a:off x="5809661" y="2582990"/>
          <a:ext cx="3910513" cy="72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Multifocal recurrente.</a:t>
          </a:r>
        </a:p>
      </dsp:txBody>
      <dsp:txXfrm>
        <a:off x="5809661" y="2582990"/>
        <a:ext cx="3910513" cy="720037"/>
      </dsp:txXfrm>
    </dsp:sp>
    <dsp:sp modelId="{F61A5256-BD2F-4871-95AB-3C674F92B8AB}">
      <dsp:nvSpPr>
        <dsp:cNvPr id="0" name=""/>
        <dsp:cNvSpPr/>
      </dsp:nvSpPr>
      <dsp:spPr>
        <a:xfrm>
          <a:off x="5515321" y="3508599"/>
          <a:ext cx="308896" cy="308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FA13F9-7A97-470D-A5DB-792C6D1C3CDE}">
      <dsp:nvSpPr>
        <dsp:cNvPr id="0" name=""/>
        <dsp:cNvSpPr/>
      </dsp:nvSpPr>
      <dsp:spPr>
        <a:xfrm>
          <a:off x="5809661" y="3303028"/>
          <a:ext cx="3910513" cy="720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Supurativa o no supurativa</a:t>
          </a:r>
        </a:p>
      </dsp:txBody>
      <dsp:txXfrm>
        <a:off x="5809661" y="3303028"/>
        <a:ext cx="3910513" cy="7200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0A607-CB35-4311-9E93-C2137BAC4B08}">
      <dsp:nvSpPr>
        <dsp:cNvPr id="0" name=""/>
        <dsp:cNvSpPr/>
      </dsp:nvSpPr>
      <dsp:spPr>
        <a:xfrm>
          <a:off x="1649921" y="903424"/>
          <a:ext cx="2944149" cy="1963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1600" kern="1200" dirty="0"/>
            <a:t>Focos de sepsis lejanos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1600" kern="1200" dirty="0"/>
            <a:t>Enfermedades óseas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1600" kern="1200" dirty="0"/>
            <a:t>Estados de inmunosupresión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es-ES" sz="1600" kern="1200" dirty="0"/>
            <a:t>Edad </a:t>
          </a:r>
        </a:p>
      </dsp:txBody>
      <dsp:txXfrm>
        <a:off x="2120985" y="903424"/>
        <a:ext cx="2473085" cy="1963747"/>
      </dsp:txXfrm>
    </dsp:sp>
    <dsp:sp modelId="{504A0637-42B5-4F32-ABC4-040D1F18D61D}">
      <dsp:nvSpPr>
        <dsp:cNvPr id="0" name=""/>
        <dsp:cNvSpPr/>
      </dsp:nvSpPr>
      <dsp:spPr>
        <a:xfrm>
          <a:off x="-212762" y="3"/>
          <a:ext cx="2339303" cy="19627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Factores generales </a:t>
          </a:r>
        </a:p>
      </dsp:txBody>
      <dsp:txXfrm>
        <a:off x="129821" y="287443"/>
        <a:ext cx="1654137" cy="1387886"/>
      </dsp:txXfrm>
    </dsp:sp>
    <dsp:sp modelId="{9E3CC82B-0C99-422A-B5AB-6F24164D5F46}">
      <dsp:nvSpPr>
        <dsp:cNvPr id="0" name=""/>
        <dsp:cNvSpPr/>
      </dsp:nvSpPr>
      <dsp:spPr>
        <a:xfrm>
          <a:off x="6183675" y="701099"/>
          <a:ext cx="5652271" cy="1963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/>
            <a:t>Endógenos: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Patologías dentales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Periodontopatías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Lesiones de la mucosa bucal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Quistes o tumores odontogénicos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Focos de sepsis vecinos</a:t>
          </a:r>
        </a:p>
      </dsp:txBody>
      <dsp:txXfrm>
        <a:off x="7088039" y="701099"/>
        <a:ext cx="4747908" cy="1963747"/>
      </dsp:txXfrm>
    </dsp:sp>
    <dsp:sp modelId="{6EF5C25F-8651-4DCD-9DA5-119F1ED0FA91}">
      <dsp:nvSpPr>
        <dsp:cNvPr id="0" name=""/>
        <dsp:cNvSpPr/>
      </dsp:nvSpPr>
      <dsp:spPr>
        <a:xfrm>
          <a:off x="6197749" y="2755299"/>
          <a:ext cx="5624123" cy="19637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/>
            <a:t>Exógenos: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Traumatismos maxilares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Exodoncias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Implantes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Agentes físicos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0" kern="1200" dirty="0"/>
            <a:t>Agentes químicos</a:t>
          </a:r>
        </a:p>
      </dsp:txBody>
      <dsp:txXfrm>
        <a:off x="7097609" y="2755299"/>
        <a:ext cx="4724264" cy="1963747"/>
      </dsp:txXfrm>
    </dsp:sp>
    <dsp:sp modelId="{C4AB5997-50F9-4545-9441-D10B05128660}">
      <dsp:nvSpPr>
        <dsp:cNvPr id="0" name=""/>
        <dsp:cNvSpPr/>
      </dsp:nvSpPr>
      <dsp:spPr>
        <a:xfrm>
          <a:off x="5103318" y="0"/>
          <a:ext cx="1962766" cy="19627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Factores locales</a:t>
          </a:r>
        </a:p>
      </dsp:txBody>
      <dsp:txXfrm>
        <a:off x="5390758" y="287440"/>
        <a:ext cx="1387886" cy="13878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10680-6454-4167-9060-CCE7899A0F59}" type="datetimeFigureOut">
              <a:rPr lang="es-MX" smtClean="0"/>
              <a:t>20/10/2017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97C6-D0EA-49CC-90E5-13CDD07B90B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360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PORTADA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5348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FACTORES GENERALES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3106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ENFERMEDADES OSEAS    PAGET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1864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OSTEOESCLEROSIS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5724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INMUNODEPRESION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2161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EDAD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8296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FACTORES LOCALES  ENDOGENOS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8565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FACTORES LOCALES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8181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PERIODONTOPATIAS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6221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LESIONES DE LA MUCOSA BUCAL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8650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QUISTES Y TUMORES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2871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PRESENTACION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8578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FOCOS DE SEPSIS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9168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FACTORES EXOGENOS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8166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EXODONCIAS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2865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IMPLANTES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93966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AGENTES FISICOS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69953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AGENTES QUIMICOS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2442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OSTEOMIELITIS AGUDA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5493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SINTOMAS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30271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CELULITIS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43154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7416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PROGRAMA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69891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CLINICAS  FISTULAS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383921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SIGNOS Y SINTOMAS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76231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PATOGENESIS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46732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FASE INFLAMATORIA AGUDA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9533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FASE DE NECROSIS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9604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FASE DE REPARACION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25501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RADIOGRAFICAS</a:t>
            </a:r>
            <a:r>
              <a:rPr lang="es-MX" baseline="0" dirty="0" smtClean="0"/>
              <a:t>  INFLAMATORIA AGUDA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1291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RADIOGRAFICAS INFLAMATORIA CRONICA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7868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RADIOGRAFICAS IMAGEN OSTEOLITICA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84522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NECROSIS OSEA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39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092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INTRODUCCION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21046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REPARACION OSEA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839743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CARACTERISTICAS HISTOLOGICAS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58083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BACTERIOLOGIA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67583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PRONOSTICO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033993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719353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TRATAMIENTO QUIRURGICO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16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IMPORTANCIA DEL MANEJO ODONTOLOGICO ADECUADO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70462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mtClean="0"/>
              <a:t>BIBLIOGRAFIA </a:t>
            </a:r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4336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GUIA DE DIAPOSITIVAS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82861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GUIA DE DIAPOSITIVAS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49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5317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DEFINICION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687652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GUIA DE DIAPOSITIVAS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50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2647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dirty="0" smtClean="0"/>
              <a:t>GUIA DE DIAPOSITIVAS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51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51324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GUIA DE DIAPOSITIVAS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52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99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EPIDEMIOLOGIA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995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LOCALIZACION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4459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CLASIFICACION DE HUDSON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6528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ETIOLOGIA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97C6-D0EA-49CC-90E5-13CDD07B90B9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8407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4701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098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0328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9210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0131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5572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2395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1189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781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1029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1832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4747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742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425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541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698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6179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583EA-2C96-4E5E-8CC4-271DB84DDC7A}" type="datetimeFigureOut">
              <a:rPr lang="es-MX" smtClean="0"/>
              <a:t>20/10/2017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AAD52-103B-4EC8-95D7-4376F070544C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576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39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microsoft.com/office/2007/relationships/hdphoto" Target="../media/hdphoto2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934471" y="3874485"/>
            <a:ext cx="6525414" cy="1211735"/>
          </a:xfrm>
          <a:noFill/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MX" sz="4000" dirty="0" smtClean="0">
                <a:ln/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Osteomielitis DE ORIGEN      BACTERIOLOGICO</a:t>
            </a:r>
            <a:endParaRPr lang="es-MX" sz="4000" dirty="0">
              <a:ln/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353914" y="5311511"/>
            <a:ext cx="5657081" cy="1097602"/>
          </a:xfrm>
          <a:noFill/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ELABORADO POR:</a:t>
            </a:r>
          </a:p>
          <a:p>
            <a:r>
              <a:rPr lang="es-MX" sz="2800" b="1" dirty="0" smtClean="0">
                <a:solidFill>
                  <a:schemeClr val="bg1"/>
                </a:solidFill>
              </a:rPr>
              <a:t>MASS. MARILUZ DIAZ GUZMAN </a:t>
            </a:r>
            <a:endParaRPr lang="es-MX" sz="2800" b="1" dirty="0">
              <a:solidFill>
                <a:schemeClr val="bg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231" y="36488"/>
            <a:ext cx="9155297" cy="159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3059084" y="1628800"/>
            <a:ext cx="56292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MX" b="1" u="sng" dirty="0">
                <a:solidFill>
                  <a:schemeClr val="bg1"/>
                </a:solidFill>
              </a:rPr>
              <a:t>FACULTAD DE ODONTOLOGÍA</a:t>
            </a:r>
            <a:r>
              <a:rPr lang="es-MX" dirty="0">
                <a:solidFill>
                  <a:schemeClr val="bg1"/>
                </a:solidFill>
              </a:rPr>
              <a:t>​</a:t>
            </a:r>
          </a:p>
          <a:p>
            <a:pPr algn="r" fontAlgn="base"/>
            <a:r>
              <a:rPr lang="es-MX" dirty="0">
                <a:solidFill>
                  <a:schemeClr val="bg1"/>
                </a:solidFill>
              </a:rPr>
              <a:t>​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AREA DE MEDICINA BUCAL 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PLAN DE ESTUDIOS: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CIRUJANO DENTISTA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UNIDAD DE APRENDIZAJE: PATOLOGIA BUCAL I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MATERIAL: SOLO VISIÓN PROYECTABLE </a:t>
            </a:r>
          </a:p>
          <a:p>
            <a:pPr algn="ctr" fontAlgn="base"/>
            <a:r>
              <a:rPr lang="es-MX" dirty="0" smtClean="0">
                <a:solidFill>
                  <a:schemeClr val="bg1"/>
                </a:solidFill>
              </a:rPr>
              <a:t>Nombre del material: 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AutoShape 6" descr="data:image/png;base64,iVBORw0KGgoAAAANSUhEUgAAAPsAAAChCAMAAAA2uTkFAAAAwFBMVEUAAAAwan0yboK2qBy8rR3BsR65qh1gYWTEtB61phy9rh2xoxsHDxIZN0EECQswan4uZXeCeRINHCFaW15VVlkLGBypnBpFRkgoWGiPhRUODQI+P0F7cxCVixaekhitoBsrLC1NTlERJCslUWCKgRQXFxgmJyggICEzNDYULTVCQ0UWFAMbGQQeQU0hSld3bw85NQhnaWxJQwswLAdRSgxAOwlqYw4mIwUgHgRhWg1UTQxydHcsKQYXMjvMvB9dVwv/Uun5AAAW2klEQVR4nO2cCXeyOhOAccOdoqDgDiqCti611VZb2///r76ZLMimYm+1+p13zrm3iknIk0xmCbwRhFuXdrFXrG9fPv+6H38g83yvVyzmxfp6+dddubasYdaJAH37rztzXalwchRx+P7X/bmSPC2W6VTRg55PiantX/fqKrKp5PM9L3oKROz9dbcuL4/zYUpEWjHF55xKofLXXbu0VOrFVOcF5XNZEFMuuiiK6TuDf1+tVuueKKY2q9XidOnXVK/rKfY4zIucXBQL3Tuyd0+bTQM6nsd1mxLTvc3qePlNI93+9l9ad9IcXUzn1pfr6+/Ke6VRzBc9JiuVrs+Plhfz4d+fOgVGnk4X6qdV5xZk0a3v7TQzWrB0uwcrrOv5RqROd9OUPF0o5O4gvntf1MV6p8O+rbsp12CLB2Z+sU7lG9E/NdNpSl4oZG7f2i0aoL2eKXob9lLMXov1yDX/2iseQgfTn2HohcLX73f2d6XSFeev/ksdkTlpsRA18a/1Yn74eKi9Zp2CZzKZ3C939delXg+Hn0XupaPYl9Gzvu31qPJscgw9k9v8dmevIKsCc1Vh9uZWjEBvVtJiPp9OYe6+6mUoeiYnXqW3vyvNDHPSIfbHNTjCeqjCUCTGMU0MZiWXoeh3ys69dJB9DVmLGFTld7CWxDhS9mWekt8zO5jroIPfYgwQHI/vOvMLolgktqObI+R3zA6uKhPYgHlNF8OLfV7g5KKYIeNSzzHJX6m/vymrDEUf+i9vMejN+2P4N0B385d0gcTwa0qeyRSv1uPfk26BxGa5N9/VbQ/YU0g3REGP9jjvipwca7DtGkpeKNwje4qEZhn/DC+6GOmLENQMSejfq/d6vbyXvJCpv5CiiF6A8bvDzRuc9kImHUxQ0Y+ll8LTkG5RwSqnQb+LXsiwpICQw9WwM7x1eS0CRq4TQJ+n0YV3XoRlqufmud5JJ5Vo2QwMHq6Fu2N/KWYKmVz7KXCZwIK/b3a85AydRfAuO0w6KEVEEHTb8o6BSSq059LAzFYEtifRP+d7cmBn8UAnjeS93uH8/yZlARCpTujymkZuc2TPR6g7i+RYxj4XwSP07o19lc/kIhK7l24KadFnPaUPkufSLLNdp5C8fnTT6+Zkkc9lli/h68sC3cqAj4/piIVO0d0YFh9L1kEOJvk3KI2CGPksqZkmuBncodumD0w6RDM8hm0Q8u79mLrmsp6rryKfnn9T3mJTQF/nkmf85IUMt5CI3u12w2bjVqUhQu8z9UrlNfQT28QhuWslzec810i75BDNpMUCL0/Ru+GGblPakHgWKEk+qKttkSZphGVTYHvQuUbz1UsOa6LJKhDybvcu9ueftplMhu4zEfzMsun9uUv9eJcYwZcMi93RgX1/UXVH8nzKjQQpeuVNuHl52eZzfOmyifxqeMK6OX3WQnNz4T1HQ3eynbVMkYUO6BDK5N2Nblzrne538Ea3J5Uus1X7xQviWauUPc3Yn9g2LPVnlRwjB4fe4HZyg+idSoSvvC1p13Nfue1yucx85faSye1T71WRLXBqxQk7DhOtniPqXkTL7m7jVRC9c+uBzSvEI64nWqc5OS5+9/JrhpDzC8CO5F90ktsFkZHX9zpe6XQancCez+3Ja8Ybcj91vviOSzqd4lcrhb1tw0I5sjS+qDWEzLbYo+7c3dtbDDuNRuPmn0C/bPxhZ+OLkmMKyqbxKcfCNw87WkNacZ7q8UDGtRAbRL+fuIbLMkOsNtmD473PsedrjP2d2QU273mG3t1v3wL7sHEvcY1H1gU06mi9+F50J8OCdjYWj3myLLqUfd2j5J2uq+OrDu5k3ryRj5AOsdu4Gc3Y3aidZzkQz4ApZPO6puRg3NwWNo3hsHLifZXblAbZcsH0m9GILOAr8Jnc5jB097AjecfN/x4BfXjzhi5S3os0UOn1mJMSWdBT4BHqNgeLQmQxHA1jOo22G7+uYdYrwc2+O5E63XKp1yl7N8djfDe7xR0pFr++DAEdrPrQDWebQH7zrv2Q1Bl6ne69dXM80nXjtDXoBXsZZdkl5B4dX1cqlTsI5KNlXSTkkIaRr+4z1ZwbBb13e702NfOrDpIPh262umpXKut72qrySbPIHDbl6box/j4CfO/xNG9L/NneoTU3gN4U7lWaPbrzwNx51w3xIyK1pw4atso+a1kC+pX6eQlpsk0XLzvGuaH3EATizxDdfcnwztEZe4dvtnW/yI4UxLnFsAlb+9Hf7nmtozRptNJlEN0cj/AjXrIE8nZ7v7w3d44uNCk6z0W6jBxcejtoxNZA7hmQ78o9vk/nExqoca/VpfuQGOrlA+8Gf87b7bUbwT3u0SWJX5SsS/f2V2VD2F1H1XHR672hf+K3lfbaXeuLTWVDf1ZVRTFNEz862daVev070iAbTm4e1mEbkRjr+V8heQGFdwdjOW9v6Zdn1ba154+PZ5CRfV/z3sAodb9wh6likQW5YP49E99sz91Sb0vu4yXF01T20n39ZVk0MED3fO8VXfJu12PZXuc8mntctNsbtu61kVvAyqqX7+6vyrwR2HCq91xySFw27syvOPpqM58vuG8zHbei8jES7kvmgO5zVR5ytP/Btyq387nH4gmWa+KzrRC7JNy0fOOGk3+vjcf3FL3RaX++IGvz7eVzgQ5+HfXI0VIEbRK45py3/ltX9hHvuOviZ2lWPJNOM9bhevu6/J5DUDefB//NBRXbtKyPIDv/bXKbxn/RCO+1rep+8gqVNoLPt0xHHNtbRTJtYfR8YLlbiuP/qlgj/yUIEdTrj08F0EIX12H0NpAD+7rJTJ+jecprmimhn2ffTEFBEAuiHQt8viKYBnxVnzH6sQQlaynPVL81csk2hawx+Ximtc2r2cvvYSXqn+1vwuS4zvfabpkeMyZpZBI/KLvzPFI+yHdNsDTBUOCKLViqpcFwOR/PMCwm+X00sYlTVJ6x+oTYhpaqYAGfTl1IFt6E1CubYZAcVrznd8sT0UimQf4y9uyzY+InRB21DNBlswVlWkRTPrKIZeIcS1lphK04H4huo84bUEe1r+Md3uaV9oHXRBYbhK9wWS78ryRZz+561UYG/ftBIvrWhzFCDgfn1mzBRyuLim5gKe2ZzKiJw6AaNmmE/M/K4kg9g5pkrzHnAuYmh5PQ5tP7mk765vEptPtufbD1briDkIWeS4IBs0jQMOYxDbQBWQmGCkvYykeJFFUNHCop+4Frgeo/aID9DN8nWvBWl5HX4c83nJyPD9Mw1KzpXsl+KE5WgnSO+LrWR8vQLOG5ZaH+q8+GYdimqrG6I0gDWqbz7DjPz8S+fyiGo4H2t66FfmTWT4rV0kyWtzJpmaYBNhD++zDtiW2a6O3xmkD+4qBo1I85sAisiSmMoIzt/m7B92uiX2RzWXJGlnPkd+vPc/xV+/o7rKYB/5Na5olil5blH6CjTXesP89zl+3g6Q1XEcc0jT+4rU9e2+3l/T5I+k/yWpkfIm/GkscfSby2iVwQfU0hHyFqeXp6f3t7+/x8eXlZLBar1WoJ8vq63W6/v783m80aBPO3NgY6wyHm8x3IcOv1Xq+YT4lp8voZyv5NPXxFTeQvsvAH3Hw/hG8MsGSJpsj7ALJNU4c4GD+wV5+A/iQ0g+yfnH3F2Sn8msG32wH2ep2cDFMg75/xVzQpuei+wlN0yYPoDQ95AB3uFgfk/H97u5hX+DajV8GpVj6RsSDyRuTzk4wKVQoqqxUbIDJGr3SYmLx6ZRmQVUgWB+Ql1jtb57I3F+32HZ0+dFR6552c9gZe/Q7ecY8n9XP+QdrTdt1+vcdXAKPlHPbvdftAtr7T9dovdQilL8v0w1TXadIq6HI5cEtZ52UG3utjXve01FMxX1pvLtbt+can7zLwDuDGkj6VpPIsqtaAdKRWJV/KrLcJ+FvDerNEH79Xk1NWXNKxfF+XBBn3XqYzqZrA32YJqeTfjNFr0lTGcZlOYah2WCaJ1x9mQikeEL7V3IjzVt/bAnxUcHMZ2YUZjjx+m0XBS152XaZ/E2wMoPcEOuGyT6dYPgkt6Tobkx38V9L7wYbxZkkYv34SuHHcd2WsWo096SDNfPH0GVKPsM7n7e+gvstshBM70u9kxICXPOzTGmN84Oz9Kc7Vbuayg8Zie2OooqMWgMbr8Fs52Z9O2bz392NM2LGtcqLKhhmGdxZYHEekWK8fPGiKystmjeHCKhQnyv0SzjydW+jgCfYZzDP5kND74zFWHJdwFcu1ADvOe42Mz0DW+yXC3md1S3oyydc3Eo8H5NZ9ditZlvqyb/0fE/Iu6OOB+Lf59LSmcVJU/CdT+xZiHwwGXEcZO36d7YRxEpH38z5GezAdlwLsYzCcOqx5oSyD1RsztgGZ75qcTOrstnghxI5jF3fmFxgr1tfL8Cvci9ViQx8izb8jfTpjF2RCtNf52WzG2em49KEzpWlfEmaDALuQmE77QXahOiiXyHqHxaQPSpSN2jJQclq7RseC6vwDZye2Mhl34gk7BNgNSDu+2fQvIRDffrfpw5SIhR5gn1FbN4jaFke9hBVNbZYwTpBrWL6/I+xTMBZBnedtVmVA2oGuVNHW+W1paTCmQ4HGoTyTGPuO2Iu4895ce/IiMsnzeWXInyLh4+LFobfAEtynE3sUiQ5qW4U1WhOkHVmuZNJQaat4DW0a+X3PnhAYErRde5iC4mC7gwSsF5+t16to9nCQptAGjkOJVIVhHMS39a/dqHSQpkPtebzX38ZMEaOkv/MOihQ1QmPZ78Om8ox/4LGNHBk+oJRl3f815A+PyMb7rHifCaJD//5/Px39fRhAp+l/+3t5F/8q+b/J52sn8JwczNzb5//fflytysUTijytcUuFWjh05veSpkouzMlUSiqXy4kkk4Q+LY/3vy3XGyJbz3TXylRONFv2ybQ8nU7LZzwGHtN61fg1qADNzKWRp0e7WZsNkntJJBLJU0FATadlT3QikQxL7GQK3BWtMT1d0it9pNlPJH46HMmXZYI77VNJIP1Bx8FkSobo1Lxjw9AWa7g/SJzJ/oDVz2TXZcI7oLec0blMyJGqXyK/6h4lrw0ekvHYT62lUjLY9/JDfPZpgrAnkuPTZblIhFz23LImk2aSEc69D9cf5MDQzn6JXcJSD77Gx/HX+wwsj36g2wcE1iKU94dT1RkO4EM4nu3LMChkd8N/21NB/xns4dbjSVVPyKUZthA79ZQIeiiGLmMjiWBYV0P0iAXV/032c0JJj+ygMqQg2MG4VYjC62HNIkvnQfY7DDIgZ9pRIuVEbHb9DOvmlSlxI2jv4iq9ToY64ocaMbpJnwLuDhU+KWM5LvvD4WTmqICdxJrTROwuVkmfIi0V1Xqf/sih0Ygrl2eHaSf2PT777CHI50qfTrxH6WehwYgt/Yuz8xmcxQk39iUP4AzIivd0ZfBjlb88+zjBnBKJEeK0QfT6kGkg0+xhreo/VvnLs+vcS5fA2j3E8ZNH2anS79mpnzo7UyBCx+1y7Ds5wXHRIMeJa4+yC7qfvfwf2GsXZp8l3X5W0c3FCBKmR9llf3hzHfbEww9yuF3SkyehDTsd05f0Q2E7EZpWuepzJfbE+ezSzGuviT89GddWad5znN0d0Cuxyzu+eZGIzZ5MPAz2EiuurSZPsntM5tXXe+wn8bJvpSRJEnrKbMRgD9m6M5Jjj1zU1tVghnSvkGTzVCX5bPYfxjYXZdeTAbNOenpik0ganMM+DQf4seWS/r0sB3YfhFqcLP64fw+wl/RYiWikXDKuA98eTMGnMSaeqvGhuwXTtsHPlf6C7LtkuMoOLf3s+HZXRJ66F5p3eksHDP8ZckH2QUS7JbKYj8d2farG0doxCK0a6vB/sql0ufwdwvcITSSx3YlMdnZYjcny9rtzGncFN7LYb8d7SOKNS7DL0W5XP22W++xxQMRPuMUWzIdkAp9IhOGrx7t8zn7dWcZUP6CHg+hNVZ/QzeiI/UH0/Q/BZsmmLipKYKhL00hd2Ms5+7TBaewfaRrmLpqQhOvRT1f2Qp9ChDdqZxgahsxaicPrXhsx008Z1XPYA9anPzsc1qPaHpjd5CF99ggz9UGVJcYiSpm42idkeSqhlBPyw8kXks5gD7BMjwFA5w/Zh36c5xxlNpPeW9QGh0N3nT32cpPN0xaVs5/KBajlnVXxqeCYiH70ueruyN5cDbsZfuYSkLLO0ubyeNwvleCu0IdkYnBomUF5Pvd0CPST6NIRf+IR5kOJ7B9wH2x9dzQyizfcuF7ZPMqQ/ZKbDo7YyCoMDmaKDw+kyvh0WttPxnn+Xop6/h7MU/ayo8UPse9o7ZN9qxLlQhw62tPdCV0plWBZyGCXSqU4D0qlEpUTxUpRcrD9E41KsW7JSlanoG4JfRyvwj/5J//kn/yTf/Izccy/Po7AJ3ZLECx6PEZLUVQURbVPeXZNoWdFOYoSOFdCso7UlUzl8I/HxVAUM/j56L0OiTYSnAmtp04EW2FHXGWzBrY4MbPqsXM0sAF27ooZKjh5No7V+zH7CKaEfZQclZ7bZhw/w1AyIo7ucrJZSWVn+2RVe5Jlp55ks5REMqHA0Z606MAbWuhQrNbRs9R+Pu8jU+HHkllmi7Lbxw+js7IRM2iZE/dcI8eUJHfe1REvoBw/BGZE2G3t3DPR/gu7wftkOq1Y5/VFsguwnp2IM/Bcdq7TkuHYajYC0FZNci4av8tEVTU6lhPFIH8NtBykOWmENoTqEbBDgyZdpy1yBg0sXlrKscwsqWBBXWUSiL5HpqUyFlXg8051n55kZLQcVpfd12pl6dlnpHvK5Lgm79kdqmDQuKZFTa6tmNL+dLkWLhqH9swmNgMaMPCULbwx6aBCz2MzFcfUNIUyCoSd2T8cEo2Mn42XR2Zg0oDdypL+g9L62U0y3BMyR1llJPD1bLMmDOyeceKwnz27AOOEf7QDymWpqrk3CcReGAopO6LshFXCLowm2APVJCOoEbfQypKRkGh32DrgeszGYhSwYwYoi6LYOOxuWYl2j+o2PaBrMiKwPnZnYrvjFI/dOcYOLC33iC0wt8Q1Gh52Nnakh7S8sOe06LgF2elYOrTj0sR/azyjjvyEqu1nl0zVZtT0Zo6fnVwcxWa3WV8PsYPOC657UL3qxNgBPusenSxZmuJlZ5zR7Hz+W35Xg+wjUC3LtIPsZJ4Nk92tBDej7MZ+2VjgIo+HVV5bpx5nh7GxFNU+zC6MoA3aHcPRJPU32OHayGgJIfYRqJzDOJ2Jyefd4eyWo03sU+zMRqNSGkfZDWzJYXCTSHb8fULGAGfKP++Oh91Wg+yObwy87DB7LXtflrMLE1Wa0HnQyHGGlJ23ZJtgXkbBADTIzgeqxQEOsU8IC8BTBnV/BqKHndrxVha9lY/dpv2QyO0cJciuMp4wu2BSI8OoXPZW1uJrdEI8i02/UBwFl8OJGBDZLdu2razK+u8uKCUwBtT/w01USgRr2yKnKDJ2c1QCK8/ZLGui0OVkoo2wHOrjJAXuN5oE5h3UCKZJcgJnSjoKmXDVOz6gnvxHk/dLs2Btc1vXsvCDin+dE7YOfLlpgpdt8ZVmsTP+RmogzHM0MnMj6pGllplVTI3UsskVPEusxSILuKvqtDSD1jM1w9T24WNWG7Um7Fb8rhPIEpzAEbISvZNA+2HQk5lt9+BJk3/QQDMmNrV7MDQmiyCymuH89LjCU+d6So4RCJscxzWyI+/xwpbj+SbhwaLheMtXJvBT9GXVbcRyJLdF/EzEOJGa3bM4f31A4x/K5Ernzd6gTIy/7sGfSGsymWja8RTt/1VGWfCvP0T/H5drpBGU2c2g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821002" cy="382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10245673" y="5926974"/>
            <a:ext cx="78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2017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298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Factores generales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39125" y="1789887"/>
            <a:ext cx="4213783" cy="4931425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Focos de sepsis lejanos</a:t>
            </a:r>
          </a:p>
          <a:p>
            <a:pPr marL="0" indent="0" algn="just">
              <a:buNone/>
            </a:pPr>
            <a:r>
              <a:rPr lang="es-MX" dirty="0"/>
              <a:t>En este caso la colonización llega obligatoriamente por vía hematógena; puede haber más de un foco osteomielítico en los maxilares, así como en otros huesos del esqueleto.</a:t>
            </a:r>
          </a:p>
          <a:p>
            <a:pPr marL="0" indent="0" algn="just">
              <a:buNone/>
            </a:pPr>
            <a:r>
              <a:rPr lang="es-MX" dirty="0"/>
              <a:t>Puede ser una osteomielitis tuberculosa en los maxilares originada a partir de un foco pulmonares.</a:t>
            </a:r>
          </a:p>
        </p:txBody>
      </p:sp>
      <p:pic>
        <p:nvPicPr>
          <p:cNvPr id="6148" name="Picture 4" descr="http://jusdaunsirsak.org/wp-content/uploads/2015/10/osteomieliti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4" b="18546"/>
          <a:stretch/>
        </p:blipFill>
        <p:spPr bwMode="auto">
          <a:xfrm>
            <a:off x="7352909" y="2562371"/>
            <a:ext cx="4839092" cy="2622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2" name="Picture 8" descr="http://previews.123rf.com/images/alexmit/alexmit1105/alexmit110500006/9491900-Placa-de-colesterol-en-la-arteria-concepto-aislado-en-blanco-Foto-de-archiv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86" y="2882882"/>
            <a:ext cx="2554614" cy="2226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1709786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795128" y="576569"/>
            <a:ext cx="5846975" cy="3307273"/>
          </a:xfrm>
        </p:spPr>
        <p:txBody>
          <a:bodyPr>
            <a:normAutofit/>
          </a:bodyPr>
          <a:lstStyle/>
          <a:p>
            <a:r>
              <a:rPr lang="es-MX" b="1" dirty="0"/>
              <a:t>Enfermedades óseas</a:t>
            </a:r>
          </a:p>
          <a:p>
            <a:pPr marL="0" indent="0">
              <a:buNone/>
            </a:pPr>
            <a:r>
              <a:rPr lang="es-MX" dirty="0"/>
              <a:t>En las que hay un compromiso de la irrigación ósea, en este caso a nivel microscópico, predisponen a la osteomielitis; se da en la enfermedad de Paget (trastorno que implica destrucción y regeneración ósea anormal, lo cual causa deformidad de los huesos afectados.). </a:t>
            </a:r>
          </a:p>
        </p:txBody>
      </p:sp>
      <p:pic>
        <p:nvPicPr>
          <p:cNvPr id="7170" name="Picture 2" descr="http://image.slidesharecdn.com/seminariorx-crneosebastinseplveda-130401203657-phpapp01/95/seminario-rxcrneo-7-638.jpg?cb=136484866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" t="14234" r="3321" b="6632"/>
          <a:stretch/>
        </p:blipFill>
        <p:spPr bwMode="auto">
          <a:xfrm>
            <a:off x="509047" y="2706513"/>
            <a:ext cx="4986781" cy="3153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50289877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403498"/>
            <a:ext cx="10850526" cy="1773335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s-MX" sz="2400" dirty="0"/>
              <a:t>En los estados de osteoesclerosis (Lesión consistente en un engrosamiento del hueso, aumento de su densidad, con posible disminución del espacio medular y la consiguiente atrofia de la médula ósea), en los estados de osteoporosis, en las displasias óseas fibrosas y en los tumores óseos malignos.</a:t>
            </a:r>
          </a:p>
        </p:txBody>
      </p:sp>
      <p:pic>
        <p:nvPicPr>
          <p:cNvPr id="8194" name="Picture 2" descr="http://drgstoothpix.com/wp-content/uploads/2011/05/focal-idiopathic-osteosclerosis-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494" y="3265520"/>
            <a:ext cx="4638675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29926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6946" y="1875935"/>
            <a:ext cx="4376394" cy="4751108"/>
          </a:xfrm>
        </p:spPr>
        <p:txBody>
          <a:bodyPr/>
          <a:lstStyle/>
          <a:p>
            <a:pPr algn="just"/>
            <a:r>
              <a:rPr lang="es-MX" b="1" dirty="0"/>
              <a:t>Estados de inmunodepresión</a:t>
            </a:r>
          </a:p>
          <a:p>
            <a:pPr marL="0" indent="0" algn="just">
              <a:buNone/>
            </a:pPr>
            <a:r>
              <a:rPr lang="es-MX" dirty="0"/>
              <a:t>En teoría, los estados de inmunodepresión como desnutriciones severas, estados carenciales, drogadicciones, diabetes, </a:t>
            </a:r>
            <a:r>
              <a:rPr lang="pt-BR" dirty="0"/>
              <a:t>agranulocitosis, anemias graves, SIDA, etc. Esto se </a:t>
            </a:r>
            <a:r>
              <a:rPr lang="es-MX" dirty="0"/>
              <a:t>comprueba</a:t>
            </a:r>
            <a:r>
              <a:rPr lang="pt-BR" dirty="0"/>
              <a:t> </a:t>
            </a:r>
            <a:r>
              <a:rPr lang="pt-BR" dirty="0" err="1"/>
              <a:t>con</a:t>
            </a:r>
            <a:r>
              <a:rPr lang="pt-BR" dirty="0"/>
              <a:t> </a:t>
            </a:r>
            <a:r>
              <a:rPr lang="pt-BR" dirty="0" err="1"/>
              <a:t>la</a:t>
            </a:r>
            <a:r>
              <a:rPr lang="pt-BR" dirty="0"/>
              <a:t> </a:t>
            </a:r>
            <a:r>
              <a:rPr lang="pt-BR" dirty="0" err="1"/>
              <a:t>coinci</a:t>
            </a:r>
            <a:r>
              <a:rPr lang="es-MX" dirty="0" err="1"/>
              <a:t>dencia</a:t>
            </a:r>
            <a:r>
              <a:rPr lang="pt-BR" dirty="0"/>
              <a:t> de </a:t>
            </a:r>
            <a:r>
              <a:rPr lang="pt-BR" dirty="0" err="1"/>
              <a:t>la</a:t>
            </a:r>
            <a:r>
              <a:rPr lang="pt-BR" dirty="0"/>
              <a:t> </a:t>
            </a:r>
            <a:r>
              <a:rPr lang="pt-BR" dirty="0" err="1"/>
              <a:t>osteomielitis</a:t>
            </a:r>
            <a:r>
              <a:rPr lang="pt-BR" dirty="0"/>
              <a:t> </a:t>
            </a:r>
            <a:r>
              <a:rPr lang="pt-BR" dirty="0" err="1"/>
              <a:t>con</a:t>
            </a:r>
            <a:r>
              <a:rPr lang="pt-BR" dirty="0"/>
              <a:t> </a:t>
            </a:r>
            <a:r>
              <a:rPr lang="pt-BR" dirty="0" err="1"/>
              <a:t>la</a:t>
            </a:r>
            <a:r>
              <a:rPr lang="pt-BR" dirty="0"/>
              <a:t> anemia falciforme.</a:t>
            </a:r>
            <a:endParaRPr lang="es-MX" dirty="0"/>
          </a:p>
        </p:txBody>
      </p:sp>
      <p:pic>
        <p:nvPicPr>
          <p:cNvPr id="9218" name="Picture 2" descr="http://www.seattlechildrens.org/kids-health/image/ial/images/3849/3849_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623" y="1561789"/>
            <a:ext cx="3952875" cy="2219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20" name="Picture 4" descr="http://monaguillosdelaasuncion.files.wordpress.com/2011/09/1289517324o7dt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498" y="3457544"/>
            <a:ext cx="2474504" cy="3017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9115179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446029"/>
            <a:ext cx="10820400" cy="1291471"/>
          </a:xfrm>
        </p:spPr>
        <p:txBody>
          <a:bodyPr/>
          <a:lstStyle/>
          <a:p>
            <a:r>
              <a:rPr lang="es-MX" b="1" dirty="0"/>
              <a:t>Edad </a:t>
            </a:r>
          </a:p>
          <a:p>
            <a:pPr marL="0" indent="0">
              <a:buNone/>
            </a:pPr>
            <a:r>
              <a:rPr lang="es-MX" dirty="0"/>
              <a:t>Describiéndose como casi exclusiva de niños en edad escolar y preescolar y de adultos jóvenes; en este último caso la etiología suele ser traumática.</a:t>
            </a:r>
          </a:p>
        </p:txBody>
      </p:sp>
      <p:pic>
        <p:nvPicPr>
          <p:cNvPr id="10242" name="Picture 2" descr="http://static7.depositphotos.com/1007989/760/i/950/depositphotos_7601541-Bruised-k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702" y="2737500"/>
            <a:ext cx="5321398" cy="391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55556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2.bp.blogspot.com/_IlNE5lMA6Ck/TD-z5ORsziI/AAAAAAAAAwI/ga_pkM_Rs08/S280/flemon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857" y="1576575"/>
            <a:ext cx="3383044" cy="350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547557"/>
            <a:ext cx="8610600" cy="1293028"/>
          </a:xfrm>
        </p:spPr>
        <p:txBody>
          <a:bodyPr/>
          <a:lstStyle/>
          <a:p>
            <a:r>
              <a:rPr lang="es-MX" dirty="0"/>
              <a:t>Factores locales endógenos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8666" y="2833875"/>
            <a:ext cx="6544559" cy="4024125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Patología dentaria</a:t>
            </a:r>
          </a:p>
          <a:p>
            <a:pPr marL="0" indent="0" algn="just">
              <a:buNone/>
            </a:pPr>
            <a:r>
              <a:rPr lang="es-MX" dirty="0" smtClean="0"/>
              <a:t>La </a:t>
            </a:r>
            <a:r>
              <a:rPr lang="es-MX" dirty="0"/>
              <a:t>mayoría de osteomielitis están relacionadas con patología dentaria cuando ésta compromete la región apical, ya sea en forma de absceso periapical puro o de periodontitis.</a:t>
            </a:r>
          </a:p>
          <a:p>
            <a:pPr marL="0" indent="0" algn="just">
              <a:buNone/>
            </a:pPr>
            <a:r>
              <a:rPr lang="es-MX" dirty="0"/>
              <a:t>Las infecciones </a:t>
            </a:r>
            <a:r>
              <a:rPr lang="es-MX" dirty="0" err="1"/>
              <a:t>odontogénicas</a:t>
            </a:r>
            <a:r>
              <a:rPr lang="es-MX" dirty="0"/>
              <a:t> suelen estar bien circunscritas y por lo tanto no se propagan al hueso. La desorganización de la membrana piógena protectora es la causa de la osteomielitis. </a:t>
            </a:r>
          </a:p>
        </p:txBody>
      </p:sp>
      <p:pic>
        <p:nvPicPr>
          <p:cNvPr id="11266" name="Picture 2" descr="http://www.ecured.cu/images/thumb/6/61/Accesodentalsevero.jpg/260px-Accesodentalsev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918" y="3412110"/>
            <a:ext cx="3257746" cy="26187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976675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467294"/>
            <a:ext cx="10820400" cy="2041450"/>
          </a:xfrm>
        </p:spPr>
        <p:txBody>
          <a:bodyPr/>
          <a:lstStyle/>
          <a:p>
            <a:pPr algn="just"/>
            <a:r>
              <a:rPr lang="es-MX" dirty="0"/>
              <a:t>Los factores que originan esta desorganización figuran el </a:t>
            </a:r>
            <a:r>
              <a:rPr lang="es-MX" dirty="0" err="1"/>
              <a:t>curetaje</a:t>
            </a:r>
            <a:r>
              <a:rPr lang="es-MX" dirty="0"/>
              <a:t> intempestivo de las lesiones supurativas, introducir gérmenes patógenos en el tejido sano en el curso de una intervención quirúrgica y no extraer el diente causal o no hacer los drenajes imprescindibles en la infección </a:t>
            </a:r>
            <a:r>
              <a:rPr lang="es-MX" dirty="0" err="1"/>
              <a:t>odontógenica</a:t>
            </a:r>
            <a:r>
              <a:rPr lang="es-MX" dirty="0"/>
              <a:t>.</a:t>
            </a:r>
          </a:p>
        </p:txBody>
      </p:sp>
      <p:pic>
        <p:nvPicPr>
          <p:cNvPr id="12290" name="Picture 2" descr="https://i.ytimg.com/vi/-aWUZ-_65uw/hq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4" r="14125"/>
          <a:stretch/>
        </p:blipFill>
        <p:spPr bwMode="auto">
          <a:xfrm>
            <a:off x="4540577" y="2963469"/>
            <a:ext cx="3110846" cy="3429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9676596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984" y="1334880"/>
            <a:ext cx="4609709" cy="4921514"/>
          </a:xfrm>
        </p:spPr>
        <p:txBody>
          <a:bodyPr/>
          <a:lstStyle/>
          <a:p>
            <a:r>
              <a:rPr lang="es-MX" b="1" dirty="0" err="1"/>
              <a:t>Periodontopatías</a:t>
            </a:r>
            <a:endParaRPr lang="es-MX" b="1" dirty="0"/>
          </a:p>
          <a:p>
            <a:pPr marL="0" indent="0" algn="just">
              <a:buNone/>
            </a:pPr>
            <a:r>
              <a:rPr lang="es-MX" dirty="0"/>
              <a:t>Se ha relacionado todo tipo de </a:t>
            </a:r>
            <a:r>
              <a:rPr lang="es-MX" dirty="0" err="1"/>
              <a:t>periodontopatías</a:t>
            </a:r>
            <a:r>
              <a:rPr lang="es-MX" dirty="0"/>
              <a:t> con la génesis de una osteomielitis, en especial si son severas y rompen la barrera de la inserción epitelial y pasan a convertirse en una periodontitis; la gingivitis </a:t>
            </a:r>
            <a:r>
              <a:rPr lang="es-MX" dirty="0" err="1"/>
              <a:t>ulceronecrótica</a:t>
            </a:r>
            <a:r>
              <a:rPr lang="es-MX" dirty="0"/>
              <a:t> está estrechamente relacionada con la producción de osteomielitis.</a:t>
            </a:r>
          </a:p>
        </p:txBody>
      </p:sp>
      <p:pic>
        <p:nvPicPr>
          <p:cNvPr id="13314" name="Picture 2" descr="http://www.deltaebreclinicadental.com/wp-content/uploads/2014/04/estados_salud_periodon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956" y="4991476"/>
            <a:ext cx="4879798" cy="186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secub.es/scb/wp-content/uploads/2014/10/periodontiti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655" y="1530670"/>
            <a:ext cx="4481976" cy="3060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54163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01039" y="999241"/>
            <a:ext cx="8357647" cy="272434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MX" b="1" dirty="0"/>
              <a:t>Lesiones de la mucosa bucal</a:t>
            </a:r>
          </a:p>
          <a:p>
            <a:pPr marL="0" indent="0">
              <a:buNone/>
            </a:pPr>
            <a:r>
              <a:rPr lang="es-MX" dirty="0"/>
              <a:t>La </a:t>
            </a:r>
            <a:r>
              <a:rPr lang="es-MX" dirty="0" err="1"/>
              <a:t>pericoronitis</a:t>
            </a:r>
            <a:r>
              <a:rPr lang="es-MX" dirty="0"/>
              <a:t> se encuentran como causa de osteomielitis; también como puerta de entrada heridas gingivales de poca importancia, por ejemplo, las producidas por un mondadientes o por una prótesis dental removible. Estas heridas intrascendentes pueden adquirir gravedad en pacientes con baja resistencia a las infecciones.</a:t>
            </a:r>
          </a:p>
        </p:txBody>
      </p:sp>
      <p:pic>
        <p:nvPicPr>
          <p:cNvPr id="14338" name="Picture 2" descr="http://i.imgur.com/bF5Dn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66" y="4213783"/>
            <a:ext cx="9149793" cy="237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420364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2934" y="4209068"/>
            <a:ext cx="10820400" cy="1796902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Quistes o tumores </a:t>
            </a:r>
            <a:r>
              <a:rPr lang="es-MX" b="1" dirty="0" err="1"/>
              <a:t>odontogénicos</a:t>
            </a:r>
            <a:endParaRPr lang="es-MX" b="1" dirty="0"/>
          </a:p>
          <a:p>
            <a:pPr marL="0" indent="0" algn="just">
              <a:buNone/>
            </a:pPr>
            <a:r>
              <a:rPr lang="es-MX" dirty="0"/>
              <a:t>Cuando hay una infección del quiste o del saco folicular por la razón que sea, los gérmenes tienen un acceso realmente mucho más fácil hacia los maxilares; considera que hay una estrecha relación entre la osteomielitis y la presencia de quistes maxilares. P. ej. Un odontoma</a:t>
            </a:r>
          </a:p>
        </p:txBody>
      </p:sp>
      <p:pic>
        <p:nvPicPr>
          <p:cNvPr id="15362" name="Picture 2" descr="http://image.slidesharecdn.com/dupchquistespptquistedentigeroquistedentigero-090320184028-phpapp02/95/quiste-dentigero-38-728.jpg?cb=123998663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4" t="3303" r="34678" b="10598"/>
          <a:stretch/>
        </p:blipFill>
        <p:spPr bwMode="auto">
          <a:xfrm>
            <a:off x="7400041" y="452486"/>
            <a:ext cx="2069373" cy="3233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64" name="Picture 4" descr="http://www.lecourrierdudentiste.com/images/stories/LCDD7/CP/fig_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300" y="452486"/>
            <a:ext cx="2425045" cy="3233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464878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PRESENTACION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PRESENTE TRABAJO DE MATERIAL SOLO VISION </a:t>
            </a:r>
            <a:r>
              <a:rPr lang="es-MX" dirty="0" smtClean="0"/>
              <a:t>PROYECTABLE </a:t>
            </a:r>
            <a:r>
              <a:rPr lang="es-MX" dirty="0"/>
              <a:t>DE LA UNIDAD DE APRENDIZAJE DE PATOLOGIA BUCAL </a:t>
            </a:r>
            <a:r>
              <a:rPr lang="es-MX" dirty="0" smtClean="0"/>
              <a:t>I </a:t>
            </a:r>
            <a:r>
              <a:rPr lang="es-MX" dirty="0"/>
              <a:t>, TIENE COMO OBJETIVO EL DE ACTUALIZAR LOS CONOCIMIENTOS Y SER UN AUXILIAR IMPORTANTE EN EL PROCESO DE ENSEÑANZA – APRENDIZAJE </a:t>
            </a:r>
            <a:r>
              <a:rPr lang="es-MX" dirty="0" smtClean="0"/>
              <a:t>CON </a:t>
            </a:r>
            <a:r>
              <a:rPr lang="es-MX" dirty="0"/>
              <a:t>LOS ALUMNOS DEL </a:t>
            </a:r>
            <a:r>
              <a:rPr lang="es-MX" dirty="0" smtClean="0"/>
              <a:t>CUARTO SEMESTRE  </a:t>
            </a:r>
            <a:r>
              <a:rPr lang="es-MX" dirty="0"/>
              <a:t>TENIENDO COMO BASE EL PROGRAMA DE     LA MATERIA </a:t>
            </a:r>
            <a:r>
              <a:rPr lang="es-MX" dirty="0" smtClean="0"/>
              <a:t>DE PATOLOGIA BUCAL I CORRESPONDIENTE </a:t>
            </a:r>
            <a:r>
              <a:rPr lang="es-MX" dirty="0"/>
              <a:t>A :  </a:t>
            </a:r>
            <a:br>
              <a:rPr lang="es-MX" dirty="0"/>
            </a:br>
            <a:r>
              <a:rPr lang="es-MX" dirty="0" smtClean="0"/>
              <a:t>UNIDAD II PROCESOS INFECCIOSOS MAXILOFACIALES. 3.-PROCESOS INFECCIOSOS DISEMINADOS A LOS ESPACIOS FACIALES Y OTRAS ESTRUCTURAS. g) OSTEOMIELITIS DE ORIGEN BACTERIOLÓGICO. C. clínicas y radiológicas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08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329070"/>
            <a:ext cx="10820400" cy="4889615"/>
          </a:xfrm>
        </p:spPr>
        <p:txBody>
          <a:bodyPr/>
          <a:lstStyle/>
          <a:p>
            <a:pPr algn="just"/>
            <a:r>
              <a:rPr lang="es-MX" b="1" dirty="0"/>
              <a:t>Focos de sepsis vecinos</a:t>
            </a:r>
          </a:p>
          <a:p>
            <a:pPr marL="0" indent="0" algn="just">
              <a:buNone/>
            </a:pPr>
            <a:r>
              <a:rPr lang="es-MX" dirty="0"/>
              <a:t>Los focos de sepsis vecinos </a:t>
            </a:r>
            <a:r>
              <a:rPr lang="es-MX" dirty="0" err="1"/>
              <a:t>extramaxilares</a:t>
            </a:r>
            <a:r>
              <a:rPr lang="es-MX" dirty="0"/>
              <a:t>, infecciones del oído medio (otitis medias supurativas) y de vías respiratorias altas (</a:t>
            </a:r>
            <a:r>
              <a:rPr lang="es-MX" dirty="0" err="1"/>
              <a:t>faringoamigdalitis</a:t>
            </a:r>
            <a:r>
              <a:rPr lang="es-MX" dirty="0"/>
              <a:t> purulentas, sinusitis maxilares y frontales), pero sobre todo las cutáneas del tipo </a:t>
            </a:r>
            <a:r>
              <a:rPr lang="es-MX" dirty="0" err="1"/>
              <a:t>furunculosis</a:t>
            </a:r>
            <a:r>
              <a:rPr lang="es-MX" dirty="0"/>
              <a:t>, permitirían la colonización de bacterias, por vía hematógena o linfática, en los maxilares. </a:t>
            </a:r>
          </a:p>
        </p:txBody>
      </p:sp>
      <p:pic>
        <p:nvPicPr>
          <p:cNvPr id="16386" name="Picture 2" descr="http://3.bp.blogspot.com/-VujR7w9CyRI/VZgKnQbpO1I/AAAAAAAAtYg/01zS6YpGdNo/s1600/O%25C3%25ADdo-Med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99" y="3688317"/>
            <a:ext cx="51625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monografias.com/trabajos90/infecciones-respiratorias-iras/image0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70"/>
          <a:stretch/>
        </p:blipFill>
        <p:spPr bwMode="auto">
          <a:xfrm>
            <a:off x="7687590" y="3102353"/>
            <a:ext cx="1852335" cy="346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84864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rluisacha.com/wp-content/uploads/2015/05/trauma-facial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21" y="1487243"/>
            <a:ext cx="3705225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Factores exógenos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34812" y="1892596"/>
            <a:ext cx="5171388" cy="4326090"/>
          </a:xfrm>
        </p:spPr>
        <p:txBody>
          <a:bodyPr/>
          <a:lstStyle/>
          <a:p>
            <a:pPr algn="just"/>
            <a:r>
              <a:rPr lang="es-MX" b="1" dirty="0"/>
              <a:t>Traumatismos maxilares</a:t>
            </a:r>
          </a:p>
          <a:p>
            <a:pPr marL="0" indent="0" algn="just">
              <a:buNone/>
            </a:pPr>
            <a:r>
              <a:rPr lang="es-MX" dirty="0"/>
              <a:t>Las fracturas abiertas de los maxilares, aquellas en que se establece una comunicación con la cavidad bucal o con el exterior, son una de las principales causas. Si la fractura es conminuta o hay algún cuerpo extraño o algún diente en el foco de fractura, sobre todo si éste presenta alguna patología o está incluido, el riesgo de osteomielitis aumenta.</a:t>
            </a:r>
          </a:p>
        </p:txBody>
      </p:sp>
      <p:pic>
        <p:nvPicPr>
          <p:cNvPr id="17412" name="Picture 4" descr="http://www.asisccmaxilo.com/wp-content/uploads/Fracturas-complejas-3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9" r="33136" b="12572"/>
          <a:stretch/>
        </p:blipFill>
        <p:spPr bwMode="auto">
          <a:xfrm>
            <a:off x="2974680" y="3659958"/>
            <a:ext cx="2898219" cy="273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02158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230278" y="1357460"/>
            <a:ext cx="7609788" cy="4974348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Exodoncias</a:t>
            </a:r>
          </a:p>
          <a:p>
            <a:pPr marL="0" indent="0" algn="just">
              <a:buNone/>
            </a:pPr>
            <a:r>
              <a:rPr lang="es-MX" dirty="0"/>
              <a:t>Puede ser la puerta de entrada de gérmenes desde la cavidad bucal hacia el maxilar, en especial cuando no se respetan las normas de asepsia, o si se efectúa de forma traumática. </a:t>
            </a:r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endParaRPr lang="es-MX" dirty="0"/>
          </a:p>
          <a:p>
            <a:pPr marL="0" indent="0" algn="just">
              <a:buNone/>
            </a:pPr>
            <a:r>
              <a:rPr lang="es-MX" dirty="0"/>
              <a:t>Cuando hay un estatus infeccioso agudo, celulitis o absceso </a:t>
            </a:r>
            <a:r>
              <a:rPr lang="es-MX" dirty="0" err="1"/>
              <a:t>odontogénicos</a:t>
            </a:r>
            <a:r>
              <a:rPr lang="es-MX" dirty="0"/>
              <a:t>, efectuar una exodoncia convencional puede facilitar la diseminación de la infección hacia el maxilar. Por lo que la farmacoterapia es fundamental.</a:t>
            </a:r>
          </a:p>
        </p:txBody>
      </p:sp>
      <p:pic>
        <p:nvPicPr>
          <p:cNvPr id="18434" name="Picture 2" descr="http://drfarfan.com/inicio/wp-content/uploads/2015/10/drfarfan.com2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63" y="1357460"/>
            <a:ext cx="3188427" cy="2551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8436" name="Picture 4" descr="https://encrypted-tbn3.gstatic.com/images?q=tbn:ANd9GcSvZr3MP-uyQsGL6eFz-zRS-xKnHjGckxCqv5qme5SfledsGp0GQ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01" y="4169632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29624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036190"/>
            <a:ext cx="10820400" cy="4182496"/>
          </a:xfrm>
        </p:spPr>
        <p:txBody>
          <a:bodyPr/>
          <a:lstStyle/>
          <a:p>
            <a:r>
              <a:rPr lang="es-MX" b="1" dirty="0"/>
              <a:t>Implantes</a:t>
            </a:r>
          </a:p>
          <a:p>
            <a:pPr marL="0" indent="0" algn="just">
              <a:buNone/>
            </a:pPr>
            <a:r>
              <a:rPr lang="es-MX" dirty="0"/>
              <a:t>Eran hasta ahora una de las causas principales de osteomielitis; en la actualidad el avance tecnológico, así como de la concienciación de la asepsia y antisepsia, hacen que se vea en un descenso.</a:t>
            </a:r>
          </a:p>
          <a:p>
            <a:pPr marL="0" indent="0" algn="just">
              <a:buNone/>
            </a:pPr>
            <a:r>
              <a:rPr lang="es-MX" dirty="0"/>
              <a:t>En este mismo sentido actuaría cualquier cuerpo extraño introducido en los maxilares, sea de forma accidental, (proyectiles tipo bala o metralla), o con finalidad curativa (material metálico de osteosíntesis).</a:t>
            </a:r>
          </a:p>
        </p:txBody>
      </p:sp>
      <p:pic>
        <p:nvPicPr>
          <p:cNvPr id="19458" name="Picture 2" descr="http://www.implantesdentaleshq.com/wp-content/uploads/2013/03/implante-dental-imag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4484098"/>
            <a:ext cx="285750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redoe.com/archivos/art_0022/image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077" y="122261"/>
            <a:ext cx="3372209" cy="227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496206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73797" y="1894788"/>
            <a:ext cx="4436097" cy="350677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es-MX" b="1" dirty="0"/>
              <a:t>Agentes físicos</a:t>
            </a:r>
          </a:p>
          <a:p>
            <a:pPr marL="0" indent="0" algn="just">
              <a:buNone/>
            </a:pPr>
            <a:r>
              <a:rPr lang="es-MX" dirty="0"/>
              <a:t>Las radiaciones empleadas en el tratamiento de los tumores malignos de las vías </a:t>
            </a:r>
            <a:r>
              <a:rPr lang="es-MX" dirty="0" err="1"/>
              <a:t>aerodigestivas</a:t>
            </a:r>
            <a:r>
              <a:rPr lang="es-MX" dirty="0"/>
              <a:t> superiores, y en especial de los de la cavidad bucal, pueden provocar un tipo especial de osteomielitis conocido con el nombre de </a:t>
            </a:r>
            <a:r>
              <a:rPr lang="es-MX" dirty="0" err="1"/>
              <a:t>osteorradionecrosis</a:t>
            </a:r>
            <a:r>
              <a:rPr lang="es-MX" dirty="0"/>
              <a:t>.</a:t>
            </a:r>
          </a:p>
        </p:txBody>
      </p:sp>
      <p:pic>
        <p:nvPicPr>
          <p:cNvPr id="20484" name="Picture 4" descr="http://3.bp.blogspot.com/-x6jTBNryIQE/UBx1CdWGgdI/AAAAAAAAeRI/0jb59PyCgno/s400/radioterap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54" y="1421108"/>
            <a:ext cx="4124194" cy="445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758533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4053526"/>
            <a:ext cx="10820400" cy="216516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s-MX" b="1" dirty="0"/>
              <a:t>Agentes químicos</a:t>
            </a:r>
          </a:p>
          <a:p>
            <a:pPr marL="0" indent="0" algn="just">
              <a:buNone/>
            </a:pPr>
            <a:r>
              <a:rPr lang="es-MX" dirty="0"/>
              <a:t>Se han descrito osteomielitis motivadas por bismuto, mercurio, arsénico y fósforo. Algunos de estos materiales se usaban en la práctica odontológica (el arsénico en tratamientos </a:t>
            </a:r>
            <a:r>
              <a:rPr lang="es-MX" dirty="0" err="1"/>
              <a:t>endodóncicos</a:t>
            </a:r>
            <a:r>
              <a:rPr lang="es-MX" dirty="0"/>
              <a:t> como </a:t>
            </a:r>
            <a:r>
              <a:rPr lang="es-MX" dirty="0" err="1"/>
              <a:t>momificador</a:t>
            </a:r>
            <a:r>
              <a:rPr lang="es-MX" dirty="0"/>
              <a:t> </a:t>
            </a:r>
            <a:r>
              <a:rPr lang="es-MX" dirty="0" err="1"/>
              <a:t>pulpar</a:t>
            </a:r>
            <a:r>
              <a:rPr lang="es-MX" dirty="0"/>
              <a:t>) y todavía se utilizan diariamente, ya que el mercurio forma parte de la amalgama; en el caso de las obturaciones retrógradas se coloca directamente en la zona apical sin que origine problemas de esta índole.</a:t>
            </a:r>
          </a:p>
        </p:txBody>
      </p:sp>
      <p:pic>
        <p:nvPicPr>
          <p:cNvPr id="21506" name="Picture 2" descr="http://happyclinica.com/wp-content/uploads/2014/07/amalga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449" y="1406796"/>
            <a:ext cx="3558586" cy="2373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1508" name="Picture 4" descr="http://vladmiva.ru/uploads/catalog/catalog-BTt4mF44rT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4"/>
          <a:stretch/>
        </p:blipFill>
        <p:spPr bwMode="auto">
          <a:xfrm>
            <a:off x="6264144" y="483767"/>
            <a:ext cx="4972606" cy="317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91077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158695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Osteomielitis aguda</a:t>
            </a:r>
            <a:br>
              <a:rPr lang="es-MX" b="1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Se asocia a procesos locales </a:t>
            </a:r>
            <a:r>
              <a:rPr lang="es-MX" dirty="0" err="1"/>
              <a:t>odontogénicos</a:t>
            </a:r>
            <a:r>
              <a:rPr lang="es-MX" dirty="0"/>
              <a:t> o no </a:t>
            </a:r>
            <a:r>
              <a:rPr lang="es-MX" dirty="0" err="1"/>
              <a:t>odontogénicos</a:t>
            </a:r>
            <a:r>
              <a:rPr lang="es-MX" dirty="0"/>
              <a:t>.</a:t>
            </a:r>
          </a:p>
          <a:p>
            <a:pPr algn="just"/>
            <a:r>
              <a:rPr lang="es-MX" dirty="0"/>
              <a:t>La gran mayoría se originan en un foco dentario. Se distinguen 2 periodos:</a:t>
            </a:r>
          </a:p>
          <a:p>
            <a:pPr marL="0" indent="0" algn="just">
              <a:buNone/>
            </a:pPr>
            <a:endParaRPr lang="es-MX" dirty="0"/>
          </a:p>
        </p:txBody>
      </p:sp>
      <p:pic>
        <p:nvPicPr>
          <p:cNvPr id="22530" name="Picture 2" descr="http://www.scielo.org.bo/img/revistas/rbp/v45n3/figura_3_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1"/>
          <a:stretch/>
        </p:blipFill>
        <p:spPr bwMode="auto">
          <a:xfrm>
            <a:off x="3425851" y="3126694"/>
            <a:ext cx="5340298" cy="336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565616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83774" y="764373"/>
            <a:ext cx="8322425" cy="55597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SINTOMAS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88417654"/>
              </p:ext>
            </p:extLst>
          </p:nvPr>
        </p:nvGraphicFramePr>
        <p:xfrm>
          <a:off x="348793" y="1410887"/>
          <a:ext cx="11157407" cy="3310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554" name="Picture 2" descr="http://previews.123rf.com/images/lcosmo/lcosmo1501/lcosmo150100021/35771041-La-ilustraci-n-es-un-ni-o-enfermo-en-la-cama-con-s-ntomas-de-fiebre-y-el-term-metro-en-la-boca-Foto-de-archiv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730" y="3432550"/>
            <a:ext cx="2851576" cy="285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s://encrypted-tbn0.gstatic.com/images?q=tbn:ANd9GcTmed3HloVZCnnLWqMJ5KgSCsJ6lGqK2Z4OLf8sz0sJOvWF0hG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580" y="3464672"/>
            <a:ext cx="3555869" cy="2663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96235586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944382464"/>
              </p:ext>
            </p:extLst>
          </p:nvPr>
        </p:nvGraphicFramePr>
        <p:xfrm>
          <a:off x="584462" y="764373"/>
          <a:ext cx="11157407" cy="3310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578" name="Picture 2" descr="http://www.redoe.com/archivos/not_046/Fig%20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157" y="3549589"/>
            <a:ext cx="3502024" cy="29116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4580" name="Picture 4" descr="http://www.eduvida.org/imagenes/nino_dolor_muela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506" y="3487588"/>
            <a:ext cx="295275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899655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clínicas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461564"/>
              </p:ext>
            </p:extLst>
          </p:nvPr>
        </p:nvGraphicFramePr>
        <p:xfrm>
          <a:off x="-1291471" y="1920548"/>
          <a:ext cx="10435471" cy="4678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602" name="Picture 2" descr="http://image.slidesharecdn.com/patologiabucalvi-140504161150-phpapp02/95/osteomielitis-20-638.jpg?cb=139922014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589" y="2565896"/>
            <a:ext cx="3864826" cy="29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22767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4684" y="764373"/>
            <a:ext cx="9361516" cy="129302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Programa de la unidad de competencias de patología bucal i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PROGRAMA DE LA UNIDAD DE 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COMPETENCIAS </a:t>
            </a:r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DE PATOLOGIA BUCAL 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 I</a:t>
            </a:r>
          </a:p>
          <a:p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UNIDAD II  PROCESOS INFECCIOSOS MAXILOFACIALES </a:t>
            </a:r>
          </a:p>
          <a:p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3.- PROCESOS INFECCIOSOS DISEMINADOS A LOS ESPACIOS FACIALES Y OTRAS ESTRUCTURAS.</a:t>
            </a:r>
          </a:p>
          <a:p>
            <a:r>
              <a:rPr lang="es-MX" dirty="0">
                <a:solidFill>
                  <a:schemeClr val="accent3">
                    <a:lumMod val="50000"/>
                  </a:schemeClr>
                </a:solidFill>
              </a:rPr>
              <a:t>g</a:t>
            </a:r>
            <a:r>
              <a:rPr lang="es-MX" dirty="0" smtClean="0">
                <a:solidFill>
                  <a:schemeClr val="accent3">
                    <a:lumMod val="50000"/>
                  </a:schemeClr>
                </a:solidFill>
              </a:rPr>
              <a:t>) osteomielitis de origen bacteriológico. C. Clínicas y Radiológicas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36399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clínicas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930758"/>
              </p:ext>
            </p:extLst>
          </p:nvPr>
        </p:nvGraphicFramePr>
        <p:xfrm>
          <a:off x="-1291471" y="1920548"/>
          <a:ext cx="10171521" cy="4423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6626" name="Picture 2" descr="http://www.scielo.org.bo/img/revistas/rbp/v45n3/figura_2_6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93"/>
          <a:stretch/>
        </p:blipFill>
        <p:spPr bwMode="auto">
          <a:xfrm>
            <a:off x="8158932" y="1920548"/>
            <a:ext cx="3068391" cy="235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://dolordered.com/wp-content/uploads/2014/10/dolor-de-mandibula-1038x57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102" y="4562221"/>
            <a:ext cx="3384221" cy="187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822943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42734" y="311887"/>
            <a:ext cx="8610600" cy="1293028"/>
          </a:xfrm>
        </p:spPr>
        <p:txBody>
          <a:bodyPr/>
          <a:lstStyle/>
          <a:p>
            <a:r>
              <a:rPr lang="es-MX" dirty="0" smtClean="0"/>
              <a:t> SIGNOS  Y SINTOMAS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400605"/>
              </p:ext>
            </p:extLst>
          </p:nvPr>
        </p:nvGraphicFramePr>
        <p:xfrm>
          <a:off x="-1291471" y="1366887"/>
          <a:ext cx="10444898" cy="532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7650" name="Picture 2" descr="http://www.odontocentro.com/images/mal_aliento_halitosis/mal_aliento_halitosis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552" y="1434346"/>
            <a:ext cx="2488578" cy="248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s://www.mskcc.org/sites/default/files/node/20640/inline_images/trismus_3_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034" y="3974478"/>
            <a:ext cx="20193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06714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patogénesis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63481989"/>
              </p:ext>
            </p:extLst>
          </p:nvPr>
        </p:nvGraphicFramePr>
        <p:xfrm>
          <a:off x="2618295" y="2127938"/>
          <a:ext cx="53340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2099820" y="1471053"/>
            <a:ext cx="5334000" cy="586348"/>
          </a:xfrm>
        </p:spPr>
        <p:txBody>
          <a:bodyPr/>
          <a:lstStyle/>
          <a:p>
            <a:r>
              <a:rPr lang="es-MX" dirty="0"/>
              <a:t>Se presentan 3 fases:</a:t>
            </a:r>
          </a:p>
        </p:txBody>
      </p:sp>
      <p:pic>
        <p:nvPicPr>
          <p:cNvPr id="28674" name="Picture 2" descr="http://skmc.co.za/img/TaxChecklis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64" y="2627639"/>
            <a:ext cx="285750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321266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"Fase inflamatoria aguda"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072299" y="2449084"/>
            <a:ext cx="4470662" cy="4024125"/>
          </a:xfrm>
        </p:spPr>
        <p:txBody>
          <a:bodyPr>
            <a:noAutofit/>
          </a:bodyPr>
          <a:lstStyle/>
          <a:p>
            <a:pPr algn="just"/>
            <a:r>
              <a:rPr lang="es-MX" sz="2800" dirty="0"/>
              <a:t>En la que en la cavidad cerrada, que es el espacio medular del hueso, hay una hiperemia, un aumento de la permeabilidad capilar y una infiltración leucocitaria.</a:t>
            </a:r>
          </a:p>
          <a:p>
            <a:endParaRPr lang="es-MX" sz="2800" dirty="0"/>
          </a:p>
        </p:txBody>
      </p:sp>
      <p:pic>
        <p:nvPicPr>
          <p:cNvPr id="29700" name="Picture 4" descr="http://image.slidesharecdn.com/osteomielitis-110119195444-phpapp01/95/osteomielitis-9-728.jpg?cb=12954670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7" t="33756" r="72969" b="20022"/>
          <a:stretch/>
        </p:blipFill>
        <p:spPr bwMode="auto">
          <a:xfrm>
            <a:off x="7918516" y="2449084"/>
            <a:ext cx="2111604" cy="366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919058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274179"/>
            <a:ext cx="8610600" cy="1293028"/>
          </a:xfrm>
        </p:spPr>
        <p:txBody>
          <a:bodyPr/>
          <a:lstStyle/>
          <a:p>
            <a:r>
              <a:rPr lang="es-MX" dirty="0"/>
              <a:t>"Fase de necrosis"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905200"/>
              </p:ext>
            </p:extLst>
          </p:nvPr>
        </p:nvGraphicFramePr>
        <p:xfrm>
          <a:off x="367645" y="1470581"/>
          <a:ext cx="11406433" cy="4747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://mmegias.webs.uvigo.es/a-iconos/oseo-esquem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-34205"/>
            <a:ext cx="2653613" cy="24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age.slidesharecdn.com/osteomielitis-110119195444-phpapp01/95/osteomielitis-9-728.jpg?cb=12954670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3" t="33541" r="27353" b="20237"/>
          <a:stretch/>
        </p:blipFill>
        <p:spPr bwMode="auto">
          <a:xfrm>
            <a:off x="6969002" y="4128940"/>
            <a:ext cx="1590535" cy="275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52513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6746" y="111566"/>
            <a:ext cx="8610600" cy="1293028"/>
          </a:xfrm>
        </p:spPr>
        <p:txBody>
          <a:bodyPr/>
          <a:lstStyle/>
          <a:p>
            <a:r>
              <a:rPr lang="es-MX" dirty="0"/>
              <a:t>"Fase de reparación"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6794467"/>
              </p:ext>
            </p:extLst>
          </p:nvPr>
        </p:nvGraphicFramePr>
        <p:xfrm>
          <a:off x="1166174" y="1084488"/>
          <a:ext cx="12031744" cy="5542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http://image.slidesharecdn.com/osteomielitis-110119195444-phpapp01/95/osteomielitis-9-728.jpg?cb=129546701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76" t="33487" r="5455" b="20291"/>
          <a:stretch/>
        </p:blipFill>
        <p:spPr bwMode="auto">
          <a:xfrm>
            <a:off x="160256" y="2651560"/>
            <a:ext cx="1972736" cy="366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504219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radiográficas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1970116"/>
            <a:ext cx="10820400" cy="4024125"/>
          </a:xfrm>
        </p:spPr>
        <p:txBody>
          <a:bodyPr/>
          <a:lstStyle/>
          <a:p>
            <a:pPr marL="0" indent="0" algn="just">
              <a:buNone/>
            </a:pPr>
            <a:r>
              <a:rPr lang="es-MX" b="1" dirty="0"/>
              <a:t>"fase inflamatoria aguda“</a:t>
            </a:r>
          </a:p>
          <a:p>
            <a:pPr algn="just"/>
            <a:r>
              <a:rPr lang="es-MX" dirty="0"/>
              <a:t>En el hueso se observará una rarefacción que es la traducción de los fenómenos de descalcificación por </a:t>
            </a:r>
            <a:r>
              <a:rPr lang="es-MX" dirty="0" err="1"/>
              <a:t>osteolisis</a:t>
            </a:r>
            <a:r>
              <a:rPr lang="es-MX" dirty="0"/>
              <a:t>. Hay que remarcar que inicialmente no se detecta ninguna alteración radiológica.</a:t>
            </a:r>
          </a:p>
          <a:p>
            <a:pPr algn="just"/>
            <a:r>
              <a:rPr lang="es-MX" dirty="0"/>
              <a:t>4 a 8 días para que empiece a observarse el aspecto borroso típico de esta fase, en la que las trabéculas óseas se aprecian más </a:t>
            </a:r>
            <a:r>
              <a:rPr lang="es-MX" dirty="0" smtClean="0"/>
              <a:t>delgadas. Imagen en vidrio esmerilado </a:t>
            </a:r>
            <a:endParaRPr lang="es-MX" dirty="0"/>
          </a:p>
        </p:txBody>
      </p:sp>
      <p:pic>
        <p:nvPicPr>
          <p:cNvPr id="30722" name="Picture 2" descr="http://patoral.umayor.cl/patoral/sinuost/osteomielitis/Diapositiva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9" b="24110"/>
          <a:stretch/>
        </p:blipFill>
        <p:spPr bwMode="auto">
          <a:xfrm>
            <a:off x="2895600" y="4454748"/>
            <a:ext cx="6018981" cy="212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298632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Caracteristicas</a:t>
            </a:r>
            <a:r>
              <a:rPr lang="es-MX" dirty="0" smtClean="0"/>
              <a:t> radiográficas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Fase inflamatoria crónica </a:t>
            </a:r>
          </a:p>
          <a:p>
            <a:r>
              <a:rPr lang="es-MX" dirty="0" smtClean="0"/>
              <a:t>Existe la formación de secuestros y de los involucros que en una </a:t>
            </a:r>
            <a:r>
              <a:rPr lang="es-MX" dirty="0" err="1" smtClean="0"/>
              <a:t>radiografia</a:t>
            </a:r>
            <a:r>
              <a:rPr lang="es-MX" dirty="0" smtClean="0"/>
              <a:t> se pueden observar. Los secuestros es hueso necrótico por lo que se verá una imagen radiolúcida. Los involucros se observan </a:t>
            </a:r>
            <a:r>
              <a:rPr lang="es-MX" dirty="0" err="1" smtClean="0"/>
              <a:t>radioopacos</a:t>
            </a:r>
            <a:r>
              <a:rPr lang="es-MX" dirty="0" smtClean="0"/>
              <a:t> ya que es un intento de reparación de hueso nuevo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504" y="4189615"/>
            <a:ext cx="5871089" cy="216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0692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CARACTERISTICAS RADIOGRAFICAS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MX" dirty="0"/>
              <a:t>El uso de los antibióticos ha permitido la aparición de formas atípicas de osteomielitis. En algunos casos, la necrosis ósea queda detenida sin que llegue a formarse ningún secuestro; entonces puede verse una imagen </a:t>
            </a:r>
            <a:r>
              <a:rPr lang="es-MX" dirty="0" err="1"/>
              <a:t>osteolítica</a:t>
            </a:r>
            <a:r>
              <a:rPr lang="es-MX" dirty="0"/>
              <a:t> que se ha descrito como en "geoda".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51580"/>
          <a:stretch/>
        </p:blipFill>
        <p:spPr>
          <a:xfrm>
            <a:off x="4358767" y="3719692"/>
            <a:ext cx="3474466" cy="2636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9187471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NECROSIS   OSEA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/>
              <a:t>"fase de necrosis“</a:t>
            </a:r>
            <a:endParaRPr lang="es-MX" dirty="0"/>
          </a:p>
          <a:p>
            <a:pPr marL="0" indent="0">
              <a:buNone/>
            </a:pPr>
            <a:r>
              <a:rPr lang="es-MX" dirty="0"/>
              <a:t>Ya se ha constituido plenamente el secuestro óseo, que puede tener unas dimensiones muy variables. Este secuestro, paradójicamente, se observa como un islote </a:t>
            </a:r>
            <a:r>
              <a:rPr lang="es-MX" dirty="0" err="1"/>
              <a:t>radioopaco</a:t>
            </a:r>
            <a:r>
              <a:rPr lang="es-MX" dirty="0"/>
              <a:t>.</a:t>
            </a:r>
          </a:p>
        </p:txBody>
      </p:sp>
      <p:pic>
        <p:nvPicPr>
          <p:cNvPr id="32770" name="Picture 2" descr="http://3.bp.blogspot.com/-rlDEmjUoonU/UP2XDBMSt1I/AAAAAAAAAEk/AvDo--vXwaE/s1600/hueso+esc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33" y="3774501"/>
            <a:ext cx="3690561" cy="2822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035847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INTRODUCCION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EL CONTENIDO DEL MATERIAL COMPRENDE LA DESCRIPCION </a:t>
            </a:r>
            <a:r>
              <a:rPr lang="es-MX" dirty="0" smtClean="0"/>
              <a:t>DE  LA </a:t>
            </a:r>
            <a:endParaRPr lang="es-MX" dirty="0"/>
          </a:p>
          <a:p>
            <a:pPr marL="0" indent="0">
              <a:buNone/>
            </a:pPr>
            <a:r>
              <a:rPr lang="es-MX" dirty="0" smtClean="0"/>
              <a:t>OSTEOMIELITIS DE ORIGEN BACTERIOLÓGICO  PRESENTANDO  </a:t>
            </a:r>
            <a:r>
              <a:rPr lang="es-MX" dirty="0"/>
              <a:t>SU DEFINICION, ETIOLOGIA, EPIDEMIOLOGIA ACTUAL, CARACTERISTICAS CLINICAS, CARACTERISTICAS </a:t>
            </a:r>
            <a:r>
              <a:rPr lang="es-MX" dirty="0" smtClean="0"/>
              <a:t>HISTOLOGICAS, CARACTERISTICAS RADIOGRAFICAS  </a:t>
            </a:r>
            <a:r>
              <a:rPr lang="es-MX" dirty="0"/>
              <a:t>MANIFESTACIONES BUCALES </a:t>
            </a:r>
            <a:r>
              <a:rPr lang="es-MX" dirty="0" smtClean="0"/>
              <a:t> PRONOSTICO </a:t>
            </a:r>
            <a:r>
              <a:rPr lang="es-MX" dirty="0"/>
              <a:t>Y TRATAMIENTO. </a:t>
            </a:r>
          </a:p>
          <a:p>
            <a:endParaRPr lang="es-MX" dirty="0"/>
          </a:p>
          <a:p>
            <a:r>
              <a:rPr lang="es-MX" dirty="0"/>
              <a:t>EL CONOCIMIENTO DE ESTA ENFERMEDAD  ES DE GRAN IMPORTANCIA PARA LA PATOLOGIA </a:t>
            </a:r>
            <a:r>
              <a:rPr lang="es-MX" dirty="0" smtClean="0"/>
              <a:t>BUCAL  I  </a:t>
            </a:r>
            <a:r>
              <a:rPr lang="es-MX" dirty="0"/>
              <a:t>Y POR MEDIO DE ESTE MATERIAL  SE APOYARA  A LOS ESTUDIANTES  DE </a:t>
            </a:r>
            <a:r>
              <a:rPr lang="es-MX" dirty="0" smtClean="0"/>
              <a:t>CUARTO  </a:t>
            </a:r>
            <a:r>
              <a:rPr lang="es-MX" dirty="0"/>
              <a:t>SEMESTRE  DE LA FACULTAD DE ODONTOLOGIA DE LA UAEM.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462745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REPARACION OSEA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194560"/>
            <a:ext cx="5752707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b="1" dirty="0"/>
              <a:t>"fase de reparación“</a:t>
            </a:r>
          </a:p>
          <a:p>
            <a:pPr marL="0" indent="0">
              <a:buNone/>
            </a:pPr>
            <a:r>
              <a:rPr lang="es-MX" sz="2800" dirty="0"/>
              <a:t>El involucro se traduce por una condensación indicadora de la mineralización acentuada de este hueso reactivo, adoptando un aspecto radiológico que se ha definido como una imagen </a:t>
            </a:r>
            <a:r>
              <a:rPr lang="es-MX" sz="2800" dirty="0" err="1"/>
              <a:t>radioopaca</a:t>
            </a:r>
            <a:r>
              <a:rPr lang="es-MX" sz="2800" dirty="0"/>
              <a:t> granular o punteada.</a:t>
            </a:r>
          </a:p>
        </p:txBody>
      </p:sp>
      <p:pic>
        <p:nvPicPr>
          <p:cNvPr id="33794" name="Picture 2" descr="http://www.cdi.com.pe/fotos_casos/foto1_caso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910" y="2194560"/>
            <a:ext cx="4479227" cy="3885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557522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histológicas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194561"/>
            <a:ext cx="10820400" cy="20120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MX" dirty="0"/>
              <a:t>Tejido de granulación entremezclado con Neutrófilos, fibrina y restos tisulares que rodean las espículas de hueso en las cuales los osteocitos han experimentado necrosis. En la periferia próxima a la unión con el hueso no afectado, el tejido blando está constituido por un tejido conjuntivo laxo y delicado con un infiltrado de linfocitos y células plasmáticas, esto también se observa en la transición hacia osteomielitis crónica.</a:t>
            </a:r>
          </a:p>
        </p:txBody>
      </p:sp>
      <p:pic>
        <p:nvPicPr>
          <p:cNvPr id="1026" name="Picture 2" descr="http://patoral.umayor.cl/patoral/wp-content/uploads/2013/12/atlaspatoral1/P70400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472" y="4206623"/>
            <a:ext cx="3188616" cy="25434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53045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5518" y="330739"/>
            <a:ext cx="4360682" cy="1430187"/>
          </a:xfrm>
        </p:spPr>
        <p:txBody>
          <a:bodyPr/>
          <a:lstStyle/>
          <a:p>
            <a:r>
              <a:rPr lang="es-MX" dirty="0"/>
              <a:t>BACTERIOLOGÍA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6303" y="1367636"/>
            <a:ext cx="6049297" cy="33420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dirty="0"/>
              <a:t>Los estafilococos </a:t>
            </a:r>
            <a:r>
              <a:rPr lang="es-MX" i="1" dirty="0" err="1"/>
              <a:t>aureus</a:t>
            </a:r>
            <a:r>
              <a:rPr lang="es-MX" i="1" dirty="0"/>
              <a:t> </a:t>
            </a:r>
            <a:r>
              <a:rPr lang="es-MX" dirty="0"/>
              <a:t>y </a:t>
            </a:r>
            <a:r>
              <a:rPr lang="es-MX" i="1" dirty="0" err="1"/>
              <a:t>albus</a:t>
            </a:r>
            <a:r>
              <a:rPr lang="es-MX" i="1" dirty="0"/>
              <a:t> </a:t>
            </a:r>
            <a:r>
              <a:rPr lang="es-MX" dirty="0"/>
              <a:t>eran los responsables del 80% al 90% de las osteomielitis, y también resultaba importante el papel del estreptococo hemolítico; este porcentaje actualmente ha descendido por debajo del 50% debido en parte a la utilización de antibióticos eficaces, pero, sobre todo, por disponer de técnicas de cultivo microbiano más sofisticadas.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43118" t="60347" r="42097" b="19582"/>
          <a:stretch/>
        </p:blipFill>
        <p:spPr>
          <a:xfrm>
            <a:off x="6705600" y="3401961"/>
            <a:ext cx="4119716" cy="314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9143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pronóstico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Reservado dependiendo del curso de la enfermedad.</a:t>
            </a:r>
          </a:p>
        </p:txBody>
      </p:sp>
      <p:pic>
        <p:nvPicPr>
          <p:cNvPr id="34818" name="Picture 2" descr="http://www.cdi.com.pe/fotos_casos/foto1_caso2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959" y="3265264"/>
            <a:ext cx="6027388" cy="295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83741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euroactivaformacion.es/euroactiva/wp-content/uploads/2015/05/farmacoterapia1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308970"/>
            <a:ext cx="3827282" cy="254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tratamiento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Erradicar el foco infeccioso primario.</a:t>
            </a:r>
          </a:p>
          <a:p>
            <a:pPr algn="just"/>
            <a:r>
              <a:rPr lang="es-MX" dirty="0"/>
              <a:t>Combatir el agente etiológico responsable de la infección: Para ello debemos tomar muestras para cultivo y así identificar los microorganismos patógenos (aerobios y anaerobios) para hacer después un antibiograma y poder indicar una terapia selectiva. </a:t>
            </a:r>
          </a:p>
          <a:p>
            <a:pPr algn="just"/>
            <a:r>
              <a:rPr lang="es-MX" dirty="0"/>
              <a:t>Intentar facilitar el drenaje del foco de osteomielitis. </a:t>
            </a:r>
          </a:p>
        </p:txBody>
      </p:sp>
      <p:pic>
        <p:nvPicPr>
          <p:cNvPr id="35844" name="Picture 4" descr="https://encrypted-tbn3.gstatic.com/images?q=tbn:ANd9GcQ0_EcYI0RxgVksDAEQu9bLgRpm3oPxmHXM2QhaLW2rsgBCJO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563" y="3885948"/>
            <a:ext cx="3280527" cy="2469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66880195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4544" y="764373"/>
            <a:ext cx="5271655" cy="129302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385128"/>
            <a:ext cx="6033154" cy="4993200"/>
          </a:xfrm>
        </p:spPr>
        <p:txBody>
          <a:bodyPr>
            <a:normAutofit/>
          </a:bodyPr>
          <a:lstStyle/>
          <a:p>
            <a:pPr algn="just"/>
            <a:r>
              <a:rPr lang="es-MX" sz="2400" dirty="0"/>
              <a:t>Desbridar y eliminar todo cuerpo extraño o secuestro presente (</a:t>
            </a:r>
            <a:r>
              <a:rPr lang="es-MX" sz="2400" dirty="0" err="1"/>
              <a:t>Secuestrectomía</a:t>
            </a:r>
            <a:r>
              <a:rPr lang="es-MX" sz="2400" dirty="0"/>
              <a:t>), lo que favorece un correcto drenaje e irrigación de la región.</a:t>
            </a:r>
          </a:p>
          <a:p>
            <a:pPr algn="just"/>
            <a:r>
              <a:rPr lang="es-MX" sz="2400" dirty="0"/>
              <a:t>Reparar los efectos destructivos del proceso mediante la reconstrucción diferida tanto en el aspecto estético como funcional.</a:t>
            </a:r>
          </a:p>
          <a:p>
            <a:pPr algn="just"/>
            <a:r>
              <a:rPr lang="es-MX" sz="2400" dirty="0"/>
              <a:t>No hemos de olvidar la importancia de un tratamiento dentario adecuado.</a:t>
            </a:r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32500" t="20394" r="29086" b="20442"/>
          <a:stretch/>
        </p:blipFill>
        <p:spPr>
          <a:xfrm>
            <a:off x="6145104" y="764373"/>
            <a:ext cx="5879114" cy="509331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65018" y="315884"/>
            <a:ext cx="4580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TRATAMIENTO QUIRURGICO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7440080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95600" y="264752"/>
            <a:ext cx="8610600" cy="1293028"/>
          </a:xfrm>
        </p:spPr>
        <p:txBody>
          <a:bodyPr/>
          <a:lstStyle/>
          <a:p>
            <a:r>
              <a:rPr lang="es-MX" dirty="0" smtClean="0"/>
              <a:t>Importancia DEL MANEJO ODONTOLOGICO  ADECUADO 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097914"/>
              </p:ext>
            </p:extLst>
          </p:nvPr>
        </p:nvGraphicFramePr>
        <p:xfrm>
          <a:off x="1405380" y="1329179"/>
          <a:ext cx="10786620" cy="5660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5696126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Gay Escoda, </a:t>
            </a:r>
            <a:r>
              <a:rPr lang="es-MX" dirty="0" err="1"/>
              <a:t>Berini</a:t>
            </a:r>
            <a:r>
              <a:rPr lang="es-MX" dirty="0"/>
              <a:t> </a:t>
            </a:r>
            <a:r>
              <a:rPr lang="es-MX" dirty="0" err="1"/>
              <a:t>Aytés</a:t>
            </a:r>
            <a:r>
              <a:rPr lang="es-MX" dirty="0"/>
              <a:t>, Tratado de Cirugía Bucal Tomo I; Madrid : </a:t>
            </a:r>
            <a:r>
              <a:rPr lang="es-MX" dirty="0" err="1"/>
              <a:t>Ergon</a:t>
            </a:r>
            <a:r>
              <a:rPr lang="es-MX" dirty="0"/>
              <a:t>, 2004.</a:t>
            </a:r>
          </a:p>
          <a:p>
            <a:r>
              <a:rPr lang="es-MX" dirty="0"/>
              <a:t>Philip </a:t>
            </a:r>
            <a:r>
              <a:rPr lang="es-MX" dirty="0" err="1"/>
              <a:t>Sapp</a:t>
            </a:r>
            <a:r>
              <a:rPr lang="es-MX" dirty="0"/>
              <a:t>, </a:t>
            </a:r>
            <a:r>
              <a:rPr lang="es-MX" dirty="0" err="1"/>
              <a:t>Eversole</a:t>
            </a:r>
            <a:r>
              <a:rPr lang="es-MX" dirty="0"/>
              <a:t>, </a:t>
            </a:r>
            <a:r>
              <a:rPr lang="es-MX" dirty="0" err="1"/>
              <a:t>Wysocki</a:t>
            </a:r>
            <a:r>
              <a:rPr lang="es-MX" dirty="0"/>
              <a:t>; Patología Oral y Maxilofacial Contemporánea , </a:t>
            </a:r>
            <a:r>
              <a:rPr lang="es-MX" dirty="0" err="1"/>
              <a:t>Elsevier</a:t>
            </a:r>
            <a:r>
              <a:rPr lang="es-MX" dirty="0"/>
              <a:t>, España, 2004.</a:t>
            </a:r>
          </a:p>
        </p:txBody>
      </p:sp>
    </p:spTree>
    <p:extLst>
      <p:ext uri="{BB962C8B-B14F-4D97-AF65-F5344CB8AC3E}">
        <p14:creationId xmlns:p14="http://schemas.microsoft.com/office/powerpoint/2010/main" val="1545815467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GUIA DE DIAPOSITIVAS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/>
              <a:t>1.-  PORTADA</a:t>
            </a:r>
          </a:p>
          <a:p>
            <a:pPr marL="0" indent="0">
              <a:buNone/>
            </a:pPr>
            <a:r>
              <a:rPr lang="es-MX" sz="2000" dirty="0" smtClean="0"/>
              <a:t>2.-  PRESENTACION </a:t>
            </a:r>
          </a:p>
          <a:p>
            <a:pPr marL="0" indent="0">
              <a:buNone/>
            </a:pPr>
            <a:r>
              <a:rPr lang="es-MX" sz="2000" dirty="0" smtClean="0"/>
              <a:t>3.-  PROGRAMA </a:t>
            </a:r>
          </a:p>
          <a:p>
            <a:pPr marL="0" indent="0">
              <a:buNone/>
            </a:pPr>
            <a:r>
              <a:rPr lang="es-MX" sz="2000" dirty="0" smtClean="0"/>
              <a:t>4.-  INTRODUCCION </a:t>
            </a:r>
          </a:p>
          <a:p>
            <a:pPr marL="0" indent="0">
              <a:buNone/>
            </a:pPr>
            <a:r>
              <a:rPr lang="es-MX" sz="2000" dirty="0" smtClean="0"/>
              <a:t>5.-  DEFINICION </a:t>
            </a:r>
          </a:p>
          <a:p>
            <a:pPr marL="0" indent="0">
              <a:buNone/>
            </a:pPr>
            <a:r>
              <a:rPr lang="es-MX" sz="2000" dirty="0" smtClean="0"/>
              <a:t>6.-  EPIDEMIOLOGIA </a:t>
            </a:r>
          </a:p>
          <a:p>
            <a:pPr marL="0" indent="0">
              <a:buNone/>
            </a:pPr>
            <a:r>
              <a:rPr lang="es-MX" sz="2000" dirty="0" smtClean="0"/>
              <a:t>7.-  LOCALIZACION </a:t>
            </a:r>
          </a:p>
          <a:p>
            <a:pPr marL="0" indent="0">
              <a:buNone/>
            </a:pPr>
            <a:r>
              <a:rPr lang="es-MX" sz="2000" dirty="0" smtClean="0"/>
              <a:t>8.-  CLASIFICACION DE HUDSON</a:t>
            </a:r>
          </a:p>
          <a:p>
            <a:pPr marL="0" indent="0">
              <a:buNone/>
            </a:pPr>
            <a:r>
              <a:rPr lang="es-MX" sz="2000" dirty="0" smtClean="0"/>
              <a:t>9.-  ETIOLOGIA </a:t>
            </a:r>
          </a:p>
          <a:p>
            <a:pPr marL="0" indent="0">
              <a:buNone/>
            </a:pPr>
            <a:r>
              <a:rPr lang="es-MX" sz="2000" dirty="0" smtClean="0"/>
              <a:t>10.- FACTORES GENERALES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605203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GUIA DE DIAPOSITIVAS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11.-  ENFERMEDADES OSEAS  PAGET  </a:t>
            </a:r>
          </a:p>
          <a:p>
            <a:r>
              <a:rPr lang="es-MX" sz="1800" dirty="0" smtClean="0"/>
              <a:t>12.-  OSTEOESCLEROSIS </a:t>
            </a:r>
          </a:p>
          <a:p>
            <a:r>
              <a:rPr lang="es-MX" sz="1800" dirty="0" smtClean="0"/>
              <a:t>13.-   INMUNODEPRESION </a:t>
            </a:r>
          </a:p>
          <a:p>
            <a:r>
              <a:rPr lang="es-MX" sz="1800" dirty="0" smtClean="0"/>
              <a:t>14.-   EDAD</a:t>
            </a:r>
          </a:p>
          <a:p>
            <a:r>
              <a:rPr lang="es-MX" sz="1800" dirty="0" smtClean="0"/>
              <a:t>15.-   FACTORES LOCALES ENDOGENOS </a:t>
            </a:r>
          </a:p>
          <a:p>
            <a:r>
              <a:rPr lang="es-MX" sz="1800" dirty="0" smtClean="0"/>
              <a:t>16.-   FACTORES LOCALES </a:t>
            </a:r>
          </a:p>
          <a:p>
            <a:r>
              <a:rPr lang="es-MX" sz="1800" dirty="0" smtClean="0"/>
              <a:t>17.-   PERIODONTOPATIAS </a:t>
            </a:r>
          </a:p>
          <a:p>
            <a:r>
              <a:rPr lang="es-MX" sz="1800" dirty="0" smtClean="0"/>
              <a:t>18.-    </a:t>
            </a:r>
            <a:r>
              <a:rPr lang="es-MX" sz="1800" dirty="0"/>
              <a:t>LESIONES DE LA MUCOSA BUCAL </a:t>
            </a:r>
          </a:p>
          <a:p>
            <a:r>
              <a:rPr lang="es-MX" sz="1800" dirty="0" smtClean="0"/>
              <a:t>19.-   QUISTES Y TUMORES </a:t>
            </a:r>
          </a:p>
          <a:p>
            <a:r>
              <a:rPr lang="es-MX" sz="1800" dirty="0" smtClean="0"/>
              <a:t>20.-   FOCO DE SEPSIS    </a:t>
            </a: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14614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definición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Proceso inflamatorio en el hueso medular (trabecular) que involucra los espacios medulares.</a:t>
            </a:r>
          </a:p>
        </p:txBody>
      </p:sp>
      <p:pic>
        <p:nvPicPr>
          <p:cNvPr id="2050" name="Picture 2" descr="http://www.monografias.com/trabajos83/anatomia-del-sistema-oseo/image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548" y="3213816"/>
            <a:ext cx="3403703" cy="285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://anatomiamiembroinferior.bligoo.com.co/media/users/33/1675060/images/public/627146/BeFunky_hueso_esponjoso.jpg.jpg?v=13993189144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449" y="3680193"/>
            <a:ext cx="4683184" cy="2192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26745142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GUIA DE DIAPOSITIVAS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21.-   FACTORES EXOGENOS </a:t>
            </a:r>
          </a:p>
          <a:p>
            <a:r>
              <a:rPr lang="es-MX" dirty="0" smtClean="0"/>
              <a:t>22.-   EXODONCIAS</a:t>
            </a:r>
          </a:p>
          <a:p>
            <a:r>
              <a:rPr lang="es-MX" dirty="0" smtClean="0"/>
              <a:t>23.-   IMPLANTES </a:t>
            </a:r>
          </a:p>
          <a:p>
            <a:r>
              <a:rPr lang="es-MX" dirty="0" smtClean="0"/>
              <a:t>24.-   AGENTES FISICOS </a:t>
            </a:r>
          </a:p>
          <a:p>
            <a:r>
              <a:rPr lang="es-MX" dirty="0" smtClean="0"/>
              <a:t>25.-   AGENTES QUIMICOS </a:t>
            </a:r>
          </a:p>
          <a:p>
            <a:r>
              <a:rPr lang="es-MX" dirty="0" smtClean="0"/>
              <a:t>26.-    OSTEOMIELITIS AGUDA</a:t>
            </a:r>
          </a:p>
          <a:p>
            <a:r>
              <a:rPr lang="es-MX" dirty="0" smtClean="0"/>
              <a:t>27.-    SINTOMAS </a:t>
            </a:r>
          </a:p>
          <a:p>
            <a:r>
              <a:rPr lang="es-MX" dirty="0" smtClean="0"/>
              <a:t>28.-    CELULITIS </a:t>
            </a:r>
          </a:p>
          <a:p>
            <a:r>
              <a:rPr lang="es-MX" dirty="0" smtClean="0"/>
              <a:t>29.-    CARACTERISTICAS CLINICAS      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438998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GUIA DEDIAPOSITIVAS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30.-  CARACTERISTICAS CLINICAS FISTULAS  </a:t>
            </a:r>
          </a:p>
          <a:p>
            <a:r>
              <a:rPr lang="es-MX" dirty="0" smtClean="0"/>
              <a:t>31.-  SIGNOS Y SINTOMAS </a:t>
            </a:r>
          </a:p>
          <a:p>
            <a:r>
              <a:rPr lang="es-MX" dirty="0" smtClean="0"/>
              <a:t>32.-  PATOGENESIS</a:t>
            </a:r>
          </a:p>
          <a:p>
            <a:r>
              <a:rPr lang="es-MX" dirty="0" smtClean="0"/>
              <a:t>33.-  FASE INFLAMATORIA AGUDA </a:t>
            </a:r>
          </a:p>
          <a:p>
            <a:r>
              <a:rPr lang="es-MX" dirty="0" smtClean="0"/>
              <a:t>34.-  FASE DE NECROSIS </a:t>
            </a:r>
          </a:p>
          <a:p>
            <a:r>
              <a:rPr lang="es-MX" dirty="0" smtClean="0"/>
              <a:t>35.-  FASE DE REPARACION </a:t>
            </a:r>
          </a:p>
          <a:p>
            <a:r>
              <a:rPr lang="es-MX" dirty="0" smtClean="0"/>
              <a:t>36.-  </a:t>
            </a:r>
            <a:r>
              <a:rPr lang="es-MX" dirty="0"/>
              <a:t>CARACTERISTICAS RADIOGRAFICAS  INFLAMATORIA AGUDA </a:t>
            </a:r>
            <a:endParaRPr lang="es-MX" dirty="0" smtClean="0"/>
          </a:p>
          <a:p>
            <a:r>
              <a:rPr lang="es-MX" dirty="0" smtClean="0"/>
              <a:t>37.- </a:t>
            </a:r>
            <a:r>
              <a:rPr lang="es-MX" dirty="0"/>
              <a:t>CARACTERISTICAS RADIOGRAFICAS INFLAMATORIA CRONICA </a:t>
            </a:r>
            <a:endParaRPr lang="es-MX" dirty="0" smtClean="0"/>
          </a:p>
          <a:p>
            <a:r>
              <a:rPr lang="es-MX" dirty="0" smtClean="0"/>
              <a:t>38.-  </a:t>
            </a:r>
            <a:r>
              <a:rPr lang="es-MX" dirty="0"/>
              <a:t>CARACTERISTICAS RADIOGRAFICAS IMAGEN OSTEOLITICA </a:t>
            </a:r>
          </a:p>
          <a:p>
            <a:r>
              <a:rPr lang="es-MX" dirty="0" smtClean="0"/>
              <a:t>39.-  NECROSIS OSEA</a:t>
            </a:r>
            <a:endParaRPr lang="es-MX" dirty="0"/>
          </a:p>
          <a:p>
            <a:r>
              <a:rPr lang="es-MX" dirty="0" smtClean="0"/>
              <a:t> 40.-  REPARACION OSEA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94919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GUIA DE DIAPOSITIVAS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41.-  CARACTERISTICAS HISTOLOGICAS </a:t>
            </a:r>
          </a:p>
          <a:p>
            <a:r>
              <a:rPr lang="es-MX" dirty="0" smtClean="0"/>
              <a:t>42.-  BACTERIOLOGIA </a:t>
            </a:r>
          </a:p>
          <a:p>
            <a:r>
              <a:rPr lang="es-MX" dirty="0" smtClean="0"/>
              <a:t>43.-   PRONOSTICO </a:t>
            </a:r>
          </a:p>
          <a:p>
            <a:r>
              <a:rPr lang="es-MX" dirty="0" smtClean="0"/>
              <a:t>44.-  TRATAMIENTO </a:t>
            </a:r>
          </a:p>
          <a:p>
            <a:r>
              <a:rPr lang="es-MX" dirty="0" smtClean="0"/>
              <a:t>45.-  TRATAMIENTO QUIRURGICO </a:t>
            </a:r>
          </a:p>
          <a:p>
            <a:r>
              <a:rPr lang="es-MX" dirty="0" smtClean="0"/>
              <a:t>46.-  </a:t>
            </a:r>
            <a:r>
              <a:rPr lang="es-MX" dirty="0"/>
              <a:t>IMPORTANCIA DEL MANEJO ODONTOLOGICO ADECUADO </a:t>
            </a:r>
            <a:endParaRPr lang="es-MX" dirty="0" smtClean="0"/>
          </a:p>
          <a:p>
            <a:r>
              <a:rPr lang="es-MX" dirty="0" smtClean="0"/>
              <a:t>47.-  BIBLIOGRAFIA</a:t>
            </a:r>
          </a:p>
          <a:p>
            <a:r>
              <a:rPr lang="es-MX" dirty="0" smtClean="0"/>
              <a:t>48.-  GUIA DE DIAPOSITIVAS </a:t>
            </a:r>
          </a:p>
          <a:p>
            <a:r>
              <a:rPr lang="es-MX" dirty="0" smtClean="0"/>
              <a:t>49.-  GUIA DE DIAPOSITIVAS </a:t>
            </a:r>
          </a:p>
          <a:p>
            <a:r>
              <a:rPr lang="es-MX" dirty="0" smtClean="0"/>
              <a:t>50.-  GUIA DE DIAPOSITIVAS </a:t>
            </a:r>
          </a:p>
          <a:p>
            <a:r>
              <a:rPr lang="es-MX" dirty="0" smtClean="0"/>
              <a:t>51.-  GUIA DE DIAPOSITIVAS </a:t>
            </a:r>
          </a:p>
          <a:p>
            <a:r>
              <a:rPr lang="es-MX" dirty="0" smtClean="0"/>
              <a:t>52.-  GUIA DE DIAPOSITIVAS </a:t>
            </a:r>
            <a:endParaRPr lang="es-MX" dirty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8668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epidemiología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MX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02087825"/>
              </p:ext>
            </p:extLst>
          </p:nvPr>
        </p:nvGraphicFramePr>
        <p:xfrm>
          <a:off x="685800" y="2041127"/>
          <a:ext cx="7611621" cy="4177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http://us.123rf.com/450wm/cteconsulting/cteconsulting1001/cteconsulting100100033/6238273-caricatura-de-una-familia-de-acoger-a-un-beb-reci-n-nacido-en-el-mundo.jpg?ver=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421" y="2896934"/>
            <a:ext cx="33337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44789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6865" y="243378"/>
            <a:ext cx="8610600" cy="1293028"/>
          </a:xfrm>
        </p:spPr>
        <p:txBody>
          <a:bodyPr/>
          <a:lstStyle/>
          <a:p>
            <a:r>
              <a:rPr lang="es-MX" dirty="0"/>
              <a:t>localización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8466" y="1658679"/>
            <a:ext cx="7155712" cy="343702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s-MX" dirty="0"/>
              <a:t>La mandíbula es el hueso facial con mayor incidencia de osteomielitis.</a:t>
            </a:r>
          </a:p>
          <a:p>
            <a:pPr algn="just"/>
            <a:r>
              <a:rPr lang="es-MX" dirty="0"/>
              <a:t>Las zonas mandibulares más afectadas son el cuerpo (83%), la sínfisis mentoniana (20%), el ángulo (18%), la rama ascendente (7%) y el cóndilo (2%).</a:t>
            </a:r>
          </a:p>
          <a:p>
            <a:pPr marL="0" indent="0" algn="just">
              <a:buNone/>
            </a:pPr>
            <a:r>
              <a:rPr lang="es-MX" dirty="0" smtClean="0"/>
              <a:t>Maxilar </a:t>
            </a:r>
            <a:r>
              <a:rPr lang="es-MX" dirty="0"/>
              <a:t>superior: La osteomielitis del maxilar superior es rara en el adulto, y típica, al contrario, en la infancia.</a:t>
            </a:r>
          </a:p>
        </p:txBody>
      </p:sp>
      <p:pic>
        <p:nvPicPr>
          <p:cNvPr id="5122" name="Picture 2" descr="http://www.asisccmaxilo.com/wp-content/uploads/Mand%C3%ADbula-sin-ra%C3%AD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64" y="1729113"/>
            <a:ext cx="2635293" cy="242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asisccmaxilo.com/wp-content/uploads/Maxilar-bo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600" y="4273745"/>
            <a:ext cx="2663039" cy="2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98283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clasificación</a:t>
            </a:r>
            <a:br>
              <a:rPr lang="es-MX" dirty="0"/>
            </a:br>
            <a:r>
              <a:rPr lang="es-MX" dirty="0"/>
              <a:t>Hudson (1993)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893335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907924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2195" y="413499"/>
            <a:ext cx="8610600" cy="1293028"/>
          </a:xfrm>
        </p:spPr>
        <p:txBody>
          <a:bodyPr/>
          <a:lstStyle/>
          <a:p>
            <a:r>
              <a:rPr lang="es-MX" dirty="0"/>
              <a:t>etiología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7092780"/>
              </p:ext>
            </p:extLst>
          </p:nvPr>
        </p:nvGraphicFramePr>
        <p:xfrm>
          <a:off x="340242" y="1499191"/>
          <a:ext cx="11165958" cy="4719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206615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597</TotalTime>
  <Words>3093</Words>
  <Application>Microsoft Office PowerPoint</Application>
  <PresentationFormat>Panorámica</PresentationFormat>
  <Paragraphs>362</Paragraphs>
  <Slides>52</Slides>
  <Notes>52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52</vt:i4>
      </vt:variant>
    </vt:vector>
  </HeadingPairs>
  <TitlesOfParts>
    <vt:vector size="56" baseType="lpstr">
      <vt:lpstr>Arial</vt:lpstr>
      <vt:lpstr>Calibri</vt:lpstr>
      <vt:lpstr>Century Gothic</vt:lpstr>
      <vt:lpstr>Estela de condensación</vt:lpstr>
      <vt:lpstr>Osteomielitis DE ORIGEN      BACTERIOLOGICO</vt:lpstr>
      <vt:lpstr>PRESENTACION </vt:lpstr>
      <vt:lpstr>Programa de la unidad de competencias de patología bucal i </vt:lpstr>
      <vt:lpstr>INTRODUCCION </vt:lpstr>
      <vt:lpstr>definición</vt:lpstr>
      <vt:lpstr>epidemiología</vt:lpstr>
      <vt:lpstr>localización</vt:lpstr>
      <vt:lpstr>clasificación Hudson (1993)</vt:lpstr>
      <vt:lpstr>etiología</vt:lpstr>
      <vt:lpstr>Factores generales</vt:lpstr>
      <vt:lpstr>Presentación de PowerPoint</vt:lpstr>
      <vt:lpstr>Presentación de PowerPoint</vt:lpstr>
      <vt:lpstr>Presentación de PowerPoint</vt:lpstr>
      <vt:lpstr>Presentación de PowerPoint</vt:lpstr>
      <vt:lpstr>Factores locales endógenos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Factores exógenos</vt:lpstr>
      <vt:lpstr>Presentación de PowerPoint</vt:lpstr>
      <vt:lpstr>Presentación de PowerPoint</vt:lpstr>
      <vt:lpstr>Presentación de PowerPoint</vt:lpstr>
      <vt:lpstr>Presentación de PowerPoint</vt:lpstr>
      <vt:lpstr>Osteomielitis aguda </vt:lpstr>
      <vt:lpstr>SINTOMAS </vt:lpstr>
      <vt:lpstr>Presentación de PowerPoint</vt:lpstr>
      <vt:lpstr>Características clínicas</vt:lpstr>
      <vt:lpstr>Características clínicas</vt:lpstr>
      <vt:lpstr> SIGNOS  Y SINTOMAS </vt:lpstr>
      <vt:lpstr>patogénesis</vt:lpstr>
      <vt:lpstr>"Fase inflamatoria aguda"</vt:lpstr>
      <vt:lpstr>"Fase de necrosis"</vt:lpstr>
      <vt:lpstr>"Fase de reparación"</vt:lpstr>
      <vt:lpstr>Características radiográficas</vt:lpstr>
      <vt:lpstr>Caracteristicas radiográficas </vt:lpstr>
      <vt:lpstr>CARACTERISTICAS RADIOGRAFICAS </vt:lpstr>
      <vt:lpstr>NECROSIS   OSEA</vt:lpstr>
      <vt:lpstr>REPARACION OSEA</vt:lpstr>
      <vt:lpstr>Características histológicas</vt:lpstr>
      <vt:lpstr>BACTERIOLOGÍA </vt:lpstr>
      <vt:lpstr>pronóstico</vt:lpstr>
      <vt:lpstr>tratamiento</vt:lpstr>
      <vt:lpstr>Presentación de PowerPoint</vt:lpstr>
      <vt:lpstr>Importancia DEL MANEJO ODONTOLOGICO  ADECUADO  </vt:lpstr>
      <vt:lpstr>bibliografía</vt:lpstr>
      <vt:lpstr>GUIA DE DIAPOSITIVAS </vt:lpstr>
      <vt:lpstr>GUIA DE DIAPOSITIVAS </vt:lpstr>
      <vt:lpstr>GUIA DE DIAPOSITIVAS </vt:lpstr>
      <vt:lpstr>GUIA DEDIAPOSITIVAS </vt:lpstr>
      <vt:lpstr>GUIA DE DIAPOSITIVAS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Verónica Jaimes Torres</dc:creator>
  <cp:lastModifiedBy>mariluz diaz guzman</cp:lastModifiedBy>
  <cp:revision>67</cp:revision>
  <dcterms:created xsi:type="dcterms:W3CDTF">2016-05-30T00:51:26Z</dcterms:created>
  <dcterms:modified xsi:type="dcterms:W3CDTF">2017-10-20T22:58:57Z</dcterms:modified>
</cp:coreProperties>
</file>