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69" r:id="rId2"/>
    <p:sldId id="270" r:id="rId3"/>
    <p:sldId id="271" r:id="rId4"/>
    <p:sldId id="256" r:id="rId5"/>
    <p:sldId id="257" r:id="rId6"/>
    <p:sldId id="267" r:id="rId7"/>
    <p:sldId id="258" r:id="rId8"/>
    <p:sldId id="261" r:id="rId9"/>
    <p:sldId id="262" r:id="rId10"/>
    <p:sldId id="259" r:id="rId11"/>
    <p:sldId id="260" r:id="rId12"/>
    <p:sldId id="263" r:id="rId13"/>
    <p:sldId id="266" r:id="rId14"/>
    <p:sldId id="265" r:id="rId15"/>
    <p:sldId id="268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91" r:id="rId30"/>
    <p:sldId id="290" r:id="rId31"/>
    <p:sldId id="285" r:id="rId32"/>
    <p:sldId id="292" r:id="rId33"/>
    <p:sldId id="286" r:id="rId34"/>
    <p:sldId id="287" r:id="rId35"/>
    <p:sldId id="289" r:id="rId36"/>
    <p:sldId id="288" r:id="rId3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6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B7CACC-8A06-4D66-B20B-4D10E7514911}" type="doc">
      <dgm:prSet loTypeId="urn:microsoft.com/office/officeart/2005/8/layout/bProcess2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8AEB22F6-5D5D-4DB8-89D3-2E962537222D}">
      <dgm:prSet phldrT="[Texto]" custT="1"/>
      <dgm:spPr/>
      <dgm:t>
        <a:bodyPr/>
        <a:lstStyle/>
        <a:p>
          <a:r>
            <a:rPr lang="es-MX" sz="2400" dirty="0" smtClean="0"/>
            <a:t>Universo</a:t>
          </a:r>
          <a:endParaRPr lang="es-MX" sz="2400" dirty="0"/>
        </a:p>
      </dgm:t>
    </dgm:pt>
    <dgm:pt modelId="{8DD56DFD-955A-4A57-864F-ED6D05727DB1}" type="parTrans" cxnId="{51ADF968-2939-4544-9DE4-7595266361D9}">
      <dgm:prSet/>
      <dgm:spPr/>
      <dgm:t>
        <a:bodyPr/>
        <a:lstStyle/>
        <a:p>
          <a:endParaRPr lang="es-MX"/>
        </a:p>
      </dgm:t>
    </dgm:pt>
    <dgm:pt modelId="{904F1581-5BA8-440F-AB9A-75C2416A8A8D}" type="sibTrans" cxnId="{51ADF968-2939-4544-9DE4-7595266361D9}">
      <dgm:prSet/>
      <dgm:spPr/>
      <dgm:t>
        <a:bodyPr/>
        <a:lstStyle/>
        <a:p>
          <a:endParaRPr lang="es-MX"/>
        </a:p>
      </dgm:t>
    </dgm:pt>
    <dgm:pt modelId="{F590295D-E99B-4D58-A3D5-D159B374474F}">
      <dgm:prSet phldrT="[Texto]" custT="1"/>
      <dgm:spPr/>
      <dgm:t>
        <a:bodyPr/>
        <a:lstStyle/>
        <a:p>
          <a:r>
            <a:rPr lang="es-MX" sz="2000" dirty="0" smtClean="0"/>
            <a:t>Mundo</a:t>
          </a:r>
          <a:endParaRPr lang="es-MX" sz="2000" dirty="0"/>
        </a:p>
      </dgm:t>
    </dgm:pt>
    <dgm:pt modelId="{0C4A57A8-4606-4F4A-A392-E43A8C2EE807}" type="parTrans" cxnId="{76DBE823-6B2E-4DA5-BE27-BB8E1863A47C}">
      <dgm:prSet/>
      <dgm:spPr/>
      <dgm:t>
        <a:bodyPr/>
        <a:lstStyle/>
        <a:p>
          <a:endParaRPr lang="es-MX"/>
        </a:p>
      </dgm:t>
    </dgm:pt>
    <dgm:pt modelId="{EED58294-9D72-4A69-A986-502EAC74752A}" type="sibTrans" cxnId="{76DBE823-6B2E-4DA5-BE27-BB8E1863A47C}">
      <dgm:prSet/>
      <dgm:spPr/>
      <dgm:t>
        <a:bodyPr/>
        <a:lstStyle/>
        <a:p>
          <a:endParaRPr lang="es-MX"/>
        </a:p>
      </dgm:t>
    </dgm:pt>
    <dgm:pt modelId="{1F783423-C996-4A2D-BCC6-01B018B6A3BD}">
      <dgm:prSet phldrT="[Texto]" custT="1"/>
      <dgm:spPr/>
      <dgm:t>
        <a:bodyPr/>
        <a:lstStyle/>
        <a:p>
          <a:r>
            <a:rPr lang="es-MX" sz="2800" dirty="0" smtClean="0"/>
            <a:t>País</a:t>
          </a:r>
          <a:endParaRPr lang="es-MX" sz="2800" dirty="0"/>
        </a:p>
      </dgm:t>
    </dgm:pt>
    <dgm:pt modelId="{A480D673-0734-42C1-8336-DAAB48B13104}" type="parTrans" cxnId="{62CF48AD-D97D-4A4E-A95E-37E7C26BC989}">
      <dgm:prSet/>
      <dgm:spPr/>
      <dgm:t>
        <a:bodyPr/>
        <a:lstStyle/>
        <a:p>
          <a:endParaRPr lang="es-MX"/>
        </a:p>
      </dgm:t>
    </dgm:pt>
    <dgm:pt modelId="{AE6FA149-B85F-469C-AD41-803161B433D3}" type="sibTrans" cxnId="{62CF48AD-D97D-4A4E-A95E-37E7C26BC989}">
      <dgm:prSet/>
      <dgm:spPr/>
      <dgm:t>
        <a:bodyPr/>
        <a:lstStyle/>
        <a:p>
          <a:endParaRPr lang="es-MX"/>
        </a:p>
      </dgm:t>
    </dgm:pt>
    <dgm:pt modelId="{DE0E0BEB-224A-4048-93DE-A27A7EC54BE5}">
      <dgm:prSet phldrT="[Texto]" custT="1"/>
      <dgm:spPr/>
      <dgm:t>
        <a:bodyPr/>
        <a:lstStyle/>
        <a:p>
          <a:r>
            <a:rPr lang="es-MX" sz="2000" dirty="0" smtClean="0"/>
            <a:t>Organización</a:t>
          </a:r>
          <a:endParaRPr lang="es-MX" sz="2000" dirty="0"/>
        </a:p>
      </dgm:t>
    </dgm:pt>
    <dgm:pt modelId="{ABF95BCD-167B-4769-9716-0AAD95C83C7A}" type="parTrans" cxnId="{02E1E902-E951-4789-9707-DC3CD571ED25}">
      <dgm:prSet/>
      <dgm:spPr/>
      <dgm:t>
        <a:bodyPr/>
        <a:lstStyle/>
        <a:p>
          <a:endParaRPr lang="es-MX"/>
        </a:p>
      </dgm:t>
    </dgm:pt>
    <dgm:pt modelId="{52E80756-A3F4-4F49-BC3E-C2DBD08414E1}" type="sibTrans" cxnId="{02E1E902-E951-4789-9707-DC3CD571ED25}">
      <dgm:prSet/>
      <dgm:spPr/>
      <dgm:t>
        <a:bodyPr/>
        <a:lstStyle/>
        <a:p>
          <a:endParaRPr lang="es-MX"/>
        </a:p>
      </dgm:t>
    </dgm:pt>
    <dgm:pt modelId="{809D68B3-333A-4F85-8EE0-D3BF6FBAB36D}">
      <dgm:prSet phldrT="[Texto]" custT="1"/>
      <dgm:spPr/>
      <dgm:t>
        <a:bodyPr/>
        <a:lstStyle/>
        <a:p>
          <a:r>
            <a:rPr lang="es-MX" sz="2400" dirty="0" smtClean="0"/>
            <a:t>Divisiones</a:t>
          </a:r>
          <a:endParaRPr lang="es-MX" sz="1000" dirty="0"/>
        </a:p>
      </dgm:t>
    </dgm:pt>
    <dgm:pt modelId="{FC130DD5-42F5-4597-A913-03BCEB02B864}" type="parTrans" cxnId="{9B4A221C-D508-40B6-BEED-D24DB1090165}">
      <dgm:prSet/>
      <dgm:spPr/>
      <dgm:t>
        <a:bodyPr/>
        <a:lstStyle/>
        <a:p>
          <a:endParaRPr lang="es-MX"/>
        </a:p>
      </dgm:t>
    </dgm:pt>
    <dgm:pt modelId="{24B19AEF-A0CB-4718-A4EF-89B431F36F61}" type="sibTrans" cxnId="{9B4A221C-D508-40B6-BEED-D24DB1090165}">
      <dgm:prSet/>
      <dgm:spPr/>
      <dgm:t>
        <a:bodyPr/>
        <a:lstStyle/>
        <a:p>
          <a:endParaRPr lang="es-MX"/>
        </a:p>
      </dgm:t>
    </dgm:pt>
    <dgm:pt modelId="{C246F877-91E7-483F-B957-77726034347F}">
      <dgm:prSet phldrT="[Texto]" custT="1"/>
      <dgm:spPr/>
      <dgm:t>
        <a:bodyPr/>
        <a:lstStyle/>
        <a:p>
          <a:r>
            <a:rPr lang="es-MX" sz="2400" dirty="0" smtClean="0"/>
            <a:t>Departamento</a:t>
          </a:r>
          <a:r>
            <a:rPr lang="es-MX" sz="1000" dirty="0" smtClean="0"/>
            <a:t>s</a:t>
          </a:r>
          <a:endParaRPr lang="es-MX" sz="1000" dirty="0"/>
        </a:p>
      </dgm:t>
    </dgm:pt>
    <dgm:pt modelId="{E0923070-D486-4523-BF54-30A4BEA73B4F}" type="parTrans" cxnId="{2DE46E91-5EC8-4F49-9B69-F8616BA9F61C}">
      <dgm:prSet/>
      <dgm:spPr/>
      <dgm:t>
        <a:bodyPr/>
        <a:lstStyle/>
        <a:p>
          <a:endParaRPr lang="es-MX"/>
        </a:p>
      </dgm:t>
    </dgm:pt>
    <dgm:pt modelId="{4E80175B-6BB0-47F2-84D1-586C7BC712D2}" type="sibTrans" cxnId="{2DE46E91-5EC8-4F49-9B69-F8616BA9F61C}">
      <dgm:prSet/>
      <dgm:spPr/>
      <dgm:t>
        <a:bodyPr/>
        <a:lstStyle/>
        <a:p>
          <a:endParaRPr lang="es-MX"/>
        </a:p>
      </dgm:t>
    </dgm:pt>
    <dgm:pt modelId="{B0FFA5EE-89AF-4B1C-87EB-7D009649CBA5}">
      <dgm:prSet phldrT="[Texto]" custT="1"/>
      <dgm:spPr/>
      <dgm:t>
        <a:bodyPr/>
        <a:lstStyle/>
        <a:p>
          <a:r>
            <a:rPr lang="es-MX" sz="2000" dirty="0" smtClean="0"/>
            <a:t>Secciones</a:t>
          </a:r>
          <a:endParaRPr lang="es-MX" sz="2000" dirty="0"/>
        </a:p>
      </dgm:t>
    </dgm:pt>
    <dgm:pt modelId="{19AEA7BE-0E63-4EDE-917B-B4D1E4FB1FE2}" type="parTrans" cxnId="{FA485447-24DE-4744-9C4C-94F5FF70CB9D}">
      <dgm:prSet/>
      <dgm:spPr/>
      <dgm:t>
        <a:bodyPr/>
        <a:lstStyle/>
        <a:p>
          <a:endParaRPr lang="es-MX"/>
        </a:p>
      </dgm:t>
    </dgm:pt>
    <dgm:pt modelId="{FE7DB404-9B3F-4A54-B511-EA0C0AB9B0C4}" type="sibTrans" cxnId="{FA485447-24DE-4744-9C4C-94F5FF70CB9D}">
      <dgm:prSet/>
      <dgm:spPr/>
      <dgm:t>
        <a:bodyPr/>
        <a:lstStyle/>
        <a:p>
          <a:endParaRPr lang="es-MX"/>
        </a:p>
      </dgm:t>
    </dgm:pt>
    <dgm:pt modelId="{52414C88-2F35-409A-A038-9D1A66235C89}">
      <dgm:prSet phldrT="[Texto]"/>
      <dgm:spPr/>
      <dgm:t>
        <a:bodyPr/>
        <a:lstStyle/>
        <a:p>
          <a:r>
            <a:rPr lang="es-MX" dirty="0" smtClean="0"/>
            <a:t>Personas</a:t>
          </a:r>
          <a:endParaRPr lang="es-MX" dirty="0"/>
        </a:p>
      </dgm:t>
    </dgm:pt>
    <dgm:pt modelId="{384F8B16-FB72-4796-8E52-3FF2D14421C6}" type="parTrans" cxnId="{53B668C4-A7E8-4665-83CA-A17C509E33F3}">
      <dgm:prSet/>
      <dgm:spPr/>
      <dgm:t>
        <a:bodyPr/>
        <a:lstStyle/>
        <a:p>
          <a:endParaRPr lang="es-MX"/>
        </a:p>
      </dgm:t>
    </dgm:pt>
    <dgm:pt modelId="{106F3A5A-8B39-44D9-9238-7876D44B351E}" type="sibTrans" cxnId="{53B668C4-A7E8-4665-83CA-A17C509E33F3}">
      <dgm:prSet/>
      <dgm:spPr/>
      <dgm:t>
        <a:bodyPr/>
        <a:lstStyle/>
        <a:p>
          <a:endParaRPr lang="es-MX"/>
        </a:p>
      </dgm:t>
    </dgm:pt>
    <dgm:pt modelId="{CD99C480-9660-4E21-8F60-6E240D91909B}" type="pres">
      <dgm:prSet presAssocID="{15B7CACC-8A06-4D66-B20B-4D10E7514911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211B583F-DB93-4B52-A420-C070D640C8B6}" type="pres">
      <dgm:prSet presAssocID="{8AEB22F6-5D5D-4DB8-89D3-2E962537222D}" presName="first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4F3031-E72E-4CB0-8396-4997875991C0}" type="pres">
      <dgm:prSet presAssocID="{904F1581-5BA8-440F-AB9A-75C2416A8A8D}" presName="sibTrans" presStyleLbl="sibTrans2D1" presStyleIdx="0" presStyleCnt="7"/>
      <dgm:spPr/>
      <dgm:t>
        <a:bodyPr/>
        <a:lstStyle/>
        <a:p>
          <a:endParaRPr lang="es-MX"/>
        </a:p>
      </dgm:t>
    </dgm:pt>
    <dgm:pt modelId="{38202B67-A719-4C8C-8634-EF4E0CE4B833}" type="pres">
      <dgm:prSet presAssocID="{F590295D-E99B-4D58-A3D5-D159B374474F}" presName="middleNode" presStyleCnt="0"/>
      <dgm:spPr/>
    </dgm:pt>
    <dgm:pt modelId="{748CBFAF-76B0-4460-A7CC-EA2953E6DE9E}" type="pres">
      <dgm:prSet presAssocID="{F590295D-E99B-4D58-A3D5-D159B374474F}" presName="padding" presStyleLbl="node1" presStyleIdx="0" presStyleCnt="8"/>
      <dgm:spPr/>
    </dgm:pt>
    <dgm:pt modelId="{E664AF25-5DFC-4D45-BF95-E4197DE0418C}" type="pres">
      <dgm:prSet presAssocID="{F590295D-E99B-4D58-A3D5-D159B374474F}" presName="shape" presStyleLbl="node1" presStyleIdx="1" presStyleCnt="8" custScaleX="160016" custLinFactNeighborX="31835" custLinFactNeighborY="921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601F3D-723A-4AD1-94C3-CC07223F8756}" type="pres">
      <dgm:prSet presAssocID="{EED58294-9D72-4A69-A986-502EAC74752A}" presName="sibTrans" presStyleLbl="sibTrans2D1" presStyleIdx="1" presStyleCnt="7"/>
      <dgm:spPr/>
      <dgm:t>
        <a:bodyPr/>
        <a:lstStyle/>
        <a:p>
          <a:endParaRPr lang="es-MX"/>
        </a:p>
      </dgm:t>
    </dgm:pt>
    <dgm:pt modelId="{65725C4F-7972-467D-AB62-B2A4AD4C1CD8}" type="pres">
      <dgm:prSet presAssocID="{1F783423-C996-4A2D-BCC6-01B018B6A3BD}" presName="middleNode" presStyleCnt="0"/>
      <dgm:spPr/>
    </dgm:pt>
    <dgm:pt modelId="{0F762507-FC7D-4AE1-8E5C-5B0484474AEB}" type="pres">
      <dgm:prSet presAssocID="{1F783423-C996-4A2D-BCC6-01B018B6A3BD}" presName="padding" presStyleLbl="node1" presStyleIdx="1" presStyleCnt="8"/>
      <dgm:spPr/>
    </dgm:pt>
    <dgm:pt modelId="{568C6A0C-27AA-457B-BCEC-182E0D6D5998}" type="pres">
      <dgm:prSet presAssocID="{1F783423-C996-4A2D-BCC6-01B018B6A3BD}" presName="shap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0BCF17-A265-4B57-BD0C-3F7F465D4DF3}" type="pres">
      <dgm:prSet presAssocID="{AE6FA149-B85F-469C-AD41-803161B433D3}" presName="sibTrans" presStyleLbl="sibTrans2D1" presStyleIdx="2" presStyleCnt="7"/>
      <dgm:spPr/>
      <dgm:t>
        <a:bodyPr/>
        <a:lstStyle/>
        <a:p>
          <a:endParaRPr lang="es-MX"/>
        </a:p>
      </dgm:t>
    </dgm:pt>
    <dgm:pt modelId="{F8C5032D-AEA3-4820-907F-CDD2BBC6F1E7}" type="pres">
      <dgm:prSet presAssocID="{DE0E0BEB-224A-4048-93DE-A27A7EC54BE5}" presName="middleNode" presStyleCnt="0"/>
      <dgm:spPr/>
    </dgm:pt>
    <dgm:pt modelId="{53DBECC9-3981-4A0D-8E8A-A09A34CC872A}" type="pres">
      <dgm:prSet presAssocID="{DE0E0BEB-224A-4048-93DE-A27A7EC54BE5}" presName="padding" presStyleLbl="node1" presStyleIdx="2" presStyleCnt="8"/>
      <dgm:spPr/>
    </dgm:pt>
    <dgm:pt modelId="{0B4D63DD-9BD2-4FE7-B4A4-0C6B5827769B}" type="pres">
      <dgm:prSet presAssocID="{DE0E0BEB-224A-4048-93DE-A27A7EC54BE5}" presName="shape" presStyleLbl="node1" presStyleIdx="3" presStyleCnt="8" custScaleX="222965" custScaleY="9627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56393D-D372-40A7-90FE-CF868843C07C}" type="pres">
      <dgm:prSet presAssocID="{52E80756-A3F4-4F49-BC3E-C2DBD08414E1}" presName="sibTrans" presStyleLbl="sibTrans2D1" presStyleIdx="3" presStyleCnt="7"/>
      <dgm:spPr/>
      <dgm:t>
        <a:bodyPr/>
        <a:lstStyle/>
        <a:p>
          <a:endParaRPr lang="es-MX"/>
        </a:p>
      </dgm:t>
    </dgm:pt>
    <dgm:pt modelId="{55899658-40F2-4094-A651-70AD4D5B5863}" type="pres">
      <dgm:prSet presAssocID="{809D68B3-333A-4F85-8EE0-D3BF6FBAB36D}" presName="middleNode" presStyleCnt="0"/>
      <dgm:spPr/>
    </dgm:pt>
    <dgm:pt modelId="{6D4C7E7C-4D06-41B8-AEFA-3253A9101285}" type="pres">
      <dgm:prSet presAssocID="{809D68B3-333A-4F85-8EE0-D3BF6FBAB36D}" presName="padding" presStyleLbl="node1" presStyleIdx="3" presStyleCnt="8"/>
      <dgm:spPr/>
    </dgm:pt>
    <dgm:pt modelId="{20E21B40-4DBC-4ABE-B8D8-5F157E602BB4}" type="pres">
      <dgm:prSet presAssocID="{809D68B3-333A-4F85-8EE0-D3BF6FBAB36D}" presName="shape" presStyleLbl="node1" presStyleIdx="4" presStyleCnt="8" custScaleX="18644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4FE0D80-EA68-40F0-BCB0-878BDD0C3911}" type="pres">
      <dgm:prSet presAssocID="{24B19AEF-A0CB-4718-A4EF-89B431F36F61}" presName="sibTrans" presStyleLbl="sibTrans2D1" presStyleIdx="4" presStyleCnt="7"/>
      <dgm:spPr/>
      <dgm:t>
        <a:bodyPr/>
        <a:lstStyle/>
        <a:p>
          <a:endParaRPr lang="es-MX"/>
        </a:p>
      </dgm:t>
    </dgm:pt>
    <dgm:pt modelId="{C0B904DD-0C9D-4C7E-A224-71B88EFF7429}" type="pres">
      <dgm:prSet presAssocID="{C246F877-91E7-483F-B957-77726034347F}" presName="middleNode" presStyleCnt="0"/>
      <dgm:spPr/>
    </dgm:pt>
    <dgm:pt modelId="{653F4658-CC5F-40E3-887A-287A4CCA8533}" type="pres">
      <dgm:prSet presAssocID="{C246F877-91E7-483F-B957-77726034347F}" presName="padding" presStyleLbl="node1" presStyleIdx="4" presStyleCnt="8"/>
      <dgm:spPr/>
    </dgm:pt>
    <dgm:pt modelId="{392D46E4-9C8B-453F-B5E2-04C4E2A867F0}" type="pres">
      <dgm:prSet presAssocID="{C246F877-91E7-483F-B957-77726034347F}" presName="shape" presStyleLbl="node1" presStyleIdx="5" presStyleCnt="8" custScaleX="268014" custScaleY="12513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125C5B-7550-490B-9F3E-5EF1293E1318}" type="pres">
      <dgm:prSet presAssocID="{4E80175B-6BB0-47F2-84D1-586C7BC712D2}" presName="sibTrans" presStyleLbl="sibTrans2D1" presStyleIdx="5" presStyleCnt="7"/>
      <dgm:spPr/>
      <dgm:t>
        <a:bodyPr/>
        <a:lstStyle/>
        <a:p>
          <a:endParaRPr lang="es-MX"/>
        </a:p>
      </dgm:t>
    </dgm:pt>
    <dgm:pt modelId="{FC3BE1AA-9629-4E61-BF62-27C2A51F3A24}" type="pres">
      <dgm:prSet presAssocID="{B0FFA5EE-89AF-4B1C-87EB-7D009649CBA5}" presName="middleNode" presStyleCnt="0"/>
      <dgm:spPr/>
    </dgm:pt>
    <dgm:pt modelId="{AC323720-BFFC-421D-A880-3B32BC7E741B}" type="pres">
      <dgm:prSet presAssocID="{B0FFA5EE-89AF-4B1C-87EB-7D009649CBA5}" presName="padding" presStyleLbl="node1" presStyleIdx="5" presStyleCnt="8"/>
      <dgm:spPr/>
    </dgm:pt>
    <dgm:pt modelId="{E4B11282-0B2E-47B0-9BC8-62A42D42CE1A}" type="pres">
      <dgm:prSet presAssocID="{B0FFA5EE-89AF-4B1C-87EB-7D009649CBA5}" presName="shape" presStyleLbl="node1" presStyleIdx="6" presStyleCnt="8" custScaleX="13130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EE5047-68C3-4018-B67A-6877CCB75E53}" type="pres">
      <dgm:prSet presAssocID="{FE7DB404-9B3F-4A54-B511-EA0C0AB9B0C4}" presName="sibTrans" presStyleLbl="sibTrans2D1" presStyleIdx="6" presStyleCnt="7"/>
      <dgm:spPr/>
      <dgm:t>
        <a:bodyPr/>
        <a:lstStyle/>
        <a:p>
          <a:endParaRPr lang="es-MX"/>
        </a:p>
      </dgm:t>
    </dgm:pt>
    <dgm:pt modelId="{A4F32971-5383-43F2-9DBD-071267EE0E5D}" type="pres">
      <dgm:prSet presAssocID="{52414C88-2F35-409A-A038-9D1A66235C89}" presName="last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DE46E91-5EC8-4F49-9B69-F8616BA9F61C}" srcId="{15B7CACC-8A06-4D66-B20B-4D10E7514911}" destId="{C246F877-91E7-483F-B957-77726034347F}" srcOrd="5" destOrd="0" parTransId="{E0923070-D486-4523-BF54-30A4BEA73B4F}" sibTransId="{4E80175B-6BB0-47F2-84D1-586C7BC712D2}"/>
    <dgm:cxn modelId="{2115DBFF-B89F-4FE7-A875-857D22AF26D3}" type="presOf" srcId="{52414C88-2F35-409A-A038-9D1A66235C89}" destId="{A4F32971-5383-43F2-9DBD-071267EE0E5D}" srcOrd="0" destOrd="0" presId="urn:microsoft.com/office/officeart/2005/8/layout/bProcess2"/>
    <dgm:cxn modelId="{BE5F072E-30D5-4A09-8311-D97E628BE510}" type="presOf" srcId="{8AEB22F6-5D5D-4DB8-89D3-2E962537222D}" destId="{211B583F-DB93-4B52-A420-C070D640C8B6}" srcOrd="0" destOrd="0" presId="urn:microsoft.com/office/officeart/2005/8/layout/bProcess2"/>
    <dgm:cxn modelId="{08B3FC1D-F287-442D-A1F8-56A949BE0605}" type="presOf" srcId="{4E80175B-6BB0-47F2-84D1-586C7BC712D2}" destId="{38125C5B-7550-490B-9F3E-5EF1293E1318}" srcOrd="0" destOrd="0" presId="urn:microsoft.com/office/officeart/2005/8/layout/bProcess2"/>
    <dgm:cxn modelId="{A4D78E93-FCA4-40C1-B951-0EC1D6454D4D}" type="presOf" srcId="{809D68B3-333A-4F85-8EE0-D3BF6FBAB36D}" destId="{20E21B40-4DBC-4ABE-B8D8-5F157E602BB4}" srcOrd="0" destOrd="0" presId="urn:microsoft.com/office/officeart/2005/8/layout/bProcess2"/>
    <dgm:cxn modelId="{FA485447-24DE-4744-9C4C-94F5FF70CB9D}" srcId="{15B7CACC-8A06-4D66-B20B-4D10E7514911}" destId="{B0FFA5EE-89AF-4B1C-87EB-7D009649CBA5}" srcOrd="6" destOrd="0" parTransId="{19AEA7BE-0E63-4EDE-917B-B4D1E4FB1FE2}" sibTransId="{FE7DB404-9B3F-4A54-B511-EA0C0AB9B0C4}"/>
    <dgm:cxn modelId="{AABD7DB7-3CB0-432D-ACB9-A7B9CDAE3C37}" type="presOf" srcId="{15B7CACC-8A06-4D66-B20B-4D10E7514911}" destId="{CD99C480-9660-4E21-8F60-6E240D91909B}" srcOrd="0" destOrd="0" presId="urn:microsoft.com/office/officeart/2005/8/layout/bProcess2"/>
    <dgm:cxn modelId="{2B09DB4A-E15C-47D7-8279-1C4A20E9F181}" type="presOf" srcId="{FE7DB404-9B3F-4A54-B511-EA0C0AB9B0C4}" destId="{F7EE5047-68C3-4018-B67A-6877CCB75E53}" srcOrd="0" destOrd="0" presId="urn:microsoft.com/office/officeart/2005/8/layout/bProcess2"/>
    <dgm:cxn modelId="{7C792B35-30FB-46F4-B163-49860A01D348}" type="presOf" srcId="{F590295D-E99B-4D58-A3D5-D159B374474F}" destId="{E664AF25-5DFC-4D45-BF95-E4197DE0418C}" srcOrd="0" destOrd="0" presId="urn:microsoft.com/office/officeart/2005/8/layout/bProcess2"/>
    <dgm:cxn modelId="{F9CAABC1-4DCB-4C7B-954B-8A4D1AC4B915}" type="presOf" srcId="{EED58294-9D72-4A69-A986-502EAC74752A}" destId="{7C601F3D-723A-4AD1-94C3-CC07223F8756}" srcOrd="0" destOrd="0" presId="urn:microsoft.com/office/officeart/2005/8/layout/bProcess2"/>
    <dgm:cxn modelId="{D5072C5B-551A-4B66-84D5-0FE1F76FF4E5}" type="presOf" srcId="{24B19AEF-A0CB-4718-A4EF-89B431F36F61}" destId="{D4FE0D80-EA68-40F0-BCB0-878BDD0C3911}" srcOrd="0" destOrd="0" presId="urn:microsoft.com/office/officeart/2005/8/layout/bProcess2"/>
    <dgm:cxn modelId="{53B668C4-A7E8-4665-83CA-A17C509E33F3}" srcId="{15B7CACC-8A06-4D66-B20B-4D10E7514911}" destId="{52414C88-2F35-409A-A038-9D1A66235C89}" srcOrd="7" destOrd="0" parTransId="{384F8B16-FB72-4796-8E52-3FF2D14421C6}" sibTransId="{106F3A5A-8B39-44D9-9238-7876D44B351E}"/>
    <dgm:cxn modelId="{02E1E902-E951-4789-9707-DC3CD571ED25}" srcId="{15B7CACC-8A06-4D66-B20B-4D10E7514911}" destId="{DE0E0BEB-224A-4048-93DE-A27A7EC54BE5}" srcOrd="3" destOrd="0" parTransId="{ABF95BCD-167B-4769-9716-0AAD95C83C7A}" sibTransId="{52E80756-A3F4-4F49-BC3E-C2DBD08414E1}"/>
    <dgm:cxn modelId="{4FC3C36D-A4A0-4204-B4A9-33B5E4A3FE26}" type="presOf" srcId="{904F1581-5BA8-440F-AB9A-75C2416A8A8D}" destId="{9F4F3031-E72E-4CB0-8396-4997875991C0}" srcOrd="0" destOrd="0" presId="urn:microsoft.com/office/officeart/2005/8/layout/bProcess2"/>
    <dgm:cxn modelId="{76DBE823-6B2E-4DA5-BE27-BB8E1863A47C}" srcId="{15B7CACC-8A06-4D66-B20B-4D10E7514911}" destId="{F590295D-E99B-4D58-A3D5-D159B374474F}" srcOrd="1" destOrd="0" parTransId="{0C4A57A8-4606-4F4A-A392-E43A8C2EE807}" sibTransId="{EED58294-9D72-4A69-A986-502EAC74752A}"/>
    <dgm:cxn modelId="{A6719BF6-F5D2-4C58-A0CC-C4A9BFFCFB08}" type="presOf" srcId="{C246F877-91E7-483F-B957-77726034347F}" destId="{392D46E4-9C8B-453F-B5E2-04C4E2A867F0}" srcOrd="0" destOrd="0" presId="urn:microsoft.com/office/officeart/2005/8/layout/bProcess2"/>
    <dgm:cxn modelId="{9B4A221C-D508-40B6-BEED-D24DB1090165}" srcId="{15B7CACC-8A06-4D66-B20B-4D10E7514911}" destId="{809D68B3-333A-4F85-8EE0-D3BF6FBAB36D}" srcOrd="4" destOrd="0" parTransId="{FC130DD5-42F5-4597-A913-03BCEB02B864}" sibTransId="{24B19AEF-A0CB-4718-A4EF-89B431F36F61}"/>
    <dgm:cxn modelId="{51ADF968-2939-4544-9DE4-7595266361D9}" srcId="{15B7CACC-8A06-4D66-B20B-4D10E7514911}" destId="{8AEB22F6-5D5D-4DB8-89D3-2E962537222D}" srcOrd="0" destOrd="0" parTransId="{8DD56DFD-955A-4A57-864F-ED6D05727DB1}" sibTransId="{904F1581-5BA8-440F-AB9A-75C2416A8A8D}"/>
    <dgm:cxn modelId="{087718BE-720C-43CC-99B1-AD2AFACF5B86}" type="presOf" srcId="{52E80756-A3F4-4F49-BC3E-C2DBD08414E1}" destId="{8D56393D-D372-40A7-90FE-CF868843C07C}" srcOrd="0" destOrd="0" presId="urn:microsoft.com/office/officeart/2005/8/layout/bProcess2"/>
    <dgm:cxn modelId="{62CF48AD-D97D-4A4E-A95E-37E7C26BC989}" srcId="{15B7CACC-8A06-4D66-B20B-4D10E7514911}" destId="{1F783423-C996-4A2D-BCC6-01B018B6A3BD}" srcOrd="2" destOrd="0" parTransId="{A480D673-0734-42C1-8336-DAAB48B13104}" sibTransId="{AE6FA149-B85F-469C-AD41-803161B433D3}"/>
    <dgm:cxn modelId="{3739FA08-D4EC-49AD-BB35-D78E4ECE6C53}" type="presOf" srcId="{1F783423-C996-4A2D-BCC6-01B018B6A3BD}" destId="{568C6A0C-27AA-457B-BCEC-182E0D6D5998}" srcOrd="0" destOrd="0" presId="urn:microsoft.com/office/officeart/2005/8/layout/bProcess2"/>
    <dgm:cxn modelId="{FBA18BCC-D746-4455-835D-6FD3B38CF5C1}" type="presOf" srcId="{DE0E0BEB-224A-4048-93DE-A27A7EC54BE5}" destId="{0B4D63DD-9BD2-4FE7-B4A4-0C6B5827769B}" srcOrd="0" destOrd="0" presId="urn:microsoft.com/office/officeart/2005/8/layout/bProcess2"/>
    <dgm:cxn modelId="{52E764BA-0F1F-4F5E-9320-95E15B4B51A3}" type="presOf" srcId="{B0FFA5EE-89AF-4B1C-87EB-7D009649CBA5}" destId="{E4B11282-0B2E-47B0-9BC8-62A42D42CE1A}" srcOrd="0" destOrd="0" presId="urn:microsoft.com/office/officeart/2005/8/layout/bProcess2"/>
    <dgm:cxn modelId="{13E1C6D7-8EA6-4F03-A5EB-0D7196E30C0F}" type="presOf" srcId="{AE6FA149-B85F-469C-AD41-803161B433D3}" destId="{7C0BCF17-A265-4B57-BD0C-3F7F465D4DF3}" srcOrd="0" destOrd="0" presId="urn:microsoft.com/office/officeart/2005/8/layout/bProcess2"/>
    <dgm:cxn modelId="{3E0A311A-FB16-4222-9613-4A13A3CD7394}" type="presParOf" srcId="{CD99C480-9660-4E21-8F60-6E240D91909B}" destId="{211B583F-DB93-4B52-A420-C070D640C8B6}" srcOrd="0" destOrd="0" presId="urn:microsoft.com/office/officeart/2005/8/layout/bProcess2"/>
    <dgm:cxn modelId="{A81B9AC2-AC09-4889-9825-228D5C1D5C60}" type="presParOf" srcId="{CD99C480-9660-4E21-8F60-6E240D91909B}" destId="{9F4F3031-E72E-4CB0-8396-4997875991C0}" srcOrd="1" destOrd="0" presId="urn:microsoft.com/office/officeart/2005/8/layout/bProcess2"/>
    <dgm:cxn modelId="{B8A4C4E3-5148-42D0-9CD0-3A5E6F15A0B1}" type="presParOf" srcId="{CD99C480-9660-4E21-8F60-6E240D91909B}" destId="{38202B67-A719-4C8C-8634-EF4E0CE4B833}" srcOrd="2" destOrd="0" presId="urn:microsoft.com/office/officeart/2005/8/layout/bProcess2"/>
    <dgm:cxn modelId="{1CDC0BA0-C288-4997-BB75-25F85C6B83F1}" type="presParOf" srcId="{38202B67-A719-4C8C-8634-EF4E0CE4B833}" destId="{748CBFAF-76B0-4460-A7CC-EA2953E6DE9E}" srcOrd="0" destOrd="0" presId="urn:microsoft.com/office/officeart/2005/8/layout/bProcess2"/>
    <dgm:cxn modelId="{0F52DAB1-889F-4BBA-9290-33A46E64DD2F}" type="presParOf" srcId="{38202B67-A719-4C8C-8634-EF4E0CE4B833}" destId="{E664AF25-5DFC-4D45-BF95-E4197DE0418C}" srcOrd="1" destOrd="0" presId="urn:microsoft.com/office/officeart/2005/8/layout/bProcess2"/>
    <dgm:cxn modelId="{EAFC318C-851F-46E2-ACF4-15BF691A2BA0}" type="presParOf" srcId="{CD99C480-9660-4E21-8F60-6E240D91909B}" destId="{7C601F3D-723A-4AD1-94C3-CC07223F8756}" srcOrd="3" destOrd="0" presId="urn:microsoft.com/office/officeart/2005/8/layout/bProcess2"/>
    <dgm:cxn modelId="{194D9AC5-AFDD-4EA5-9720-FD7A0132F319}" type="presParOf" srcId="{CD99C480-9660-4E21-8F60-6E240D91909B}" destId="{65725C4F-7972-467D-AB62-B2A4AD4C1CD8}" srcOrd="4" destOrd="0" presId="urn:microsoft.com/office/officeart/2005/8/layout/bProcess2"/>
    <dgm:cxn modelId="{294ACA50-2C56-4249-AE89-9DF3FBB5BF81}" type="presParOf" srcId="{65725C4F-7972-467D-AB62-B2A4AD4C1CD8}" destId="{0F762507-FC7D-4AE1-8E5C-5B0484474AEB}" srcOrd="0" destOrd="0" presId="urn:microsoft.com/office/officeart/2005/8/layout/bProcess2"/>
    <dgm:cxn modelId="{CF98C1CF-C25F-4C3C-AC5E-2AD139569422}" type="presParOf" srcId="{65725C4F-7972-467D-AB62-B2A4AD4C1CD8}" destId="{568C6A0C-27AA-457B-BCEC-182E0D6D5998}" srcOrd="1" destOrd="0" presId="urn:microsoft.com/office/officeart/2005/8/layout/bProcess2"/>
    <dgm:cxn modelId="{385D3CFD-54DC-42E2-AA7D-E6648C1A8742}" type="presParOf" srcId="{CD99C480-9660-4E21-8F60-6E240D91909B}" destId="{7C0BCF17-A265-4B57-BD0C-3F7F465D4DF3}" srcOrd="5" destOrd="0" presId="urn:microsoft.com/office/officeart/2005/8/layout/bProcess2"/>
    <dgm:cxn modelId="{28FF938A-AE8F-437D-9BD6-2D8FB95EA2C8}" type="presParOf" srcId="{CD99C480-9660-4E21-8F60-6E240D91909B}" destId="{F8C5032D-AEA3-4820-907F-CDD2BBC6F1E7}" srcOrd="6" destOrd="0" presId="urn:microsoft.com/office/officeart/2005/8/layout/bProcess2"/>
    <dgm:cxn modelId="{021025A3-3D8C-4889-A9C4-9B9D053B0440}" type="presParOf" srcId="{F8C5032D-AEA3-4820-907F-CDD2BBC6F1E7}" destId="{53DBECC9-3981-4A0D-8E8A-A09A34CC872A}" srcOrd="0" destOrd="0" presId="urn:microsoft.com/office/officeart/2005/8/layout/bProcess2"/>
    <dgm:cxn modelId="{76D15003-1C1A-4BEF-8910-4B2D79E8659F}" type="presParOf" srcId="{F8C5032D-AEA3-4820-907F-CDD2BBC6F1E7}" destId="{0B4D63DD-9BD2-4FE7-B4A4-0C6B5827769B}" srcOrd="1" destOrd="0" presId="urn:microsoft.com/office/officeart/2005/8/layout/bProcess2"/>
    <dgm:cxn modelId="{DE364EA3-236E-45AA-8C0B-9DF5904FEC7C}" type="presParOf" srcId="{CD99C480-9660-4E21-8F60-6E240D91909B}" destId="{8D56393D-D372-40A7-90FE-CF868843C07C}" srcOrd="7" destOrd="0" presId="urn:microsoft.com/office/officeart/2005/8/layout/bProcess2"/>
    <dgm:cxn modelId="{3F2C2EF6-A9B6-4666-95CC-EF33EE32D022}" type="presParOf" srcId="{CD99C480-9660-4E21-8F60-6E240D91909B}" destId="{55899658-40F2-4094-A651-70AD4D5B5863}" srcOrd="8" destOrd="0" presId="urn:microsoft.com/office/officeart/2005/8/layout/bProcess2"/>
    <dgm:cxn modelId="{A3A63F79-4A53-413C-BBD9-0B5ABAF04C14}" type="presParOf" srcId="{55899658-40F2-4094-A651-70AD4D5B5863}" destId="{6D4C7E7C-4D06-41B8-AEFA-3253A9101285}" srcOrd="0" destOrd="0" presId="urn:microsoft.com/office/officeart/2005/8/layout/bProcess2"/>
    <dgm:cxn modelId="{3F2F171F-8E78-4F8C-AC81-8E26516F81DD}" type="presParOf" srcId="{55899658-40F2-4094-A651-70AD4D5B5863}" destId="{20E21B40-4DBC-4ABE-B8D8-5F157E602BB4}" srcOrd="1" destOrd="0" presId="urn:microsoft.com/office/officeart/2005/8/layout/bProcess2"/>
    <dgm:cxn modelId="{D476E72B-277A-4CCB-9799-3E64FBB5CD09}" type="presParOf" srcId="{CD99C480-9660-4E21-8F60-6E240D91909B}" destId="{D4FE0D80-EA68-40F0-BCB0-878BDD0C3911}" srcOrd="9" destOrd="0" presId="urn:microsoft.com/office/officeart/2005/8/layout/bProcess2"/>
    <dgm:cxn modelId="{66664776-46C8-4FDC-A7B4-DA73DFEC5A06}" type="presParOf" srcId="{CD99C480-9660-4E21-8F60-6E240D91909B}" destId="{C0B904DD-0C9D-4C7E-A224-71B88EFF7429}" srcOrd="10" destOrd="0" presId="urn:microsoft.com/office/officeart/2005/8/layout/bProcess2"/>
    <dgm:cxn modelId="{63362396-5D23-42B7-B8D9-AC674C16835B}" type="presParOf" srcId="{C0B904DD-0C9D-4C7E-A224-71B88EFF7429}" destId="{653F4658-CC5F-40E3-887A-287A4CCA8533}" srcOrd="0" destOrd="0" presId="urn:microsoft.com/office/officeart/2005/8/layout/bProcess2"/>
    <dgm:cxn modelId="{F8EA9659-F6BA-4A38-95B1-1B4FCBA2B029}" type="presParOf" srcId="{C0B904DD-0C9D-4C7E-A224-71B88EFF7429}" destId="{392D46E4-9C8B-453F-B5E2-04C4E2A867F0}" srcOrd="1" destOrd="0" presId="urn:microsoft.com/office/officeart/2005/8/layout/bProcess2"/>
    <dgm:cxn modelId="{C68785C2-231F-41E7-9E7B-9867641A5424}" type="presParOf" srcId="{CD99C480-9660-4E21-8F60-6E240D91909B}" destId="{38125C5B-7550-490B-9F3E-5EF1293E1318}" srcOrd="11" destOrd="0" presId="urn:microsoft.com/office/officeart/2005/8/layout/bProcess2"/>
    <dgm:cxn modelId="{36DD6D86-99F3-4680-A48A-8F9782E98A04}" type="presParOf" srcId="{CD99C480-9660-4E21-8F60-6E240D91909B}" destId="{FC3BE1AA-9629-4E61-BF62-27C2A51F3A24}" srcOrd="12" destOrd="0" presId="urn:microsoft.com/office/officeart/2005/8/layout/bProcess2"/>
    <dgm:cxn modelId="{35A3B4AA-5FC7-44EB-8762-07454E9EB589}" type="presParOf" srcId="{FC3BE1AA-9629-4E61-BF62-27C2A51F3A24}" destId="{AC323720-BFFC-421D-A880-3B32BC7E741B}" srcOrd="0" destOrd="0" presId="urn:microsoft.com/office/officeart/2005/8/layout/bProcess2"/>
    <dgm:cxn modelId="{9B67178A-7533-4EEF-9F64-04A9781D320C}" type="presParOf" srcId="{FC3BE1AA-9629-4E61-BF62-27C2A51F3A24}" destId="{E4B11282-0B2E-47B0-9BC8-62A42D42CE1A}" srcOrd="1" destOrd="0" presId="urn:microsoft.com/office/officeart/2005/8/layout/bProcess2"/>
    <dgm:cxn modelId="{7FCB297A-3A6E-447F-A942-B7C327B11FD9}" type="presParOf" srcId="{CD99C480-9660-4E21-8F60-6E240D91909B}" destId="{F7EE5047-68C3-4018-B67A-6877CCB75E53}" srcOrd="13" destOrd="0" presId="urn:microsoft.com/office/officeart/2005/8/layout/bProcess2"/>
    <dgm:cxn modelId="{2F2140B6-6524-470F-818D-60C4146DD012}" type="presParOf" srcId="{CD99C480-9660-4E21-8F60-6E240D91909B}" destId="{A4F32971-5383-43F2-9DBD-071267EE0E5D}" srcOrd="14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F79E3A-F203-48C0-B4BB-48187958FF82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3A44C95D-DEDA-4169-869D-7E85E1F65B49}">
      <dgm:prSet phldrT="[Texto]" custT="1"/>
      <dgm:spPr/>
      <dgm:t>
        <a:bodyPr/>
        <a:lstStyle/>
        <a:p>
          <a:r>
            <a:rPr lang="es-MX" sz="2400" dirty="0" smtClean="0"/>
            <a:t>Gerencia</a:t>
          </a:r>
          <a:endParaRPr lang="es-MX" sz="2400" dirty="0"/>
        </a:p>
      </dgm:t>
    </dgm:pt>
    <dgm:pt modelId="{4B411CC3-0B64-4485-AF62-7FFB0B7615E3}" type="parTrans" cxnId="{570F42F8-DC01-46C3-A8D6-D7AFED8D4EF5}">
      <dgm:prSet/>
      <dgm:spPr/>
      <dgm:t>
        <a:bodyPr/>
        <a:lstStyle/>
        <a:p>
          <a:endParaRPr lang="es-MX"/>
        </a:p>
      </dgm:t>
    </dgm:pt>
    <dgm:pt modelId="{15456FE5-0135-464E-A266-032A799FFF3D}" type="sibTrans" cxnId="{570F42F8-DC01-46C3-A8D6-D7AFED8D4EF5}">
      <dgm:prSet/>
      <dgm:spPr/>
      <dgm:t>
        <a:bodyPr/>
        <a:lstStyle/>
        <a:p>
          <a:endParaRPr lang="es-MX"/>
        </a:p>
      </dgm:t>
    </dgm:pt>
    <dgm:pt modelId="{103B33E4-9F00-49C0-8D8B-B523581EC606}">
      <dgm:prSet phldrT="[Texto]" custT="1"/>
      <dgm:spPr/>
      <dgm:t>
        <a:bodyPr/>
        <a:lstStyle/>
        <a:p>
          <a:r>
            <a:rPr lang="es-MX" sz="2400" dirty="0" smtClean="0"/>
            <a:t>R H</a:t>
          </a:r>
          <a:endParaRPr lang="es-MX" sz="2400" dirty="0"/>
        </a:p>
      </dgm:t>
    </dgm:pt>
    <dgm:pt modelId="{3D1119FA-9323-4BEE-BEF9-6127FC10047B}" type="parTrans" cxnId="{EF181FA0-ECC4-40F8-AC96-BBA8DF4B532B}">
      <dgm:prSet/>
      <dgm:spPr/>
      <dgm:t>
        <a:bodyPr/>
        <a:lstStyle/>
        <a:p>
          <a:endParaRPr lang="es-MX"/>
        </a:p>
      </dgm:t>
    </dgm:pt>
    <dgm:pt modelId="{B48E93D8-7074-4709-AD62-725438BF61D5}" type="sibTrans" cxnId="{EF181FA0-ECC4-40F8-AC96-BBA8DF4B532B}">
      <dgm:prSet/>
      <dgm:spPr/>
      <dgm:t>
        <a:bodyPr/>
        <a:lstStyle/>
        <a:p>
          <a:endParaRPr lang="es-MX"/>
        </a:p>
      </dgm:t>
    </dgm:pt>
    <dgm:pt modelId="{B81D0847-812D-4764-B816-EA07BBD6745B}">
      <dgm:prSet phldrT="[Texto]" custT="1"/>
      <dgm:spPr/>
      <dgm:t>
        <a:bodyPr/>
        <a:lstStyle/>
        <a:p>
          <a:r>
            <a:rPr lang="es-MX" sz="2400" dirty="0" smtClean="0"/>
            <a:t>finanzas</a:t>
          </a:r>
          <a:endParaRPr lang="es-MX" sz="2400" dirty="0"/>
        </a:p>
      </dgm:t>
    </dgm:pt>
    <dgm:pt modelId="{C05EBF62-B1E5-4329-BC44-C109CE160572}" type="parTrans" cxnId="{2B67084A-D549-4A42-BCBB-99D50103E8C1}">
      <dgm:prSet/>
      <dgm:spPr/>
      <dgm:t>
        <a:bodyPr/>
        <a:lstStyle/>
        <a:p>
          <a:endParaRPr lang="es-MX"/>
        </a:p>
      </dgm:t>
    </dgm:pt>
    <dgm:pt modelId="{64A41CE0-C8C2-4C19-98AE-C1C7B9B395D2}" type="sibTrans" cxnId="{2B67084A-D549-4A42-BCBB-99D50103E8C1}">
      <dgm:prSet/>
      <dgm:spPr/>
      <dgm:t>
        <a:bodyPr/>
        <a:lstStyle/>
        <a:p>
          <a:endParaRPr lang="es-MX"/>
        </a:p>
      </dgm:t>
    </dgm:pt>
    <dgm:pt modelId="{B405563F-A7AB-4411-94B8-FF35CD745291}">
      <dgm:prSet phldrT="[Texto]" custT="1"/>
      <dgm:spPr/>
      <dgm:t>
        <a:bodyPr/>
        <a:lstStyle/>
        <a:p>
          <a:r>
            <a:rPr lang="es-MX" sz="2400" dirty="0" smtClean="0"/>
            <a:t>Mercadotecnia</a:t>
          </a:r>
          <a:endParaRPr lang="es-MX" sz="2400" dirty="0"/>
        </a:p>
      </dgm:t>
    </dgm:pt>
    <dgm:pt modelId="{7D0E3639-1A08-4E13-BD42-F7E1F473DBB2}" type="parTrans" cxnId="{761CE251-5D85-4927-AD1A-81BF061A065E}">
      <dgm:prSet/>
      <dgm:spPr/>
      <dgm:t>
        <a:bodyPr/>
        <a:lstStyle/>
        <a:p>
          <a:endParaRPr lang="es-MX"/>
        </a:p>
      </dgm:t>
    </dgm:pt>
    <dgm:pt modelId="{A4B3A78A-A422-4294-A530-73D4A2D1F6B5}" type="sibTrans" cxnId="{761CE251-5D85-4927-AD1A-81BF061A065E}">
      <dgm:prSet/>
      <dgm:spPr/>
      <dgm:t>
        <a:bodyPr/>
        <a:lstStyle/>
        <a:p>
          <a:endParaRPr lang="es-MX"/>
        </a:p>
      </dgm:t>
    </dgm:pt>
    <dgm:pt modelId="{2EC334D0-476A-48D1-B0B0-B1E15A5B6F52}">
      <dgm:prSet custT="1"/>
      <dgm:spPr/>
      <dgm:t>
        <a:bodyPr/>
        <a:lstStyle/>
        <a:p>
          <a:r>
            <a:rPr lang="es-MX" sz="2400" dirty="0" smtClean="0"/>
            <a:t>Producción</a:t>
          </a:r>
          <a:endParaRPr lang="es-MX" sz="2400" dirty="0"/>
        </a:p>
      </dgm:t>
    </dgm:pt>
    <dgm:pt modelId="{5515D000-466C-4EDB-8D3C-1747E7310CC5}" type="parTrans" cxnId="{1A0535A4-FBBC-4E33-839C-69EAE2B8C350}">
      <dgm:prSet/>
      <dgm:spPr/>
      <dgm:t>
        <a:bodyPr/>
        <a:lstStyle/>
        <a:p>
          <a:endParaRPr lang="es-MX"/>
        </a:p>
      </dgm:t>
    </dgm:pt>
    <dgm:pt modelId="{2DD0A7B3-BF97-49D6-A410-F21B677E68EC}" type="sibTrans" cxnId="{1A0535A4-FBBC-4E33-839C-69EAE2B8C350}">
      <dgm:prSet/>
      <dgm:spPr/>
      <dgm:t>
        <a:bodyPr/>
        <a:lstStyle/>
        <a:p>
          <a:endParaRPr lang="es-MX"/>
        </a:p>
      </dgm:t>
    </dgm:pt>
    <dgm:pt modelId="{0B70425C-29DB-4F0D-A8B2-6CB665CD04DC}" type="pres">
      <dgm:prSet presAssocID="{91F79E3A-F203-48C0-B4BB-48187958FF8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30A27009-74DF-4FB0-97CB-93D613E145A2}" type="pres">
      <dgm:prSet presAssocID="{3A44C95D-DEDA-4169-869D-7E85E1F65B49}" presName="hierRoot1" presStyleCnt="0">
        <dgm:presLayoutVars>
          <dgm:hierBranch val="init"/>
        </dgm:presLayoutVars>
      </dgm:prSet>
      <dgm:spPr/>
    </dgm:pt>
    <dgm:pt modelId="{7ED4F901-FD44-46DC-8736-09D8756F6931}" type="pres">
      <dgm:prSet presAssocID="{3A44C95D-DEDA-4169-869D-7E85E1F65B49}" presName="rootComposite1" presStyleCnt="0"/>
      <dgm:spPr/>
    </dgm:pt>
    <dgm:pt modelId="{E61F4F2D-1033-4BF5-9A5A-E8BAE9EA52C7}" type="pres">
      <dgm:prSet presAssocID="{3A44C95D-DEDA-4169-869D-7E85E1F65B49}" presName="rootText1" presStyleLbl="node0" presStyleIdx="0" presStyleCnt="1" custScaleX="144177">
        <dgm:presLayoutVars>
          <dgm:chMax/>
          <dgm:chPref val="3"/>
        </dgm:presLayoutVars>
      </dgm:prSet>
      <dgm:spPr/>
      <dgm:t>
        <a:bodyPr/>
        <a:lstStyle/>
        <a:p>
          <a:endParaRPr lang="es-MX"/>
        </a:p>
      </dgm:t>
    </dgm:pt>
    <dgm:pt modelId="{EB586C44-810C-4BCB-A0EE-3DFCC8B61A39}" type="pres">
      <dgm:prSet presAssocID="{3A44C95D-DEDA-4169-869D-7E85E1F65B49}" presName="titleText1" presStyleLbl="fgAcc0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B9C42ED1-C34A-439C-AF88-2DE81A168A6C}" type="pres">
      <dgm:prSet presAssocID="{3A44C95D-DEDA-4169-869D-7E85E1F65B49}" presName="rootConnector1" presStyleLbl="node1" presStyleIdx="0" presStyleCnt="4"/>
      <dgm:spPr/>
      <dgm:t>
        <a:bodyPr/>
        <a:lstStyle/>
        <a:p>
          <a:endParaRPr lang="es-MX"/>
        </a:p>
      </dgm:t>
    </dgm:pt>
    <dgm:pt modelId="{051EE19A-5DC5-4140-90C2-2654980DFCA2}" type="pres">
      <dgm:prSet presAssocID="{3A44C95D-DEDA-4169-869D-7E85E1F65B49}" presName="hierChild2" presStyleCnt="0"/>
      <dgm:spPr/>
    </dgm:pt>
    <dgm:pt modelId="{86DB6739-1532-492D-A255-2E5B564C1F7D}" type="pres">
      <dgm:prSet presAssocID="{3D1119FA-9323-4BEE-BEF9-6127FC10047B}" presName="Name37" presStyleLbl="parChTrans1D2" presStyleIdx="0" presStyleCnt="4"/>
      <dgm:spPr/>
      <dgm:t>
        <a:bodyPr/>
        <a:lstStyle/>
        <a:p>
          <a:endParaRPr lang="es-MX"/>
        </a:p>
      </dgm:t>
    </dgm:pt>
    <dgm:pt modelId="{003DFB5E-B0C2-45F6-8472-65EB617B9B75}" type="pres">
      <dgm:prSet presAssocID="{103B33E4-9F00-49C0-8D8B-B523581EC606}" presName="hierRoot2" presStyleCnt="0">
        <dgm:presLayoutVars>
          <dgm:hierBranch val="init"/>
        </dgm:presLayoutVars>
      </dgm:prSet>
      <dgm:spPr/>
    </dgm:pt>
    <dgm:pt modelId="{24B2B257-CC2F-4135-BF08-95D02BCAF805}" type="pres">
      <dgm:prSet presAssocID="{103B33E4-9F00-49C0-8D8B-B523581EC606}" presName="rootComposite" presStyleCnt="0"/>
      <dgm:spPr/>
    </dgm:pt>
    <dgm:pt modelId="{B0F36E90-7440-43EE-BB57-1D9B492D091C}" type="pres">
      <dgm:prSet presAssocID="{103B33E4-9F00-49C0-8D8B-B523581EC606}" presName="rootText" presStyleLbl="node1" presStyleIdx="0" presStyleCnt="4" custScaleX="78810">
        <dgm:presLayoutVars>
          <dgm:chMax/>
          <dgm:chPref val="3"/>
        </dgm:presLayoutVars>
      </dgm:prSet>
      <dgm:spPr/>
      <dgm:t>
        <a:bodyPr/>
        <a:lstStyle/>
        <a:p>
          <a:endParaRPr lang="es-MX"/>
        </a:p>
      </dgm:t>
    </dgm:pt>
    <dgm:pt modelId="{EED684E4-4E60-4358-8518-6ADB7FF228B1}" type="pres">
      <dgm:prSet presAssocID="{103B33E4-9F00-49C0-8D8B-B523581EC606}" presName="titleText2" presStyleLbl="fgAcc1" presStyleIdx="0" presStyleCnt="4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7BAD8978-A043-4AED-B752-EA45AF473B23}" type="pres">
      <dgm:prSet presAssocID="{103B33E4-9F00-49C0-8D8B-B523581EC606}" presName="rootConnector" presStyleLbl="node2" presStyleIdx="0" presStyleCnt="0"/>
      <dgm:spPr/>
      <dgm:t>
        <a:bodyPr/>
        <a:lstStyle/>
        <a:p>
          <a:endParaRPr lang="es-MX"/>
        </a:p>
      </dgm:t>
    </dgm:pt>
    <dgm:pt modelId="{6F4BB971-B79C-423E-94F1-E00F1DCA5154}" type="pres">
      <dgm:prSet presAssocID="{103B33E4-9F00-49C0-8D8B-B523581EC606}" presName="hierChild4" presStyleCnt="0"/>
      <dgm:spPr/>
    </dgm:pt>
    <dgm:pt modelId="{1A34107F-E5EE-461A-A123-91C33E6EBBE9}" type="pres">
      <dgm:prSet presAssocID="{103B33E4-9F00-49C0-8D8B-B523581EC606}" presName="hierChild5" presStyleCnt="0"/>
      <dgm:spPr/>
    </dgm:pt>
    <dgm:pt modelId="{B51C093A-02BB-4E09-98B0-835E355B3452}" type="pres">
      <dgm:prSet presAssocID="{C05EBF62-B1E5-4329-BC44-C109CE160572}" presName="Name37" presStyleLbl="parChTrans1D2" presStyleIdx="1" presStyleCnt="4"/>
      <dgm:spPr/>
      <dgm:t>
        <a:bodyPr/>
        <a:lstStyle/>
        <a:p>
          <a:endParaRPr lang="es-MX"/>
        </a:p>
      </dgm:t>
    </dgm:pt>
    <dgm:pt modelId="{78F5D422-F3A3-421B-9481-DC4B33B9D090}" type="pres">
      <dgm:prSet presAssocID="{B81D0847-812D-4764-B816-EA07BBD6745B}" presName="hierRoot2" presStyleCnt="0">
        <dgm:presLayoutVars>
          <dgm:hierBranch val="init"/>
        </dgm:presLayoutVars>
      </dgm:prSet>
      <dgm:spPr/>
    </dgm:pt>
    <dgm:pt modelId="{344BB833-DEFA-4549-855C-5EF63ED81A4A}" type="pres">
      <dgm:prSet presAssocID="{B81D0847-812D-4764-B816-EA07BBD6745B}" presName="rootComposite" presStyleCnt="0"/>
      <dgm:spPr/>
    </dgm:pt>
    <dgm:pt modelId="{23E0D9B2-2C17-4080-BA64-E0F087C9CE34}" type="pres">
      <dgm:prSet presAssocID="{B81D0847-812D-4764-B816-EA07BBD6745B}" presName="rootText" presStyleLbl="node1" presStyleIdx="1" presStyleCnt="4" custScaleX="114001" custLinFactNeighborX="-27925" custLinFactNeighborY="3036">
        <dgm:presLayoutVars>
          <dgm:chMax/>
          <dgm:chPref val="3"/>
        </dgm:presLayoutVars>
      </dgm:prSet>
      <dgm:spPr/>
      <dgm:t>
        <a:bodyPr/>
        <a:lstStyle/>
        <a:p>
          <a:endParaRPr lang="es-MX"/>
        </a:p>
      </dgm:t>
    </dgm:pt>
    <dgm:pt modelId="{4C8A7329-0155-4A17-A885-5B96AE8CD0B1}" type="pres">
      <dgm:prSet presAssocID="{B81D0847-812D-4764-B816-EA07BBD6745B}" presName="titleText2" presStyleLbl="fgAcc1" presStyleIdx="1" presStyleCnt="4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DE406A17-DBD3-40E7-8381-7EE5D21DBAAC}" type="pres">
      <dgm:prSet presAssocID="{B81D0847-812D-4764-B816-EA07BBD6745B}" presName="rootConnector" presStyleLbl="node2" presStyleIdx="0" presStyleCnt="0"/>
      <dgm:spPr/>
      <dgm:t>
        <a:bodyPr/>
        <a:lstStyle/>
        <a:p>
          <a:endParaRPr lang="es-MX"/>
        </a:p>
      </dgm:t>
    </dgm:pt>
    <dgm:pt modelId="{0B14B91F-7D3A-4FA4-A83D-6588C1E0424A}" type="pres">
      <dgm:prSet presAssocID="{B81D0847-812D-4764-B816-EA07BBD6745B}" presName="hierChild4" presStyleCnt="0"/>
      <dgm:spPr/>
    </dgm:pt>
    <dgm:pt modelId="{48B2292E-5ACF-4BA7-A6E1-B6FE0649BED4}" type="pres">
      <dgm:prSet presAssocID="{B81D0847-812D-4764-B816-EA07BBD6745B}" presName="hierChild5" presStyleCnt="0"/>
      <dgm:spPr/>
    </dgm:pt>
    <dgm:pt modelId="{7EFB9052-34D5-4839-958F-221372975DBE}" type="pres">
      <dgm:prSet presAssocID="{5515D000-466C-4EDB-8D3C-1747E7310CC5}" presName="Name37" presStyleLbl="parChTrans1D2" presStyleIdx="2" presStyleCnt="4"/>
      <dgm:spPr/>
      <dgm:t>
        <a:bodyPr/>
        <a:lstStyle/>
        <a:p>
          <a:endParaRPr lang="es-MX"/>
        </a:p>
      </dgm:t>
    </dgm:pt>
    <dgm:pt modelId="{99765055-C9D2-465D-B2B3-CA1EC226DDCF}" type="pres">
      <dgm:prSet presAssocID="{2EC334D0-476A-48D1-B0B0-B1E15A5B6F52}" presName="hierRoot2" presStyleCnt="0">
        <dgm:presLayoutVars>
          <dgm:hierBranch val="init"/>
        </dgm:presLayoutVars>
      </dgm:prSet>
      <dgm:spPr/>
    </dgm:pt>
    <dgm:pt modelId="{352047F8-4CEB-4929-BE31-A326DDF4BCD6}" type="pres">
      <dgm:prSet presAssocID="{2EC334D0-476A-48D1-B0B0-B1E15A5B6F52}" presName="rootComposite" presStyleCnt="0"/>
      <dgm:spPr/>
    </dgm:pt>
    <dgm:pt modelId="{6FADBB44-39C7-49D9-9BEA-4E38DD41CC4E}" type="pres">
      <dgm:prSet presAssocID="{2EC334D0-476A-48D1-B0B0-B1E15A5B6F52}" presName="rootText" presStyleLbl="node1" presStyleIdx="2" presStyleCnt="4" custScaleX="148920" custLinFactNeighborX="-37133" custLinFactNeighborY="3036">
        <dgm:presLayoutVars>
          <dgm:chMax/>
          <dgm:chPref val="3"/>
        </dgm:presLayoutVars>
      </dgm:prSet>
      <dgm:spPr/>
      <dgm:t>
        <a:bodyPr/>
        <a:lstStyle/>
        <a:p>
          <a:endParaRPr lang="es-MX"/>
        </a:p>
      </dgm:t>
    </dgm:pt>
    <dgm:pt modelId="{71C7FA02-C121-49E6-9C85-90A38EE18347}" type="pres">
      <dgm:prSet presAssocID="{2EC334D0-476A-48D1-B0B0-B1E15A5B6F52}" presName="titleText2" presStyleLbl="fgAcc1" presStyleIdx="2" presStyleCnt="4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B217A291-CC5B-4322-BF7E-66267C82B77C}" type="pres">
      <dgm:prSet presAssocID="{2EC334D0-476A-48D1-B0B0-B1E15A5B6F52}" presName="rootConnector" presStyleLbl="node2" presStyleIdx="0" presStyleCnt="0"/>
      <dgm:spPr/>
      <dgm:t>
        <a:bodyPr/>
        <a:lstStyle/>
        <a:p>
          <a:endParaRPr lang="es-MX"/>
        </a:p>
      </dgm:t>
    </dgm:pt>
    <dgm:pt modelId="{CF4A0359-7539-4746-B177-993D993E5323}" type="pres">
      <dgm:prSet presAssocID="{2EC334D0-476A-48D1-B0B0-B1E15A5B6F52}" presName="hierChild4" presStyleCnt="0"/>
      <dgm:spPr/>
    </dgm:pt>
    <dgm:pt modelId="{A69BC82D-91B1-4A17-B3E6-0CE0C59AD5DA}" type="pres">
      <dgm:prSet presAssocID="{2EC334D0-476A-48D1-B0B0-B1E15A5B6F52}" presName="hierChild5" presStyleCnt="0"/>
      <dgm:spPr/>
    </dgm:pt>
    <dgm:pt modelId="{BB483155-E145-48E6-BC65-E6DBF747B1E4}" type="pres">
      <dgm:prSet presAssocID="{7D0E3639-1A08-4E13-BD42-F7E1F473DBB2}" presName="Name37" presStyleLbl="parChTrans1D2" presStyleIdx="3" presStyleCnt="4"/>
      <dgm:spPr/>
      <dgm:t>
        <a:bodyPr/>
        <a:lstStyle/>
        <a:p>
          <a:endParaRPr lang="es-MX"/>
        </a:p>
      </dgm:t>
    </dgm:pt>
    <dgm:pt modelId="{A97D8910-C219-43EF-8F5E-DE870325EACC}" type="pres">
      <dgm:prSet presAssocID="{B405563F-A7AB-4411-94B8-FF35CD745291}" presName="hierRoot2" presStyleCnt="0">
        <dgm:presLayoutVars>
          <dgm:hierBranch val="init"/>
        </dgm:presLayoutVars>
      </dgm:prSet>
      <dgm:spPr/>
    </dgm:pt>
    <dgm:pt modelId="{B7F7BADC-7E39-4316-8FDD-3E72D6541CDD}" type="pres">
      <dgm:prSet presAssocID="{B405563F-A7AB-4411-94B8-FF35CD745291}" presName="rootComposite" presStyleCnt="0"/>
      <dgm:spPr/>
    </dgm:pt>
    <dgm:pt modelId="{12E407BD-BC17-4164-9700-F6DFA432B378}" type="pres">
      <dgm:prSet presAssocID="{B405563F-A7AB-4411-94B8-FF35CD745291}" presName="rootText" presStyleLbl="node1" presStyleIdx="3" presStyleCnt="4" custScaleX="195643" custLinFactNeighborX="-35770" custLinFactNeighborY="3036">
        <dgm:presLayoutVars>
          <dgm:chMax/>
          <dgm:chPref val="3"/>
        </dgm:presLayoutVars>
      </dgm:prSet>
      <dgm:spPr/>
      <dgm:t>
        <a:bodyPr/>
        <a:lstStyle/>
        <a:p>
          <a:endParaRPr lang="es-MX"/>
        </a:p>
      </dgm:t>
    </dgm:pt>
    <dgm:pt modelId="{41471D05-D36D-44CD-885E-49C78D147FAF}" type="pres">
      <dgm:prSet presAssocID="{B405563F-A7AB-4411-94B8-FF35CD745291}" presName="titleText2" presStyleLbl="fgAcc1" presStyleIdx="3" presStyleCnt="4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8FA95DA9-77D6-4423-BEEC-43CDF1EAEE51}" type="pres">
      <dgm:prSet presAssocID="{B405563F-A7AB-4411-94B8-FF35CD745291}" presName="rootConnector" presStyleLbl="node2" presStyleIdx="0" presStyleCnt="0"/>
      <dgm:spPr/>
      <dgm:t>
        <a:bodyPr/>
        <a:lstStyle/>
        <a:p>
          <a:endParaRPr lang="es-MX"/>
        </a:p>
      </dgm:t>
    </dgm:pt>
    <dgm:pt modelId="{485F0536-E840-4E19-8AAB-4C332CD19F3D}" type="pres">
      <dgm:prSet presAssocID="{B405563F-A7AB-4411-94B8-FF35CD745291}" presName="hierChild4" presStyleCnt="0"/>
      <dgm:spPr/>
    </dgm:pt>
    <dgm:pt modelId="{FEBD2FFA-E6F4-485D-BDC7-8728B6A0DCBF}" type="pres">
      <dgm:prSet presAssocID="{B405563F-A7AB-4411-94B8-FF35CD745291}" presName="hierChild5" presStyleCnt="0"/>
      <dgm:spPr/>
    </dgm:pt>
    <dgm:pt modelId="{18A9506F-FA42-4309-BF9A-65F1558FD5CB}" type="pres">
      <dgm:prSet presAssocID="{3A44C95D-DEDA-4169-869D-7E85E1F65B49}" presName="hierChild3" presStyleCnt="0"/>
      <dgm:spPr/>
    </dgm:pt>
  </dgm:ptLst>
  <dgm:cxnLst>
    <dgm:cxn modelId="{A030175C-734B-47B2-A251-4905AE6F9EB8}" type="presOf" srcId="{64A41CE0-C8C2-4C19-98AE-C1C7B9B395D2}" destId="{4C8A7329-0155-4A17-A885-5B96AE8CD0B1}" srcOrd="0" destOrd="0" presId="urn:microsoft.com/office/officeart/2008/layout/NameandTitleOrganizationalChart"/>
    <dgm:cxn modelId="{540A8A9B-1DBC-4CEF-B07A-727450FF6874}" type="presOf" srcId="{5515D000-466C-4EDB-8D3C-1747E7310CC5}" destId="{7EFB9052-34D5-4839-958F-221372975DBE}" srcOrd="0" destOrd="0" presId="urn:microsoft.com/office/officeart/2008/layout/NameandTitleOrganizationalChart"/>
    <dgm:cxn modelId="{C22FAB8E-D161-4572-A265-172BCF032317}" type="presOf" srcId="{B405563F-A7AB-4411-94B8-FF35CD745291}" destId="{12E407BD-BC17-4164-9700-F6DFA432B378}" srcOrd="0" destOrd="0" presId="urn:microsoft.com/office/officeart/2008/layout/NameandTitleOrganizationalChart"/>
    <dgm:cxn modelId="{6A27C0F2-9126-4A12-9902-3A2810807D3B}" type="presOf" srcId="{2EC334D0-476A-48D1-B0B0-B1E15A5B6F52}" destId="{B217A291-CC5B-4322-BF7E-66267C82B77C}" srcOrd="1" destOrd="0" presId="urn:microsoft.com/office/officeart/2008/layout/NameandTitleOrganizationalChart"/>
    <dgm:cxn modelId="{570F42F8-DC01-46C3-A8D6-D7AFED8D4EF5}" srcId="{91F79E3A-F203-48C0-B4BB-48187958FF82}" destId="{3A44C95D-DEDA-4169-869D-7E85E1F65B49}" srcOrd="0" destOrd="0" parTransId="{4B411CC3-0B64-4485-AF62-7FFB0B7615E3}" sibTransId="{15456FE5-0135-464E-A266-032A799FFF3D}"/>
    <dgm:cxn modelId="{05D9F260-5520-4106-8E59-93704646719F}" type="presOf" srcId="{15456FE5-0135-464E-A266-032A799FFF3D}" destId="{EB586C44-810C-4BCB-A0EE-3DFCC8B61A39}" srcOrd="0" destOrd="0" presId="urn:microsoft.com/office/officeart/2008/layout/NameandTitleOrganizationalChart"/>
    <dgm:cxn modelId="{014B9EA3-B9D4-4B99-A5EB-A4F9ED60A83C}" type="presOf" srcId="{7D0E3639-1A08-4E13-BD42-F7E1F473DBB2}" destId="{BB483155-E145-48E6-BC65-E6DBF747B1E4}" srcOrd="0" destOrd="0" presId="urn:microsoft.com/office/officeart/2008/layout/NameandTitleOrganizationalChart"/>
    <dgm:cxn modelId="{F76FB0C6-662A-4DD4-B6EE-763D39509D9D}" type="presOf" srcId="{C05EBF62-B1E5-4329-BC44-C109CE160572}" destId="{B51C093A-02BB-4E09-98B0-835E355B3452}" srcOrd="0" destOrd="0" presId="urn:microsoft.com/office/officeart/2008/layout/NameandTitleOrganizationalChart"/>
    <dgm:cxn modelId="{1A0535A4-FBBC-4E33-839C-69EAE2B8C350}" srcId="{3A44C95D-DEDA-4169-869D-7E85E1F65B49}" destId="{2EC334D0-476A-48D1-B0B0-B1E15A5B6F52}" srcOrd="2" destOrd="0" parTransId="{5515D000-466C-4EDB-8D3C-1747E7310CC5}" sibTransId="{2DD0A7B3-BF97-49D6-A410-F21B677E68EC}"/>
    <dgm:cxn modelId="{596F9DF8-9393-4A64-B8F7-5C6A1281D96B}" type="presOf" srcId="{B81D0847-812D-4764-B816-EA07BBD6745B}" destId="{DE406A17-DBD3-40E7-8381-7EE5D21DBAAC}" srcOrd="1" destOrd="0" presId="urn:microsoft.com/office/officeart/2008/layout/NameandTitleOrganizationalChart"/>
    <dgm:cxn modelId="{F9472D64-AC74-4E23-8A78-1D6BBFA83B80}" type="presOf" srcId="{3D1119FA-9323-4BEE-BEF9-6127FC10047B}" destId="{86DB6739-1532-492D-A255-2E5B564C1F7D}" srcOrd="0" destOrd="0" presId="urn:microsoft.com/office/officeart/2008/layout/NameandTitleOrganizationalChart"/>
    <dgm:cxn modelId="{4898E5E7-6D65-4F3F-9C27-35376434AC7B}" type="presOf" srcId="{3A44C95D-DEDA-4169-869D-7E85E1F65B49}" destId="{B9C42ED1-C34A-439C-AF88-2DE81A168A6C}" srcOrd="1" destOrd="0" presId="urn:microsoft.com/office/officeart/2008/layout/NameandTitleOrganizationalChart"/>
    <dgm:cxn modelId="{F85FC78A-C73D-433A-8E3D-F6931C939940}" type="presOf" srcId="{A4B3A78A-A422-4294-A530-73D4A2D1F6B5}" destId="{41471D05-D36D-44CD-885E-49C78D147FAF}" srcOrd="0" destOrd="0" presId="urn:microsoft.com/office/officeart/2008/layout/NameandTitleOrganizationalChart"/>
    <dgm:cxn modelId="{2B67084A-D549-4A42-BCBB-99D50103E8C1}" srcId="{3A44C95D-DEDA-4169-869D-7E85E1F65B49}" destId="{B81D0847-812D-4764-B816-EA07BBD6745B}" srcOrd="1" destOrd="0" parTransId="{C05EBF62-B1E5-4329-BC44-C109CE160572}" sibTransId="{64A41CE0-C8C2-4C19-98AE-C1C7B9B395D2}"/>
    <dgm:cxn modelId="{761CE251-5D85-4927-AD1A-81BF061A065E}" srcId="{3A44C95D-DEDA-4169-869D-7E85E1F65B49}" destId="{B405563F-A7AB-4411-94B8-FF35CD745291}" srcOrd="3" destOrd="0" parTransId="{7D0E3639-1A08-4E13-BD42-F7E1F473DBB2}" sibTransId="{A4B3A78A-A422-4294-A530-73D4A2D1F6B5}"/>
    <dgm:cxn modelId="{93982914-055C-4975-854E-10A2BBC9DA81}" type="presOf" srcId="{B405563F-A7AB-4411-94B8-FF35CD745291}" destId="{8FA95DA9-77D6-4423-BEEC-43CDF1EAEE51}" srcOrd="1" destOrd="0" presId="urn:microsoft.com/office/officeart/2008/layout/NameandTitleOrganizationalChart"/>
    <dgm:cxn modelId="{EF181FA0-ECC4-40F8-AC96-BBA8DF4B532B}" srcId="{3A44C95D-DEDA-4169-869D-7E85E1F65B49}" destId="{103B33E4-9F00-49C0-8D8B-B523581EC606}" srcOrd="0" destOrd="0" parTransId="{3D1119FA-9323-4BEE-BEF9-6127FC10047B}" sibTransId="{B48E93D8-7074-4709-AD62-725438BF61D5}"/>
    <dgm:cxn modelId="{1298D9E8-CF30-499D-A1C0-BAE9A00891DA}" type="presOf" srcId="{B81D0847-812D-4764-B816-EA07BBD6745B}" destId="{23E0D9B2-2C17-4080-BA64-E0F087C9CE34}" srcOrd="0" destOrd="0" presId="urn:microsoft.com/office/officeart/2008/layout/NameandTitleOrganizationalChart"/>
    <dgm:cxn modelId="{CD335B5F-DBE4-43C9-A6E3-3E88DD4513C1}" type="presOf" srcId="{103B33E4-9F00-49C0-8D8B-B523581EC606}" destId="{B0F36E90-7440-43EE-BB57-1D9B492D091C}" srcOrd="0" destOrd="0" presId="urn:microsoft.com/office/officeart/2008/layout/NameandTitleOrganizationalChart"/>
    <dgm:cxn modelId="{3C206D5A-C58D-4124-85F8-8BF96224323B}" type="presOf" srcId="{2DD0A7B3-BF97-49D6-A410-F21B677E68EC}" destId="{71C7FA02-C121-49E6-9C85-90A38EE18347}" srcOrd="0" destOrd="0" presId="urn:microsoft.com/office/officeart/2008/layout/NameandTitleOrganizationalChart"/>
    <dgm:cxn modelId="{AE95F261-AF1D-4EE9-80E9-18FB7E4C1174}" type="presOf" srcId="{B48E93D8-7074-4709-AD62-725438BF61D5}" destId="{EED684E4-4E60-4358-8518-6ADB7FF228B1}" srcOrd="0" destOrd="0" presId="urn:microsoft.com/office/officeart/2008/layout/NameandTitleOrganizationalChart"/>
    <dgm:cxn modelId="{F6D09944-EC26-48FE-9DE9-9FACA466A000}" type="presOf" srcId="{3A44C95D-DEDA-4169-869D-7E85E1F65B49}" destId="{E61F4F2D-1033-4BF5-9A5A-E8BAE9EA52C7}" srcOrd="0" destOrd="0" presId="urn:microsoft.com/office/officeart/2008/layout/NameandTitleOrganizationalChart"/>
    <dgm:cxn modelId="{669622BC-2DE4-4BD7-951F-06F46E618915}" type="presOf" srcId="{103B33E4-9F00-49C0-8D8B-B523581EC606}" destId="{7BAD8978-A043-4AED-B752-EA45AF473B23}" srcOrd="1" destOrd="0" presId="urn:microsoft.com/office/officeart/2008/layout/NameandTitleOrganizationalChart"/>
    <dgm:cxn modelId="{0DB1B324-A2B8-453F-94AF-FAE49C14AAF2}" type="presOf" srcId="{91F79E3A-F203-48C0-B4BB-48187958FF82}" destId="{0B70425C-29DB-4F0D-A8B2-6CB665CD04DC}" srcOrd="0" destOrd="0" presId="urn:microsoft.com/office/officeart/2008/layout/NameandTitleOrganizationalChart"/>
    <dgm:cxn modelId="{85901507-25D3-4E9B-9706-06237122BA0C}" type="presOf" srcId="{2EC334D0-476A-48D1-B0B0-B1E15A5B6F52}" destId="{6FADBB44-39C7-49D9-9BEA-4E38DD41CC4E}" srcOrd="0" destOrd="0" presId="urn:microsoft.com/office/officeart/2008/layout/NameandTitleOrganizationalChart"/>
    <dgm:cxn modelId="{5E5CFA16-9748-4D2F-B6F9-7C7D64AFC42D}" type="presParOf" srcId="{0B70425C-29DB-4F0D-A8B2-6CB665CD04DC}" destId="{30A27009-74DF-4FB0-97CB-93D613E145A2}" srcOrd="0" destOrd="0" presId="urn:microsoft.com/office/officeart/2008/layout/NameandTitleOrganizationalChart"/>
    <dgm:cxn modelId="{EB71F3A0-7C65-494A-8965-87A7707199C6}" type="presParOf" srcId="{30A27009-74DF-4FB0-97CB-93D613E145A2}" destId="{7ED4F901-FD44-46DC-8736-09D8756F6931}" srcOrd="0" destOrd="0" presId="urn:microsoft.com/office/officeart/2008/layout/NameandTitleOrganizationalChart"/>
    <dgm:cxn modelId="{53598BEE-2051-4A99-8CEB-68DDAE039863}" type="presParOf" srcId="{7ED4F901-FD44-46DC-8736-09D8756F6931}" destId="{E61F4F2D-1033-4BF5-9A5A-E8BAE9EA52C7}" srcOrd="0" destOrd="0" presId="urn:microsoft.com/office/officeart/2008/layout/NameandTitleOrganizationalChart"/>
    <dgm:cxn modelId="{6D19C8C6-B674-4834-B936-8F70159B00B3}" type="presParOf" srcId="{7ED4F901-FD44-46DC-8736-09D8756F6931}" destId="{EB586C44-810C-4BCB-A0EE-3DFCC8B61A39}" srcOrd="1" destOrd="0" presId="urn:microsoft.com/office/officeart/2008/layout/NameandTitleOrganizationalChart"/>
    <dgm:cxn modelId="{F2B721CE-D49A-4E84-AFE9-0E23EBF0381E}" type="presParOf" srcId="{7ED4F901-FD44-46DC-8736-09D8756F6931}" destId="{B9C42ED1-C34A-439C-AF88-2DE81A168A6C}" srcOrd="2" destOrd="0" presId="urn:microsoft.com/office/officeart/2008/layout/NameandTitleOrganizationalChart"/>
    <dgm:cxn modelId="{1690A973-2BF1-4D2E-8756-BED79AFA71C1}" type="presParOf" srcId="{30A27009-74DF-4FB0-97CB-93D613E145A2}" destId="{051EE19A-5DC5-4140-90C2-2654980DFCA2}" srcOrd="1" destOrd="0" presId="urn:microsoft.com/office/officeart/2008/layout/NameandTitleOrganizationalChart"/>
    <dgm:cxn modelId="{B37AEE79-2E9B-4FC4-9223-C2B81F4D6793}" type="presParOf" srcId="{051EE19A-5DC5-4140-90C2-2654980DFCA2}" destId="{86DB6739-1532-492D-A255-2E5B564C1F7D}" srcOrd="0" destOrd="0" presId="urn:microsoft.com/office/officeart/2008/layout/NameandTitleOrganizationalChart"/>
    <dgm:cxn modelId="{3080C741-D555-4DE9-B338-AD237FA9CA8C}" type="presParOf" srcId="{051EE19A-5DC5-4140-90C2-2654980DFCA2}" destId="{003DFB5E-B0C2-45F6-8472-65EB617B9B75}" srcOrd="1" destOrd="0" presId="urn:microsoft.com/office/officeart/2008/layout/NameandTitleOrganizationalChart"/>
    <dgm:cxn modelId="{43C9F3AA-1D1F-47CC-A04E-6F3E87291FDB}" type="presParOf" srcId="{003DFB5E-B0C2-45F6-8472-65EB617B9B75}" destId="{24B2B257-CC2F-4135-BF08-95D02BCAF805}" srcOrd="0" destOrd="0" presId="urn:microsoft.com/office/officeart/2008/layout/NameandTitleOrganizationalChart"/>
    <dgm:cxn modelId="{2E7D6B37-87AC-47D9-A0BE-302FE5C221C1}" type="presParOf" srcId="{24B2B257-CC2F-4135-BF08-95D02BCAF805}" destId="{B0F36E90-7440-43EE-BB57-1D9B492D091C}" srcOrd="0" destOrd="0" presId="urn:microsoft.com/office/officeart/2008/layout/NameandTitleOrganizationalChart"/>
    <dgm:cxn modelId="{F5535211-1F2C-4A5E-A246-1980B10F3E59}" type="presParOf" srcId="{24B2B257-CC2F-4135-BF08-95D02BCAF805}" destId="{EED684E4-4E60-4358-8518-6ADB7FF228B1}" srcOrd="1" destOrd="0" presId="urn:microsoft.com/office/officeart/2008/layout/NameandTitleOrganizationalChart"/>
    <dgm:cxn modelId="{5BA4335B-ED88-4FEE-B000-65E244BB1138}" type="presParOf" srcId="{24B2B257-CC2F-4135-BF08-95D02BCAF805}" destId="{7BAD8978-A043-4AED-B752-EA45AF473B23}" srcOrd="2" destOrd="0" presId="urn:microsoft.com/office/officeart/2008/layout/NameandTitleOrganizationalChart"/>
    <dgm:cxn modelId="{ABFBFECA-B312-4504-923B-0B9EB1704FA9}" type="presParOf" srcId="{003DFB5E-B0C2-45F6-8472-65EB617B9B75}" destId="{6F4BB971-B79C-423E-94F1-E00F1DCA5154}" srcOrd="1" destOrd="0" presId="urn:microsoft.com/office/officeart/2008/layout/NameandTitleOrganizationalChart"/>
    <dgm:cxn modelId="{92521973-5CBA-402E-A97B-17BFC16E0F36}" type="presParOf" srcId="{003DFB5E-B0C2-45F6-8472-65EB617B9B75}" destId="{1A34107F-E5EE-461A-A123-91C33E6EBBE9}" srcOrd="2" destOrd="0" presId="urn:microsoft.com/office/officeart/2008/layout/NameandTitleOrganizationalChart"/>
    <dgm:cxn modelId="{6C61E053-3890-485A-9191-D13072A4F019}" type="presParOf" srcId="{051EE19A-5DC5-4140-90C2-2654980DFCA2}" destId="{B51C093A-02BB-4E09-98B0-835E355B3452}" srcOrd="2" destOrd="0" presId="urn:microsoft.com/office/officeart/2008/layout/NameandTitleOrganizationalChart"/>
    <dgm:cxn modelId="{8DCE8AC4-AE92-4A7F-89AC-AB0C4F5D5014}" type="presParOf" srcId="{051EE19A-5DC5-4140-90C2-2654980DFCA2}" destId="{78F5D422-F3A3-421B-9481-DC4B33B9D090}" srcOrd="3" destOrd="0" presId="urn:microsoft.com/office/officeart/2008/layout/NameandTitleOrganizationalChart"/>
    <dgm:cxn modelId="{7C853309-4920-440B-80EE-F2EAA21CA212}" type="presParOf" srcId="{78F5D422-F3A3-421B-9481-DC4B33B9D090}" destId="{344BB833-DEFA-4549-855C-5EF63ED81A4A}" srcOrd="0" destOrd="0" presId="urn:microsoft.com/office/officeart/2008/layout/NameandTitleOrganizationalChart"/>
    <dgm:cxn modelId="{63900085-8E3B-4DF6-9FD9-3A5EDD4342D0}" type="presParOf" srcId="{344BB833-DEFA-4549-855C-5EF63ED81A4A}" destId="{23E0D9B2-2C17-4080-BA64-E0F087C9CE34}" srcOrd="0" destOrd="0" presId="urn:microsoft.com/office/officeart/2008/layout/NameandTitleOrganizationalChart"/>
    <dgm:cxn modelId="{0650897E-D4AB-499F-A331-A74EE8066CC7}" type="presParOf" srcId="{344BB833-DEFA-4549-855C-5EF63ED81A4A}" destId="{4C8A7329-0155-4A17-A885-5B96AE8CD0B1}" srcOrd="1" destOrd="0" presId="urn:microsoft.com/office/officeart/2008/layout/NameandTitleOrganizationalChart"/>
    <dgm:cxn modelId="{C232D85F-8EB6-4480-9E48-469F7C78B115}" type="presParOf" srcId="{344BB833-DEFA-4549-855C-5EF63ED81A4A}" destId="{DE406A17-DBD3-40E7-8381-7EE5D21DBAAC}" srcOrd="2" destOrd="0" presId="urn:microsoft.com/office/officeart/2008/layout/NameandTitleOrganizationalChart"/>
    <dgm:cxn modelId="{A204A9E1-776E-48C7-A55E-3A94899E2578}" type="presParOf" srcId="{78F5D422-F3A3-421B-9481-DC4B33B9D090}" destId="{0B14B91F-7D3A-4FA4-A83D-6588C1E0424A}" srcOrd="1" destOrd="0" presId="urn:microsoft.com/office/officeart/2008/layout/NameandTitleOrganizationalChart"/>
    <dgm:cxn modelId="{14F470CD-896F-4DAE-B9A7-0880CC70C60A}" type="presParOf" srcId="{78F5D422-F3A3-421B-9481-DC4B33B9D090}" destId="{48B2292E-5ACF-4BA7-A6E1-B6FE0649BED4}" srcOrd="2" destOrd="0" presId="urn:microsoft.com/office/officeart/2008/layout/NameandTitleOrganizationalChart"/>
    <dgm:cxn modelId="{F7D47AE9-5574-421A-AAE4-2A73E1F17225}" type="presParOf" srcId="{051EE19A-5DC5-4140-90C2-2654980DFCA2}" destId="{7EFB9052-34D5-4839-958F-221372975DBE}" srcOrd="4" destOrd="0" presId="urn:microsoft.com/office/officeart/2008/layout/NameandTitleOrganizationalChart"/>
    <dgm:cxn modelId="{E933A94F-E3A0-4E9A-87EF-28A374E9A2BB}" type="presParOf" srcId="{051EE19A-5DC5-4140-90C2-2654980DFCA2}" destId="{99765055-C9D2-465D-B2B3-CA1EC226DDCF}" srcOrd="5" destOrd="0" presId="urn:microsoft.com/office/officeart/2008/layout/NameandTitleOrganizationalChart"/>
    <dgm:cxn modelId="{4A66BFF3-78E8-407E-B0B3-0F840C5A20F2}" type="presParOf" srcId="{99765055-C9D2-465D-B2B3-CA1EC226DDCF}" destId="{352047F8-4CEB-4929-BE31-A326DDF4BCD6}" srcOrd="0" destOrd="0" presId="urn:microsoft.com/office/officeart/2008/layout/NameandTitleOrganizationalChart"/>
    <dgm:cxn modelId="{D7E7C268-3C86-495D-9C4C-D8F9BF3F1D6E}" type="presParOf" srcId="{352047F8-4CEB-4929-BE31-A326DDF4BCD6}" destId="{6FADBB44-39C7-49D9-9BEA-4E38DD41CC4E}" srcOrd="0" destOrd="0" presId="urn:microsoft.com/office/officeart/2008/layout/NameandTitleOrganizationalChart"/>
    <dgm:cxn modelId="{530F267C-90C5-4C8E-9F3D-4CABC9ECE7E0}" type="presParOf" srcId="{352047F8-4CEB-4929-BE31-A326DDF4BCD6}" destId="{71C7FA02-C121-49E6-9C85-90A38EE18347}" srcOrd="1" destOrd="0" presId="urn:microsoft.com/office/officeart/2008/layout/NameandTitleOrganizationalChart"/>
    <dgm:cxn modelId="{F7948955-0C34-4959-9D81-FCD8BD9B8CF8}" type="presParOf" srcId="{352047F8-4CEB-4929-BE31-A326DDF4BCD6}" destId="{B217A291-CC5B-4322-BF7E-66267C82B77C}" srcOrd="2" destOrd="0" presId="urn:microsoft.com/office/officeart/2008/layout/NameandTitleOrganizationalChart"/>
    <dgm:cxn modelId="{419BF07B-5998-4383-8496-FF8FB79CE4ED}" type="presParOf" srcId="{99765055-C9D2-465D-B2B3-CA1EC226DDCF}" destId="{CF4A0359-7539-4746-B177-993D993E5323}" srcOrd="1" destOrd="0" presId="urn:microsoft.com/office/officeart/2008/layout/NameandTitleOrganizationalChart"/>
    <dgm:cxn modelId="{19643C32-994C-422E-9631-C3DFF75E4894}" type="presParOf" srcId="{99765055-C9D2-465D-B2B3-CA1EC226DDCF}" destId="{A69BC82D-91B1-4A17-B3E6-0CE0C59AD5DA}" srcOrd="2" destOrd="0" presId="urn:microsoft.com/office/officeart/2008/layout/NameandTitleOrganizationalChart"/>
    <dgm:cxn modelId="{3C411E84-F526-4021-AE64-38C0988E23A2}" type="presParOf" srcId="{051EE19A-5DC5-4140-90C2-2654980DFCA2}" destId="{BB483155-E145-48E6-BC65-E6DBF747B1E4}" srcOrd="6" destOrd="0" presId="urn:microsoft.com/office/officeart/2008/layout/NameandTitleOrganizationalChart"/>
    <dgm:cxn modelId="{334643ED-DE47-4407-906D-2551E3C8FA0B}" type="presParOf" srcId="{051EE19A-5DC5-4140-90C2-2654980DFCA2}" destId="{A97D8910-C219-43EF-8F5E-DE870325EACC}" srcOrd="7" destOrd="0" presId="urn:microsoft.com/office/officeart/2008/layout/NameandTitleOrganizationalChart"/>
    <dgm:cxn modelId="{7E58E186-0A97-4420-8300-931F5D418A3E}" type="presParOf" srcId="{A97D8910-C219-43EF-8F5E-DE870325EACC}" destId="{B7F7BADC-7E39-4316-8FDD-3E72D6541CDD}" srcOrd="0" destOrd="0" presId="urn:microsoft.com/office/officeart/2008/layout/NameandTitleOrganizationalChart"/>
    <dgm:cxn modelId="{F5242F1D-7A13-4B6D-A38A-EEE31D82F68B}" type="presParOf" srcId="{B7F7BADC-7E39-4316-8FDD-3E72D6541CDD}" destId="{12E407BD-BC17-4164-9700-F6DFA432B378}" srcOrd="0" destOrd="0" presId="urn:microsoft.com/office/officeart/2008/layout/NameandTitleOrganizationalChart"/>
    <dgm:cxn modelId="{161CF210-E598-48EE-8ECD-38F6FE603A7D}" type="presParOf" srcId="{B7F7BADC-7E39-4316-8FDD-3E72D6541CDD}" destId="{41471D05-D36D-44CD-885E-49C78D147FAF}" srcOrd="1" destOrd="0" presId="urn:microsoft.com/office/officeart/2008/layout/NameandTitleOrganizationalChart"/>
    <dgm:cxn modelId="{EED3B573-D338-4BF4-85B3-00AD6F2CA93D}" type="presParOf" srcId="{B7F7BADC-7E39-4316-8FDD-3E72D6541CDD}" destId="{8FA95DA9-77D6-4423-BEEC-43CDF1EAEE51}" srcOrd="2" destOrd="0" presId="urn:microsoft.com/office/officeart/2008/layout/NameandTitleOrganizationalChart"/>
    <dgm:cxn modelId="{6AB807CB-4112-4CFA-AE9A-5A85484E2552}" type="presParOf" srcId="{A97D8910-C219-43EF-8F5E-DE870325EACC}" destId="{485F0536-E840-4E19-8AAB-4C332CD19F3D}" srcOrd="1" destOrd="0" presId="urn:microsoft.com/office/officeart/2008/layout/NameandTitleOrganizationalChart"/>
    <dgm:cxn modelId="{FFB0DF07-5A15-4BDF-B211-937EFDE6C4D6}" type="presParOf" srcId="{A97D8910-C219-43EF-8F5E-DE870325EACC}" destId="{FEBD2FFA-E6F4-485D-BDC7-8728B6A0DCBF}" srcOrd="2" destOrd="0" presId="urn:microsoft.com/office/officeart/2008/layout/NameandTitleOrganizationalChart"/>
    <dgm:cxn modelId="{C980F397-C8AB-4FC8-ADC4-8E7868C5D4BE}" type="presParOf" srcId="{30A27009-74DF-4FB0-97CB-93D613E145A2}" destId="{18A9506F-FA42-4309-BF9A-65F1558FD5CB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D9C1BD2-02B4-4218-A3CE-D6C19CBB849E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658F89E5-7191-4A81-A878-C797FB51BD0F}">
      <dgm:prSet phldrT="[Texto]" custT="1"/>
      <dgm:spPr/>
      <dgm:t>
        <a:bodyPr/>
        <a:lstStyle/>
        <a:p>
          <a:r>
            <a:rPr lang="es-ES" sz="1800" dirty="0" smtClean="0"/>
            <a:t>Características de grupo y equipo</a:t>
          </a:r>
          <a:endParaRPr lang="es-ES" sz="1800" dirty="0"/>
        </a:p>
      </dgm:t>
    </dgm:pt>
    <dgm:pt modelId="{ECE5CE20-9C0E-4BE2-8FBD-1B8BAB4717ED}" type="parTrans" cxnId="{02643D85-D7E6-42BF-8891-A76236A37E2D}">
      <dgm:prSet/>
      <dgm:spPr/>
      <dgm:t>
        <a:bodyPr/>
        <a:lstStyle/>
        <a:p>
          <a:endParaRPr lang="es-ES"/>
        </a:p>
      </dgm:t>
    </dgm:pt>
    <dgm:pt modelId="{470062AE-71DF-41A7-AF59-EDB433B89805}" type="sibTrans" cxnId="{02643D85-D7E6-42BF-8891-A76236A37E2D}">
      <dgm:prSet custT="1"/>
      <dgm:spPr/>
      <dgm:t>
        <a:bodyPr/>
        <a:lstStyle/>
        <a:p>
          <a:r>
            <a:rPr lang="es-ES" sz="1800" dirty="0" smtClean="0"/>
            <a:t>Comunicación</a:t>
          </a:r>
          <a:endParaRPr lang="es-ES" sz="1800" dirty="0"/>
        </a:p>
      </dgm:t>
    </dgm:pt>
    <dgm:pt modelId="{3F889FD3-59C4-49EF-9D30-066EFCD616E9}">
      <dgm:prSet phldrT="[Texto]" custT="1"/>
      <dgm:spPr/>
      <dgm:t>
        <a:bodyPr/>
        <a:lstStyle/>
        <a:p>
          <a:r>
            <a:rPr lang="es-ES" sz="1800" dirty="0" smtClean="0"/>
            <a:t>Resolución de conflictos</a:t>
          </a:r>
          <a:endParaRPr lang="es-ES" sz="1800" dirty="0"/>
        </a:p>
      </dgm:t>
    </dgm:pt>
    <dgm:pt modelId="{FD577CB3-710F-4B63-BD07-FD2161EDF226}" type="parTrans" cxnId="{799CFCEB-1663-4773-B8AD-E34E5C3988B8}">
      <dgm:prSet/>
      <dgm:spPr/>
      <dgm:t>
        <a:bodyPr/>
        <a:lstStyle/>
        <a:p>
          <a:endParaRPr lang="es-ES"/>
        </a:p>
      </dgm:t>
    </dgm:pt>
    <dgm:pt modelId="{C9EB9959-A2F6-4102-8644-674371CCE189}" type="sibTrans" cxnId="{799CFCEB-1663-4773-B8AD-E34E5C3988B8}">
      <dgm:prSet custT="1"/>
      <dgm:spPr/>
      <dgm:t>
        <a:bodyPr/>
        <a:lstStyle/>
        <a:p>
          <a:r>
            <a:rPr lang="es-ES" sz="1800" dirty="0" smtClean="0"/>
            <a:t>Liderazgo</a:t>
          </a:r>
          <a:endParaRPr lang="es-ES" sz="1800" dirty="0"/>
        </a:p>
      </dgm:t>
    </dgm:pt>
    <dgm:pt modelId="{1FCA511B-ABCF-4F9C-A5DB-75FD6BBB0E35}" type="pres">
      <dgm:prSet presAssocID="{5D9C1BD2-02B4-4218-A3CE-D6C19CBB849E}" presName="Name0" presStyleCnt="0">
        <dgm:presLayoutVars>
          <dgm:chMax/>
          <dgm:chPref/>
          <dgm:dir/>
          <dgm:animLvl val="lvl"/>
        </dgm:presLayoutVars>
      </dgm:prSet>
      <dgm:spPr/>
    </dgm:pt>
    <dgm:pt modelId="{3D59CF93-9235-46E6-BB3E-335CAEC70905}" type="pres">
      <dgm:prSet presAssocID="{658F89E5-7191-4A81-A878-C797FB51BD0F}" presName="composite" presStyleCnt="0"/>
      <dgm:spPr/>
    </dgm:pt>
    <dgm:pt modelId="{75E9F995-2CF0-4531-AFC2-5B08B6E1F040}" type="pres">
      <dgm:prSet presAssocID="{658F89E5-7191-4A81-A878-C797FB51BD0F}" presName="Parent1" presStyleLbl="node1" presStyleIdx="0" presStyleCnt="4" custScaleX="10657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4B9AAD9-943C-473C-8E36-FD7D98E7E790}" type="pres">
      <dgm:prSet presAssocID="{658F89E5-7191-4A81-A878-C797FB51BD0F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E1F824E-B9DD-4E78-93BF-CCE4D4BFA1BA}" type="pres">
      <dgm:prSet presAssocID="{658F89E5-7191-4A81-A878-C797FB51BD0F}" presName="BalanceSpacing" presStyleCnt="0"/>
      <dgm:spPr/>
    </dgm:pt>
    <dgm:pt modelId="{9E016990-4268-4596-92B8-A0DFD4599F67}" type="pres">
      <dgm:prSet presAssocID="{658F89E5-7191-4A81-A878-C797FB51BD0F}" presName="BalanceSpacing1" presStyleCnt="0"/>
      <dgm:spPr/>
    </dgm:pt>
    <dgm:pt modelId="{8E60C5F5-E301-4A15-A3DD-ECA00C3AB113}" type="pres">
      <dgm:prSet presAssocID="{470062AE-71DF-41A7-AF59-EDB433B89805}" presName="Accent1Text" presStyleLbl="node1" presStyleIdx="1" presStyleCnt="4"/>
      <dgm:spPr/>
    </dgm:pt>
    <dgm:pt modelId="{4EB9B954-463B-4A7A-A49F-77880D91A9B2}" type="pres">
      <dgm:prSet presAssocID="{470062AE-71DF-41A7-AF59-EDB433B89805}" presName="spaceBetweenRectangles" presStyleCnt="0"/>
      <dgm:spPr/>
    </dgm:pt>
    <dgm:pt modelId="{73E207C2-1B7F-4C56-B267-9EAAE0C29324}" type="pres">
      <dgm:prSet presAssocID="{3F889FD3-59C4-49EF-9D30-066EFCD616E9}" presName="composite" presStyleCnt="0"/>
      <dgm:spPr/>
    </dgm:pt>
    <dgm:pt modelId="{01633927-9C0F-4CE8-9D3B-E9882C5C54C2}" type="pres">
      <dgm:prSet presAssocID="{3F889FD3-59C4-49EF-9D30-066EFCD616E9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1671F0B0-C641-4B8D-9643-21DF72464716}" type="pres">
      <dgm:prSet presAssocID="{3F889FD3-59C4-49EF-9D30-066EFCD616E9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2628ABB-DB0C-4A39-B283-23416623B50D}" type="pres">
      <dgm:prSet presAssocID="{3F889FD3-59C4-49EF-9D30-066EFCD616E9}" presName="BalanceSpacing" presStyleCnt="0"/>
      <dgm:spPr/>
    </dgm:pt>
    <dgm:pt modelId="{D69F2B71-9FE7-4804-A6A9-E31741226EE7}" type="pres">
      <dgm:prSet presAssocID="{3F889FD3-59C4-49EF-9D30-066EFCD616E9}" presName="BalanceSpacing1" presStyleCnt="0"/>
      <dgm:spPr/>
    </dgm:pt>
    <dgm:pt modelId="{23854E0E-8B8A-4503-ACC0-0A889E8036E5}" type="pres">
      <dgm:prSet presAssocID="{C9EB9959-A2F6-4102-8644-674371CCE189}" presName="Accent1Text" presStyleLbl="node1" presStyleIdx="3" presStyleCnt="4"/>
      <dgm:spPr/>
    </dgm:pt>
  </dgm:ptLst>
  <dgm:cxnLst>
    <dgm:cxn modelId="{A8D30A85-9688-4AE3-BAE2-457C24FB78E0}" type="presOf" srcId="{658F89E5-7191-4A81-A878-C797FB51BD0F}" destId="{75E9F995-2CF0-4531-AFC2-5B08B6E1F040}" srcOrd="0" destOrd="0" presId="urn:microsoft.com/office/officeart/2008/layout/AlternatingHexagons"/>
    <dgm:cxn modelId="{5A4CD9A3-E12D-4BAC-BB42-C0CE423C27D4}" type="presOf" srcId="{5D9C1BD2-02B4-4218-A3CE-D6C19CBB849E}" destId="{1FCA511B-ABCF-4F9C-A5DB-75FD6BBB0E35}" srcOrd="0" destOrd="0" presId="urn:microsoft.com/office/officeart/2008/layout/AlternatingHexagons"/>
    <dgm:cxn modelId="{02643D85-D7E6-42BF-8891-A76236A37E2D}" srcId="{5D9C1BD2-02B4-4218-A3CE-D6C19CBB849E}" destId="{658F89E5-7191-4A81-A878-C797FB51BD0F}" srcOrd="0" destOrd="0" parTransId="{ECE5CE20-9C0E-4BE2-8FBD-1B8BAB4717ED}" sibTransId="{470062AE-71DF-41A7-AF59-EDB433B89805}"/>
    <dgm:cxn modelId="{BAD1EC92-2F69-4129-96BB-BD524CD1FEEE}" type="presOf" srcId="{470062AE-71DF-41A7-AF59-EDB433B89805}" destId="{8E60C5F5-E301-4A15-A3DD-ECA00C3AB113}" srcOrd="0" destOrd="0" presId="urn:microsoft.com/office/officeart/2008/layout/AlternatingHexagons"/>
    <dgm:cxn modelId="{737D5D4C-4029-42D8-B4E1-3632D7EB890E}" type="presOf" srcId="{C9EB9959-A2F6-4102-8644-674371CCE189}" destId="{23854E0E-8B8A-4503-ACC0-0A889E8036E5}" srcOrd="0" destOrd="0" presId="urn:microsoft.com/office/officeart/2008/layout/AlternatingHexagons"/>
    <dgm:cxn modelId="{799CFCEB-1663-4773-B8AD-E34E5C3988B8}" srcId="{5D9C1BD2-02B4-4218-A3CE-D6C19CBB849E}" destId="{3F889FD3-59C4-49EF-9D30-066EFCD616E9}" srcOrd="1" destOrd="0" parTransId="{FD577CB3-710F-4B63-BD07-FD2161EDF226}" sibTransId="{C9EB9959-A2F6-4102-8644-674371CCE189}"/>
    <dgm:cxn modelId="{CE893DBD-01E4-4D74-8997-6403F7B379B3}" type="presOf" srcId="{3F889FD3-59C4-49EF-9D30-066EFCD616E9}" destId="{01633927-9C0F-4CE8-9D3B-E9882C5C54C2}" srcOrd="0" destOrd="0" presId="urn:microsoft.com/office/officeart/2008/layout/AlternatingHexagons"/>
    <dgm:cxn modelId="{086BC99D-85D5-42CB-BEEC-AD4F24E342AC}" type="presParOf" srcId="{1FCA511B-ABCF-4F9C-A5DB-75FD6BBB0E35}" destId="{3D59CF93-9235-46E6-BB3E-335CAEC70905}" srcOrd="0" destOrd="0" presId="urn:microsoft.com/office/officeart/2008/layout/AlternatingHexagons"/>
    <dgm:cxn modelId="{F2244077-576F-4C62-A0E1-9BD50A7932CA}" type="presParOf" srcId="{3D59CF93-9235-46E6-BB3E-335CAEC70905}" destId="{75E9F995-2CF0-4531-AFC2-5B08B6E1F040}" srcOrd="0" destOrd="0" presId="urn:microsoft.com/office/officeart/2008/layout/AlternatingHexagons"/>
    <dgm:cxn modelId="{9697E0BA-D565-4696-A3F6-B9A9A6B66804}" type="presParOf" srcId="{3D59CF93-9235-46E6-BB3E-335CAEC70905}" destId="{14B9AAD9-943C-473C-8E36-FD7D98E7E790}" srcOrd="1" destOrd="0" presId="urn:microsoft.com/office/officeart/2008/layout/AlternatingHexagons"/>
    <dgm:cxn modelId="{E4E697AF-256E-4D94-8B38-4AF7ECB682DB}" type="presParOf" srcId="{3D59CF93-9235-46E6-BB3E-335CAEC70905}" destId="{6E1F824E-B9DD-4E78-93BF-CCE4D4BFA1BA}" srcOrd="2" destOrd="0" presId="urn:microsoft.com/office/officeart/2008/layout/AlternatingHexagons"/>
    <dgm:cxn modelId="{2E22A3CD-5DC1-4816-81EB-7CC60229FC7F}" type="presParOf" srcId="{3D59CF93-9235-46E6-BB3E-335CAEC70905}" destId="{9E016990-4268-4596-92B8-A0DFD4599F67}" srcOrd="3" destOrd="0" presId="urn:microsoft.com/office/officeart/2008/layout/AlternatingHexagons"/>
    <dgm:cxn modelId="{CE288A91-4BAE-4A56-B312-0B83E994405D}" type="presParOf" srcId="{3D59CF93-9235-46E6-BB3E-335CAEC70905}" destId="{8E60C5F5-E301-4A15-A3DD-ECA00C3AB113}" srcOrd="4" destOrd="0" presId="urn:microsoft.com/office/officeart/2008/layout/AlternatingHexagons"/>
    <dgm:cxn modelId="{C06C256A-6A82-4FA1-865A-CF250BE657FD}" type="presParOf" srcId="{1FCA511B-ABCF-4F9C-A5DB-75FD6BBB0E35}" destId="{4EB9B954-463B-4A7A-A49F-77880D91A9B2}" srcOrd="1" destOrd="0" presId="urn:microsoft.com/office/officeart/2008/layout/AlternatingHexagons"/>
    <dgm:cxn modelId="{5DE349B0-661C-4D86-A2C2-89ABE41FF773}" type="presParOf" srcId="{1FCA511B-ABCF-4F9C-A5DB-75FD6BBB0E35}" destId="{73E207C2-1B7F-4C56-B267-9EAAE0C29324}" srcOrd="2" destOrd="0" presId="urn:microsoft.com/office/officeart/2008/layout/AlternatingHexagons"/>
    <dgm:cxn modelId="{D13AC1E1-E263-4010-A39D-45781E37A4E1}" type="presParOf" srcId="{73E207C2-1B7F-4C56-B267-9EAAE0C29324}" destId="{01633927-9C0F-4CE8-9D3B-E9882C5C54C2}" srcOrd="0" destOrd="0" presId="urn:microsoft.com/office/officeart/2008/layout/AlternatingHexagons"/>
    <dgm:cxn modelId="{A3F72CD3-97B2-444E-8049-E163E53EACF9}" type="presParOf" srcId="{73E207C2-1B7F-4C56-B267-9EAAE0C29324}" destId="{1671F0B0-C641-4B8D-9643-21DF72464716}" srcOrd="1" destOrd="0" presId="urn:microsoft.com/office/officeart/2008/layout/AlternatingHexagons"/>
    <dgm:cxn modelId="{5AA21146-673D-49B4-8034-5C1B2776BC7E}" type="presParOf" srcId="{73E207C2-1B7F-4C56-B267-9EAAE0C29324}" destId="{22628ABB-DB0C-4A39-B283-23416623B50D}" srcOrd="2" destOrd="0" presId="urn:microsoft.com/office/officeart/2008/layout/AlternatingHexagons"/>
    <dgm:cxn modelId="{CB00CC4F-CFB6-4BAA-9CD5-F428162F6B96}" type="presParOf" srcId="{73E207C2-1B7F-4C56-B267-9EAAE0C29324}" destId="{D69F2B71-9FE7-4804-A6A9-E31741226EE7}" srcOrd="3" destOrd="0" presId="urn:microsoft.com/office/officeart/2008/layout/AlternatingHexagons"/>
    <dgm:cxn modelId="{05BD17EC-6E4B-4533-8363-4D9DABF38BED}" type="presParOf" srcId="{73E207C2-1B7F-4C56-B267-9EAAE0C29324}" destId="{23854E0E-8B8A-4503-ACC0-0A889E8036E5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C1D0A96-16A6-4002-BE98-02676EE30953}" type="doc">
      <dgm:prSet loTypeId="urn:microsoft.com/office/officeart/2005/8/layout/hProcess9" loCatId="process" qsTypeId="urn:microsoft.com/office/officeart/2005/8/quickstyle/simple1" qsCatId="simple" csTypeId="urn:microsoft.com/office/officeart/2005/8/colors/colorful1" csCatId="colorful" phldr="1"/>
      <dgm:spPr/>
    </dgm:pt>
    <dgm:pt modelId="{CAD1ABDA-E1FD-463F-B9E3-2154C7F23A1B}">
      <dgm:prSet phldrT="[Texto]" custT="1"/>
      <dgm:spPr/>
      <dgm:t>
        <a:bodyPr/>
        <a:lstStyle/>
        <a:p>
          <a:r>
            <a:rPr lang="es-ES" sz="1800" dirty="0" smtClean="0"/>
            <a:t>Análisis del puesto</a:t>
          </a:r>
          <a:endParaRPr lang="es-ES" sz="1800" dirty="0"/>
        </a:p>
      </dgm:t>
    </dgm:pt>
    <dgm:pt modelId="{E49416FF-D6DE-46B0-8364-24A8EDE2BAE8}" type="parTrans" cxnId="{6791A28F-00CA-4D91-9DE8-EB2B8D097DFE}">
      <dgm:prSet/>
      <dgm:spPr/>
      <dgm:t>
        <a:bodyPr/>
        <a:lstStyle/>
        <a:p>
          <a:endParaRPr lang="es-ES"/>
        </a:p>
      </dgm:t>
    </dgm:pt>
    <dgm:pt modelId="{F1D2ECC5-7E71-4B4F-AF73-1D518575922C}" type="sibTrans" cxnId="{6791A28F-00CA-4D91-9DE8-EB2B8D097DFE}">
      <dgm:prSet/>
      <dgm:spPr/>
      <dgm:t>
        <a:bodyPr/>
        <a:lstStyle/>
        <a:p>
          <a:endParaRPr lang="es-ES"/>
        </a:p>
      </dgm:t>
    </dgm:pt>
    <dgm:pt modelId="{ABD99386-6296-4A7A-B05B-FEC19047289B}">
      <dgm:prSet phldrT="[Texto]" custT="1"/>
      <dgm:spPr/>
      <dgm:t>
        <a:bodyPr/>
        <a:lstStyle/>
        <a:p>
          <a:r>
            <a:rPr lang="es-ES" sz="1800" dirty="0" smtClean="0"/>
            <a:t>Contratación</a:t>
          </a:r>
          <a:endParaRPr lang="es-ES" sz="1800" dirty="0"/>
        </a:p>
      </dgm:t>
    </dgm:pt>
    <dgm:pt modelId="{59878308-3D3C-4807-A7AB-3DA72957F252}" type="parTrans" cxnId="{0EAC7C79-3C66-44AE-9904-C0213AAF954E}">
      <dgm:prSet/>
      <dgm:spPr/>
      <dgm:t>
        <a:bodyPr/>
        <a:lstStyle/>
        <a:p>
          <a:endParaRPr lang="es-ES"/>
        </a:p>
      </dgm:t>
    </dgm:pt>
    <dgm:pt modelId="{F75F4EA1-27DA-40EB-B72A-4439A2339D6E}" type="sibTrans" cxnId="{0EAC7C79-3C66-44AE-9904-C0213AAF954E}">
      <dgm:prSet/>
      <dgm:spPr/>
      <dgm:t>
        <a:bodyPr/>
        <a:lstStyle/>
        <a:p>
          <a:endParaRPr lang="es-ES"/>
        </a:p>
      </dgm:t>
    </dgm:pt>
    <dgm:pt modelId="{C5FD0A2E-B966-46BC-B827-0DB5DB4B7A67}">
      <dgm:prSet phldrT="[Texto]" custT="1"/>
      <dgm:spPr/>
      <dgm:t>
        <a:bodyPr/>
        <a:lstStyle/>
        <a:p>
          <a:r>
            <a:rPr lang="es-ES" sz="1800" dirty="0" smtClean="0"/>
            <a:t>Inducción</a:t>
          </a:r>
          <a:endParaRPr lang="es-ES" sz="1800" dirty="0"/>
        </a:p>
      </dgm:t>
    </dgm:pt>
    <dgm:pt modelId="{47A0C353-59F8-4D0B-B183-893065429E59}" type="parTrans" cxnId="{33C2234D-FDF0-48B3-86E0-402A526367B0}">
      <dgm:prSet/>
      <dgm:spPr/>
      <dgm:t>
        <a:bodyPr/>
        <a:lstStyle/>
        <a:p>
          <a:endParaRPr lang="es-ES"/>
        </a:p>
      </dgm:t>
    </dgm:pt>
    <dgm:pt modelId="{F9824AEE-1594-4AA6-AE7F-F25D46BEC35F}" type="sibTrans" cxnId="{33C2234D-FDF0-48B3-86E0-402A526367B0}">
      <dgm:prSet/>
      <dgm:spPr/>
      <dgm:t>
        <a:bodyPr/>
        <a:lstStyle/>
        <a:p>
          <a:endParaRPr lang="es-ES"/>
        </a:p>
      </dgm:t>
    </dgm:pt>
    <dgm:pt modelId="{42D412E9-7FD1-4E6C-B090-C891958BB9DB}">
      <dgm:prSet custT="1"/>
      <dgm:spPr/>
      <dgm:t>
        <a:bodyPr/>
        <a:lstStyle/>
        <a:p>
          <a:r>
            <a:rPr lang="es-ES" sz="1800" dirty="0" smtClean="0"/>
            <a:t>Selección</a:t>
          </a:r>
          <a:endParaRPr lang="es-ES" sz="1800" dirty="0"/>
        </a:p>
      </dgm:t>
    </dgm:pt>
    <dgm:pt modelId="{8C02FF15-280E-4CBC-A1E4-8D6446CC857F}" type="parTrans" cxnId="{0D903AA0-DE45-41DC-9B75-7784F0B2B2BA}">
      <dgm:prSet/>
      <dgm:spPr/>
      <dgm:t>
        <a:bodyPr/>
        <a:lstStyle/>
        <a:p>
          <a:endParaRPr lang="es-ES"/>
        </a:p>
      </dgm:t>
    </dgm:pt>
    <dgm:pt modelId="{54C52E09-FBA4-456C-B890-8DA7F48B3320}" type="sibTrans" cxnId="{0D903AA0-DE45-41DC-9B75-7784F0B2B2BA}">
      <dgm:prSet/>
      <dgm:spPr/>
      <dgm:t>
        <a:bodyPr/>
        <a:lstStyle/>
        <a:p>
          <a:endParaRPr lang="es-ES"/>
        </a:p>
      </dgm:t>
    </dgm:pt>
    <dgm:pt modelId="{51877CEB-206D-4CA2-B3C8-9E161060AA1A}">
      <dgm:prSet custT="1"/>
      <dgm:spPr/>
      <dgm:t>
        <a:bodyPr/>
        <a:lstStyle/>
        <a:p>
          <a:r>
            <a:rPr lang="es-ES" sz="1800" dirty="0" smtClean="0"/>
            <a:t>Reclutamiento</a:t>
          </a:r>
          <a:endParaRPr lang="es-ES" sz="1800" dirty="0"/>
        </a:p>
      </dgm:t>
    </dgm:pt>
    <dgm:pt modelId="{265FEE67-26EB-47F4-887B-4D53DA3D2142}" type="parTrans" cxnId="{3375E5B7-A289-461D-A486-F5BE5C96EC4B}">
      <dgm:prSet/>
      <dgm:spPr/>
      <dgm:t>
        <a:bodyPr/>
        <a:lstStyle/>
        <a:p>
          <a:endParaRPr lang="es-ES"/>
        </a:p>
      </dgm:t>
    </dgm:pt>
    <dgm:pt modelId="{DADF01C1-34F0-4ED0-B745-8F913CA80AA9}" type="sibTrans" cxnId="{3375E5B7-A289-461D-A486-F5BE5C96EC4B}">
      <dgm:prSet/>
      <dgm:spPr/>
      <dgm:t>
        <a:bodyPr/>
        <a:lstStyle/>
        <a:p>
          <a:endParaRPr lang="es-ES"/>
        </a:p>
      </dgm:t>
    </dgm:pt>
    <dgm:pt modelId="{517B3E01-0A90-4844-9902-9935EB606469}" type="pres">
      <dgm:prSet presAssocID="{CC1D0A96-16A6-4002-BE98-02676EE30953}" presName="CompostProcess" presStyleCnt="0">
        <dgm:presLayoutVars>
          <dgm:dir/>
          <dgm:resizeHandles val="exact"/>
        </dgm:presLayoutVars>
      </dgm:prSet>
      <dgm:spPr/>
    </dgm:pt>
    <dgm:pt modelId="{F2E8D967-8BFF-4EFF-8680-9B663798FF7E}" type="pres">
      <dgm:prSet presAssocID="{CC1D0A96-16A6-4002-BE98-02676EE30953}" presName="arrow" presStyleLbl="bgShp" presStyleIdx="0" presStyleCnt="1"/>
      <dgm:spPr/>
    </dgm:pt>
    <dgm:pt modelId="{F29A162C-416B-4F23-898F-FB925053F4E0}" type="pres">
      <dgm:prSet presAssocID="{CC1D0A96-16A6-4002-BE98-02676EE30953}" presName="linearProcess" presStyleCnt="0"/>
      <dgm:spPr/>
    </dgm:pt>
    <dgm:pt modelId="{B64E95E2-E48A-4FE5-96E1-C00DA0B0919C}" type="pres">
      <dgm:prSet presAssocID="{CAD1ABDA-E1FD-463F-B9E3-2154C7F23A1B}" presName="textNode" presStyleLbl="node1" presStyleIdx="0" presStyleCnt="5">
        <dgm:presLayoutVars>
          <dgm:bulletEnabled val="1"/>
        </dgm:presLayoutVars>
      </dgm:prSet>
      <dgm:spPr/>
    </dgm:pt>
    <dgm:pt modelId="{6BC7D079-4C08-4506-BDE0-17740886B552}" type="pres">
      <dgm:prSet presAssocID="{F1D2ECC5-7E71-4B4F-AF73-1D518575922C}" presName="sibTrans" presStyleCnt="0"/>
      <dgm:spPr/>
    </dgm:pt>
    <dgm:pt modelId="{600D39EB-1550-4F45-8799-A94ABCF246B8}" type="pres">
      <dgm:prSet presAssocID="{51877CEB-206D-4CA2-B3C8-9E161060AA1A}" presName="textNode" presStyleLbl="node1" presStyleIdx="1" presStyleCnt="5" custScaleX="177352">
        <dgm:presLayoutVars>
          <dgm:bulletEnabled val="1"/>
        </dgm:presLayoutVars>
      </dgm:prSet>
      <dgm:spPr/>
    </dgm:pt>
    <dgm:pt modelId="{B7F87E6A-704A-45C0-A5F4-057A860EDABB}" type="pres">
      <dgm:prSet presAssocID="{DADF01C1-34F0-4ED0-B745-8F913CA80AA9}" presName="sibTrans" presStyleCnt="0"/>
      <dgm:spPr/>
    </dgm:pt>
    <dgm:pt modelId="{466DAF3B-B910-47D3-A4B9-B79902C06D48}" type="pres">
      <dgm:prSet presAssocID="{42D412E9-7FD1-4E6C-B090-C891958BB9DB}" presName="textNode" presStyleLbl="node1" presStyleIdx="2" presStyleCnt="5" custScaleX="129136">
        <dgm:presLayoutVars>
          <dgm:bulletEnabled val="1"/>
        </dgm:presLayoutVars>
      </dgm:prSet>
      <dgm:spPr/>
    </dgm:pt>
    <dgm:pt modelId="{449CBEA4-514B-4E36-B240-2B1F79AEAEAD}" type="pres">
      <dgm:prSet presAssocID="{54C52E09-FBA4-456C-B890-8DA7F48B3320}" presName="sibTrans" presStyleCnt="0"/>
      <dgm:spPr/>
    </dgm:pt>
    <dgm:pt modelId="{1E1FF3BF-00C5-46E5-9D38-29E22ED23DAA}" type="pres">
      <dgm:prSet presAssocID="{ABD99386-6296-4A7A-B05B-FEC19047289B}" presName="textNode" presStyleLbl="node1" presStyleIdx="3" presStyleCnt="5" custScaleX="151080">
        <dgm:presLayoutVars>
          <dgm:bulletEnabled val="1"/>
        </dgm:presLayoutVars>
      </dgm:prSet>
      <dgm:spPr/>
    </dgm:pt>
    <dgm:pt modelId="{3B9488F9-92D9-4075-B90A-1F6DF5C1A04D}" type="pres">
      <dgm:prSet presAssocID="{F75F4EA1-27DA-40EB-B72A-4439A2339D6E}" presName="sibTrans" presStyleCnt="0"/>
      <dgm:spPr/>
    </dgm:pt>
    <dgm:pt modelId="{44A5AA4D-F123-4532-AE4B-44062D734529}" type="pres">
      <dgm:prSet presAssocID="{C5FD0A2E-B966-46BC-B827-0DB5DB4B7A67}" presName="textNode" presStyleLbl="node1" presStyleIdx="4" presStyleCnt="5" custScaleX="130820">
        <dgm:presLayoutVars>
          <dgm:bulletEnabled val="1"/>
        </dgm:presLayoutVars>
      </dgm:prSet>
      <dgm:spPr/>
    </dgm:pt>
  </dgm:ptLst>
  <dgm:cxnLst>
    <dgm:cxn modelId="{3375E5B7-A289-461D-A486-F5BE5C96EC4B}" srcId="{CC1D0A96-16A6-4002-BE98-02676EE30953}" destId="{51877CEB-206D-4CA2-B3C8-9E161060AA1A}" srcOrd="1" destOrd="0" parTransId="{265FEE67-26EB-47F4-887B-4D53DA3D2142}" sibTransId="{DADF01C1-34F0-4ED0-B745-8F913CA80AA9}"/>
    <dgm:cxn modelId="{0D903AA0-DE45-41DC-9B75-7784F0B2B2BA}" srcId="{CC1D0A96-16A6-4002-BE98-02676EE30953}" destId="{42D412E9-7FD1-4E6C-B090-C891958BB9DB}" srcOrd="2" destOrd="0" parTransId="{8C02FF15-280E-4CBC-A1E4-8D6446CC857F}" sibTransId="{54C52E09-FBA4-456C-B890-8DA7F48B3320}"/>
    <dgm:cxn modelId="{42705800-EF27-4EA1-90C6-CAABECA02F57}" type="presOf" srcId="{ABD99386-6296-4A7A-B05B-FEC19047289B}" destId="{1E1FF3BF-00C5-46E5-9D38-29E22ED23DAA}" srcOrd="0" destOrd="0" presId="urn:microsoft.com/office/officeart/2005/8/layout/hProcess9"/>
    <dgm:cxn modelId="{6791A28F-00CA-4D91-9DE8-EB2B8D097DFE}" srcId="{CC1D0A96-16A6-4002-BE98-02676EE30953}" destId="{CAD1ABDA-E1FD-463F-B9E3-2154C7F23A1B}" srcOrd="0" destOrd="0" parTransId="{E49416FF-D6DE-46B0-8364-24A8EDE2BAE8}" sibTransId="{F1D2ECC5-7E71-4B4F-AF73-1D518575922C}"/>
    <dgm:cxn modelId="{BBBF0EFE-138C-4B91-A7C9-8E21C0DBA179}" type="presOf" srcId="{42D412E9-7FD1-4E6C-B090-C891958BB9DB}" destId="{466DAF3B-B910-47D3-A4B9-B79902C06D48}" srcOrd="0" destOrd="0" presId="urn:microsoft.com/office/officeart/2005/8/layout/hProcess9"/>
    <dgm:cxn modelId="{0EAC7C79-3C66-44AE-9904-C0213AAF954E}" srcId="{CC1D0A96-16A6-4002-BE98-02676EE30953}" destId="{ABD99386-6296-4A7A-B05B-FEC19047289B}" srcOrd="3" destOrd="0" parTransId="{59878308-3D3C-4807-A7AB-3DA72957F252}" sibTransId="{F75F4EA1-27DA-40EB-B72A-4439A2339D6E}"/>
    <dgm:cxn modelId="{45FD2F7F-0CBA-4EB6-9BCF-FD78A94B330F}" type="presOf" srcId="{CAD1ABDA-E1FD-463F-B9E3-2154C7F23A1B}" destId="{B64E95E2-E48A-4FE5-96E1-C00DA0B0919C}" srcOrd="0" destOrd="0" presId="urn:microsoft.com/office/officeart/2005/8/layout/hProcess9"/>
    <dgm:cxn modelId="{67AD6234-8E0C-42E4-B946-D69B7CA7543E}" type="presOf" srcId="{51877CEB-206D-4CA2-B3C8-9E161060AA1A}" destId="{600D39EB-1550-4F45-8799-A94ABCF246B8}" srcOrd="0" destOrd="0" presId="urn:microsoft.com/office/officeart/2005/8/layout/hProcess9"/>
    <dgm:cxn modelId="{96158A84-8C6A-406B-AE7E-EA216FCF9CF9}" type="presOf" srcId="{CC1D0A96-16A6-4002-BE98-02676EE30953}" destId="{517B3E01-0A90-4844-9902-9935EB606469}" srcOrd="0" destOrd="0" presId="urn:microsoft.com/office/officeart/2005/8/layout/hProcess9"/>
    <dgm:cxn modelId="{33C2234D-FDF0-48B3-86E0-402A526367B0}" srcId="{CC1D0A96-16A6-4002-BE98-02676EE30953}" destId="{C5FD0A2E-B966-46BC-B827-0DB5DB4B7A67}" srcOrd="4" destOrd="0" parTransId="{47A0C353-59F8-4D0B-B183-893065429E59}" sibTransId="{F9824AEE-1594-4AA6-AE7F-F25D46BEC35F}"/>
    <dgm:cxn modelId="{034BFEE7-FD56-4056-B49C-14998373BC1E}" type="presOf" srcId="{C5FD0A2E-B966-46BC-B827-0DB5DB4B7A67}" destId="{44A5AA4D-F123-4532-AE4B-44062D734529}" srcOrd="0" destOrd="0" presId="urn:microsoft.com/office/officeart/2005/8/layout/hProcess9"/>
    <dgm:cxn modelId="{72D3F7DA-AEFC-4A0D-9625-517B730978FD}" type="presParOf" srcId="{517B3E01-0A90-4844-9902-9935EB606469}" destId="{F2E8D967-8BFF-4EFF-8680-9B663798FF7E}" srcOrd="0" destOrd="0" presId="urn:microsoft.com/office/officeart/2005/8/layout/hProcess9"/>
    <dgm:cxn modelId="{3F07B60F-6279-4DD6-B19C-C5915E7E2E9A}" type="presParOf" srcId="{517B3E01-0A90-4844-9902-9935EB606469}" destId="{F29A162C-416B-4F23-898F-FB925053F4E0}" srcOrd="1" destOrd="0" presId="urn:microsoft.com/office/officeart/2005/8/layout/hProcess9"/>
    <dgm:cxn modelId="{6C9C1A6F-E517-4AAD-8E77-AF4E66F9A8DB}" type="presParOf" srcId="{F29A162C-416B-4F23-898F-FB925053F4E0}" destId="{B64E95E2-E48A-4FE5-96E1-C00DA0B0919C}" srcOrd="0" destOrd="0" presId="urn:microsoft.com/office/officeart/2005/8/layout/hProcess9"/>
    <dgm:cxn modelId="{ACDCB7CE-26E8-457F-9E05-30EE0F519B76}" type="presParOf" srcId="{F29A162C-416B-4F23-898F-FB925053F4E0}" destId="{6BC7D079-4C08-4506-BDE0-17740886B552}" srcOrd="1" destOrd="0" presId="urn:microsoft.com/office/officeart/2005/8/layout/hProcess9"/>
    <dgm:cxn modelId="{F9DD3511-6AFF-4B0B-A584-9F42F1094F53}" type="presParOf" srcId="{F29A162C-416B-4F23-898F-FB925053F4E0}" destId="{600D39EB-1550-4F45-8799-A94ABCF246B8}" srcOrd="2" destOrd="0" presId="urn:microsoft.com/office/officeart/2005/8/layout/hProcess9"/>
    <dgm:cxn modelId="{CB518F7E-F73A-439F-9190-6C6087A322C6}" type="presParOf" srcId="{F29A162C-416B-4F23-898F-FB925053F4E0}" destId="{B7F87E6A-704A-45C0-A5F4-057A860EDABB}" srcOrd="3" destOrd="0" presId="urn:microsoft.com/office/officeart/2005/8/layout/hProcess9"/>
    <dgm:cxn modelId="{6FB65895-9AAA-4339-AA87-E73A66036DD8}" type="presParOf" srcId="{F29A162C-416B-4F23-898F-FB925053F4E0}" destId="{466DAF3B-B910-47D3-A4B9-B79902C06D48}" srcOrd="4" destOrd="0" presId="urn:microsoft.com/office/officeart/2005/8/layout/hProcess9"/>
    <dgm:cxn modelId="{0B4AA1C7-7866-493E-A1DF-882245FB341E}" type="presParOf" srcId="{F29A162C-416B-4F23-898F-FB925053F4E0}" destId="{449CBEA4-514B-4E36-B240-2B1F79AEAEAD}" srcOrd="5" destOrd="0" presId="urn:microsoft.com/office/officeart/2005/8/layout/hProcess9"/>
    <dgm:cxn modelId="{494145B1-7543-446E-8978-D6F961B477C5}" type="presParOf" srcId="{F29A162C-416B-4F23-898F-FB925053F4E0}" destId="{1E1FF3BF-00C5-46E5-9D38-29E22ED23DAA}" srcOrd="6" destOrd="0" presId="urn:microsoft.com/office/officeart/2005/8/layout/hProcess9"/>
    <dgm:cxn modelId="{AAF2E8BA-A91C-454C-95B1-A0431E8C4C79}" type="presParOf" srcId="{F29A162C-416B-4F23-898F-FB925053F4E0}" destId="{3B9488F9-92D9-4075-B90A-1F6DF5C1A04D}" srcOrd="7" destOrd="0" presId="urn:microsoft.com/office/officeart/2005/8/layout/hProcess9"/>
    <dgm:cxn modelId="{5A5B3380-43FE-4612-94B4-25A69CD98A2C}" type="presParOf" srcId="{F29A162C-416B-4F23-898F-FB925053F4E0}" destId="{44A5AA4D-F123-4532-AE4B-44062D734529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2BB01B5-FBB0-48C2-AA8B-EBD1292326E8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F3827BAB-0ADF-4DE8-9B5F-5CECF43ABBA2}">
      <dgm:prSet phldrT="[Texto]" custT="1"/>
      <dgm:spPr/>
      <dgm:t>
        <a:bodyPr/>
        <a:lstStyle/>
        <a:p>
          <a:r>
            <a:rPr lang="es-ES" sz="2400" dirty="0" smtClean="0"/>
            <a:t>Compromiso</a:t>
          </a:r>
          <a:endParaRPr lang="es-ES" sz="2400" dirty="0"/>
        </a:p>
      </dgm:t>
    </dgm:pt>
    <dgm:pt modelId="{3A0C33D6-D376-4923-AF7C-867667F78D03}" type="parTrans" cxnId="{49385202-18D7-4ED9-8917-FB8A8D2B3A5E}">
      <dgm:prSet/>
      <dgm:spPr/>
      <dgm:t>
        <a:bodyPr/>
        <a:lstStyle/>
        <a:p>
          <a:endParaRPr lang="es-ES"/>
        </a:p>
      </dgm:t>
    </dgm:pt>
    <dgm:pt modelId="{FF42112B-1655-42AA-BF86-DFAFC58CE39D}" type="sibTrans" cxnId="{49385202-18D7-4ED9-8917-FB8A8D2B3A5E}">
      <dgm:prSet/>
      <dgm:spPr/>
      <dgm:t>
        <a:bodyPr/>
        <a:lstStyle/>
        <a:p>
          <a:endParaRPr lang="es-ES"/>
        </a:p>
      </dgm:t>
    </dgm:pt>
    <dgm:pt modelId="{E674E9F2-5C3F-4305-8E1F-7CE30F65BC91}">
      <dgm:prSet phldrT="[Texto]" custT="1"/>
      <dgm:spPr/>
      <dgm:t>
        <a:bodyPr/>
        <a:lstStyle/>
        <a:p>
          <a:r>
            <a:rPr lang="es-ES" sz="2400" dirty="0" smtClean="0"/>
            <a:t>Iniciativa</a:t>
          </a:r>
          <a:endParaRPr lang="es-ES" sz="2400" dirty="0"/>
        </a:p>
      </dgm:t>
    </dgm:pt>
    <dgm:pt modelId="{960DC834-44B1-48D8-8162-E1D12CD1B1E9}" type="parTrans" cxnId="{8FA34FCB-E3A5-4EB1-9C08-A4D31D475D50}">
      <dgm:prSet/>
      <dgm:spPr/>
      <dgm:t>
        <a:bodyPr/>
        <a:lstStyle/>
        <a:p>
          <a:endParaRPr lang="es-ES"/>
        </a:p>
      </dgm:t>
    </dgm:pt>
    <dgm:pt modelId="{DF14C789-0ADF-40F6-8366-4250AD7F4F6D}" type="sibTrans" cxnId="{8FA34FCB-E3A5-4EB1-9C08-A4D31D475D50}">
      <dgm:prSet/>
      <dgm:spPr/>
      <dgm:t>
        <a:bodyPr/>
        <a:lstStyle/>
        <a:p>
          <a:endParaRPr lang="es-ES"/>
        </a:p>
      </dgm:t>
    </dgm:pt>
    <dgm:pt modelId="{45E1A6D7-CA38-4EAC-ADC8-1500E723D8E4}">
      <dgm:prSet phldrT="[Texto]" custT="1"/>
      <dgm:spPr/>
      <dgm:t>
        <a:bodyPr/>
        <a:lstStyle/>
        <a:p>
          <a:r>
            <a:rPr lang="es-ES" sz="2400" dirty="0" smtClean="0"/>
            <a:t>Pasión</a:t>
          </a:r>
          <a:endParaRPr lang="es-ES" sz="2400" dirty="0"/>
        </a:p>
      </dgm:t>
    </dgm:pt>
    <dgm:pt modelId="{0354C35F-B66B-4011-82AA-C850ED45F4B7}" type="parTrans" cxnId="{2C86C82A-E6AA-41B9-AF8F-1DE955E3AE29}">
      <dgm:prSet/>
      <dgm:spPr/>
      <dgm:t>
        <a:bodyPr/>
        <a:lstStyle/>
        <a:p>
          <a:endParaRPr lang="es-ES"/>
        </a:p>
      </dgm:t>
    </dgm:pt>
    <dgm:pt modelId="{C292A19D-A70D-4CE1-B47B-B16B5FF14369}" type="sibTrans" cxnId="{2C86C82A-E6AA-41B9-AF8F-1DE955E3AE29}">
      <dgm:prSet/>
      <dgm:spPr/>
      <dgm:t>
        <a:bodyPr/>
        <a:lstStyle/>
        <a:p>
          <a:endParaRPr lang="es-ES"/>
        </a:p>
      </dgm:t>
    </dgm:pt>
    <dgm:pt modelId="{4260FBA0-56F3-4242-89F5-67DD45AC01E6}">
      <dgm:prSet custT="1"/>
      <dgm:spPr/>
      <dgm:t>
        <a:bodyPr/>
        <a:lstStyle/>
        <a:p>
          <a:r>
            <a:rPr lang="es-ES" sz="2400" dirty="0" smtClean="0"/>
            <a:t>Saber escuchar</a:t>
          </a:r>
          <a:endParaRPr lang="es-ES" sz="2400" dirty="0"/>
        </a:p>
      </dgm:t>
    </dgm:pt>
    <dgm:pt modelId="{36376181-AF6A-4C84-81F6-F58D816FC94B}" type="parTrans" cxnId="{730D1E94-5F0B-478E-96E1-5229AE8615DD}">
      <dgm:prSet/>
      <dgm:spPr/>
      <dgm:t>
        <a:bodyPr/>
        <a:lstStyle/>
        <a:p>
          <a:endParaRPr lang="es-ES"/>
        </a:p>
      </dgm:t>
    </dgm:pt>
    <dgm:pt modelId="{738735CF-1B08-4D60-A8BE-C8B266726AF3}" type="sibTrans" cxnId="{730D1E94-5F0B-478E-96E1-5229AE8615DD}">
      <dgm:prSet/>
      <dgm:spPr/>
      <dgm:t>
        <a:bodyPr/>
        <a:lstStyle/>
        <a:p>
          <a:endParaRPr lang="es-ES"/>
        </a:p>
      </dgm:t>
    </dgm:pt>
    <dgm:pt modelId="{66C7716D-B26F-4B28-B1C3-E20E1C21600E}">
      <dgm:prSet custT="1"/>
      <dgm:spPr/>
      <dgm:t>
        <a:bodyPr/>
        <a:lstStyle/>
        <a:p>
          <a:r>
            <a:rPr lang="es-ES" sz="2400" dirty="0" smtClean="0"/>
            <a:t>Optimismo</a:t>
          </a:r>
          <a:endParaRPr lang="es-ES" sz="2400" dirty="0"/>
        </a:p>
      </dgm:t>
    </dgm:pt>
    <dgm:pt modelId="{7177179D-A80D-4305-AF32-CD8ECA6BC2D0}" type="parTrans" cxnId="{F40A6F5C-78EC-4D91-8209-4AB1CF39A1E0}">
      <dgm:prSet/>
      <dgm:spPr/>
      <dgm:t>
        <a:bodyPr/>
        <a:lstStyle/>
        <a:p>
          <a:endParaRPr lang="es-ES"/>
        </a:p>
      </dgm:t>
    </dgm:pt>
    <dgm:pt modelId="{E90057EF-E177-42D1-8E0D-AB234ADA9617}" type="sibTrans" cxnId="{F40A6F5C-78EC-4D91-8209-4AB1CF39A1E0}">
      <dgm:prSet/>
      <dgm:spPr/>
      <dgm:t>
        <a:bodyPr/>
        <a:lstStyle/>
        <a:p>
          <a:endParaRPr lang="es-ES"/>
        </a:p>
      </dgm:t>
    </dgm:pt>
    <dgm:pt modelId="{266DB4A1-2E37-4661-890F-EA565C5DA0FD}">
      <dgm:prSet custT="1"/>
      <dgm:spPr/>
      <dgm:t>
        <a:bodyPr/>
        <a:lstStyle/>
        <a:p>
          <a:r>
            <a:rPr lang="es-ES" sz="2400" dirty="0" smtClean="0"/>
            <a:t>Resolución</a:t>
          </a:r>
          <a:endParaRPr lang="es-ES" sz="2400" dirty="0"/>
        </a:p>
      </dgm:t>
    </dgm:pt>
    <dgm:pt modelId="{D42E2681-4742-4D5B-B2AA-4BA3BC3BA5C1}" type="parTrans" cxnId="{2CE87E75-98AC-4642-A06A-4CB00003F42E}">
      <dgm:prSet/>
      <dgm:spPr/>
      <dgm:t>
        <a:bodyPr/>
        <a:lstStyle/>
        <a:p>
          <a:endParaRPr lang="es-ES"/>
        </a:p>
      </dgm:t>
    </dgm:pt>
    <dgm:pt modelId="{B8A73EBA-1F07-47D3-A04B-C31A2B36ECC9}" type="sibTrans" cxnId="{2CE87E75-98AC-4642-A06A-4CB00003F42E}">
      <dgm:prSet/>
      <dgm:spPr/>
      <dgm:t>
        <a:bodyPr/>
        <a:lstStyle/>
        <a:p>
          <a:endParaRPr lang="es-ES"/>
        </a:p>
      </dgm:t>
    </dgm:pt>
    <dgm:pt modelId="{F742AF13-7E6B-4D59-BF62-91E61B758F7C}">
      <dgm:prSet custT="1"/>
      <dgm:spPr/>
      <dgm:t>
        <a:bodyPr/>
        <a:lstStyle/>
        <a:p>
          <a:r>
            <a:rPr lang="es-ES" sz="2400" dirty="0" smtClean="0"/>
            <a:t>Creatividad e innovación</a:t>
          </a:r>
          <a:endParaRPr lang="es-ES" sz="2400" dirty="0"/>
        </a:p>
      </dgm:t>
    </dgm:pt>
    <dgm:pt modelId="{DD048E23-5EA5-4115-9570-CFDF35FB0718}" type="parTrans" cxnId="{FB098AFC-C2DE-4B99-9956-47200C00D856}">
      <dgm:prSet/>
      <dgm:spPr/>
      <dgm:t>
        <a:bodyPr/>
        <a:lstStyle/>
        <a:p>
          <a:endParaRPr lang="es-ES"/>
        </a:p>
      </dgm:t>
    </dgm:pt>
    <dgm:pt modelId="{752AE6D1-A5B1-44B4-A63D-9E62AEA502E4}" type="sibTrans" cxnId="{FB098AFC-C2DE-4B99-9956-47200C00D856}">
      <dgm:prSet/>
      <dgm:spPr/>
      <dgm:t>
        <a:bodyPr/>
        <a:lstStyle/>
        <a:p>
          <a:endParaRPr lang="es-ES"/>
        </a:p>
      </dgm:t>
    </dgm:pt>
    <dgm:pt modelId="{2688443D-8BDB-4711-9A52-8ACB636460BC}">
      <dgm:prSet custT="1"/>
      <dgm:spPr/>
      <dgm:t>
        <a:bodyPr/>
        <a:lstStyle/>
        <a:p>
          <a:r>
            <a:rPr lang="es-ES" sz="2400" dirty="0" smtClean="0"/>
            <a:t>Visión </a:t>
          </a:r>
          <a:endParaRPr lang="es-ES" sz="2400" dirty="0"/>
        </a:p>
      </dgm:t>
    </dgm:pt>
    <dgm:pt modelId="{C85DECFD-95FF-47F1-B06C-1328A593D20C}" type="parTrans" cxnId="{B300C0D3-F0C7-413C-939E-00D533BDA19E}">
      <dgm:prSet/>
      <dgm:spPr/>
      <dgm:t>
        <a:bodyPr/>
        <a:lstStyle/>
        <a:p>
          <a:endParaRPr lang="es-ES"/>
        </a:p>
      </dgm:t>
    </dgm:pt>
    <dgm:pt modelId="{688D26BF-3B53-4749-8034-BA3FB74D8AAD}" type="sibTrans" cxnId="{B300C0D3-F0C7-413C-939E-00D533BDA19E}">
      <dgm:prSet/>
      <dgm:spPr/>
      <dgm:t>
        <a:bodyPr/>
        <a:lstStyle/>
        <a:p>
          <a:endParaRPr lang="es-ES"/>
        </a:p>
      </dgm:t>
    </dgm:pt>
    <dgm:pt modelId="{C499CE64-E70B-4583-80D1-3815F59D3143}">
      <dgm:prSet custT="1"/>
      <dgm:spPr/>
      <dgm:t>
        <a:bodyPr/>
        <a:lstStyle/>
        <a:p>
          <a:r>
            <a:rPr lang="es-ES" sz="2400" dirty="0" smtClean="0"/>
            <a:t>Trabajo en equipo</a:t>
          </a:r>
          <a:endParaRPr lang="es-ES" sz="2400" dirty="0"/>
        </a:p>
      </dgm:t>
    </dgm:pt>
    <dgm:pt modelId="{A30668CF-5848-439D-A1E4-5E1F4E9EBACA}" type="parTrans" cxnId="{FEFA33C4-E524-489B-B69D-38FA5FFA6DF8}">
      <dgm:prSet/>
      <dgm:spPr/>
      <dgm:t>
        <a:bodyPr/>
        <a:lstStyle/>
        <a:p>
          <a:endParaRPr lang="es-ES"/>
        </a:p>
      </dgm:t>
    </dgm:pt>
    <dgm:pt modelId="{7BE0968F-8E06-4814-874E-FC3A0F3BACC7}" type="sibTrans" cxnId="{FEFA33C4-E524-489B-B69D-38FA5FFA6DF8}">
      <dgm:prSet/>
      <dgm:spPr/>
      <dgm:t>
        <a:bodyPr/>
        <a:lstStyle/>
        <a:p>
          <a:endParaRPr lang="es-ES"/>
        </a:p>
      </dgm:t>
    </dgm:pt>
    <dgm:pt modelId="{C0FE9A28-CBA0-441E-9530-407285CCBEDC}">
      <dgm:prSet custT="1"/>
      <dgm:spPr/>
      <dgm:t>
        <a:bodyPr/>
        <a:lstStyle/>
        <a:p>
          <a:r>
            <a:rPr lang="es-ES" sz="2400" dirty="0" smtClean="0"/>
            <a:t>Tolerancia al fracaso</a:t>
          </a:r>
          <a:endParaRPr lang="es-ES" sz="2400" dirty="0"/>
        </a:p>
      </dgm:t>
    </dgm:pt>
    <dgm:pt modelId="{18050E3D-2B42-4E40-B65A-A37C4D76A0E0}" type="parTrans" cxnId="{B4D99269-DF4A-47F5-B427-BFA84B2249C0}">
      <dgm:prSet/>
      <dgm:spPr/>
      <dgm:t>
        <a:bodyPr/>
        <a:lstStyle/>
        <a:p>
          <a:endParaRPr lang="es-ES"/>
        </a:p>
      </dgm:t>
    </dgm:pt>
    <dgm:pt modelId="{98CBE443-2577-4E59-ACA7-714931876749}" type="sibTrans" cxnId="{B4D99269-DF4A-47F5-B427-BFA84B2249C0}">
      <dgm:prSet/>
      <dgm:spPr/>
      <dgm:t>
        <a:bodyPr/>
        <a:lstStyle/>
        <a:p>
          <a:endParaRPr lang="es-ES"/>
        </a:p>
      </dgm:t>
    </dgm:pt>
    <dgm:pt modelId="{C35B9ED7-991A-41AA-960E-F549B6DA5C2A}" type="pres">
      <dgm:prSet presAssocID="{D2BB01B5-FBB0-48C2-AA8B-EBD1292326E8}" presName="linear" presStyleCnt="0">
        <dgm:presLayoutVars>
          <dgm:dir/>
          <dgm:animLvl val="lvl"/>
          <dgm:resizeHandles val="exact"/>
        </dgm:presLayoutVars>
      </dgm:prSet>
      <dgm:spPr/>
    </dgm:pt>
    <dgm:pt modelId="{8863406A-1E28-4A69-A43F-9D6749B08F6B}" type="pres">
      <dgm:prSet presAssocID="{F3827BAB-0ADF-4DE8-9B5F-5CECF43ABBA2}" presName="parentLin" presStyleCnt="0"/>
      <dgm:spPr/>
    </dgm:pt>
    <dgm:pt modelId="{4FD25347-AFC8-40AB-B9E6-3BC07B4F645A}" type="pres">
      <dgm:prSet presAssocID="{F3827BAB-0ADF-4DE8-9B5F-5CECF43ABBA2}" presName="parentLeftMargin" presStyleLbl="node1" presStyleIdx="0" presStyleCnt="10"/>
      <dgm:spPr/>
    </dgm:pt>
    <dgm:pt modelId="{3EEA3AF1-4538-42D1-B8FB-8C9D7D7BE235}" type="pres">
      <dgm:prSet presAssocID="{F3827BAB-0ADF-4DE8-9B5F-5CECF43ABBA2}" presName="parentText" presStyleLbl="node1" presStyleIdx="0" presStyleCnt="10">
        <dgm:presLayoutVars>
          <dgm:chMax val="0"/>
          <dgm:bulletEnabled val="1"/>
        </dgm:presLayoutVars>
      </dgm:prSet>
      <dgm:spPr/>
    </dgm:pt>
    <dgm:pt modelId="{E94E877F-C60A-4432-B6B4-6D3BC23B1B31}" type="pres">
      <dgm:prSet presAssocID="{F3827BAB-0ADF-4DE8-9B5F-5CECF43ABBA2}" presName="negativeSpace" presStyleCnt="0"/>
      <dgm:spPr/>
    </dgm:pt>
    <dgm:pt modelId="{FCF0F80D-378A-4F94-957D-8FD79EEE00FB}" type="pres">
      <dgm:prSet presAssocID="{F3827BAB-0ADF-4DE8-9B5F-5CECF43ABBA2}" presName="childText" presStyleLbl="conFgAcc1" presStyleIdx="0" presStyleCnt="10">
        <dgm:presLayoutVars>
          <dgm:bulletEnabled val="1"/>
        </dgm:presLayoutVars>
      </dgm:prSet>
      <dgm:spPr/>
    </dgm:pt>
    <dgm:pt modelId="{A481AC71-A674-4141-B55E-4E362C0BE730}" type="pres">
      <dgm:prSet presAssocID="{FF42112B-1655-42AA-BF86-DFAFC58CE39D}" presName="spaceBetweenRectangles" presStyleCnt="0"/>
      <dgm:spPr/>
    </dgm:pt>
    <dgm:pt modelId="{64806014-5609-4700-9D32-18A166C02664}" type="pres">
      <dgm:prSet presAssocID="{E674E9F2-5C3F-4305-8E1F-7CE30F65BC91}" presName="parentLin" presStyleCnt="0"/>
      <dgm:spPr/>
    </dgm:pt>
    <dgm:pt modelId="{4FD25DBC-4A79-458F-AEA5-602DE8E3D6E9}" type="pres">
      <dgm:prSet presAssocID="{E674E9F2-5C3F-4305-8E1F-7CE30F65BC91}" presName="parentLeftMargin" presStyleLbl="node1" presStyleIdx="0" presStyleCnt="10"/>
      <dgm:spPr/>
    </dgm:pt>
    <dgm:pt modelId="{4A9B6908-F06A-40E6-A312-440459635AC5}" type="pres">
      <dgm:prSet presAssocID="{E674E9F2-5C3F-4305-8E1F-7CE30F65BC91}" presName="parentText" presStyleLbl="node1" presStyleIdx="1" presStyleCnt="10">
        <dgm:presLayoutVars>
          <dgm:chMax val="0"/>
          <dgm:bulletEnabled val="1"/>
        </dgm:presLayoutVars>
      </dgm:prSet>
      <dgm:spPr/>
    </dgm:pt>
    <dgm:pt modelId="{B05A372D-E19C-41DF-A1F7-F69443C1494F}" type="pres">
      <dgm:prSet presAssocID="{E674E9F2-5C3F-4305-8E1F-7CE30F65BC91}" presName="negativeSpace" presStyleCnt="0"/>
      <dgm:spPr/>
    </dgm:pt>
    <dgm:pt modelId="{16EBEC5C-1816-4B00-9048-2299CFCD93CF}" type="pres">
      <dgm:prSet presAssocID="{E674E9F2-5C3F-4305-8E1F-7CE30F65BC91}" presName="childText" presStyleLbl="conFgAcc1" presStyleIdx="1" presStyleCnt="10">
        <dgm:presLayoutVars>
          <dgm:bulletEnabled val="1"/>
        </dgm:presLayoutVars>
      </dgm:prSet>
      <dgm:spPr/>
    </dgm:pt>
    <dgm:pt modelId="{3A8F6DEE-0FC2-4554-9AE4-8CCDCF4D6025}" type="pres">
      <dgm:prSet presAssocID="{DF14C789-0ADF-40F6-8366-4250AD7F4F6D}" presName="spaceBetweenRectangles" presStyleCnt="0"/>
      <dgm:spPr/>
    </dgm:pt>
    <dgm:pt modelId="{FB64B780-AB2E-4151-A447-B43B3CB5E56D}" type="pres">
      <dgm:prSet presAssocID="{266DB4A1-2E37-4661-890F-EA565C5DA0FD}" presName="parentLin" presStyleCnt="0"/>
      <dgm:spPr/>
    </dgm:pt>
    <dgm:pt modelId="{00DF7C9C-B910-4741-A57F-B8CBD39541BD}" type="pres">
      <dgm:prSet presAssocID="{266DB4A1-2E37-4661-890F-EA565C5DA0FD}" presName="parentLeftMargin" presStyleLbl="node1" presStyleIdx="1" presStyleCnt="10"/>
      <dgm:spPr/>
    </dgm:pt>
    <dgm:pt modelId="{07FE37C5-A695-454A-A0DE-EEDFF7CA53E9}" type="pres">
      <dgm:prSet presAssocID="{266DB4A1-2E37-4661-890F-EA565C5DA0FD}" presName="parentText" presStyleLbl="node1" presStyleIdx="2" presStyleCnt="10">
        <dgm:presLayoutVars>
          <dgm:chMax val="0"/>
          <dgm:bulletEnabled val="1"/>
        </dgm:presLayoutVars>
      </dgm:prSet>
      <dgm:spPr/>
    </dgm:pt>
    <dgm:pt modelId="{66521612-2787-42E9-9323-2218914A09B3}" type="pres">
      <dgm:prSet presAssocID="{266DB4A1-2E37-4661-890F-EA565C5DA0FD}" presName="negativeSpace" presStyleCnt="0"/>
      <dgm:spPr/>
    </dgm:pt>
    <dgm:pt modelId="{8F6798E3-FA62-4D72-9D6E-EB290F25EB4A}" type="pres">
      <dgm:prSet presAssocID="{266DB4A1-2E37-4661-890F-EA565C5DA0FD}" presName="childText" presStyleLbl="conFgAcc1" presStyleIdx="2" presStyleCnt="10">
        <dgm:presLayoutVars>
          <dgm:bulletEnabled val="1"/>
        </dgm:presLayoutVars>
      </dgm:prSet>
      <dgm:spPr/>
    </dgm:pt>
    <dgm:pt modelId="{1C0786CA-A08B-4D68-AA5D-1856054045E5}" type="pres">
      <dgm:prSet presAssocID="{B8A73EBA-1F07-47D3-A04B-C31A2B36ECC9}" presName="spaceBetweenRectangles" presStyleCnt="0"/>
      <dgm:spPr/>
    </dgm:pt>
    <dgm:pt modelId="{57E35C86-4B64-4CE6-A45C-53D5C74A74BD}" type="pres">
      <dgm:prSet presAssocID="{F742AF13-7E6B-4D59-BF62-91E61B758F7C}" presName="parentLin" presStyleCnt="0"/>
      <dgm:spPr/>
    </dgm:pt>
    <dgm:pt modelId="{74629CB9-BD12-404B-BAF8-ED86DD85BDF8}" type="pres">
      <dgm:prSet presAssocID="{F742AF13-7E6B-4D59-BF62-91E61B758F7C}" presName="parentLeftMargin" presStyleLbl="node1" presStyleIdx="2" presStyleCnt="10"/>
      <dgm:spPr/>
    </dgm:pt>
    <dgm:pt modelId="{51CE8EA1-8CE6-43F0-9569-59B331FAA2D2}" type="pres">
      <dgm:prSet presAssocID="{F742AF13-7E6B-4D59-BF62-91E61B758F7C}" presName="parentText" presStyleLbl="node1" presStyleIdx="3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29C353-C0F9-4EFF-B2AE-1DB622427E5B}" type="pres">
      <dgm:prSet presAssocID="{F742AF13-7E6B-4D59-BF62-91E61B758F7C}" presName="negativeSpace" presStyleCnt="0"/>
      <dgm:spPr/>
    </dgm:pt>
    <dgm:pt modelId="{BA6B9017-B620-4A39-B791-640C2D50E8BD}" type="pres">
      <dgm:prSet presAssocID="{F742AF13-7E6B-4D59-BF62-91E61B758F7C}" presName="childText" presStyleLbl="conFgAcc1" presStyleIdx="3" presStyleCnt="10">
        <dgm:presLayoutVars>
          <dgm:bulletEnabled val="1"/>
        </dgm:presLayoutVars>
      </dgm:prSet>
      <dgm:spPr/>
    </dgm:pt>
    <dgm:pt modelId="{D8ACE216-ED1A-41DC-8C23-5FB86B107352}" type="pres">
      <dgm:prSet presAssocID="{752AE6D1-A5B1-44B4-A63D-9E62AEA502E4}" presName="spaceBetweenRectangles" presStyleCnt="0"/>
      <dgm:spPr/>
    </dgm:pt>
    <dgm:pt modelId="{B66B206D-1AF4-45E1-B172-9E69E09F41B7}" type="pres">
      <dgm:prSet presAssocID="{66C7716D-B26F-4B28-B1C3-E20E1C21600E}" presName="parentLin" presStyleCnt="0"/>
      <dgm:spPr/>
    </dgm:pt>
    <dgm:pt modelId="{556613C0-9FE4-4B5E-AF38-0328E122A47D}" type="pres">
      <dgm:prSet presAssocID="{66C7716D-B26F-4B28-B1C3-E20E1C21600E}" presName="parentLeftMargin" presStyleLbl="node1" presStyleIdx="3" presStyleCnt="10"/>
      <dgm:spPr/>
    </dgm:pt>
    <dgm:pt modelId="{27C726F5-2FB4-4EEA-BD69-A94A8F30B305}" type="pres">
      <dgm:prSet presAssocID="{66C7716D-B26F-4B28-B1C3-E20E1C21600E}" presName="parentText" presStyleLbl="node1" presStyleIdx="4" presStyleCnt="10">
        <dgm:presLayoutVars>
          <dgm:chMax val="0"/>
          <dgm:bulletEnabled val="1"/>
        </dgm:presLayoutVars>
      </dgm:prSet>
      <dgm:spPr/>
    </dgm:pt>
    <dgm:pt modelId="{5BCB0666-653C-4FDA-B15F-EAB09CC0D63D}" type="pres">
      <dgm:prSet presAssocID="{66C7716D-B26F-4B28-B1C3-E20E1C21600E}" presName="negativeSpace" presStyleCnt="0"/>
      <dgm:spPr/>
    </dgm:pt>
    <dgm:pt modelId="{F7483582-0015-426B-BB02-CC1DB979113E}" type="pres">
      <dgm:prSet presAssocID="{66C7716D-B26F-4B28-B1C3-E20E1C21600E}" presName="childText" presStyleLbl="conFgAcc1" presStyleIdx="4" presStyleCnt="10">
        <dgm:presLayoutVars>
          <dgm:bulletEnabled val="1"/>
        </dgm:presLayoutVars>
      </dgm:prSet>
      <dgm:spPr/>
    </dgm:pt>
    <dgm:pt modelId="{1873380A-74B0-41C5-8A01-E2687AA256CE}" type="pres">
      <dgm:prSet presAssocID="{E90057EF-E177-42D1-8E0D-AB234ADA9617}" presName="spaceBetweenRectangles" presStyleCnt="0"/>
      <dgm:spPr/>
    </dgm:pt>
    <dgm:pt modelId="{EE255BB8-93C7-477F-8F21-237A346F181B}" type="pres">
      <dgm:prSet presAssocID="{C499CE64-E70B-4583-80D1-3815F59D3143}" presName="parentLin" presStyleCnt="0"/>
      <dgm:spPr/>
    </dgm:pt>
    <dgm:pt modelId="{CE95738E-374C-42BF-82C3-1F213EECE8D5}" type="pres">
      <dgm:prSet presAssocID="{C499CE64-E70B-4583-80D1-3815F59D3143}" presName="parentLeftMargin" presStyleLbl="node1" presStyleIdx="4" presStyleCnt="10"/>
      <dgm:spPr/>
    </dgm:pt>
    <dgm:pt modelId="{1E47BA98-9467-47F9-9178-A07539DEC600}" type="pres">
      <dgm:prSet presAssocID="{C499CE64-E70B-4583-80D1-3815F59D3143}" presName="parentText" presStyleLbl="node1" presStyleIdx="5" presStyleCnt="10">
        <dgm:presLayoutVars>
          <dgm:chMax val="0"/>
          <dgm:bulletEnabled val="1"/>
        </dgm:presLayoutVars>
      </dgm:prSet>
      <dgm:spPr/>
    </dgm:pt>
    <dgm:pt modelId="{4C5AE6D7-135D-4ECC-8299-46DC744FDE6C}" type="pres">
      <dgm:prSet presAssocID="{C499CE64-E70B-4583-80D1-3815F59D3143}" presName="negativeSpace" presStyleCnt="0"/>
      <dgm:spPr/>
    </dgm:pt>
    <dgm:pt modelId="{E32A6936-99BD-4416-9129-7943EA2C4B10}" type="pres">
      <dgm:prSet presAssocID="{C499CE64-E70B-4583-80D1-3815F59D3143}" presName="childText" presStyleLbl="conFgAcc1" presStyleIdx="5" presStyleCnt="10">
        <dgm:presLayoutVars>
          <dgm:bulletEnabled val="1"/>
        </dgm:presLayoutVars>
      </dgm:prSet>
      <dgm:spPr/>
    </dgm:pt>
    <dgm:pt modelId="{8362C476-F6B1-4036-B6F4-052F8E089954}" type="pres">
      <dgm:prSet presAssocID="{7BE0968F-8E06-4814-874E-FC3A0F3BACC7}" presName="spaceBetweenRectangles" presStyleCnt="0"/>
      <dgm:spPr/>
    </dgm:pt>
    <dgm:pt modelId="{0AE6EEB4-C7F8-43BC-A3E1-7FF9AF12218F}" type="pres">
      <dgm:prSet presAssocID="{4260FBA0-56F3-4242-89F5-67DD45AC01E6}" presName="parentLin" presStyleCnt="0"/>
      <dgm:spPr/>
    </dgm:pt>
    <dgm:pt modelId="{48FE8823-A0FF-454D-8A15-CBCE896747B6}" type="pres">
      <dgm:prSet presAssocID="{4260FBA0-56F3-4242-89F5-67DD45AC01E6}" presName="parentLeftMargin" presStyleLbl="node1" presStyleIdx="5" presStyleCnt="10"/>
      <dgm:spPr/>
    </dgm:pt>
    <dgm:pt modelId="{68C462C3-EFEC-4B8C-9640-B9A2055A943A}" type="pres">
      <dgm:prSet presAssocID="{4260FBA0-56F3-4242-89F5-67DD45AC01E6}" presName="parentText" presStyleLbl="node1" presStyleIdx="6" presStyleCnt="10">
        <dgm:presLayoutVars>
          <dgm:chMax val="0"/>
          <dgm:bulletEnabled val="1"/>
        </dgm:presLayoutVars>
      </dgm:prSet>
      <dgm:spPr/>
    </dgm:pt>
    <dgm:pt modelId="{A78D88A3-9E5D-47A8-8730-DFC9752D73A7}" type="pres">
      <dgm:prSet presAssocID="{4260FBA0-56F3-4242-89F5-67DD45AC01E6}" presName="negativeSpace" presStyleCnt="0"/>
      <dgm:spPr/>
    </dgm:pt>
    <dgm:pt modelId="{E6963D1A-6EDC-4EBE-9DAB-E875A008F94D}" type="pres">
      <dgm:prSet presAssocID="{4260FBA0-56F3-4242-89F5-67DD45AC01E6}" presName="childText" presStyleLbl="conFgAcc1" presStyleIdx="6" presStyleCnt="10">
        <dgm:presLayoutVars>
          <dgm:bulletEnabled val="1"/>
        </dgm:presLayoutVars>
      </dgm:prSet>
      <dgm:spPr/>
    </dgm:pt>
    <dgm:pt modelId="{94C5894D-B10D-491A-838F-E23F52BA4B79}" type="pres">
      <dgm:prSet presAssocID="{738735CF-1B08-4D60-A8BE-C8B266726AF3}" presName="spaceBetweenRectangles" presStyleCnt="0"/>
      <dgm:spPr/>
    </dgm:pt>
    <dgm:pt modelId="{E12E6CAC-752B-4DAE-A3B1-06C71CA5C695}" type="pres">
      <dgm:prSet presAssocID="{C0FE9A28-CBA0-441E-9530-407285CCBEDC}" presName="parentLin" presStyleCnt="0"/>
      <dgm:spPr/>
    </dgm:pt>
    <dgm:pt modelId="{EAE9F480-F27B-43BA-87DD-D4927D60188D}" type="pres">
      <dgm:prSet presAssocID="{C0FE9A28-CBA0-441E-9530-407285CCBEDC}" presName="parentLeftMargin" presStyleLbl="node1" presStyleIdx="6" presStyleCnt="10"/>
      <dgm:spPr/>
    </dgm:pt>
    <dgm:pt modelId="{45FE8843-23EA-4A42-9F45-C5453389CD32}" type="pres">
      <dgm:prSet presAssocID="{C0FE9A28-CBA0-441E-9530-407285CCBEDC}" presName="parentText" presStyleLbl="node1" presStyleIdx="7" presStyleCnt="10">
        <dgm:presLayoutVars>
          <dgm:chMax val="0"/>
          <dgm:bulletEnabled val="1"/>
        </dgm:presLayoutVars>
      </dgm:prSet>
      <dgm:spPr/>
    </dgm:pt>
    <dgm:pt modelId="{B000F278-D069-4A21-A77C-7B64F9F2C3D2}" type="pres">
      <dgm:prSet presAssocID="{C0FE9A28-CBA0-441E-9530-407285CCBEDC}" presName="negativeSpace" presStyleCnt="0"/>
      <dgm:spPr/>
    </dgm:pt>
    <dgm:pt modelId="{640E763C-A7B9-440D-A005-0E7B733B6D06}" type="pres">
      <dgm:prSet presAssocID="{C0FE9A28-CBA0-441E-9530-407285CCBEDC}" presName="childText" presStyleLbl="conFgAcc1" presStyleIdx="7" presStyleCnt="10">
        <dgm:presLayoutVars>
          <dgm:bulletEnabled val="1"/>
        </dgm:presLayoutVars>
      </dgm:prSet>
      <dgm:spPr/>
    </dgm:pt>
    <dgm:pt modelId="{EA5819EA-485D-4D07-A46B-30F25F682BC0}" type="pres">
      <dgm:prSet presAssocID="{98CBE443-2577-4E59-ACA7-714931876749}" presName="spaceBetweenRectangles" presStyleCnt="0"/>
      <dgm:spPr/>
    </dgm:pt>
    <dgm:pt modelId="{DAAE2C7F-DA0A-43B3-B225-C75DEFE83A2F}" type="pres">
      <dgm:prSet presAssocID="{2688443D-8BDB-4711-9A52-8ACB636460BC}" presName="parentLin" presStyleCnt="0"/>
      <dgm:spPr/>
    </dgm:pt>
    <dgm:pt modelId="{4BE49BB7-DD55-4DB7-B2A7-840E22C853DF}" type="pres">
      <dgm:prSet presAssocID="{2688443D-8BDB-4711-9A52-8ACB636460BC}" presName="parentLeftMargin" presStyleLbl="node1" presStyleIdx="7" presStyleCnt="10"/>
      <dgm:spPr/>
    </dgm:pt>
    <dgm:pt modelId="{D74D1E53-1B76-4624-AA5A-AE6A0EB57A11}" type="pres">
      <dgm:prSet presAssocID="{2688443D-8BDB-4711-9A52-8ACB636460BC}" presName="parentText" presStyleLbl="node1" presStyleIdx="8" presStyleCnt="10">
        <dgm:presLayoutVars>
          <dgm:chMax val="0"/>
          <dgm:bulletEnabled val="1"/>
        </dgm:presLayoutVars>
      </dgm:prSet>
      <dgm:spPr/>
    </dgm:pt>
    <dgm:pt modelId="{6F1E96BF-C602-446F-A7C7-FDCCBBB68F94}" type="pres">
      <dgm:prSet presAssocID="{2688443D-8BDB-4711-9A52-8ACB636460BC}" presName="negativeSpace" presStyleCnt="0"/>
      <dgm:spPr/>
    </dgm:pt>
    <dgm:pt modelId="{663FE07D-7C48-4F7E-B78D-740A5051D0DA}" type="pres">
      <dgm:prSet presAssocID="{2688443D-8BDB-4711-9A52-8ACB636460BC}" presName="childText" presStyleLbl="conFgAcc1" presStyleIdx="8" presStyleCnt="10">
        <dgm:presLayoutVars>
          <dgm:bulletEnabled val="1"/>
        </dgm:presLayoutVars>
      </dgm:prSet>
      <dgm:spPr/>
    </dgm:pt>
    <dgm:pt modelId="{030DA50D-0EA0-4089-A599-EB23CE110A2A}" type="pres">
      <dgm:prSet presAssocID="{688D26BF-3B53-4749-8034-BA3FB74D8AAD}" presName="spaceBetweenRectangles" presStyleCnt="0"/>
      <dgm:spPr/>
    </dgm:pt>
    <dgm:pt modelId="{E1B87447-6F2B-49A3-A3AB-5DBBF4EA9BE7}" type="pres">
      <dgm:prSet presAssocID="{45E1A6D7-CA38-4EAC-ADC8-1500E723D8E4}" presName="parentLin" presStyleCnt="0"/>
      <dgm:spPr/>
    </dgm:pt>
    <dgm:pt modelId="{F0115B18-3142-495C-84F3-28A559644B9D}" type="pres">
      <dgm:prSet presAssocID="{45E1A6D7-CA38-4EAC-ADC8-1500E723D8E4}" presName="parentLeftMargin" presStyleLbl="node1" presStyleIdx="8" presStyleCnt="10"/>
      <dgm:spPr/>
    </dgm:pt>
    <dgm:pt modelId="{F5CA4289-A066-4210-AA30-CAF67522E290}" type="pres">
      <dgm:prSet presAssocID="{45E1A6D7-CA38-4EAC-ADC8-1500E723D8E4}" presName="parentText" presStyleLbl="node1" presStyleIdx="9" presStyleCnt="10">
        <dgm:presLayoutVars>
          <dgm:chMax val="0"/>
          <dgm:bulletEnabled val="1"/>
        </dgm:presLayoutVars>
      </dgm:prSet>
      <dgm:spPr/>
    </dgm:pt>
    <dgm:pt modelId="{BD5FAD3D-9AD6-4B9F-A71C-E3758D161B3D}" type="pres">
      <dgm:prSet presAssocID="{45E1A6D7-CA38-4EAC-ADC8-1500E723D8E4}" presName="negativeSpace" presStyleCnt="0"/>
      <dgm:spPr/>
    </dgm:pt>
    <dgm:pt modelId="{D9117024-7D6D-42C4-840A-4D9A76ABF73F}" type="pres">
      <dgm:prSet presAssocID="{45E1A6D7-CA38-4EAC-ADC8-1500E723D8E4}" presName="childText" presStyleLbl="conFgAcc1" presStyleIdx="9" presStyleCnt="10">
        <dgm:presLayoutVars>
          <dgm:bulletEnabled val="1"/>
        </dgm:presLayoutVars>
      </dgm:prSet>
      <dgm:spPr/>
    </dgm:pt>
  </dgm:ptLst>
  <dgm:cxnLst>
    <dgm:cxn modelId="{2DFCF70F-B833-4DF1-89A7-4DCC9716C06E}" type="presOf" srcId="{66C7716D-B26F-4B28-B1C3-E20E1C21600E}" destId="{27C726F5-2FB4-4EEA-BD69-A94A8F30B305}" srcOrd="1" destOrd="0" presId="urn:microsoft.com/office/officeart/2005/8/layout/list1"/>
    <dgm:cxn modelId="{2C86C82A-E6AA-41B9-AF8F-1DE955E3AE29}" srcId="{D2BB01B5-FBB0-48C2-AA8B-EBD1292326E8}" destId="{45E1A6D7-CA38-4EAC-ADC8-1500E723D8E4}" srcOrd="9" destOrd="0" parTransId="{0354C35F-B66B-4011-82AA-C850ED45F4B7}" sibTransId="{C292A19D-A70D-4CE1-B47B-B16B5FF14369}"/>
    <dgm:cxn modelId="{FB098AFC-C2DE-4B99-9956-47200C00D856}" srcId="{D2BB01B5-FBB0-48C2-AA8B-EBD1292326E8}" destId="{F742AF13-7E6B-4D59-BF62-91E61B758F7C}" srcOrd="3" destOrd="0" parTransId="{DD048E23-5EA5-4115-9570-CFDF35FB0718}" sibTransId="{752AE6D1-A5B1-44B4-A63D-9E62AEA502E4}"/>
    <dgm:cxn modelId="{CE60B1F4-7A08-4496-93E3-2B3BB1E3D83C}" type="presOf" srcId="{C499CE64-E70B-4583-80D1-3815F59D3143}" destId="{CE95738E-374C-42BF-82C3-1F213EECE8D5}" srcOrd="0" destOrd="0" presId="urn:microsoft.com/office/officeart/2005/8/layout/list1"/>
    <dgm:cxn modelId="{2BFB0F3D-C3C1-4B85-B2C5-0706DBC3DACD}" type="presOf" srcId="{E674E9F2-5C3F-4305-8E1F-7CE30F65BC91}" destId="{4FD25DBC-4A79-458F-AEA5-602DE8E3D6E9}" srcOrd="0" destOrd="0" presId="urn:microsoft.com/office/officeart/2005/8/layout/list1"/>
    <dgm:cxn modelId="{6D9DD961-F3FB-4F41-8D27-B07AFAEEC2FD}" type="presOf" srcId="{2688443D-8BDB-4711-9A52-8ACB636460BC}" destId="{D74D1E53-1B76-4624-AA5A-AE6A0EB57A11}" srcOrd="1" destOrd="0" presId="urn:microsoft.com/office/officeart/2005/8/layout/list1"/>
    <dgm:cxn modelId="{35A6B6FB-37E8-47DE-B8DE-B40A20AFDDA1}" type="presOf" srcId="{C499CE64-E70B-4583-80D1-3815F59D3143}" destId="{1E47BA98-9467-47F9-9178-A07539DEC600}" srcOrd="1" destOrd="0" presId="urn:microsoft.com/office/officeart/2005/8/layout/list1"/>
    <dgm:cxn modelId="{E90432CA-CAF4-4945-9E01-4497F241DA24}" type="presOf" srcId="{F742AF13-7E6B-4D59-BF62-91E61B758F7C}" destId="{51CE8EA1-8CE6-43F0-9569-59B331FAA2D2}" srcOrd="1" destOrd="0" presId="urn:microsoft.com/office/officeart/2005/8/layout/list1"/>
    <dgm:cxn modelId="{0B7184DB-DF24-4304-8C55-EC1095E733DD}" type="presOf" srcId="{45E1A6D7-CA38-4EAC-ADC8-1500E723D8E4}" destId="{F5CA4289-A066-4210-AA30-CAF67522E290}" srcOrd="1" destOrd="0" presId="urn:microsoft.com/office/officeart/2005/8/layout/list1"/>
    <dgm:cxn modelId="{D268AC61-DECD-4180-887B-842D24BFA04E}" type="presOf" srcId="{F742AF13-7E6B-4D59-BF62-91E61B758F7C}" destId="{74629CB9-BD12-404B-BAF8-ED86DD85BDF8}" srcOrd="0" destOrd="0" presId="urn:microsoft.com/office/officeart/2005/8/layout/list1"/>
    <dgm:cxn modelId="{2CE87E75-98AC-4642-A06A-4CB00003F42E}" srcId="{D2BB01B5-FBB0-48C2-AA8B-EBD1292326E8}" destId="{266DB4A1-2E37-4661-890F-EA565C5DA0FD}" srcOrd="2" destOrd="0" parTransId="{D42E2681-4742-4D5B-B2AA-4BA3BC3BA5C1}" sibTransId="{B8A73EBA-1F07-47D3-A04B-C31A2B36ECC9}"/>
    <dgm:cxn modelId="{A743163A-C9C3-4BDF-8EC9-0B25F5739F82}" type="presOf" srcId="{C0FE9A28-CBA0-441E-9530-407285CCBEDC}" destId="{45FE8843-23EA-4A42-9F45-C5453389CD32}" srcOrd="1" destOrd="0" presId="urn:microsoft.com/office/officeart/2005/8/layout/list1"/>
    <dgm:cxn modelId="{6C1BE5D7-14D3-472C-BC63-EB2F8ABF4E36}" type="presOf" srcId="{2688443D-8BDB-4711-9A52-8ACB636460BC}" destId="{4BE49BB7-DD55-4DB7-B2A7-840E22C853DF}" srcOrd="0" destOrd="0" presId="urn:microsoft.com/office/officeart/2005/8/layout/list1"/>
    <dgm:cxn modelId="{CE46DD66-ED04-4E6E-87B6-E8F0014FAB52}" type="presOf" srcId="{266DB4A1-2E37-4661-890F-EA565C5DA0FD}" destId="{07FE37C5-A695-454A-A0DE-EEDFF7CA53E9}" srcOrd="1" destOrd="0" presId="urn:microsoft.com/office/officeart/2005/8/layout/list1"/>
    <dgm:cxn modelId="{49385202-18D7-4ED9-8917-FB8A8D2B3A5E}" srcId="{D2BB01B5-FBB0-48C2-AA8B-EBD1292326E8}" destId="{F3827BAB-0ADF-4DE8-9B5F-5CECF43ABBA2}" srcOrd="0" destOrd="0" parTransId="{3A0C33D6-D376-4923-AF7C-867667F78D03}" sibTransId="{FF42112B-1655-42AA-BF86-DFAFC58CE39D}"/>
    <dgm:cxn modelId="{93D8F05B-10A3-46EB-84C3-FE0E65B13717}" type="presOf" srcId="{D2BB01B5-FBB0-48C2-AA8B-EBD1292326E8}" destId="{C35B9ED7-991A-41AA-960E-F549B6DA5C2A}" srcOrd="0" destOrd="0" presId="urn:microsoft.com/office/officeart/2005/8/layout/list1"/>
    <dgm:cxn modelId="{8A3651C3-E5C7-4C29-8FEF-8CE672416302}" type="presOf" srcId="{266DB4A1-2E37-4661-890F-EA565C5DA0FD}" destId="{00DF7C9C-B910-4741-A57F-B8CBD39541BD}" srcOrd="0" destOrd="0" presId="urn:microsoft.com/office/officeart/2005/8/layout/list1"/>
    <dgm:cxn modelId="{F40A6F5C-78EC-4D91-8209-4AB1CF39A1E0}" srcId="{D2BB01B5-FBB0-48C2-AA8B-EBD1292326E8}" destId="{66C7716D-B26F-4B28-B1C3-E20E1C21600E}" srcOrd="4" destOrd="0" parTransId="{7177179D-A80D-4305-AF32-CD8ECA6BC2D0}" sibTransId="{E90057EF-E177-42D1-8E0D-AB234ADA9617}"/>
    <dgm:cxn modelId="{7D0E437F-9AEB-48A1-AD7D-F1F45EE14A21}" type="presOf" srcId="{4260FBA0-56F3-4242-89F5-67DD45AC01E6}" destId="{68C462C3-EFEC-4B8C-9640-B9A2055A943A}" srcOrd="1" destOrd="0" presId="urn:microsoft.com/office/officeart/2005/8/layout/list1"/>
    <dgm:cxn modelId="{E706A9A1-E79F-4CE1-AC41-BC5701400551}" type="presOf" srcId="{E674E9F2-5C3F-4305-8E1F-7CE30F65BC91}" destId="{4A9B6908-F06A-40E6-A312-440459635AC5}" srcOrd="1" destOrd="0" presId="urn:microsoft.com/office/officeart/2005/8/layout/list1"/>
    <dgm:cxn modelId="{123C9EE9-D44A-4F9D-9052-30D7A8FB9F56}" type="presOf" srcId="{66C7716D-B26F-4B28-B1C3-E20E1C21600E}" destId="{556613C0-9FE4-4B5E-AF38-0328E122A47D}" srcOrd="0" destOrd="0" presId="urn:microsoft.com/office/officeart/2005/8/layout/list1"/>
    <dgm:cxn modelId="{730D1E94-5F0B-478E-96E1-5229AE8615DD}" srcId="{D2BB01B5-FBB0-48C2-AA8B-EBD1292326E8}" destId="{4260FBA0-56F3-4242-89F5-67DD45AC01E6}" srcOrd="6" destOrd="0" parTransId="{36376181-AF6A-4C84-81F6-F58D816FC94B}" sibTransId="{738735CF-1B08-4D60-A8BE-C8B266726AF3}"/>
    <dgm:cxn modelId="{B4D99269-DF4A-47F5-B427-BFA84B2249C0}" srcId="{D2BB01B5-FBB0-48C2-AA8B-EBD1292326E8}" destId="{C0FE9A28-CBA0-441E-9530-407285CCBEDC}" srcOrd="7" destOrd="0" parTransId="{18050E3D-2B42-4E40-B65A-A37C4D76A0E0}" sibTransId="{98CBE443-2577-4E59-ACA7-714931876749}"/>
    <dgm:cxn modelId="{9456D966-D0A5-4FE5-A2D5-2975086F065C}" type="presOf" srcId="{4260FBA0-56F3-4242-89F5-67DD45AC01E6}" destId="{48FE8823-A0FF-454D-8A15-CBCE896747B6}" srcOrd="0" destOrd="0" presId="urn:microsoft.com/office/officeart/2005/8/layout/list1"/>
    <dgm:cxn modelId="{97522377-5939-495B-A374-006D26AA952D}" type="presOf" srcId="{F3827BAB-0ADF-4DE8-9B5F-5CECF43ABBA2}" destId="{3EEA3AF1-4538-42D1-B8FB-8C9D7D7BE235}" srcOrd="1" destOrd="0" presId="urn:microsoft.com/office/officeart/2005/8/layout/list1"/>
    <dgm:cxn modelId="{FEFA33C4-E524-489B-B69D-38FA5FFA6DF8}" srcId="{D2BB01B5-FBB0-48C2-AA8B-EBD1292326E8}" destId="{C499CE64-E70B-4583-80D1-3815F59D3143}" srcOrd="5" destOrd="0" parTransId="{A30668CF-5848-439D-A1E4-5E1F4E9EBACA}" sibTransId="{7BE0968F-8E06-4814-874E-FC3A0F3BACC7}"/>
    <dgm:cxn modelId="{EA8E2F13-6C72-43FB-BF54-A7E4CDF0598A}" type="presOf" srcId="{C0FE9A28-CBA0-441E-9530-407285CCBEDC}" destId="{EAE9F480-F27B-43BA-87DD-D4927D60188D}" srcOrd="0" destOrd="0" presId="urn:microsoft.com/office/officeart/2005/8/layout/list1"/>
    <dgm:cxn modelId="{B604FE29-A18B-4FEF-9DBE-EC068D5507CB}" type="presOf" srcId="{F3827BAB-0ADF-4DE8-9B5F-5CECF43ABBA2}" destId="{4FD25347-AFC8-40AB-B9E6-3BC07B4F645A}" srcOrd="0" destOrd="0" presId="urn:microsoft.com/office/officeart/2005/8/layout/list1"/>
    <dgm:cxn modelId="{C9CD2009-7FAC-4BBC-B2F7-194BDB265857}" type="presOf" srcId="{45E1A6D7-CA38-4EAC-ADC8-1500E723D8E4}" destId="{F0115B18-3142-495C-84F3-28A559644B9D}" srcOrd="0" destOrd="0" presId="urn:microsoft.com/office/officeart/2005/8/layout/list1"/>
    <dgm:cxn modelId="{8FA34FCB-E3A5-4EB1-9C08-A4D31D475D50}" srcId="{D2BB01B5-FBB0-48C2-AA8B-EBD1292326E8}" destId="{E674E9F2-5C3F-4305-8E1F-7CE30F65BC91}" srcOrd="1" destOrd="0" parTransId="{960DC834-44B1-48D8-8162-E1D12CD1B1E9}" sibTransId="{DF14C789-0ADF-40F6-8366-4250AD7F4F6D}"/>
    <dgm:cxn modelId="{B300C0D3-F0C7-413C-939E-00D533BDA19E}" srcId="{D2BB01B5-FBB0-48C2-AA8B-EBD1292326E8}" destId="{2688443D-8BDB-4711-9A52-8ACB636460BC}" srcOrd="8" destOrd="0" parTransId="{C85DECFD-95FF-47F1-B06C-1328A593D20C}" sibTransId="{688D26BF-3B53-4749-8034-BA3FB74D8AAD}"/>
    <dgm:cxn modelId="{7B72D968-B7A6-4C6D-BB19-ED68F3873159}" type="presParOf" srcId="{C35B9ED7-991A-41AA-960E-F549B6DA5C2A}" destId="{8863406A-1E28-4A69-A43F-9D6749B08F6B}" srcOrd="0" destOrd="0" presId="urn:microsoft.com/office/officeart/2005/8/layout/list1"/>
    <dgm:cxn modelId="{3101A160-82CD-4FCD-83CD-961F3C7A43A1}" type="presParOf" srcId="{8863406A-1E28-4A69-A43F-9D6749B08F6B}" destId="{4FD25347-AFC8-40AB-B9E6-3BC07B4F645A}" srcOrd="0" destOrd="0" presId="urn:microsoft.com/office/officeart/2005/8/layout/list1"/>
    <dgm:cxn modelId="{4D166378-D25F-488D-B61E-5027B5C737D3}" type="presParOf" srcId="{8863406A-1E28-4A69-A43F-9D6749B08F6B}" destId="{3EEA3AF1-4538-42D1-B8FB-8C9D7D7BE235}" srcOrd="1" destOrd="0" presId="urn:microsoft.com/office/officeart/2005/8/layout/list1"/>
    <dgm:cxn modelId="{A5E310E1-52E0-4894-8E2B-FD413E6FDDEA}" type="presParOf" srcId="{C35B9ED7-991A-41AA-960E-F549B6DA5C2A}" destId="{E94E877F-C60A-4432-B6B4-6D3BC23B1B31}" srcOrd="1" destOrd="0" presId="urn:microsoft.com/office/officeart/2005/8/layout/list1"/>
    <dgm:cxn modelId="{ACE09B39-D8BD-48A8-AF15-FB35EF8D9096}" type="presParOf" srcId="{C35B9ED7-991A-41AA-960E-F549B6DA5C2A}" destId="{FCF0F80D-378A-4F94-957D-8FD79EEE00FB}" srcOrd="2" destOrd="0" presId="urn:microsoft.com/office/officeart/2005/8/layout/list1"/>
    <dgm:cxn modelId="{1FA2EB9C-5409-499F-9028-B14FB07F8D21}" type="presParOf" srcId="{C35B9ED7-991A-41AA-960E-F549B6DA5C2A}" destId="{A481AC71-A674-4141-B55E-4E362C0BE730}" srcOrd="3" destOrd="0" presId="urn:microsoft.com/office/officeart/2005/8/layout/list1"/>
    <dgm:cxn modelId="{8C9F06DD-27E1-4701-BA08-049C5E9C9C05}" type="presParOf" srcId="{C35B9ED7-991A-41AA-960E-F549B6DA5C2A}" destId="{64806014-5609-4700-9D32-18A166C02664}" srcOrd="4" destOrd="0" presId="urn:microsoft.com/office/officeart/2005/8/layout/list1"/>
    <dgm:cxn modelId="{8ADE10EC-426F-4742-9A87-1D79D1C48398}" type="presParOf" srcId="{64806014-5609-4700-9D32-18A166C02664}" destId="{4FD25DBC-4A79-458F-AEA5-602DE8E3D6E9}" srcOrd="0" destOrd="0" presId="urn:microsoft.com/office/officeart/2005/8/layout/list1"/>
    <dgm:cxn modelId="{377AA942-3893-45B3-B412-017F130AB8A0}" type="presParOf" srcId="{64806014-5609-4700-9D32-18A166C02664}" destId="{4A9B6908-F06A-40E6-A312-440459635AC5}" srcOrd="1" destOrd="0" presId="urn:microsoft.com/office/officeart/2005/8/layout/list1"/>
    <dgm:cxn modelId="{44F676A1-38C2-4DB6-8F1E-72A35E454A71}" type="presParOf" srcId="{C35B9ED7-991A-41AA-960E-F549B6DA5C2A}" destId="{B05A372D-E19C-41DF-A1F7-F69443C1494F}" srcOrd="5" destOrd="0" presId="urn:microsoft.com/office/officeart/2005/8/layout/list1"/>
    <dgm:cxn modelId="{46AD6256-2F3A-419A-A35C-0FEA070AA39C}" type="presParOf" srcId="{C35B9ED7-991A-41AA-960E-F549B6DA5C2A}" destId="{16EBEC5C-1816-4B00-9048-2299CFCD93CF}" srcOrd="6" destOrd="0" presId="urn:microsoft.com/office/officeart/2005/8/layout/list1"/>
    <dgm:cxn modelId="{F07DA40C-30C3-4E2E-81EB-241423D99F43}" type="presParOf" srcId="{C35B9ED7-991A-41AA-960E-F549B6DA5C2A}" destId="{3A8F6DEE-0FC2-4554-9AE4-8CCDCF4D6025}" srcOrd="7" destOrd="0" presId="urn:microsoft.com/office/officeart/2005/8/layout/list1"/>
    <dgm:cxn modelId="{521036E6-ACBE-4FBB-84BC-177C8ED149DF}" type="presParOf" srcId="{C35B9ED7-991A-41AA-960E-F549B6DA5C2A}" destId="{FB64B780-AB2E-4151-A447-B43B3CB5E56D}" srcOrd="8" destOrd="0" presId="urn:microsoft.com/office/officeart/2005/8/layout/list1"/>
    <dgm:cxn modelId="{AA137F67-CBAD-42DA-8A06-578505D5AF3F}" type="presParOf" srcId="{FB64B780-AB2E-4151-A447-B43B3CB5E56D}" destId="{00DF7C9C-B910-4741-A57F-B8CBD39541BD}" srcOrd="0" destOrd="0" presId="urn:microsoft.com/office/officeart/2005/8/layout/list1"/>
    <dgm:cxn modelId="{F4563AE4-6467-42D6-8F6C-DBD0F3F46DE8}" type="presParOf" srcId="{FB64B780-AB2E-4151-A447-B43B3CB5E56D}" destId="{07FE37C5-A695-454A-A0DE-EEDFF7CA53E9}" srcOrd="1" destOrd="0" presId="urn:microsoft.com/office/officeart/2005/8/layout/list1"/>
    <dgm:cxn modelId="{0E80C2FA-D732-43A7-A3FB-FE8EED6F910D}" type="presParOf" srcId="{C35B9ED7-991A-41AA-960E-F549B6DA5C2A}" destId="{66521612-2787-42E9-9323-2218914A09B3}" srcOrd="9" destOrd="0" presId="urn:microsoft.com/office/officeart/2005/8/layout/list1"/>
    <dgm:cxn modelId="{E1B6D6F3-AD38-466F-ACD9-CC7D4D10DAE2}" type="presParOf" srcId="{C35B9ED7-991A-41AA-960E-F549B6DA5C2A}" destId="{8F6798E3-FA62-4D72-9D6E-EB290F25EB4A}" srcOrd="10" destOrd="0" presId="urn:microsoft.com/office/officeart/2005/8/layout/list1"/>
    <dgm:cxn modelId="{F121C707-BCFF-40C0-9494-0FE0A78A5273}" type="presParOf" srcId="{C35B9ED7-991A-41AA-960E-F549B6DA5C2A}" destId="{1C0786CA-A08B-4D68-AA5D-1856054045E5}" srcOrd="11" destOrd="0" presId="urn:microsoft.com/office/officeart/2005/8/layout/list1"/>
    <dgm:cxn modelId="{3145E536-9781-4844-8C02-49940D3B087A}" type="presParOf" srcId="{C35B9ED7-991A-41AA-960E-F549B6DA5C2A}" destId="{57E35C86-4B64-4CE6-A45C-53D5C74A74BD}" srcOrd="12" destOrd="0" presId="urn:microsoft.com/office/officeart/2005/8/layout/list1"/>
    <dgm:cxn modelId="{FB006C29-222E-4217-8359-A5A59D623F9B}" type="presParOf" srcId="{57E35C86-4B64-4CE6-A45C-53D5C74A74BD}" destId="{74629CB9-BD12-404B-BAF8-ED86DD85BDF8}" srcOrd="0" destOrd="0" presId="urn:microsoft.com/office/officeart/2005/8/layout/list1"/>
    <dgm:cxn modelId="{EDD3A112-1E7D-4ACA-8594-22E5F34B89AF}" type="presParOf" srcId="{57E35C86-4B64-4CE6-A45C-53D5C74A74BD}" destId="{51CE8EA1-8CE6-43F0-9569-59B331FAA2D2}" srcOrd="1" destOrd="0" presId="urn:microsoft.com/office/officeart/2005/8/layout/list1"/>
    <dgm:cxn modelId="{114B47F1-7F29-4E42-8AA7-A9B0057FB5A5}" type="presParOf" srcId="{C35B9ED7-991A-41AA-960E-F549B6DA5C2A}" destId="{8A29C353-C0F9-4EFF-B2AE-1DB622427E5B}" srcOrd="13" destOrd="0" presId="urn:microsoft.com/office/officeart/2005/8/layout/list1"/>
    <dgm:cxn modelId="{0A84B41F-2018-43C8-A418-A8DC83D21E0A}" type="presParOf" srcId="{C35B9ED7-991A-41AA-960E-F549B6DA5C2A}" destId="{BA6B9017-B620-4A39-B791-640C2D50E8BD}" srcOrd="14" destOrd="0" presId="urn:microsoft.com/office/officeart/2005/8/layout/list1"/>
    <dgm:cxn modelId="{D8E3CFF3-D5CE-4EC5-A114-E0DC99E2D23C}" type="presParOf" srcId="{C35B9ED7-991A-41AA-960E-F549B6DA5C2A}" destId="{D8ACE216-ED1A-41DC-8C23-5FB86B107352}" srcOrd="15" destOrd="0" presId="urn:microsoft.com/office/officeart/2005/8/layout/list1"/>
    <dgm:cxn modelId="{A8B7F7DD-AE35-4C43-B795-55124B5F75A2}" type="presParOf" srcId="{C35B9ED7-991A-41AA-960E-F549B6DA5C2A}" destId="{B66B206D-1AF4-45E1-B172-9E69E09F41B7}" srcOrd="16" destOrd="0" presId="urn:microsoft.com/office/officeart/2005/8/layout/list1"/>
    <dgm:cxn modelId="{66BC252C-905A-4313-8A41-D747D2074B56}" type="presParOf" srcId="{B66B206D-1AF4-45E1-B172-9E69E09F41B7}" destId="{556613C0-9FE4-4B5E-AF38-0328E122A47D}" srcOrd="0" destOrd="0" presId="urn:microsoft.com/office/officeart/2005/8/layout/list1"/>
    <dgm:cxn modelId="{039810A4-353F-48C4-9E1E-D6CCDA8C1B7B}" type="presParOf" srcId="{B66B206D-1AF4-45E1-B172-9E69E09F41B7}" destId="{27C726F5-2FB4-4EEA-BD69-A94A8F30B305}" srcOrd="1" destOrd="0" presId="urn:microsoft.com/office/officeart/2005/8/layout/list1"/>
    <dgm:cxn modelId="{1F5D5440-8E63-439E-90CE-0103065111C3}" type="presParOf" srcId="{C35B9ED7-991A-41AA-960E-F549B6DA5C2A}" destId="{5BCB0666-653C-4FDA-B15F-EAB09CC0D63D}" srcOrd="17" destOrd="0" presId="urn:microsoft.com/office/officeart/2005/8/layout/list1"/>
    <dgm:cxn modelId="{CE055B73-F802-4E31-A884-798FC17D4F31}" type="presParOf" srcId="{C35B9ED7-991A-41AA-960E-F549B6DA5C2A}" destId="{F7483582-0015-426B-BB02-CC1DB979113E}" srcOrd="18" destOrd="0" presId="urn:microsoft.com/office/officeart/2005/8/layout/list1"/>
    <dgm:cxn modelId="{D738BE1E-ADCF-4AED-A09D-3CFD000C12DC}" type="presParOf" srcId="{C35B9ED7-991A-41AA-960E-F549B6DA5C2A}" destId="{1873380A-74B0-41C5-8A01-E2687AA256CE}" srcOrd="19" destOrd="0" presId="urn:microsoft.com/office/officeart/2005/8/layout/list1"/>
    <dgm:cxn modelId="{C074B8C6-D2C1-40B1-B3DE-DCFD51F13579}" type="presParOf" srcId="{C35B9ED7-991A-41AA-960E-F549B6DA5C2A}" destId="{EE255BB8-93C7-477F-8F21-237A346F181B}" srcOrd="20" destOrd="0" presId="urn:microsoft.com/office/officeart/2005/8/layout/list1"/>
    <dgm:cxn modelId="{09252094-B6DD-4A5F-9A08-25F6167180B5}" type="presParOf" srcId="{EE255BB8-93C7-477F-8F21-237A346F181B}" destId="{CE95738E-374C-42BF-82C3-1F213EECE8D5}" srcOrd="0" destOrd="0" presId="urn:microsoft.com/office/officeart/2005/8/layout/list1"/>
    <dgm:cxn modelId="{6AB95E93-79EE-4580-A019-9C8CE76A3709}" type="presParOf" srcId="{EE255BB8-93C7-477F-8F21-237A346F181B}" destId="{1E47BA98-9467-47F9-9178-A07539DEC600}" srcOrd="1" destOrd="0" presId="urn:microsoft.com/office/officeart/2005/8/layout/list1"/>
    <dgm:cxn modelId="{A7E12885-1F64-43E9-96A6-B44409CDAD57}" type="presParOf" srcId="{C35B9ED7-991A-41AA-960E-F549B6DA5C2A}" destId="{4C5AE6D7-135D-4ECC-8299-46DC744FDE6C}" srcOrd="21" destOrd="0" presId="urn:microsoft.com/office/officeart/2005/8/layout/list1"/>
    <dgm:cxn modelId="{4C810FD9-86C4-428F-997F-9B71BD3AD60C}" type="presParOf" srcId="{C35B9ED7-991A-41AA-960E-F549B6DA5C2A}" destId="{E32A6936-99BD-4416-9129-7943EA2C4B10}" srcOrd="22" destOrd="0" presId="urn:microsoft.com/office/officeart/2005/8/layout/list1"/>
    <dgm:cxn modelId="{0FB2A36F-3AB1-4244-85DD-A155D1906F8D}" type="presParOf" srcId="{C35B9ED7-991A-41AA-960E-F549B6DA5C2A}" destId="{8362C476-F6B1-4036-B6F4-052F8E089954}" srcOrd="23" destOrd="0" presId="urn:microsoft.com/office/officeart/2005/8/layout/list1"/>
    <dgm:cxn modelId="{2DA82833-DDC3-480E-999A-3CEE056EB449}" type="presParOf" srcId="{C35B9ED7-991A-41AA-960E-F549B6DA5C2A}" destId="{0AE6EEB4-C7F8-43BC-A3E1-7FF9AF12218F}" srcOrd="24" destOrd="0" presId="urn:microsoft.com/office/officeart/2005/8/layout/list1"/>
    <dgm:cxn modelId="{384F0D71-A69B-42DF-884B-67ABA9BCF283}" type="presParOf" srcId="{0AE6EEB4-C7F8-43BC-A3E1-7FF9AF12218F}" destId="{48FE8823-A0FF-454D-8A15-CBCE896747B6}" srcOrd="0" destOrd="0" presId="urn:microsoft.com/office/officeart/2005/8/layout/list1"/>
    <dgm:cxn modelId="{A276FC6B-B9A4-4C65-A866-F02A63EC086A}" type="presParOf" srcId="{0AE6EEB4-C7F8-43BC-A3E1-7FF9AF12218F}" destId="{68C462C3-EFEC-4B8C-9640-B9A2055A943A}" srcOrd="1" destOrd="0" presId="urn:microsoft.com/office/officeart/2005/8/layout/list1"/>
    <dgm:cxn modelId="{38B37FE4-7F75-4589-AE06-9BDAFEDE59EB}" type="presParOf" srcId="{C35B9ED7-991A-41AA-960E-F549B6DA5C2A}" destId="{A78D88A3-9E5D-47A8-8730-DFC9752D73A7}" srcOrd="25" destOrd="0" presId="urn:microsoft.com/office/officeart/2005/8/layout/list1"/>
    <dgm:cxn modelId="{420A06E9-6096-4A53-9DCA-F24FB57ABAE5}" type="presParOf" srcId="{C35B9ED7-991A-41AA-960E-F549B6DA5C2A}" destId="{E6963D1A-6EDC-4EBE-9DAB-E875A008F94D}" srcOrd="26" destOrd="0" presId="urn:microsoft.com/office/officeart/2005/8/layout/list1"/>
    <dgm:cxn modelId="{1EAB5869-5BED-4B50-8D5D-CC7E3884B753}" type="presParOf" srcId="{C35B9ED7-991A-41AA-960E-F549B6DA5C2A}" destId="{94C5894D-B10D-491A-838F-E23F52BA4B79}" srcOrd="27" destOrd="0" presId="urn:microsoft.com/office/officeart/2005/8/layout/list1"/>
    <dgm:cxn modelId="{BDEE6C55-D420-443C-9BE8-8EB27CCAAA5D}" type="presParOf" srcId="{C35B9ED7-991A-41AA-960E-F549B6DA5C2A}" destId="{E12E6CAC-752B-4DAE-A3B1-06C71CA5C695}" srcOrd="28" destOrd="0" presId="urn:microsoft.com/office/officeart/2005/8/layout/list1"/>
    <dgm:cxn modelId="{940E53AA-E454-4AEC-80CE-68814C85A585}" type="presParOf" srcId="{E12E6CAC-752B-4DAE-A3B1-06C71CA5C695}" destId="{EAE9F480-F27B-43BA-87DD-D4927D60188D}" srcOrd="0" destOrd="0" presId="urn:microsoft.com/office/officeart/2005/8/layout/list1"/>
    <dgm:cxn modelId="{D88F7121-B880-4E11-8343-AB7141640407}" type="presParOf" srcId="{E12E6CAC-752B-4DAE-A3B1-06C71CA5C695}" destId="{45FE8843-23EA-4A42-9F45-C5453389CD32}" srcOrd="1" destOrd="0" presId="urn:microsoft.com/office/officeart/2005/8/layout/list1"/>
    <dgm:cxn modelId="{44BB6D64-32CB-4D79-8B1E-5B04EF97A39E}" type="presParOf" srcId="{C35B9ED7-991A-41AA-960E-F549B6DA5C2A}" destId="{B000F278-D069-4A21-A77C-7B64F9F2C3D2}" srcOrd="29" destOrd="0" presId="urn:microsoft.com/office/officeart/2005/8/layout/list1"/>
    <dgm:cxn modelId="{156EB40E-DF99-4FCE-8CE7-7D4192720CEE}" type="presParOf" srcId="{C35B9ED7-991A-41AA-960E-F549B6DA5C2A}" destId="{640E763C-A7B9-440D-A005-0E7B733B6D06}" srcOrd="30" destOrd="0" presId="urn:microsoft.com/office/officeart/2005/8/layout/list1"/>
    <dgm:cxn modelId="{C542D4E7-9513-49EE-9BFA-F0AD09C3F36D}" type="presParOf" srcId="{C35B9ED7-991A-41AA-960E-F549B6DA5C2A}" destId="{EA5819EA-485D-4D07-A46B-30F25F682BC0}" srcOrd="31" destOrd="0" presId="urn:microsoft.com/office/officeart/2005/8/layout/list1"/>
    <dgm:cxn modelId="{65ABBC16-B1FE-4CDC-8A01-CA177578A565}" type="presParOf" srcId="{C35B9ED7-991A-41AA-960E-F549B6DA5C2A}" destId="{DAAE2C7F-DA0A-43B3-B225-C75DEFE83A2F}" srcOrd="32" destOrd="0" presId="urn:microsoft.com/office/officeart/2005/8/layout/list1"/>
    <dgm:cxn modelId="{FF186CB8-C272-476C-B2AB-76429BA0599A}" type="presParOf" srcId="{DAAE2C7F-DA0A-43B3-B225-C75DEFE83A2F}" destId="{4BE49BB7-DD55-4DB7-B2A7-840E22C853DF}" srcOrd="0" destOrd="0" presId="urn:microsoft.com/office/officeart/2005/8/layout/list1"/>
    <dgm:cxn modelId="{F3F8B83C-8D34-4B41-AED1-B6F0540C4868}" type="presParOf" srcId="{DAAE2C7F-DA0A-43B3-B225-C75DEFE83A2F}" destId="{D74D1E53-1B76-4624-AA5A-AE6A0EB57A11}" srcOrd="1" destOrd="0" presId="urn:microsoft.com/office/officeart/2005/8/layout/list1"/>
    <dgm:cxn modelId="{36E230EC-202C-4F05-BD14-6C89F132AA07}" type="presParOf" srcId="{C35B9ED7-991A-41AA-960E-F549B6DA5C2A}" destId="{6F1E96BF-C602-446F-A7C7-FDCCBBB68F94}" srcOrd="33" destOrd="0" presId="urn:microsoft.com/office/officeart/2005/8/layout/list1"/>
    <dgm:cxn modelId="{D220F4C8-46D9-443F-B78D-C632398E4EAD}" type="presParOf" srcId="{C35B9ED7-991A-41AA-960E-F549B6DA5C2A}" destId="{663FE07D-7C48-4F7E-B78D-740A5051D0DA}" srcOrd="34" destOrd="0" presId="urn:microsoft.com/office/officeart/2005/8/layout/list1"/>
    <dgm:cxn modelId="{2AB71EEC-8B40-47E7-9834-56C4E557F04B}" type="presParOf" srcId="{C35B9ED7-991A-41AA-960E-F549B6DA5C2A}" destId="{030DA50D-0EA0-4089-A599-EB23CE110A2A}" srcOrd="35" destOrd="0" presId="urn:microsoft.com/office/officeart/2005/8/layout/list1"/>
    <dgm:cxn modelId="{611723DF-6D5A-4A59-83D4-8672FC2DD1B5}" type="presParOf" srcId="{C35B9ED7-991A-41AA-960E-F549B6DA5C2A}" destId="{E1B87447-6F2B-49A3-A3AB-5DBBF4EA9BE7}" srcOrd="36" destOrd="0" presId="urn:microsoft.com/office/officeart/2005/8/layout/list1"/>
    <dgm:cxn modelId="{37F5432B-0669-428F-9591-6BEFDC22FD36}" type="presParOf" srcId="{E1B87447-6F2B-49A3-A3AB-5DBBF4EA9BE7}" destId="{F0115B18-3142-495C-84F3-28A559644B9D}" srcOrd="0" destOrd="0" presId="urn:microsoft.com/office/officeart/2005/8/layout/list1"/>
    <dgm:cxn modelId="{D1778804-55F3-4FFA-9916-17A4316D8239}" type="presParOf" srcId="{E1B87447-6F2B-49A3-A3AB-5DBBF4EA9BE7}" destId="{F5CA4289-A066-4210-AA30-CAF67522E290}" srcOrd="1" destOrd="0" presId="urn:microsoft.com/office/officeart/2005/8/layout/list1"/>
    <dgm:cxn modelId="{5ADF49E8-EBBB-4DC0-BDA9-64A1080CD70C}" type="presParOf" srcId="{C35B9ED7-991A-41AA-960E-F549B6DA5C2A}" destId="{BD5FAD3D-9AD6-4B9F-A71C-E3758D161B3D}" srcOrd="37" destOrd="0" presId="urn:microsoft.com/office/officeart/2005/8/layout/list1"/>
    <dgm:cxn modelId="{DCC80D1B-3EAD-4310-8DF3-BDD9E6B8270A}" type="presParOf" srcId="{C35B9ED7-991A-41AA-960E-F549B6DA5C2A}" destId="{D9117024-7D6D-42C4-840A-4D9A76ABF73F}" srcOrd="3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B583F-DB93-4B52-A420-C070D640C8B6}">
      <dsp:nvSpPr>
        <dsp:cNvPr id="0" name=""/>
        <dsp:cNvSpPr/>
      </dsp:nvSpPr>
      <dsp:spPr>
        <a:xfrm>
          <a:off x="136454" y="1116"/>
          <a:ext cx="1852910" cy="185291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Universo</a:t>
          </a:r>
          <a:endParaRPr lang="es-MX" sz="2400" kern="1200" dirty="0"/>
        </a:p>
      </dsp:txBody>
      <dsp:txXfrm>
        <a:off x="407806" y="272468"/>
        <a:ext cx="1310206" cy="1310206"/>
      </dsp:txXfrm>
    </dsp:sp>
    <dsp:sp modelId="{9F4F3031-E72E-4CB0-8396-4997875991C0}">
      <dsp:nvSpPr>
        <dsp:cNvPr id="0" name=""/>
        <dsp:cNvSpPr/>
      </dsp:nvSpPr>
      <dsp:spPr>
        <a:xfrm rot="10286678">
          <a:off x="960143" y="2146269"/>
          <a:ext cx="648518" cy="507224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64AF25-5DFC-4D45-BF95-E4197DE0418C}">
      <dsp:nvSpPr>
        <dsp:cNvPr id="0" name=""/>
        <dsp:cNvSpPr/>
      </dsp:nvSpPr>
      <dsp:spPr>
        <a:xfrm>
          <a:off x="467543" y="2924941"/>
          <a:ext cx="1977623" cy="1235891"/>
        </a:xfrm>
        <a:prstGeom prst="ellipse">
          <a:avLst/>
        </a:prstGeom>
        <a:solidFill>
          <a:schemeClr val="accent5">
            <a:hueOff val="303874"/>
            <a:satOff val="-3413"/>
            <a:lumOff val="-72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Mundo</a:t>
          </a:r>
          <a:endParaRPr lang="es-MX" sz="2000" kern="1200" dirty="0"/>
        </a:p>
      </dsp:txBody>
      <dsp:txXfrm>
        <a:off x="757159" y="3105933"/>
        <a:ext cx="1398391" cy="873907"/>
      </dsp:txXfrm>
    </dsp:sp>
    <dsp:sp modelId="{7C601F3D-723A-4AD1-94C3-CC07223F8756}">
      <dsp:nvSpPr>
        <dsp:cNvPr id="0" name=""/>
        <dsp:cNvSpPr/>
      </dsp:nvSpPr>
      <dsp:spPr>
        <a:xfrm rot="11361464">
          <a:off x="932629" y="4499696"/>
          <a:ext cx="648518" cy="507224"/>
        </a:xfrm>
        <a:prstGeom prst="triangle">
          <a:avLst/>
        </a:prstGeom>
        <a:solidFill>
          <a:schemeClr val="accent5">
            <a:hueOff val="354520"/>
            <a:satOff val="-3982"/>
            <a:lumOff val="-85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8C6A0C-27AA-457B-BCEC-182E0D6D5998}">
      <dsp:nvSpPr>
        <dsp:cNvPr id="0" name=""/>
        <dsp:cNvSpPr/>
      </dsp:nvSpPr>
      <dsp:spPr>
        <a:xfrm>
          <a:off x="444963" y="5312483"/>
          <a:ext cx="1235891" cy="1235891"/>
        </a:xfrm>
        <a:prstGeom prst="ellipse">
          <a:avLst/>
        </a:prstGeom>
        <a:solidFill>
          <a:schemeClr val="accent5">
            <a:hueOff val="607749"/>
            <a:satOff val="-6826"/>
            <a:lumOff val="-145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País</a:t>
          </a:r>
          <a:endParaRPr lang="es-MX" sz="2800" kern="1200" dirty="0"/>
        </a:p>
      </dsp:txBody>
      <dsp:txXfrm>
        <a:off x="625955" y="5493475"/>
        <a:ext cx="873907" cy="873907"/>
      </dsp:txXfrm>
    </dsp:sp>
    <dsp:sp modelId="{7C0BCF17-A265-4B57-BD0C-3F7F465D4DF3}">
      <dsp:nvSpPr>
        <dsp:cNvPr id="0" name=""/>
        <dsp:cNvSpPr/>
      </dsp:nvSpPr>
      <dsp:spPr>
        <a:xfrm rot="5400000">
          <a:off x="2158800" y="5676816"/>
          <a:ext cx="648518" cy="507224"/>
        </a:xfrm>
        <a:prstGeom prst="triangle">
          <a:avLst/>
        </a:prstGeom>
        <a:solidFill>
          <a:schemeClr val="accent5">
            <a:hueOff val="709040"/>
            <a:satOff val="-7964"/>
            <a:lumOff val="-169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4D63DD-9BD2-4FE7-B4A4-0C6B5827769B}">
      <dsp:nvSpPr>
        <dsp:cNvPr id="0" name=""/>
        <dsp:cNvSpPr/>
      </dsp:nvSpPr>
      <dsp:spPr>
        <a:xfrm>
          <a:off x="3256554" y="5335514"/>
          <a:ext cx="2755604" cy="1189829"/>
        </a:xfrm>
        <a:prstGeom prst="ellipse">
          <a:avLst/>
        </a:prstGeom>
        <a:solidFill>
          <a:schemeClr val="accent5">
            <a:hueOff val="911623"/>
            <a:satOff val="-10239"/>
            <a:lumOff val="-218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Organización</a:t>
          </a:r>
          <a:endParaRPr lang="es-MX" sz="2000" kern="1200" dirty="0"/>
        </a:p>
      </dsp:txBody>
      <dsp:txXfrm>
        <a:off x="3660103" y="5509760"/>
        <a:ext cx="1948506" cy="841337"/>
      </dsp:txXfrm>
    </dsp:sp>
    <dsp:sp modelId="{8D56393D-D372-40A7-90FE-CF868843C07C}">
      <dsp:nvSpPr>
        <dsp:cNvPr id="0" name=""/>
        <dsp:cNvSpPr/>
      </dsp:nvSpPr>
      <dsp:spPr>
        <a:xfrm>
          <a:off x="4310097" y="4423261"/>
          <a:ext cx="648518" cy="507224"/>
        </a:xfrm>
        <a:prstGeom prst="triangle">
          <a:avLst/>
        </a:prstGeom>
        <a:solidFill>
          <a:schemeClr val="accent5">
            <a:hueOff val="1063560"/>
            <a:satOff val="-11946"/>
            <a:lumOff val="-254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E21B40-4DBC-4ABE-B8D8-5F157E602BB4}">
      <dsp:nvSpPr>
        <dsp:cNvPr id="0" name=""/>
        <dsp:cNvSpPr/>
      </dsp:nvSpPr>
      <dsp:spPr>
        <a:xfrm>
          <a:off x="3482228" y="2811054"/>
          <a:ext cx="2304257" cy="1235891"/>
        </a:xfrm>
        <a:prstGeom prst="ellipse">
          <a:avLst/>
        </a:prstGeom>
        <a:solidFill>
          <a:schemeClr val="accent5">
            <a:hueOff val="1215497"/>
            <a:satOff val="-13652"/>
            <a:lumOff val="-291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Divisiones</a:t>
          </a:r>
          <a:endParaRPr lang="es-MX" sz="1000" kern="1200" dirty="0"/>
        </a:p>
      </dsp:txBody>
      <dsp:txXfrm>
        <a:off x="3819679" y="2992046"/>
        <a:ext cx="1629355" cy="873907"/>
      </dsp:txXfrm>
    </dsp:sp>
    <dsp:sp modelId="{D4FE0D80-EA68-40F0-BCB0-878BDD0C3911}">
      <dsp:nvSpPr>
        <dsp:cNvPr id="0" name=""/>
        <dsp:cNvSpPr/>
      </dsp:nvSpPr>
      <dsp:spPr>
        <a:xfrm>
          <a:off x="4310097" y="1987962"/>
          <a:ext cx="648518" cy="507224"/>
        </a:xfrm>
        <a:prstGeom prst="triangle">
          <a:avLst/>
        </a:prstGeom>
        <a:solidFill>
          <a:schemeClr val="accent5">
            <a:hueOff val="1418080"/>
            <a:satOff val="-15927"/>
            <a:lumOff val="-339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2D46E4-9C8B-453F-B5E2-04C4E2A867F0}">
      <dsp:nvSpPr>
        <dsp:cNvPr id="0" name=""/>
        <dsp:cNvSpPr/>
      </dsp:nvSpPr>
      <dsp:spPr>
        <a:xfrm>
          <a:off x="2978176" y="154336"/>
          <a:ext cx="3312361" cy="1546470"/>
        </a:xfrm>
        <a:prstGeom prst="ellipse">
          <a:avLst/>
        </a:prstGeom>
        <a:solidFill>
          <a:schemeClr val="accent5">
            <a:hueOff val="1519371"/>
            <a:satOff val="-17065"/>
            <a:lumOff val="-364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Departamento</a:t>
          </a:r>
          <a:r>
            <a:rPr lang="es-MX" sz="1000" kern="1200" dirty="0" smtClean="0"/>
            <a:t>s</a:t>
          </a:r>
          <a:endParaRPr lang="es-MX" sz="1000" kern="1200" dirty="0"/>
        </a:p>
      </dsp:txBody>
      <dsp:txXfrm>
        <a:off x="3463260" y="380811"/>
        <a:ext cx="2342193" cy="1093520"/>
      </dsp:txXfrm>
    </dsp:sp>
    <dsp:sp modelId="{38125C5B-7550-490B-9F3E-5EF1293E1318}">
      <dsp:nvSpPr>
        <dsp:cNvPr id="0" name=""/>
        <dsp:cNvSpPr/>
      </dsp:nvSpPr>
      <dsp:spPr>
        <a:xfrm rot="5400000">
          <a:off x="6501394" y="673958"/>
          <a:ext cx="648518" cy="507224"/>
        </a:xfrm>
        <a:prstGeom prst="triangle">
          <a:avLst/>
        </a:prstGeom>
        <a:solidFill>
          <a:schemeClr val="accent5">
            <a:hueOff val="1772600"/>
            <a:satOff val="-19909"/>
            <a:lumOff val="-424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B11282-0B2E-47B0-9BC8-62A42D42CE1A}">
      <dsp:nvSpPr>
        <dsp:cNvPr id="0" name=""/>
        <dsp:cNvSpPr/>
      </dsp:nvSpPr>
      <dsp:spPr>
        <a:xfrm>
          <a:off x="7332060" y="309625"/>
          <a:ext cx="1622774" cy="1235891"/>
        </a:xfrm>
        <a:prstGeom prst="ellipse">
          <a:avLst/>
        </a:prstGeom>
        <a:solidFill>
          <a:schemeClr val="accent5">
            <a:hueOff val="1823246"/>
            <a:satOff val="-20478"/>
            <a:lumOff val="-437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Secciones</a:t>
          </a:r>
          <a:endParaRPr lang="es-MX" sz="2000" kern="1200" dirty="0"/>
        </a:p>
      </dsp:txBody>
      <dsp:txXfrm>
        <a:off x="7569710" y="490617"/>
        <a:ext cx="1147474" cy="873907"/>
      </dsp:txXfrm>
    </dsp:sp>
    <dsp:sp modelId="{F7EE5047-68C3-4018-B67A-6877CCB75E53}">
      <dsp:nvSpPr>
        <dsp:cNvPr id="0" name=""/>
        <dsp:cNvSpPr/>
      </dsp:nvSpPr>
      <dsp:spPr>
        <a:xfrm rot="10800000">
          <a:off x="7819188" y="1784773"/>
          <a:ext cx="648518" cy="507224"/>
        </a:xfrm>
        <a:prstGeom prst="triangle">
          <a:avLst/>
        </a:prstGeom>
        <a:solidFill>
          <a:schemeClr val="accent5">
            <a:hueOff val="2127120"/>
            <a:satOff val="-23891"/>
            <a:lumOff val="-509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F32971-5383-43F2-9DBD-071267EE0E5D}">
      <dsp:nvSpPr>
        <dsp:cNvPr id="0" name=""/>
        <dsp:cNvSpPr/>
      </dsp:nvSpPr>
      <dsp:spPr>
        <a:xfrm>
          <a:off x="7216992" y="2502544"/>
          <a:ext cx="1852910" cy="1852910"/>
        </a:xfrm>
        <a:prstGeom prst="ellipse">
          <a:avLst/>
        </a:prstGeom>
        <a:solidFill>
          <a:schemeClr val="accent5">
            <a:hueOff val="2127120"/>
            <a:satOff val="-23891"/>
            <a:lumOff val="-50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Personas</a:t>
          </a:r>
          <a:endParaRPr lang="es-MX" sz="2600" kern="1200" dirty="0"/>
        </a:p>
      </dsp:txBody>
      <dsp:txXfrm>
        <a:off x="7488344" y="2773896"/>
        <a:ext cx="1310206" cy="13102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483155-E145-48E6-BC65-E6DBF747B1E4}">
      <dsp:nvSpPr>
        <dsp:cNvPr id="0" name=""/>
        <dsp:cNvSpPr/>
      </dsp:nvSpPr>
      <dsp:spPr>
        <a:xfrm>
          <a:off x="4114799" y="3395762"/>
          <a:ext cx="2330547" cy="4006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6953"/>
              </a:lnTo>
              <a:lnTo>
                <a:pt x="2330547" y="246953"/>
              </a:lnTo>
              <a:lnTo>
                <a:pt x="2330547" y="400693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FB9052-34D5-4839-958F-221372975DBE}">
      <dsp:nvSpPr>
        <dsp:cNvPr id="0" name=""/>
        <dsp:cNvSpPr/>
      </dsp:nvSpPr>
      <dsp:spPr>
        <a:xfrm>
          <a:off x="3928102" y="3395762"/>
          <a:ext cx="186697" cy="400693"/>
        </a:xfrm>
        <a:custGeom>
          <a:avLst/>
          <a:gdLst/>
          <a:ahLst/>
          <a:cxnLst/>
          <a:rect l="0" t="0" r="0" b="0"/>
          <a:pathLst>
            <a:path>
              <a:moveTo>
                <a:pt x="186697" y="0"/>
              </a:moveTo>
              <a:lnTo>
                <a:pt x="186697" y="246953"/>
              </a:lnTo>
              <a:lnTo>
                <a:pt x="0" y="246953"/>
              </a:lnTo>
              <a:lnTo>
                <a:pt x="0" y="400693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1C093A-02BB-4E09-98B0-835E355B3452}">
      <dsp:nvSpPr>
        <dsp:cNvPr id="0" name=""/>
        <dsp:cNvSpPr/>
      </dsp:nvSpPr>
      <dsp:spPr>
        <a:xfrm>
          <a:off x="2026691" y="3395762"/>
          <a:ext cx="2088108" cy="400693"/>
        </a:xfrm>
        <a:custGeom>
          <a:avLst/>
          <a:gdLst/>
          <a:ahLst/>
          <a:cxnLst/>
          <a:rect l="0" t="0" r="0" b="0"/>
          <a:pathLst>
            <a:path>
              <a:moveTo>
                <a:pt x="2088108" y="0"/>
              </a:moveTo>
              <a:lnTo>
                <a:pt x="2088108" y="246953"/>
              </a:lnTo>
              <a:lnTo>
                <a:pt x="0" y="246953"/>
              </a:lnTo>
              <a:lnTo>
                <a:pt x="0" y="400693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DB6739-1532-492D-A255-2E5B564C1F7D}">
      <dsp:nvSpPr>
        <dsp:cNvPr id="0" name=""/>
        <dsp:cNvSpPr/>
      </dsp:nvSpPr>
      <dsp:spPr>
        <a:xfrm>
          <a:off x="585654" y="3395762"/>
          <a:ext cx="3529145" cy="380689"/>
        </a:xfrm>
        <a:custGeom>
          <a:avLst/>
          <a:gdLst/>
          <a:ahLst/>
          <a:cxnLst/>
          <a:rect l="0" t="0" r="0" b="0"/>
          <a:pathLst>
            <a:path>
              <a:moveTo>
                <a:pt x="3529145" y="0"/>
              </a:moveTo>
              <a:lnTo>
                <a:pt x="3529145" y="226949"/>
              </a:lnTo>
              <a:lnTo>
                <a:pt x="0" y="226949"/>
              </a:lnTo>
              <a:lnTo>
                <a:pt x="0" y="380689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1F4F2D-1033-4BF5-9A5A-E8BAE9EA52C7}">
      <dsp:nvSpPr>
        <dsp:cNvPr id="0" name=""/>
        <dsp:cNvSpPr/>
      </dsp:nvSpPr>
      <dsp:spPr>
        <a:xfrm>
          <a:off x="3197416" y="2736877"/>
          <a:ext cx="1834767" cy="6588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9297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Gerencia</a:t>
          </a:r>
          <a:endParaRPr lang="es-MX" sz="2400" kern="1200" dirty="0"/>
        </a:p>
      </dsp:txBody>
      <dsp:txXfrm>
        <a:off x="3197416" y="2736877"/>
        <a:ext cx="1834767" cy="658885"/>
      </dsp:txXfrm>
    </dsp:sp>
    <dsp:sp modelId="{EB586C44-810C-4BCB-A0EE-3DFCC8B61A39}">
      <dsp:nvSpPr>
        <dsp:cNvPr id="0" name=""/>
        <dsp:cNvSpPr/>
      </dsp:nvSpPr>
      <dsp:spPr>
        <a:xfrm>
          <a:off x="3733026" y="3249343"/>
          <a:ext cx="1145321" cy="21962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3733026" y="3249343"/>
        <a:ext cx="1145321" cy="219628"/>
      </dsp:txXfrm>
    </dsp:sp>
    <dsp:sp modelId="{B0F36E90-7440-43EE-BB57-1D9B492D091C}">
      <dsp:nvSpPr>
        <dsp:cNvPr id="0" name=""/>
        <dsp:cNvSpPr/>
      </dsp:nvSpPr>
      <dsp:spPr>
        <a:xfrm>
          <a:off x="84194" y="3776451"/>
          <a:ext cx="1002920" cy="65888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9297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R H</a:t>
          </a:r>
          <a:endParaRPr lang="es-MX" sz="2400" kern="1200" dirty="0"/>
        </a:p>
      </dsp:txBody>
      <dsp:txXfrm>
        <a:off x="84194" y="3776451"/>
        <a:ext cx="1002920" cy="658885"/>
      </dsp:txXfrm>
    </dsp:sp>
    <dsp:sp modelId="{EED684E4-4E60-4358-8518-6ADB7FF228B1}">
      <dsp:nvSpPr>
        <dsp:cNvPr id="0" name=""/>
        <dsp:cNvSpPr/>
      </dsp:nvSpPr>
      <dsp:spPr>
        <a:xfrm>
          <a:off x="203880" y="4288918"/>
          <a:ext cx="1145321" cy="21962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203880" y="4288918"/>
        <a:ext cx="1145321" cy="219628"/>
      </dsp:txXfrm>
    </dsp:sp>
    <dsp:sp modelId="{23E0D9B2-2C17-4080-BA64-E0F087C9CE34}">
      <dsp:nvSpPr>
        <dsp:cNvPr id="0" name=""/>
        <dsp:cNvSpPr/>
      </dsp:nvSpPr>
      <dsp:spPr>
        <a:xfrm>
          <a:off x="1301314" y="3796455"/>
          <a:ext cx="1450753" cy="658885"/>
        </a:xfrm>
        <a:prstGeom prst="rect">
          <a:avLst/>
        </a:prstGeom>
        <a:solidFill>
          <a:schemeClr val="accent2">
            <a:hueOff val="13013"/>
            <a:satOff val="-8959"/>
            <a:lumOff val="-228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9297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finanzas</a:t>
          </a:r>
          <a:endParaRPr lang="es-MX" sz="2400" kern="1200" dirty="0"/>
        </a:p>
      </dsp:txBody>
      <dsp:txXfrm>
        <a:off x="1301314" y="3796455"/>
        <a:ext cx="1450753" cy="658885"/>
      </dsp:txXfrm>
    </dsp:sp>
    <dsp:sp modelId="{4C8A7329-0155-4A17-A885-5B96AE8CD0B1}">
      <dsp:nvSpPr>
        <dsp:cNvPr id="0" name=""/>
        <dsp:cNvSpPr/>
      </dsp:nvSpPr>
      <dsp:spPr>
        <a:xfrm>
          <a:off x="2000285" y="4288918"/>
          <a:ext cx="1145321" cy="21962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13013"/>
              <a:satOff val="-8959"/>
              <a:lumOff val="-22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2000285" y="4288918"/>
        <a:ext cx="1145321" cy="219628"/>
      </dsp:txXfrm>
    </dsp:sp>
    <dsp:sp modelId="{6FADBB44-39C7-49D9-9BEA-4E38DD41CC4E}">
      <dsp:nvSpPr>
        <dsp:cNvPr id="0" name=""/>
        <dsp:cNvSpPr/>
      </dsp:nvSpPr>
      <dsp:spPr>
        <a:xfrm>
          <a:off x="2980539" y="3796455"/>
          <a:ext cx="1895125" cy="658885"/>
        </a:xfrm>
        <a:prstGeom prst="rect">
          <a:avLst/>
        </a:prstGeom>
        <a:solidFill>
          <a:schemeClr val="accent2">
            <a:hueOff val="26025"/>
            <a:satOff val="-17917"/>
            <a:lumOff val="-457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9297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Producción</a:t>
          </a:r>
          <a:endParaRPr lang="es-MX" sz="2400" kern="1200" dirty="0"/>
        </a:p>
      </dsp:txBody>
      <dsp:txXfrm>
        <a:off x="2980539" y="3796455"/>
        <a:ext cx="1895125" cy="658885"/>
      </dsp:txXfrm>
    </dsp:sp>
    <dsp:sp modelId="{71C7FA02-C121-49E6-9C85-90A38EE18347}">
      <dsp:nvSpPr>
        <dsp:cNvPr id="0" name=""/>
        <dsp:cNvSpPr/>
      </dsp:nvSpPr>
      <dsp:spPr>
        <a:xfrm>
          <a:off x="4018875" y="4288918"/>
          <a:ext cx="1145321" cy="21962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26025"/>
              <a:satOff val="-17917"/>
              <a:lumOff val="-45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4018875" y="4288918"/>
        <a:ext cx="1145321" cy="219628"/>
      </dsp:txXfrm>
    </dsp:sp>
    <dsp:sp modelId="{12E407BD-BC17-4164-9700-F6DFA432B378}">
      <dsp:nvSpPr>
        <dsp:cNvPr id="0" name=""/>
        <dsp:cNvSpPr/>
      </dsp:nvSpPr>
      <dsp:spPr>
        <a:xfrm>
          <a:off x="5200490" y="3796455"/>
          <a:ext cx="2489713" cy="658885"/>
        </a:xfrm>
        <a:prstGeom prst="rect">
          <a:avLst/>
        </a:prstGeom>
        <a:solidFill>
          <a:schemeClr val="accent2">
            <a:hueOff val="39038"/>
            <a:satOff val="-26876"/>
            <a:lumOff val="-686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9297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Mercadotecnia</a:t>
          </a:r>
          <a:endParaRPr lang="es-MX" sz="2400" kern="1200" dirty="0"/>
        </a:p>
      </dsp:txBody>
      <dsp:txXfrm>
        <a:off x="5200490" y="3796455"/>
        <a:ext cx="2489713" cy="658885"/>
      </dsp:txXfrm>
    </dsp:sp>
    <dsp:sp modelId="{41471D05-D36D-44CD-885E-49C78D147FAF}">
      <dsp:nvSpPr>
        <dsp:cNvPr id="0" name=""/>
        <dsp:cNvSpPr/>
      </dsp:nvSpPr>
      <dsp:spPr>
        <a:xfrm>
          <a:off x="6518774" y="4288918"/>
          <a:ext cx="1145321" cy="21962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39038"/>
              <a:satOff val="-26876"/>
              <a:lumOff val="-686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6518774" y="4288918"/>
        <a:ext cx="1145321" cy="2196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E9F995-2CF0-4531-AFC2-5B08B6E1F040}">
      <dsp:nvSpPr>
        <dsp:cNvPr id="0" name=""/>
        <dsp:cNvSpPr/>
      </dsp:nvSpPr>
      <dsp:spPr>
        <a:xfrm rot="5400000">
          <a:off x="3902496" y="88298"/>
          <a:ext cx="2413496" cy="2237883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Características de grupo y equipo</a:t>
          </a:r>
          <a:endParaRPr lang="es-ES" sz="1800" kern="1200" dirty="0"/>
        </a:p>
      </dsp:txBody>
      <dsp:txXfrm rot="-5400000">
        <a:off x="4349713" y="388107"/>
        <a:ext cx="1519061" cy="1638266"/>
      </dsp:txXfrm>
    </dsp:sp>
    <dsp:sp modelId="{14B9AAD9-943C-473C-8E36-FD7D98E7E790}">
      <dsp:nvSpPr>
        <dsp:cNvPr id="0" name=""/>
        <dsp:cNvSpPr/>
      </dsp:nvSpPr>
      <dsp:spPr>
        <a:xfrm>
          <a:off x="6222831" y="483191"/>
          <a:ext cx="2693461" cy="14480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60C5F5-E301-4A15-A3DD-ECA00C3AB113}">
      <dsp:nvSpPr>
        <dsp:cNvPr id="0" name=""/>
        <dsp:cNvSpPr/>
      </dsp:nvSpPr>
      <dsp:spPr>
        <a:xfrm rot="5400000">
          <a:off x="1634775" y="157369"/>
          <a:ext cx="2413496" cy="2099741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Comunicación</a:t>
          </a:r>
          <a:endParaRPr lang="es-ES" sz="1800" kern="1200" dirty="0"/>
        </a:p>
      </dsp:txBody>
      <dsp:txXfrm rot="-5400000">
        <a:off x="2118862" y="376595"/>
        <a:ext cx="1445321" cy="1661290"/>
      </dsp:txXfrm>
    </dsp:sp>
    <dsp:sp modelId="{01633927-9C0F-4CE8-9D3B-E9882C5C54C2}">
      <dsp:nvSpPr>
        <dsp:cNvPr id="0" name=""/>
        <dsp:cNvSpPr/>
      </dsp:nvSpPr>
      <dsp:spPr>
        <a:xfrm rot="5400000">
          <a:off x="2764291" y="2205945"/>
          <a:ext cx="2413496" cy="2099741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Resolución de conflictos</a:t>
          </a:r>
          <a:endParaRPr lang="es-ES" sz="1800" kern="1200" dirty="0"/>
        </a:p>
      </dsp:txBody>
      <dsp:txXfrm rot="-5400000">
        <a:off x="3248378" y="2425171"/>
        <a:ext cx="1445321" cy="1661290"/>
      </dsp:txXfrm>
    </dsp:sp>
    <dsp:sp modelId="{1671F0B0-C641-4B8D-9643-21DF72464716}">
      <dsp:nvSpPr>
        <dsp:cNvPr id="0" name=""/>
        <dsp:cNvSpPr/>
      </dsp:nvSpPr>
      <dsp:spPr>
        <a:xfrm>
          <a:off x="227707" y="2531767"/>
          <a:ext cx="2606575" cy="14480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854E0E-8B8A-4503-ACC0-0A889E8036E5}">
      <dsp:nvSpPr>
        <dsp:cNvPr id="0" name=""/>
        <dsp:cNvSpPr/>
      </dsp:nvSpPr>
      <dsp:spPr>
        <a:xfrm rot="5400000">
          <a:off x="5032012" y="2205945"/>
          <a:ext cx="2413496" cy="2099741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Liderazgo</a:t>
          </a:r>
          <a:endParaRPr lang="es-ES" sz="1800" kern="1200" dirty="0"/>
        </a:p>
      </dsp:txBody>
      <dsp:txXfrm rot="-5400000">
        <a:off x="5516099" y="2425171"/>
        <a:ext cx="1445321" cy="166129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E8D967-8BFF-4EFF-8680-9B663798FF7E}">
      <dsp:nvSpPr>
        <dsp:cNvPr id="0" name=""/>
        <dsp:cNvSpPr/>
      </dsp:nvSpPr>
      <dsp:spPr>
        <a:xfrm>
          <a:off x="666935" y="0"/>
          <a:ext cx="7558608" cy="377825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4E95E2-E48A-4FE5-96E1-C00DA0B0919C}">
      <dsp:nvSpPr>
        <dsp:cNvPr id="0" name=""/>
        <dsp:cNvSpPr/>
      </dsp:nvSpPr>
      <dsp:spPr>
        <a:xfrm>
          <a:off x="633" y="1133475"/>
          <a:ext cx="1177558" cy="15113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Análisis del puesto</a:t>
          </a:r>
          <a:endParaRPr lang="es-ES" sz="1800" kern="1200" dirty="0"/>
        </a:p>
      </dsp:txBody>
      <dsp:txXfrm>
        <a:off x="58117" y="1190959"/>
        <a:ext cx="1062590" cy="1396332"/>
      </dsp:txXfrm>
    </dsp:sp>
    <dsp:sp modelId="{600D39EB-1550-4F45-8799-A94ABCF246B8}">
      <dsp:nvSpPr>
        <dsp:cNvPr id="0" name=""/>
        <dsp:cNvSpPr/>
      </dsp:nvSpPr>
      <dsp:spPr>
        <a:xfrm>
          <a:off x="1374452" y="1133475"/>
          <a:ext cx="2088424" cy="15113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Reclutamiento</a:t>
          </a:r>
          <a:endParaRPr lang="es-ES" sz="1800" kern="1200" dirty="0"/>
        </a:p>
      </dsp:txBody>
      <dsp:txXfrm>
        <a:off x="1448228" y="1207251"/>
        <a:ext cx="1940872" cy="1363748"/>
      </dsp:txXfrm>
    </dsp:sp>
    <dsp:sp modelId="{466DAF3B-B910-47D3-A4B9-B79902C06D48}">
      <dsp:nvSpPr>
        <dsp:cNvPr id="0" name=""/>
        <dsp:cNvSpPr/>
      </dsp:nvSpPr>
      <dsp:spPr>
        <a:xfrm>
          <a:off x="3659136" y="1133475"/>
          <a:ext cx="1520652" cy="15113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Selección</a:t>
          </a:r>
          <a:endParaRPr lang="es-ES" sz="1800" kern="1200" dirty="0"/>
        </a:p>
      </dsp:txBody>
      <dsp:txXfrm>
        <a:off x="3732912" y="1207251"/>
        <a:ext cx="1373100" cy="1363748"/>
      </dsp:txXfrm>
    </dsp:sp>
    <dsp:sp modelId="{1E1FF3BF-00C5-46E5-9D38-29E22ED23DAA}">
      <dsp:nvSpPr>
        <dsp:cNvPr id="0" name=""/>
        <dsp:cNvSpPr/>
      </dsp:nvSpPr>
      <dsp:spPr>
        <a:xfrm>
          <a:off x="5376048" y="1133475"/>
          <a:ext cx="1779055" cy="15113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Contratación</a:t>
          </a:r>
          <a:endParaRPr lang="es-ES" sz="1800" kern="1200" dirty="0"/>
        </a:p>
      </dsp:txBody>
      <dsp:txXfrm>
        <a:off x="5449824" y="1207251"/>
        <a:ext cx="1631503" cy="1363748"/>
      </dsp:txXfrm>
    </dsp:sp>
    <dsp:sp modelId="{44A5AA4D-F123-4532-AE4B-44062D734529}">
      <dsp:nvSpPr>
        <dsp:cNvPr id="0" name=""/>
        <dsp:cNvSpPr/>
      </dsp:nvSpPr>
      <dsp:spPr>
        <a:xfrm>
          <a:off x="7351364" y="1133475"/>
          <a:ext cx="1540482" cy="15113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Inducción</a:t>
          </a:r>
          <a:endParaRPr lang="es-ES" sz="1800" kern="1200" dirty="0"/>
        </a:p>
      </dsp:txBody>
      <dsp:txXfrm>
        <a:off x="7425140" y="1207251"/>
        <a:ext cx="1392930" cy="136374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F0F80D-378A-4F94-957D-8FD79EEE00FB}">
      <dsp:nvSpPr>
        <dsp:cNvPr id="0" name=""/>
        <dsp:cNvSpPr/>
      </dsp:nvSpPr>
      <dsp:spPr>
        <a:xfrm>
          <a:off x="0" y="289224"/>
          <a:ext cx="903649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EA3AF1-4538-42D1-B8FB-8C9D7D7BE235}">
      <dsp:nvSpPr>
        <dsp:cNvPr id="0" name=""/>
        <dsp:cNvSpPr/>
      </dsp:nvSpPr>
      <dsp:spPr>
        <a:xfrm>
          <a:off x="451824" y="97344"/>
          <a:ext cx="6325547" cy="3837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091" tIns="0" rIns="23909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Compromiso</a:t>
          </a:r>
          <a:endParaRPr lang="es-ES" sz="2400" kern="1200" dirty="0"/>
        </a:p>
      </dsp:txBody>
      <dsp:txXfrm>
        <a:off x="470558" y="116078"/>
        <a:ext cx="6288079" cy="346292"/>
      </dsp:txXfrm>
    </dsp:sp>
    <dsp:sp modelId="{16EBEC5C-1816-4B00-9048-2299CFCD93CF}">
      <dsp:nvSpPr>
        <dsp:cNvPr id="0" name=""/>
        <dsp:cNvSpPr/>
      </dsp:nvSpPr>
      <dsp:spPr>
        <a:xfrm>
          <a:off x="0" y="878904"/>
          <a:ext cx="903649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9B6908-F06A-40E6-A312-440459635AC5}">
      <dsp:nvSpPr>
        <dsp:cNvPr id="0" name=""/>
        <dsp:cNvSpPr/>
      </dsp:nvSpPr>
      <dsp:spPr>
        <a:xfrm>
          <a:off x="451824" y="687024"/>
          <a:ext cx="6325547" cy="3837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091" tIns="0" rIns="23909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Iniciativa</a:t>
          </a:r>
          <a:endParaRPr lang="es-ES" sz="2400" kern="1200" dirty="0"/>
        </a:p>
      </dsp:txBody>
      <dsp:txXfrm>
        <a:off x="470558" y="705758"/>
        <a:ext cx="6288079" cy="346292"/>
      </dsp:txXfrm>
    </dsp:sp>
    <dsp:sp modelId="{8F6798E3-FA62-4D72-9D6E-EB290F25EB4A}">
      <dsp:nvSpPr>
        <dsp:cNvPr id="0" name=""/>
        <dsp:cNvSpPr/>
      </dsp:nvSpPr>
      <dsp:spPr>
        <a:xfrm>
          <a:off x="0" y="1468584"/>
          <a:ext cx="903649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FE37C5-A695-454A-A0DE-EEDFF7CA53E9}">
      <dsp:nvSpPr>
        <dsp:cNvPr id="0" name=""/>
        <dsp:cNvSpPr/>
      </dsp:nvSpPr>
      <dsp:spPr>
        <a:xfrm>
          <a:off x="451824" y="1276704"/>
          <a:ext cx="6325547" cy="3837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091" tIns="0" rIns="23909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Resolución</a:t>
          </a:r>
          <a:endParaRPr lang="es-ES" sz="2400" kern="1200" dirty="0"/>
        </a:p>
      </dsp:txBody>
      <dsp:txXfrm>
        <a:off x="470558" y="1295438"/>
        <a:ext cx="6288079" cy="346292"/>
      </dsp:txXfrm>
    </dsp:sp>
    <dsp:sp modelId="{BA6B9017-B620-4A39-B791-640C2D50E8BD}">
      <dsp:nvSpPr>
        <dsp:cNvPr id="0" name=""/>
        <dsp:cNvSpPr/>
      </dsp:nvSpPr>
      <dsp:spPr>
        <a:xfrm>
          <a:off x="0" y="2058264"/>
          <a:ext cx="903649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CE8EA1-8CE6-43F0-9569-59B331FAA2D2}">
      <dsp:nvSpPr>
        <dsp:cNvPr id="0" name=""/>
        <dsp:cNvSpPr/>
      </dsp:nvSpPr>
      <dsp:spPr>
        <a:xfrm>
          <a:off x="451824" y="1866384"/>
          <a:ext cx="6325547" cy="3837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091" tIns="0" rIns="23909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Creatividad e innovación</a:t>
          </a:r>
          <a:endParaRPr lang="es-ES" sz="2400" kern="1200" dirty="0"/>
        </a:p>
      </dsp:txBody>
      <dsp:txXfrm>
        <a:off x="470558" y="1885118"/>
        <a:ext cx="6288079" cy="346292"/>
      </dsp:txXfrm>
    </dsp:sp>
    <dsp:sp modelId="{F7483582-0015-426B-BB02-CC1DB979113E}">
      <dsp:nvSpPr>
        <dsp:cNvPr id="0" name=""/>
        <dsp:cNvSpPr/>
      </dsp:nvSpPr>
      <dsp:spPr>
        <a:xfrm>
          <a:off x="0" y="2647944"/>
          <a:ext cx="903649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C726F5-2FB4-4EEA-BD69-A94A8F30B305}">
      <dsp:nvSpPr>
        <dsp:cNvPr id="0" name=""/>
        <dsp:cNvSpPr/>
      </dsp:nvSpPr>
      <dsp:spPr>
        <a:xfrm>
          <a:off x="451824" y="2456064"/>
          <a:ext cx="6325547" cy="3837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091" tIns="0" rIns="23909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Optimismo</a:t>
          </a:r>
          <a:endParaRPr lang="es-ES" sz="2400" kern="1200" dirty="0"/>
        </a:p>
      </dsp:txBody>
      <dsp:txXfrm>
        <a:off x="470558" y="2474798"/>
        <a:ext cx="6288079" cy="346292"/>
      </dsp:txXfrm>
    </dsp:sp>
    <dsp:sp modelId="{E32A6936-99BD-4416-9129-7943EA2C4B10}">
      <dsp:nvSpPr>
        <dsp:cNvPr id="0" name=""/>
        <dsp:cNvSpPr/>
      </dsp:nvSpPr>
      <dsp:spPr>
        <a:xfrm>
          <a:off x="0" y="3237624"/>
          <a:ext cx="903649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47BA98-9467-47F9-9178-A07539DEC600}">
      <dsp:nvSpPr>
        <dsp:cNvPr id="0" name=""/>
        <dsp:cNvSpPr/>
      </dsp:nvSpPr>
      <dsp:spPr>
        <a:xfrm>
          <a:off x="451824" y="3045744"/>
          <a:ext cx="6325547" cy="3837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091" tIns="0" rIns="23909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Trabajo en equipo</a:t>
          </a:r>
          <a:endParaRPr lang="es-ES" sz="2400" kern="1200" dirty="0"/>
        </a:p>
      </dsp:txBody>
      <dsp:txXfrm>
        <a:off x="470558" y="3064478"/>
        <a:ext cx="6288079" cy="346292"/>
      </dsp:txXfrm>
    </dsp:sp>
    <dsp:sp modelId="{E6963D1A-6EDC-4EBE-9DAB-E875A008F94D}">
      <dsp:nvSpPr>
        <dsp:cNvPr id="0" name=""/>
        <dsp:cNvSpPr/>
      </dsp:nvSpPr>
      <dsp:spPr>
        <a:xfrm>
          <a:off x="0" y="3827304"/>
          <a:ext cx="903649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C462C3-EFEC-4B8C-9640-B9A2055A943A}">
      <dsp:nvSpPr>
        <dsp:cNvPr id="0" name=""/>
        <dsp:cNvSpPr/>
      </dsp:nvSpPr>
      <dsp:spPr>
        <a:xfrm>
          <a:off x="451824" y="3635424"/>
          <a:ext cx="6325547" cy="3837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091" tIns="0" rIns="23909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Saber escuchar</a:t>
          </a:r>
          <a:endParaRPr lang="es-ES" sz="2400" kern="1200" dirty="0"/>
        </a:p>
      </dsp:txBody>
      <dsp:txXfrm>
        <a:off x="470558" y="3654158"/>
        <a:ext cx="6288079" cy="346292"/>
      </dsp:txXfrm>
    </dsp:sp>
    <dsp:sp modelId="{640E763C-A7B9-440D-A005-0E7B733B6D06}">
      <dsp:nvSpPr>
        <dsp:cNvPr id="0" name=""/>
        <dsp:cNvSpPr/>
      </dsp:nvSpPr>
      <dsp:spPr>
        <a:xfrm>
          <a:off x="0" y="4416984"/>
          <a:ext cx="903649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FE8843-23EA-4A42-9F45-C5453389CD32}">
      <dsp:nvSpPr>
        <dsp:cNvPr id="0" name=""/>
        <dsp:cNvSpPr/>
      </dsp:nvSpPr>
      <dsp:spPr>
        <a:xfrm>
          <a:off x="451824" y="4225104"/>
          <a:ext cx="6325547" cy="3837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091" tIns="0" rIns="23909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Tolerancia al fracaso</a:t>
          </a:r>
          <a:endParaRPr lang="es-ES" sz="2400" kern="1200" dirty="0"/>
        </a:p>
      </dsp:txBody>
      <dsp:txXfrm>
        <a:off x="470558" y="4243838"/>
        <a:ext cx="6288079" cy="346292"/>
      </dsp:txXfrm>
    </dsp:sp>
    <dsp:sp modelId="{663FE07D-7C48-4F7E-B78D-740A5051D0DA}">
      <dsp:nvSpPr>
        <dsp:cNvPr id="0" name=""/>
        <dsp:cNvSpPr/>
      </dsp:nvSpPr>
      <dsp:spPr>
        <a:xfrm>
          <a:off x="0" y="5006664"/>
          <a:ext cx="903649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4D1E53-1B76-4624-AA5A-AE6A0EB57A11}">
      <dsp:nvSpPr>
        <dsp:cNvPr id="0" name=""/>
        <dsp:cNvSpPr/>
      </dsp:nvSpPr>
      <dsp:spPr>
        <a:xfrm>
          <a:off x="451824" y="4814784"/>
          <a:ext cx="6325547" cy="3837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091" tIns="0" rIns="23909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Visión </a:t>
          </a:r>
          <a:endParaRPr lang="es-ES" sz="2400" kern="1200" dirty="0"/>
        </a:p>
      </dsp:txBody>
      <dsp:txXfrm>
        <a:off x="470558" y="4833518"/>
        <a:ext cx="6288079" cy="346292"/>
      </dsp:txXfrm>
    </dsp:sp>
    <dsp:sp modelId="{D9117024-7D6D-42C4-840A-4D9A76ABF73F}">
      <dsp:nvSpPr>
        <dsp:cNvPr id="0" name=""/>
        <dsp:cNvSpPr/>
      </dsp:nvSpPr>
      <dsp:spPr>
        <a:xfrm>
          <a:off x="0" y="5596343"/>
          <a:ext cx="903649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CA4289-A066-4210-AA30-CAF67522E290}">
      <dsp:nvSpPr>
        <dsp:cNvPr id="0" name=""/>
        <dsp:cNvSpPr/>
      </dsp:nvSpPr>
      <dsp:spPr>
        <a:xfrm>
          <a:off x="451824" y="5404464"/>
          <a:ext cx="6325547" cy="3837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091" tIns="0" rIns="23909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Pasión</a:t>
          </a:r>
          <a:endParaRPr lang="es-ES" sz="2400" kern="1200" dirty="0"/>
        </a:p>
      </dsp:txBody>
      <dsp:txXfrm>
        <a:off x="470558" y="5423198"/>
        <a:ext cx="6288079" cy="3462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0F83-88D7-4B1F-B459-1C0E0C5547E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5E2B2-D11D-4F85-845D-3D8B5A766D1A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3553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0F83-88D7-4B1F-B459-1C0E0C5547E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5E2B2-D11D-4F85-845D-3D8B5A766D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8842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0F83-88D7-4B1F-B459-1C0E0C5547E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5E2B2-D11D-4F85-845D-3D8B5A766D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1825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0F83-88D7-4B1F-B459-1C0E0C5547E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5E2B2-D11D-4F85-845D-3D8B5A766D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18080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0F83-88D7-4B1F-B459-1C0E0C5547E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5E2B2-D11D-4F85-845D-3D8B5A766D1A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2498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0F83-88D7-4B1F-B459-1C0E0C5547E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5E2B2-D11D-4F85-845D-3D8B5A766D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9587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0F83-88D7-4B1F-B459-1C0E0C5547E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5E2B2-D11D-4F85-845D-3D8B5A766D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9900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0F83-88D7-4B1F-B459-1C0E0C5547E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5E2B2-D11D-4F85-845D-3D8B5A766D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4980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0F83-88D7-4B1F-B459-1C0E0C5547E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5E2B2-D11D-4F85-845D-3D8B5A766D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7955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EBF00F83-88D7-4B1F-B459-1C0E0C5547E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75E2B2-D11D-4F85-845D-3D8B5A766D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6217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0F83-88D7-4B1F-B459-1C0E0C5547E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5E2B2-D11D-4F85-845D-3D8B5A766D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6339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BF00F83-88D7-4B1F-B459-1C0E0C5547E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F75E2B2-D11D-4F85-845D-3D8B5A766D1A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7905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trepreneur.com/" TargetMode="External"/><Relationship Id="rId2" Type="http://schemas.openxmlformats.org/officeDocument/2006/relationships/hyperlink" Target="http://www.eleconomista.es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547664" y="2636912"/>
            <a:ext cx="67687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Universidad Autónoma del Estado de México</a:t>
            </a:r>
          </a:p>
          <a:p>
            <a:pPr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Centro Universitario UAEM, Zumpango</a:t>
            </a:r>
          </a:p>
          <a:p>
            <a:pPr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Licenciatura en Turismo</a:t>
            </a:r>
          </a:p>
          <a:p>
            <a:pPr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s-MX" sz="2000" u="sng" dirty="0">
                <a:latin typeface="Arial" pitchFamily="34" charset="0"/>
                <a:cs typeface="Arial" pitchFamily="34" charset="0"/>
              </a:rPr>
              <a:t>Nombre del Material</a:t>
            </a:r>
            <a:r>
              <a:rPr lang="es-MX" sz="2000" dirty="0">
                <a:latin typeface="Arial" pitchFamily="34" charset="0"/>
                <a:cs typeface="Arial" pitchFamily="34" charset="0"/>
              </a:rPr>
              <a:t>: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Gestión del Talento Humano</a:t>
            </a: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s-MX" sz="2000" u="sng" dirty="0">
                <a:latin typeface="Arial" pitchFamily="34" charset="0"/>
                <a:cs typeface="Arial" pitchFamily="34" charset="0"/>
              </a:rPr>
              <a:t>Nombre de la </a:t>
            </a:r>
            <a:r>
              <a:rPr lang="es-MX" sz="2000" u="sng" dirty="0" smtClean="0">
                <a:latin typeface="Arial" pitchFamily="34" charset="0"/>
                <a:cs typeface="Arial" pitchFamily="34" charset="0"/>
              </a:rPr>
              <a:t>Unidad </a:t>
            </a:r>
            <a:r>
              <a:rPr lang="es-MX" sz="2000" u="sng" dirty="0">
                <a:latin typeface="Arial" pitchFamily="34" charset="0"/>
                <a:cs typeface="Arial" pitchFamily="34" charset="0"/>
              </a:rPr>
              <a:t>de </a:t>
            </a:r>
            <a:r>
              <a:rPr lang="es-MX" sz="2000" u="sng" dirty="0" smtClean="0">
                <a:latin typeface="Arial" pitchFamily="34" charset="0"/>
                <a:cs typeface="Arial" pitchFamily="34" charset="0"/>
              </a:rPr>
              <a:t>Aprendizaje</a:t>
            </a:r>
            <a:r>
              <a:rPr lang="es-MX" sz="2000" u="sng" dirty="0">
                <a:latin typeface="Arial" pitchFamily="34" charset="0"/>
                <a:cs typeface="Arial" pitchFamily="34" charset="0"/>
              </a:rPr>
              <a:t>: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Características actuales de las organizaciones. Unidad I</a:t>
            </a:r>
          </a:p>
          <a:p>
            <a:pPr>
              <a:buNone/>
            </a:pPr>
            <a:r>
              <a:rPr lang="es-MX" sz="2000" u="sng" dirty="0" smtClean="0">
                <a:latin typeface="Arial" pitchFamily="34" charset="0"/>
                <a:cs typeface="Arial" pitchFamily="34" charset="0"/>
              </a:rPr>
              <a:t>Elaborado </a:t>
            </a:r>
            <a:r>
              <a:rPr lang="es-MX" sz="2000" u="sng" dirty="0">
                <a:latin typeface="Arial" pitchFamily="34" charset="0"/>
                <a:cs typeface="Arial" pitchFamily="34" charset="0"/>
              </a:rPr>
              <a:t>por</a:t>
            </a:r>
            <a:r>
              <a:rPr lang="es-MX" sz="2000" dirty="0">
                <a:latin typeface="Arial" pitchFamily="34" charset="0"/>
                <a:cs typeface="Arial" pitchFamily="34" charset="0"/>
              </a:rPr>
              <a:t>: Mtra. en Admón. Ma. Guisela León </a:t>
            </a:r>
            <a:r>
              <a:rPr lang="es-MX" sz="2000" dirty="0" err="1">
                <a:latin typeface="Arial" pitchFamily="34" charset="0"/>
                <a:cs typeface="Arial" pitchFamily="34" charset="0"/>
              </a:rPr>
              <a:t>León</a:t>
            </a: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s-MX" sz="2000" u="sng" dirty="0">
                <a:latin typeface="Arial" pitchFamily="34" charset="0"/>
                <a:cs typeface="Arial" pitchFamily="34" charset="0"/>
              </a:rPr>
              <a:t>Fecha de elaboración</a:t>
            </a:r>
            <a:r>
              <a:rPr lang="es-MX" sz="2000" dirty="0">
                <a:latin typeface="Arial" pitchFamily="34" charset="0"/>
                <a:cs typeface="Arial" pitchFamily="34" charset="0"/>
              </a:rPr>
              <a:t>: Octubre 2017</a:t>
            </a: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-99392"/>
            <a:ext cx="1816765" cy="181676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2200" y="67595"/>
            <a:ext cx="1731414" cy="1560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8261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39707" y="278656"/>
            <a:ext cx="7384666" cy="740982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 </a:t>
            </a:r>
            <a:r>
              <a:rPr lang="es-MX" dirty="0" smtClean="0"/>
              <a:t>La organización como sistema</a:t>
            </a:r>
            <a:endParaRPr lang="es-MX" dirty="0"/>
          </a:p>
        </p:txBody>
      </p:sp>
      <p:sp>
        <p:nvSpPr>
          <p:cNvPr id="4" name="3 Elipse"/>
          <p:cNvSpPr/>
          <p:nvPr/>
        </p:nvSpPr>
        <p:spPr>
          <a:xfrm>
            <a:off x="554712" y="1124744"/>
            <a:ext cx="8193752" cy="54006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</a:t>
            </a:r>
            <a:endParaRPr lang="es-MX" dirty="0"/>
          </a:p>
        </p:txBody>
      </p:sp>
      <p:sp>
        <p:nvSpPr>
          <p:cNvPr id="5" name="4 Elipse"/>
          <p:cNvSpPr/>
          <p:nvPr/>
        </p:nvSpPr>
        <p:spPr>
          <a:xfrm>
            <a:off x="1835696" y="2348880"/>
            <a:ext cx="5760640" cy="302433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5 Elipse"/>
          <p:cNvSpPr/>
          <p:nvPr/>
        </p:nvSpPr>
        <p:spPr>
          <a:xfrm>
            <a:off x="3347864" y="3140968"/>
            <a:ext cx="3168352" cy="136815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solidFill>
                  <a:schemeClr val="tx2">
                    <a:lumMod val="50000"/>
                  </a:schemeClr>
                </a:solidFill>
              </a:rPr>
              <a:t>Empresa</a:t>
            </a:r>
          </a:p>
          <a:p>
            <a:pPr algn="ctr"/>
            <a:r>
              <a:rPr lang="es-MX" sz="2800" b="1" dirty="0" smtClean="0">
                <a:solidFill>
                  <a:schemeClr val="tx2">
                    <a:lumMod val="50000"/>
                  </a:schemeClr>
                </a:solidFill>
              </a:rPr>
              <a:t>Subsistema</a:t>
            </a:r>
            <a:endParaRPr lang="es-MX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 flipH="1">
            <a:off x="3077100" y="2348880"/>
            <a:ext cx="34391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chemeClr val="tx2">
                    <a:lumMod val="50000"/>
                  </a:schemeClr>
                </a:solidFill>
              </a:rPr>
              <a:t>Sistema político-económico del país</a:t>
            </a:r>
            <a:endParaRPr lang="es-MX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602268" y="1271662"/>
            <a:ext cx="53541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chemeClr val="tx2">
                    <a:lumMod val="50000"/>
                  </a:schemeClr>
                </a:solidFill>
              </a:rPr>
              <a:t>Sistema político-económico del mundo</a:t>
            </a:r>
            <a:endParaRPr lang="es-MX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639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908720"/>
            <a:ext cx="8856984" cy="5688632"/>
          </a:xfrm>
        </p:spPr>
        <p:txBody>
          <a:bodyPr>
            <a:normAutofit/>
          </a:bodyPr>
          <a:lstStyle/>
          <a:p>
            <a:pPr algn="just"/>
            <a:r>
              <a:rPr lang="es-MX" sz="3200" dirty="0" smtClean="0"/>
              <a:t>Las empresas funcionan como sistemas abiertos, o mejor aún son sistemas abiertos.</a:t>
            </a:r>
          </a:p>
          <a:p>
            <a:pPr algn="just"/>
            <a:r>
              <a:rPr lang="es-MX" sz="3200" dirty="0" smtClean="0"/>
              <a:t>La </a:t>
            </a:r>
            <a:r>
              <a:rPr lang="es-MX" sz="3200" dirty="0" smtClean="0"/>
              <a:t>empresa es un subsistema del sistema político-económico del país, aún este ente visto como un todo desde su dimensión, tiene subsistemas que lo operan hacia su fin</a:t>
            </a:r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4077072"/>
            <a:ext cx="6408712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121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95195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618228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620688"/>
            <a:ext cx="7096634" cy="792088"/>
          </a:xfrm>
        </p:spPr>
        <p:txBody>
          <a:bodyPr/>
          <a:lstStyle/>
          <a:p>
            <a:r>
              <a:rPr lang="es-MX" dirty="0" smtClean="0"/>
              <a:t>Comunicación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412776"/>
            <a:ext cx="7848872" cy="5445224"/>
          </a:xfrm>
        </p:spPr>
        <p:txBody>
          <a:bodyPr>
            <a:noAutofit/>
          </a:bodyPr>
          <a:lstStyle/>
          <a:p>
            <a:r>
              <a:rPr lang="es-MX" sz="2800" dirty="0" smtClean="0"/>
              <a:t>Cada sistema abierto recibe influjos (denominados estímulos o si van a ser transformados por el sistema, insumos) de su medio circundante a través de vías específicas llamadas entradas.</a:t>
            </a:r>
          </a:p>
          <a:p>
            <a:r>
              <a:rPr lang="es-MX" sz="2800" dirty="0" smtClean="0"/>
              <a:t>Por ejemplo una restaurante recibe en su  almacen materia prima. El almacen constituye una entrada y la materia prima, un insumo (o estímulo).</a:t>
            </a:r>
          </a:p>
          <a:p>
            <a:r>
              <a:rPr lang="es-MX" sz="2800" dirty="0" smtClean="0"/>
              <a:t>Retroalimentación.</a:t>
            </a:r>
            <a:endParaRPr lang="es-MX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4365104"/>
            <a:ext cx="4896543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6725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650419"/>
              </p:ext>
            </p:extLst>
          </p:nvPr>
        </p:nvGraphicFramePr>
        <p:xfrm>
          <a:off x="467544" y="-387424"/>
          <a:ext cx="8229600" cy="7245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1547664" y="620688"/>
            <a:ext cx="5328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Interrelación de las diferentes áreas funcionales de una empresa</a:t>
            </a:r>
            <a:endParaRPr lang="es-ES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7172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5656" y="1916832"/>
            <a:ext cx="6624736" cy="4240981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331640" y="764704"/>
            <a:ext cx="4915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smtClean="0">
                <a:solidFill>
                  <a:schemeClr val="tx2">
                    <a:lumMod val="50000"/>
                  </a:schemeClr>
                </a:solidFill>
              </a:rPr>
              <a:t>Ejemplo de un sistema en la empresa </a:t>
            </a:r>
            <a:endParaRPr lang="es-ES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4767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3. Cultura organizacional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03649" y="2133600"/>
            <a:ext cx="7130752" cy="3777622"/>
          </a:xfrm>
        </p:spPr>
        <p:txBody>
          <a:bodyPr>
            <a:noAutofit/>
          </a:bodyPr>
          <a:lstStyle/>
          <a:p>
            <a:r>
              <a:rPr lang="es-MX" sz="2800" dirty="0"/>
              <a:t>Está formada por las normas informales y no escritas que orientan el comportamiento cotidiano de los miembros de una organización y dirigen sus acciones a la realización de los objetivos de ésta, en su cumplimiento participan todos los miembros.</a:t>
            </a:r>
          </a:p>
          <a:p>
            <a:endParaRPr lang="es-ES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4149080"/>
            <a:ext cx="3962401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4691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844824"/>
            <a:ext cx="9144000" cy="6093296"/>
          </a:xfrm>
        </p:spPr>
        <p:txBody>
          <a:bodyPr>
            <a:normAutofit/>
          </a:bodyPr>
          <a:lstStyle/>
          <a:p>
            <a:r>
              <a:rPr lang="es-MX" sz="3600" dirty="0" smtClean="0"/>
              <a:t>La cultura organizacional es </a:t>
            </a:r>
            <a:r>
              <a:rPr lang="es-MX" sz="3600" dirty="0"/>
              <a:t>la forma acostumbrada o tradicional de pensar y hacer las cosas. Es compartida por los miembros de la organización y los nuevos integrantes deben aprenderla y aceptarla.</a:t>
            </a:r>
          </a:p>
          <a:p>
            <a:endParaRPr lang="es-ES" sz="36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3933056"/>
            <a:ext cx="4032448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5466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87824" y="26843"/>
            <a:ext cx="6156176" cy="6857999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41784" y="1772816"/>
            <a:ext cx="30780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Comportamientos visibles públicamente, relacionados con aspectos y las tareas diarias.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341784" y="3853742"/>
            <a:ext cx="36541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Comportamientos afectivos y </a:t>
            </a:r>
            <a:r>
              <a:rPr lang="es-MX" dirty="0" smtClean="0"/>
              <a:t>emocionales ocultos </a:t>
            </a:r>
            <a:r>
              <a:rPr lang="es-MX" dirty="0"/>
              <a:t>orientados hacia los aspectos sociales y psicológicos.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694544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2015227" y="116632"/>
            <a:ext cx="6589199" cy="128089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Características de la cultura organizacional</a:t>
            </a:r>
            <a:endParaRPr lang="es-ES" dirty="0"/>
          </a:p>
        </p:txBody>
      </p:sp>
      <p:sp>
        <p:nvSpPr>
          <p:cNvPr id="9" name="Marcador de contenido 8"/>
          <p:cNvSpPr>
            <a:spLocks noGrp="1"/>
          </p:cNvSpPr>
          <p:nvPr>
            <p:ph idx="1"/>
          </p:nvPr>
        </p:nvSpPr>
        <p:spPr>
          <a:xfrm>
            <a:off x="611560" y="1772816"/>
            <a:ext cx="8532439" cy="5085184"/>
          </a:xfrm>
        </p:spPr>
        <p:txBody>
          <a:bodyPr>
            <a:normAutofit/>
          </a:bodyPr>
          <a:lstStyle/>
          <a:p>
            <a:r>
              <a:rPr lang="es-MX" sz="2000" dirty="0"/>
              <a:t>1. Regularidad de los comportamientos observados. Las interacciones entre los miembros se caracterizan por un lenguaje común, terminología propia y rituales relativos a las conductas y diferencias.</a:t>
            </a:r>
          </a:p>
          <a:p>
            <a:r>
              <a:rPr lang="es-MX" sz="2000" dirty="0"/>
              <a:t>2. Normas. Pautas de comportamiento, políticas de trabajo, reglamentos y lineamientos sobre la manera de hacer las cosas.</a:t>
            </a:r>
          </a:p>
          <a:p>
            <a:r>
              <a:rPr lang="es-MX" sz="2000" dirty="0"/>
              <a:t>3. Valores dominantes. Son los principios que defiende la organización y que espera que sus miembros compartan, como calidad de los productos, bajo ausentismo y elevada eficiencia.</a:t>
            </a:r>
          </a:p>
          <a:p>
            <a:r>
              <a:rPr lang="es-MX" sz="2000" dirty="0"/>
              <a:t>4. Filosofía. Las políticas que reflejan las creencias sobre el trato que deben recibir los empleados o los clientes.</a:t>
            </a:r>
          </a:p>
          <a:p>
            <a:r>
              <a:rPr lang="es-MX" sz="2000" dirty="0"/>
              <a:t>5. Clima organizacional. La sensación que transmite el local, la formación en que interactúan las personas, el trato a los clientes y proveedores, etcétera.</a:t>
            </a:r>
          </a:p>
          <a:p>
            <a:endParaRPr lang="es-MX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69557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Presentación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 empresa es una unidad social y económica que se encarga de producir bienes y servicios para satisfacer las necesidades humanas. Tiene una estructura formal, diseñada en áreas funcionales que están interrelacionadas entre sí para alcanzar los objetivos deseados.</a:t>
            </a:r>
          </a:p>
          <a:p>
            <a:r>
              <a:rPr lang="es-ES" dirty="0" smtClean="0"/>
              <a:t>Esta se vuelve compleja por su tamaño, por  las características diversas de sus empleados, por su estructura organizacional, principalmente.</a:t>
            </a:r>
          </a:p>
          <a:p>
            <a:r>
              <a:rPr lang="es-ES" dirty="0" smtClean="0"/>
              <a:t>Se requiere de una estrategia especifica en cuanto al estudio del comportamiento individual y grupal para que exista una comunicación eficiente entre todos y especialmente entre la gente de los diversos departamentos que conforman a la empresa.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136674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6372200" cy="1262743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Ejemplo de Cultura organizacional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412776"/>
            <a:ext cx="9143999" cy="4896544"/>
          </a:xfrm>
        </p:spPr>
        <p:txBody>
          <a:bodyPr>
            <a:normAutofit lnSpcReduction="10000"/>
          </a:bodyPr>
          <a:lstStyle/>
          <a:p>
            <a:pPr fontAlgn="base"/>
            <a:r>
              <a:rPr lang="es-MX" dirty="0" smtClean="0"/>
              <a:t>Hotel Hilton Worldwide</a:t>
            </a:r>
            <a:endParaRPr lang="es-MX" dirty="0"/>
          </a:p>
          <a:p>
            <a:pPr fontAlgn="base"/>
            <a:r>
              <a:rPr lang="es-MX" dirty="0"/>
              <a:t>V</a:t>
            </a:r>
            <a:r>
              <a:rPr lang="es-MX" dirty="0" smtClean="0"/>
              <a:t>isión</a:t>
            </a:r>
            <a:r>
              <a:rPr lang="es-MX" dirty="0"/>
              <a:t>: Llenar la Tierra con la luz y la calidez de la hospitalidad</a:t>
            </a:r>
            <a:r>
              <a:rPr lang="es-MX" dirty="0" smtClean="0"/>
              <a:t>.</a:t>
            </a:r>
          </a:p>
          <a:p>
            <a:pPr fontAlgn="base"/>
            <a:r>
              <a:rPr lang="es-MX" dirty="0"/>
              <a:t>M</a:t>
            </a:r>
            <a:r>
              <a:rPr lang="es-MX" dirty="0" smtClean="0"/>
              <a:t>isión</a:t>
            </a:r>
            <a:r>
              <a:rPr lang="es-MX" dirty="0"/>
              <a:t>: Ser la compañía de hospitalidad más destacada del mundo: la opción preferida tanto de los huéspedes como de los miembros del equipo y los propietarios</a:t>
            </a:r>
            <a:r>
              <a:rPr lang="es-MX" dirty="0" smtClean="0"/>
              <a:t>.</a:t>
            </a:r>
            <a:endParaRPr lang="es-MX" dirty="0"/>
          </a:p>
          <a:p>
            <a:pPr fontAlgn="base"/>
            <a:r>
              <a:rPr lang="es-MX" dirty="0"/>
              <a:t>V</a:t>
            </a:r>
            <a:r>
              <a:rPr lang="es-MX" dirty="0" smtClean="0"/>
              <a:t>alores</a:t>
            </a:r>
            <a:r>
              <a:rPr lang="es-MX" dirty="0"/>
              <a:t>:</a:t>
            </a:r>
          </a:p>
          <a:p>
            <a:pPr fontAlgn="base"/>
            <a:r>
              <a:rPr lang="es-MX" cap="all" dirty="0"/>
              <a:t>HOSPITALITY (HOTELERÍA)</a:t>
            </a:r>
            <a:r>
              <a:rPr lang="es-MX" dirty="0"/>
              <a:t>:Nuestra pasión es brindarles la mejor atención a nuestros huéspedes.</a:t>
            </a:r>
          </a:p>
          <a:p>
            <a:pPr fontAlgn="base"/>
            <a:r>
              <a:rPr lang="es-MX" cap="all" dirty="0"/>
              <a:t>INTEGRITY (INTEGRIDAD)</a:t>
            </a:r>
            <a:r>
              <a:rPr lang="es-MX" dirty="0"/>
              <a:t>: Hacemos lo correcto, siempre.</a:t>
            </a:r>
          </a:p>
          <a:p>
            <a:pPr fontAlgn="base"/>
            <a:r>
              <a:rPr lang="es-MX" cap="all" dirty="0"/>
              <a:t>LEADERSHIP (LIDERAZGO)</a:t>
            </a:r>
            <a:r>
              <a:rPr lang="es-MX" dirty="0"/>
              <a:t>:Somos líderes en nuestra industria y en nuestras comunidades.</a:t>
            </a:r>
          </a:p>
          <a:p>
            <a:pPr fontAlgn="base"/>
            <a:r>
              <a:rPr lang="es-MX" cap="all" dirty="0"/>
              <a:t>TEAMWORK (TRABAJO EN EQUIPO)</a:t>
            </a:r>
            <a:r>
              <a:rPr lang="es-MX" dirty="0"/>
              <a:t>:Trabajamos en equipo en todo lo que hacemos.</a:t>
            </a:r>
          </a:p>
          <a:p>
            <a:pPr fontAlgn="base"/>
            <a:r>
              <a:rPr lang="es-MX" cap="all" dirty="0"/>
              <a:t>OWNERSHIP (PERTENENCIA)</a:t>
            </a:r>
            <a:r>
              <a:rPr lang="es-MX" dirty="0"/>
              <a:t>: Somos responsables de nuestros actos y decisiones.</a:t>
            </a:r>
          </a:p>
          <a:p>
            <a:pPr fontAlgn="base"/>
            <a:r>
              <a:rPr lang="es-MX" cap="all" dirty="0"/>
              <a:t>NOW (AHORA)</a:t>
            </a:r>
            <a:r>
              <a:rPr lang="es-MX" dirty="0"/>
              <a:t>: Trabajamos con un gran sentido de urgencia y disciplina.</a:t>
            </a:r>
          </a:p>
          <a:p>
            <a:pPr fontAlgn="base"/>
            <a:endParaRPr lang="es-MX" dirty="0"/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200" y="80398"/>
            <a:ext cx="2771799" cy="1476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4609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03647" y="188640"/>
            <a:ext cx="7740351" cy="1008112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4. Comportamiento organizacional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99592" y="1484784"/>
            <a:ext cx="7452319" cy="5445224"/>
          </a:xfrm>
        </p:spPr>
        <p:txBody>
          <a:bodyPr/>
          <a:lstStyle/>
          <a:p>
            <a:endParaRPr lang="es-MX" sz="2400" dirty="0" smtClean="0"/>
          </a:p>
          <a:p>
            <a:pPr algn="just"/>
            <a:r>
              <a:rPr lang="es-MX" sz="2400" dirty="0" smtClean="0"/>
              <a:t>El CO  es </a:t>
            </a:r>
            <a:r>
              <a:rPr lang="es-MX" sz="2400" dirty="0"/>
              <a:t>un campo de estudio que investiga el impacto de los individuos, grupos y estructuras sobre el comportamiento dentro de las organizaciones, con el propósito de aplicar los conocimientos adquiridos en la mejora de la eficacia de la organización.</a:t>
            </a:r>
          </a:p>
          <a:p>
            <a:pPr algn="just"/>
            <a:r>
              <a:rPr lang="es-MX" sz="2400" dirty="0"/>
              <a:t>Es frecuente que dos personas se comporten de manera muy diferente en la misma situación y que el comportamiento de la misma persona cambie en diferentes situaciones</a:t>
            </a:r>
            <a:r>
              <a:rPr lang="es-MX" dirty="0"/>
              <a:t>.</a:t>
            </a:r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960" y="4869160"/>
            <a:ext cx="4248472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5249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0"/>
            <a:ext cx="6589199" cy="764704"/>
          </a:xfrm>
        </p:spPr>
        <p:txBody>
          <a:bodyPr/>
          <a:lstStyle/>
          <a:p>
            <a:r>
              <a:rPr lang="es-ES" dirty="0" smtClean="0"/>
              <a:t>Variables dependientes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844824"/>
            <a:ext cx="9144000" cy="4066398"/>
          </a:xfrm>
        </p:spPr>
        <p:txBody>
          <a:bodyPr>
            <a:normAutofit lnSpcReduction="10000"/>
          </a:bodyPr>
          <a:lstStyle/>
          <a:p>
            <a:r>
              <a:rPr lang="es-MX" sz="2400" dirty="0"/>
              <a:t>Productividad: Medida del desempeño que incluye eficacia y eficiencia.</a:t>
            </a:r>
          </a:p>
          <a:p>
            <a:r>
              <a:rPr lang="es-MX" sz="2400" dirty="0"/>
              <a:t>Eficacia: Logro de las metas.</a:t>
            </a:r>
          </a:p>
          <a:p>
            <a:r>
              <a:rPr lang="es-MX" sz="2400" dirty="0"/>
              <a:t>Eficiencia: Proporción entre el producto eficaz y el insumo requerido para alcanzarlo.</a:t>
            </a:r>
          </a:p>
          <a:p>
            <a:r>
              <a:rPr lang="es-MX" sz="2400" dirty="0"/>
              <a:t>Ausentismo: Hecho de no asistir al trabajo.</a:t>
            </a:r>
          </a:p>
          <a:p>
            <a:r>
              <a:rPr lang="es-MX" sz="2400" dirty="0"/>
              <a:t>Rotación: Retiro permanente voluntario de una persona de la organización.</a:t>
            </a:r>
          </a:p>
          <a:p>
            <a:r>
              <a:rPr lang="es-MX" sz="2400" dirty="0"/>
              <a:t>Satisfacción con el trabajo: Actitud general hacia el trabajo propio; diferencia entre la cantidad de recompensas que el trabajador recibe y la cantidad que cree que debe recibir.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019347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Variables independientes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9786" y="1412776"/>
            <a:ext cx="7424701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6195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5657" y="1916832"/>
            <a:ext cx="3096344" cy="4066282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788024" y="2795811"/>
            <a:ext cx="42484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dirty="0"/>
              <a:t>Diseño de organización formal</a:t>
            </a:r>
          </a:p>
          <a:p>
            <a:pPr lvl="0"/>
            <a:r>
              <a:rPr lang="es-MX" dirty="0"/>
              <a:t>Tecnología</a:t>
            </a:r>
          </a:p>
          <a:p>
            <a:pPr lvl="0"/>
            <a:r>
              <a:rPr lang="es-MX" dirty="0"/>
              <a:t>Procesos de trabajo</a:t>
            </a:r>
          </a:p>
          <a:p>
            <a:pPr lvl="0"/>
            <a:r>
              <a:rPr lang="es-MX" dirty="0"/>
              <a:t>Prácticas de recursos humanos:</a:t>
            </a:r>
          </a:p>
          <a:p>
            <a:pPr lvl="0"/>
            <a:r>
              <a:rPr lang="es-MX" dirty="0"/>
              <a:t>Procesos de selección</a:t>
            </a:r>
          </a:p>
          <a:p>
            <a:pPr lvl="0"/>
            <a:r>
              <a:rPr lang="es-MX" dirty="0"/>
              <a:t>Programas de capacitación</a:t>
            </a:r>
          </a:p>
          <a:p>
            <a:pPr lvl="0"/>
            <a:r>
              <a:rPr lang="es-MX" dirty="0"/>
              <a:t>Métodos para la evaluación del desempeño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010070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0"/>
            <a:ext cx="7543800" cy="1450757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4.1. Comportamiento del individuo, sus actitudes y valores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544" y="1905000"/>
            <a:ext cx="8676457" cy="440432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b="1" dirty="0" smtClean="0"/>
              <a:t>Características biográficas</a:t>
            </a:r>
          </a:p>
          <a:p>
            <a:r>
              <a:rPr lang="es-MX" dirty="0" smtClean="0"/>
              <a:t>La </a:t>
            </a:r>
            <a:r>
              <a:rPr lang="es-MX" dirty="0"/>
              <a:t>edad</a:t>
            </a:r>
          </a:p>
          <a:p>
            <a:r>
              <a:rPr lang="es-MX" dirty="0"/>
              <a:t>Sexo</a:t>
            </a:r>
          </a:p>
          <a:p>
            <a:r>
              <a:rPr lang="es-MX" dirty="0"/>
              <a:t>Estado civil</a:t>
            </a:r>
          </a:p>
          <a:p>
            <a:r>
              <a:rPr lang="es-MX" dirty="0"/>
              <a:t>Número de dependientes</a:t>
            </a:r>
          </a:p>
          <a:p>
            <a:r>
              <a:rPr lang="es-MX" dirty="0"/>
              <a:t>Antigüedad en el </a:t>
            </a:r>
            <a:r>
              <a:rPr lang="es-MX" dirty="0" smtClean="0"/>
              <a:t>puesto</a:t>
            </a:r>
          </a:p>
          <a:p>
            <a:pPr marL="0" indent="0">
              <a:buNone/>
            </a:pPr>
            <a:r>
              <a:rPr lang="es-MX" b="1" dirty="0" smtClean="0"/>
              <a:t>Personalidad</a:t>
            </a:r>
            <a:endParaRPr lang="es-MX" b="1" dirty="0"/>
          </a:p>
          <a:p>
            <a:r>
              <a:rPr lang="es-MX" dirty="0"/>
              <a:t>Es la suma total de las formas en que un individuo reacciona e interactúa con otros.</a:t>
            </a:r>
          </a:p>
          <a:p>
            <a:r>
              <a:rPr lang="es-MX" dirty="0"/>
              <a:t>Es el reflejo o la interpretación del yo interno frente a los demás.</a:t>
            </a:r>
          </a:p>
          <a:p>
            <a:r>
              <a:rPr lang="es-MX" dirty="0"/>
              <a:t>Es la suma de las características físicas, emotivas e intelectuales que a un individuo lo hacen ser único.</a:t>
            </a:r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2" y="1772816"/>
            <a:ext cx="4104456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7627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0890"/>
          </a:xfrm>
        </p:spPr>
        <p:txBody>
          <a:bodyPr>
            <a:normAutofit/>
          </a:bodyPr>
          <a:lstStyle/>
          <a:p>
            <a:r>
              <a:rPr lang="es-ES" dirty="0" smtClean="0"/>
              <a:t>Determinantes de la personalidad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9632" y="1844824"/>
            <a:ext cx="7452319" cy="4724400"/>
          </a:xfrm>
        </p:spPr>
        <p:txBody>
          <a:bodyPr>
            <a:noAutofit/>
          </a:bodyPr>
          <a:lstStyle/>
          <a:p>
            <a:r>
              <a:rPr lang="es-MX" sz="2400" b="1" dirty="0"/>
              <a:t>La herencia </a:t>
            </a:r>
            <a:r>
              <a:rPr lang="es-MX" sz="2400" dirty="0"/>
              <a:t>(estatura física, el atractivo del rostro, el temperamento, la composición, los reflejos musculares, entre otras características son heredadas por los padres).</a:t>
            </a:r>
          </a:p>
          <a:p>
            <a:r>
              <a:rPr lang="es-MX" sz="2400" b="1" dirty="0"/>
              <a:t>El ambiente </a:t>
            </a:r>
            <a:r>
              <a:rPr lang="es-MX" sz="2400" dirty="0"/>
              <a:t>(la cultura en la que es criado el individuo, el condicionamiento temprano, las normas de la familia, los amigos y los grupos sociales y las otras influencia que se experimentan).</a:t>
            </a:r>
          </a:p>
          <a:p>
            <a:r>
              <a:rPr lang="es-MX" sz="2400" b="1" dirty="0"/>
              <a:t>La situación </a:t>
            </a:r>
            <a:r>
              <a:rPr lang="es-MX" sz="2400" dirty="0"/>
              <a:t>( la personalidad de un individuo, aunque en general sea estable y consistente, sí puede cambiar en diferentes situaciones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40536476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Habilidad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/>
              <a:t>Es la capacidad de un individuo para desarrollar las diversas tareas de un puesto.</a:t>
            </a:r>
          </a:p>
          <a:p>
            <a:r>
              <a:rPr lang="es-MX" sz="2400" dirty="0"/>
              <a:t>Habilidades intelectuales</a:t>
            </a:r>
          </a:p>
          <a:p>
            <a:r>
              <a:rPr lang="es-MX" sz="2400" dirty="0"/>
              <a:t>Habilidades físicas</a:t>
            </a:r>
          </a:p>
          <a:p>
            <a:endParaRPr lang="es-ES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969" y="2636912"/>
            <a:ext cx="4082792" cy="299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0485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19673" y="28667"/>
            <a:ext cx="2520280" cy="664029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Actitudes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" y="1916832"/>
            <a:ext cx="8820472" cy="4392488"/>
          </a:xfrm>
        </p:spPr>
        <p:txBody>
          <a:bodyPr>
            <a:normAutofit/>
          </a:bodyPr>
          <a:lstStyle/>
          <a:p>
            <a:pPr algn="just" fontAlgn="t"/>
            <a:r>
              <a:rPr lang="es-ES" sz="2800" dirty="0"/>
              <a:t>La </a:t>
            </a:r>
            <a:r>
              <a:rPr lang="es-ES" sz="2800" b="1" dirty="0"/>
              <a:t>actitud</a:t>
            </a:r>
            <a:r>
              <a:rPr lang="es-ES" sz="2800" dirty="0"/>
              <a:t> es el comportamiento que emplea un individuo para hacer las labores. En este sentido, se puede decir que es su forma de ser o el comportamiento de actuar también puede considerarse como cierta forma de carácter, por tanto, secundario, frente a la motivación biológica, de tipo primario que impulsa y orienta la acción hacia determinados objetivos y metas.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872" y="4221088"/>
            <a:ext cx="5184576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8172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Actitud positiva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800" dirty="0">
                <a:solidFill>
                  <a:schemeClr val="tx2">
                    <a:lumMod val="50000"/>
                  </a:schemeClr>
                </a:solidFill>
              </a:rPr>
              <a:t>Una actitud positiva es aquella que se fundamenta en los principios de la igualdad y la tolerancia, la </a:t>
            </a:r>
            <a:r>
              <a:rPr lang="es-ES" sz="2800" dirty="0" smtClean="0">
                <a:solidFill>
                  <a:schemeClr val="tx2">
                    <a:lumMod val="50000"/>
                  </a:schemeClr>
                </a:solidFill>
              </a:rPr>
              <a:t>paciencia</a:t>
            </a:r>
            <a:r>
              <a:rPr lang="es-ES" sz="2800" dirty="0">
                <a:solidFill>
                  <a:schemeClr val="tx2">
                    <a:lumMod val="50000"/>
                  </a:schemeClr>
                </a:solidFill>
              </a:rPr>
              <a:t> que alguien puede tener respecto a otra define un </a:t>
            </a:r>
            <a:r>
              <a:rPr lang="es-ES" sz="2800" dirty="0" smtClean="0">
                <a:solidFill>
                  <a:schemeClr val="tx2">
                    <a:lumMod val="50000"/>
                  </a:schemeClr>
                </a:solidFill>
              </a:rPr>
              <a:t>parámetro</a:t>
            </a:r>
            <a:r>
              <a:rPr lang="es-ES" sz="2800" dirty="0">
                <a:solidFill>
                  <a:schemeClr val="tx2">
                    <a:lumMod val="50000"/>
                  </a:schemeClr>
                </a:solidFill>
              </a:rPr>
              <a:t> de conducta favorable, recreando un entorno </a:t>
            </a:r>
            <a:r>
              <a:rPr lang="es-ES" sz="2800" dirty="0" smtClean="0">
                <a:solidFill>
                  <a:schemeClr val="tx2">
                    <a:lumMod val="50000"/>
                  </a:schemeClr>
                </a:solidFill>
              </a:rPr>
              <a:t>social positivo</a:t>
            </a:r>
            <a:r>
              <a:rPr lang="es-ES" sz="2800" dirty="0">
                <a:solidFill>
                  <a:schemeClr val="tx2">
                    <a:lumMod val="50000"/>
                  </a:schemeClr>
                </a:solidFill>
              </a:rPr>
              <a:t>, con buenas energías para los demás. La necesidad de una actitud positiva por parte de todos los componentes de un grupo laboral es esencial a la hora de mantener una relación favorable y que el trabajo salga bien hecho. </a:t>
            </a:r>
            <a:endParaRPr lang="es-ES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4248" y="-26243"/>
            <a:ext cx="2209800" cy="1763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702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03649" y="28667"/>
            <a:ext cx="6589199" cy="64465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Unidad I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03649" y="908720"/>
            <a:ext cx="7740352" cy="5589240"/>
          </a:xfrm>
        </p:spPr>
        <p:txBody>
          <a:bodyPr>
            <a:normAutofit/>
          </a:bodyPr>
          <a:lstStyle/>
          <a:p>
            <a:r>
              <a:rPr lang="es-ES" sz="2400" dirty="0" smtClean="0"/>
              <a:t>1. La complejidad de las organizaciones</a:t>
            </a:r>
          </a:p>
          <a:p>
            <a:r>
              <a:rPr lang="es-ES" sz="2400" dirty="0" smtClean="0"/>
              <a:t>2. Las organizaciones como sistemas</a:t>
            </a:r>
          </a:p>
          <a:p>
            <a:r>
              <a:rPr lang="es-ES" sz="2400" dirty="0" smtClean="0"/>
              <a:t>3. Cultura organizacional</a:t>
            </a:r>
          </a:p>
          <a:p>
            <a:r>
              <a:rPr lang="es-ES" sz="2400" dirty="0" smtClean="0"/>
              <a:t>4. Comportamiento organizacional</a:t>
            </a:r>
          </a:p>
          <a:p>
            <a:r>
              <a:rPr lang="es-ES" sz="2400" dirty="0"/>
              <a:t> </a:t>
            </a:r>
            <a:r>
              <a:rPr lang="es-ES" sz="2400" dirty="0" smtClean="0"/>
              <a:t>    4.1. Comportamiento del individuo, sus actitudes y valores.</a:t>
            </a:r>
          </a:p>
          <a:p>
            <a:r>
              <a:rPr lang="es-ES" sz="2400" dirty="0"/>
              <a:t> </a:t>
            </a:r>
            <a:r>
              <a:rPr lang="es-ES" sz="2400" dirty="0" smtClean="0"/>
              <a:t>    4.2. Las personas y su relación de intercambio con las organizaciones</a:t>
            </a:r>
          </a:p>
          <a:p>
            <a:r>
              <a:rPr lang="es-ES" sz="2400" dirty="0"/>
              <a:t> </a:t>
            </a:r>
            <a:r>
              <a:rPr lang="es-ES" sz="2400" dirty="0" smtClean="0"/>
              <a:t>    4.3. Proceso de integración de los colaboradores con la organización</a:t>
            </a:r>
          </a:p>
          <a:p>
            <a:r>
              <a:rPr lang="es-ES" sz="2400" dirty="0" smtClean="0"/>
              <a:t>5. El individuo como emprendedor en la empresa turística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9324194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Valores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800" dirty="0"/>
              <a:t>Los valores se jerarquizan por criterios de importancia. Cada persona construye su escala de valores personales, esto quiere decir que las personas preferimos unos valores a otros.</a:t>
            </a:r>
            <a:endParaRPr lang="es-ES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3429000"/>
            <a:ext cx="5760640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0184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84784"/>
          </a:xfrm>
        </p:spPr>
        <p:txBody>
          <a:bodyPr>
            <a:normAutofit/>
          </a:bodyPr>
          <a:lstStyle/>
          <a:p>
            <a:r>
              <a:rPr lang="es-ES" dirty="0" smtClean="0"/>
              <a:t>4.2. Las personas y su relación de intercambio con las organizaciones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3608" y="2060848"/>
            <a:ext cx="6912767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0713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2111482"/>
              </p:ext>
            </p:extLst>
          </p:nvPr>
        </p:nvGraphicFramePr>
        <p:xfrm>
          <a:off x="0" y="1846263"/>
          <a:ext cx="9144000" cy="44630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5"/>
          <p:cNvSpPr/>
          <p:nvPr/>
        </p:nvSpPr>
        <p:spPr>
          <a:xfrm>
            <a:off x="822958" y="404664"/>
            <a:ext cx="74214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Para que haya un intercambio en las organizaciones es necesario considerar los siguientes elementos del comportamiento grupal:</a:t>
            </a:r>
          </a:p>
        </p:txBody>
      </p:sp>
    </p:spTree>
    <p:extLst>
      <p:ext uri="{BB962C8B-B14F-4D97-AF65-F5344CB8AC3E}">
        <p14:creationId xmlns:p14="http://schemas.microsoft.com/office/powerpoint/2010/main" val="32664038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4.3. Proceso de integración de las personas.</a:t>
            </a:r>
            <a:endParaRPr lang="es-ES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51221"/>
              </p:ext>
            </p:extLst>
          </p:nvPr>
        </p:nvGraphicFramePr>
        <p:xfrm>
          <a:off x="251520" y="2133600"/>
          <a:ext cx="889248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39596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El individuo como emprendedor en la empresa turística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Según la Organización Mundial del Turismo, podemos definir al turismo como “las actividades que realizan las personas durante sus viajes y estadías en lugares distintos a su entorno habitual por un período de tiempo inferior a un año, con fines de ocio, negocio u </a:t>
            </a:r>
            <a:r>
              <a:rPr lang="es-ES" dirty="0" smtClean="0"/>
              <a:t>otros”.</a:t>
            </a:r>
          </a:p>
          <a:p>
            <a:r>
              <a:rPr lang="es-ES" dirty="0" smtClean="0"/>
              <a:t>El emprendedor es un individuo que sabe </a:t>
            </a:r>
            <a:r>
              <a:rPr lang="es-ES" dirty="0"/>
              <a:t>interpretar las características reales del entorno a pesar de que no son aparentes. Es capaz de luchar ante cualquier inconveniente que se les atraviesa a su estrategia y no le teme al fracaso. Además, es capaz de crear un grupo con motivación suficiente que le da el apoyo que necesita.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367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504" y="-640445"/>
            <a:ext cx="7740352" cy="128089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Características del emprendedor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6360531"/>
              </p:ext>
            </p:extLst>
          </p:nvPr>
        </p:nvGraphicFramePr>
        <p:xfrm>
          <a:off x="107504" y="836712"/>
          <a:ext cx="9036496" cy="602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146567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Referencias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s-ES" dirty="0" smtClean="0"/>
              <a:t>Arias G., Fernando. (2001) Recursos Humanos. Editorial Mc Graw Hill, México 2001.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Chiavenato, Idalberto. (2009) Comportamiento Organizacional. 2ª. Edición, México, 2009.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Robbins, P. Stephen. (2004) Comportamiento Organizacional. 10ª. Edición. Editorial Pearson Educación, México 2004.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/>
              <a:t> </a:t>
            </a:r>
            <a:r>
              <a:rPr lang="es-ES" dirty="0" smtClean="0"/>
              <a:t>Características del emprendedor en</a:t>
            </a:r>
            <a:r>
              <a:rPr lang="es-ES" dirty="0" smtClean="0">
                <a:solidFill>
                  <a:schemeClr val="tx2">
                    <a:lumMod val="50000"/>
                  </a:schemeClr>
                </a:solidFill>
              </a:rPr>
              <a:t>: </a:t>
            </a:r>
            <a:r>
              <a:rPr lang="es-ES" dirty="0" smtClean="0">
                <a:solidFill>
                  <a:schemeClr val="tx1"/>
                </a:solidFill>
                <a:hlinkClick r:id="rId2"/>
              </a:rPr>
              <a:t>http</a:t>
            </a:r>
            <a:r>
              <a:rPr lang="es-ES" dirty="0">
                <a:solidFill>
                  <a:schemeClr val="tx1"/>
                </a:solidFill>
                <a:hlinkClick r:id="rId2"/>
              </a:rPr>
              <a:t>://</a:t>
            </a:r>
            <a:r>
              <a:rPr lang="es-ES" dirty="0" smtClean="0">
                <a:solidFill>
                  <a:schemeClr val="tx1"/>
                </a:solidFill>
                <a:hlinkClick r:id="rId2"/>
              </a:rPr>
              <a:t>www.eleconomista.es</a:t>
            </a:r>
            <a:endParaRPr lang="es-ES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smtClean="0">
                <a:solidFill>
                  <a:schemeClr val="tx1"/>
                </a:solidFill>
                <a:hlinkClick r:id="rId3"/>
              </a:rPr>
              <a:t>www.entrepreneur.com</a:t>
            </a:r>
            <a:endParaRPr lang="es-E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ES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959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1. La complejidad de las organizaciones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3200" dirty="0" smtClean="0">
                <a:solidFill>
                  <a:schemeClr val="tx1"/>
                </a:solidFill>
              </a:rPr>
              <a:t>Las organizaciones tienen diferentes estructuras y éstas guardan una relación con las actitudes y el comportamiento de los empleados</a:t>
            </a:r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96" y="3501008"/>
            <a:ext cx="4824536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682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116632"/>
            <a:ext cx="7207580" cy="1405960"/>
          </a:xfrm>
        </p:spPr>
        <p:txBody>
          <a:bodyPr>
            <a:normAutofit/>
          </a:bodyPr>
          <a:lstStyle/>
          <a:p>
            <a:r>
              <a:rPr lang="es-MX" dirty="0" smtClean="0"/>
              <a:t>Estructura de la organización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500" dirty="0" smtClean="0"/>
              <a:t>Es la división, agrupación y coordinación formalmente de las tareas laborales.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3068960"/>
            <a:ext cx="6048672" cy="2422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068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544" y="692696"/>
            <a:ext cx="8208911" cy="5832648"/>
          </a:xfrm>
        </p:spPr>
        <p:txBody>
          <a:bodyPr/>
          <a:lstStyle/>
          <a:p>
            <a:pPr marL="68580" indent="0">
              <a:buNone/>
            </a:pPr>
            <a:r>
              <a:rPr lang="es-ES" dirty="0" smtClean="0"/>
              <a:t>               Elementos </a:t>
            </a:r>
            <a:r>
              <a:rPr lang="es-ES" dirty="0" smtClean="0"/>
              <a:t>de la estructura organizacional</a:t>
            </a:r>
            <a:endParaRPr lang="es-ES" dirty="0"/>
          </a:p>
        </p:txBody>
      </p:sp>
      <p:sp>
        <p:nvSpPr>
          <p:cNvPr id="4" name="Rectángulo 3"/>
          <p:cNvSpPr/>
          <p:nvPr/>
        </p:nvSpPr>
        <p:spPr>
          <a:xfrm>
            <a:off x="467544" y="1196752"/>
            <a:ext cx="820891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Especialización laboral o división del trabajo</a:t>
            </a:r>
            <a:r>
              <a:rPr lang="es-MX" b="1" dirty="0" smtClean="0"/>
              <a:t>. </a:t>
            </a:r>
            <a:r>
              <a:rPr lang="es-MX" dirty="0" smtClean="0"/>
              <a:t>Para designar el grado en que las tareas de la organización se dividen en comandos separados.</a:t>
            </a:r>
            <a:endParaRPr lang="es-MX" dirty="0"/>
          </a:p>
          <a:p>
            <a:r>
              <a:rPr lang="es-MX" b="1" dirty="0" smtClean="0"/>
              <a:t>Departamentalización. </a:t>
            </a:r>
            <a:r>
              <a:rPr lang="es-MX" dirty="0" smtClean="0"/>
              <a:t>Coordinar las tareas comunes</a:t>
            </a:r>
            <a:endParaRPr lang="es-MX" dirty="0"/>
          </a:p>
          <a:p>
            <a:r>
              <a:rPr lang="es-MX" b="1" dirty="0"/>
              <a:t>Cadena de </a:t>
            </a:r>
            <a:r>
              <a:rPr lang="es-MX" b="1" dirty="0" smtClean="0"/>
              <a:t>mando. </a:t>
            </a:r>
            <a:r>
              <a:rPr lang="es-MX" dirty="0" smtClean="0"/>
              <a:t>Línea continua de autoridad que se extiende de la parte superior de la empresa al último peldaño.</a:t>
            </a:r>
            <a:endParaRPr lang="es-MX" dirty="0"/>
          </a:p>
          <a:p>
            <a:r>
              <a:rPr lang="es-MX" b="1" dirty="0"/>
              <a:t>Tramo de </a:t>
            </a:r>
            <a:r>
              <a:rPr lang="es-MX" b="1" dirty="0" smtClean="0"/>
              <a:t>control. </a:t>
            </a:r>
            <a:r>
              <a:rPr lang="es-MX" dirty="0"/>
              <a:t>D</a:t>
            </a:r>
            <a:r>
              <a:rPr lang="es-MX" dirty="0" smtClean="0"/>
              <a:t>etermina </a:t>
            </a:r>
            <a:r>
              <a:rPr lang="es-MX" dirty="0"/>
              <a:t>número de niveles y gerentes de la </a:t>
            </a:r>
            <a:r>
              <a:rPr lang="es-MX" dirty="0" smtClean="0"/>
              <a:t>empresa.</a:t>
            </a:r>
            <a:endParaRPr lang="es-MX" dirty="0"/>
          </a:p>
          <a:p>
            <a:r>
              <a:rPr lang="es-MX" b="1" dirty="0"/>
              <a:t>Centralización y </a:t>
            </a:r>
            <a:r>
              <a:rPr lang="es-MX" b="1" dirty="0" smtClean="0"/>
              <a:t>descentralización. </a:t>
            </a:r>
            <a:r>
              <a:rPr lang="es-MX" dirty="0" smtClean="0"/>
              <a:t>Los directivos toman todas las decisiones, mientras que los supervisores de nivel inferior se limitan a cumplir las instrucciones.</a:t>
            </a:r>
            <a:endParaRPr lang="es-MX" dirty="0"/>
          </a:p>
          <a:p>
            <a:r>
              <a:rPr lang="es-MX" b="1" dirty="0" smtClean="0"/>
              <a:t>Formalización. </a:t>
            </a:r>
            <a:r>
              <a:rPr lang="es-MX" dirty="0"/>
              <a:t>G</a:t>
            </a:r>
            <a:r>
              <a:rPr lang="es-MX" dirty="0" smtClean="0"/>
              <a:t>rado </a:t>
            </a:r>
            <a:r>
              <a:rPr lang="es-MX" dirty="0"/>
              <a:t>de estandarización de </a:t>
            </a:r>
            <a:r>
              <a:rPr lang="es-MX" dirty="0" smtClean="0"/>
              <a:t>puestos: descripciones de puestos explícitas, muchas reglas de organizacionales y procedimientos definidos con claridad sobre los procesos de trabajo.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4293096"/>
            <a:ext cx="3960440" cy="166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81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7024744" cy="864096"/>
          </a:xfrm>
        </p:spPr>
        <p:txBody>
          <a:bodyPr/>
          <a:lstStyle/>
          <a:p>
            <a:r>
              <a:rPr lang="es-MX" dirty="0" smtClean="0"/>
              <a:t>Complejidad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764704"/>
            <a:ext cx="8208912" cy="5760640"/>
          </a:xfrm>
        </p:spPr>
        <p:txBody>
          <a:bodyPr>
            <a:normAutofit/>
          </a:bodyPr>
          <a:lstStyle/>
          <a:p>
            <a:r>
              <a:rPr lang="es-MX" sz="3200" dirty="0" smtClean="0"/>
              <a:t>Estructura organizacional</a:t>
            </a:r>
          </a:p>
          <a:p>
            <a:r>
              <a:rPr lang="es-MX" sz="3200" dirty="0" smtClean="0"/>
              <a:t>Estrategia organizacional: Misión, visión, objetivos, políticas, etc.</a:t>
            </a:r>
          </a:p>
          <a:p>
            <a:r>
              <a:rPr lang="es-MX" sz="3200" dirty="0" smtClean="0"/>
              <a:t>Tamaño</a:t>
            </a:r>
          </a:p>
          <a:p>
            <a:r>
              <a:rPr lang="es-MX" sz="3200" dirty="0" smtClean="0"/>
              <a:t>Tecnología</a:t>
            </a:r>
          </a:p>
          <a:p>
            <a:r>
              <a:rPr lang="es-MX" sz="3200" dirty="0" smtClean="0"/>
              <a:t>Incertidumbre del ambiente</a:t>
            </a:r>
            <a:endParaRPr lang="es-MX" sz="3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4221088"/>
            <a:ext cx="7272808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788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249762"/>
            <a:ext cx="7024744" cy="93610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2. Las organizaciones como sistemas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196752"/>
            <a:ext cx="8208912" cy="5328592"/>
          </a:xfrm>
        </p:spPr>
        <p:txBody>
          <a:bodyPr/>
          <a:lstStyle/>
          <a:p>
            <a:r>
              <a:rPr lang="es-MX" sz="3200" dirty="0" smtClean="0"/>
              <a:t>Un sistema es un conjunto </a:t>
            </a:r>
            <a:r>
              <a:rPr lang="es-MX" sz="3200" dirty="0" smtClean="0"/>
              <a:t>de diversos elementos, mismos que se encuentran interrelacionados.</a:t>
            </a:r>
          </a:p>
          <a:p>
            <a:r>
              <a:rPr lang="es-MX" sz="3200" dirty="0" smtClean="0"/>
              <a:t>El punto clave de un sistema está constituido por las relaciones</a:t>
            </a:r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3573016"/>
            <a:ext cx="5872615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338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472608"/>
          </a:xfrm>
        </p:spPr>
        <p:txBody>
          <a:bodyPr>
            <a:noAutofit/>
          </a:bodyPr>
          <a:lstStyle/>
          <a:p>
            <a:endParaRPr lang="es-MX" sz="3200" dirty="0" smtClean="0"/>
          </a:p>
          <a:p>
            <a:endParaRPr lang="es-MX" sz="3200" dirty="0"/>
          </a:p>
          <a:p>
            <a:r>
              <a:rPr lang="es-MX" sz="3200" dirty="0" smtClean="0"/>
              <a:t>SUBSISTEMA</a:t>
            </a:r>
            <a:r>
              <a:rPr lang="es-MX" sz="3200" dirty="0" smtClean="0"/>
              <a:t>: Un sistema es un conjunto de elementos que mantienen ciertas relaciones entre sí, pero cada uno de esos elementos pueden considerarse a su vez como un sistema en sí mismo</a:t>
            </a:r>
            <a:r>
              <a:rPr lang="es-MX" sz="3200" dirty="0" smtClean="0"/>
              <a:t>.</a:t>
            </a:r>
          </a:p>
          <a:p>
            <a:endParaRPr lang="es-MX" sz="3200" dirty="0" smtClean="0"/>
          </a:p>
          <a:p>
            <a:r>
              <a:rPr lang="es-MX" sz="3200" dirty="0" smtClean="0"/>
              <a:t>SUPRASISTEMA: la organización podría considerarse como un subsistema de la economía nacional.</a:t>
            </a:r>
          </a:p>
          <a:p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103322970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321</TotalTime>
  <Words>1607</Words>
  <Application>Microsoft Office PowerPoint</Application>
  <PresentationFormat>Presentación en pantalla (4:3)</PresentationFormat>
  <Paragraphs>171</Paragraphs>
  <Slides>36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0" baseType="lpstr">
      <vt:lpstr>Arial</vt:lpstr>
      <vt:lpstr>Calibri</vt:lpstr>
      <vt:lpstr>Calibri Light</vt:lpstr>
      <vt:lpstr>Retrospección</vt:lpstr>
      <vt:lpstr>Presentación de PowerPoint</vt:lpstr>
      <vt:lpstr>Presentación</vt:lpstr>
      <vt:lpstr>Unidad I</vt:lpstr>
      <vt:lpstr>1. La complejidad de las organizaciones</vt:lpstr>
      <vt:lpstr>Estructura de la organización</vt:lpstr>
      <vt:lpstr>Presentación de PowerPoint</vt:lpstr>
      <vt:lpstr>Complejidad</vt:lpstr>
      <vt:lpstr>2. Las organizaciones como sistemas</vt:lpstr>
      <vt:lpstr>Presentación de PowerPoint</vt:lpstr>
      <vt:lpstr> La organización como sistema</vt:lpstr>
      <vt:lpstr>Presentación de PowerPoint</vt:lpstr>
      <vt:lpstr>Presentación de PowerPoint</vt:lpstr>
      <vt:lpstr>Comunicación</vt:lpstr>
      <vt:lpstr>Presentación de PowerPoint</vt:lpstr>
      <vt:lpstr>Presentación de PowerPoint</vt:lpstr>
      <vt:lpstr>3. Cultura organizacional</vt:lpstr>
      <vt:lpstr>Presentación de PowerPoint</vt:lpstr>
      <vt:lpstr>Presentación de PowerPoint</vt:lpstr>
      <vt:lpstr>Características de la cultura organizacional</vt:lpstr>
      <vt:lpstr>Ejemplo de Cultura organizacional</vt:lpstr>
      <vt:lpstr>4. Comportamiento organizacional</vt:lpstr>
      <vt:lpstr>Variables dependientes</vt:lpstr>
      <vt:lpstr>Variables independientes</vt:lpstr>
      <vt:lpstr>Presentación de PowerPoint</vt:lpstr>
      <vt:lpstr>4.1. Comportamiento del individuo, sus actitudes y valores</vt:lpstr>
      <vt:lpstr>Determinantes de la personalidad</vt:lpstr>
      <vt:lpstr>Habilidad</vt:lpstr>
      <vt:lpstr>Actitudes</vt:lpstr>
      <vt:lpstr>Actitud positiva</vt:lpstr>
      <vt:lpstr>Valores</vt:lpstr>
      <vt:lpstr>4.2. Las personas y su relación de intercambio con las organizaciones</vt:lpstr>
      <vt:lpstr>Presentación de PowerPoint</vt:lpstr>
      <vt:lpstr>4.3. Proceso de integración de las personas.</vt:lpstr>
      <vt:lpstr>El individuo como emprendedor en la empresa turística</vt:lpstr>
      <vt:lpstr>Características del emprendedor</vt:lpstr>
      <vt:lpstr>Referencias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complejidad de las organizaciones</dc:title>
  <dc:creator>USUARIO</dc:creator>
  <cp:lastModifiedBy>maria guisela leon leon</cp:lastModifiedBy>
  <cp:revision>39</cp:revision>
  <dcterms:created xsi:type="dcterms:W3CDTF">2015-08-07T01:15:29Z</dcterms:created>
  <dcterms:modified xsi:type="dcterms:W3CDTF">2017-10-20T23:46:29Z</dcterms:modified>
</cp:coreProperties>
</file>