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71" r:id="rId1"/>
  </p:sldMasterIdLst>
  <p:sldIdLst>
    <p:sldId id="256" r:id="rId2"/>
    <p:sldId id="258" r:id="rId3"/>
    <p:sldId id="257" r:id="rId4"/>
    <p:sldId id="259" r:id="rId5"/>
    <p:sldId id="289" r:id="rId6"/>
    <p:sldId id="290" r:id="rId7"/>
    <p:sldId id="291" r:id="rId8"/>
    <p:sldId id="299" r:id="rId9"/>
    <p:sldId id="292" r:id="rId10"/>
    <p:sldId id="294" r:id="rId11"/>
    <p:sldId id="295" r:id="rId12"/>
    <p:sldId id="293" r:id="rId13"/>
    <p:sldId id="260" r:id="rId14"/>
    <p:sldId id="267" r:id="rId15"/>
    <p:sldId id="296" r:id="rId16"/>
    <p:sldId id="297" r:id="rId17"/>
    <p:sldId id="261" r:id="rId18"/>
    <p:sldId id="262" r:id="rId19"/>
    <p:sldId id="263" r:id="rId20"/>
    <p:sldId id="265" r:id="rId21"/>
    <p:sldId id="266" r:id="rId22"/>
    <p:sldId id="264" r:id="rId23"/>
    <p:sldId id="268" r:id="rId24"/>
    <p:sldId id="269" r:id="rId25"/>
    <p:sldId id="278" r:id="rId26"/>
    <p:sldId id="279" r:id="rId27"/>
    <p:sldId id="280" r:id="rId28"/>
    <p:sldId id="282" r:id="rId29"/>
    <p:sldId id="283" r:id="rId30"/>
    <p:sldId id="284" r:id="rId31"/>
    <p:sldId id="277" r:id="rId32"/>
    <p:sldId id="276" r:id="rId33"/>
    <p:sldId id="285" r:id="rId34"/>
    <p:sldId id="286" r:id="rId35"/>
    <p:sldId id="287" r:id="rId36"/>
    <p:sldId id="288" r:id="rId37"/>
    <p:sldId id="298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4F346D-38BC-4473-8377-195F713F1B0A}" type="doc">
      <dgm:prSet loTypeId="urn:microsoft.com/office/officeart/2005/8/layout/hList9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9FBE2474-5797-49AF-9DD8-3F0541BF93D1}">
      <dgm:prSet phldrT="[Texto]"/>
      <dgm:spPr/>
      <dgm:t>
        <a:bodyPr/>
        <a:lstStyle/>
        <a:p>
          <a:r>
            <a:rPr lang="es-ES" dirty="0" smtClean="0"/>
            <a:t>Enfoque Cuantitativo</a:t>
          </a:r>
          <a:endParaRPr lang="es-ES" dirty="0"/>
        </a:p>
      </dgm:t>
    </dgm:pt>
    <dgm:pt modelId="{C0CECC47-9ADC-4154-8F93-3A36CBB11269}" type="parTrans" cxnId="{73344C50-EEEA-4BC1-A9D1-A53CEEE8313B}">
      <dgm:prSet/>
      <dgm:spPr/>
      <dgm:t>
        <a:bodyPr/>
        <a:lstStyle/>
        <a:p>
          <a:endParaRPr lang="es-ES"/>
        </a:p>
      </dgm:t>
    </dgm:pt>
    <dgm:pt modelId="{C7ECA37D-8E3D-454D-8B22-C5CBD1738310}" type="sibTrans" cxnId="{73344C50-EEEA-4BC1-A9D1-A53CEEE8313B}">
      <dgm:prSet/>
      <dgm:spPr/>
      <dgm:t>
        <a:bodyPr/>
        <a:lstStyle/>
        <a:p>
          <a:endParaRPr lang="es-ES"/>
        </a:p>
      </dgm:t>
    </dgm:pt>
    <dgm:pt modelId="{1200CA20-51C6-48F4-997D-90C6EACB26DE}">
      <dgm:prSet phldrT="[Texto]" custT="1"/>
      <dgm:spPr/>
      <dgm:t>
        <a:bodyPr/>
        <a:lstStyle/>
        <a:p>
          <a:r>
            <a:rPr lang="es-ES" sz="1400" dirty="0" smtClean="0"/>
            <a:t>Utiliza</a:t>
          </a:r>
          <a:r>
            <a:rPr lang="es-ES" sz="1400" baseline="0" dirty="0" smtClean="0"/>
            <a:t> la recolección de datos para probar hipótesis con base en la medición numérica y el análisis estadístico, con el fin de establecer pautas de comportamiento y probar teorías.</a:t>
          </a:r>
          <a:endParaRPr lang="es-ES" sz="1400" dirty="0"/>
        </a:p>
      </dgm:t>
    </dgm:pt>
    <dgm:pt modelId="{B24895FC-9DF0-4789-AEFC-BE14E550FC70}" type="parTrans" cxnId="{6EE9CC29-A4DA-448C-86CB-E659D49719F9}">
      <dgm:prSet/>
      <dgm:spPr/>
      <dgm:t>
        <a:bodyPr/>
        <a:lstStyle/>
        <a:p>
          <a:endParaRPr lang="es-ES"/>
        </a:p>
      </dgm:t>
    </dgm:pt>
    <dgm:pt modelId="{C8D30D0B-9B51-4853-8268-C8DC2987A2BD}" type="sibTrans" cxnId="{6EE9CC29-A4DA-448C-86CB-E659D49719F9}">
      <dgm:prSet/>
      <dgm:spPr/>
      <dgm:t>
        <a:bodyPr/>
        <a:lstStyle/>
        <a:p>
          <a:endParaRPr lang="es-ES"/>
        </a:p>
      </dgm:t>
    </dgm:pt>
    <dgm:pt modelId="{F6C73BC1-CF5A-4050-989A-856C6900B26B}">
      <dgm:prSet phldrT="[Texto]"/>
      <dgm:spPr/>
      <dgm:t>
        <a:bodyPr/>
        <a:lstStyle/>
        <a:p>
          <a:r>
            <a:rPr lang="es-ES" dirty="0" smtClean="0"/>
            <a:t>Enfoque cualitativo</a:t>
          </a:r>
          <a:endParaRPr lang="es-ES" dirty="0"/>
        </a:p>
      </dgm:t>
    </dgm:pt>
    <dgm:pt modelId="{12F5A2AC-861E-4890-B6EA-EEDC7E6E94BF}" type="parTrans" cxnId="{6802611F-116B-4936-9936-71453D3B5A93}">
      <dgm:prSet/>
      <dgm:spPr/>
      <dgm:t>
        <a:bodyPr/>
        <a:lstStyle/>
        <a:p>
          <a:endParaRPr lang="es-ES"/>
        </a:p>
      </dgm:t>
    </dgm:pt>
    <dgm:pt modelId="{79818881-C2EB-4016-8B72-C07C97C2CF36}" type="sibTrans" cxnId="{6802611F-116B-4936-9936-71453D3B5A93}">
      <dgm:prSet/>
      <dgm:spPr/>
      <dgm:t>
        <a:bodyPr/>
        <a:lstStyle/>
        <a:p>
          <a:endParaRPr lang="es-ES"/>
        </a:p>
      </dgm:t>
    </dgm:pt>
    <dgm:pt modelId="{201F109E-A29D-4CB6-BEBA-04ED45F3654F}">
      <dgm:prSet phldrT="[Texto]"/>
      <dgm:spPr/>
      <dgm:t>
        <a:bodyPr/>
        <a:lstStyle/>
        <a:p>
          <a:r>
            <a:rPr lang="es-ES" dirty="0" smtClean="0"/>
            <a:t>Utiliza la recolección y análisis de los datos para afinar las preguntas de investigación o revelar nuevas interrogantes en el proceso de investigación.</a:t>
          </a:r>
          <a:endParaRPr lang="es-ES" dirty="0"/>
        </a:p>
      </dgm:t>
    </dgm:pt>
    <dgm:pt modelId="{AAAF3053-4DF1-4054-8D04-8732AEE02517}" type="parTrans" cxnId="{EE14D640-6EEB-4D8A-8319-F8BCEF49906C}">
      <dgm:prSet/>
      <dgm:spPr/>
      <dgm:t>
        <a:bodyPr/>
        <a:lstStyle/>
        <a:p>
          <a:endParaRPr lang="es-ES"/>
        </a:p>
      </dgm:t>
    </dgm:pt>
    <dgm:pt modelId="{D811E629-10F6-4ACD-9299-8668B84C88AA}" type="sibTrans" cxnId="{EE14D640-6EEB-4D8A-8319-F8BCEF49906C}">
      <dgm:prSet/>
      <dgm:spPr/>
      <dgm:t>
        <a:bodyPr/>
        <a:lstStyle/>
        <a:p>
          <a:endParaRPr lang="es-ES"/>
        </a:p>
      </dgm:t>
    </dgm:pt>
    <dgm:pt modelId="{64C99AAA-9A74-4783-90FF-F8B8BF7137EF}" type="pres">
      <dgm:prSet presAssocID="{324F346D-38BC-4473-8377-195F713F1B0A}" presName="list" presStyleCnt="0">
        <dgm:presLayoutVars>
          <dgm:dir/>
          <dgm:animLvl val="lvl"/>
        </dgm:presLayoutVars>
      </dgm:prSet>
      <dgm:spPr/>
    </dgm:pt>
    <dgm:pt modelId="{4A4C75E4-873D-4E77-8F1B-BB481B4AC6A0}" type="pres">
      <dgm:prSet presAssocID="{9FBE2474-5797-49AF-9DD8-3F0541BF93D1}" presName="posSpace" presStyleCnt="0"/>
      <dgm:spPr/>
    </dgm:pt>
    <dgm:pt modelId="{18615860-A59B-404C-B36B-ABBA5482E44C}" type="pres">
      <dgm:prSet presAssocID="{9FBE2474-5797-49AF-9DD8-3F0541BF93D1}" presName="vertFlow" presStyleCnt="0"/>
      <dgm:spPr/>
    </dgm:pt>
    <dgm:pt modelId="{C2EC60CD-6014-4516-B68F-9E4A10EA5964}" type="pres">
      <dgm:prSet presAssocID="{9FBE2474-5797-49AF-9DD8-3F0541BF93D1}" presName="topSpace" presStyleCnt="0"/>
      <dgm:spPr/>
    </dgm:pt>
    <dgm:pt modelId="{9E6C8DF3-D6FE-4529-BAF3-371ED2CA7244}" type="pres">
      <dgm:prSet presAssocID="{9FBE2474-5797-49AF-9DD8-3F0541BF93D1}" presName="firstComp" presStyleCnt="0"/>
      <dgm:spPr/>
    </dgm:pt>
    <dgm:pt modelId="{A1D3E38F-BD4D-4507-9D52-3B9F199F0C5C}" type="pres">
      <dgm:prSet presAssocID="{9FBE2474-5797-49AF-9DD8-3F0541BF93D1}" presName="firstChild" presStyleLbl="bgAccFollowNode1" presStyleIdx="0" presStyleCnt="2"/>
      <dgm:spPr/>
    </dgm:pt>
    <dgm:pt modelId="{E1C70941-D412-4861-AB00-350B7D893D40}" type="pres">
      <dgm:prSet presAssocID="{9FBE2474-5797-49AF-9DD8-3F0541BF93D1}" presName="firstChildTx" presStyleLbl="bgAccFollowNode1" presStyleIdx="0" presStyleCnt="2">
        <dgm:presLayoutVars>
          <dgm:bulletEnabled val="1"/>
        </dgm:presLayoutVars>
      </dgm:prSet>
      <dgm:spPr/>
    </dgm:pt>
    <dgm:pt modelId="{405D08D9-70A8-43DB-B4CB-BBDFF2D338C0}" type="pres">
      <dgm:prSet presAssocID="{9FBE2474-5797-49AF-9DD8-3F0541BF93D1}" presName="negSpace" presStyleCnt="0"/>
      <dgm:spPr/>
    </dgm:pt>
    <dgm:pt modelId="{FE5C229C-DE54-4F72-9713-25E0E99572CC}" type="pres">
      <dgm:prSet presAssocID="{9FBE2474-5797-49AF-9DD8-3F0541BF93D1}" presName="circle" presStyleLbl="node1" presStyleIdx="0" presStyleCnt="2"/>
      <dgm:spPr/>
    </dgm:pt>
    <dgm:pt modelId="{CB617610-723D-4257-A0D8-CAA142D51398}" type="pres">
      <dgm:prSet presAssocID="{C7ECA37D-8E3D-454D-8B22-C5CBD1738310}" presName="transSpace" presStyleCnt="0"/>
      <dgm:spPr/>
    </dgm:pt>
    <dgm:pt modelId="{335E7470-687A-4CB5-BA88-CB6DD57C38E9}" type="pres">
      <dgm:prSet presAssocID="{F6C73BC1-CF5A-4050-989A-856C6900B26B}" presName="posSpace" presStyleCnt="0"/>
      <dgm:spPr/>
    </dgm:pt>
    <dgm:pt modelId="{6DC8C0C9-EE54-4BA1-BAE0-BD9DE75344EF}" type="pres">
      <dgm:prSet presAssocID="{F6C73BC1-CF5A-4050-989A-856C6900B26B}" presName="vertFlow" presStyleCnt="0"/>
      <dgm:spPr/>
    </dgm:pt>
    <dgm:pt modelId="{668BC064-8752-40A6-A663-86548A985DE9}" type="pres">
      <dgm:prSet presAssocID="{F6C73BC1-CF5A-4050-989A-856C6900B26B}" presName="topSpace" presStyleCnt="0"/>
      <dgm:spPr/>
    </dgm:pt>
    <dgm:pt modelId="{DA933E53-E70E-4722-8027-60939DECFB55}" type="pres">
      <dgm:prSet presAssocID="{F6C73BC1-CF5A-4050-989A-856C6900B26B}" presName="firstComp" presStyleCnt="0"/>
      <dgm:spPr/>
    </dgm:pt>
    <dgm:pt modelId="{38169F9E-8D1F-4B95-A965-B54D60C49594}" type="pres">
      <dgm:prSet presAssocID="{F6C73BC1-CF5A-4050-989A-856C6900B26B}" presName="firstChild" presStyleLbl="bgAccFollowNode1" presStyleIdx="1" presStyleCnt="2"/>
      <dgm:spPr/>
      <dgm:t>
        <a:bodyPr/>
        <a:lstStyle/>
        <a:p>
          <a:endParaRPr lang="es-ES"/>
        </a:p>
      </dgm:t>
    </dgm:pt>
    <dgm:pt modelId="{0C2CAA93-D35F-4045-B43F-A2263EE8A7D4}" type="pres">
      <dgm:prSet presAssocID="{F6C73BC1-CF5A-4050-989A-856C6900B26B}" presName="first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26E5D1D-DD91-4E90-9EAF-11B3B9334665}" type="pres">
      <dgm:prSet presAssocID="{F6C73BC1-CF5A-4050-989A-856C6900B26B}" presName="negSpace" presStyleCnt="0"/>
      <dgm:spPr/>
    </dgm:pt>
    <dgm:pt modelId="{726A84D3-ED36-4A7D-B6B1-150EAED4C425}" type="pres">
      <dgm:prSet presAssocID="{F6C73BC1-CF5A-4050-989A-856C6900B26B}" presName="circle" presStyleLbl="node1" presStyleIdx="1" presStyleCnt="2"/>
      <dgm:spPr/>
    </dgm:pt>
  </dgm:ptLst>
  <dgm:cxnLst>
    <dgm:cxn modelId="{4EDC5306-F45A-45E0-96E0-AA10446D63FC}" type="presOf" srcId="{9FBE2474-5797-49AF-9DD8-3F0541BF93D1}" destId="{FE5C229C-DE54-4F72-9713-25E0E99572CC}" srcOrd="0" destOrd="0" presId="urn:microsoft.com/office/officeart/2005/8/layout/hList9"/>
    <dgm:cxn modelId="{B7762016-183A-4A11-B5D1-770A7334DB58}" type="presOf" srcId="{201F109E-A29D-4CB6-BEBA-04ED45F3654F}" destId="{0C2CAA93-D35F-4045-B43F-A2263EE8A7D4}" srcOrd="1" destOrd="0" presId="urn:microsoft.com/office/officeart/2005/8/layout/hList9"/>
    <dgm:cxn modelId="{C07A8D54-FEC6-43AF-8CD3-0D24BC85DA70}" type="presOf" srcId="{F6C73BC1-CF5A-4050-989A-856C6900B26B}" destId="{726A84D3-ED36-4A7D-B6B1-150EAED4C425}" srcOrd="0" destOrd="0" presId="urn:microsoft.com/office/officeart/2005/8/layout/hList9"/>
    <dgm:cxn modelId="{6802611F-116B-4936-9936-71453D3B5A93}" srcId="{324F346D-38BC-4473-8377-195F713F1B0A}" destId="{F6C73BC1-CF5A-4050-989A-856C6900B26B}" srcOrd="1" destOrd="0" parTransId="{12F5A2AC-861E-4890-B6EA-EEDC7E6E94BF}" sibTransId="{79818881-C2EB-4016-8B72-C07C97C2CF36}"/>
    <dgm:cxn modelId="{EE14D640-6EEB-4D8A-8319-F8BCEF49906C}" srcId="{F6C73BC1-CF5A-4050-989A-856C6900B26B}" destId="{201F109E-A29D-4CB6-BEBA-04ED45F3654F}" srcOrd="0" destOrd="0" parTransId="{AAAF3053-4DF1-4054-8D04-8732AEE02517}" sibTransId="{D811E629-10F6-4ACD-9299-8668B84C88AA}"/>
    <dgm:cxn modelId="{882810A3-D92B-45FB-BD69-77ECDA7B746B}" type="presOf" srcId="{1200CA20-51C6-48F4-997D-90C6EACB26DE}" destId="{A1D3E38F-BD4D-4507-9D52-3B9F199F0C5C}" srcOrd="0" destOrd="0" presId="urn:microsoft.com/office/officeart/2005/8/layout/hList9"/>
    <dgm:cxn modelId="{B39F7AEF-05D9-4CC2-A844-4F0FB372A70F}" type="presOf" srcId="{201F109E-A29D-4CB6-BEBA-04ED45F3654F}" destId="{38169F9E-8D1F-4B95-A965-B54D60C49594}" srcOrd="0" destOrd="0" presId="urn:microsoft.com/office/officeart/2005/8/layout/hList9"/>
    <dgm:cxn modelId="{2783DDC2-F3AA-40E7-8463-C0071EA31753}" type="presOf" srcId="{1200CA20-51C6-48F4-997D-90C6EACB26DE}" destId="{E1C70941-D412-4861-AB00-350B7D893D40}" srcOrd="1" destOrd="0" presId="urn:microsoft.com/office/officeart/2005/8/layout/hList9"/>
    <dgm:cxn modelId="{73344C50-EEEA-4BC1-A9D1-A53CEEE8313B}" srcId="{324F346D-38BC-4473-8377-195F713F1B0A}" destId="{9FBE2474-5797-49AF-9DD8-3F0541BF93D1}" srcOrd="0" destOrd="0" parTransId="{C0CECC47-9ADC-4154-8F93-3A36CBB11269}" sibTransId="{C7ECA37D-8E3D-454D-8B22-C5CBD1738310}"/>
    <dgm:cxn modelId="{F0D6EB6B-A21D-4869-907E-96E5F4A205F4}" type="presOf" srcId="{324F346D-38BC-4473-8377-195F713F1B0A}" destId="{64C99AAA-9A74-4783-90FF-F8B8BF7137EF}" srcOrd="0" destOrd="0" presId="urn:microsoft.com/office/officeart/2005/8/layout/hList9"/>
    <dgm:cxn modelId="{6EE9CC29-A4DA-448C-86CB-E659D49719F9}" srcId="{9FBE2474-5797-49AF-9DD8-3F0541BF93D1}" destId="{1200CA20-51C6-48F4-997D-90C6EACB26DE}" srcOrd="0" destOrd="0" parTransId="{B24895FC-9DF0-4789-AEFC-BE14E550FC70}" sibTransId="{C8D30D0B-9B51-4853-8268-C8DC2987A2BD}"/>
    <dgm:cxn modelId="{2D410432-341B-4038-AF91-7040842EEC12}" type="presParOf" srcId="{64C99AAA-9A74-4783-90FF-F8B8BF7137EF}" destId="{4A4C75E4-873D-4E77-8F1B-BB481B4AC6A0}" srcOrd="0" destOrd="0" presId="urn:microsoft.com/office/officeart/2005/8/layout/hList9"/>
    <dgm:cxn modelId="{B24B5FA8-3C5E-447C-BF85-60C047BA40AA}" type="presParOf" srcId="{64C99AAA-9A74-4783-90FF-F8B8BF7137EF}" destId="{18615860-A59B-404C-B36B-ABBA5482E44C}" srcOrd="1" destOrd="0" presId="urn:microsoft.com/office/officeart/2005/8/layout/hList9"/>
    <dgm:cxn modelId="{FE527F67-4C9C-4227-8FC7-11DAD4F86D9D}" type="presParOf" srcId="{18615860-A59B-404C-B36B-ABBA5482E44C}" destId="{C2EC60CD-6014-4516-B68F-9E4A10EA5964}" srcOrd="0" destOrd="0" presId="urn:microsoft.com/office/officeart/2005/8/layout/hList9"/>
    <dgm:cxn modelId="{48613640-C658-4488-86DC-8A6F628734B1}" type="presParOf" srcId="{18615860-A59B-404C-B36B-ABBA5482E44C}" destId="{9E6C8DF3-D6FE-4529-BAF3-371ED2CA7244}" srcOrd="1" destOrd="0" presId="urn:microsoft.com/office/officeart/2005/8/layout/hList9"/>
    <dgm:cxn modelId="{DBDDD2A2-B0EE-4E52-A6EE-F44D03B1ADA0}" type="presParOf" srcId="{9E6C8DF3-D6FE-4529-BAF3-371ED2CA7244}" destId="{A1D3E38F-BD4D-4507-9D52-3B9F199F0C5C}" srcOrd="0" destOrd="0" presId="urn:microsoft.com/office/officeart/2005/8/layout/hList9"/>
    <dgm:cxn modelId="{C0919C88-79D6-45AD-A3D8-4CF50133DE5C}" type="presParOf" srcId="{9E6C8DF3-D6FE-4529-BAF3-371ED2CA7244}" destId="{E1C70941-D412-4861-AB00-350B7D893D40}" srcOrd="1" destOrd="0" presId="urn:microsoft.com/office/officeart/2005/8/layout/hList9"/>
    <dgm:cxn modelId="{FC92AA04-7FCF-4491-9032-F8C1628AA82A}" type="presParOf" srcId="{64C99AAA-9A74-4783-90FF-F8B8BF7137EF}" destId="{405D08D9-70A8-43DB-B4CB-BBDFF2D338C0}" srcOrd="2" destOrd="0" presId="urn:microsoft.com/office/officeart/2005/8/layout/hList9"/>
    <dgm:cxn modelId="{9AB1DEE6-E638-4039-99CF-461FBD733C51}" type="presParOf" srcId="{64C99AAA-9A74-4783-90FF-F8B8BF7137EF}" destId="{FE5C229C-DE54-4F72-9713-25E0E99572CC}" srcOrd="3" destOrd="0" presId="urn:microsoft.com/office/officeart/2005/8/layout/hList9"/>
    <dgm:cxn modelId="{EE298959-7F7B-44FE-A1B6-C9427A00AAF5}" type="presParOf" srcId="{64C99AAA-9A74-4783-90FF-F8B8BF7137EF}" destId="{CB617610-723D-4257-A0D8-CAA142D51398}" srcOrd="4" destOrd="0" presId="urn:microsoft.com/office/officeart/2005/8/layout/hList9"/>
    <dgm:cxn modelId="{53663209-948D-4EA0-B2EF-84C8EC823B4C}" type="presParOf" srcId="{64C99AAA-9A74-4783-90FF-F8B8BF7137EF}" destId="{335E7470-687A-4CB5-BA88-CB6DD57C38E9}" srcOrd="5" destOrd="0" presId="urn:microsoft.com/office/officeart/2005/8/layout/hList9"/>
    <dgm:cxn modelId="{5A7A5F3D-1F59-4E39-A81C-0F06D41D358B}" type="presParOf" srcId="{64C99AAA-9A74-4783-90FF-F8B8BF7137EF}" destId="{6DC8C0C9-EE54-4BA1-BAE0-BD9DE75344EF}" srcOrd="6" destOrd="0" presId="urn:microsoft.com/office/officeart/2005/8/layout/hList9"/>
    <dgm:cxn modelId="{9A69C1CE-2628-46CF-9D70-216DBF6674C2}" type="presParOf" srcId="{6DC8C0C9-EE54-4BA1-BAE0-BD9DE75344EF}" destId="{668BC064-8752-40A6-A663-86548A985DE9}" srcOrd="0" destOrd="0" presId="urn:microsoft.com/office/officeart/2005/8/layout/hList9"/>
    <dgm:cxn modelId="{F95A7D72-C60D-4FF4-BAC6-0B391717CD08}" type="presParOf" srcId="{6DC8C0C9-EE54-4BA1-BAE0-BD9DE75344EF}" destId="{DA933E53-E70E-4722-8027-60939DECFB55}" srcOrd="1" destOrd="0" presId="urn:microsoft.com/office/officeart/2005/8/layout/hList9"/>
    <dgm:cxn modelId="{1FBAA162-EC34-429E-AA0F-9162A41F5BC2}" type="presParOf" srcId="{DA933E53-E70E-4722-8027-60939DECFB55}" destId="{38169F9E-8D1F-4B95-A965-B54D60C49594}" srcOrd="0" destOrd="0" presId="urn:microsoft.com/office/officeart/2005/8/layout/hList9"/>
    <dgm:cxn modelId="{53292634-775B-4617-BE76-E32EBA07A63C}" type="presParOf" srcId="{DA933E53-E70E-4722-8027-60939DECFB55}" destId="{0C2CAA93-D35F-4045-B43F-A2263EE8A7D4}" srcOrd="1" destOrd="0" presId="urn:microsoft.com/office/officeart/2005/8/layout/hList9"/>
    <dgm:cxn modelId="{035C7529-370F-4C65-8BE5-36065543C9B2}" type="presParOf" srcId="{64C99AAA-9A74-4783-90FF-F8B8BF7137EF}" destId="{826E5D1D-DD91-4E90-9EAF-11B3B9334665}" srcOrd="7" destOrd="0" presId="urn:microsoft.com/office/officeart/2005/8/layout/hList9"/>
    <dgm:cxn modelId="{5E75AAD0-89E7-44C5-8D57-7161FE75876E}" type="presParOf" srcId="{64C99AAA-9A74-4783-90FF-F8B8BF7137EF}" destId="{726A84D3-ED36-4A7D-B6B1-150EAED4C425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CE1F75-2887-4DCD-A0A7-B7E44DECD7B4}" type="doc">
      <dgm:prSet loTypeId="urn:microsoft.com/office/officeart/2005/8/layout/cycle3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C6DE7028-94FD-424B-960B-ECC39E8CA44D}">
      <dgm:prSet phldrT="[Texto]"/>
      <dgm:spPr/>
      <dgm:t>
        <a:bodyPr/>
        <a:lstStyle/>
        <a:p>
          <a:r>
            <a:rPr lang="es-ES" dirty="0" smtClean="0"/>
            <a:t>Selección del tema</a:t>
          </a:r>
          <a:endParaRPr lang="es-ES" dirty="0"/>
        </a:p>
      </dgm:t>
    </dgm:pt>
    <dgm:pt modelId="{419DF3E3-C09F-432F-9D3F-BCC5B76BC3B7}" type="parTrans" cxnId="{A44FEB41-82A0-4B60-8278-75C3EEA2DA2E}">
      <dgm:prSet/>
      <dgm:spPr/>
      <dgm:t>
        <a:bodyPr/>
        <a:lstStyle/>
        <a:p>
          <a:endParaRPr lang="es-ES"/>
        </a:p>
      </dgm:t>
    </dgm:pt>
    <dgm:pt modelId="{C953A3B3-FD79-4B97-9D5F-06174D70B68D}" type="sibTrans" cxnId="{A44FEB41-82A0-4B60-8278-75C3EEA2DA2E}">
      <dgm:prSet/>
      <dgm:spPr/>
      <dgm:t>
        <a:bodyPr/>
        <a:lstStyle/>
        <a:p>
          <a:endParaRPr lang="es-ES"/>
        </a:p>
      </dgm:t>
    </dgm:pt>
    <dgm:pt modelId="{FA26479A-F1F2-44A1-99C2-C74892ABF7E5}">
      <dgm:prSet phldrT="[Texto]"/>
      <dgm:spPr/>
      <dgm:t>
        <a:bodyPr/>
        <a:lstStyle/>
        <a:p>
          <a:r>
            <a:rPr lang="es-ES" dirty="0" smtClean="0"/>
            <a:t>Diseño de instrumentos de investigación</a:t>
          </a:r>
          <a:endParaRPr lang="es-ES" dirty="0"/>
        </a:p>
      </dgm:t>
    </dgm:pt>
    <dgm:pt modelId="{56499C49-A1CA-4897-98A7-595703B3886D}" type="parTrans" cxnId="{37CA0AF1-7E70-485D-9E48-5F008BD948EC}">
      <dgm:prSet/>
      <dgm:spPr/>
      <dgm:t>
        <a:bodyPr/>
        <a:lstStyle/>
        <a:p>
          <a:endParaRPr lang="es-ES"/>
        </a:p>
      </dgm:t>
    </dgm:pt>
    <dgm:pt modelId="{3B4581C8-8CD1-4739-839E-A877D67DEE29}" type="sibTrans" cxnId="{37CA0AF1-7E70-485D-9E48-5F008BD948EC}">
      <dgm:prSet/>
      <dgm:spPr/>
      <dgm:t>
        <a:bodyPr/>
        <a:lstStyle/>
        <a:p>
          <a:endParaRPr lang="es-ES"/>
        </a:p>
      </dgm:t>
    </dgm:pt>
    <dgm:pt modelId="{EF7E5B4B-CDBA-4F39-B97D-9D4866724AD1}">
      <dgm:prSet phldrT="[Texto]"/>
      <dgm:spPr/>
      <dgm:t>
        <a:bodyPr/>
        <a:lstStyle/>
        <a:p>
          <a:r>
            <a:rPr lang="es-ES" dirty="0" smtClean="0"/>
            <a:t>Recolección de datos</a:t>
          </a:r>
          <a:endParaRPr lang="es-ES" dirty="0"/>
        </a:p>
      </dgm:t>
    </dgm:pt>
    <dgm:pt modelId="{EDB6DB44-FCDB-4754-BAE8-C0358B8997AF}" type="parTrans" cxnId="{AA81865C-07D3-4C45-8683-D517D71773E9}">
      <dgm:prSet/>
      <dgm:spPr/>
      <dgm:t>
        <a:bodyPr/>
        <a:lstStyle/>
        <a:p>
          <a:endParaRPr lang="es-ES"/>
        </a:p>
      </dgm:t>
    </dgm:pt>
    <dgm:pt modelId="{FBFF3E5E-D9BC-461A-B953-ABA66F940426}" type="sibTrans" cxnId="{AA81865C-07D3-4C45-8683-D517D71773E9}">
      <dgm:prSet/>
      <dgm:spPr/>
      <dgm:t>
        <a:bodyPr/>
        <a:lstStyle/>
        <a:p>
          <a:endParaRPr lang="es-ES"/>
        </a:p>
      </dgm:t>
    </dgm:pt>
    <dgm:pt modelId="{BC306FA8-E2C3-4649-9C15-408F41DC48D5}">
      <dgm:prSet phldrT="[Texto]"/>
      <dgm:spPr/>
      <dgm:t>
        <a:bodyPr/>
        <a:lstStyle/>
        <a:p>
          <a:r>
            <a:rPr lang="es-ES" dirty="0" smtClean="0"/>
            <a:t>Análisis de resultados</a:t>
          </a:r>
          <a:endParaRPr lang="es-ES" dirty="0"/>
        </a:p>
      </dgm:t>
    </dgm:pt>
    <dgm:pt modelId="{DB3CEA72-31A0-4757-8BD3-EB0210A7FF32}" type="parTrans" cxnId="{88D1B6D2-ACD2-4317-A4E6-6F3A3D8B7200}">
      <dgm:prSet/>
      <dgm:spPr/>
      <dgm:t>
        <a:bodyPr/>
        <a:lstStyle/>
        <a:p>
          <a:endParaRPr lang="es-ES"/>
        </a:p>
      </dgm:t>
    </dgm:pt>
    <dgm:pt modelId="{A0EC0CBB-BF0B-45C2-B7B0-52C558511C7B}" type="sibTrans" cxnId="{88D1B6D2-ACD2-4317-A4E6-6F3A3D8B7200}">
      <dgm:prSet/>
      <dgm:spPr/>
      <dgm:t>
        <a:bodyPr/>
        <a:lstStyle/>
        <a:p>
          <a:endParaRPr lang="es-ES"/>
        </a:p>
      </dgm:t>
    </dgm:pt>
    <dgm:pt modelId="{67ACE294-A40C-44EB-A18F-65319C20D895}">
      <dgm:prSet/>
      <dgm:spPr/>
      <dgm:t>
        <a:bodyPr/>
        <a:lstStyle/>
        <a:p>
          <a:r>
            <a:rPr lang="es-ES" dirty="0" smtClean="0"/>
            <a:t>Planteamiento del problema</a:t>
          </a:r>
          <a:endParaRPr lang="es-ES" dirty="0"/>
        </a:p>
      </dgm:t>
    </dgm:pt>
    <dgm:pt modelId="{5467FC9A-6443-4EFD-BF34-38804F9A7002}" type="parTrans" cxnId="{8F8E0EEB-8CD6-4B69-9F9D-24ED3292F4E2}">
      <dgm:prSet/>
      <dgm:spPr/>
      <dgm:t>
        <a:bodyPr/>
        <a:lstStyle/>
        <a:p>
          <a:endParaRPr lang="es-ES"/>
        </a:p>
      </dgm:t>
    </dgm:pt>
    <dgm:pt modelId="{7DE16C67-95E7-4319-A363-4DC97CD39B8C}" type="sibTrans" cxnId="{8F8E0EEB-8CD6-4B69-9F9D-24ED3292F4E2}">
      <dgm:prSet/>
      <dgm:spPr/>
      <dgm:t>
        <a:bodyPr/>
        <a:lstStyle/>
        <a:p>
          <a:endParaRPr lang="es-ES"/>
        </a:p>
      </dgm:t>
    </dgm:pt>
    <dgm:pt modelId="{E3FCCFD7-7B29-4014-8D63-EFCBC4FEB2D9}">
      <dgm:prSet/>
      <dgm:spPr/>
      <dgm:t>
        <a:bodyPr/>
        <a:lstStyle/>
        <a:p>
          <a:r>
            <a:rPr lang="es-ES" dirty="0" smtClean="0"/>
            <a:t>Métodos y técnicas de investigación</a:t>
          </a:r>
          <a:endParaRPr lang="es-ES" dirty="0"/>
        </a:p>
      </dgm:t>
    </dgm:pt>
    <dgm:pt modelId="{7C15ECE7-3C9C-4D16-BEED-DB25E849C257}" type="parTrans" cxnId="{ED24034F-7B68-4EAA-AB8B-0854FAE0DE5C}">
      <dgm:prSet/>
      <dgm:spPr/>
      <dgm:t>
        <a:bodyPr/>
        <a:lstStyle/>
        <a:p>
          <a:endParaRPr lang="es-ES"/>
        </a:p>
      </dgm:t>
    </dgm:pt>
    <dgm:pt modelId="{6DE3E159-E923-43B9-8E56-3AC86B100A5C}" type="sibTrans" cxnId="{ED24034F-7B68-4EAA-AB8B-0854FAE0DE5C}">
      <dgm:prSet/>
      <dgm:spPr/>
      <dgm:t>
        <a:bodyPr/>
        <a:lstStyle/>
        <a:p>
          <a:endParaRPr lang="es-ES"/>
        </a:p>
      </dgm:t>
    </dgm:pt>
    <dgm:pt modelId="{16F0B447-78AC-456F-9719-B3519094BD9C}">
      <dgm:prSet/>
      <dgm:spPr/>
      <dgm:t>
        <a:bodyPr/>
        <a:lstStyle/>
        <a:p>
          <a:r>
            <a:rPr lang="es-ES" dirty="0" smtClean="0"/>
            <a:t>Definición de objetivos</a:t>
          </a:r>
          <a:endParaRPr lang="es-ES" dirty="0"/>
        </a:p>
      </dgm:t>
    </dgm:pt>
    <dgm:pt modelId="{41FC83FA-9F4A-42D7-886A-A503299A91A3}" type="parTrans" cxnId="{8C42AAE6-3D22-4772-804B-82ED9494C424}">
      <dgm:prSet/>
      <dgm:spPr/>
      <dgm:t>
        <a:bodyPr/>
        <a:lstStyle/>
        <a:p>
          <a:endParaRPr lang="es-ES"/>
        </a:p>
      </dgm:t>
    </dgm:pt>
    <dgm:pt modelId="{A52DA511-7909-4527-A0FD-4FEC1F98ABB9}" type="sibTrans" cxnId="{8C42AAE6-3D22-4772-804B-82ED9494C424}">
      <dgm:prSet/>
      <dgm:spPr/>
      <dgm:t>
        <a:bodyPr/>
        <a:lstStyle/>
        <a:p>
          <a:endParaRPr lang="es-ES"/>
        </a:p>
      </dgm:t>
    </dgm:pt>
    <dgm:pt modelId="{1976EB65-0E9E-49CB-86D0-B435E2C5A47B}">
      <dgm:prSet/>
      <dgm:spPr/>
      <dgm:t>
        <a:bodyPr/>
        <a:lstStyle/>
        <a:p>
          <a:r>
            <a:rPr lang="es-ES" dirty="0" smtClean="0"/>
            <a:t>Diseño de marcos teórico y contextual</a:t>
          </a:r>
          <a:endParaRPr lang="es-ES" dirty="0"/>
        </a:p>
      </dgm:t>
    </dgm:pt>
    <dgm:pt modelId="{FF480686-D0E1-4684-B1DF-89CDE6C3F13C}" type="parTrans" cxnId="{28D47FB0-8D7B-4766-B535-608F609C67AE}">
      <dgm:prSet/>
      <dgm:spPr/>
      <dgm:t>
        <a:bodyPr/>
        <a:lstStyle/>
        <a:p>
          <a:endParaRPr lang="es-ES"/>
        </a:p>
      </dgm:t>
    </dgm:pt>
    <dgm:pt modelId="{88C416E8-62A6-4A92-80D7-FCC81C6AD5C8}" type="sibTrans" cxnId="{28D47FB0-8D7B-4766-B535-608F609C67AE}">
      <dgm:prSet/>
      <dgm:spPr/>
      <dgm:t>
        <a:bodyPr/>
        <a:lstStyle/>
        <a:p>
          <a:endParaRPr lang="es-ES"/>
        </a:p>
      </dgm:t>
    </dgm:pt>
    <dgm:pt modelId="{2A5758BA-E92C-4F65-964C-823B3F683404}">
      <dgm:prSet/>
      <dgm:spPr/>
      <dgm:t>
        <a:bodyPr/>
        <a:lstStyle/>
        <a:p>
          <a:r>
            <a:rPr lang="es-ES" dirty="0" smtClean="0"/>
            <a:t>Definición de hipótesis</a:t>
          </a:r>
          <a:endParaRPr lang="es-ES" dirty="0"/>
        </a:p>
      </dgm:t>
    </dgm:pt>
    <dgm:pt modelId="{08BC2D3A-C669-4DAA-BA81-2C6160BEB94C}" type="parTrans" cxnId="{1DAC7CA5-8752-4390-AF40-090B4C047E40}">
      <dgm:prSet/>
      <dgm:spPr/>
      <dgm:t>
        <a:bodyPr/>
        <a:lstStyle/>
        <a:p>
          <a:endParaRPr lang="es-ES"/>
        </a:p>
      </dgm:t>
    </dgm:pt>
    <dgm:pt modelId="{64AA2A62-F8C6-42D4-91E5-3A63D26026AB}" type="sibTrans" cxnId="{1DAC7CA5-8752-4390-AF40-090B4C047E40}">
      <dgm:prSet/>
      <dgm:spPr/>
      <dgm:t>
        <a:bodyPr/>
        <a:lstStyle/>
        <a:p>
          <a:endParaRPr lang="es-ES"/>
        </a:p>
      </dgm:t>
    </dgm:pt>
    <dgm:pt modelId="{B1821370-FF8A-4224-ACB0-03EEA1849E1B}">
      <dgm:prSet/>
      <dgm:spPr/>
      <dgm:t>
        <a:bodyPr/>
        <a:lstStyle/>
        <a:p>
          <a:r>
            <a:rPr lang="es-ES" smtClean="0"/>
            <a:t>Selección de la muestra</a:t>
          </a:r>
          <a:endParaRPr lang="es-ES" dirty="0"/>
        </a:p>
      </dgm:t>
    </dgm:pt>
    <dgm:pt modelId="{EBC1673B-1B07-42DD-8AE7-B0098ED94BF9}" type="parTrans" cxnId="{6C6DB7F1-58DD-4D63-B46D-942A47414141}">
      <dgm:prSet/>
      <dgm:spPr/>
      <dgm:t>
        <a:bodyPr/>
        <a:lstStyle/>
        <a:p>
          <a:endParaRPr lang="es-ES"/>
        </a:p>
      </dgm:t>
    </dgm:pt>
    <dgm:pt modelId="{918BDB21-C261-442A-AE02-925264BC7357}" type="sibTrans" cxnId="{6C6DB7F1-58DD-4D63-B46D-942A47414141}">
      <dgm:prSet/>
      <dgm:spPr/>
      <dgm:t>
        <a:bodyPr/>
        <a:lstStyle/>
        <a:p>
          <a:endParaRPr lang="es-ES"/>
        </a:p>
      </dgm:t>
    </dgm:pt>
    <dgm:pt modelId="{D7203B4F-070F-46ED-B636-C51F51E0D041}">
      <dgm:prSet/>
      <dgm:spPr/>
      <dgm:t>
        <a:bodyPr/>
        <a:lstStyle/>
        <a:p>
          <a:r>
            <a:rPr lang="es-ES" dirty="0" smtClean="0"/>
            <a:t>Idea de investigación</a:t>
          </a:r>
          <a:endParaRPr lang="es-ES" dirty="0"/>
        </a:p>
      </dgm:t>
    </dgm:pt>
    <dgm:pt modelId="{C22A3DCE-BD6C-450E-8AB6-81CA7A56381A}" type="parTrans" cxnId="{ED8725BC-A6B6-483D-A4E2-1CB3C06EFD0F}">
      <dgm:prSet/>
      <dgm:spPr/>
      <dgm:t>
        <a:bodyPr/>
        <a:lstStyle/>
        <a:p>
          <a:endParaRPr lang="es-ES"/>
        </a:p>
      </dgm:t>
    </dgm:pt>
    <dgm:pt modelId="{844DDDF8-16D6-4E12-B8F9-6FF9305AD398}" type="sibTrans" cxnId="{ED8725BC-A6B6-483D-A4E2-1CB3C06EFD0F}">
      <dgm:prSet/>
      <dgm:spPr/>
      <dgm:t>
        <a:bodyPr/>
        <a:lstStyle/>
        <a:p>
          <a:endParaRPr lang="es-ES"/>
        </a:p>
      </dgm:t>
    </dgm:pt>
    <dgm:pt modelId="{CF4AEE87-0F0C-4DC3-BDAB-AF681A232D86}" type="pres">
      <dgm:prSet presAssocID="{E0CE1F75-2887-4DCD-A0A7-B7E44DECD7B4}" presName="Name0" presStyleCnt="0">
        <dgm:presLayoutVars>
          <dgm:dir/>
          <dgm:resizeHandles val="exact"/>
        </dgm:presLayoutVars>
      </dgm:prSet>
      <dgm:spPr/>
    </dgm:pt>
    <dgm:pt modelId="{5BF4BCE0-987E-46D5-858E-A0C330FAFF6E}" type="pres">
      <dgm:prSet presAssocID="{E0CE1F75-2887-4DCD-A0A7-B7E44DECD7B4}" presName="cycle" presStyleCnt="0"/>
      <dgm:spPr/>
    </dgm:pt>
    <dgm:pt modelId="{A5ACFB39-0C95-4C55-A35D-F5834D34E040}" type="pres">
      <dgm:prSet presAssocID="{D7203B4F-070F-46ED-B636-C51F51E0D041}" presName="nodeFirstNode" presStyleLbl="node1" presStyleIdx="0" presStyleCnt="11">
        <dgm:presLayoutVars>
          <dgm:bulletEnabled val="1"/>
        </dgm:presLayoutVars>
      </dgm:prSet>
      <dgm:spPr/>
    </dgm:pt>
    <dgm:pt modelId="{7FC8AB48-496D-4053-824C-35958E3B9DAD}" type="pres">
      <dgm:prSet presAssocID="{844DDDF8-16D6-4E12-B8F9-6FF9305AD398}" presName="sibTransFirstNode" presStyleLbl="bgShp" presStyleIdx="0" presStyleCnt="1"/>
      <dgm:spPr/>
    </dgm:pt>
    <dgm:pt modelId="{6458EDAC-A77E-44FC-9DD8-6FB288F03DA3}" type="pres">
      <dgm:prSet presAssocID="{C6DE7028-94FD-424B-960B-ECC39E8CA44D}" presName="nodeFollowingNodes" presStyleLbl="node1" presStyleIdx="1" presStyleCnt="11">
        <dgm:presLayoutVars>
          <dgm:bulletEnabled val="1"/>
        </dgm:presLayoutVars>
      </dgm:prSet>
      <dgm:spPr/>
    </dgm:pt>
    <dgm:pt modelId="{D8ADCE7B-8CF6-46F8-B272-B41538CBE4BA}" type="pres">
      <dgm:prSet presAssocID="{67ACE294-A40C-44EB-A18F-65319C20D895}" presName="nodeFollowingNodes" presStyleLbl="node1" presStyleIdx="2" presStyleCnt="11">
        <dgm:presLayoutVars>
          <dgm:bulletEnabled val="1"/>
        </dgm:presLayoutVars>
      </dgm:prSet>
      <dgm:spPr/>
    </dgm:pt>
    <dgm:pt modelId="{E1F16CFB-E47F-4525-A09D-BCCAE6FC996E}" type="pres">
      <dgm:prSet presAssocID="{2A5758BA-E92C-4F65-964C-823B3F683404}" presName="nodeFollowingNodes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8C0FC25-77C1-45D4-ADD0-63D7530A029F}" type="pres">
      <dgm:prSet presAssocID="{16F0B447-78AC-456F-9719-B3519094BD9C}" presName="nodeFollowingNodes" presStyleLbl="node1" presStyleIdx="4" presStyleCnt="11">
        <dgm:presLayoutVars>
          <dgm:bulletEnabled val="1"/>
        </dgm:presLayoutVars>
      </dgm:prSet>
      <dgm:spPr/>
    </dgm:pt>
    <dgm:pt modelId="{911E4641-892B-4E9C-B761-799B4100C932}" type="pres">
      <dgm:prSet presAssocID="{1976EB65-0E9E-49CB-86D0-B435E2C5A47B}" presName="nodeFollowingNodes" presStyleLbl="node1" presStyleIdx="5" presStyleCnt="11">
        <dgm:presLayoutVars>
          <dgm:bulletEnabled val="1"/>
        </dgm:presLayoutVars>
      </dgm:prSet>
      <dgm:spPr/>
    </dgm:pt>
    <dgm:pt modelId="{FFCD79B6-1BB0-4FD0-B7EA-FFEC3BF18C77}" type="pres">
      <dgm:prSet presAssocID="{E3FCCFD7-7B29-4014-8D63-EFCBC4FEB2D9}" presName="nodeFollowingNodes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AF2D54A-6203-40DA-81A5-D07BA06CFC69}" type="pres">
      <dgm:prSet presAssocID="{B1821370-FF8A-4224-ACB0-03EEA1849E1B}" presName="nodeFollowingNodes" presStyleLbl="node1" presStyleIdx="7" presStyleCnt="11">
        <dgm:presLayoutVars>
          <dgm:bulletEnabled val="1"/>
        </dgm:presLayoutVars>
      </dgm:prSet>
      <dgm:spPr/>
    </dgm:pt>
    <dgm:pt modelId="{6799E181-BD30-4265-B98C-57C63115F762}" type="pres">
      <dgm:prSet presAssocID="{FA26479A-F1F2-44A1-99C2-C74892ABF7E5}" presName="nodeFollowingNodes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ED8F78-4754-45C0-9D0E-D130B2BB20EF}" type="pres">
      <dgm:prSet presAssocID="{EF7E5B4B-CDBA-4F39-B97D-9D4866724AD1}" presName="nodeFollowingNodes" presStyleLbl="node1" presStyleIdx="9" presStyleCnt="11">
        <dgm:presLayoutVars>
          <dgm:bulletEnabled val="1"/>
        </dgm:presLayoutVars>
      </dgm:prSet>
      <dgm:spPr/>
    </dgm:pt>
    <dgm:pt modelId="{8DA12BE3-A601-4FD0-9C9C-9319A91B4929}" type="pres">
      <dgm:prSet presAssocID="{BC306FA8-E2C3-4649-9C15-408F41DC48D5}" presName="nodeFollowingNodes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3460F14-7532-402B-8D0C-06898B1B3931}" type="presOf" srcId="{16F0B447-78AC-456F-9719-B3519094BD9C}" destId="{58C0FC25-77C1-45D4-ADD0-63D7530A029F}" srcOrd="0" destOrd="0" presId="urn:microsoft.com/office/officeart/2005/8/layout/cycle3"/>
    <dgm:cxn modelId="{ED8725BC-A6B6-483D-A4E2-1CB3C06EFD0F}" srcId="{E0CE1F75-2887-4DCD-A0A7-B7E44DECD7B4}" destId="{D7203B4F-070F-46ED-B636-C51F51E0D041}" srcOrd="0" destOrd="0" parTransId="{C22A3DCE-BD6C-450E-8AB6-81CA7A56381A}" sibTransId="{844DDDF8-16D6-4E12-B8F9-6FF9305AD398}"/>
    <dgm:cxn modelId="{15D15747-3C19-4F5F-A82B-148EC0B57FEA}" type="presOf" srcId="{E0CE1F75-2887-4DCD-A0A7-B7E44DECD7B4}" destId="{CF4AEE87-0F0C-4DC3-BDAB-AF681A232D86}" srcOrd="0" destOrd="0" presId="urn:microsoft.com/office/officeart/2005/8/layout/cycle3"/>
    <dgm:cxn modelId="{6C6DB7F1-58DD-4D63-B46D-942A47414141}" srcId="{E0CE1F75-2887-4DCD-A0A7-B7E44DECD7B4}" destId="{B1821370-FF8A-4224-ACB0-03EEA1849E1B}" srcOrd="7" destOrd="0" parTransId="{EBC1673B-1B07-42DD-8AE7-B0098ED94BF9}" sibTransId="{918BDB21-C261-442A-AE02-925264BC7357}"/>
    <dgm:cxn modelId="{AA81865C-07D3-4C45-8683-D517D71773E9}" srcId="{E0CE1F75-2887-4DCD-A0A7-B7E44DECD7B4}" destId="{EF7E5B4B-CDBA-4F39-B97D-9D4866724AD1}" srcOrd="9" destOrd="0" parTransId="{EDB6DB44-FCDB-4754-BAE8-C0358B8997AF}" sibTransId="{FBFF3E5E-D9BC-461A-B953-ABA66F940426}"/>
    <dgm:cxn modelId="{0A77F414-186B-4A85-B98A-6B3E2C6B4E08}" type="presOf" srcId="{FA26479A-F1F2-44A1-99C2-C74892ABF7E5}" destId="{6799E181-BD30-4265-B98C-57C63115F762}" srcOrd="0" destOrd="0" presId="urn:microsoft.com/office/officeart/2005/8/layout/cycle3"/>
    <dgm:cxn modelId="{7075FF08-342B-4882-B056-034A3E594C41}" type="presOf" srcId="{1976EB65-0E9E-49CB-86D0-B435E2C5A47B}" destId="{911E4641-892B-4E9C-B761-799B4100C932}" srcOrd="0" destOrd="0" presId="urn:microsoft.com/office/officeart/2005/8/layout/cycle3"/>
    <dgm:cxn modelId="{91155006-6A35-462C-8D70-99BEC2AA0D7D}" type="presOf" srcId="{D7203B4F-070F-46ED-B636-C51F51E0D041}" destId="{A5ACFB39-0C95-4C55-A35D-F5834D34E040}" srcOrd="0" destOrd="0" presId="urn:microsoft.com/office/officeart/2005/8/layout/cycle3"/>
    <dgm:cxn modelId="{A44FEB41-82A0-4B60-8278-75C3EEA2DA2E}" srcId="{E0CE1F75-2887-4DCD-A0A7-B7E44DECD7B4}" destId="{C6DE7028-94FD-424B-960B-ECC39E8CA44D}" srcOrd="1" destOrd="0" parTransId="{419DF3E3-C09F-432F-9D3F-BCC5B76BC3B7}" sibTransId="{C953A3B3-FD79-4B97-9D5F-06174D70B68D}"/>
    <dgm:cxn modelId="{8F8E0EEB-8CD6-4B69-9F9D-24ED3292F4E2}" srcId="{E0CE1F75-2887-4DCD-A0A7-B7E44DECD7B4}" destId="{67ACE294-A40C-44EB-A18F-65319C20D895}" srcOrd="2" destOrd="0" parTransId="{5467FC9A-6443-4EFD-BF34-38804F9A7002}" sibTransId="{7DE16C67-95E7-4319-A363-4DC97CD39B8C}"/>
    <dgm:cxn modelId="{28D47FB0-8D7B-4766-B535-608F609C67AE}" srcId="{E0CE1F75-2887-4DCD-A0A7-B7E44DECD7B4}" destId="{1976EB65-0E9E-49CB-86D0-B435E2C5A47B}" srcOrd="5" destOrd="0" parTransId="{FF480686-D0E1-4684-B1DF-89CDE6C3F13C}" sibTransId="{88C416E8-62A6-4A92-80D7-FCC81C6AD5C8}"/>
    <dgm:cxn modelId="{D4349FC3-799F-4918-A73B-8CFCFE7F1574}" type="presOf" srcId="{EF7E5B4B-CDBA-4F39-B97D-9D4866724AD1}" destId="{80ED8F78-4754-45C0-9D0E-D130B2BB20EF}" srcOrd="0" destOrd="0" presId="urn:microsoft.com/office/officeart/2005/8/layout/cycle3"/>
    <dgm:cxn modelId="{649004FF-6CEC-4E60-A954-7013B9A65D6B}" type="presOf" srcId="{2A5758BA-E92C-4F65-964C-823B3F683404}" destId="{E1F16CFB-E47F-4525-A09D-BCCAE6FC996E}" srcOrd="0" destOrd="0" presId="urn:microsoft.com/office/officeart/2005/8/layout/cycle3"/>
    <dgm:cxn modelId="{8C42AAE6-3D22-4772-804B-82ED9494C424}" srcId="{E0CE1F75-2887-4DCD-A0A7-B7E44DECD7B4}" destId="{16F0B447-78AC-456F-9719-B3519094BD9C}" srcOrd="4" destOrd="0" parTransId="{41FC83FA-9F4A-42D7-886A-A503299A91A3}" sibTransId="{A52DA511-7909-4527-A0FD-4FEC1F98ABB9}"/>
    <dgm:cxn modelId="{88D1B6D2-ACD2-4317-A4E6-6F3A3D8B7200}" srcId="{E0CE1F75-2887-4DCD-A0A7-B7E44DECD7B4}" destId="{BC306FA8-E2C3-4649-9C15-408F41DC48D5}" srcOrd="10" destOrd="0" parTransId="{DB3CEA72-31A0-4757-8BD3-EB0210A7FF32}" sibTransId="{A0EC0CBB-BF0B-45C2-B7B0-52C558511C7B}"/>
    <dgm:cxn modelId="{97F67B42-B7DD-4645-B243-4D97C4A59F54}" type="presOf" srcId="{E3FCCFD7-7B29-4014-8D63-EFCBC4FEB2D9}" destId="{FFCD79B6-1BB0-4FD0-B7EA-FFEC3BF18C77}" srcOrd="0" destOrd="0" presId="urn:microsoft.com/office/officeart/2005/8/layout/cycle3"/>
    <dgm:cxn modelId="{3FCBE4DC-77F8-48C9-A3AC-4C576B05C600}" type="presOf" srcId="{67ACE294-A40C-44EB-A18F-65319C20D895}" destId="{D8ADCE7B-8CF6-46F8-B272-B41538CBE4BA}" srcOrd="0" destOrd="0" presId="urn:microsoft.com/office/officeart/2005/8/layout/cycle3"/>
    <dgm:cxn modelId="{1DAC7CA5-8752-4390-AF40-090B4C047E40}" srcId="{E0CE1F75-2887-4DCD-A0A7-B7E44DECD7B4}" destId="{2A5758BA-E92C-4F65-964C-823B3F683404}" srcOrd="3" destOrd="0" parTransId="{08BC2D3A-C669-4DAA-BA81-2C6160BEB94C}" sibTransId="{64AA2A62-F8C6-42D4-91E5-3A63D26026AB}"/>
    <dgm:cxn modelId="{A8D65B62-2210-4EA2-9692-590B54B561F8}" type="presOf" srcId="{BC306FA8-E2C3-4649-9C15-408F41DC48D5}" destId="{8DA12BE3-A601-4FD0-9C9C-9319A91B4929}" srcOrd="0" destOrd="0" presId="urn:microsoft.com/office/officeart/2005/8/layout/cycle3"/>
    <dgm:cxn modelId="{37CA0AF1-7E70-485D-9E48-5F008BD948EC}" srcId="{E0CE1F75-2887-4DCD-A0A7-B7E44DECD7B4}" destId="{FA26479A-F1F2-44A1-99C2-C74892ABF7E5}" srcOrd="8" destOrd="0" parTransId="{56499C49-A1CA-4897-98A7-595703B3886D}" sibTransId="{3B4581C8-8CD1-4739-839E-A877D67DEE29}"/>
    <dgm:cxn modelId="{6932D69B-2E13-41EC-92A6-35002381D070}" type="presOf" srcId="{B1821370-FF8A-4224-ACB0-03EEA1849E1B}" destId="{DAF2D54A-6203-40DA-81A5-D07BA06CFC69}" srcOrd="0" destOrd="0" presId="urn:microsoft.com/office/officeart/2005/8/layout/cycle3"/>
    <dgm:cxn modelId="{277CD872-87D5-4F8A-AB87-F3D2544AAAEE}" type="presOf" srcId="{844DDDF8-16D6-4E12-B8F9-6FF9305AD398}" destId="{7FC8AB48-496D-4053-824C-35958E3B9DAD}" srcOrd="0" destOrd="0" presId="urn:microsoft.com/office/officeart/2005/8/layout/cycle3"/>
    <dgm:cxn modelId="{ED24034F-7B68-4EAA-AB8B-0854FAE0DE5C}" srcId="{E0CE1F75-2887-4DCD-A0A7-B7E44DECD7B4}" destId="{E3FCCFD7-7B29-4014-8D63-EFCBC4FEB2D9}" srcOrd="6" destOrd="0" parTransId="{7C15ECE7-3C9C-4D16-BEED-DB25E849C257}" sibTransId="{6DE3E159-E923-43B9-8E56-3AC86B100A5C}"/>
    <dgm:cxn modelId="{7A9E25F4-F3A4-407D-BC70-82208E0EF1C6}" type="presOf" srcId="{C6DE7028-94FD-424B-960B-ECC39E8CA44D}" destId="{6458EDAC-A77E-44FC-9DD8-6FB288F03DA3}" srcOrd="0" destOrd="0" presId="urn:microsoft.com/office/officeart/2005/8/layout/cycle3"/>
    <dgm:cxn modelId="{F5A753BB-2446-4700-BA5F-B3DAC42BB0A7}" type="presParOf" srcId="{CF4AEE87-0F0C-4DC3-BDAB-AF681A232D86}" destId="{5BF4BCE0-987E-46D5-858E-A0C330FAFF6E}" srcOrd="0" destOrd="0" presId="urn:microsoft.com/office/officeart/2005/8/layout/cycle3"/>
    <dgm:cxn modelId="{72E9398A-6D06-41EC-A811-597EFA02BE0B}" type="presParOf" srcId="{5BF4BCE0-987E-46D5-858E-A0C330FAFF6E}" destId="{A5ACFB39-0C95-4C55-A35D-F5834D34E040}" srcOrd="0" destOrd="0" presId="urn:microsoft.com/office/officeart/2005/8/layout/cycle3"/>
    <dgm:cxn modelId="{ED846659-39E3-4CD3-BDCF-C62C956C57BC}" type="presParOf" srcId="{5BF4BCE0-987E-46D5-858E-A0C330FAFF6E}" destId="{7FC8AB48-496D-4053-824C-35958E3B9DAD}" srcOrd="1" destOrd="0" presId="urn:microsoft.com/office/officeart/2005/8/layout/cycle3"/>
    <dgm:cxn modelId="{BAA87E86-AA7B-4872-8212-99762AB444D5}" type="presParOf" srcId="{5BF4BCE0-987E-46D5-858E-A0C330FAFF6E}" destId="{6458EDAC-A77E-44FC-9DD8-6FB288F03DA3}" srcOrd="2" destOrd="0" presId="urn:microsoft.com/office/officeart/2005/8/layout/cycle3"/>
    <dgm:cxn modelId="{03328302-78B6-437D-9945-D1888136E82B}" type="presParOf" srcId="{5BF4BCE0-987E-46D5-858E-A0C330FAFF6E}" destId="{D8ADCE7B-8CF6-46F8-B272-B41538CBE4BA}" srcOrd="3" destOrd="0" presId="urn:microsoft.com/office/officeart/2005/8/layout/cycle3"/>
    <dgm:cxn modelId="{7C7A26C2-F570-49F8-A2DB-A44DB3B5217F}" type="presParOf" srcId="{5BF4BCE0-987E-46D5-858E-A0C330FAFF6E}" destId="{E1F16CFB-E47F-4525-A09D-BCCAE6FC996E}" srcOrd="4" destOrd="0" presId="urn:microsoft.com/office/officeart/2005/8/layout/cycle3"/>
    <dgm:cxn modelId="{A0D6A735-F9DE-4003-99FB-D120A6B095C1}" type="presParOf" srcId="{5BF4BCE0-987E-46D5-858E-A0C330FAFF6E}" destId="{58C0FC25-77C1-45D4-ADD0-63D7530A029F}" srcOrd="5" destOrd="0" presId="urn:microsoft.com/office/officeart/2005/8/layout/cycle3"/>
    <dgm:cxn modelId="{012BDC51-31C2-4287-8686-B3EF0464E57B}" type="presParOf" srcId="{5BF4BCE0-987E-46D5-858E-A0C330FAFF6E}" destId="{911E4641-892B-4E9C-B761-799B4100C932}" srcOrd="6" destOrd="0" presId="urn:microsoft.com/office/officeart/2005/8/layout/cycle3"/>
    <dgm:cxn modelId="{BBD09F7C-4976-4231-86C1-C051DDF12801}" type="presParOf" srcId="{5BF4BCE0-987E-46D5-858E-A0C330FAFF6E}" destId="{FFCD79B6-1BB0-4FD0-B7EA-FFEC3BF18C77}" srcOrd="7" destOrd="0" presId="urn:microsoft.com/office/officeart/2005/8/layout/cycle3"/>
    <dgm:cxn modelId="{2482320E-7CF9-4177-B2BB-D0E1360FD577}" type="presParOf" srcId="{5BF4BCE0-987E-46D5-858E-A0C330FAFF6E}" destId="{DAF2D54A-6203-40DA-81A5-D07BA06CFC69}" srcOrd="8" destOrd="0" presId="urn:microsoft.com/office/officeart/2005/8/layout/cycle3"/>
    <dgm:cxn modelId="{5E2BF549-B94B-4CCB-9309-E561C7C6A45E}" type="presParOf" srcId="{5BF4BCE0-987E-46D5-858E-A0C330FAFF6E}" destId="{6799E181-BD30-4265-B98C-57C63115F762}" srcOrd="9" destOrd="0" presId="urn:microsoft.com/office/officeart/2005/8/layout/cycle3"/>
    <dgm:cxn modelId="{10CCF58B-1C4C-4516-B678-5D1961672633}" type="presParOf" srcId="{5BF4BCE0-987E-46D5-858E-A0C330FAFF6E}" destId="{80ED8F78-4754-45C0-9D0E-D130B2BB20EF}" srcOrd="10" destOrd="0" presId="urn:microsoft.com/office/officeart/2005/8/layout/cycle3"/>
    <dgm:cxn modelId="{4C3EA2FD-1094-4D0E-8790-27DD86145297}" type="presParOf" srcId="{5BF4BCE0-987E-46D5-858E-A0C330FAFF6E}" destId="{8DA12BE3-A601-4FD0-9C9C-9319A91B4929}" srcOrd="11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42A270-DCEE-4BC0-A4D9-A6222444E97C}" type="doc">
      <dgm:prSet loTypeId="urn:microsoft.com/office/officeart/2005/8/layout/vList6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66BD1898-DB5A-43C0-84A0-B07E43BCE8E6}">
      <dgm:prSet phldrT="[Texto]"/>
      <dgm:spPr/>
      <dgm:t>
        <a:bodyPr/>
        <a:lstStyle/>
        <a:p>
          <a:r>
            <a:rPr lang="es-ES" dirty="0" smtClean="0"/>
            <a:t>¿Qué es la idea de investigación?</a:t>
          </a:r>
          <a:endParaRPr lang="es-ES" dirty="0"/>
        </a:p>
      </dgm:t>
    </dgm:pt>
    <dgm:pt modelId="{8D8288F3-29DA-4535-BCBA-9DEFAFD2C331}" type="parTrans" cxnId="{2DEB1BA4-7FF7-4E70-8B07-8CC5A23283C6}">
      <dgm:prSet/>
      <dgm:spPr/>
      <dgm:t>
        <a:bodyPr/>
        <a:lstStyle/>
        <a:p>
          <a:endParaRPr lang="es-ES"/>
        </a:p>
      </dgm:t>
    </dgm:pt>
    <dgm:pt modelId="{D503B47E-8375-4BEA-A8C8-DC08770C195C}" type="sibTrans" cxnId="{2DEB1BA4-7FF7-4E70-8B07-8CC5A23283C6}">
      <dgm:prSet/>
      <dgm:spPr/>
      <dgm:t>
        <a:bodyPr/>
        <a:lstStyle/>
        <a:p>
          <a:endParaRPr lang="es-ES"/>
        </a:p>
      </dgm:t>
    </dgm:pt>
    <dgm:pt modelId="{E8855F17-27A6-40B8-9E6B-EA6A5A9F6518}">
      <dgm:prSet phldrT="[Texto]"/>
      <dgm:spPr/>
      <dgm:t>
        <a:bodyPr/>
        <a:lstStyle/>
        <a:p>
          <a:r>
            <a:rPr lang="es-ES" dirty="0" smtClean="0"/>
            <a:t>Es la conceptualización basada en la reflexión del investigador sobre algún aspecto de la realidad que llama su atención y que a través del análisis plantea una problemática que cumple con características que la hacen viable para el diseño de un protocolo de investigación</a:t>
          </a:r>
          <a:endParaRPr lang="es-ES" dirty="0"/>
        </a:p>
      </dgm:t>
    </dgm:pt>
    <dgm:pt modelId="{C9BA538E-96DD-4116-98CC-472EC8CB77D7}" type="parTrans" cxnId="{E711EBEB-97B7-4574-A8EA-FE0470608FEE}">
      <dgm:prSet/>
      <dgm:spPr/>
      <dgm:t>
        <a:bodyPr/>
        <a:lstStyle/>
        <a:p>
          <a:endParaRPr lang="es-ES"/>
        </a:p>
      </dgm:t>
    </dgm:pt>
    <dgm:pt modelId="{5792B9E8-28D1-4FB4-BFE1-81E1E5645B91}" type="sibTrans" cxnId="{E711EBEB-97B7-4574-A8EA-FE0470608FEE}">
      <dgm:prSet/>
      <dgm:spPr/>
      <dgm:t>
        <a:bodyPr/>
        <a:lstStyle/>
        <a:p>
          <a:endParaRPr lang="es-ES"/>
        </a:p>
      </dgm:t>
    </dgm:pt>
    <dgm:pt modelId="{9930BC61-FBA9-4979-9F97-33E3B12F157A}">
      <dgm:prSet phldrT="[Texto]"/>
      <dgm:spPr/>
      <dgm:t>
        <a:bodyPr/>
        <a:lstStyle/>
        <a:p>
          <a:r>
            <a:rPr lang="es-ES" dirty="0" smtClean="0"/>
            <a:t>¿Por qué es importante?</a:t>
          </a:r>
          <a:endParaRPr lang="es-ES" dirty="0"/>
        </a:p>
      </dgm:t>
    </dgm:pt>
    <dgm:pt modelId="{BE7AAB30-6CDC-4283-82EE-CD6E56F4FCE8}" type="parTrans" cxnId="{6E312C7C-84C9-4023-87F5-957C57B5194C}">
      <dgm:prSet/>
      <dgm:spPr/>
      <dgm:t>
        <a:bodyPr/>
        <a:lstStyle/>
        <a:p>
          <a:endParaRPr lang="es-ES"/>
        </a:p>
      </dgm:t>
    </dgm:pt>
    <dgm:pt modelId="{5894C123-CC60-4B7D-B350-741528A5663C}" type="sibTrans" cxnId="{6E312C7C-84C9-4023-87F5-957C57B5194C}">
      <dgm:prSet/>
      <dgm:spPr/>
      <dgm:t>
        <a:bodyPr/>
        <a:lstStyle/>
        <a:p>
          <a:endParaRPr lang="es-ES"/>
        </a:p>
      </dgm:t>
    </dgm:pt>
    <dgm:pt modelId="{22E9766D-506B-4638-8C10-87C7A8EC8EF8}">
      <dgm:prSet phldrT="[Texto]"/>
      <dgm:spPr/>
      <dgm:t>
        <a:bodyPr/>
        <a:lstStyle/>
        <a:p>
          <a:r>
            <a:rPr lang="es-ES" dirty="0" smtClean="0"/>
            <a:t>Es el punto de partida de toda investigación, sin idea no hay investigación y sin investigación no hay conocimiento y no hay ciencia. </a:t>
          </a:r>
          <a:endParaRPr lang="es-ES" dirty="0"/>
        </a:p>
      </dgm:t>
    </dgm:pt>
    <dgm:pt modelId="{1F5C6964-7A39-42BB-AF85-449BE3160019}" type="parTrans" cxnId="{D2FC259B-568C-44F0-AE2D-0B9079014CAD}">
      <dgm:prSet/>
      <dgm:spPr/>
      <dgm:t>
        <a:bodyPr/>
        <a:lstStyle/>
        <a:p>
          <a:endParaRPr lang="es-ES"/>
        </a:p>
      </dgm:t>
    </dgm:pt>
    <dgm:pt modelId="{F0475A7B-F058-43E8-BC1A-5E85FC084912}" type="sibTrans" cxnId="{D2FC259B-568C-44F0-AE2D-0B9079014CAD}">
      <dgm:prSet/>
      <dgm:spPr/>
      <dgm:t>
        <a:bodyPr/>
        <a:lstStyle/>
        <a:p>
          <a:endParaRPr lang="es-ES"/>
        </a:p>
      </dgm:t>
    </dgm:pt>
    <dgm:pt modelId="{26244DF9-88D7-45CB-A1B4-1DBECC1AA353}" type="pres">
      <dgm:prSet presAssocID="{E142A270-DCEE-4BC0-A4D9-A6222444E97C}" presName="Name0" presStyleCnt="0">
        <dgm:presLayoutVars>
          <dgm:dir/>
          <dgm:animLvl val="lvl"/>
          <dgm:resizeHandles/>
        </dgm:presLayoutVars>
      </dgm:prSet>
      <dgm:spPr/>
    </dgm:pt>
    <dgm:pt modelId="{73197A0C-C832-4778-95D7-B02EFDC535B7}" type="pres">
      <dgm:prSet presAssocID="{66BD1898-DB5A-43C0-84A0-B07E43BCE8E6}" presName="linNode" presStyleCnt="0"/>
      <dgm:spPr/>
    </dgm:pt>
    <dgm:pt modelId="{BA815221-7ACC-414A-A2D7-D97D154DF881}" type="pres">
      <dgm:prSet presAssocID="{66BD1898-DB5A-43C0-84A0-B07E43BCE8E6}" presName="parentShp" presStyleLbl="node1" presStyleIdx="0" presStyleCnt="2" custLinFactNeighborX="-213" custLinFactNeighborY="66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538495-F004-4F6A-8E6F-F465FE352E50}" type="pres">
      <dgm:prSet presAssocID="{66BD1898-DB5A-43C0-84A0-B07E43BCE8E6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05E9949-DED7-49E9-BD7D-5DBFB1F1D19D}" type="pres">
      <dgm:prSet presAssocID="{D503B47E-8375-4BEA-A8C8-DC08770C195C}" presName="spacing" presStyleCnt="0"/>
      <dgm:spPr/>
    </dgm:pt>
    <dgm:pt modelId="{C78108B5-1C21-43F2-A1D2-56B3226406F1}" type="pres">
      <dgm:prSet presAssocID="{9930BC61-FBA9-4979-9F97-33E3B12F157A}" presName="linNode" presStyleCnt="0"/>
      <dgm:spPr/>
    </dgm:pt>
    <dgm:pt modelId="{841A045F-2826-45C4-9023-D591EF0ED171}" type="pres">
      <dgm:prSet presAssocID="{9930BC61-FBA9-4979-9F97-33E3B12F157A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C5F551-8CEB-4E95-B1E6-9626D709558A}" type="pres">
      <dgm:prSet presAssocID="{9930BC61-FBA9-4979-9F97-33E3B12F157A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2FC259B-568C-44F0-AE2D-0B9079014CAD}" srcId="{9930BC61-FBA9-4979-9F97-33E3B12F157A}" destId="{22E9766D-506B-4638-8C10-87C7A8EC8EF8}" srcOrd="0" destOrd="0" parTransId="{1F5C6964-7A39-42BB-AF85-449BE3160019}" sibTransId="{F0475A7B-F058-43E8-BC1A-5E85FC084912}"/>
    <dgm:cxn modelId="{0FB51CDD-50C6-40BF-8B70-731746750D50}" type="presOf" srcId="{66BD1898-DB5A-43C0-84A0-B07E43BCE8E6}" destId="{BA815221-7ACC-414A-A2D7-D97D154DF881}" srcOrd="0" destOrd="0" presId="urn:microsoft.com/office/officeart/2005/8/layout/vList6"/>
    <dgm:cxn modelId="{E711EBEB-97B7-4574-A8EA-FE0470608FEE}" srcId="{66BD1898-DB5A-43C0-84A0-B07E43BCE8E6}" destId="{E8855F17-27A6-40B8-9E6B-EA6A5A9F6518}" srcOrd="0" destOrd="0" parTransId="{C9BA538E-96DD-4116-98CC-472EC8CB77D7}" sibTransId="{5792B9E8-28D1-4FB4-BFE1-81E1E5645B91}"/>
    <dgm:cxn modelId="{2DEB1BA4-7FF7-4E70-8B07-8CC5A23283C6}" srcId="{E142A270-DCEE-4BC0-A4D9-A6222444E97C}" destId="{66BD1898-DB5A-43C0-84A0-B07E43BCE8E6}" srcOrd="0" destOrd="0" parTransId="{8D8288F3-29DA-4535-BCBA-9DEFAFD2C331}" sibTransId="{D503B47E-8375-4BEA-A8C8-DC08770C195C}"/>
    <dgm:cxn modelId="{B067F97F-A498-407A-93EB-F23E804A54AE}" type="presOf" srcId="{E142A270-DCEE-4BC0-A4D9-A6222444E97C}" destId="{26244DF9-88D7-45CB-A1B4-1DBECC1AA353}" srcOrd="0" destOrd="0" presId="urn:microsoft.com/office/officeart/2005/8/layout/vList6"/>
    <dgm:cxn modelId="{7FBC5A10-3AF0-4406-874B-7019A521CB03}" type="presOf" srcId="{22E9766D-506B-4638-8C10-87C7A8EC8EF8}" destId="{6FC5F551-8CEB-4E95-B1E6-9626D709558A}" srcOrd="0" destOrd="0" presId="urn:microsoft.com/office/officeart/2005/8/layout/vList6"/>
    <dgm:cxn modelId="{29A96831-A7EA-4D93-80A1-5843A47F5A19}" type="presOf" srcId="{9930BC61-FBA9-4979-9F97-33E3B12F157A}" destId="{841A045F-2826-45C4-9023-D591EF0ED171}" srcOrd="0" destOrd="0" presId="urn:microsoft.com/office/officeart/2005/8/layout/vList6"/>
    <dgm:cxn modelId="{84AAB8E6-99D1-4907-A1FC-CA316D66A150}" type="presOf" srcId="{E8855F17-27A6-40B8-9E6B-EA6A5A9F6518}" destId="{1C538495-F004-4F6A-8E6F-F465FE352E50}" srcOrd="0" destOrd="0" presId="urn:microsoft.com/office/officeart/2005/8/layout/vList6"/>
    <dgm:cxn modelId="{6E312C7C-84C9-4023-87F5-957C57B5194C}" srcId="{E142A270-DCEE-4BC0-A4D9-A6222444E97C}" destId="{9930BC61-FBA9-4979-9F97-33E3B12F157A}" srcOrd="1" destOrd="0" parTransId="{BE7AAB30-6CDC-4283-82EE-CD6E56F4FCE8}" sibTransId="{5894C123-CC60-4B7D-B350-741528A5663C}"/>
    <dgm:cxn modelId="{D9ACF45F-7352-4F4E-A561-A085600190F4}" type="presParOf" srcId="{26244DF9-88D7-45CB-A1B4-1DBECC1AA353}" destId="{73197A0C-C832-4778-95D7-B02EFDC535B7}" srcOrd="0" destOrd="0" presId="urn:microsoft.com/office/officeart/2005/8/layout/vList6"/>
    <dgm:cxn modelId="{841A5C86-97DC-473D-A54D-E92803A277E3}" type="presParOf" srcId="{73197A0C-C832-4778-95D7-B02EFDC535B7}" destId="{BA815221-7ACC-414A-A2D7-D97D154DF881}" srcOrd="0" destOrd="0" presId="urn:microsoft.com/office/officeart/2005/8/layout/vList6"/>
    <dgm:cxn modelId="{3E94DB25-0B71-4AD6-A51A-B7B1EC5FF62E}" type="presParOf" srcId="{73197A0C-C832-4778-95D7-B02EFDC535B7}" destId="{1C538495-F004-4F6A-8E6F-F465FE352E50}" srcOrd="1" destOrd="0" presId="urn:microsoft.com/office/officeart/2005/8/layout/vList6"/>
    <dgm:cxn modelId="{C26F378F-BCC2-40D9-BAC3-584119ED45B3}" type="presParOf" srcId="{26244DF9-88D7-45CB-A1B4-1DBECC1AA353}" destId="{305E9949-DED7-49E9-BD7D-5DBFB1F1D19D}" srcOrd="1" destOrd="0" presId="urn:microsoft.com/office/officeart/2005/8/layout/vList6"/>
    <dgm:cxn modelId="{D5853A46-D6C7-43AE-8AAA-387968F51E04}" type="presParOf" srcId="{26244DF9-88D7-45CB-A1B4-1DBECC1AA353}" destId="{C78108B5-1C21-43F2-A1D2-56B3226406F1}" srcOrd="2" destOrd="0" presId="urn:microsoft.com/office/officeart/2005/8/layout/vList6"/>
    <dgm:cxn modelId="{9C66AB83-26B6-4949-A58F-E65F94BFAA7C}" type="presParOf" srcId="{C78108B5-1C21-43F2-A1D2-56B3226406F1}" destId="{841A045F-2826-45C4-9023-D591EF0ED171}" srcOrd="0" destOrd="0" presId="urn:microsoft.com/office/officeart/2005/8/layout/vList6"/>
    <dgm:cxn modelId="{084E9B06-B425-4379-B74C-E5167D452162}" type="presParOf" srcId="{C78108B5-1C21-43F2-A1D2-56B3226406F1}" destId="{6FC5F551-8CEB-4E95-B1E6-9626D709558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7F7330F-0B35-4AC1-90CD-ED654B1E2180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A9C6398B-EFD3-4CEB-8C11-27D6E0547A82}">
      <dgm:prSet phldrT="[Texto]" custT="1"/>
      <dgm:spPr/>
      <dgm:t>
        <a:bodyPr/>
        <a:lstStyle/>
        <a:p>
          <a:r>
            <a:rPr lang="es-ES" sz="2000" dirty="0" smtClean="0"/>
            <a:t>Congregación de grupos (restaurantes, hospitales, bancos, industrias, universidades</a:t>
          </a:r>
          <a:r>
            <a:rPr lang="es-ES" sz="1100" dirty="0" smtClean="0"/>
            <a:t>.</a:t>
          </a:r>
          <a:endParaRPr lang="es-ES" sz="1100" dirty="0"/>
        </a:p>
      </dgm:t>
    </dgm:pt>
    <dgm:pt modelId="{816690F6-A476-4D7B-A55C-8757EBE44DDF}" type="parTrans" cxnId="{07399466-7C03-4EBD-9939-A98BE4250A12}">
      <dgm:prSet/>
      <dgm:spPr/>
      <dgm:t>
        <a:bodyPr/>
        <a:lstStyle/>
        <a:p>
          <a:endParaRPr lang="es-ES"/>
        </a:p>
      </dgm:t>
    </dgm:pt>
    <dgm:pt modelId="{140191F9-7A70-4AD4-B22C-7BFA4574B1F8}" type="sibTrans" cxnId="{07399466-7C03-4EBD-9939-A98BE4250A12}">
      <dgm:prSet/>
      <dgm:spPr/>
      <dgm:t>
        <a:bodyPr/>
        <a:lstStyle/>
        <a:p>
          <a:endParaRPr lang="es-ES"/>
        </a:p>
      </dgm:t>
    </dgm:pt>
    <dgm:pt modelId="{A4D4AFE1-78F9-4D05-8A5A-2C52F988FD9D}">
      <dgm:prSet phldrT="[Texto]"/>
      <dgm:spPr/>
      <dgm:t>
        <a:bodyPr/>
        <a:lstStyle/>
        <a:p>
          <a:r>
            <a:rPr lang="es-ES" dirty="0" smtClean="0"/>
            <a:t>Con la lectura de una revista de divulgación.</a:t>
          </a:r>
          <a:endParaRPr lang="es-ES" dirty="0"/>
        </a:p>
      </dgm:t>
    </dgm:pt>
    <dgm:pt modelId="{C9C5B635-076E-47A1-939B-14D6AFA39470}" type="parTrans" cxnId="{FFE2C12D-6306-4A6E-87F4-465F32734C17}">
      <dgm:prSet/>
      <dgm:spPr/>
      <dgm:t>
        <a:bodyPr/>
        <a:lstStyle/>
        <a:p>
          <a:endParaRPr lang="es-ES"/>
        </a:p>
      </dgm:t>
    </dgm:pt>
    <dgm:pt modelId="{6BE9F13B-2AEB-47F4-B132-6814C800CCC2}" type="sibTrans" cxnId="{FFE2C12D-6306-4A6E-87F4-465F32734C17}">
      <dgm:prSet/>
      <dgm:spPr/>
      <dgm:t>
        <a:bodyPr/>
        <a:lstStyle/>
        <a:p>
          <a:endParaRPr lang="es-ES"/>
        </a:p>
      </dgm:t>
    </dgm:pt>
    <dgm:pt modelId="{EE626B2D-C202-4C92-99F3-0388B85A4198}">
      <dgm:prSet phldrT="[Texto]"/>
      <dgm:spPr/>
      <dgm:t>
        <a:bodyPr/>
        <a:lstStyle/>
        <a:p>
          <a:r>
            <a:rPr lang="es-ES" dirty="0" smtClean="0"/>
            <a:t>Al estudiar en casa, ver la televisión o asistir al cine.</a:t>
          </a:r>
          <a:endParaRPr lang="es-ES" dirty="0"/>
        </a:p>
      </dgm:t>
    </dgm:pt>
    <dgm:pt modelId="{79EF3056-5029-4DAC-A172-491B9734262B}" type="parTrans" cxnId="{0927595D-0487-4CE2-84B1-B25B9510EDD0}">
      <dgm:prSet/>
      <dgm:spPr/>
      <dgm:t>
        <a:bodyPr/>
        <a:lstStyle/>
        <a:p>
          <a:endParaRPr lang="es-ES"/>
        </a:p>
      </dgm:t>
    </dgm:pt>
    <dgm:pt modelId="{753F30FD-4DA6-427B-815A-32B6354CF8DC}" type="sibTrans" cxnId="{0927595D-0487-4CE2-84B1-B25B9510EDD0}">
      <dgm:prSet/>
      <dgm:spPr/>
      <dgm:t>
        <a:bodyPr/>
        <a:lstStyle/>
        <a:p>
          <a:endParaRPr lang="es-ES"/>
        </a:p>
      </dgm:t>
    </dgm:pt>
    <dgm:pt modelId="{91C7DBB6-CAC8-43C3-B941-B9890D4C90CE}">
      <dgm:prSet/>
      <dgm:spPr/>
      <dgm:t>
        <a:bodyPr/>
        <a:lstStyle/>
        <a:p>
          <a:r>
            <a:rPr lang="es-ES" dirty="0" smtClean="0"/>
            <a:t>Charlar con otras personas o al recordar alguna vivencia.</a:t>
          </a:r>
          <a:endParaRPr lang="es-ES" dirty="0"/>
        </a:p>
      </dgm:t>
    </dgm:pt>
    <dgm:pt modelId="{C6C0F8B8-D92A-429B-B59C-1347A54918C2}" type="parTrans" cxnId="{905BA20D-8DD1-45FE-9C09-DF71C5B514BB}">
      <dgm:prSet/>
      <dgm:spPr/>
      <dgm:t>
        <a:bodyPr/>
        <a:lstStyle/>
        <a:p>
          <a:endParaRPr lang="es-ES"/>
        </a:p>
      </dgm:t>
    </dgm:pt>
    <dgm:pt modelId="{1E460731-5309-4E46-B449-7F5BCAC55C51}" type="sibTrans" cxnId="{905BA20D-8DD1-45FE-9C09-DF71C5B514BB}">
      <dgm:prSet/>
      <dgm:spPr/>
      <dgm:t>
        <a:bodyPr/>
        <a:lstStyle/>
        <a:p>
          <a:endParaRPr lang="es-ES"/>
        </a:p>
      </dgm:t>
    </dgm:pt>
    <dgm:pt modelId="{77D471FE-016F-490B-8DF4-4214A357CE5B}">
      <dgm:prSet/>
      <dgm:spPr/>
      <dgm:t>
        <a:bodyPr/>
        <a:lstStyle/>
        <a:p>
          <a:r>
            <a:rPr lang="es-ES" dirty="0" smtClean="0"/>
            <a:t>Asistir a conferencias, congresos o lugares en general.</a:t>
          </a:r>
          <a:endParaRPr lang="es-ES" dirty="0"/>
        </a:p>
      </dgm:t>
    </dgm:pt>
    <dgm:pt modelId="{8A973E2B-09CA-45A3-A8CC-6D69C8276F48}" type="parTrans" cxnId="{027D3D8F-172B-47BB-9DF1-8FCBDD8CF495}">
      <dgm:prSet/>
      <dgm:spPr/>
      <dgm:t>
        <a:bodyPr/>
        <a:lstStyle/>
        <a:p>
          <a:endParaRPr lang="es-ES"/>
        </a:p>
      </dgm:t>
    </dgm:pt>
    <dgm:pt modelId="{7A5E58B6-D65C-4D4B-9747-C3F2A805B26A}" type="sibTrans" cxnId="{027D3D8F-172B-47BB-9DF1-8FCBDD8CF495}">
      <dgm:prSet/>
      <dgm:spPr/>
      <dgm:t>
        <a:bodyPr/>
        <a:lstStyle/>
        <a:p>
          <a:endParaRPr lang="es-ES"/>
        </a:p>
      </dgm:t>
    </dgm:pt>
    <dgm:pt modelId="{F021AC16-EFAF-4F2A-B9A7-A83886C807D4}" type="pres">
      <dgm:prSet presAssocID="{67F7330F-0B35-4AC1-90CD-ED654B1E2180}" presName="linear" presStyleCnt="0">
        <dgm:presLayoutVars>
          <dgm:dir/>
          <dgm:animLvl val="lvl"/>
          <dgm:resizeHandles val="exact"/>
        </dgm:presLayoutVars>
      </dgm:prSet>
      <dgm:spPr/>
    </dgm:pt>
    <dgm:pt modelId="{717B6647-53A0-4B39-91DF-E6663D3DAC00}" type="pres">
      <dgm:prSet presAssocID="{A9C6398B-EFD3-4CEB-8C11-27D6E0547A82}" presName="parentLin" presStyleCnt="0"/>
      <dgm:spPr/>
    </dgm:pt>
    <dgm:pt modelId="{8D70BA8E-E623-4691-9444-2DCBB635FC2B}" type="pres">
      <dgm:prSet presAssocID="{A9C6398B-EFD3-4CEB-8C11-27D6E0547A82}" presName="parentLeftMargin" presStyleLbl="node1" presStyleIdx="0" presStyleCnt="5"/>
      <dgm:spPr/>
    </dgm:pt>
    <dgm:pt modelId="{0B111FAC-34DD-4090-BF43-4DA2BFF4900E}" type="pres">
      <dgm:prSet presAssocID="{A9C6398B-EFD3-4CEB-8C11-27D6E0547A82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F2A93A0-757B-41EA-A963-A1A46F688CA2}" type="pres">
      <dgm:prSet presAssocID="{A9C6398B-EFD3-4CEB-8C11-27D6E0547A82}" presName="negativeSpace" presStyleCnt="0"/>
      <dgm:spPr/>
    </dgm:pt>
    <dgm:pt modelId="{EEF1E216-7AF9-4A3B-BDF4-F8BA8A31B0F5}" type="pres">
      <dgm:prSet presAssocID="{A9C6398B-EFD3-4CEB-8C11-27D6E0547A82}" presName="childText" presStyleLbl="conFgAcc1" presStyleIdx="0" presStyleCnt="5">
        <dgm:presLayoutVars>
          <dgm:bulletEnabled val="1"/>
        </dgm:presLayoutVars>
      </dgm:prSet>
      <dgm:spPr/>
    </dgm:pt>
    <dgm:pt modelId="{D1DD3AE5-E63A-4202-A025-C8A057B95C5D}" type="pres">
      <dgm:prSet presAssocID="{140191F9-7A70-4AD4-B22C-7BFA4574B1F8}" presName="spaceBetweenRectangles" presStyleCnt="0"/>
      <dgm:spPr/>
    </dgm:pt>
    <dgm:pt modelId="{100E61AC-0EE2-4B34-B6C0-83BBEF73A7AB}" type="pres">
      <dgm:prSet presAssocID="{A4D4AFE1-78F9-4D05-8A5A-2C52F988FD9D}" presName="parentLin" presStyleCnt="0"/>
      <dgm:spPr/>
    </dgm:pt>
    <dgm:pt modelId="{139690F5-DF2C-44B9-9A31-3D4D0C93AA5E}" type="pres">
      <dgm:prSet presAssocID="{A4D4AFE1-78F9-4D05-8A5A-2C52F988FD9D}" presName="parentLeftMargin" presStyleLbl="node1" presStyleIdx="0" presStyleCnt="5"/>
      <dgm:spPr/>
    </dgm:pt>
    <dgm:pt modelId="{57B64B6C-331E-4A9B-8CA8-F589F8C4F173}" type="pres">
      <dgm:prSet presAssocID="{A4D4AFE1-78F9-4D05-8A5A-2C52F988FD9D}" presName="parentText" presStyleLbl="node1" presStyleIdx="1" presStyleCnt="5" custLinFactNeighborX="-3284" custLinFactNeighborY="-2271">
        <dgm:presLayoutVars>
          <dgm:chMax val="0"/>
          <dgm:bulletEnabled val="1"/>
        </dgm:presLayoutVars>
      </dgm:prSet>
      <dgm:spPr/>
    </dgm:pt>
    <dgm:pt modelId="{762F839E-FA11-420C-9382-D10A0179E44A}" type="pres">
      <dgm:prSet presAssocID="{A4D4AFE1-78F9-4D05-8A5A-2C52F988FD9D}" presName="negativeSpace" presStyleCnt="0"/>
      <dgm:spPr/>
    </dgm:pt>
    <dgm:pt modelId="{A88D9FDD-2D5D-4497-B694-859B51A47F77}" type="pres">
      <dgm:prSet presAssocID="{A4D4AFE1-78F9-4D05-8A5A-2C52F988FD9D}" presName="childText" presStyleLbl="conFgAcc1" presStyleIdx="1" presStyleCnt="5">
        <dgm:presLayoutVars>
          <dgm:bulletEnabled val="1"/>
        </dgm:presLayoutVars>
      </dgm:prSet>
      <dgm:spPr/>
    </dgm:pt>
    <dgm:pt modelId="{FCE63ADA-4731-4F61-8D52-B1927E8E9291}" type="pres">
      <dgm:prSet presAssocID="{6BE9F13B-2AEB-47F4-B132-6814C800CCC2}" presName="spaceBetweenRectangles" presStyleCnt="0"/>
      <dgm:spPr/>
    </dgm:pt>
    <dgm:pt modelId="{00F9558D-3CBC-4779-A46E-CB496E44C9D9}" type="pres">
      <dgm:prSet presAssocID="{91C7DBB6-CAC8-43C3-B941-B9890D4C90CE}" presName="parentLin" presStyleCnt="0"/>
      <dgm:spPr/>
    </dgm:pt>
    <dgm:pt modelId="{3387486F-6C5D-4D3E-BF5C-9B999983D92B}" type="pres">
      <dgm:prSet presAssocID="{91C7DBB6-CAC8-43C3-B941-B9890D4C90CE}" presName="parentLeftMargin" presStyleLbl="node1" presStyleIdx="1" presStyleCnt="5"/>
      <dgm:spPr/>
    </dgm:pt>
    <dgm:pt modelId="{05C7A9F2-2DDC-4046-BB5A-33987749340C}" type="pres">
      <dgm:prSet presAssocID="{91C7DBB6-CAC8-43C3-B941-B9890D4C90CE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A0BEC2B5-8B40-42A3-BD22-95A284FD5981}" type="pres">
      <dgm:prSet presAssocID="{91C7DBB6-CAC8-43C3-B941-B9890D4C90CE}" presName="negativeSpace" presStyleCnt="0"/>
      <dgm:spPr/>
    </dgm:pt>
    <dgm:pt modelId="{E64683FD-45FB-4FE0-B5D5-4A0F94F18B41}" type="pres">
      <dgm:prSet presAssocID="{91C7DBB6-CAC8-43C3-B941-B9890D4C90CE}" presName="childText" presStyleLbl="conFgAcc1" presStyleIdx="2" presStyleCnt="5">
        <dgm:presLayoutVars>
          <dgm:bulletEnabled val="1"/>
        </dgm:presLayoutVars>
      </dgm:prSet>
      <dgm:spPr/>
    </dgm:pt>
    <dgm:pt modelId="{6DCD4497-FB77-4D77-8C77-563FCB659A0B}" type="pres">
      <dgm:prSet presAssocID="{1E460731-5309-4E46-B449-7F5BCAC55C51}" presName="spaceBetweenRectangles" presStyleCnt="0"/>
      <dgm:spPr/>
    </dgm:pt>
    <dgm:pt modelId="{2DF60F20-788C-42E2-95BB-A3BA6C671CA7}" type="pres">
      <dgm:prSet presAssocID="{77D471FE-016F-490B-8DF4-4214A357CE5B}" presName="parentLin" presStyleCnt="0"/>
      <dgm:spPr/>
    </dgm:pt>
    <dgm:pt modelId="{49C740CB-6DC1-4CE6-9FD2-F33694247FBB}" type="pres">
      <dgm:prSet presAssocID="{77D471FE-016F-490B-8DF4-4214A357CE5B}" presName="parentLeftMargin" presStyleLbl="node1" presStyleIdx="2" presStyleCnt="5"/>
      <dgm:spPr/>
    </dgm:pt>
    <dgm:pt modelId="{C81ECC48-30B5-4B03-825F-4CBE1F792C29}" type="pres">
      <dgm:prSet presAssocID="{77D471FE-016F-490B-8DF4-4214A357CE5B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15EF3CC1-6FF0-4BFD-86A8-D3B63F70216F}" type="pres">
      <dgm:prSet presAssocID="{77D471FE-016F-490B-8DF4-4214A357CE5B}" presName="negativeSpace" presStyleCnt="0"/>
      <dgm:spPr/>
    </dgm:pt>
    <dgm:pt modelId="{62C2D785-5E39-4F82-92BA-640F69E69233}" type="pres">
      <dgm:prSet presAssocID="{77D471FE-016F-490B-8DF4-4214A357CE5B}" presName="childText" presStyleLbl="conFgAcc1" presStyleIdx="3" presStyleCnt="5">
        <dgm:presLayoutVars>
          <dgm:bulletEnabled val="1"/>
        </dgm:presLayoutVars>
      </dgm:prSet>
      <dgm:spPr/>
    </dgm:pt>
    <dgm:pt modelId="{F91F002C-31C1-43BB-9F87-4BB5658F94DC}" type="pres">
      <dgm:prSet presAssocID="{7A5E58B6-D65C-4D4B-9747-C3F2A805B26A}" presName="spaceBetweenRectangles" presStyleCnt="0"/>
      <dgm:spPr/>
    </dgm:pt>
    <dgm:pt modelId="{CCB326FC-59EB-4640-8764-7C8F481F8F03}" type="pres">
      <dgm:prSet presAssocID="{EE626B2D-C202-4C92-99F3-0388B85A4198}" presName="parentLin" presStyleCnt="0"/>
      <dgm:spPr/>
    </dgm:pt>
    <dgm:pt modelId="{92F7EBF9-7F66-4C00-9C89-FEF53CAEF03A}" type="pres">
      <dgm:prSet presAssocID="{EE626B2D-C202-4C92-99F3-0388B85A4198}" presName="parentLeftMargin" presStyleLbl="node1" presStyleIdx="3" presStyleCnt="5"/>
      <dgm:spPr/>
    </dgm:pt>
    <dgm:pt modelId="{99061BBD-DE7A-4A30-8F83-E4A0C1C65234}" type="pres">
      <dgm:prSet presAssocID="{EE626B2D-C202-4C92-99F3-0388B85A4198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D03298D0-145E-40D5-A362-129AE404F771}" type="pres">
      <dgm:prSet presAssocID="{EE626B2D-C202-4C92-99F3-0388B85A4198}" presName="negativeSpace" presStyleCnt="0"/>
      <dgm:spPr/>
    </dgm:pt>
    <dgm:pt modelId="{D7777ACC-A95A-40D3-8B75-C5F290E37C9A}" type="pres">
      <dgm:prSet presAssocID="{EE626B2D-C202-4C92-99F3-0388B85A4198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7C4002C0-9E7B-4F73-BD01-DB48ED07E7DE}" type="presOf" srcId="{A4D4AFE1-78F9-4D05-8A5A-2C52F988FD9D}" destId="{57B64B6C-331E-4A9B-8CA8-F589F8C4F173}" srcOrd="1" destOrd="0" presId="urn:microsoft.com/office/officeart/2005/8/layout/list1"/>
    <dgm:cxn modelId="{DEEBD2C3-0BB5-4E29-A04C-529E7BD745A6}" type="presOf" srcId="{77D471FE-016F-490B-8DF4-4214A357CE5B}" destId="{49C740CB-6DC1-4CE6-9FD2-F33694247FBB}" srcOrd="0" destOrd="0" presId="urn:microsoft.com/office/officeart/2005/8/layout/list1"/>
    <dgm:cxn modelId="{DD42D994-FF2E-49BE-B1D9-48790E27FE0B}" type="presOf" srcId="{A9C6398B-EFD3-4CEB-8C11-27D6E0547A82}" destId="{0B111FAC-34DD-4090-BF43-4DA2BFF4900E}" srcOrd="1" destOrd="0" presId="urn:microsoft.com/office/officeart/2005/8/layout/list1"/>
    <dgm:cxn modelId="{905BA20D-8DD1-45FE-9C09-DF71C5B514BB}" srcId="{67F7330F-0B35-4AC1-90CD-ED654B1E2180}" destId="{91C7DBB6-CAC8-43C3-B941-B9890D4C90CE}" srcOrd="2" destOrd="0" parTransId="{C6C0F8B8-D92A-429B-B59C-1347A54918C2}" sibTransId="{1E460731-5309-4E46-B449-7F5BCAC55C51}"/>
    <dgm:cxn modelId="{628F8B25-4633-42DE-B538-8FE6D470FAB1}" type="presOf" srcId="{91C7DBB6-CAC8-43C3-B941-B9890D4C90CE}" destId="{3387486F-6C5D-4D3E-BF5C-9B999983D92B}" srcOrd="0" destOrd="0" presId="urn:microsoft.com/office/officeart/2005/8/layout/list1"/>
    <dgm:cxn modelId="{07399466-7C03-4EBD-9939-A98BE4250A12}" srcId="{67F7330F-0B35-4AC1-90CD-ED654B1E2180}" destId="{A9C6398B-EFD3-4CEB-8C11-27D6E0547A82}" srcOrd="0" destOrd="0" parTransId="{816690F6-A476-4D7B-A55C-8757EBE44DDF}" sibTransId="{140191F9-7A70-4AD4-B22C-7BFA4574B1F8}"/>
    <dgm:cxn modelId="{701B1B31-607F-4EA6-B2A6-705B3FD0CF8A}" type="presOf" srcId="{A9C6398B-EFD3-4CEB-8C11-27D6E0547A82}" destId="{8D70BA8E-E623-4691-9444-2DCBB635FC2B}" srcOrd="0" destOrd="0" presId="urn:microsoft.com/office/officeart/2005/8/layout/list1"/>
    <dgm:cxn modelId="{5586AB7B-BFD0-4DBA-8A13-BAB828239A09}" type="presOf" srcId="{91C7DBB6-CAC8-43C3-B941-B9890D4C90CE}" destId="{05C7A9F2-2DDC-4046-BB5A-33987749340C}" srcOrd="1" destOrd="0" presId="urn:microsoft.com/office/officeart/2005/8/layout/list1"/>
    <dgm:cxn modelId="{F6DC725F-EDCD-41C0-BE31-F2922EB27FDC}" type="presOf" srcId="{EE626B2D-C202-4C92-99F3-0388B85A4198}" destId="{99061BBD-DE7A-4A30-8F83-E4A0C1C65234}" srcOrd="1" destOrd="0" presId="urn:microsoft.com/office/officeart/2005/8/layout/list1"/>
    <dgm:cxn modelId="{D0D72706-7482-4257-92B5-43DA6B342EC7}" type="presOf" srcId="{A4D4AFE1-78F9-4D05-8A5A-2C52F988FD9D}" destId="{139690F5-DF2C-44B9-9A31-3D4D0C93AA5E}" srcOrd="0" destOrd="0" presId="urn:microsoft.com/office/officeart/2005/8/layout/list1"/>
    <dgm:cxn modelId="{FFE2C12D-6306-4A6E-87F4-465F32734C17}" srcId="{67F7330F-0B35-4AC1-90CD-ED654B1E2180}" destId="{A4D4AFE1-78F9-4D05-8A5A-2C52F988FD9D}" srcOrd="1" destOrd="0" parTransId="{C9C5B635-076E-47A1-939B-14D6AFA39470}" sibTransId="{6BE9F13B-2AEB-47F4-B132-6814C800CCC2}"/>
    <dgm:cxn modelId="{027D3D8F-172B-47BB-9DF1-8FCBDD8CF495}" srcId="{67F7330F-0B35-4AC1-90CD-ED654B1E2180}" destId="{77D471FE-016F-490B-8DF4-4214A357CE5B}" srcOrd="3" destOrd="0" parTransId="{8A973E2B-09CA-45A3-A8CC-6D69C8276F48}" sibTransId="{7A5E58B6-D65C-4D4B-9747-C3F2A805B26A}"/>
    <dgm:cxn modelId="{D1A052EF-10E0-487A-898B-8F4ACABE3515}" type="presOf" srcId="{67F7330F-0B35-4AC1-90CD-ED654B1E2180}" destId="{F021AC16-EFAF-4F2A-B9A7-A83886C807D4}" srcOrd="0" destOrd="0" presId="urn:microsoft.com/office/officeart/2005/8/layout/list1"/>
    <dgm:cxn modelId="{FCE8ED85-327B-4790-B9F7-6EF60335EAB0}" type="presOf" srcId="{EE626B2D-C202-4C92-99F3-0388B85A4198}" destId="{92F7EBF9-7F66-4C00-9C89-FEF53CAEF03A}" srcOrd="0" destOrd="0" presId="urn:microsoft.com/office/officeart/2005/8/layout/list1"/>
    <dgm:cxn modelId="{EDED14F9-F66F-46F5-959D-0BBBB88AA4C0}" type="presOf" srcId="{77D471FE-016F-490B-8DF4-4214A357CE5B}" destId="{C81ECC48-30B5-4B03-825F-4CBE1F792C29}" srcOrd="1" destOrd="0" presId="urn:microsoft.com/office/officeart/2005/8/layout/list1"/>
    <dgm:cxn modelId="{0927595D-0487-4CE2-84B1-B25B9510EDD0}" srcId="{67F7330F-0B35-4AC1-90CD-ED654B1E2180}" destId="{EE626B2D-C202-4C92-99F3-0388B85A4198}" srcOrd="4" destOrd="0" parTransId="{79EF3056-5029-4DAC-A172-491B9734262B}" sibTransId="{753F30FD-4DA6-427B-815A-32B6354CF8DC}"/>
    <dgm:cxn modelId="{B767482D-A359-4A43-8A6F-C3617E2FA528}" type="presParOf" srcId="{F021AC16-EFAF-4F2A-B9A7-A83886C807D4}" destId="{717B6647-53A0-4B39-91DF-E6663D3DAC00}" srcOrd="0" destOrd="0" presId="urn:microsoft.com/office/officeart/2005/8/layout/list1"/>
    <dgm:cxn modelId="{76CE9413-ACB2-45F2-99AF-7C2CDD7977D7}" type="presParOf" srcId="{717B6647-53A0-4B39-91DF-E6663D3DAC00}" destId="{8D70BA8E-E623-4691-9444-2DCBB635FC2B}" srcOrd="0" destOrd="0" presId="urn:microsoft.com/office/officeart/2005/8/layout/list1"/>
    <dgm:cxn modelId="{E61CAD3E-AEE6-4C12-862E-987F71F99CD2}" type="presParOf" srcId="{717B6647-53A0-4B39-91DF-E6663D3DAC00}" destId="{0B111FAC-34DD-4090-BF43-4DA2BFF4900E}" srcOrd="1" destOrd="0" presId="urn:microsoft.com/office/officeart/2005/8/layout/list1"/>
    <dgm:cxn modelId="{11D89B08-FB4F-40E7-8E74-6725EC08CB02}" type="presParOf" srcId="{F021AC16-EFAF-4F2A-B9A7-A83886C807D4}" destId="{3F2A93A0-757B-41EA-A963-A1A46F688CA2}" srcOrd="1" destOrd="0" presId="urn:microsoft.com/office/officeart/2005/8/layout/list1"/>
    <dgm:cxn modelId="{F51F216B-96F6-4B8B-B77B-1F5DFE2CE3D9}" type="presParOf" srcId="{F021AC16-EFAF-4F2A-B9A7-A83886C807D4}" destId="{EEF1E216-7AF9-4A3B-BDF4-F8BA8A31B0F5}" srcOrd="2" destOrd="0" presId="urn:microsoft.com/office/officeart/2005/8/layout/list1"/>
    <dgm:cxn modelId="{BAF03CB4-9929-4DD5-ACBF-7D97ED9C9636}" type="presParOf" srcId="{F021AC16-EFAF-4F2A-B9A7-A83886C807D4}" destId="{D1DD3AE5-E63A-4202-A025-C8A057B95C5D}" srcOrd="3" destOrd="0" presId="urn:microsoft.com/office/officeart/2005/8/layout/list1"/>
    <dgm:cxn modelId="{60F43E60-B219-403D-B853-A87F25BA6E34}" type="presParOf" srcId="{F021AC16-EFAF-4F2A-B9A7-A83886C807D4}" destId="{100E61AC-0EE2-4B34-B6C0-83BBEF73A7AB}" srcOrd="4" destOrd="0" presId="urn:microsoft.com/office/officeart/2005/8/layout/list1"/>
    <dgm:cxn modelId="{25DB0F78-D76F-4820-9CF4-1D01130E1047}" type="presParOf" srcId="{100E61AC-0EE2-4B34-B6C0-83BBEF73A7AB}" destId="{139690F5-DF2C-44B9-9A31-3D4D0C93AA5E}" srcOrd="0" destOrd="0" presId="urn:microsoft.com/office/officeart/2005/8/layout/list1"/>
    <dgm:cxn modelId="{C3A00C8F-E632-46C7-96D8-825051409086}" type="presParOf" srcId="{100E61AC-0EE2-4B34-B6C0-83BBEF73A7AB}" destId="{57B64B6C-331E-4A9B-8CA8-F589F8C4F173}" srcOrd="1" destOrd="0" presId="urn:microsoft.com/office/officeart/2005/8/layout/list1"/>
    <dgm:cxn modelId="{1B4772D5-5549-4905-AF4B-768A12E7385A}" type="presParOf" srcId="{F021AC16-EFAF-4F2A-B9A7-A83886C807D4}" destId="{762F839E-FA11-420C-9382-D10A0179E44A}" srcOrd="5" destOrd="0" presId="urn:microsoft.com/office/officeart/2005/8/layout/list1"/>
    <dgm:cxn modelId="{B8178395-B2F7-4191-996E-45E47BE0F724}" type="presParOf" srcId="{F021AC16-EFAF-4F2A-B9A7-A83886C807D4}" destId="{A88D9FDD-2D5D-4497-B694-859B51A47F77}" srcOrd="6" destOrd="0" presId="urn:microsoft.com/office/officeart/2005/8/layout/list1"/>
    <dgm:cxn modelId="{0DA647A3-80B1-4ED9-AAA7-6B5A7C153ECA}" type="presParOf" srcId="{F021AC16-EFAF-4F2A-B9A7-A83886C807D4}" destId="{FCE63ADA-4731-4F61-8D52-B1927E8E9291}" srcOrd="7" destOrd="0" presId="urn:microsoft.com/office/officeart/2005/8/layout/list1"/>
    <dgm:cxn modelId="{8F124B4D-547A-4ED0-AABD-CE2F3DA4759A}" type="presParOf" srcId="{F021AC16-EFAF-4F2A-B9A7-A83886C807D4}" destId="{00F9558D-3CBC-4779-A46E-CB496E44C9D9}" srcOrd="8" destOrd="0" presId="urn:microsoft.com/office/officeart/2005/8/layout/list1"/>
    <dgm:cxn modelId="{004B2601-F25B-486E-A8F2-64BF55ACD66E}" type="presParOf" srcId="{00F9558D-3CBC-4779-A46E-CB496E44C9D9}" destId="{3387486F-6C5D-4D3E-BF5C-9B999983D92B}" srcOrd="0" destOrd="0" presId="urn:microsoft.com/office/officeart/2005/8/layout/list1"/>
    <dgm:cxn modelId="{43D4EC72-B099-40E5-BC47-CACF9DB85E1E}" type="presParOf" srcId="{00F9558D-3CBC-4779-A46E-CB496E44C9D9}" destId="{05C7A9F2-2DDC-4046-BB5A-33987749340C}" srcOrd="1" destOrd="0" presId="urn:microsoft.com/office/officeart/2005/8/layout/list1"/>
    <dgm:cxn modelId="{C951158A-4DAF-4B50-85A3-0F831012F226}" type="presParOf" srcId="{F021AC16-EFAF-4F2A-B9A7-A83886C807D4}" destId="{A0BEC2B5-8B40-42A3-BD22-95A284FD5981}" srcOrd="9" destOrd="0" presId="urn:microsoft.com/office/officeart/2005/8/layout/list1"/>
    <dgm:cxn modelId="{90961F17-FB12-4EE9-8CF9-697FFD4B5A62}" type="presParOf" srcId="{F021AC16-EFAF-4F2A-B9A7-A83886C807D4}" destId="{E64683FD-45FB-4FE0-B5D5-4A0F94F18B41}" srcOrd="10" destOrd="0" presId="urn:microsoft.com/office/officeart/2005/8/layout/list1"/>
    <dgm:cxn modelId="{4A612A22-6ED2-4BE2-A91B-9A2426B1B820}" type="presParOf" srcId="{F021AC16-EFAF-4F2A-B9A7-A83886C807D4}" destId="{6DCD4497-FB77-4D77-8C77-563FCB659A0B}" srcOrd="11" destOrd="0" presId="urn:microsoft.com/office/officeart/2005/8/layout/list1"/>
    <dgm:cxn modelId="{8731B8A7-D5AA-4983-A794-396E3654846F}" type="presParOf" srcId="{F021AC16-EFAF-4F2A-B9A7-A83886C807D4}" destId="{2DF60F20-788C-42E2-95BB-A3BA6C671CA7}" srcOrd="12" destOrd="0" presId="urn:microsoft.com/office/officeart/2005/8/layout/list1"/>
    <dgm:cxn modelId="{F066FC68-127A-4F8D-A153-8F7861EC0CF2}" type="presParOf" srcId="{2DF60F20-788C-42E2-95BB-A3BA6C671CA7}" destId="{49C740CB-6DC1-4CE6-9FD2-F33694247FBB}" srcOrd="0" destOrd="0" presId="urn:microsoft.com/office/officeart/2005/8/layout/list1"/>
    <dgm:cxn modelId="{A7B91941-DC19-4E42-AB28-91C98D4BD3C0}" type="presParOf" srcId="{2DF60F20-788C-42E2-95BB-A3BA6C671CA7}" destId="{C81ECC48-30B5-4B03-825F-4CBE1F792C29}" srcOrd="1" destOrd="0" presId="urn:microsoft.com/office/officeart/2005/8/layout/list1"/>
    <dgm:cxn modelId="{4A370DCF-4D08-42D7-BB95-EFDB1B14F92C}" type="presParOf" srcId="{F021AC16-EFAF-4F2A-B9A7-A83886C807D4}" destId="{15EF3CC1-6FF0-4BFD-86A8-D3B63F70216F}" srcOrd="13" destOrd="0" presId="urn:microsoft.com/office/officeart/2005/8/layout/list1"/>
    <dgm:cxn modelId="{9481AF90-2C47-4253-99F4-A3959AE75835}" type="presParOf" srcId="{F021AC16-EFAF-4F2A-B9A7-A83886C807D4}" destId="{62C2D785-5E39-4F82-92BA-640F69E69233}" srcOrd="14" destOrd="0" presId="urn:microsoft.com/office/officeart/2005/8/layout/list1"/>
    <dgm:cxn modelId="{72A6DCA3-E44B-46C5-B50E-70FFC2301743}" type="presParOf" srcId="{F021AC16-EFAF-4F2A-B9A7-A83886C807D4}" destId="{F91F002C-31C1-43BB-9F87-4BB5658F94DC}" srcOrd="15" destOrd="0" presId="urn:microsoft.com/office/officeart/2005/8/layout/list1"/>
    <dgm:cxn modelId="{B477C9F1-E83F-4205-8E70-FD441E21240B}" type="presParOf" srcId="{F021AC16-EFAF-4F2A-B9A7-A83886C807D4}" destId="{CCB326FC-59EB-4640-8764-7C8F481F8F03}" srcOrd="16" destOrd="0" presId="urn:microsoft.com/office/officeart/2005/8/layout/list1"/>
    <dgm:cxn modelId="{96A043BF-2156-4840-B9D2-DDBE46504386}" type="presParOf" srcId="{CCB326FC-59EB-4640-8764-7C8F481F8F03}" destId="{92F7EBF9-7F66-4C00-9C89-FEF53CAEF03A}" srcOrd="0" destOrd="0" presId="urn:microsoft.com/office/officeart/2005/8/layout/list1"/>
    <dgm:cxn modelId="{373E6F91-602D-4911-8C87-5D6F79140313}" type="presParOf" srcId="{CCB326FC-59EB-4640-8764-7C8F481F8F03}" destId="{99061BBD-DE7A-4A30-8F83-E4A0C1C65234}" srcOrd="1" destOrd="0" presId="urn:microsoft.com/office/officeart/2005/8/layout/list1"/>
    <dgm:cxn modelId="{16E08CED-6F97-4F7B-89B3-DE2A63EDE2FA}" type="presParOf" srcId="{F021AC16-EFAF-4F2A-B9A7-A83886C807D4}" destId="{D03298D0-145E-40D5-A362-129AE404F771}" srcOrd="17" destOrd="0" presId="urn:microsoft.com/office/officeart/2005/8/layout/list1"/>
    <dgm:cxn modelId="{AC6C149B-A509-4729-A465-72091EF2251B}" type="presParOf" srcId="{F021AC16-EFAF-4F2A-B9A7-A83886C807D4}" destId="{D7777ACC-A95A-40D3-8B75-C5F290E37C9A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A694B89-479D-4F8B-9955-609FAD4A9395}" type="doc">
      <dgm:prSet loTypeId="urn:microsoft.com/office/officeart/2008/layout/Lin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9DC44312-BB64-4E8C-9985-B4343B66D097}">
      <dgm:prSet phldrT="[Texto]" custT="1"/>
      <dgm:spPr/>
      <dgm:t>
        <a:bodyPr/>
        <a:lstStyle/>
        <a:p>
          <a:r>
            <a:rPr lang="es-ES" sz="2000" dirty="0" smtClean="0"/>
            <a:t>Características de una buena idea de investigación</a:t>
          </a:r>
          <a:endParaRPr lang="es-ES" sz="2000" dirty="0"/>
        </a:p>
      </dgm:t>
    </dgm:pt>
    <dgm:pt modelId="{64E6487D-9CBA-4BF5-8396-A84D2A66EC06}" type="parTrans" cxnId="{0AE347D6-B147-4771-8A32-8F3097823C01}">
      <dgm:prSet/>
      <dgm:spPr/>
      <dgm:t>
        <a:bodyPr/>
        <a:lstStyle/>
        <a:p>
          <a:endParaRPr lang="es-ES"/>
        </a:p>
      </dgm:t>
    </dgm:pt>
    <dgm:pt modelId="{24B195D8-7DF9-453D-9C71-F2EE8B3658B6}" type="sibTrans" cxnId="{0AE347D6-B147-4771-8A32-8F3097823C01}">
      <dgm:prSet/>
      <dgm:spPr/>
      <dgm:t>
        <a:bodyPr/>
        <a:lstStyle/>
        <a:p>
          <a:endParaRPr lang="es-ES"/>
        </a:p>
      </dgm:t>
    </dgm:pt>
    <dgm:pt modelId="{51DE7D4B-6EA6-4A6A-9C5E-580CDC953560}">
      <dgm:prSet phldrT="[Texto]"/>
      <dgm:spPr/>
      <dgm:t>
        <a:bodyPr/>
        <a:lstStyle/>
        <a:p>
          <a:r>
            <a:rPr lang="es-ES" dirty="0" smtClean="0"/>
            <a:t>Clara</a:t>
          </a:r>
          <a:endParaRPr lang="es-ES" dirty="0"/>
        </a:p>
      </dgm:t>
    </dgm:pt>
    <dgm:pt modelId="{25ABB5E2-2946-4F8F-8193-CC27C9FDED58}" type="parTrans" cxnId="{B0999D7C-FBCD-4BB1-B449-034D68E3FA98}">
      <dgm:prSet/>
      <dgm:spPr/>
      <dgm:t>
        <a:bodyPr/>
        <a:lstStyle/>
        <a:p>
          <a:endParaRPr lang="es-ES"/>
        </a:p>
      </dgm:t>
    </dgm:pt>
    <dgm:pt modelId="{382A48F4-5D97-4AB3-B780-B558F3F1C592}" type="sibTrans" cxnId="{B0999D7C-FBCD-4BB1-B449-034D68E3FA98}">
      <dgm:prSet/>
      <dgm:spPr/>
      <dgm:t>
        <a:bodyPr/>
        <a:lstStyle/>
        <a:p>
          <a:endParaRPr lang="es-ES"/>
        </a:p>
      </dgm:t>
    </dgm:pt>
    <dgm:pt modelId="{16FFE0C3-3BC8-4455-BA39-E28E36DBC106}">
      <dgm:prSet phldrT="[Texto]"/>
      <dgm:spPr/>
      <dgm:t>
        <a:bodyPr/>
        <a:lstStyle/>
        <a:p>
          <a:r>
            <a:rPr lang="es-ES" dirty="0" smtClean="0"/>
            <a:t>Original</a:t>
          </a:r>
          <a:endParaRPr lang="es-ES" dirty="0"/>
        </a:p>
      </dgm:t>
    </dgm:pt>
    <dgm:pt modelId="{9B03254C-6360-4B8F-879D-1B1C5F7C0AED}" type="parTrans" cxnId="{3DAD666F-DE80-4F35-9310-A691E5223F49}">
      <dgm:prSet/>
      <dgm:spPr/>
      <dgm:t>
        <a:bodyPr/>
        <a:lstStyle/>
        <a:p>
          <a:endParaRPr lang="es-ES"/>
        </a:p>
      </dgm:t>
    </dgm:pt>
    <dgm:pt modelId="{B13AE255-673B-44EC-905E-F837A1B625B0}" type="sibTrans" cxnId="{3DAD666F-DE80-4F35-9310-A691E5223F49}">
      <dgm:prSet/>
      <dgm:spPr/>
      <dgm:t>
        <a:bodyPr/>
        <a:lstStyle/>
        <a:p>
          <a:endParaRPr lang="es-ES"/>
        </a:p>
      </dgm:t>
    </dgm:pt>
    <dgm:pt modelId="{127D0244-AE39-439F-8300-837C66BF4C8B}">
      <dgm:prSet phldrT="[Texto]"/>
      <dgm:spPr/>
      <dgm:t>
        <a:bodyPr/>
        <a:lstStyle/>
        <a:p>
          <a:r>
            <a:rPr lang="es-ES" dirty="0" smtClean="0"/>
            <a:t>Pertenecer al área de turismo</a:t>
          </a:r>
          <a:endParaRPr lang="es-ES" dirty="0"/>
        </a:p>
      </dgm:t>
    </dgm:pt>
    <dgm:pt modelId="{E37DEF21-04CD-413D-BAA8-FFDC90F8DB4A}" type="parTrans" cxnId="{357BB7E1-5A1B-4AF9-88CF-761DFEBB56CC}">
      <dgm:prSet/>
      <dgm:spPr/>
      <dgm:t>
        <a:bodyPr/>
        <a:lstStyle/>
        <a:p>
          <a:endParaRPr lang="es-ES"/>
        </a:p>
      </dgm:t>
    </dgm:pt>
    <dgm:pt modelId="{15834BE0-EC57-4171-B958-F431D343323F}" type="sibTrans" cxnId="{357BB7E1-5A1B-4AF9-88CF-761DFEBB56CC}">
      <dgm:prSet/>
      <dgm:spPr/>
      <dgm:t>
        <a:bodyPr/>
        <a:lstStyle/>
        <a:p>
          <a:endParaRPr lang="es-ES"/>
        </a:p>
      </dgm:t>
    </dgm:pt>
    <dgm:pt modelId="{CC47DB43-1B81-4E68-8644-71BB785428A4}">
      <dgm:prSet/>
      <dgm:spPr/>
      <dgm:t>
        <a:bodyPr/>
        <a:lstStyle/>
        <a:p>
          <a:r>
            <a:rPr lang="es-ES" dirty="0" smtClean="0"/>
            <a:t>Novedosa</a:t>
          </a:r>
          <a:endParaRPr lang="es-ES" dirty="0"/>
        </a:p>
      </dgm:t>
    </dgm:pt>
    <dgm:pt modelId="{DD100406-6D3B-4ABD-AD78-A7575392244E}" type="parTrans" cxnId="{09160EF1-E6AF-49CD-A8A2-6669BCD4FC85}">
      <dgm:prSet/>
      <dgm:spPr/>
      <dgm:t>
        <a:bodyPr/>
        <a:lstStyle/>
        <a:p>
          <a:endParaRPr lang="es-ES"/>
        </a:p>
      </dgm:t>
    </dgm:pt>
    <dgm:pt modelId="{EA643E2F-54C1-40B8-8356-594A8B638A1A}" type="sibTrans" cxnId="{09160EF1-E6AF-49CD-A8A2-6669BCD4FC85}">
      <dgm:prSet/>
      <dgm:spPr/>
      <dgm:t>
        <a:bodyPr/>
        <a:lstStyle/>
        <a:p>
          <a:endParaRPr lang="es-ES"/>
        </a:p>
      </dgm:t>
    </dgm:pt>
    <dgm:pt modelId="{BE79B1BC-B171-4AA8-91D3-CE9DF4400B29}">
      <dgm:prSet/>
      <dgm:spPr/>
      <dgm:t>
        <a:bodyPr/>
        <a:lstStyle/>
        <a:p>
          <a:r>
            <a:rPr lang="es-ES" dirty="0" smtClean="0"/>
            <a:t>Atractiva</a:t>
          </a:r>
          <a:endParaRPr lang="es-ES" dirty="0"/>
        </a:p>
      </dgm:t>
    </dgm:pt>
    <dgm:pt modelId="{2913B7C2-EC30-4588-9F53-7B69F8CD3300}" type="parTrans" cxnId="{1098336D-9676-4EB8-91A7-E0D5B1E14829}">
      <dgm:prSet/>
      <dgm:spPr/>
      <dgm:t>
        <a:bodyPr/>
        <a:lstStyle/>
        <a:p>
          <a:endParaRPr lang="es-ES"/>
        </a:p>
      </dgm:t>
    </dgm:pt>
    <dgm:pt modelId="{00BB6628-5001-48A8-B4C2-42FE07A49DB6}" type="sibTrans" cxnId="{1098336D-9676-4EB8-91A7-E0D5B1E14829}">
      <dgm:prSet/>
      <dgm:spPr/>
      <dgm:t>
        <a:bodyPr/>
        <a:lstStyle/>
        <a:p>
          <a:endParaRPr lang="es-ES"/>
        </a:p>
      </dgm:t>
    </dgm:pt>
    <dgm:pt modelId="{4D1F4F04-786E-4C8F-80C6-B259850CBBEB}">
      <dgm:prSet/>
      <dgm:spPr/>
      <dgm:t>
        <a:bodyPr/>
        <a:lstStyle/>
        <a:p>
          <a:r>
            <a:rPr lang="es-ES" dirty="0" smtClean="0"/>
            <a:t>Motivadora</a:t>
          </a:r>
          <a:endParaRPr lang="es-ES" dirty="0"/>
        </a:p>
      </dgm:t>
    </dgm:pt>
    <dgm:pt modelId="{FFC15CD6-87F9-4D0B-8E2F-E4A6BDAC50B4}" type="parTrans" cxnId="{CCE92CD2-0294-4DC9-8ECA-50C30306ACC4}">
      <dgm:prSet/>
      <dgm:spPr/>
      <dgm:t>
        <a:bodyPr/>
        <a:lstStyle/>
        <a:p>
          <a:endParaRPr lang="es-ES"/>
        </a:p>
      </dgm:t>
    </dgm:pt>
    <dgm:pt modelId="{F160E44F-13B1-458B-AE04-4B04DBE9C3F4}" type="sibTrans" cxnId="{CCE92CD2-0294-4DC9-8ECA-50C30306ACC4}">
      <dgm:prSet/>
      <dgm:spPr/>
      <dgm:t>
        <a:bodyPr/>
        <a:lstStyle/>
        <a:p>
          <a:endParaRPr lang="es-ES"/>
        </a:p>
      </dgm:t>
    </dgm:pt>
    <dgm:pt modelId="{35A632A2-37DC-46B9-9FF9-217180215BF5}">
      <dgm:prSet/>
      <dgm:spPr/>
      <dgm:t>
        <a:bodyPr/>
        <a:lstStyle/>
        <a:p>
          <a:r>
            <a:rPr lang="es-ES" dirty="0" smtClean="0"/>
            <a:t>De interés social</a:t>
          </a:r>
          <a:endParaRPr lang="es-ES" dirty="0"/>
        </a:p>
      </dgm:t>
    </dgm:pt>
    <dgm:pt modelId="{B8112E9B-F038-4255-B2FC-4723D9247E7C}" type="parTrans" cxnId="{6224841F-AC64-46DA-A116-A44D5AD072FB}">
      <dgm:prSet/>
      <dgm:spPr/>
      <dgm:t>
        <a:bodyPr/>
        <a:lstStyle/>
        <a:p>
          <a:endParaRPr lang="es-ES"/>
        </a:p>
      </dgm:t>
    </dgm:pt>
    <dgm:pt modelId="{339CA7F6-594A-4649-B9F0-6FCABF274AC9}" type="sibTrans" cxnId="{6224841F-AC64-46DA-A116-A44D5AD072FB}">
      <dgm:prSet/>
      <dgm:spPr/>
      <dgm:t>
        <a:bodyPr/>
        <a:lstStyle/>
        <a:p>
          <a:endParaRPr lang="es-ES"/>
        </a:p>
      </dgm:t>
    </dgm:pt>
    <dgm:pt modelId="{9E53D042-32DC-44DC-B418-8256E30FF9DD}" type="pres">
      <dgm:prSet presAssocID="{4A694B89-479D-4F8B-9955-609FAD4A9395}" presName="vert0" presStyleCnt="0">
        <dgm:presLayoutVars>
          <dgm:dir/>
          <dgm:animOne val="branch"/>
          <dgm:animLvl val="lvl"/>
        </dgm:presLayoutVars>
      </dgm:prSet>
      <dgm:spPr/>
    </dgm:pt>
    <dgm:pt modelId="{CA57FC83-3072-49FF-87FD-0E2E212B73A5}" type="pres">
      <dgm:prSet presAssocID="{9DC44312-BB64-4E8C-9985-B4343B66D097}" presName="thickLine" presStyleLbl="alignNode1" presStyleIdx="0" presStyleCnt="1"/>
      <dgm:spPr/>
    </dgm:pt>
    <dgm:pt modelId="{72240B39-A1A3-443A-8FFF-5B1B80912435}" type="pres">
      <dgm:prSet presAssocID="{9DC44312-BB64-4E8C-9985-B4343B66D097}" presName="horz1" presStyleCnt="0"/>
      <dgm:spPr/>
    </dgm:pt>
    <dgm:pt modelId="{9B9D5E1A-09A1-4D16-933D-92BFF674111F}" type="pres">
      <dgm:prSet presAssocID="{9DC44312-BB64-4E8C-9985-B4343B66D097}" presName="tx1" presStyleLbl="revTx" presStyleIdx="0" presStyleCnt="8"/>
      <dgm:spPr/>
    </dgm:pt>
    <dgm:pt modelId="{1CA3F4EB-B97A-4FDE-B448-841A728F10D6}" type="pres">
      <dgm:prSet presAssocID="{9DC44312-BB64-4E8C-9985-B4343B66D097}" presName="vert1" presStyleCnt="0"/>
      <dgm:spPr/>
    </dgm:pt>
    <dgm:pt modelId="{F8DE0903-D0C6-4C3A-A359-323F06AC9BE6}" type="pres">
      <dgm:prSet presAssocID="{51DE7D4B-6EA6-4A6A-9C5E-580CDC953560}" presName="vertSpace2a" presStyleCnt="0"/>
      <dgm:spPr/>
    </dgm:pt>
    <dgm:pt modelId="{7B842DF9-4518-4653-B560-E9C42FD53C13}" type="pres">
      <dgm:prSet presAssocID="{51DE7D4B-6EA6-4A6A-9C5E-580CDC953560}" presName="horz2" presStyleCnt="0"/>
      <dgm:spPr/>
    </dgm:pt>
    <dgm:pt modelId="{8B9CE518-761A-4A69-B2B6-C74AE5B265B5}" type="pres">
      <dgm:prSet presAssocID="{51DE7D4B-6EA6-4A6A-9C5E-580CDC953560}" presName="horzSpace2" presStyleCnt="0"/>
      <dgm:spPr/>
    </dgm:pt>
    <dgm:pt modelId="{8B3028CE-B729-4353-B42C-59A17CE7F6F4}" type="pres">
      <dgm:prSet presAssocID="{51DE7D4B-6EA6-4A6A-9C5E-580CDC953560}" presName="tx2" presStyleLbl="revTx" presStyleIdx="1" presStyleCnt="8"/>
      <dgm:spPr/>
    </dgm:pt>
    <dgm:pt modelId="{C69CD183-7DE3-4DEA-8395-5121DCDA0133}" type="pres">
      <dgm:prSet presAssocID="{51DE7D4B-6EA6-4A6A-9C5E-580CDC953560}" presName="vert2" presStyleCnt="0"/>
      <dgm:spPr/>
    </dgm:pt>
    <dgm:pt modelId="{B8D496FC-51C0-477F-9B06-840F70E83394}" type="pres">
      <dgm:prSet presAssocID="{51DE7D4B-6EA6-4A6A-9C5E-580CDC953560}" presName="thinLine2b" presStyleLbl="callout" presStyleIdx="0" presStyleCnt="7"/>
      <dgm:spPr/>
    </dgm:pt>
    <dgm:pt modelId="{FC4A20B4-5511-4CA9-9B7F-87753F594551}" type="pres">
      <dgm:prSet presAssocID="{51DE7D4B-6EA6-4A6A-9C5E-580CDC953560}" presName="vertSpace2b" presStyleCnt="0"/>
      <dgm:spPr/>
    </dgm:pt>
    <dgm:pt modelId="{800F2C00-914E-4040-8D0A-004DAFAEF37E}" type="pres">
      <dgm:prSet presAssocID="{16FFE0C3-3BC8-4455-BA39-E28E36DBC106}" presName="horz2" presStyleCnt="0"/>
      <dgm:spPr/>
    </dgm:pt>
    <dgm:pt modelId="{748993C4-6B98-4FE4-8D2C-54401A64224E}" type="pres">
      <dgm:prSet presAssocID="{16FFE0C3-3BC8-4455-BA39-E28E36DBC106}" presName="horzSpace2" presStyleCnt="0"/>
      <dgm:spPr/>
    </dgm:pt>
    <dgm:pt modelId="{331E750C-DD56-4C82-9355-E7DD548226EF}" type="pres">
      <dgm:prSet presAssocID="{16FFE0C3-3BC8-4455-BA39-E28E36DBC106}" presName="tx2" presStyleLbl="revTx" presStyleIdx="2" presStyleCnt="8"/>
      <dgm:spPr/>
    </dgm:pt>
    <dgm:pt modelId="{AE0FC13E-AA5F-4D84-BD93-E202DD21D8BB}" type="pres">
      <dgm:prSet presAssocID="{16FFE0C3-3BC8-4455-BA39-E28E36DBC106}" presName="vert2" presStyleCnt="0"/>
      <dgm:spPr/>
    </dgm:pt>
    <dgm:pt modelId="{8AB3021B-7ECC-43E3-8591-D1E18E2BA751}" type="pres">
      <dgm:prSet presAssocID="{16FFE0C3-3BC8-4455-BA39-E28E36DBC106}" presName="thinLine2b" presStyleLbl="callout" presStyleIdx="1" presStyleCnt="7"/>
      <dgm:spPr/>
    </dgm:pt>
    <dgm:pt modelId="{2C5C1056-05CC-4FC5-BEC3-FE82912F36E8}" type="pres">
      <dgm:prSet presAssocID="{16FFE0C3-3BC8-4455-BA39-E28E36DBC106}" presName="vertSpace2b" presStyleCnt="0"/>
      <dgm:spPr/>
    </dgm:pt>
    <dgm:pt modelId="{BF6E7A3E-0232-4497-BF23-E33B8617AE52}" type="pres">
      <dgm:prSet presAssocID="{CC47DB43-1B81-4E68-8644-71BB785428A4}" presName="horz2" presStyleCnt="0"/>
      <dgm:spPr/>
    </dgm:pt>
    <dgm:pt modelId="{8E4CA44B-7386-47EE-85C6-283170FB694A}" type="pres">
      <dgm:prSet presAssocID="{CC47DB43-1B81-4E68-8644-71BB785428A4}" presName="horzSpace2" presStyleCnt="0"/>
      <dgm:spPr/>
    </dgm:pt>
    <dgm:pt modelId="{6B728971-80E6-4671-98F1-0772F9F15C16}" type="pres">
      <dgm:prSet presAssocID="{CC47DB43-1B81-4E68-8644-71BB785428A4}" presName="tx2" presStyleLbl="revTx" presStyleIdx="3" presStyleCnt="8"/>
      <dgm:spPr/>
    </dgm:pt>
    <dgm:pt modelId="{E4CD6DBE-0820-49DF-9698-AED1EFB249C8}" type="pres">
      <dgm:prSet presAssocID="{CC47DB43-1B81-4E68-8644-71BB785428A4}" presName="vert2" presStyleCnt="0"/>
      <dgm:spPr/>
    </dgm:pt>
    <dgm:pt modelId="{2A53DE51-0D30-4CCF-ACF8-D1E7B37EA4EA}" type="pres">
      <dgm:prSet presAssocID="{CC47DB43-1B81-4E68-8644-71BB785428A4}" presName="thinLine2b" presStyleLbl="callout" presStyleIdx="2" presStyleCnt="7"/>
      <dgm:spPr/>
    </dgm:pt>
    <dgm:pt modelId="{7B3CB0FF-D13F-4B1A-834E-1DB9ED3115C6}" type="pres">
      <dgm:prSet presAssocID="{CC47DB43-1B81-4E68-8644-71BB785428A4}" presName="vertSpace2b" presStyleCnt="0"/>
      <dgm:spPr/>
    </dgm:pt>
    <dgm:pt modelId="{764494B5-2536-427D-8E70-7617FD4134DB}" type="pres">
      <dgm:prSet presAssocID="{BE79B1BC-B171-4AA8-91D3-CE9DF4400B29}" presName="horz2" presStyleCnt="0"/>
      <dgm:spPr/>
    </dgm:pt>
    <dgm:pt modelId="{E8855652-9FBF-455F-9A8D-1BD3A8BAFA6F}" type="pres">
      <dgm:prSet presAssocID="{BE79B1BC-B171-4AA8-91D3-CE9DF4400B29}" presName="horzSpace2" presStyleCnt="0"/>
      <dgm:spPr/>
    </dgm:pt>
    <dgm:pt modelId="{8655DFF4-E9AC-4F94-84FE-90B9F9FD9408}" type="pres">
      <dgm:prSet presAssocID="{BE79B1BC-B171-4AA8-91D3-CE9DF4400B29}" presName="tx2" presStyleLbl="revTx" presStyleIdx="4" presStyleCnt="8"/>
      <dgm:spPr/>
      <dgm:t>
        <a:bodyPr/>
        <a:lstStyle/>
        <a:p>
          <a:endParaRPr lang="es-ES"/>
        </a:p>
      </dgm:t>
    </dgm:pt>
    <dgm:pt modelId="{58F20A17-CD58-4B82-AAA3-723A7A0EEF7D}" type="pres">
      <dgm:prSet presAssocID="{BE79B1BC-B171-4AA8-91D3-CE9DF4400B29}" presName="vert2" presStyleCnt="0"/>
      <dgm:spPr/>
    </dgm:pt>
    <dgm:pt modelId="{07060625-B426-46FF-847D-9021C2891273}" type="pres">
      <dgm:prSet presAssocID="{BE79B1BC-B171-4AA8-91D3-CE9DF4400B29}" presName="thinLine2b" presStyleLbl="callout" presStyleIdx="3" presStyleCnt="7"/>
      <dgm:spPr/>
    </dgm:pt>
    <dgm:pt modelId="{BC2F1941-4C81-4D6A-A535-AB83A264B3CE}" type="pres">
      <dgm:prSet presAssocID="{BE79B1BC-B171-4AA8-91D3-CE9DF4400B29}" presName="vertSpace2b" presStyleCnt="0"/>
      <dgm:spPr/>
    </dgm:pt>
    <dgm:pt modelId="{DCBE7B0B-A774-4698-9D8F-9BD4570E861F}" type="pres">
      <dgm:prSet presAssocID="{4D1F4F04-786E-4C8F-80C6-B259850CBBEB}" presName="horz2" presStyleCnt="0"/>
      <dgm:spPr/>
    </dgm:pt>
    <dgm:pt modelId="{1C967E25-19F3-4F73-8857-361BF90EC5CC}" type="pres">
      <dgm:prSet presAssocID="{4D1F4F04-786E-4C8F-80C6-B259850CBBEB}" presName="horzSpace2" presStyleCnt="0"/>
      <dgm:spPr/>
    </dgm:pt>
    <dgm:pt modelId="{D88CD377-D185-4A47-BF54-E4F2C819EE60}" type="pres">
      <dgm:prSet presAssocID="{4D1F4F04-786E-4C8F-80C6-B259850CBBEB}" presName="tx2" presStyleLbl="revTx" presStyleIdx="5" presStyleCnt="8"/>
      <dgm:spPr/>
    </dgm:pt>
    <dgm:pt modelId="{D43197CA-7562-45D5-ADE5-358FD8F7315C}" type="pres">
      <dgm:prSet presAssocID="{4D1F4F04-786E-4C8F-80C6-B259850CBBEB}" presName="vert2" presStyleCnt="0"/>
      <dgm:spPr/>
    </dgm:pt>
    <dgm:pt modelId="{F12AB120-F340-4407-A18A-7134C1E45B8E}" type="pres">
      <dgm:prSet presAssocID="{4D1F4F04-786E-4C8F-80C6-B259850CBBEB}" presName="thinLine2b" presStyleLbl="callout" presStyleIdx="4" presStyleCnt="7"/>
      <dgm:spPr/>
    </dgm:pt>
    <dgm:pt modelId="{E6563C4C-7E5A-4F7E-A51F-927F62212510}" type="pres">
      <dgm:prSet presAssocID="{4D1F4F04-786E-4C8F-80C6-B259850CBBEB}" presName="vertSpace2b" presStyleCnt="0"/>
      <dgm:spPr/>
    </dgm:pt>
    <dgm:pt modelId="{7CFF79F7-9EF0-4884-9C83-59B20C191544}" type="pres">
      <dgm:prSet presAssocID="{35A632A2-37DC-46B9-9FF9-217180215BF5}" presName="horz2" presStyleCnt="0"/>
      <dgm:spPr/>
    </dgm:pt>
    <dgm:pt modelId="{EEE8B71A-0A80-435C-90B8-1339FB0D6986}" type="pres">
      <dgm:prSet presAssocID="{35A632A2-37DC-46B9-9FF9-217180215BF5}" presName="horzSpace2" presStyleCnt="0"/>
      <dgm:spPr/>
    </dgm:pt>
    <dgm:pt modelId="{DC7A73A2-3297-4BB4-90C0-7D1FC9208EF6}" type="pres">
      <dgm:prSet presAssocID="{35A632A2-37DC-46B9-9FF9-217180215BF5}" presName="tx2" presStyleLbl="revTx" presStyleIdx="6" presStyleCnt="8"/>
      <dgm:spPr/>
    </dgm:pt>
    <dgm:pt modelId="{86E803A5-9F38-4FF2-8D26-03584FBB6FE0}" type="pres">
      <dgm:prSet presAssocID="{35A632A2-37DC-46B9-9FF9-217180215BF5}" presName="vert2" presStyleCnt="0"/>
      <dgm:spPr/>
    </dgm:pt>
    <dgm:pt modelId="{8DCBA98F-A757-46B2-A826-18589193869A}" type="pres">
      <dgm:prSet presAssocID="{35A632A2-37DC-46B9-9FF9-217180215BF5}" presName="thinLine2b" presStyleLbl="callout" presStyleIdx="5" presStyleCnt="7"/>
      <dgm:spPr/>
    </dgm:pt>
    <dgm:pt modelId="{D09155E7-FC3A-48BF-9D56-28897CF45E3D}" type="pres">
      <dgm:prSet presAssocID="{35A632A2-37DC-46B9-9FF9-217180215BF5}" presName="vertSpace2b" presStyleCnt="0"/>
      <dgm:spPr/>
    </dgm:pt>
    <dgm:pt modelId="{63E08797-20C0-4083-AC1D-EF46708CF40F}" type="pres">
      <dgm:prSet presAssocID="{127D0244-AE39-439F-8300-837C66BF4C8B}" presName="horz2" presStyleCnt="0"/>
      <dgm:spPr/>
    </dgm:pt>
    <dgm:pt modelId="{75BF6700-1464-48CE-83B1-CE08B73FB6DB}" type="pres">
      <dgm:prSet presAssocID="{127D0244-AE39-439F-8300-837C66BF4C8B}" presName="horzSpace2" presStyleCnt="0"/>
      <dgm:spPr/>
    </dgm:pt>
    <dgm:pt modelId="{D455920B-A429-4B33-B73D-0296242C81C5}" type="pres">
      <dgm:prSet presAssocID="{127D0244-AE39-439F-8300-837C66BF4C8B}" presName="tx2" presStyleLbl="revTx" presStyleIdx="7" presStyleCnt="8"/>
      <dgm:spPr/>
    </dgm:pt>
    <dgm:pt modelId="{275E021A-8812-4FBC-8FA0-C18FEEC5A4A4}" type="pres">
      <dgm:prSet presAssocID="{127D0244-AE39-439F-8300-837C66BF4C8B}" presName="vert2" presStyleCnt="0"/>
      <dgm:spPr/>
    </dgm:pt>
    <dgm:pt modelId="{230D66E9-505D-4A71-A150-5B265491208C}" type="pres">
      <dgm:prSet presAssocID="{127D0244-AE39-439F-8300-837C66BF4C8B}" presName="thinLine2b" presStyleLbl="callout" presStyleIdx="6" presStyleCnt="7"/>
      <dgm:spPr/>
    </dgm:pt>
    <dgm:pt modelId="{40567045-5591-4C1D-B64F-B65AC09443C6}" type="pres">
      <dgm:prSet presAssocID="{127D0244-AE39-439F-8300-837C66BF4C8B}" presName="vertSpace2b" presStyleCnt="0"/>
      <dgm:spPr/>
    </dgm:pt>
  </dgm:ptLst>
  <dgm:cxnLst>
    <dgm:cxn modelId="{8B4EE283-CA24-418B-AAC7-D53AC88EEACD}" type="presOf" srcId="{51DE7D4B-6EA6-4A6A-9C5E-580CDC953560}" destId="{8B3028CE-B729-4353-B42C-59A17CE7F6F4}" srcOrd="0" destOrd="0" presId="urn:microsoft.com/office/officeart/2008/layout/LinedList"/>
    <dgm:cxn modelId="{9DB85EE6-3782-47FB-8E66-C4BCC2BE10BF}" type="presOf" srcId="{4A694B89-479D-4F8B-9955-609FAD4A9395}" destId="{9E53D042-32DC-44DC-B418-8256E30FF9DD}" srcOrd="0" destOrd="0" presId="urn:microsoft.com/office/officeart/2008/layout/LinedList"/>
    <dgm:cxn modelId="{D9B65F75-0D0F-42AA-8CDD-5C8BC73FA1AB}" type="presOf" srcId="{BE79B1BC-B171-4AA8-91D3-CE9DF4400B29}" destId="{8655DFF4-E9AC-4F94-84FE-90B9F9FD9408}" srcOrd="0" destOrd="0" presId="urn:microsoft.com/office/officeart/2008/layout/LinedList"/>
    <dgm:cxn modelId="{182F0B07-5860-4912-A03E-039EC0FF7B61}" type="presOf" srcId="{127D0244-AE39-439F-8300-837C66BF4C8B}" destId="{D455920B-A429-4B33-B73D-0296242C81C5}" srcOrd="0" destOrd="0" presId="urn:microsoft.com/office/officeart/2008/layout/LinedList"/>
    <dgm:cxn modelId="{FB2B8A57-866F-4E0C-8ED4-5E3FB356C645}" type="presOf" srcId="{9DC44312-BB64-4E8C-9985-B4343B66D097}" destId="{9B9D5E1A-09A1-4D16-933D-92BFF674111F}" srcOrd="0" destOrd="0" presId="urn:microsoft.com/office/officeart/2008/layout/LinedList"/>
    <dgm:cxn modelId="{09160EF1-E6AF-49CD-A8A2-6669BCD4FC85}" srcId="{9DC44312-BB64-4E8C-9985-B4343B66D097}" destId="{CC47DB43-1B81-4E68-8644-71BB785428A4}" srcOrd="2" destOrd="0" parTransId="{DD100406-6D3B-4ABD-AD78-A7575392244E}" sibTransId="{EA643E2F-54C1-40B8-8356-594A8B638A1A}"/>
    <dgm:cxn modelId="{0657C21E-8A50-4EAA-B545-AD9281078330}" type="presOf" srcId="{35A632A2-37DC-46B9-9FF9-217180215BF5}" destId="{DC7A73A2-3297-4BB4-90C0-7D1FC9208EF6}" srcOrd="0" destOrd="0" presId="urn:microsoft.com/office/officeart/2008/layout/LinedList"/>
    <dgm:cxn modelId="{3DAD666F-DE80-4F35-9310-A691E5223F49}" srcId="{9DC44312-BB64-4E8C-9985-B4343B66D097}" destId="{16FFE0C3-3BC8-4455-BA39-E28E36DBC106}" srcOrd="1" destOrd="0" parTransId="{9B03254C-6360-4B8F-879D-1B1C5F7C0AED}" sibTransId="{B13AE255-673B-44EC-905E-F837A1B625B0}"/>
    <dgm:cxn modelId="{BE90FFE0-2299-44F3-B085-9D19DD93548E}" type="presOf" srcId="{16FFE0C3-3BC8-4455-BA39-E28E36DBC106}" destId="{331E750C-DD56-4C82-9355-E7DD548226EF}" srcOrd="0" destOrd="0" presId="urn:microsoft.com/office/officeart/2008/layout/LinedList"/>
    <dgm:cxn modelId="{0AE347D6-B147-4771-8A32-8F3097823C01}" srcId="{4A694B89-479D-4F8B-9955-609FAD4A9395}" destId="{9DC44312-BB64-4E8C-9985-B4343B66D097}" srcOrd="0" destOrd="0" parTransId="{64E6487D-9CBA-4BF5-8396-A84D2A66EC06}" sibTransId="{24B195D8-7DF9-453D-9C71-F2EE8B3658B6}"/>
    <dgm:cxn modelId="{9D5090FC-8347-4123-80A6-3CA64D5E8619}" type="presOf" srcId="{CC47DB43-1B81-4E68-8644-71BB785428A4}" destId="{6B728971-80E6-4671-98F1-0772F9F15C16}" srcOrd="0" destOrd="0" presId="urn:microsoft.com/office/officeart/2008/layout/LinedList"/>
    <dgm:cxn modelId="{CCE92CD2-0294-4DC9-8ECA-50C30306ACC4}" srcId="{9DC44312-BB64-4E8C-9985-B4343B66D097}" destId="{4D1F4F04-786E-4C8F-80C6-B259850CBBEB}" srcOrd="4" destOrd="0" parTransId="{FFC15CD6-87F9-4D0B-8E2F-E4A6BDAC50B4}" sibTransId="{F160E44F-13B1-458B-AE04-4B04DBE9C3F4}"/>
    <dgm:cxn modelId="{1098336D-9676-4EB8-91A7-E0D5B1E14829}" srcId="{9DC44312-BB64-4E8C-9985-B4343B66D097}" destId="{BE79B1BC-B171-4AA8-91D3-CE9DF4400B29}" srcOrd="3" destOrd="0" parTransId="{2913B7C2-EC30-4588-9F53-7B69F8CD3300}" sibTransId="{00BB6628-5001-48A8-B4C2-42FE07A49DB6}"/>
    <dgm:cxn modelId="{357BB7E1-5A1B-4AF9-88CF-761DFEBB56CC}" srcId="{9DC44312-BB64-4E8C-9985-B4343B66D097}" destId="{127D0244-AE39-439F-8300-837C66BF4C8B}" srcOrd="6" destOrd="0" parTransId="{E37DEF21-04CD-413D-BAA8-FFDC90F8DB4A}" sibTransId="{15834BE0-EC57-4171-B958-F431D343323F}"/>
    <dgm:cxn modelId="{B0999D7C-FBCD-4BB1-B449-034D68E3FA98}" srcId="{9DC44312-BB64-4E8C-9985-B4343B66D097}" destId="{51DE7D4B-6EA6-4A6A-9C5E-580CDC953560}" srcOrd="0" destOrd="0" parTransId="{25ABB5E2-2946-4F8F-8193-CC27C9FDED58}" sibTransId="{382A48F4-5D97-4AB3-B780-B558F3F1C592}"/>
    <dgm:cxn modelId="{27DA28D4-52B1-42E4-8036-9C2B7A3DD470}" type="presOf" srcId="{4D1F4F04-786E-4C8F-80C6-B259850CBBEB}" destId="{D88CD377-D185-4A47-BF54-E4F2C819EE60}" srcOrd="0" destOrd="0" presId="urn:microsoft.com/office/officeart/2008/layout/LinedList"/>
    <dgm:cxn modelId="{6224841F-AC64-46DA-A116-A44D5AD072FB}" srcId="{9DC44312-BB64-4E8C-9985-B4343B66D097}" destId="{35A632A2-37DC-46B9-9FF9-217180215BF5}" srcOrd="5" destOrd="0" parTransId="{B8112E9B-F038-4255-B2FC-4723D9247E7C}" sibTransId="{339CA7F6-594A-4649-B9F0-6FCABF274AC9}"/>
    <dgm:cxn modelId="{8D357382-9A53-4A59-A2B3-87423E840560}" type="presParOf" srcId="{9E53D042-32DC-44DC-B418-8256E30FF9DD}" destId="{CA57FC83-3072-49FF-87FD-0E2E212B73A5}" srcOrd="0" destOrd="0" presId="urn:microsoft.com/office/officeart/2008/layout/LinedList"/>
    <dgm:cxn modelId="{2BB2152D-419C-449E-A110-F0ECC0542C29}" type="presParOf" srcId="{9E53D042-32DC-44DC-B418-8256E30FF9DD}" destId="{72240B39-A1A3-443A-8FFF-5B1B80912435}" srcOrd="1" destOrd="0" presId="urn:microsoft.com/office/officeart/2008/layout/LinedList"/>
    <dgm:cxn modelId="{EB4AEF41-D85A-44A9-809F-4C7853A44E57}" type="presParOf" srcId="{72240B39-A1A3-443A-8FFF-5B1B80912435}" destId="{9B9D5E1A-09A1-4D16-933D-92BFF674111F}" srcOrd="0" destOrd="0" presId="urn:microsoft.com/office/officeart/2008/layout/LinedList"/>
    <dgm:cxn modelId="{CE61E8DF-4898-4BDF-9CA0-346AFE43AC60}" type="presParOf" srcId="{72240B39-A1A3-443A-8FFF-5B1B80912435}" destId="{1CA3F4EB-B97A-4FDE-B448-841A728F10D6}" srcOrd="1" destOrd="0" presId="urn:microsoft.com/office/officeart/2008/layout/LinedList"/>
    <dgm:cxn modelId="{52512475-83A4-434B-8C4A-8DF5867757DB}" type="presParOf" srcId="{1CA3F4EB-B97A-4FDE-B448-841A728F10D6}" destId="{F8DE0903-D0C6-4C3A-A359-323F06AC9BE6}" srcOrd="0" destOrd="0" presId="urn:microsoft.com/office/officeart/2008/layout/LinedList"/>
    <dgm:cxn modelId="{2E67BAC9-4EF1-4E5D-A91B-9346EFFF49BF}" type="presParOf" srcId="{1CA3F4EB-B97A-4FDE-B448-841A728F10D6}" destId="{7B842DF9-4518-4653-B560-E9C42FD53C13}" srcOrd="1" destOrd="0" presId="urn:microsoft.com/office/officeart/2008/layout/LinedList"/>
    <dgm:cxn modelId="{E165546B-E9B4-4FC5-8FCF-EC76FEE61D22}" type="presParOf" srcId="{7B842DF9-4518-4653-B560-E9C42FD53C13}" destId="{8B9CE518-761A-4A69-B2B6-C74AE5B265B5}" srcOrd="0" destOrd="0" presId="urn:microsoft.com/office/officeart/2008/layout/LinedList"/>
    <dgm:cxn modelId="{A8A3E1BA-8376-42D8-A8C2-1B514E48434D}" type="presParOf" srcId="{7B842DF9-4518-4653-B560-E9C42FD53C13}" destId="{8B3028CE-B729-4353-B42C-59A17CE7F6F4}" srcOrd="1" destOrd="0" presId="urn:microsoft.com/office/officeart/2008/layout/LinedList"/>
    <dgm:cxn modelId="{EEF47737-A1E0-4457-8F84-F31294C960FB}" type="presParOf" srcId="{7B842DF9-4518-4653-B560-E9C42FD53C13}" destId="{C69CD183-7DE3-4DEA-8395-5121DCDA0133}" srcOrd="2" destOrd="0" presId="urn:microsoft.com/office/officeart/2008/layout/LinedList"/>
    <dgm:cxn modelId="{138D4A43-F41D-4ADB-B29D-FD97258D5288}" type="presParOf" srcId="{1CA3F4EB-B97A-4FDE-B448-841A728F10D6}" destId="{B8D496FC-51C0-477F-9B06-840F70E83394}" srcOrd="2" destOrd="0" presId="urn:microsoft.com/office/officeart/2008/layout/LinedList"/>
    <dgm:cxn modelId="{FAAE0C50-081B-43F7-A731-A3574D43FCBD}" type="presParOf" srcId="{1CA3F4EB-B97A-4FDE-B448-841A728F10D6}" destId="{FC4A20B4-5511-4CA9-9B7F-87753F594551}" srcOrd="3" destOrd="0" presId="urn:microsoft.com/office/officeart/2008/layout/LinedList"/>
    <dgm:cxn modelId="{50F2E1F1-2227-4C37-AB24-39AC704BCB41}" type="presParOf" srcId="{1CA3F4EB-B97A-4FDE-B448-841A728F10D6}" destId="{800F2C00-914E-4040-8D0A-004DAFAEF37E}" srcOrd="4" destOrd="0" presId="urn:microsoft.com/office/officeart/2008/layout/LinedList"/>
    <dgm:cxn modelId="{BECF3ECB-4CF9-4CE1-8BFE-8BC5ACC82C22}" type="presParOf" srcId="{800F2C00-914E-4040-8D0A-004DAFAEF37E}" destId="{748993C4-6B98-4FE4-8D2C-54401A64224E}" srcOrd="0" destOrd="0" presId="urn:microsoft.com/office/officeart/2008/layout/LinedList"/>
    <dgm:cxn modelId="{F6B0D96D-2695-411C-8344-1B4021BEAF94}" type="presParOf" srcId="{800F2C00-914E-4040-8D0A-004DAFAEF37E}" destId="{331E750C-DD56-4C82-9355-E7DD548226EF}" srcOrd="1" destOrd="0" presId="urn:microsoft.com/office/officeart/2008/layout/LinedList"/>
    <dgm:cxn modelId="{9D1EC687-0903-406B-8E8C-CE6D8A907D50}" type="presParOf" srcId="{800F2C00-914E-4040-8D0A-004DAFAEF37E}" destId="{AE0FC13E-AA5F-4D84-BD93-E202DD21D8BB}" srcOrd="2" destOrd="0" presId="urn:microsoft.com/office/officeart/2008/layout/LinedList"/>
    <dgm:cxn modelId="{81CD6A57-9615-4539-B8B2-FDCAF9D4D8BD}" type="presParOf" srcId="{1CA3F4EB-B97A-4FDE-B448-841A728F10D6}" destId="{8AB3021B-7ECC-43E3-8591-D1E18E2BA751}" srcOrd="5" destOrd="0" presId="urn:microsoft.com/office/officeart/2008/layout/LinedList"/>
    <dgm:cxn modelId="{8E931552-AFB7-48A3-941B-E4D6ACC8B318}" type="presParOf" srcId="{1CA3F4EB-B97A-4FDE-B448-841A728F10D6}" destId="{2C5C1056-05CC-4FC5-BEC3-FE82912F36E8}" srcOrd="6" destOrd="0" presId="urn:microsoft.com/office/officeart/2008/layout/LinedList"/>
    <dgm:cxn modelId="{FC53B9CA-9B80-4EED-B5F9-13ADF786DE77}" type="presParOf" srcId="{1CA3F4EB-B97A-4FDE-B448-841A728F10D6}" destId="{BF6E7A3E-0232-4497-BF23-E33B8617AE52}" srcOrd="7" destOrd="0" presId="urn:microsoft.com/office/officeart/2008/layout/LinedList"/>
    <dgm:cxn modelId="{FA4BE647-DB39-4615-8F6A-5E9CDE7A9C71}" type="presParOf" srcId="{BF6E7A3E-0232-4497-BF23-E33B8617AE52}" destId="{8E4CA44B-7386-47EE-85C6-283170FB694A}" srcOrd="0" destOrd="0" presId="urn:microsoft.com/office/officeart/2008/layout/LinedList"/>
    <dgm:cxn modelId="{BDEC59ED-5785-4DDD-B205-5259E0BA9325}" type="presParOf" srcId="{BF6E7A3E-0232-4497-BF23-E33B8617AE52}" destId="{6B728971-80E6-4671-98F1-0772F9F15C16}" srcOrd="1" destOrd="0" presId="urn:microsoft.com/office/officeart/2008/layout/LinedList"/>
    <dgm:cxn modelId="{EB3D88AD-DC64-42BE-9C85-C20BCFDB13D0}" type="presParOf" srcId="{BF6E7A3E-0232-4497-BF23-E33B8617AE52}" destId="{E4CD6DBE-0820-49DF-9698-AED1EFB249C8}" srcOrd="2" destOrd="0" presId="urn:microsoft.com/office/officeart/2008/layout/LinedList"/>
    <dgm:cxn modelId="{D8D8174D-8EB3-4B24-BF1A-DDBF0B37CB2F}" type="presParOf" srcId="{1CA3F4EB-B97A-4FDE-B448-841A728F10D6}" destId="{2A53DE51-0D30-4CCF-ACF8-D1E7B37EA4EA}" srcOrd="8" destOrd="0" presId="urn:microsoft.com/office/officeart/2008/layout/LinedList"/>
    <dgm:cxn modelId="{71F28585-CF75-45FD-9DC7-46A577E6DF55}" type="presParOf" srcId="{1CA3F4EB-B97A-4FDE-B448-841A728F10D6}" destId="{7B3CB0FF-D13F-4B1A-834E-1DB9ED3115C6}" srcOrd="9" destOrd="0" presId="urn:microsoft.com/office/officeart/2008/layout/LinedList"/>
    <dgm:cxn modelId="{7ED9BC3B-3BCB-47B0-98A5-7979698FE28A}" type="presParOf" srcId="{1CA3F4EB-B97A-4FDE-B448-841A728F10D6}" destId="{764494B5-2536-427D-8E70-7617FD4134DB}" srcOrd="10" destOrd="0" presId="urn:microsoft.com/office/officeart/2008/layout/LinedList"/>
    <dgm:cxn modelId="{8A0B4121-2CD6-4662-9542-6C7F9BF139E5}" type="presParOf" srcId="{764494B5-2536-427D-8E70-7617FD4134DB}" destId="{E8855652-9FBF-455F-9A8D-1BD3A8BAFA6F}" srcOrd="0" destOrd="0" presId="urn:microsoft.com/office/officeart/2008/layout/LinedList"/>
    <dgm:cxn modelId="{E0E1089B-69D2-468B-8A7C-980E8D14FF6D}" type="presParOf" srcId="{764494B5-2536-427D-8E70-7617FD4134DB}" destId="{8655DFF4-E9AC-4F94-84FE-90B9F9FD9408}" srcOrd="1" destOrd="0" presId="urn:microsoft.com/office/officeart/2008/layout/LinedList"/>
    <dgm:cxn modelId="{6C9DBA0F-2AD1-4957-B069-8039A8E85F89}" type="presParOf" srcId="{764494B5-2536-427D-8E70-7617FD4134DB}" destId="{58F20A17-CD58-4B82-AAA3-723A7A0EEF7D}" srcOrd="2" destOrd="0" presId="urn:microsoft.com/office/officeart/2008/layout/LinedList"/>
    <dgm:cxn modelId="{9AF4B238-ADBA-4B50-8245-E0889115CAAB}" type="presParOf" srcId="{1CA3F4EB-B97A-4FDE-B448-841A728F10D6}" destId="{07060625-B426-46FF-847D-9021C2891273}" srcOrd="11" destOrd="0" presId="urn:microsoft.com/office/officeart/2008/layout/LinedList"/>
    <dgm:cxn modelId="{81512C6F-33A9-4D02-83D6-C5F927E334ED}" type="presParOf" srcId="{1CA3F4EB-B97A-4FDE-B448-841A728F10D6}" destId="{BC2F1941-4C81-4D6A-A535-AB83A264B3CE}" srcOrd="12" destOrd="0" presId="urn:microsoft.com/office/officeart/2008/layout/LinedList"/>
    <dgm:cxn modelId="{59E45115-272E-4E15-AB55-48DBCDFFD306}" type="presParOf" srcId="{1CA3F4EB-B97A-4FDE-B448-841A728F10D6}" destId="{DCBE7B0B-A774-4698-9D8F-9BD4570E861F}" srcOrd="13" destOrd="0" presId="urn:microsoft.com/office/officeart/2008/layout/LinedList"/>
    <dgm:cxn modelId="{66CD06A7-508D-48AC-8CCE-576A0808A82D}" type="presParOf" srcId="{DCBE7B0B-A774-4698-9D8F-9BD4570E861F}" destId="{1C967E25-19F3-4F73-8857-361BF90EC5CC}" srcOrd="0" destOrd="0" presId="urn:microsoft.com/office/officeart/2008/layout/LinedList"/>
    <dgm:cxn modelId="{D6909E2B-C948-4F3F-9E59-F60FF8F26278}" type="presParOf" srcId="{DCBE7B0B-A774-4698-9D8F-9BD4570E861F}" destId="{D88CD377-D185-4A47-BF54-E4F2C819EE60}" srcOrd="1" destOrd="0" presId="urn:microsoft.com/office/officeart/2008/layout/LinedList"/>
    <dgm:cxn modelId="{53F6E8DB-D035-40DA-9A08-38BB06479E47}" type="presParOf" srcId="{DCBE7B0B-A774-4698-9D8F-9BD4570E861F}" destId="{D43197CA-7562-45D5-ADE5-358FD8F7315C}" srcOrd="2" destOrd="0" presId="urn:microsoft.com/office/officeart/2008/layout/LinedList"/>
    <dgm:cxn modelId="{DA5B36B9-08DD-4BBD-A525-B6A829012EEB}" type="presParOf" srcId="{1CA3F4EB-B97A-4FDE-B448-841A728F10D6}" destId="{F12AB120-F340-4407-A18A-7134C1E45B8E}" srcOrd="14" destOrd="0" presId="urn:microsoft.com/office/officeart/2008/layout/LinedList"/>
    <dgm:cxn modelId="{5769B94E-F51C-427C-B95C-BF16338C37ED}" type="presParOf" srcId="{1CA3F4EB-B97A-4FDE-B448-841A728F10D6}" destId="{E6563C4C-7E5A-4F7E-A51F-927F62212510}" srcOrd="15" destOrd="0" presId="urn:microsoft.com/office/officeart/2008/layout/LinedList"/>
    <dgm:cxn modelId="{F4E7C008-86BD-4FF9-85DB-64643A32A753}" type="presParOf" srcId="{1CA3F4EB-B97A-4FDE-B448-841A728F10D6}" destId="{7CFF79F7-9EF0-4884-9C83-59B20C191544}" srcOrd="16" destOrd="0" presId="urn:microsoft.com/office/officeart/2008/layout/LinedList"/>
    <dgm:cxn modelId="{3C4428BE-75E6-4C21-B150-92E5A10D46DC}" type="presParOf" srcId="{7CFF79F7-9EF0-4884-9C83-59B20C191544}" destId="{EEE8B71A-0A80-435C-90B8-1339FB0D6986}" srcOrd="0" destOrd="0" presId="urn:microsoft.com/office/officeart/2008/layout/LinedList"/>
    <dgm:cxn modelId="{7D75394A-12A0-4FF4-BB8B-DBDB42AB1CD9}" type="presParOf" srcId="{7CFF79F7-9EF0-4884-9C83-59B20C191544}" destId="{DC7A73A2-3297-4BB4-90C0-7D1FC9208EF6}" srcOrd="1" destOrd="0" presId="urn:microsoft.com/office/officeart/2008/layout/LinedList"/>
    <dgm:cxn modelId="{D78B57F5-DC3A-4B42-AA29-E3D220AF918E}" type="presParOf" srcId="{7CFF79F7-9EF0-4884-9C83-59B20C191544}" destId="{86E803A5-9F38-4FF2-8D26-03584FBB6FE0}" srcOrd="2" destOrd="0" presId="urn:microsoft.com/office/officeart/2008/layout/LinedList"/>
    <dgm:cxn modelId="{11C818B5-3D6F-4514-8F80-41C44D7C8F13}" type="presParOf" srcId="{1CA3F4EB-B97A-4FDE-B448-841A728F10D6}" destId="{8DCBA98F-A757-46B2-A826-18589193869A}" srcOrd="17" destOrd="0" presId="urn:microsoft.com/office/officeart/2008/layout/LinedList"/>
    <dgm:cxn modelId="{5577007F-6512-40F1-BA26-DC12547E0A80}" type="presParOf" srcId="{1CA3F4EB-B97A-4FDE-B448-841A728F10D6}" destId="{D09155E7-FC3A-48BF-9D56-28897CF45E3D}" srcOrd="18" destOrd="0" presId="urn:microsoft.com/office/officeart/2008/layout/LinedList"/>
    <dgm:cxn modelId="{922F1499-F340-464E-ADAC-1500C3CC2EC2}" type="presParOf" srcId="{1CA3F4EB-B97A-4FDE-B448-841A728F10D6}" destId="{63E08797-20C0-4083-AC1D-EF46708CF40F}" srcOrd="19" destOrd="0" presId="urn:microsoft.com/office/officeart/2008/layout/LinedList"/>
    <dgm:cxn modelId="{6F57BCB1-23F4-4987-8C56-B33FDA367D0A}" type="presParOf" srcId="{63E08797-20C0-4083-AC1D-EF46708CF40F}" destId="{75BF6700-1464-48CE-83B1-CE08B73FB6DB}" srcOrd="0" destOrd="0" presId="urn:microsoft.com/office/officeart/2008/layout/LinedList"/>
    <dgm:cxn modelId="{FB455AC0-BCAF-4245-A5D3-24C4D6044D49}" type="presParOf" srcId="{63E08797-20C0-4083-AC1D-EF46708CF40F}" destId="{D455920B-A429-4B33-B73D-0296242C81C5}" srcOrd="1" destOrd="0" presId="urn:microsoft.com/office/officeart/2008/layout/LinedList"/>
    <dgm:cxn modelId="{2FF1D290-D050-4711-8C9F-32FAD328536A}" type="presParOf" srcId="{63E08797-20C0-4083-AC1D-EF46708CF40F}" destId="{275E021A-8812-4FBC-8FA0-C18FEEC5A4A4}" srcOrd="2" destOrd="0" presId="urn:microsoft.com/office/officeart/2008/layout/LinedList"/>
    <dgm:cxn modelId="{2F12501C-FF13-462A-9363-1DDBEF9D04F0}" type="presParOf" srcId="{1CA3F4EB-B97A-4FDE-B448-841A728F10D6}" destId="{230D66E9-505D-4A71-A150-5B265491208C}" srcOrd="20" destOrd="0" presId="urn:microsoft.com/office/officeart/2008/layout/LinedList"/>
    <dgm:cxn modelId="{F2CEB366-C73D-462C-9AAC-C6B238BFE0CF}" type="presParOf" srcId="{1CA3F4EB-B97A-4FDE-B448-841A728F10D6}" destId="{40567045-5591-4C1D-B64F-B65AC09443C6}" srcOrd="2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B6B5B58-920C-4368-97BE-4218B34EFBCA}" type="doc">
      <dgm:prSet loTypeId="urn:microsoft.com/office/officeart/2005/8/layout/arrow2" loCatId="process" qsTypeId="urn:microsoft.com/office/officeart/2005/8/quickstyle/simple1" qsCatId="simple" csTypeId="urn:microsoft.com/office/officeart/2005/8/colors/accent5_3" csCatId="accent5" phldr="1"/>
      <dgm:spPr/>
    </dgm:pt>
    <dgm:pt modelId="{E7858F04-953F-4BDF-A218-F875FAFCD140}">
      <dgm:prSet phldrT="[Texto]"/>
      <dgm:spPr/>
      <dgm:t>
        <a:bodyPr/>
        <a:lstStyle/>
        <a:p>
          <a:r>
            <a:rPr lang="es-ES" dirty="0" smtClean="0"/>
            <a:t>3. Poner en orden los documentos</a:t>
          </a:r>
          <a:endParaRPr lang="es-ES" dirty="0"/>
        </a:p>
      </dgm:t>
    </dgm:pt>
    <dgm:pt modelId="{110D5727-FDDC-45B3-BDF7-E007FF14E8BB}" type="parTrans" cxnId="{F91DB5DC-8329-4454-BCE5-91D3A41F4D30}">
      <dgm:prSet/>
      <dgm:spPr/>
      <dgm:t>
        <a:bodyPr/>
        <a:lstStyle/>
        <a:p>
          <a:endParaRPr lang="es-ES"/>
        </a:p>
      </dgm:t>
    </dgm:pt>
    <dgm:pt modelId="{E8CEF756-822E-4414-B8DA-8C1044C95DA1}" type="sibTrans" cxnId="{F91DB5DC-8329-4454-BCE5-91D3A41F4D30}">
      <dgm:prSet/>
      <dgm:spPr/>
      <dgm:t>
        <a:bodyPr/>
        <a:lstStyle/>
        <a:p>
          <a:endParaRPr lang="es-ES"/>
        </a:p>
      </dgm:t>
    </dgm:pt>
    <dgm:pt modelId="{5C9F3CAD-2ED1-4B37-99DE-C7F784499949}">
      <dgm:prSet phldrT="[Texto]"/>
      <dgm:spPr/>
      <dgm:t>
        <a:bodyPr/>
        <a:lstStyle/>
        <a:p>
          <a:r>
            <a:rPr lang="es-ES" dirty="0" smtClean="0"/>
            <a:t>4. Volver a examinar los documentos elegidos</a:t>
          </a:r>
          <a:endParaRPr lang="es-ES" dirty="0"/>
        </a:p>
      </dgm:t>
    </dgm:pt>
    <dgm:pt modelId="{C93FF1DA-F197-400C-87FF-4084DCC80ED9}" type="parTrans" cxnId="{15ECC4B8-6BA6-4B06-840A-13DED8C0FA38}">
      <dgm:prSet/>
      <dgm:spPr/>
      <dgm:t>
        <a:bodyPr/>
        <a:lstStyle/>
        <a:p>
          <a:endParaRPr lang="es-ES"/>
        </a:p>
      </dgm:t>
    </dgm:pt>
    <dgm:pt modelId="{8A4888EA-BF6B-4FD4-8B2A-7CDB797B1D91}" type="sibTrans" cxnId="{15ECC4B8-6BA6-4B06-840A-13DED8C0FA38}">
      <dgm:prSet/>
      <dgm:spPr/>
      <dgm:t>
        <a:bodyPr/>
        <a:lstStyle/>
        <a:p>
          <a:endParaRPr lang="es-ES"/>
        </a:p>
      </dgm:t>
    </dgm:pt>
    <dgm:pt modelId="{237205E8-505D-44BB-B366-7E760255CEF7}">
      <dgm:prSet phldrT="[Texto]"/>
      <dgm:spPr/>
      <dgm:t>
        <a:bodyPr/>
        <a:lstStyle/>
        <a:p>
          <a:r>
            <a:rPr lang="es-ES" dirty="0" smtClean="0"/>
            <a:t>5. Dar forma orgánica a todas las reflexiones precedentes</a:t>
          </a:r>
          <a:endParaRPr lang="es-ES" dirty="0"/>
        </a:p>
      </dgm:t>
    </dgm:pt>
    <dgm:pt modelId="{BABC62E7-7BF6-4585-850F-5CEF927FF4FF}" type="parTrans" cxnId="{B0644C7B-CAD4-49A0-BAA4-D6EAF5F83758}">
      <dgm:prSet/>
      <dgm:spPr/>
      <dgm:t>
        <a:bodyPr/>
        <a:lstStyle/>
        <a:p>
          <a:endParaRPr lang="es-ES"/>
        </a:p>
      </dgm:t>
    </dgm:pt>
    <dgm:pt modelId="{1DF5D6D2-3D90-4F1E-A583-7637B28F91C2}" type="sibTrans" cxnId="{B0644C7B-CAD4-49A0-BAA4-D6EAF5F83758}">
      <dgm:prSet/>
      <dgm:spPr/>
      <dgm:t>
        <a:bodyPr/>
        <a:lstStyle/>
        <a:p>
          <a:endParaRPr lang="es-ES"/>
        </a:p>
      </dgm:t>
    </dgm:pt>
    <dgm:pt modelId="{EFCABC15-3DDF-4FE1-8989-5DDFF464C490}">
      <dgm:prSet/>
      <dgm:spPr/>
      <dgm:t>
        <a:bodyPr/>
        <a:lstStyle/>
        <a:p>
          <a:r>
            <a:rPr lang="es-ES" dirty="0" smtClean="0"/>
            <a:t>2. Recopilar documentos sobre el tema elegido</a:t>
          </a:r>
          <a:endParaRPr lang="es-ES" dirty="0"/>
        </a:p>
      </dgm:t>
    </dgm:pt>
    <dgm:pt modelId="{413503E8-A9F1-4370-862F-6FB8302A97C0}" type="parTrans" cxnId="{43F8FA6A-7148-4F3D-A10A-72FBE20CD6B0}">
      <dgm:prSet/>
      <dgm:spPr/>
      <dgm:t>
        <a:bodyPr/>
        <a:lstStyle/>
        <a:p>
          <a:endParaRPr lang="es-ES"/>
        </a:p>
      </dgm:t>
    </dgm:pt>
    <dgm:pt modelId="{3CDB332E-21EB-4302-9EE7-2674AE433870}" type="sibTrans" cxnId="{43F8FA6A-7148-4F3D-A10A-72FBE20CD6B0}">
      <dgm:prSet/>
      <dgm:spPr/>
      <dgm:t>
        <a:bodyPr/>
        <a:lstStyle/>
        <a:p>
          <a:endParaRPr lang="es-ES"/>
        </a:p>
      </dgm:t>
    </dgm:pt>
    <dgm:pt modelId="{6A4C3AD0-CE87-41F0-B450-0436CE2CAA7A}">
      <dgm:prSet/>
      <dgm:spPr/>
      <dgm:t>
        <a:bodyPr/>
        <a:lstStyle/>
        <a:p>
          <a:r>
            <a:rPr lang="es-ES" dirty="0" smtClean="0"/>
            <a:t>1. Localizar un tema concreto</a:t>
          </a:r>
          <a:endParaRPr lang="es-ES" dirty="0"/>
        </a:p>
      </dgm:t>
    </dgm:pt>
    <dgm:pt modelId="{C7722074-4CEB-4138-AD15-CF467C006178}" type="parTrans" cxnId="{1B06EE16-73F0-4CE2-80E3-C8B70DBC99E0}">
      <dgm:prSet/>
      <dgm:spPr/>
      <dgm:t>
        <a:bodyPr/>
        <a:lstStyle/>
        <a:p>
          <a:endParaRPr lang="es-ES"/>
        </a:p>
      </dgm:t>
    </dgm:pt>
    <dgm:pt modelId="{2C246A48-8E0E-4C09-A1B8-36AB5C6F9F8C}" type="sibTrans" cxnId="{1B06EE16-73F0-4CE2-80E3-C8B70DBC99E0}">
      <dgm:prSet/>
      <dgm:spPr/>
      <dgm:t>
        <a:bodyPr/>
        <a:lstStyle/>
        <a:p>
          <a:endParaRPr lang="es-ES"/>
        </a:p>
      </dgm:t>
    </dgm:pt>
    <dgm:pt modelId="{538C7F8A-4EAC-4376-88AB-2595717D42BB}" type="pres">
      <dgm:prSet presAssocID="{0B6B5B58-920C-4368-97BE-4218B34EFBCA}" presName="arrowDiagram" presStyleCnt="0">
        <dgm:presLayoutVars>
          <dgm:chMax val="5"/>
          <dgm:dir/>
          <dgm:resizeHandles val="exact"/>
        </dgm:presLayoutVars>
      </dgm:prSet>
      <dgm:spPr/>
    </dgm:pt>
    <dgm:pt modelId="{E3574408-98D3-4B19-BE80-B51D5F2AC674}" type="pres">
      <dgm:prSet presAssocID="{0B6B5B58-920C-4368-97BE-4218B34EFBCA}" presName="arrow" presStyleLbl="bgShp" presStyleIdx="0" presStyleCnt="1"/>
      <dgm:spPr/>
    </dgm:pt>
    <dgm:pt modelId="{4120C2EE-1DB6-45F0-AB91-151B839DCC18}" type="pres">
      <dgm:prSet presAssocID="{0B6B5B58-920C-4368-97BE-4218B34EFBCA}" presName="arrowDiagram5" presStyleCnt="0"/>
      <dgm:spPr/>
    </dgm:pt>
    <dgm:pt modelId="{8892434B-3A75-4345-B2E4-89C1AB2A2E7D}" type="pres">
      <dgm:prSet presAssocID="{6A4C3AD0-CE87-41F0-B450-0436CE2CAA7A}" presName="bullet5a" presStyleLbl="node1" presStyleIdx="0" presStyleCnt="5"/>
      <dgm:spPr/>
    </dgm:pt>
    <dgm:pt modelId="{19BADF68-D44A-4AC5-A14E-936AC67DC475}" type="pres">
      <dgm:prSet presAssocID="{6A4C3AD0-CE87-41F0-B450-0436CE2CAA7A}" presName="textBox5a" presStyleLbl="revTx" presStyleIdx="0" presStyleCnt="5" custScaleX="11388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31F9500-1ED5-42CC-B52B-45F7902F50DF}" type="pres">
      <dgm:prSet presAssocID="{EFCABC15-3DDF-4FE1-8989-5DDFF464C490}" presName="bullet5b" presStyleLbl="node1" presStyleIdx="1" presStyleCnt="5"/>
      <dgm:spPr/>
    </dgm:pt>
    <dgm:pt modelId="{3731CA39-BA7B-47BA-B615-7E29BD234790}" type="pres">
      <dgm:prSet presAssocID="{EFCABC15-3DDF-4FE1-8989-5DDFF464C490}" presName="textBox5b" presStyleLbl="revTx" presStyleIdx="1" presStyleCnt="5">
        <dgm:presLayoutVars>
          <dgm:bulletEnabled val="1"/>
        </dgm:presLayoutVars>
      </dgm:prSet>
      <dgm:spPr/>
    </dgm:pt>
    <dgm:pt modelId="{33F9AA14-1B7D-4DDF-8171-43AF5E7283A2}" type="pres">
      <dgm:prSet presAssocID="{E7858F04-953F-4BDF-A218-F875FAFCD140}" presName="bullet5c" presStyleLbl="node1" presStyleIdx="2" presStyleCnt="5"/>
      <dgm:spPr/>
    </dgm:pt>
    <dgm:pt modelId="{C02583A3-AB6E-431A-BB9D-3A4B71D1A1D3}" type="pres">
      <dgm:prSet presAssocID="{E7858F04-953F-4BDF-A218-F875FAFCD140}" presName="textBox5c" presStyleLbl="revTx" presStyleIdx="2" presStyleCnt="5">
        <dgm:presLayoutVars>
          <dgm:bulletEnabled val="1"/>
        </dgm:presLayoutVars>
      </dgm:prSet>
      <dgm:spPr/>
    </dgm:pt>
    <dgm:pt modelId="{AAB69518-E6DA-44BC-96F3-20D6E1D4FE96}" type="pres">
      <dgm:prSet presAssocID="{5C9F3CAD-2ED1-4B37-99DE-C7F784499949}" presName="bullet5d" presStyleLbl="node1" presStyleIdx="3" presStyleCnt="5"/>
      <dgm:spPr/>
    </dgm:pt>
    <dgm:pt modelId="{067C4205-8DAA-4A13-9205-6F6C1BC7DD9C}" type="pres">
      <dgm:prSet presAssocID="{5C9F3CAD-2ED1-4B37-99DE-C7F784499949}" presName="textBox5d" presStyleLbl="revTx" presStyleIdx="3" presStyleCnt="5">
        <dgm:presLayoutVars>
          <dgm:bulletEnabled val="1"/>
        </dgm:presLayoutVars>
      </dgm:prSet>
      <dgm:spPr/>
    </dgm:pt>
    <dgm:pt modelId="{5FDF421C-90A3-4AA5-9430-A3B0AE582180}" type="pres">
      <dgm:prSet presAssocID="{237205E8-505D-44BB-B366-7E760255CEF7}" presName="bullet5e" presStyleLbl="node1" presStyleIdx="4" presStyleCnt="5"/>
      <dgm:spPr/>
    </dgm:pt>
    <dgm:pt modelId="{1758ED12-4D95-48BD-8C93-FE3138C3897F}" type="pres">
      <dgm:prSet presAssocID="{237205E8-505D-44BB-B366-7E760255CEF7}" presName="textBox5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CA53F9A-026B-44CD-8553-34AC9A373696}" type="presOf" srcId="{E7858F04-953F-4BDF-A218-F875FAFCD140}" destId="{C02583A3-AB6E-431A-BB9D-3A4B71D1A1D3}" srcOrd="0" destOrd="0" presId="urn:microsoft.com/office/officeart/2005/8/layout/arrow2"/>
    <dgm:cxn modelId="{F91DB5DC-8329-4454-BCE5-91D3A41F4D30}" srcId="{0B6B5B58-920C-4368-97BE-4218B34EFBCA}" destId="{E7858F04-953F-4BDF-A218-F875FAFCD140}" srcOrd="2" destOrd="0" parTransId="{110D5727-FDDC-45B3-BDF7-E007FF14E8BB}" sibTransId="{E8CEF756-822E-4414-B8DA-8C1044C95DA1}"/>
    <dgm:cxn modelId="{15ECC4B8-6BA6-4B06-840A-13DED8C0FA38}" srcId="{0B6B5B58-920C-4368-97BE-4218B34EFBCA}" destId="{5C9F3CAD-2ED1-4B37-99DE-C7F784499949}" srcOrd="3" destOrd="0" parTransId="{C93FF1DA-F197-400C-87FF-4084DCC80ED9}" sibTransId="{8A4888EA-BF6B-4FD4-8B2A-7CDB797B1D91}"/>
    <dgm:cxn modelId="{F487BFD5-2ED5-4B1A-8712-03E0AD29A3F4}" type="presOf" srcId="{EFCABC15-3DDF-4FE1-8989-5DDFF464C490}" destId="{3731CA39-BA7B-47BA-B615-7E29BD234790}" srcOrd="0" destOrd="0" presId="urn:microsoft.com/office/officeart/2005/8/layout/arrow2"/>
    <dgm:cxn modelId="{323F6B4D-68C4-40D8-B077-0F71DE71CE57}" type="presOf" srcId="{6A4C3AD0-CE87-41F0-B450-0436CE2CAA7A}" destId="{19BADF68-D44A-4AC5-A14E-936AC67DC475}" srcOrd="0" destOrd="0" presId="urn:microsoft.com/office/officeart/2005/8/layout/arrow2"/>
    <dgm:cxn modelId="{43F8FA6A-7148-4F3D-A10A-72FBE20CD6B0}" srcId="{0B6B5B58-920C-4368-97BE-4218B34EFBCA}" destId="{EFCABC15-3DDF-4FE1-8989-5DDFF464C490}" srcOrd="1" destOrd="0" parTransId="{413503E8-A9F1-4370-862F-6FB8302A97C0}" sibTransId="{3CDB332E-21EB-4302-9EE7-2674AE433870}"/>
    <dgm:cxn modelId="{01AC3D99-817F-4081-A79F-F23BB7C26CD9}" type="presOf" srcId="{0B6B5B58-920C-4368-97BE-4218B34EFBCA}" destId="{538C7F8A-4EAC-4376-88AB-2595717D42BB}" srcOrd="0" destOrd="0" presId="urn:microsoft.com/office/officeart/2005/8/layout/arrow2"/>
    <dgm:cxn modelId="{5100C6A5-780D-4B53-A800-18B22706DDB8}" type="presOf" srcId="{5C9F3CAD-2ED1-4B37-99DE-C7F784499949}" destId="{067C4205-8DAA-4A13-9205-6F6C1BC7DD9C}" srcOrd="0" destOrd="0" presId="urn:microsoft.com/office/officeart/2005/8/layout/arrow2"/>
    <dgm:cxn modelId="{B0644C7B-CAD4-49A0-BAA4-D6EAF5F83758}" srcId="{0B6B5B58-920C-4368-97BE-4218B34EFBCA}" destId="{237205E8-505D-44BB-B366-7E760255CEF7}" srcOrd="4" destOrd="0" parTransId="{BABC62E7-7BF6-4585-850F-5CEF927FF4FF}" sibTransId="{1DF5D6D2-3D90-4F1E-A583-7637B28F91C2}"/>
    <dgm:cxn modelId="{1B06EE16-73F0-4CE2-80E3-C8B70DBC99E0}" srcId="{0B6B5B58-920C-4368-97BE-4218B34EFBCA}" destId="{6A4C3AD0-CE87-41F0-B450-0436CE2CAA7A}" srcOrd="0" destOrd="0" parTransId="{C7722074-4CEB-4138-AD15-CF467C006178}" sibTransId="{2C246A48-8E0E-4C09-A1B8-36AB5C6F9F8C}"/>
    <dgm:cxn modelId="{F480B72A-B1E5-44AF-B877-1AF1305D1029}" type="presOf" srcId="{237205E8-505D-44BB-B366-7E760255CEF7}" destId="{1758ED12-4D95-48BD-8C93-FE3138C3897F}" srcOrd="0" destOrd="0" presId="urn:microsoft.com/office/officeart/2005/8/layout/arrow2"/>
    <dgm:cxn modelId="{74E559ED-23B7-4599-8D40-721C748A494A}" type="presParOf" srcId="{538C7F8A-4EAC-4376-88AB-2595717D42BB}" destId="{E3574408-98D3-4B19-BE80-B51D5F2AC674}" srcOrd="0" destOrd="0" presId="urn:microsoft.com/office/officeart/2005/8/layout/arrow2"/>
    <dgm:cxn modelId="{C3DD2008-1EE1-4C4C-8C30-01D6E19C4F36}" type="presParOf" srcId="{538C7F8A-4EAC-4376-88AB-2595717D42BB}" destId="{4120C2EE-1DB6-45F0-AB91-151B839DCC18}" srcOrd="1" destOrd="0" presId="urn:microsoft.com/office/officeart/2005/8/layout/arrow2"/>
    <dgm:cxn modelId="{7810B2A9-0447-4F9D-BA8A-FCE6191AC48F}" type="presParOf" srcId="{4120C2EE-1DB6-45F0-AB91-151B839DCC18}" destId="{8892434B-3A75-4345-B2E4-89C1AB2A2E7D}" srcOrd="0" destOrd="0" presId="urn:microsoft.com/office/officeart/2005/8/layout/arrow2"/>
    <dgm:cxn modelId="{26654879-D681-482A-9E1D-9090C459488E}" type="presParOf" srcId="{4120C2EE-1DB6-45F0-AB91-151B839DCC18}" destId="{19BADF68-D44A-4AC5-A14E-936AC67DC475}" srcOrd="1" destOrd="0" presId="urn:microsoft.com/office/officeart/2005/8/layout/arrow2"/>
    <dgm:cxn modelId="{30198813-0861-44A0-9316-F5D03E021474}" type="presParOf" srcId="{4120C2EE-1DB6-45F0-AB91-151B839DCC18}" destId="{831F9500-1ED5-42CC-B52B-45F7902F50DF}" srcOrd="2" destOrd="0" presId="urn:microsoft.com/office/officeart/2005/8/layout/arrow2"/>
    <dgm:cxn modelId="{D77DFFF4-0B87-4198-BDAB-866C8B292E41}" type="presParOf" srcId="{4120C2EE-1DB6-45F0-AB91-151B839DCC18}" destId="{3731CA39-BA7B-47BA-B615-7E29BD234790}" srcOrd="3" destOrd="0" presId="urn:microsoft.com/office/officeart/2005/8/layout/arrow2"/>
    <dgm:cxn modelId="{527B59CF-4F1A-475F-9CAC-DDDDCCEACFB0}" type="presParOf" srcId="{4120C2EE-1DB6-45F0-AB91-151B839DCC18}" destId="{33F9AA14-1B7D-4DDF-8171-43AF5E7283A2}" srcOrd="4" destOrd="0" presId="urn:microsoft.com/office/officeart/2005/8/layout/arrow2"/>
    <dgm:cxn modelId="{7B8017D8-3DBC-49FC-8B48-863B2A9D63AC}" type="presParOf" srcId="{4120C2EE-1DB6-45F0-AB91-151B839DCC18}" destId="{C02583A3-AB6E-431A-BB9D-3A4B71D1A1D3}" srcOrd="5" destOrd="0" presId="urn:microsoft.com/office/officeart/2005/8/layout/arrow2"/>
    <dgm:cxn modelId="{2C7E0588-6469-4867-8027-24245A2C5749}" type="presParOf" srcId="{4120C2EE-1DB6-45F0-AB91-151B839DCC18}" destId="{AAB69518-E6DA-44BC-96F3-20D6E1D4FE96}" srcOrd="6" destOrd="0" presId="urn:microsoft.com/office/officeart/2005/8/layout/arrow2"/>
    <dgm:cxn modelId="{666B46A0-BFCB-42E9-AD5F-ADAA0CBBB4A9}" type="presParOf" srcId="{4120C2EE-1DB6-45F0-AB91-151B839DCC18}" destId="{067C4205-8DAA-4A13-9205-6F6C1BC7DD9C}" srcOrd="7" destOrd="0" presId="urn:microsoft.com/office/officeart/2005/8/layout/arrow2"/>
    <dgm:cxn modelId="{A37B328B-72EF-4288-AF33-561F9DE64537}" type="presParOf" srcId="{4120C2EE-1DB6-45F0-AB91-151B839DCC18}" destId="{5FDF421C-90A3-4AA5-9430-A3B0AE582180}" srcOrd="8" destOrd="0" presId="urn:microsoft.com/office/officeart/2005/8/layout/arrow2"/>
    <dgm:cxn modelId="{0572091C-E139-4EBD-B7BD-C30A9C30092C}" type="presParOf" srcId="{4120C2EE-1DB6-45F0-AB91-151B839DCC18}" destId="{1758ED12-4D95-48BD-8C93-FE3138C3897F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F28CF82-FCCB-4A98-8729-4705CD4BCDAF}" type="doc">
      <dgm:prSet loTypeId="urn:microsoft.com/office/officeart/2005/8/layout/pyramid2" loCatId="list" qsTypeId="urn:microsoft.com/office/officeart/2005/8/quickstyle/simple1" qsCatId="simple" csTypeId="urn:microsoft.com/office/officeart/2005/8/colors/accent6_1" csCatId="accent6" phldr="1"/>
      <dgm:spPr/>
    </dgm:pt>
    <dgm:pt modelId="{42C1BF51-9A29-4205-98EB-EC80698393C7}">
      <dgm:prSet phldrT="[Texto]" custT="1"/>
      <dgm:spPr/>
      <dgm:t>
        <a:bodyPr/>
        <a:lstStyle/>
        <a:p>
          <a:r>
            <a:rPr lang="es-ES" sz="1800" dirty="0" smtClean="0"/>
            <a:t>1. Que el tema a investigar corresponda a los intereses y gustos de quien la realizará y que esté relacionado con las lecturas, experiencias laborales, realidad cultural, política o social.</a:t>
          </a:r>
          <a:endParaRPr lang="es-ES" sz="1800" dirty="0"/>
        </a:p>
      </dgm:t>
    </dgm:pt>
    <dgm:pt modelId="{F11E8A65-5074-4BBC-A2F7-60BB1A38A215}" type="parTrans" cxnId="{DF903416-E77D-4332-8B22-4C3FC4D0415E}">
      <dgm:prSet/>
      <dgm:spPr/>
      <dgm:t>
        <a:bodyPr/>
        <a:lstStyle/>
        <a:p>
          <a:endParaRPr lang="es-ES"/>
        </a:p>
      </dgm:t>
    </dgm:pt>
    <dgm:pt modelId="{17FB271C-5345-46A1-88D4-C8D508E69C56}" type="sibTrans" cxnId="{DF903416-E77D-4332-8B22-4C3FC4D0415E}">
      <dgm:prSet/>
      <dgm:spPr/>
      <dgm:t>
        <a:bodyPr/>
        <a:lstStyle/>
        <a:p>
          <a:endParaRPr lang="es-ES"/>
        </a:p>
      </dgm:t>
    </dgm:pt>
    <dgm:pt modelId="{B2A16462-EEBC-4665-BFED-58244EA4F6EA}">
      <dgm:prSet phldrT="[Texto]"/>
      <dgm:spPr/>
      <dgm:t>
        <a:bodyPr/>
        <a:lstStyle/>
        <a:p>
          <a:r>
            <a:rPr lang="es-ES" dirty="0" smtClean="0"/>
            <a:t>2. Que pueda acceder a las fuentes y que le resulten intelectualmente comprensibles.</a:t>
          </a:r>
          <a:endParaRPr lang="es-ES" dirty="0"/>
        </a:p>
      </dgm:t>
    </dgm:pt>
    <dgm:pt modelId="{724F8366-4983-4B67-AEDF-90FFC43788DA}" type="parTrans" cxnId="{4F2FB288-8AD2-44DE-9C1E-A1AC8AB58969}">
      <dgm:prSet/>
      <dgm:spPr/>
      <dgm:t>
        <a:bodyPr/>
        <a:lstStyle/>
        <a:p>
          <a:endParaRPr lang="es-ES"/>
        </a:p>
      </dgm:t>
    </dgm:pt>
    <dgm:pt modelId="{304E1814-210F-4675-A158-9EEBAC5DEE5C}" type="sibTrans" cxnId="{4F2FB288-8AD2-44DE-9C1E-A1AC8AB58969}">
      <dgm:prSet/>
      <dgm:spPr/>
      <dgm:t>
        <a:bodyPr/>
        <a:lstStyle/>
        <a:p>
          <a:endParaRPr lang="es-ES"/>
        </a:p>
      </dgm:t>
    </dgm:pt>
    <dgm:pt modelId="{780C8AA3-B250-47A6-9372-E67EF7FCCE7F}">
      <dgm:prSet phldrT="[Texto]"/>
      <dgm:spPr/>
      <dgm:t>
        <a:bodyPr/>
        <a:lstStyle/>
        <a:p>
          <a:r>
            <a:rPr lang="es-ES" dirty="0" smtClean="0"/>
            <a:t>3. Que la metodología para la recolección de los datos esté al alcance de la experiencia de la persona.</a:t>
          </a:r>
          <a:endParaRPr lang="es-ES" dirty="0"/>
        </a:p>
      </dgm:t>
    </dgm:pt>
    <dgm:pt modelId="{8E524A0D-6BC2-4E49-BECA-8D19CED767EC}" type="parTrans" cxnId="{DDD19D47-1EC9-440A-BF61-BA11BE91DFDF}">
      <dgm:prSet/>
      <dgm:spPr/>
      <dgm:t>
        <a:bodyPr/>
        <a:lstStyle/>
        <a:p>
          <a:endParaRPr lang="es-ES"/>
        </a:p>
      </dgm:t>
    </dgm:pt>
    <dgm:pt modelId="{43E1C072-5BB5-4961-80AC-EE8A218D5FF5}" type="sibTrans" cxnId="{DDD19D47-1EC9-440A-BF61-BA11BE91DFDF}">
      <dgm:prSet/>
      <dgm:spPr/>
      <dgm:t>
        <a:bodyPr/>
        <a:lstStyle/>
        <a:p>
          <a:endParaRPr lang="es-ES"/>
        </a:p>
      </dgm:t>
    </dgm:pt>
    <dgm:pt modelId="{EB4032B0-B5BB-4938-A259-A2DA28B66E70}" type="pres">
      <dgm:prSet presAssocID="{FF28CF82-FCCB-4A98-8729-4705CD4BCDAF}" presName="compositeShape" presStyleCnt="0">
        <dgm:presLayoutVars>
          <dgm:dir/>
          <dgm:resizeHandles/>
        </dgm:presLayoutVars>
      </dgm:prSet>
      <dgm:spPr/>
    </dgm:pt>
    <dgm:pt modelId="{8143367B-9324-4C34-A8A8-59E3D2D53CD0}" type="pres">
      <dgm:prSet presAssocID="{FF28CF82-FCCB-4A98-8729-4705CD4BCDAF}" presName="pyramid" presStyleLbl="node1" presStyleIdx="0" presStyleCnt="1" custScaleX="122280"/>
      <dgm:spPr/>
    </dgm:pt>
    <dgm:pt modelId="{43831AF4-3DF9-4BFD-B7BC-ED414BF5F51A}" type="pres">
      <dgm:prSet presAssocID="{FF28CF82-FCCB-4A98-8729-4705CD4BCDAF}" presName="theList" presStyleCnt="0"/>
      <dgm:spPr/>
    </dgm:pt>
    <dgm:pt modelId="{29076884-949C-46EA-ADFB-CAB1AF7BEDBA}" type="pres">
      <dgm:prSet presAssocID="{42C1BF51-9A29-4205-98EB-EC80698393C7}" presName="aNode" presStyleLbl="fgAcc1" presStyleIdx="0" presStyleCnt="3" custScaleX="14233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FFF8BE5-C2D2-4BA4-9D97-D47EBF5CEED2}" type="pres">
      <dgm:prSet presAssocID="{42C1BF51-9A29-4205-98EB-EC80698393C7}" presName="aSpace" presStyleCnt="0"/>
      <dgm:spPr/>
    </dgm:pt>
    <dgm:pt modelId="{ADBF78A6-B085-418D-AEE5-99F8AA6A290E}" type="pres">
      <dgm:prSet presAssocID="{B2A16462-EEBC-4665-BFED-58244EA4F6EA}" presName="aNode" presStyleLbl="fgAcc1" presStyleIdx="1" presStyleCnt="3" custScaleX="14408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87448F-6A8D-4709-82F9-0A218D51A666}" type="pres">
      <dgm:prSet presAssocID="{B2A16462-EEBC-4665-BFED-58244EA4F6EA}" presName="aSpace" presStyleCnt="0"/>
      <dgm:spPr/>
    </dgm:pt>
    <dgm:pt modelId="{F3BD65A4-B588-4034-B44E-9531591001FC}" type="pres">
      <dgm:prSet presAssocID="{780C8AA3-B250-47A6-9372-E67EF7FCCE7F}" presName="aNode" presStyleLbl="fgAcc1" presStyleIdx="2" presStyleCnt="3" custScaleX="145119">
        <dgm:presLayoutVars>
          <dgm:bulletEnabled val="1"/>
        </dgm:presLayoutVars>
      </dgm:prSet>
      <dgm:spPr/>
    </dgm:pt>
    <dgm:pt modelId="{8B12B9B3-680A-465B-A1E7-70D4905BB536}" type="pres">
      <dgm:prSet presAssocID="{780C8AA3-B250-47A6-9372-E67EF7FCCE7F}" presName="aSpace" presStyleCnt="0"/>
      <dgm:spPr/>
    </dgm:pt>
  </dgm:ptLst>
  <dgm:cxnLst>
    <dgm:cxn modelId="{4F2FB288-8AD2-44DE-9C1E-A1AC8AB58969}" srcId="{FF28CF82-FCCB-4A98-8729-4705CD4BCDAF}" destId="{B2A16462-EEBC-4665-BFED-58244EA4F6EA}" srcOrd="1" destOrd="0" parTransId="{724F8366-4983-4B67-AEDF-90FFC43788DA}" sibTransId="{304E1814-210F-4675-A158-9EEBAC5DEE5C}"/>
    <dgm:cxn modelId="{7420CB53-2216-4031-9C06-B33A55D2DEFD}" type="presOf" srcId="{B2A16462-EEBC-4665-BFED-58244EA4F6EA}" destId="{ADBF78A6-B085-418D-AEE5-99F8AA6A290E}" srcOrd="0" destOrd="0" presId="urn:microsoft.com/office/officeart/2005/8/layout/pyramid2"/>
    <dgm:cxn modelId="{560A9CC0-21E0-4493-AED9-72B1BA72DEBB}" type="presOf" srcId="{780C8AA3-B250-47A6-9372-E67EF7FCCE7F}" destId="{F3BD65A4-B588-4034-B44E-9531591001FC}" srcOrd="0" destOrd="0" presId="urn:microsoft.com/office/officeart/2005/8/layout/pyramid2"/>
    <dgm:cxn modelId="{DF903416-E77D-4332-8B22-4C3FC4D0415E}" srcId="{FF28CF82-FCCB-4A98-8729-4705CD4BCDAF}" destId="{42C1BF51-9A29-4205-98EB-EC80698393C7}" srcOrd="0" destOrd="0" parTransId="{F11E8A65-5074-4BBC-A2F7-60BB1A38A215}" sibTransId="{17FB271C-5345-46A1-88D4-C8D508E69C56}"/>
    <dgm:cxn modelId="{550A3ADD-16D3-4908-91FE-8054C813E2EF}" type="presOf" srcId="{FF28CF82-FCCB-4A98-8729-4705CD4BCDAF}" destId="{EB4032B0-B5BB-4938-A259-A2DA28B66E70}" srcOrd="0" destOrd="0" presId="urn:microsoft.com/office/officeart/2005/8/layout/pyramid2"/>
    <dgm:cxn modelId="{E42F1CE7-0EBC-456B-81F2-C031CA4952D1}" type="presOf" srcId="{42C1BF51-9A29-4205-98EB-EC80698393C7}" destId="{29076884-949C-46EA-ADFB-CAB1AF7BEDBA}" srcOrd="0" destOrd="0" presId="urn:microsoft.com/office/officeart/2005/8/layout/pyramid2"/>
    <dgm:cxn modelId="{DDD19D47-1EC9-440A-BF61-BA11BE91DFDF}" srcId="{FF28CF82-FCCB-4A98-8729-4705CD4BCDAF}" destId="{780C8AA3-B250-47A6-9372-E67EF7FCCE7F}" srcOrd="2" destOrd="0" parTransId="{8E524A0D-6BC2-4E49-BECA-8D19CED767EC}" sibTransId="{43E1C072-5BB5-4961-80AC-EE8A218D5FF5}"/>
    <dgm:cxn modelId="{6E907DA7-47F6-4E90-BC6E-38110F99AFDC}" type="presParOf" srcId="{EB4032B0-B5BB-4938-A259-A2DA28B66E70}" destId="{8143367B-9324-4C34-A8A8-59E3D2D53CD0}" srcOrd="0" destOrd="0" presId="urn:microsoft.com/office/officeart/2005/8/layout/pyramid2"/>
    <dgm:cxn modelId="{117EDDC8-769A-49E3-A980-8BBA66872A21}" type="presParOf" srcId="{EB4032B0-B5BB-4938-A259-A2DA28B66E70}" destId="{43831AF4-3DF9-4BFD-B7BC-ED414BF5F51A}" srcOrd="1" destOrd="0" presId="urn:microsoft.com/office/officeart/2005/8/layout/pyramid2"/>
    <dgm:cxn modelId="{EAC6E3EC-FAAB-49CC-A92E-01A43A5C1962}" type="presParOf" srcId="{43831AF4-3DF9-4BFD-B7BC-ED414BF5F51A}" destId="{29076884-949C-46EA-ADFB-CAB1AF7BEDBA}" srcOrd="0" destOrd="0" presId="urn:microsoft.com/office/officeart/2005/8/layout/pyramid2"/>
    <dgm:cxn modelId="{8632D154-704F-4CBB-8F40-129426176A4F}" type="presParOf" srcId="{43831AF4-3DF9-4BFD-B7BC-ED414BF5F51A}" destId="{1FFF8BE5-C2D2-4BA4-9D97-D47EBF5CEED2}" srcOrd="1" destOrd="0" presId="urn:microsoft.com/office/officeart/2005/8/layout/pyramid2"/>
    <dgm:cxn modelId="{E8EA8F94-60B3-43B2-8A15-56DD4D894BDC}" type="presParOf" srcId="{43831AF4-3DF9-4BFD-B7BC-ED414BF5F51A}" destId="{ADBF78A6-B085-418D-AEE5-99F8AA6A290E}" srcOrd="2" destOrd="0" presId="urn:microsoft.com/office/officeart/2005/8/layout/pyramid2"/>
    <dgm:cxn modelId="{F70F515F-288D-498B-94DF-CCC84AE45F61}" type="presParOf" srcId="{43831AF4-3DF9-4BFD-B7BC-ED414BF5F51A}" destId="{7E87448F-6A8D-4709-82F9-0A218D51A666}" srcOrd="3" destOrd="0" presId="urn:microsoft.com/office/officeart/2005/8/layout/pyramid2"/>
    <dgm:cxn modelId="{14D79DB6-8B8B-4FB8-AEEB-217340A5475D}" type="presParOf" srcId="{43831AF4-3DF9-4BFD-B7BC-ED414BF5F51A}" destId="{F3BD65A4-B588-4034-B44E-9531591001FC}" srcOrd="4" destOrd="0" presId="urn:microsoft.com/office/officeart/2005/8/layout/pyramid2"/>
    <dgm:cxn modelId="{BE6FE8BD-95CA-4872-9FE2-D50BA9A051A8}" type="presParOf" srcId="{43831AF4-3DF9-4BFD-B7BC-ED414BF5F51A}" destId="{8B12B9B3-680A-465B-A1E7-70D4905BB536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D3E38F-BD4D-4507-9D52-3B9F199F0C5C}">
      <dsp:nvSpPr>
        <dsp:cNvPr id="0" name=""/>
        <dsp:cNvSpPr/>
      </dsp:nvSpPr>
      <dsp:spPr>
        <a:xfrm>
          <a:off x="1445584" y="2658489"/>
          <a:ext cx="2707297" cy="1805767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Utiliza</a:t>
          </a:r>
          <a:r>
            <a:rPr lang="es-ES" sz="1400" kern="1200" baseline="0" dirty="0" smtClean="0"/>
            <a:t> la recolección de datos para probar hipótesis con base en la medición numérica y el análisis estadístico, con el fin de establecer pautas de comportamiento y probar teorías.</a:t>
          </a:r>
          <a:endParaRPr lang="es-ES" sz="1400" kern="1200" dirty="0"/>
        </a:p>
      </dsp:txBody>
      <dsp:txXfrm>
        <a:off x="1878752" y="2658489"/>
        <a:ext cx="2274130" cy="1805767"/>
      </dsp:txXfrm>
    </dsp:sp>
    <dsp:sp modelId="{FE5C229C-DE54-4F72-9713-25E0E99572CC}">
      <dsp:nvSpPr>
        <dsp:cNvPr id="0" name=""/>
        <dsp:cNvSpPr/>
      </dsp:nvSpPr>
      <dsp:spPr>
        <a:xfrm>
          <a:off x="1692" y="1936543"/>
          <a:ext cx="1804865" cy="180486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Enfoque Cuantitativo</a:t>
          </a:r>
          <a:endParaRPr lang="es-ES" sz="1600" kern="1200" dirty="0"/>
        </a:p>
      </dsp:txBody>
      <dsp:txXfrm>
        <a:off x="266008" y="2200859"/>
        <a:ext cx="1276233" cy="1276233"/>
      </dsp:txXfrm>
    </dsp:sp>
    <dsp:sp modelId="{38169F9E-8D1F-4B95-A965-B54D60C49594}">
      <dsp:nvSpPr>
        <dsp:cNvPr id="0" name=""/>
        <dsp:cNvSpPr/>
      </dsp:nvSpPr>
      <dsp:spPr>
        <a:xfrm>
          <a:off x="5957748" y="2658489"/>
          <a:ext cx="2707297" cy="180576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Utiliza la recolección y análisis de los datos para afinar las preguntas de investigación o revelar nuevas interrogantes en el proceso de investigación.</a:t>
          </a:r>
          <a:endParaRPr lang="es-ES" sz="1400" kern="1200" dirty="0"/>
        </a:p>
      </dsp:txBody>
      <dsp:txXfrm>
        <a:off x="6390915" y="2658489"/>
        <a:ext cx="2274130" cy="1805767"/>
      </dsp:txXfrm>
    </dsp:sp>
    <dsp:sp modelId="{726A84D3-ED36-4A7D-B6B1-150EAED4C425}">
      <dsp:nvSpPr>
        <dsp:cNvPr id="0" name=""/>
        <dsp:cNvSpPr/>
      </dsp:nvSpPr>
      <dsp:spPr>
        <a:xfrm>
          <a:off x="4513856" y="1936543"/>
          <a:ext cx="1804865" cy="180486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Enfoque cualitativo</a:t>
          </a:r>
          <a:endParaRPr lang="es-ES" sz="1600" kern="1200" dirty="0"/>
        </a:p>
      </dsp:txBody>
      <dsp:txXfrm>
        <a:off x="4778172" y="2200859"/>
        <a:ext cx="1276233" cy="12762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C8AB48-496D-4053-824C-35958E3B9DAD}">
      <dsp:nvSpPr>
        <dsp:cNvPr id="0" name=""/>
        <dsp:cNvSpPr/>
      </dsp:nvSpPr>
      <dsp:spPr>
        <a:xfrm>
          <a:off x="2012864" y="-73824"/>
          <a:ext cx="4889670" cy="4889670"/>
        </a:xfrm>
        <a:prstGeom prst="circularArrow">
          <a:avLst>
            <a:gd name="adj1" fmla="val 5544"/>
            <a:gd name="adj2" fmla="val 330680"/>
            <a:gd name="adj3" fmla="val 14932596"/>
            <a:gd name="adj4" fmla="val 16714898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ACFB39-0C95-4C55-A35D-F5834D34E040}">
      <dsp:nvSpPr>
        <dsp:cNvPr id="0" name=""/>
        <dsp:cNvSpPr/>
      </dsp:nvSpPr>
      <dsp:spPr>
        <a:xfrm>
          <a:off x="3925518" y="2681"/>
          <a:ext cx="1064362" cy="53218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Idea de investigación</a:t>
          </a:r>
          <a:endParaRPr lang="es-ES" sz="900" kern="1200" dirty="0"/>
        </a:p>
      </dsp:txBody>
      <dsp:txXfrm>
        <a:off x="3951497" y="28660"/>
        <a:ext cx="1012404" cy="480223"/>
      </dsp:txXfrm>
    </dsp:sp>
    <dsp:sp modelId="{6458EDAC-A77E-44FC-9DD8-6FB288F03DA3}">
      <dsp:nvSpPr>
        <dsp:cNvPr id="0" name=""/>
        <dsp:cNvSpPr/>
      </dsp:nvSpPr>
      <dsp:spPr>
        <a:xfrm>
          <a:off x="5052834" y="333691"/>
          <a:ext cx="1064362" cy="532181"/>
        </a:xfrm>
        <a:prstGeom prst="roundRect">
          <a:avLst/>
        </a:prstGeom>
        <a:solidFill>
          <a:schemeClr val="accent2">
            <a:hueOff val="88959"/>
            <a:satOff val="-1988"/>
            <a:lumOff val="-188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Selección del tema</a:t>
          </a:r>
          <a:endParaRPr lang="es-ES" sz="900" kern="1200" dirty="0"/>
        </a:p>
      </dsp:txBody>
      <dsp:txXfrm>
        <a:off x="5078813" y="359670"/>
        <a:ext cx="1012404" cy="480223"/>
      </dsp:txXfrm>
    </dsp:sp>
    <dsp:sp modelId="{D8ADCE7B-8CF6-46F8-B272-B41538CBE4BA}">
      <dsp:nvSpPr>
        <dsp:cNvPr id="0" name=""/>
        <dsp:cNvSpPr/>
      </dsp:nvSpPr>
      <dsp:spPr>
        <a:xfrm>
          <a:off x="5822235" y="1221627"/>
          <a:ext cx="1064362" cy="532181"/>
        </a:xfrm>
        <a:prstGeom prst="roundRect">
          <a:avLst/>
        </a:prstGeom>
        <a:solidFill>
          <a:schemeClr val="accent2">
            <a:hueOff val="177917"/>
            <a:satOff val="-3977"/>
            <a:lumOff val="-376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Planteamiento del problema</a:t>
          </a:r>
          <a:endParaRPr lang="es-ES" sz="900" kern="1200" dirty="0"/>
        </a:p>
      </dsp:txBody>
      <dsp:txXfrm>
        <a:off x="5848214" y="1247606"/>
        <a:ext cx="1012404" cy="480223"/>
      </dsp:txXfrm>
    </dsp:sp>
    <dsp:sp modelId="{E1F16CFB-E47F-4525-A09D-BCCAE6FC996E}">
      <dsp:nvSpPr>
        <dsp:cNvPr id="0" name=""/>
        <dsp:cNvSpPr/>
      </dsp:nvSpPr>
      <dsp:spPr>
        <a:xfrm>
          <a:off x="5989442" y="2384576"/>
          <a:ext cx="1064362" cy="532181"/>
        </a:xfrm>
        <a:prstGeom prst="roundRect">
          <a:avLst/>
        </a:prstGeom>
        <a:solidFill>
          <a:schemeClr val="accent2">
            <a:hueOff val="266876"/>
            <a:satOff val="-5965"/>
            <a:lumOff val="-564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Definición de hipótesis</a:t>
          </a:r>
          <a:endParaRPr lang="es-ES" sz="900" kern="1200" dirty="0"/>
        </a:p>
      </dsp:txBody>
      <dsp:txXfrm>
        <a:off x="6015421" y="2410555"/>
        <a:ext cx="1012404" cy="480223"/>
      </dsp:txXfrm>
    </dsp:sp>
    <dsp:sp modelId="{58C0FC25-77C1-45D4-ADD0-63D7530A029F}">
      <dsp:nvSpPr>
        <dsp:cNvPr id="0" name=""/>
        <dsp:cNvSpPr/>
      </dsp:nvSpPr>
      <dsp:spPr>
        <a:xfrm>
          <a:off x="5501367" y="3453310"/>
          <a:ext cx="1064362" cy="532181"/>
        </a:xfrm>
        <a:prstGeom prst="roundRect">
          <a:avLst/>
        </a:prstGeom>
        <a:solidFill>
          <a:schemeClr val="accent2">
            <a:hueOff val="355834"/>
            <a:satOff val="-7953"/>
            <a:lumOff val="-752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Definición de objetivos</a:t>
          </a:r>
          <a:endParaRPr lang="es-ES" sz="900" kern="1200" dirty="0"/>
        </a:p>
      </dsp:txBody>
      <dsp:txXfrm>
        <a:off x="5527346" y="3479289"/>
        <a:ext cx="1012404" cy="480223"/>
      </dsp:txXfrm>
    </dsp:sp>
    <dsp:sp modelId="{911E4641-892B-4E9C-B761-799B4100C932}">
      <dsp:nvSpPr>
        <dsp:cNvPr id="0" name=""/>
        <dsp:cNvSpPr/>
      </dsp:nvSpPr>
      <dsp:spPr>
        <a:xfrm>
          <a:off x="4512972" y="4088513"/>
          <a:ext cx="1064362" cy="532181"/>
        </a:xfrm>
        <a:prstGeom prst="roundRect">
          <a:avLst/>
        </a:prstGeom>
        <a:solidFill>
          <a:schemeClr val="accent2">
            <a:hueOff val="444793"/>
            <a:satOff val="-9942"/>
            <a:lumOff val="-941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Diseño de marcos teórico y contextual</a:t>
          </a:r>
          <a:endParaRPr lang="es-ES" sz="900" kern="1200" dirty="0"/>
        </a:p>
      </dsp:txBody>
      <dsp:txXfrm>
        <a:off x="4538951" y="4114492"/>
        <a:ext cx="1012404" cy="480223"/>
      </dsp:txXfrm>
    </dsp:sp>
    <dsp:sp modelId="{FFCD79B6-1BB0-4FD0-B7EA-FFEC3BF18C77}">
      <dsp:nvSpPr>
        <dsp:cNvPr id="0" name=""/>
        <dsp:cNvSpPr/>
      </dsp:nvSpPr>
      <dsp:spPr>
        <a:xfrm>
          <a:off x="3338064" y="4088513"/>
          <a:ext cx="1064362" cy="532181"/>
        </a:xfrm>
        <a:prstGeom prst="roundRect">
          <a:avLst/>
        </a:prstGeom>
        <a:solidFill>
          <a:schemeClr val="accent2">
            <a:hueOff val="533752"/>
            <a:satOff val="-11930"/>
            <a:lumOff val="-1129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Métodos y técnicas de investigación</a:t>
          </a:r>
          <a:endParaRPr lang="es-ES" sz="900" kern="1200" dirty="0"/>
        </a:p>
      </dsp:txBody>
      <dsp:txXfrm>
        <a:off x="3364043" y="4114492"/>
        <a:ext cx="1012404" cy="480223"/>
      </dsp:txXfrm>
    </dsp:sp>
    <dsp:sp modelId="{DAF2D54A-6203-40DA-81A5-D07BA06CFC69}">
      <dsp:nvSpPr>
        <dsp:cNvPr id="0" name=""/>
        <dsp:cNvSpPr/>
      </dsp:nvSpPr>
      <dsp:spPr>
        <a:xfrm>
          <a:off x="2349669" y="3453310"/>
          <a:ext cx="1064362" cy="532181"/>
        </a:xfrm>
        <a:prstGeom prst="roundRect">
          <a:avLst/>
        </a:prstGeom>
        <a:solidFill>
          <a:schemeClr val="accent2">
            <a:hueOff val="622710"/>
            <a:satOff val="-13918"/>
            <a:lumOff val="-1317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smtClean="0"/>
            <a:t>Selección de la muestra</a:t>
          </a:r>
          <a:endParaRPr lang="es-ES" sz="900" kern="1200" dirty="0"/>
        </a:p>
      </dsp:txBody>
      <dsp:txXfrm>
        <a:off x="2375648" y="3479289"/>
        <a:ext cx="1012404" cy="480223"/>
      </dsp:txXfrm>
    </dsp:sp>
    <dsp:sp modelId="{6799E181-BD30-4265-B98C-57C63115F762}">
      <dsp:nvSpPr>
        <dsp:cNvPr id="0" name=""/>
        <dsp:cNvSpPr/>
      </dsp:nvSpPr>
      <dsp:spPr>
        <a:xfrm>
          <a:off x="1861594" y="2384576"/>
          <a:ext cx="1064362" cy="532181"/>
        </a:xfrm>
        <a:prstGeom prst="roundRect">
          <a:avLst/>
        </a:prstGeom>
        <a:solidFill>
          <a:schemeClr val="accent2">
            <a:hueOff val="711669"/>
            <a:satOff val="-15906"/>
            <a:lumOff val="-15058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Diseño de instrumentos de investigación</a:t>
          </a:r>
          <a:endParaRPr lang="es-ES" sz="900" kern="1200" dirty="0"/>
        </a:p>
      </dsp:txBody>
      <dsp:txXfrm>
        <a:off x="1887573" y="2410555"/>
        <a:ext cx="1012404" cy="480223"/>
      </dsp:txXfrm>
    </dsp:sp>
    <dsp:sp modelId="{80ED8F78-4754-45C0-9D0E-D130B2BB20EF}">
      <dsp:nvSpPr>
        <dsp:cNvPr id="0" name=""/>
        <dsp:cNvSpPr/>
      </dsp:nvSpPr>
      <dsp:spPr>
        <a:xfrm>
          <a:off x="2028801" y="1221627"/>
          <a:ext cx="1064362" cy="532181"/>
        </a:xfrm>
        <a:prstGeom prst="roundRect">
          <a:avLst/>
        </a:prstGeom>
        <a:solidFill>
          <a:schemeClr val="accent2">
            <a:hueOff val="800627"/>
            <a:satOff val="-17895"/>
            <a:lumOff val="-16941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Recolección de datos</a:t>
          </a:r>
          <a:endParaRPr lang="es-ES" sz="900" kern="1200" dirty="0"/>
        </a:p>
      </dsp:txBody>
      <dsp:txXfrm>
        <a:off x="2054780" y="1247606"/>
        <a:ext cx="1012404" cy="480223"/>
      </dsp:txXfrm>
    </dsp:sp>
    <dsp:sp modelId="{8DA12BE3-A601-4FD0-9C9C-9319A91B4929}">
      <dsp:nvSpPr>
        <dsp:cNvPr id="0" name=""/>
        <dsp:cNvSpPr/>
      </dsp:nvSpPr>
      <dsp:spPr>
        <a:xfrm>
          <a:off x="2798202" y="333691"/>
          <a:ext cx="1064362" cy="532181"/>
        </a:xfrm>
        <a:prstGeom prst="roundRect">
          <a:avLst/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Análisis de resultados</a:t>
          </a:r>
          <a:endParaRPr lang="es-ES" sz="900" kern="1200" dirty="0"/>
        </a:p>
      </dsp:txBody>
      <dsp:txXfrm>
        <a:off x="2824181" y="359670"/>
        <a:ext cx="1012404" cy="4802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538495-F004-4F6A-8E6F-F465FE352E50}">
      <dsp:nvSpPr>
        <dsp:cNvPr id="0" name=""/>
        <dsp:cNvSpPr/>
      </dsp:nvSpPr>
      <dsp:spPr>
        <a:xfrm>
          <a:off x="4059843" y="622"/>
          <a:ext cx="6089765" cy="2428900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Es la conceptualización basada en la reflexión del investigador sobre algún aspecto de la realidad que llama su atención y que a través del análisis plantea una problemática que cumple con características que la hacen viable para el diseño de un protocolo de investigación</a:t>
          </a:r>
          <a:endParaRPr lang="es-ES" sz="1800" kern="1200" dirty="0"/>
        </a:p>
      </dsp:txBody>
      <dsp:txXfrm>
        <a:off x="4059843" y="304235"/>
        <a:ext cx="5178928" cy="1821675"/>
      </dsp:txXfrm>
    </dsp:sp>
    <dsp:sp modelId="{BA815221-7ACC-414A-A2D7-D97D154DF881}">
      <dsp:nvSpPr>
        <dsp:cNvPr id="0" name=""/>
        <dsp:cNvSpPr/>
      </dsp:nvSpPr>
      <dsp:spPr>
        <a:xfrm>
          <a:off x="0" y="16823"/>
          <a:ext cx="4059843" cy="24289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¿Qué es la idea de investigación?</a:t>
          </a:r>
          <a:endParaRPr lang="es-ES" sz="3700" kern="1200" dirty="0"/>
        </a:p>
      </dsp:txBody>
      <dsp:txXfrm>
        <a:off x="118569" y="135392"/>
        <a:ext cx="3822705" cy="2191762"/>
      </dsp:txXfrm>
    </dsp:sp>
    <dsp:sp modelId="{6FC5F551-8CEB-4E95-B1E6-9626D709558A}">
      <dsp:nvSpPr>
        <dsp:cNvPr id="0" name=""/>
        <dsp:cNvSpPr/>
      </dsp:nvSpPr>
      <dsp:spPr>
        <a:xfrm>
          <a:off x="4059843" y="2672413"/>
          <a:ext cx="6089765" cy="2428900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2227838"/>
            <a:satOff val="26851"/>
            <a:lumOff val="3641"/>
            <a:alphaOff val="0"/>
          </a:schemeClr>
        </a:solidFill>
        <a:ln w="15875" cap="rnd" cmpd="sng" algn="ctr">
          <a:solidFill>
            <a:schemeClr val="accent3">
              <a:tint val="40000"/>
              <a:alpha val="90000"/>
              <a:hueOff val="2227838"/>
              <a:satOff val="26851"/>
              <a:lumOff val="36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Es el punto de partida de toda investigación, sin idea no hay investigación y sin investigación no hay conocimiento y no hay ciencia. </a:t>
          </a:r>
          <a:endParaRPr lang="es-ES" sz="1800" kern="1200" dirty="0"/>
        </a:p>
      </dsp:txBody>
      <dsp:txXfrm>
        <a:off x="4059843" y="2976026"/>
        <a:ext cx="5178928" cy="1821675"/>
      </dsp:txXfrm>
    </dsp:sp>
    <dsp:sp modelId="{841A045F-2826-45C4-9023-D591EF0ED171}">
      <dsp:nvSpPr>
        <dsp:cNvPr id="0" name=""/>
        <dsp:cNvSpPr/>
      </dsp:nvSpPr>
      <dsp:spPr>
        <a:xfrm>
          <a:off x="0" y="2672413"/>
          <a:ext cx="4059843" cy="2428900"/>
        </a:xfrm>
        <a:prstGeom prst="roundRect">
          <a:avLst/>
        </a:prstGeom>
        <a:solidFill>
          <a:schemeClr val="accent3">
            <a:hueOff val="3310247"/>
            <a:satOff val="-621"/>
            <a:lumOff val="1666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¿Por qué es importante?</a:t>
          </a:r>
          <a:endParaRPr lang="es-ES" sz="3700" kern="1200" dirty="0"/>
        </a:p>
      </dsp:txBody>
      <dsp:txXfrm>
        <a:off x="118569" y="2790982"/>
        <a:ext cx="3822705" cy="21917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F1E216-7AF9-4A3B-BDF4-F8BA8A31B0F5}">
      <dsp:nvSpPr>
        <dsp:cNvPr id="0" name=""/>
        <dsp:cNvSpPr/>
      </dsp:nvSpPr>
      <dsp:spPr>
        <a:xfrm>
          <a:off x="0" y="749580"/>
          <a:ext cx="10091161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111FAC-34DD-4090-BF43-4DA2BFF4900E}">
      <dsp:nvSpPr>
        <dsp:cNvPr id="0" name=""/>
        <dsp:cNvSpPr/>
      </dsp:nvSpPr>
      <dsp:spPr>
        <a:xfrm>
          <a:off x="504558" y="483899"/>
          <a:ext cx="7063812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995" tIns="0" rIns="26699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Congregación de grupos (restaurantes, hospitales, bancos, industrias, universidades</a:t>
          </a:r>
          <a:r>
            <a:rPr lang="es-ES" sz="1100" kern="1200" dirty="0" smtClean="0"/>
            <a:t>.</a:t>
          </a:r>
          <a:endParaRPr lang="es-ES" sz="1100" kern="1200" dirty="0"/>
        </a:p>
      </dsp:txBody>
      <dsp:txXfrm>
        <a:off x="530497" y="509838"/>
        <a:ext cx="7011934" cy="479482"/>
      </dsp:txXfrm>
    </dsp:sp>
    <dsp:sp modelId="{A88D9FDD-2D5D-4497-B694-859B51A47F77}">
      <dsp:nvSpPr>
        <dsp:cNvPr id="0" name=""/>
        <dsp:cNvSpPr/>
      </dsp:nvSpPr>
      <dsp:spPr>
        <a:xfrm>
          <a:off x="0" y="1566060"/>
          <a:ext cx="10091161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222396"/>
              <a:satOff val="-4971"/>
              <a:lumOff val="-47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B64B6C-331E-4A9B-8CA8-F589F8C4F173}">
      <dsp:nvSpPr>
        <dsp:cNvPr id="0" name=""/>
        <dsp:cNvSpPr/>
      </dsp:nvSpPr>
      <dsp:spPr>
        <a:xfrm>
          <a:off x="487988" y="1288312"/>
          <a:ext cx="7063812" cy="531360"/>
        </a:xfrm>
        <a:prstGeom prst="roundRect">
          <a:avLst/>
        </a:prstGeom>
        <a:solidFill>
          <a:schemeClr val="accent2">
            <a:hueOff val="222396"/>
            <a:satOff val="-4971"/>
            <a:lumOff val="-470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995" tIns="0" rIns="26699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Con la lectura de una revista de divulgación.</a:t>
          </a:r>
          <a:endParaRPr lang="es-ES" sz="1800" kern="1200" dirty="0"/>
        </a:p>
      </dsp:txBody>
      <dsp:txXfrm>
        <a:off x="513927" y="1314251"/>
        <a:ext cx="7011934" cy="479482"/>
      </dsp:txXfrm>
    </dsp:sp>
    <dsp:sp modelId="{E64683FD-45FB-4FE0-B5D5-4A0F94F18B41}">
      <dsp:nvSpPr>
        <dsp:cNvPr id="0" name=""/>
        <dsp:cNvSpPr/>
      </dsp:nvSpPr>
      <dsp:spPr>
        <a:xfrm>
          <a:off x="0" y="2382540"/>
          <a:ext cx="10091161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444793"/>
              <a:satOff val="-9942"/>
              <a:lumOff val="-94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C7A9F2-2DDC-4046-BB5A-33987749340C}">
      <dsp:nvSpPr>
        <dsp:cNvPr id="0" name=""/>
        <dsp:cNvSpPr/>
      </dsp:nvSpPr>
      <dsp:spPr>
        <a:xfrm>
          <a:off x="504558" y="2116860"/>
          <a:ext cx="7063812" cy="531360"/>
        </a:xfrm>
        <a:prstGeom prst="roundRect">
          <a:avLst/>
        </a:prstGeom>
        <a:solidFill>
          <a:schemeClr val="accent2">
            <a:hueOff val="444793"/>
            <a:satOff val="-9942"/>
            <a:lumOff val="-941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995" tIns="0" rIns="26699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Charlar con otras personas o al recordar alguna vivencia.</a:t>
          </a:r>
          <a:endParaRPr lang="es-ES" sz="1800" kern="1200" dirty="0"/>
        </a:p>
      </dsp:txBody>
      <dsp:txXfrm>
        <a:off x="530497" y="2142799"/>
        <a:ext cx="7011934" cy="479482"/>
      </dsp:txXfrm>
    </dsp:sp>
    <dsp:sp modelId="{62C2D785-5E39-4F82-92BA-640F69E69233}">
      <dsp:nvSpPr>
        <dsp:cNvPr id="0" name=""/>
        <dsp:cNvSpPr/>
      </dsp:nvSpPr>
      <dsp:spPr>
        <a:xfrm>
          <a:off x="0" y="3199020"/>
          <a:ext cx="10091161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667189"/>
              <a:satOff val="-14912"/>
              <a:lumOff val="-141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1ECC48-30B5-4B03-825F-4CBE1F792C29}">
      <dsp:nvSpPr>
        <dsp:cNvPr id="0" name=""/>
        <dsp:cNvSpPr/>
      </dsp:nvSpPr>
      <dsp:spPr>
        <a:xfrm>
          <a:off x="504558" y="2933340"/>
          <a:ext cx="7063812" cy="531360"/>
        </a:xfrm>
        <a:prstGeom prst="roundRect">
          <a:avLst/>
        </a:prstGeom>
        <a:solidFill>
          <a:schemeClr val="accent2">
            <a:hueOff val="667189"/>
            <a:satOff val="-14912"/>
            <a:lumOff val="-1411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995" tIns="0" rIns="26699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Asistir a conferencias, congresos o lugares en general.</a:t>
          </a:r>
          <a:endParaRPr lang="es-ES" sz="1800" kern="1200" dirty="0"/>
        </a:p>
      </dsp:txBody>
      <dsp:txXfrm>
        <a:off x="530497" y="2959279"/>
        <a:ext cx="7011934" cy="479482"/>
      </dsp:txXfrm>
    </dsp:sp>
    <dsp:sp modelId="{D7777ACC-A95A-40D3-8B75-C5F290E37C9A}">
      <dsp:nvSpPr>
        <dsp:cNvPr id="0" name=""/>
        <dsp:cNvSpPr/>
      </dsp:nvSpPr>
      <dsp:spPr>
        <a:xfrm>
          <a:off x="0" y="4015500"/>
          <a:ext cx="10091161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889586"/>
              <a:satOff val="-19883"/>
              <a:lumOff val="-188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061BBD-DE7A-4A30-8F83-E4A0C1C65234}">
      <dsp:nvSpPr>
        <dsp:cNvPr id="0" name=""/>
        <dsp:cNvSpPr/>
      </dsp:nvSpPr>
      <dsp:spPr>
        <a:xfrm>
          <a:off x="504558" y="3749820"/>
          <a:ext cx="7063812" cy="531360"/>
        </a:xfrm>
        <a:prstGeom prst="roundRect">
          <a:avLst/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995" tIns="0" rIns="26699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Al estudiar en casa, ver la televisión o asistir al cine.</a:t>
          </a:r>
          <a:endParaRPr lang="es-ES" sz="1800" kern="1200" dirty="0"/>
        </a:p>
      </dsp:txBody>
      <dsp:txXfrm>
        <a:off x="530497" y="3775759"/>
        <a:ext cx="7011934" cy="47948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57FC83-3072-49FF-87FD-0E2E212B73A5}">
      <dsp:nvSpPr>
        <dsp:cNvPr id="0" name=""/>
        <dsp:cNvSpPr/>
      </dsp:nvSpPr>
      <dsp:spPr>
        <a:xfrm>
          <a:off x="0" y="0"/>
          <a:ext cx="10664535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9D5E1A-09A1-4D16-933D-92BFF674111F}">
      <dsp:nvSpPr>
        <dsp:cNvPr id="0" name=""/>
        <dsp:cNvSpPr/>
      </dsp:nvSpPr>
      <dsp:spPr>
        <a:xfrm>
          <a:off x="0" y="0"/>
          <a:ext cx="2132907" cy="685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Características de una buena idea de investigación</a:t>
          </a:r>
          <a:endParaRPr lang="es-ES" sz="2000" kern="1200" dirty="0"/>
        </a:p>
      </dsp:txBody>
      <dsp:txXfrm>
        <a:off x="0" y="0"/>
        <a:ext cx="2132907" cy="6858000"/>
      </dsp:txXfrm>
    </dsp:sp>
    <dsp:sp modelId="{8B3028CE-B729-4353-B42C-59A17CE7F6F4}">
      <dsp:nvSpPr>
        <dsp:cNvPr id="0" name=""/>
        <dsp:cNvSpPr/>
      </dsp:nvSpPr>
      <dsp:spPr>
        <a:xfrm>
          <a:off x="2292875" y="46294"/>
          <a:ext cx="8371659" cy="925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smtClean="0"/>
            <a:t>Clara</a:t>
          </a:r>
          <a:endParaRPr lang="es-ES" sz="4200" kern="1200" dirty="0"/>
        </a:p>
      </dsp:txBody>
      <dsp:txXfrm>
        <a:off x="2292875" y="46294"/>
        <a:ext cx="8371659" cy="925896"/>
      </dsp:txXfrm>
    </dsp:sp>
    <dsp:sp modelId="{B8D496FC-51C0-477F-9B06-840F70E83394}">
      <dsp:nvSpPr>
        <dsp:cNvPr id="0" name=""/>
        <dsp:cNvSpPr/>
      </dsp:nvSpPr>
      <dsp:spPr>
        <a:xfrm>
          <a:off x="2132907" y="972191"/>
          <a:ext cx="8531628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1E750C-DD56-4C82-9355-E7DD548226EF}">
      <dsp:nvSpPr>
        <dsp:cNvPr id="0" name=""/>
        <dsp:cNvSpPr/>
      </dsp:nvSpPr>
      <dsp:spPr>
        <a:xfrm>
          <a:off x="2292875" y="1018486"/>
          <a:ext cx="8371659" cy="925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smtClean="0"/>
            <a:t>Original</a:t>
          </a:r>
          <a:endParaRPr lang="es-ES" sz="4200" kern="1200" dirty="0"/>
        </a:p>
      </dsp:txBody>
      <dsp:txXfrm>
        <a:off x="2292875" y="1018486"/>
        <a:ext cx="8371659" cy="925896"/>
      </dsp:txXfrm>
    </dsp:sp>
    <dsp:sp modelId="{8AB3021B-7ECC-43E3-8591-D1E18E2BA751}">
      <dsp:nvSpPr>
        <dsp:cNvPr id="0" name=""/>
        <dsp:cNvSpPr/>
      </dsp:nvSpPr>
      <dsp:spPr>
        <a:xfrm>
          <a:off x="2132907" y="1944383"/>
          <a:ext cx="8531628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728971-80E6-4671-98F1-0772F9F15C16}">
      <dsp:nvSpPr>
        <dsp:cNvPr id="0" name=""/>
        <dsp:cNvSpPr/>
      </dsp:nvSpPr>
      <dsp:spPr>
        <a:xfrm>
          <a:off x="2292875" y="1990678"/>
          <a:ext cx="8371659" cy="925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smtClean="0"/>
            <a:t>Novedosa</a:t>
          </a:r>
          <a:endParaRPr lang="es-ES" sz="4200" kern="1200" dirty="0"/>
        </a:p>
      </dsp:txBody>
      <dsp:txXfrm>
        <a:off x="2292875" y="1990678"/>
        <a:ext cx="8371659" cy="925896"/>
      </dsp:txXfrm>
    </dsp:sp>
    <dsp:sp modelId="{2A53DE51-0D30-4CCF-ACF8-D1E7B37EA4EA}">
      <dsp:nvSpPr>
        <dsp:cNvPr id="0" name=""/>
        <dsp:cNvSpPr/>
      </dsp:nvSpPr>
      <dsp:spPr>
        <a:xfrm>
          <a:off x="2132907" y="2916575"/>
          <a:ext cx="8531628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55DFF4-E9AC-4F94-84FE-90B9F9FD9408}">
      <dsp:nvSpPr>
        <dsp:cNvPr id="0" name=""/>
        <dsp:cNvSpPr/>
      </dsp:nvSpPr>
      <dsp:spPr>
        <a:xfrm>
          <a:off x="2292875" y="2962870"/>
          <a:ext cx="8371659" cy="925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smtClean="0"/>
            <a:t>Atractiva</a:t>
          </a:r>
          <a:endParaRPr lang="es-ES" sz="4200" kern="1200" dirty="0"/>
        </a:p>
      </dsp:txBody>
      <dsp:txXfrm>
        <a:off x="2292875" y="2962870"/>
        <a:ext cx="8371659" cy="925896"/>
      </dsp:txXfrm>
    </dsp:sp>
    <dsp:sp modelId="{07060625-B426-46FF-847D-9021C2891273}">
      <dsp:nvSpPr>
        <dsp:cNvPr id="0" name=""/>
        <dsp:cNvSpPr/>
      </dsp:nvSpPr>
      <dsp:spPr>
        <a:xfrm>
          <a:off x="2132907" y="3888767"/>
          <a:ext cx="8531628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8CD377-D185-4A47-BF54-E4F2C819EE60}">
      <dsp:nvSpPr>
        <dsp:cNvPr id="0" name=""/>
        <dsp:cNvSpPr/>
      </dsp:nvSpPr>
      <dsp:spPr>
        <a:xfrm>
          <a:off x="2292875" y="3935062"/>
          <a:ext cx="8371659" cy="925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smtClean="0"/>
            <a:t>Motivadora</a:t>
          </a:r>
          <a:endParaRPr lang="es-ES" sz="4200" kern="1200" dirty="0"/>
        </a:p>
      </dsp:txBody>
      <dsp:txXfrm>
        <a:off x="2292875" y="3935062"/>
        <a:ext cx="8371659" cy="925896"/>
      </dsp:txXfrm>
    </dsp:sp>
    <dsp:sp modelId="{F12AB120-F340-4407-A18A-7134C1E45B8E}">
      <dsp:nvSpPr>
        <dsp:cNvPr id="0" name=""/>
        <dsp:cNvSpPr/>
      </dsp:nvSpPr>
      <dsp:spPr>
        <a:xfrm>
          <a:off x="2132907" y="4860959"/>
          <a:ext cx="8531628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7A73A2-3297-4BB4-90C0-7D1FC9208EF6}">
      <dsp:nvSpPr>
        <dsp:cNvPr id="0" name=""/>
        <dsp:cNvSpPr/>
      </dsp:nvSpPr>
      <dsp:spPr>
        <a:xfrm>
          <a:off x="2292875" y="4907253"/>
          <a:ext cx="8371659" cy="925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smtClean="0"/>
            <a:t>De interés social</a:t>
          </a:r>
          <a:endParaRPr lang="es-ES" sz="4200" kern="1200" dirty="0"/>
        </a:p>
      </dsp:txBody>
      <dsp:txXfrm>
        <a:off x="2292875" y="4907253"/>
        <a:ext cx="8371659" cy="925896"/>
      </dsp:txXfrm>
    </dsp:sp>
    <dsp:sp modelId="{8DCBA98F-A757-46B2-A826-18589193869A}">
      <dsp:nvSpPr>
        <dsp:cNvPr id="0" name=""/>
        <dsp:cNvSpPr/>
      </dsp:nvSpPr>
      <dsp:spPr>
        <a:xfrm>
          <a:off x="2132907" y="5833150"/>
          <a:ext cx="8531628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55920B-A429-4B33-B73D-0296242C81C5}">
      <dsp:nvSpPr>
        <dsp:cNvPr id="0" name=""/>
        <dsp:cNvSpPr/>
      </dsp:nvSpPr>
      <dsp:spPr>
        <a:xfrm>
          <a:off x="2292875" y="5879445"/>
          <a:ext cx="8371659" cy="925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smtClean="0"/>
            <a:t>Pertenecer al área de turismo</a:t>
          </a:r>
          <a:endParaRPr lang="es-ES" sz="4200" kern="1200" dirty="0"/>
        </a:p>
      </dsp:txBody>
      <dsp:txXfrm>
        <a:off x="2292875" y="5879445"/>
        <a:ext cx="8371659" cy="925896"/>
      </dsp:txXfrm>
    </dsp:sp>
    <dsp:sp modelId="{230D66E9-505D-4A71-A150-5B265491208C}">
      <dsp:nvSpPr>
        <dsp:cNvPr id="0" name=""/>
        <dsp:cNvSpPr/>
      </dsp:nvSpPr>
      <dsp:spPr>
        <a:xfrm>
          <a:off x="2132907" y="6805342"/>
          <a:ext cx="8531628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574408-98D3-4B19-BE80-B51D5F2AC674}">
      <dsp:nvSpPr>
        <dsp:cNvPr id="0" name=""/>
        <dsp:cNvSpPr/>
      </dsp:nvSpPr>
      <dsp:spPr>
        <a:xfrm>
          <a:off x="283555" y="0"/>
          <a:ext cx="9592888" cy="5995555"/>
        </a:xfrm>
        <a:prstGeom prst="swooshArrow">
          <a:avLst>
            <a:gd name="adj1" fmla="val 25000"/>
            <a:gd name="adj2" fmla="val 25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92434B-3A75-4345-B2E4-89C1AB2A2E7D}">
      <dsp:nvSpPr>
        <dsp:cNvPr id="0" name=""/>
        <dsp:cNvSpPr/>
      </dsp:nvSpPr>
      <dsp:spPr>
        <a:xfrm>
          <a:off x="1228455" y="4458294"/>
          <a:ext cx="220636" cy="220636"/>
        </a:xfrm>
        <a:prstGeom prst="ellipse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BADF68-D44A-4AC5-A14E-936AC67DC475}">
      <dsp:nvSpPr>
        <dsp:cNvPr id="0" name=""/>
        <dsp:cNvSpPr/>
      </dsp:nvSpPr>
      <dsp:spPr>
        <a:xfrm>
          <a:off x="1251529" y="4568612"/>
          <a:ext cx="1431156" cy="14269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911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1. Localizar un tema concreto</a:t>
          </a:r>
          <a:endParaRPr lang="es-ES" sz="1700" kern="1200" dirty="0"/>
        </a:p>
      </dsp:txBody>
      <dsp:txXfrm>
        <a:off x="1251529" y="4568612"/>
        <a:ext cx="1431156" cy="1426942"/>
      </dsp:txXfrm>
    </dsp:sp>
    <dsp:sp modelId="{831F9500-1ED5-42CC-B52B-45F7902F50DF}">
      <dsp:nvSpPr>
        <dsp:cNvPr id="0" name=""/>
        <dsp:cNvSpPr/>
      </dsp:nvSpPr>
      <dsp:spPr>
        <a:xfrm>
          <a:off x="2422770" y="3310745"/>
          <a:ext cx="345343" cy="345343"/>
        </a:xfrm>
        <a:prstGeom prst="ellipse">
          <a:avLst/>
        </a:prstGeom>
        <a:solidFill>
          <a:schemeClr val="accent5">
            <a:shade val="80000"/>
            <a:hueOff val="-90750"/>
            <a:satOff val="586"/>
            <a:lumOff val="718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31CA39-BA7B-47BA-B615-7E29BD234790}">
      <dsp:nvSpPr>
        <dsp:cNvPr id="0" name=""/>
        <dsp:cNvSpPr/>
      </dsp:nvSpPr>
      <dsp:spPr>
        <a:xfrm>
          <a:off x="2595442" y="3483417"/>
          <a:ext cx="1592419" cy="25121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991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2. Recopilar documentos sobre el tema elegido</a:t>
          </a:r>
          <a:endParaRPr lang="es-ES" sz="1700" kern="1200" dirty="0"/>
        </a:p>
      </dsp:txBody>
      <dsp:txXfrm>
        <a:off x="2595442" y="3483417"/>
        <a:ext cx="1592419" cy="2512137"/>
      </dsp:txXfrm>
    </dsp:sp>
    <dsp:sp modelId="{33F9AA14-1B7D-4DDF-8171-43AF5E7283A2}">
      <dsp:nvSpPr>
        <dsp:cNvPr id="0" name=""/>
        <dsp:cNvSpPr/>
      </dsp:nvSpPr>
      <dsp:spPr>
        <a:xfrm>
          <a:off x="3957632" y="2395823"/>
          <a:ext cx="460458" cy="460458"/>
        </a:xfrm>
        <a:prstGeom prst="ellipse">
          <a:avLst/>
        </a:prstGeom>
        <a:solidFill>
          <a:schemeClr val="accent5">
            <a:shade val="80000"/>
            <a:hueOff val="-181500"/>
            <a:satOff val="1172"/>
            <a:lumOff val="1437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2583A3-AB6E-431A-BB9D-3A4B71D1A1D3}">
      <dsp:nvSpPr>
        <dsp:cNvPr id="0" name=""/>
        <dsp:cNvSpPr/>
      </dsp:nvSpPr>
      <dsp:spPr>
        <a:xfrm>
          <a:off x="4187861" y="2626053"/>
          <a:ext cx="1851427" cy="33695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987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3. Poner en orden los documentos</a:t>
          </a:r>
          <a:endParaRPr lang="es-ES" sz="1700" kern="1200" dirty="0"/>
        </a:p>
      </dsp:txBody>
      <dsp:txXfrm>
        <a:off x="4187861" y="2626053"/>
        <a:ext cx="1851427" cy="3369501"/>
      </dsp:txXfrm>
    </dsp:sp>
    <dsp:sp modelId="{AAB69518-E6DA-44BC-96F3-20D6E1D4FE96}">
      <dsp:nvSpPr>
        <dsp:cNvPr id="0" name=""/>
        <dsp:cNvSpPr/>
      </dsp:nvSpPr>
      <dsp:spPr>
        <a:xfrm>
          <a:off x="5741909" y="1681153"/>
          <a:ext cx="594759" cy="594759"/>
        </a:xfrm>
        <a:prstGeom prst="ellipse">
          <a:avLst/>
        </a:prstGeom>
        <a:solidFill>
          <a:schemeClr val="accent5">
            <a:shade val="80000"/>
            <a:hueOff val="-272249"/>
            <a:satOff val="1758"/>
            <a:lumOff val="2155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7C4205-8DAA-4A13-9205-6F6C1BC7DD9C}">
      <dsp:nvSpPr>
        <dsp:cNvPr id="0" name=""/>
        <dsp:cNvSpPr/>
      </dsp:nvSpPr>
      <dsp:spPr>
        <a:xfrm>
          <a:off x="6039288" y="1978533"/>
          <a:ext cx="1918577" cy="40170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5150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4. Volver a examinar los documentos elegidos</a:t>
          </a:r>
          <a:endParaRPr lang="es-ES" sz="1700" kern="1200" dirty="0"/>
        </a:p>
      </dsp:txBody>
      <dsp:txXfrm>
        <a:off x="6039288" y="1978533"/>
        <a:ext cx="1918577" cy="4017021"/>
      </dsp:txXfrm>
    </dsp:sp>
    <dsp:sp modelId="{5FDF421C-90A3-4AA5-9430-A3B0AE582180}">
      <dsp:nvSpPr>
        <dsp:cNvPr id="0" name=""/>
        <dsp:cNvSpPr/>
      </dsp:nvSpPr>
      <dsp:spPr>
        <a:xfrm>
          <a:off x="7578947" y="1203907"/>
          <a:ext cx="757838" cy="757838"/>
        </a:xfrm>
        <a:prstGeom prst="ellipse">
          <a:avLst/>
        </a:prstGeom>
        <a:solidFill>
          <a:schemeClr val="accent5">
            <a:shade val="80000"/>
            <a:hueOff val="-362999"/>
            <a:satOff val="2344"/>
            <a:lumOff val="2873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58ED12-4D95-48BD-8C93-FE3138C3897F}">
      <dsp:nvSpPr>
        <dsp:cNvPr id="0" name=""/>
        <dsp:cNvSpPr/>
      </dsp:nvSpPr>
      <dsp:spPr>
        <a:xfrm>
          <a:off x="7957866" y="1582826"/>
          <a:ext cx="1918577" cy="4412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1563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5. Dar forma orgánica a todas las reflexiones precedentes</a:t>
          </a:r>
          <a:endParaRPr lang="es-ES" sz="1700" kern="1200" dirty="0"/>
        </a:p>
      </dsp:txBody>
      <dsp:txXfrm>
        <a:off x="7957866" y="1582826"/>
        <a:ext cx="1918577" cy="441272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43367B-9324-4C34-A8A8-59E3D2D53CD0}">
      <dsp:nvSpPr>
        <dsp:cNvPr id="0" name=""/>
        <dsp:cNvSpPr/>
      </dsp:nvSpPr>
      <dsp:spPr>
        <a:xfrm>
          <a:off x="1144319" y="0"/>
          <a:ext cx="6835829" cy="5590309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076884-949C-46EA-ADFB-CAB1AF7BEDBA}">
      <dsp:nvSpPr>
        <dsp:cNvPr id="0" name=""/>
        <dsp:cNvSpPr/>
      </dsp:nvSpPr>
      <dsp:spPr>
        <a:xfrm>
          <a:off x="3792998" y="562033"/>
          <a:ext cx="5172173" cy="1323330"/>
        </a:xfrm>
        <a:prstGeom prst="round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1. Que el tema a investigar corresponda a los intereses y gustos de quien la realizará y que esté relacionado con las lecturas, experiencias laborales, realidad cultural, política o social.</a:t>
          </a:r>
          <a:endParaRPr lang="es-ES" sz="1800" kern="1200" dirty="0"/>
        </a:p>
      </dsp:txBody>
      <dsp:txXfrm>
        <a:off x="3857598" y="626633"/>
        <a:ext cx="5042973" cy="1194130"/>
      </dsp:txXfrm>
    </dsp:sp>
    <dsp:sp modelId="{ADBF78A6-B085-418D-AEE5-99F8AA6A290E}">
      <dsp:nvSpPr>
        <dsp:cNvPr id="0" name=""/>
        <dsp:cNvSpPr/>
      </dsp:nvSpPr>
      <dsp:spPr>
        <a:xfrm>
          <a:off x="3761239" y="2050780"/>
          <a:ext cx="5235690" cy="1323330"/>
        </a:xfrm>
        <a:prstGeom prst="round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2. Que pueda acceder a las fuentes y que le resulten intelectualmente comprensibles.</a:t>
          </a:r>
          <a:endParaRPr lang="es-ES" sz="1800" kern="1200" dirty="0"/>
        </a:p>
      </dsp:txBody>
      <dsp:txXfrm>
        <a:off x="3825839" y="2115380"/>
        <a:ext cx="5106490" cy="1194130"/>
      </dsp:txXfrm>
    </dsp:sp>
    <dsp:sp modelId="{F3BD65A4-B588-4034-B44E-9531591001FC}">
      <dsp:nvSpPr>
        <dsp:cNvPr id="0" name=""/>
        <dsp:cNvSpPr/>
      </dsp:nvSpPr>
      <dsp:spPr>
        <a:xfrm>
          <a:off x="3742489" y="3539528"/>
          <a:ext cx="5273190" cy="1323330"/>
        </a:xfrm>
        <a:prstGeom prst="round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3. Que la metodología para la recolección de los datos esté al alcance de la experiencia de la persona.</a:t>
          </a:r>
          <a:endParaRPr lang="es-ES" sz="1800" kern="1200" dirty="0"/>
        </a:p>
      </dsp:txBody>
      <dsp:txXfrm>
        <a:off x="3807089" y="3604128"/>
        <a:ext cx="5143990" cy="11941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581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186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504014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758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1331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036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0824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4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773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473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10/21/2017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D84065D-F351-4B03-BD91-D8A6B8D4B362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61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771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166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223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256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908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57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  <p:sldLayoutId id="2147483785" r:id="rId14"/>
    <p:sldLayoutId id="2147483786" r:id="rId15"/>
    <p:sldLayoutId id="214748378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7318" y="1569900"/>
            <a:ext cx="1391228" cy="139122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7545" y="1569899"/>
            <a:ext cx="1485900" cy="1423116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452255" y="3096492"/>
            <a:ext cx="7429499" cy="2244436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s-MX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Universidad Autónoma del Estado de México</a:t>
            </a:r>
          </a:p>
          <a:p>
            <a:pPr algn="l"/>
            <a:r>
              <a:rPr lang="es-MX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Centro Universitario UAEM, Zumpango</a:t>
            </a:r>
          </a:p>
          <a:p>
            <a:pPr algn="l"/>
            <a:r>
              <a:rPr lang="es-MX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Licenciatura en Turismo</a:t>
            </a:r>
          </a:p>
          <a:p>
            <a:pPr algn="l"/>
            <a:r>
              <a:rPr lang="es-MX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Nombre del Material</a:t>
            </a:r>
            <a:r>
              <a:rPr lang="es-MX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Definición </a:t>
            </a:r>
            <a:r>
              <a:rPr lang="es-MX" sz="24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 Antecedentes </a:t>
            </a:r>
            <a:r>
              <a:rPr lang="es-MX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 la Investigación y Planteamiento del Problema. Unidad I</a:t>
            </a:r>
          </a:p>
          <a:p>
            <a:pPr algn="l"/>
            <a:r>
              <a:rPr lang="es-MX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Nombre </a:t>
            </a:r>
            <a:r>
              <a:rPr lang="es-MX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 la Unidad de Aprendizaje: </a:t>
            </a:r>
            <a:r>
              <a:rPr lang="es-MX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Investigación Turística</a:t>
            </a:r>
          </a:p>
          <a:p>
            <a:pPr algn="l"/>
            <a:r>
              <a:rPr lang="es-MX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Elaborado </a:t>
            </a:r>
            <a:r>
              <a:rPr lang="es-MX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por: Mtra. en Admón. Ma. Guisela León </a:t>
            </a:r>
            <a:r>
              <a:rPr lang="es-MX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León</a:t>
            </a:r>
            <a:endParaRPr lang="es-MX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s-MX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Fecha de elaboración: Octubre 2017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61528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38494" y="699656"/>
            <a:ext cx="8915400" cy="5347854"/>
          </a:xfrm>
        </p:spPr>
        <p:txBody>
          <a:bodyPr>
            <a:noAutofit/>
          </a:bodyPr>
          <a:lstStyle/>
          <a:p>
            <a:r>
              <a:rPr lang="es-ES" sz="3200" dirty="0"/>
              <a:t>Investigación descriptiva: Mediante este tipo de investigación, que utiliza el método de análisis, se logra caracterizar un objeto de estudio o una situación concreta, señalar sus características y propiedades. Combinada con ciertos criterios de clasificación sirve para ordenar, agrupar o sistematizar los objetos involucrados en el trabajo indagatorio. </a:t>
            </a:r>
          </a:p>
        </p:txBody>
      </p:sp>
    </p:spTree>
    <p:extLst>
      <p:ext uri="{BB962C8B-B14F-4D97-AF65-F5344CB8AC3E}">
        <p14:creationId xmlns:p14="http://schemas.microsoft.com/office/powerpoint/2010/main" val="2962218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90448" y="845127"/>
            <a:ext cx="8915400" cy="3777622"/>
          </a:xfrm>
        </p:spPr>
        <p:txBody>
          <a:bodyPr>
            <a:normAutofit/>
          </a:bodyPr>
          <a:lstStyle/>
          <a:p>
            <a:r>
              <a:rPr lang="es-ES" sz="3200" dirty="0" smtClean="0"/>
              <a:t>Investigación explicativa: Mediante este tipo de investigación, que requiere la combinación de los métodos analítico y sintético, en conjugación con el deductivo y el inductivo, se trata de responder o dar cuenta del porqué del objeto que se investiga.</a:t>
            </a:r>
          </a:p>
          <a:p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4029870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45673" y="405245"/>
            <a:ext cx="8906885" cy="748146"/>
          </a:xfrm>
        </p:spPr>
        <p:txBody>
          <a:bodyPr>
            <a:normAutofit fontScale="90000"/>
          </a:bodyPr>
          <a:lstStyle/>
          <a:p>
            <a:r>
              <a:rPr lang="es-ES" sz="2000" b="1" dirty="0">
                <a:solidFill>
                  <a:schemeClr val="tx1"/>
                </a:solidFill>
              </a:rPr>
              <a:t>En la investigación deben darse una serie de características para que sea en realidad científica:</a:t>
            </a:r>
            <a:r>
              <a:rPr lang="es-ES" sz="2000" dirty="0">
                <a:solidFill>
                  <a:schemeClr val="tx1"/>
                </a:solidFill>
              </a:rPr>
              <a:t/>
            </a:r>
            <a:br>
              <a:rPr lang="es-ES" sz="2000" dirty="0">
                <a:solidFill>
                  <a:schemeClr val="tx1"/>
                </a:solidFill>
              </a:rPr>
            </a:br>
            <a:endParaRPr lang="es-ES" sz="2000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44336" y="1423555"/>
            <a:ext cx="10321636" cy="6109854"/>
          </a:xfrm>
        </p:spPr>
        <p:txBody>
          <a:bodyPr>
            <a:normAutofit/>
          </a:bodyPr>
          <a:lstStyle/>
          <a:p>
            <a:r>
              <a:rPr lang="es-ES" sz="2000" dirty="0" smtClean="0"/>
              <a:t>Estar planificada.</a:t>
            </a:r>
          </a:p>
          <a:p>
            <a:r>
              <a:rPr lang="es-ES" sz="2000" dirty="0" smtClean="0"/>
              <a:t>Contar </a:t>
            </a:r>
            <a:r>
              <a:rPr lang="es-ES" sz="2000" dirty="0"/>
              <a:t>con los instrumentos de recolección de datos que respondan a los criterios de validez, confiabilidad y </a:t>
            </a:r>
            <a:r>
              <a:rPr lang="es-ES" sz="2000" dirty="0" smtClean="0"/>
              <a:t>discriminación</a:t>
            </a:r>
            <a:r>
              <a:rPr lang="es-ES" sz="2000" dirty="0"/>
              <a:t>.</a:t>
            </a:r>
            <a:endParaRPr lang="es-ES" sz="2000" dirty="0"/>
          </a:p>
          <a:p>
            <a:r>
              <a:rPr lang="es-ES" sz="2000" dirty="0"/>
              <a:t>Ser </a:t>
            </a:r>
            <a:r>
              <a:rPr lang="es-ES" sz="2000" dirty="0" smtClean="0"/>
              <a:t>original.</a:t>
            </a:r>
          </a:p>
          <a:p>
            <a:r>
              <a:rPr lang="es-ES" sz="2000" dirty="0" smtClean="0"/>
              <a:t>Ser objetiva.</a:t>
            </a:r>
          </a:p>
          <a:p>
            <a:r>
              <a:rPr lang="es-ES" sz="2000" dirty="0" smtClean="0"/>
              <a:t>Disponer </a:t>
            </a:r>
            <a:r>
              <a:rPr lang="es-ES" sz="2000" dirty="0"/>
              <a:t>de tiempo </a:t>
            </a:r>
            <a:r>
              <a:rPr lang="es-ES" sz="2000" dirty="0" smtClean="0"/>
              <a:t>necesario.</a:t>
            </a:r>
            <a:endParaRPr lang="es-ES" sz="2000" dirty="0"/>
          </a:p>
          <a:p>
            <a:r>
              <a:rPr lang="es-ES" sz="2000" dirty="0"/>
              <a:t>Apuntar a medidas </a:t>
            </a:r>
            <a:r>
              <a:rPr lang="es-ES" sz="2000" dirty="0" smtClean="0"/>
              <a:t>numéricas.</a:t>
            </a:r>
          </a:p>
          <a:p>
            <a:r>
              <a:rPr lang="es-ES" sz="2000" dirty="0" smtClean="0"/>
              <a:t>Ofrecer </a:t>
            </a:r>
            <a:r>
              <a:rPr lang="es-ES" sz="2000" dirty="0"/>
              <a:t>resultados comprobables y verificarles en las mismas circunstancias en las se realizó la investigación.</a:t>
            </a:r>
          </a:p>
          <a:p>
            <a:r>
              <a:rPr lang="es-ES" sz="2000" dirty="0"/>
              <a:t>Apuntar a principios generales trascendiendo los grupos o situaciones particulares investigados, para los que se requiere una técnica de muestreo con el necesario rigor </a:t>
            </a:r>
            <a:r>
              <a:rPr lang="es-ES" sz="2000" dirty="0" smtClean="0"/>
              <a:t>científico</a:t>
            </a:r>
            <a:r>
              <a:rPr lang="es-E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53987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Antecedentes de la investigación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33348" y="1707573"/>
            <a:ext cx="8915400" cy="3777622"/>
          </a:xfrm>
        </p:spPr>
        <p:txBody>
          <a:bodyPr>
            <a:normAutofit/>
          </a:bodyPr>
          <a:lstStyle/>
          <a:p>
            <a:pPr algn="just"/>
            <a:r>
              <a:rPr lang="es-ES" sz="3200" dirty="0"/>
              <a:t>Los antecedentes de la investigación, se basan en crear un análisis crítico de investigaciones previas para determinar su enfoque metodológico, especificando su relevancia y diferencias con el trabajo propuesto y las circunstancias que lo justifican.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963156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51457" y="381009"/>
            <a:ext cx="8911687" cy="1280890"/>
          </a:xfrm>
        </p:spPr>
        <p:txBody>
          <a:bodyPr/>
          <a:lstStyle/>
          <a:p>
            <a:r>
              <a:rPr lang="es-ES" dirty="0" smtClean="0"/>
              <a:t>Estado del arte</a:t>
            </a:r>
            <a:endParaRPr lang="es-ES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851457" y="1661899"/>
            <a:ext cx="9602788" cy="39395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000" b="0" i="0" u="none" strike="noStrike" cap="none" normalizeH="0" baseline="0" dirty="0" smtClean="0">
                <a:ln>
                  <a:noFill/>
                </a:ln>
                <a:solidFill>
                  <a:srgbClr val="777777"/>
                </a:solidFill>
                <a:effectLst/>
                <a:latin typeface="Helvetica" panose="020B0604020202020204" pitchFamily="34" charset="0"/>
              </a:rPr>
              <a:t> </a:t>
            </a:r>
            <a:r>
              <a:rPr kumimoji="0" lang="es-ES" sz="3200" i="0" u="none" strike="noStrike" cap="none" normalizeH="0" baseline="0" dirty="0" smtClean="0">
                <a:ln>
                  <a:noFill/>
                </a:ln>
                <a:effectLst/>
                <a:latin typeface="Helvetica" panose="020B0604020202020204" pitchFamily="34" charset="0"/>
              </a:rPr>
              <a:t>Es una forma de aludir a lo que se sabe sobre un asunto, lo que se ha dicho hasta el momento que ha sido más relevante.</a:t>
            </a:r>
            <a:endParaRPr kumimoji="0" lang="es-ES" sz="320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3200" i="0" u="none" strike="noStrike" cap="none" normalizeH="0" baseline="0" dirty="0" smtClean="0">
                <a:ln>
                  <a:noFill/>
                </a:ln>
                <a:effectLst/>
                <a:latin typeface="Helvetica" panose="020B0604020202020204" pitchFamily="34" charset="0"/>
              </a:rPr>
              <a:t>En el área de los estudios académicos el </a:t>
            </a:r>
            <a:r>
              <a:rPr kumimoji="0" lang="es-ES" sz="3200" i="0" u="none" strike="noStrike" cap="none" normalizeH="0" baseline="0" dirty="0" smtClean="0">
                <a:ln>
                  <a:noFill/>
                </a:ln>
                <a:effectLst/>
                <a:latin typeface="inherit"/>
              </a:rPr>
              <a:t>estado del arte</a:t>
            </a:r>
            <a:r>
              <a:rPr kumimoji="0" lang="es-ES" sz="3200" i="0" u="none" strike="noStrike" cap="none" normalizeH="0" baseline="0" dirty="0" smtClean="0">
                <a:ln>
                  <a:noFill/>
                </a:ln>
                <a:effectLst/>
                <a:latin typeface="Helvetica" panose="020B0604020202020204" pitchFamily="34" charset="0"/>
              </a:rPr>
              <a:t> hace referencia a la construcción de un análisis de tipo documental. Este muestra los avances más importantes que se han logrado con respecto al conocimiento de un tema. </a:t>
            </a:r>
            <a:endParaRPr kumimoji="0" lang="es-ES" sz="3200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77183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95595" y="644236"/>
            <a:ext cx="9123218" cy="917864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Enfoques de la investigación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95594" y="2019300"/>
            <a:ext cx="8915400" cy="3777622"/>
          </a:xfrm>
        </p:spPr>
        <p:txBody>
          <a:bodyPr>
            <a:normAutofit/>
          </a:bodyPr>
          <a:lstStyle/>
          <a:p>
            <a:r>
              <a:rPr lang="es-ES" sz="6000" dirty="0" smtClean="0"/>
              <a:t>Cuantitativo</a:t>
            </a:r>
          </a:p>
          <a:p>
            <a:pPr marL="0" indent="0">
              <a:buNone/>
            </a:pPr>
            <a:endParaRPr lang="es-ES" sz="6000" dirty="0" smtClean="0"/>
          </a:p>
          <a:p>
            <a:r>
              <a:rPr lang="es-ES" sz="6000" dirty="0" smtClean="0"/>
              <a:t>Cualitativo</a:t>
            </a:r>
          </a:p>
          <a:p>
            <a:endParaRPr lang="es-ES" sz="6000" dirty="0"/>
          </a:p>
        </p:txBody>
      </p:sp>
    </p:spTree>
    <p:extLst>
      <p:ext uri="{BB962C8B-B14F-4D97-AF65-F5344CB8AC3E}">
        <p14:creationId xmlns:p14="http://schemas.microsoft.com/office/powerpoint/2010/main" val="1627409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0747017"/>
              </p:ext>
            </p:extLst>
          </p:nvPr>
        </p:nvGraphicFramePr>
        <p:xfrm>
          <a:off x="2274888" y="457200"/>
          <a:ext cx="8666739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29979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45674" y="332510"/>
            <a:ext cx="6296891" cy="883227"/>
          </a:xfrm>
        </p:spPr>
        <p:txBody>
          <a:bodyPr/>
          <a:lstStyle/>
          <a:p>
            <a:r>
              <a:rPr lang="es-ES" dirty="0" smtClean="0"/>
              <a:t>Proceso de investigación</a:t>
            </a:r>
            <a:endParaRPr lang="es-ES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6063714"/>
              </p:ext>
            </p:extLst>
          </p:nvPr>
        </p:nvGraphicFramePr>
        <p:xfrm>
          <a:off x="2589213" y="1288473"/>
          <a:ext cx="8915400" cy="46233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8603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7353" y="155864"/>
            <a:ext cx="8911687" cy="862445"/>
          </a:xfrm>
        </p:spPr>
        <p:txBody>
          <a:bodyPr/>
          <a:lstStyle/>
          <a:p>
            <a:r>
              <a:rPr lang="es-ES" dirty="0" smtClean="0"/>
              <a:t> Idea de investigación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08018" y="1059873"/>
            <a:ext cx="9696594" cy="5798127"/>
          </a:xfrm>
        </p:spPr>
        <p:txBody>
          <a:bodyPr/>
          <a:lstStyle/>
          <a:p>
            <a:r>
              <a:rPr lang="es-ES" dirty="0" smtClean="0"/>
              <a:t>Para la selección del tema se deben generar las ideas de investigación.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804592282"/>
              </p:ext>
            </p:extLst>
          </p:nvPr>
        </p:nvGraphicFramePr>
        <p:xfrm>
          <a:off x="1647353" y="1610591"/>
          <a:ext cx="10149609" cy="5101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69242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¿Cómo surgen las ideas de investigación?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00839" y="1905000"/>
            <a:ext cx="8915400" cy="5070764"/>
          </a:xfrm>
        </p:spPr>
        <p:txBody>
          <a:bodyPr>
            <a:normAutofit/>
          </a:bodyPr>
          <a:lstStyle/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sz="900" dirty="0" smtClean="0"/>
          </a:p>
          <a:p>
            <a:endParaRPr lang="es-ES" sz="900" dirty="0"/>
          </a:p>
          <a:p>
            <a:endParaRPr lang="es-ES" sz="900" dirty="0" smtClean="0"/>
          </a:p>
          <a:p>
            <a:endParaRPr lang="es-ES" sz="900" dirty="0"/>
          </a:p>
          <a:p>
            <a:endParaRPr lang="es-ES" sz="900" dirty="0" smtClean="0"/>
          </a:p>
          <a:p>
            <a:endParaRPr lang="es-ES" sz="9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919224083"/>
              </p:ext>
            </p:extLst>
          </p:nvPr>
        </p:nvGraphicFramePr>
        <p:xfrm>
          <a:off x="2100838" y="1811482"/>
          <a:ext cx="10091161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8521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48245" y="0"/>
            <a:ext cx="9956367" cy="1905000"/>
          </a:xfrm>
        </p:spPr>
        <p:txBody>
          <a:bodyPr/>
          <a:lstStyle/>
          <a:p>
            <a:r>
              <a:rPr lang="es-ES" dirty="0" smtClean="0"/>
              <a:t>Presentación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41764" y="623455"/>
            <a:ext cx="10550236" cy="62345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La investigación es un proceso metodológico y sistemático que se utiliza para estudiar un fenómeno o problema.</a:t>
            </a:r>
          </a:p>
          <a:p>
            <a:r>
              <a:rPr lang="es-ES" dirty="0" smtClean="0"/>
              <a:t>Los pasos a estudiar son:</a:t>
            </a:r>
          </a:p>
          <a:p>
            <a:r>
              <a:rPr lang="es-ES" dirty="0" smtClean="0"/>
              <a:t>Idea de investigación</a:t>
            </a:r>
          </a:p>
          <a:p>
            <a:r>
              <a:rPr lang="es-ES" dirty="0" smtClean="0"/>
              <a:t>Tema de investigación</a:t>
            </a:r>
          </a:p>
          <a:p>
            <a:r>
              <a:rPr lang="es-ES" dirty="0" smtClean="0"/>
              <a:t>Planteamiento del problema</a:t>
            </a:r>
          </a:p>
          <a:p>
            <a:r>
              <a:rPr lang="es-ES" dirty="0" smtClean="0"/>
              <a:t>Hipótesis</a:t>
            </a:r>
          </a:p>
          <a:p>
            <a:r>
              <a:rPr lang="es-ES" dirty="0" smtClean="0"/>
              <a:t>Objetivos</a:t>
            </a:r>
          </a:p>
          <a:p>
            <a:r>
              <a:rPr lang="es-ES" dirty="0" smtClean="0"/>
              <a:t>Métodos y técnicas de investigación</a:t>
            </a:r>
          </a:p>
          <a:p>
            <a:r>
              <a:rPr lang="es-ES" dirty="0" smtClean="0"/>
              <a:t>Diseño de instrumento</a:t>
            </a:r>
          </a:p>
          <a:p>
            <a:r>
              <a:rPr lang="es-ES" dirty="0" smtClean="0"/>
              <a:t>Trabajo de campo</a:t>
            </a:r>
          </a:p>
          <a:p>
            <a:r>
              <a:rPr lang="es-ES" dirty="0" smtClean="0"/>
              <a:t>Análisis de resultados</a:t>
            </a:r>
          </a:p>
          <a:p>
            <a:pPr marL="0" indent="0">
              <a:buNone/>
            </a:pPr>
            <a:r>
              <a:rPr lang="es-ES" dirty="0" smtClean="0"/>
              <a:t>Los temas utilizados en esta presentación son: idea de investigación, tema de investigación, planteamiento del problema y objetivos, principalmente, también se consideran los conceptos involucrados con estos tres temas de la Unidad de Aprendizaje Investigación Turística.</a:t>
            </a:r>
          </a:p>
          <a:p>
            <a:pPr marL="0" indent="0"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5102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4818015"/>
              </p:ext>
            </p:extLst>
          </p:nvPr>
        </p:nvGraphicFramePr>
        <p:xfrm>
          <a:off x="1527464" y="0"/>
          <a:ext cx="10664535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31467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98023" y="374073"/>
            <a:ext cx="8911687" cy="643467"/>
          </a:xfrm>
        </p:spPr>
        <p:txBody>
          <a:bodyPr/>
          <a:lstStyle/>
          <a:p>
            <a:r>
              <a:rPr lang="es-ES" dirty="0" smtClean="0"/>
              <a:t>Selección del tema de investigación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05197" y="1395076"/>
            <a:ext cx="9042400" cy="4962955"/>
          </a:xfrm>
        </p:spPr>
        <p:txBody>
          <a:bodyPr>
            <a:normAutofit/>
          </a:bodyPr>
          <a:lstStyle/>
          <a:p>
            <a:pPr algn="just"/>
            <a:r>
              <a:rPr lang="es-ES" sz="3200" dirty="0"/>
              <a:t>un </a:t>
            </a:r>
            <a:r>
              <a:rPr lang="es-ES" sz="3200" i="1" dirty="0"/>
              <a:t>tema de investigación</a:t>
            </a:r>
            <a:r>
              <a:rPr lang="es-ES" sz="3200" dirty="0"/>
              <a:t> </a:t>
            </a:r>
            <a:r>
              <a:rPr lang="es-ES" sz="3200" dirty="0" smtClean="0"/>
              <a:t>es </a:t>
            </a:r>
            <a:r>
              <a:rPr lang="es-ES" sz="3200" dirty="0"/>
              <a:t>un asunto que concierne al campo de saberes dentro del cual </a:t>
            </a:r>
            <a:r>
              <a:rPr lang="es-ES" sz="3200" dirty="0" smtClean="0"/>
              <a:t>se pretende </a:t>
            </a:r>
            <a:r>
              <a:rPr lang="es-ES" sz="3200" dirty="0"/>
              <a:t>investigar. La definición del tema es generalmente la primera instancia en la realización de una investigación y, como tal, contribuye a determinar los pasos subsiguientes, por lo que es necesario definir con claridad el asunto del trabajo a presentar. 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294597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00200" y="519547"/>
            <a:ext cx="10352809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400" dirty="0"/>
              <a:t>Elementos indispensables que intervienen en el enunciado del tema de </a:t>
            </a:r>
            <a:r>
              <a:rPr lang="es-ES" sz="2400" dirty="0" smtClean="0"/>
              <a:t>investigación:</a:t>
            </a:r>
          </a:p>
          <a:p>
            <a:r>
              <a:rPr lang="es-ES" sz="2400" dirty="0" smtClean="0"/>
              <a:t>a</a:t>
            </a:r>
            <a:r>
              <a:rPr lang="es-ES" sz="2400" dirty="0"/>
              <a:t>) El tema. Es una proposición o un concepto que se toma por asunto o materia de un discurso, se identifica por medio de nombres </a:t>
            </a:r>
            <a:r>
              <a:rPr lang="es-ES" sz="2400" dirty="0" smtClean="0"/>
              <a:t>sustantivos.</a:t>
            </a:r>
          </a:p>
          <a:p>
            <a:r>
              <a:rPr lang="es-ES" sz="2400" dirty="0" smtClean="0"/>
              <a:t>b</a:t>
            </a:r>
            <a:r>
              <a:rPr lang="es-ES" sz="2400" dirty="0"/>
              <a:t>) Selección del tema. Hay que seleccionarlo de acuerdo con el conocimiento que se tenga del asunto, de los instrumentos que se manejan y de los medios de que se dispongan, la selección permite la asociación e identificación de ideas, la interpretación y extrapolación del conocimiento que se tiene de él</a:t>
            </a:r>
            <a:r>
              <a:rPr lang="es-ES" sz="2400" dirty="0" smtClean="0"/>
              <a:t>.</a:t>
            </a:r>
          </a:p>
          <a:p>
            <a:r>
              <a:rPr lang="es-ES" sz="2400" dirty="0" smtClean="0"/>
              <a:t>c</a:t>
            </a:r>
            <a:r>
              <a:rPr lang="es-ES" sz="2400" dirty="0"/>
              <a:t>) Se requiere hacer un juicio sobre él, a través de preguntas y respuestas, el análisis de las respuestas permitirá ampliar o reducir el tema.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879753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74616" y="0"/>
            <a:ext cx="10187893" cy="696191"/>
          </a:xfrm>
        </p:spPr>
        <p:txBody>
          <a:bodyPr>
            <a:normAutofit/>
          </a:bodyPr>
          <a:lstStyle/>
          <a:p>
            <a:r>
              <a:rPr lang="es-ES" dirty="0" smtClean="0"/>
              <a:t>Pasos para elegir un tema de investigación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99733" y="1264356"/>
            <a:ext cx="10092267" cy="5593644"/>
          </a:xfrm>
        </p:spPr>
        <p:txBody>
          <a:bodyPr>
            <a:normAutofit/>
          </a:bodyPr>
          <a:lstStyle/>
          <a:p>
            <a:endParaRPr lang="es-ES" sz="900" dirty="0" smtClean="0"/>
          </a:p>
          <a:p>
            <a:endParaRPr lang="es-ES" sz="900" dirty="0"/>
          </a:p>
          <a:p>
            <a:endParaRPr lang="es-ES" sz="900" dirty="0" smtClean="0"/>
          </a:p>
          <a:p>
            <a:endParaRPr lang="es-ES" sz="900" dirty="0"/>
          </a:p>
          <a:p>
            <a:endParaRPr lang="es-ES" sz="900" dirty="0" smtClean="0"/>
          </a:p>
          <a:p>
            <a:endParaRPr lang="es-ES" sz="900" dirty="0"/>
          </a:p>
          <a:p>
            <a:endParaRPr lang="es-ES" sz="900" dirty="0" smtClean="0"/>
          </a:p>
          <a:p>
            <a:endParaRPr lang="es-ES" sz="900" dirty="0"/>
          </a:p>
          <a:p>
            <a:endParaRPr lang="es-ES" sz="900" dirty="0" smtClean="0"/>
          </a:p>
          <a:p>
            <a:endParaRPr lang="es-ES" sz="900" dirty="0"/>
          </a:p>
          <a:p>
            <a:endParaRPr lang="es-ES" sz="900" dirty="0" smtClean="0"/>
          </a:p>
          <a:p>
            <a:endParaRPr lang="es-ES" sz="900" dirty="0"/>
          </a:p>
          <a:p>
            <a:endParaRPr lang="es-ES" sz="900" dirty="0" smtClean="0"/>
          </a:p>
          <a:p>
            <a:endParaRPr lang="es-ES" sz="900" dirty="0"/>
          </a:p>
          <a:p>
            <a:endParaRPr lang="es-ES" sz="900" dirty="0" smtClean="0"/>
          </a:p>
          <a:p>
            <a:endParaRPr lang="es-ES" sz="9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46374065"/>
              </p:ext>
            </p:extLst>
          </p:nvPr>
        </p:nvGraphicFramePr>
        <p:xfrm>
          <a:off x="2032000" y="862445"/>
          <a:ext cx="10160000" cy="5995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7196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85007" y="187036"/>
            <a:ext cx="10606993" cy="1280890"/>
          </a:xfrm>
        </p:spPr>
        <p:txBody>
          <a:bodyPr/>
          <a:lstStyle/>
          <a:p>
            <a:r>
              <a:rPr lang="es-ES" dirty="0" smtClean="0"/>
              <a:t>Puntos a considerar para una correcta elección del tema.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817918"/>
          </a:xfrm>
        </p:spPr>
        <p:txBody>
          <a:bodyPr>
            <a:normAutofit/>
          </a:bodyPr>
          <a:lstStyle/>
          <a:p>
            <a:endParaRPr lang="es-ES" sz="900" dirty="0" smtClean="0"/>
          </a:p>
          <a:p>
            <a:endParaRPr lang="es-ES" sz="900" dirty="0"/>
          </a:p>
          <a:p>
            <a:endParaRPr lang="es-ES" sz="900" dirty="0" smtClean="0"/>
          </a:p>
          <a:p>
            <a:endParaRPr lang="es-ES" sz="900" dirty="0"/>
          </a:p>
          <a:p>
            <a:endParaRPr lang="es-ES" sz="900" dirty="0" smtClean="0"/>
          </a:p>
          <a:p>
            <a:endParaRPr lang="es-ES" sz="900" dirty="0"/>
          </a:p>
          <a:p>
            <a:endParaRPr lang="es-ES" sz="900" dirty="0" smtClean="0"/>
          </a:p>
          <a:p>
            <a:endParaRPr lang="es-ES" sz="900" dirty="0"/>
          </a:p>
          <a:p>
            <a:endParaRPr lang="es-ES" sz="900" dirty="0" smtClean="0"/>
          </a:p>
          <a:p>
            <a:endParaRPr lang="es-ES" sz="900" dirty="0"/>
          </a:p>
          <a:p>
            <a:endParaRPr lang="es-ES" sz="900" dirty="0" smtClean="0"/>
          </a:p>
          <a:p>
            <a:endParaRPr lang="es-ES" sz="900" dirty="0"/>
          </a:p>
          <a:p>
            <a:pPr marL="0" indent="0">
              <a:buNone/>
            </a:pPr>
            <a:endParaRPr lang="es-ES" sz="900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53282511"/>
              </p:ext>
            </p:extLst>
          </p:nvPr>
        </p:nvGraphicFramePr>
        <p:xfrm>
          <a:off x="2032000" y="1267691"/>
          <a:ext cx="10160000" cy="5590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9754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 de estudio en el turismo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Es el fenómeno a que se refiere la investigación.</a:t>
            </a:r>
          </a:p>
          <a:p>
            <a:r>
              <a:rPr lang="es-ES" sz="3200" dirty="0" smtClean="0"/>
              <a:t>Es un aspecto de la realidad, que se desea conocer y que no se puede explicar en forma inmediata o sin la utilización de la teoría.</a:t>
            </a:r>
          </a:p>
          <a:p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1652015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96391" y="415636"/>
            <a:ext cx="9208221" cy="5495586"/>
          </a:xfrm>
        </p:spPr>
        <p:txBody>
          <a:bodyPr/>
          <a:lstStyle/>
          <a:p>
            <a:r>
              <a:rPr lang="es-ES" sz="3200" dirty="0" smtClean="0"/>
              <a:t>El tema se expresa en una frase o enunciado que vincula dos áreas o conceptos, de alguna manera; por ejemplo:</a:t>
            </a:r>
          </a:p>
          <a:p>
            <a:r>
              <a:rPr lang="es-ES" sz="3200" dirty="0" smtClean="0"/>
              <a:t>“El turismo y la conservación del medio ambiente”</a:t>
            </a:r>
          </a:p>
          <a:p>
            <a:r>
              <a:rPr lang="es-ES" sz="3200" dirty="0" smtClean="0"/>
              <a:t>“Discapacidad y turismo”</a:t>
            </a:r>
          </a:p>
          <a:p>
            <a:r>
              <a:rPr lang="es-ES" sz="3200" dirty="0" smtClean="0"/>
              <a:t>“La atención de la salud en personas con discapacidad”.</a:t>
            </a:r>
          </a:p>
          <a:p>
            <a:endParaRPr lang="es-ES" sz="3200" dirty="0" smtClean="0"/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82261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665018"/>
            <a:ext cx="8915400" cy="5246204"/>
          </a:xfrm>
        </p:spPr>
        <p:txBody>
          <a:bodyPr>
            <a:normAutofit/>
          </a:bodyPr>
          <a:lstStyle/>
          <a:p>
            <a:r>
              <a:rPr lang="es-ES" sz="3200" dirty="0" smtClean="0"/>
              <a:t>La delimitación se realiza mediante tres pasos:</a:t>
            </a:r>
          </a:p>
          <a:p>
            <a:r>
              <a:rPr lang="es-ES" sz="3200" dirty="0" smtClean="0"/>
              <a:t>1.  </a:t>
            </a:r>
            <a:r>
              <a:rPr lang="es-ES" sz="3200" dirty="0"/>
              <a:t>L</a:t>
            </a:r>
            <a:r>
              <a:rPr lang="es-ES" sz="3200" dirty="0" smtClean="0"/>
              <a:t>a delimitación del objeto en el espacio físico geográfico.</a:t>
            </a:r>
          </a:p>
          <a:p>
            <a:r>
              <a:rPr lang="es-ES" sz="3200" dirty="0" smtClean="0"/>
              <a:t>2. La delimitación en el tiempo.</a:t>
            </a:r>
          </a:p>
          <a:p>
            <a:r>
              <a:rPr lang="es-ES" sz="3200" dirty="0" smtClean="0"/>
              <a:t>3. La delimitación semántica precisando el significado de sus principales conceptos, mediante el análisis de documentos especializados.</a:t>
            </a:r>
          </a:p>
          <a:p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2074152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1. </a:t>
            </a:r>
            <a:r>
              <a:rPr lang="es-ES" dirty="0"/>
              <a:t>La delimitación del objeto en el espacio físico geográfico.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Ejemplo: La investigación sobre el turismo y el cuidado del medio ambiente en la Selva Lacandona en el Estado de Chiapas, México. 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880406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2. La delimitación en el tiempo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Se puede tomar como base un año o un periodo de tiempo determinado.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1587237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99307" y="0"/>
            <a:ext cx="8911687" cy="696191"/>
          </a:xfrm>
        </p:spPr>
        <p:txBody>
          <a:bodyPr/>
          <a:lstStyle/>
          <a:p>
            <a:r>
              <a:rPr lang="es-ES" dirty="0" smtClean="0"/>
              <a:t>Contenido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509155"/>
            <a:ext cx="8915400" cy="6348845"/>
          </a:xfrm>
        </p:spPr>
        <p:txBody>
          <a:bodyPr>
            <a:normAutofit/>
          </a:bodyPr>
          <a:lstStyle/>
          <a:p>
            <a:r>
              <a:rPr lang="es-ES" dirty="0" smtClean="0"/>
              <a:t>1. Delimitación de un objeto de estudio ene le campo de conocimiento turístico y su problematización</a:t>
            </a:r>
          </a:p>
          <a:p>
            <a:r>
              <a:rPr lang="es-ES" dirty="0" smtClean="0"/>
              <a:t>Definición de investigación</a:t>
            </a:r>
          </a:p>
          <a:p>
            <a:r>
              <a:rPr lang="es-ES" dirty="0" smtClean="0"/>
              <a:t>Importancia de la investigación</a:t>
            </a:r>
          </a:p>
          <a:p>
            <a:r>
              <a:rPr lang="es-ES" dirty="0" smtClean="0"/>
              <a:t>Elementos de la investigación</a:t>
            </a:r>
          </a:p>
          <a:p>
            <a:r>
              <a:rPr lang="es-ES" dirty="0" smtClean="0"/>
              <a:t>Tipos de investigación</a:t>
            </a:r>
          </a:p>
          <a:p>
            <a:r>
              <a:rPr lang="es-ES" dirty="0" smtClean="0"/>
              <a:t>Antecedentes de la investigación</a:t>
            </a:r>
          </a:p>
          <a:p>
            <a:r>
              <a:rPr lang="es-ES" dirty="0" smtClean="0"/>
              <a:t>Estado del arte</a:t>
            </a:r>
          </a:p>
          <a:p>
            <a:r>
              <a:rPr lang="es-ES" dirty="0" smtClean="0"/>
              <a:t>Enfoques de la investigación</a:t>
            </a:r>
          </a:p>
          <a:p>
            <a:r>
              <a:rPr lang="es-ES" dirty="0" smtClean="0"/>
              <a:t>Proceso de la investigación</a:t>
            </a:r>
          </a:p>
          <a:p>
            <a:r>
              <a:rPr lang="es-ES" dirty="0" smtClean="0"/>
              <a:t>Idea de investigación</a:t>
            </a:r>
          </a:p>
          <a:p>
            <a:r>
              <a:rPr lang="es-ES" dirty="0" smtClean="0"/>
              <a:t>Tema de investigación</a:t>
            </a:r>
          </a:p>
          <a:p>
            <a:r>
              <a:rPr lang="es-ES" dirty="0" smtClean="0"/>
              <a:t>Planteamiento del problema</a:t>
            </a:r>
          </a:p>
          <a:p>
            <a:r>
              <a:rPr lang="es-ES" dirty="0" smtClean="0"/>
              <a:t>Objeto de estudio en el turismo</a:t>
            </a:r>
          </a:p>
          <a:p>
            <a:r>
              <a:rPr lang="es-ES" dirty="0" smtClean="0"/>
              <a:t>Objetivos de investigación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61230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9861" y="-1"/>
            <a:ext cx="8911687" cy="2047009"/>
          </a:xfrm>
        </p:spPr>
        <p:txBody>
          <a:bodyPr>
            <a:normAutofit fontScale="90000"/>
          </a:bodyPr>
          <a:lstStyle/>
          <a:p>
            <a:r>
              <a:rPr lang="es-ES" dirty="0"/>
              <a:t>3. La delimitación semántica precisando el significado de sus principales conceptos, mediante el análisis de documentos especializados.</a:t>
            </a:r>
            <a:br>
              <a:rPr lang="es-ES" dirty="0"/>
            </a:b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88573" y="2133600"/>
            <a:ext cx="9416039" cy="3777622"/>
          </a:xfrm>
        </p:spPr>
        <p:txBody>
          <a:bodyPr>
            <a:normAutofit/>
          </a:bodyPr>
          <a:lstStyle/>
          <a:p>
            <a:r>
              <a:rPr lang="es-ES" sz="3200" dirty="0" smtClean="0"/>
              <a:t>Definir “Turismo” y “ Conservación del Medio Ambiente” para ser usados durante toda la investigación de la misma manera y del mismo sentido.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503145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68134" y="135738"/>
            <a:ext cx="8911687" cy="6337798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chemeClr val="tx1"/>
                </a:solidFill>
              </a:rPr>
              <a:t>Algunos criterios que se han propuesto para evaluar el potencial de un tema de investigación son los siguientes:</a:t>
            </a:r>
            <a:br>
              <a:rPr lang="es-ES" dirty="0" smtClean="0">
                <a:solidFill>
                  <a:schemeClr val="tx1"/>
                </a:solidFill>
              </a:rPr>
            </a:br>
            <a:r>
              <a:rPr lang="es-ES" dirty="0" smtClean="0">
                <a:solidFill>
                  <a:schemeClr val="tx1"/>
                </a:solidFill>
              </a:rPr>
              <a:t/>
            </a:r>
            <a:br>
              <a:rPr lang="es-ES" dirty="0" smtClean="0">
                <a:solidFill>
                  <a:schemeClr val="tx1"/>
                </a:solidFill>
              </a:rPr>
            </a:br>
            <a:r>
              <a:rPr lang="es-ES" dirty="0" smtClean="0">
                <a:solidFill>
                  <a:schemeClr val="tx1"/>
                </a:solidFill>
              </a:rPr>
              <a:t>Relevancia social: </a:t>
            </a:r>
            <a:br>
              <a:rPr lang="es-ES" dirty="0" smtClean="0">
                <a:solidFill>
                  <a:schemeClr val="tx1"/>
                </a:solidFill>
              </a:rPr>
            </a:br>
            <a:r>
              <a:rPr lang="es-ES" dirty="0" smtClean="0">
                <a:solidFill>
                  <a:schemeClr val="tx1"/>
                </a:solidFill>
              </a:rPr>
              <a:t>¿Cuál es su trascendencia para la sociedad?</a:t>
            </a:r>
            <a:br>
              <a:rPr lang="es-ES" dirty="0" smtClean="0">
                <a:solidFill>
                  <a:schemeClr val="tx1"/>
                </a:solidFill>
              </a:rPr>
            </a:br>
            <a:r>
              <a:rPr lang="es-ES" dirty="0" smtClean="0">
                <a:solidFill>
                  <a:schemeClr val="tx1"/>
                </a:solidFill>
              </a:rPr>
              <a:t>¿Quiénes se beneficiarán con los resultados de la investigación?</a:t>
            </a:r>
            <a:br>
              <a:rPr lang="es-ES" dirty="0" smtClean="0">
                <a:solidFill>
                  <a:schemeClr val="tx1"/>
                </a:solidFill>
              </a:rPr>
            </a:br>
            <a:r>
              <a:rPr lang="es-ES" dirty="0" smtClean="0">
                <a:solidFill>
                  <a:schemeClr val="tx1"/>
                </a:solidFill>
              </a:rPr>
              <a:t>¿De qué modo?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126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525" y="477982"/>
            <a:ext cx="8911687" cy="1280890"/>
          </a:xfrm>
        </p:spPr>
        <p:txBody>
          <a:bodyPr/>
          <a:lstStyle/>
          <a:p>
            <a:r>
              <a:rPr lang="es-ES" dirty="0" smtClean="0"/>
              <a:t>Planteamiento del problema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678525" y="2202873"/>
            <a:ext cx="9680614" cy="4373367"/>
          </a:xfrm>
        </p:spPr>
        <p:txBody>
          <a:bodyPr/>
          <a:lstStyle/>
          <a:p>
            <a:r>
              <a:rPr lang="es-ES" sz="4000" dirty="0" smtClean="0"/>
              <a:t>Plantear el problema es afinar y estructurar más formalmente la idea de investigación.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35952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95398" y="238991"/>
            <a:ext cx="8911687" cy="1280890"/>
          </a:xfrm>
        </p:spPr>
        <p:txBody>
          <a:bodyPr/>
          <a:lstStyle/>
          <a:p>
            <a:r>
              <a:rPr lang="es-ES" dirty="0" smtClean="0"/>
              <a:t>Criterios para plantear el problema de investigación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68331" y="1416628"/>
            <a:ext cx="8915400" cy="5732318"/>
          </a:xfrm>
        </p:spPr>
        <p:txBody>
          <a:bodyPr>
            <a:noAutofit/>
          </a:bodyPr>
          <a:lstStyle/>
          <a:p>
            <a:r>
              <a:rPr lang="es-ES" sz="2400" dirty="0" smtClean="0"/>
              <a:t>Debe expresar una relación entre dos o más conceptos o variables (Características, atributos de personas, fenómenos, organismos, materiales, eventos, hechos, sistemas, etc. Que pueden ser medidos con puntuaciones numéricas</a:t>
            </a:r>
          </a:p>
          <a:p>
            <a:r>
              <a:rPr lang="es-ES" sz="2400" dirty="0" smtClean="0"/>
              <a:t>El problema debe estar formulado como pregunta, claramente, por ejemplo: ¿Qué efecto?, ¿En qué condiciones?, ¿Cuál es la probabilidad de …?, ¿Cómo se relaciona con…?</a:t>
            </a:r>
          </a:p>
          <a:p>
            <a:r>
              <a:rPr lang="es-ES" sz="2400" dirty="0" smtClean="0"/>
              <a:t>Debe implicar la posibilidad de realizar una prueba empírica, es decir, la factibilidad de observarse en la realidad objetiva.</a:t>
            </a:r>
          </a:p>
        </p:txBody>
      </p:sp>
    </p:spTree>
    <p:extLst>
      <p:ext uri="{BB962C8B-B14F-4D97-AF65-F5344CB8AC3E}">
        <p14:creationId xmlns:p14="http://schemas.microsoft.com/office/powerpoint/2010/main" val="1408999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Elementos del problema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Objetivos que persigue la investigación.</a:t>
            </a:r>
          </a:p>
          <a:p>
            <a:r>
              <a:rPr lang="es-ES" sz="3200" dirty="0" smtClean="0"/>
              <a:t>Las preguntas de investigación.</a:t>
            </a:r>
          </a:p>
          <a:p>
            <a:r>
              <a:rPr lang="es-ES" sz="3200" dirty="0" smtClean="0"/>
              <a:t>La justificación y viabilidad del estudio.</a:t>
            </a:r>
          </a:p>
          <a:p>
            <a:r>
              <a:rPr lang="es-ES" sz="3200" dirty="0" smtClean="0"/>
              <a:t>La evaluación de las deficiencias en el conocimiento del problema.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3366123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33052" y="0"/>
            <a:ext cx="8911687" cy="1280890"/>
          </a:xfrm>
        </p:spPr>
        <p:txBody>
          <a:bodyPr/>
          <a:lstStyle/>
          <a:p>
            <a:r>
              <a:rPr lang="es-ES" dirty="0" smtClean="0"/>
              <a:t>Objetivos de investigación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85202" y="640445"/>
            <a:ext cx="10257415" cy="6217555"/>
          </a:xfrm>
        </p:spPr>
        <p:txBody>
          <a:bodyPr>
            <a:noAutofit/>
          </a:bodyPr>
          <a:lstStyle/>
          <a:p>
            <a:r>
              <a:rPr lang="es-ES" sz="2400" dirty="0" smtClean="0"/>
              <a:t>Señalan a lo que se aspira en la investigación y deben expresarse con claridad, pues son las guías de estudio.</a:t>
            </a:r>
          </a:p>
          <a:p>
            <a:r>
              <a:rPr lang="es-ES" sz="2400" dirty="0" smtClean="0"/>
              <a:t>Al redactarlos, se deben utilizar verbos en infinitivo como:</a:t>
            </a:r>
          </a:p>
          <a:p>
            <a:r>
              <a:rPr lang="es-ES" sz="2000" dirty="0" smtClean="0"/>
              <a:t>Describir</a:t>
            </a:r>
          </a:p>
          <a:p>
            <a:r>
              <a:rPr lang="es-ES" sz="2000" dirty="0" smtClean="0"/>
              <a:t>Determinar</a:t>
            </a:r>
          </a:p>
          <a:p>
            <a:r>
              <a:rPr lang="es-ES" sz="2000" dirty="0" smtClean="0"/>
              <a:t>Demostrar</a:t>
            </a:r>
          </a:p>
          <a:p>
            <a:r>
              <a:rPr lang="es-ES" sz="2000" dirty="0" smtClean="0"/>
              <a:t>Examinar</a:t>
            </a:r>
          </a:p>
          <a:p>
            <a:r>
              <a:rPr lang="es-ES" sz="2000" dirty="0" smtClean="0"/>
              <a:t>Especificar</a:t>
            </a:r>
          </a:p>
          <a:p>
            <a:r>
              <a:rPr lang="es-ES" sz="2000" dirty="0" smtClean="0"/>
              <a:t>Indicar </a:t>
            </a:r>
          </a:p>
          <a:p>
            <a:r>
              <a:rPr lang="es-ES" sz="2000" dirty="0" smtClean="0"/>
              <a:t>analizar </a:t>
            </a:r>
          </a:p>
          <a:p>
            <a:r>
              <a:rPr lang="es-ES" sz="2000" dirty="0" smtClean="0"/>
              <a:t>estimar </a:t>
            </a:r>
          </a:p>
          <a:p>
            <a:r>
              <a:rPr lang="es-ES" sz="2000" dirty="0" smtClean="0"/>
              <a:t>comparar</a:t>
            </a:r>
          </a:p>
          <a:p>
            <a:r>
              <a:rPr lang="es-ES" sz="2000" dirty="0" smtClean="0"/>
              <a:t>Valorar</a:t>
            </a:r>
          </a:p>
          <a:p>
            <a:r>
              <a:rPr lang="es-ES" sz="2000" dirty="0" smtClean="0"/>
              <a:t>relacionar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710257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59973" y="322119"/>
            <a:ext cx="9644639" cy="549679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Los objetivos de la investigación:</a:t>
            </a:r>
            <a:br>
              <a:rPr lang="es-ES" dirty="0" smtClean="0">
                <a:solidFill>
                  <a:schemeClr val="tx1"/>
                </a:solidFill>
              </a:rPr>
            </a:br>
            <a:r>
              <a:rPr lang="es-ES" dirty="0" smtClean="0">
                <a:solidFill>
                  <a:schemeClr val="tx1"/>
                </a:solidFill>
              </a:rPr>
              <a:t/>
            </a:r>
            <a:br>
              <a:rPr lang="es-ES" dirty="0" smtClean="0">
                <a:solidFill>
                  <a:schemeClr val="tx1"/>
                </a:solidFill>
              </a:rPr>
            </a:br>
            <a:r>
              <a:rPr lang="es-ES" dirty="0" smtClean="0">
                <a:solidFill>
                  <a:schemeClr val="tx1"/>
                </a:solidFill>
              </a:rPr>
              <a:t>El objetivo general hace referencia al problema planteado en su totalidad y que se va a hacer para para investigar el mismo.</a:t>
            </a:r>
            <a:br>
              <a:rPr lang="es-ES" dirty="0" smtClean="0">
                <a:solidFill>
                  <a:schemeClr val="tx1"/>
                </a:solidFill>
              </a:rPr>
            </a:br>
            <a:r>
              <a:rPr lang="es-ES" dirty="0" smtClean="0">
                <a:solidFill>
                  <a:schemeClr val="tx1"/>
                </a:solidFill>
              </a:rPr>
              <a:t/>
            </a:r>
            <a:br>
              <a:rPr lang="es-ES" dirty="0" smtClean="0">
                <a:solidFill>
                  <a:schemeClr val="tx1"/>
                </a:solidFill>
              </a:rPr>
            </a:br>
            <a:r>
              <a:rPr lang="es-ES" dirty="0" smtClean="0">
                <a:solidFill>
                  <a:schemeClr val="tx1"/>
                </a:solidFill>
              </a:rPr>
              <a:t>Los objetivos específicos apuntan a cada parte del problema señalado y a los distintos aspectos a investigar, los que permitirán llegar al conocimiento buscado.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681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Referencias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330035"/>
            <a:ext cx="8915400" cy="5527965"/>
          </a:xfrm>
        </p:spPr>
        <p:txBody>
          <a:bodyPr>
            <a:noAutofit/>
          </a:bodyPr>
          <a:lstStyle/>
          <a:p>
            <a:r>
              <a:rPr lang="es-ES" sz="2400" dirty="0" smtClean="0"/>
              <a:t>Hernández, S., Fernández C., Baptista L. (2010) Metodología de la Investigación. 5ª. Edición. Editorial Mc Graw Hill, México.</a:t>
            </a:r>
          </a:p>
          <a:p>
            <a:r>
              <a:rPr lang="es-ES" sz="2400" dirty="0" smtClean="0"/>
              <a:t>López B., López B. (2015). Manual de Investigación del Mercado turístico. Ed. Pirámide, México.</a:t>
            </a:r>
          </a:p>
          <a:p>
            <a:r>
              <a:rPr lang="es-ES" sz="2400" dirty="0" smtClean="0"/>
              <a:t>Munch, G. (2005). Métodos y Técnicas de investigación. Editorial Trillas, México.</a:t>
            </a:r>
          </a:p>
          <a:p>
            <a:r>
              <a:rPr lang="es-ES" sz="2400" dirty="0" smtClean="0"/>
              <a:t>Rojas, S. (2013). Guía para realizar Investigaciones </a:t>
            </a:r>
            <a:r>
              <a:rPr lang="es-ES" sz="2400" dirty="0"/>
              <a:t>S</a:t>
            </a:r>
            <a:r>
              <a:rPr lang="es-ES" sz="2400" dirty="0" smtClean="0"/>
              <a:t>ociales . 8ª. Edición, Editorial Plaza Valdez Editores, México.</a:t>
            </a:r>
          </a:p>
          <a:p>
            <a:r>
              <a:rPr lang="es-ES" sz="2400" dirty="0" smtClean="0"/>
              <a:t>Investigación en http</a:t>
            </a:r>
            <a:r>
              <a:rPr lang="es-ES" sz="2400" dirty="0"/>
              <a:t>://www.redalyc.org/revista.oa?id=674</a:t>
            </a:r>
          </a:p>
        </p:txBody>
      </p:sp>
    </p:spTree>
    <p:extLst>
      <p:ext uri="{BB962C8B-B14F-4D97-AF65-F5344CB8AC3E}">
        <p14:creationId xmlns:p14="http://schemas.microsoft.com/office/powerpoint/2010/main" val="3029325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54031" y="280555"/>
            <a:ext cx="9706985" cy="2078182"/>
          </a:xfrm>
        </p:spPr>
        <p:txBody>
          <a:bodyPr>
            <a:normAutofit fontScale="90000"/>
          </a:bodyPr>
          <a:lstStyle/>
          <a:p>
            <a:r>
              <a:rPr lang="es-ES" dirty="0"/>
              <a:t>1. Delimitación de un objeto de estudio </a:t>
            </a:r>
            <a:r>
              <a:rPr lang="es-ES" dirty="0" smtClean="0"/>
              <a:t>en el campo </a:t>
            </a:r>
            <a:r>
              <a:rPr lang="es-ES" dirty="0"/>
              <a:t>de conocimiento turístico y su </a:t>
            </a:r>
            <a:r>
              <a:rPr lang="es-ES" dirty="0" smtClean="0"/>
              <a:t>problematización.</a:t>
            </a:r>
            <a:br>
              <a:rPr lang="es-ES" dirty="0" smtClean="0"/>
            </a:br>
            <a:r>
              <a:rPr lang="es-ES" dirty="0" smtClean="0"/>
              <a:t>Investigación</a:t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54031" y="2483428"/>
            <a:ext cx="8915400" cy="4248676"/>
          </a:xfrm>
        </p:spPr>
        <p:txBody>
          <a:bodyPr>
            <a:normAutofit/>
          </a:bodyPr>
          <a:lstStyle/>
          <a:p>
            <a:r>
              <a:rPr lang="es-ES" sz="3200" dirty="0"/>
              <a:t>La investigación es un conjunto de procesos sistemáticos, críticos y empíricos que se aplican al estudio de un fenómeno</a:t>
            </a:r>
            <a:r>
              <a:rPr lang="es-ES" sz="3200" dirty="0" smtClean="0"/>
              <a:t>. Hernández, Fernández, Baptista, (2010).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3763482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571500"/>
            <a:ext cx="9602788" cy="5339722"/>
          </a:xfrm>
        </p:spPr>
        <p:txBody>
          <a:bodyPr/>
          <a:lstStyle/>
          <a:p>
            <a:r>
              <a:rPr lang="es-ES" sz="2800" dirty="0"/>
              <a:t>Es la actividad de búsqueda que se caracteriza por ser reflexiva, sistemática y metódica; tiene por finalidad obtener conocimientos y solucionar problemas científicos, filosóficos o empírico-técnicos, y se desarrolla mediante un proceso.</a:t>
            </a:r>
          </a:p>
          <a:p>
            <a:r>
              <a:rPr lang="es-ES" sz="2800" dirty="0"/>
              <a:t>La investigación científica es la búsqueda intencionada de conocimientos o de soluciones a problemas de carácter científico; el método científico indica el camino que se ha de transitar en esa indagación y las técnicas precisan la manera de recorrerlo.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54673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36963" y="550718"/>
            <a:ext cx="8911687" cy="1280890"/>
          </a:xfrm>
        </p:spPr>
        <p:txBody>
          <a:bodyPr/>
          <a:lstStyle/>
          <a:p>
            <a:r>
              <a:rPr lang="es-ES" dirty="0" smtClean="0"/>
              <a:t>Importancia de la investigación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33945" y="1831608"/>
            <a:ext cx="9478385" cy="4630332"/>
          </a:xfrm>
        </p:spPr>
        <p:txBody>
          <a:bodyPr>
            <a:normAutofit/>
          </a:bodyPr>
          <a:lstStyle/>
          <a:p>
            <a:r>
              <a:rPr lang="es-ES" sz="2800" dirty="0" smtClean="0"/>
              <a:t>La </a:t>
            </a:r>
            <a:r>
              <a:rPr lang="es-ES" sz="2800" dirty="0"/>
              <a:t>investigación </a:t>
            </a:r>
            <a:r>
              <a:rPr lang="es-ES" sz="2800" dirty="0" smtClean="0"/>
              <a:t>ayuda </a:t>
            </a:r>
            <a:r>
              <a:rPr lang="es-ES" sz="2800" dirty="0"/>
              <a:t>a mejorar el estudio porque </a:t>
            </a:r>
            <a:r>
              <a:rPr lang="es-ES" sz="2800" dirty="0" smtClean="0"/>
              <a:t> </a:t>
            </a:r>
            <a:r>
              <a:rPr lang="es-ES" sz="2800" dirty="0"/>
              <a:t>permite establecer contacto con la realidad a fin de que </a:t>
            </a:r>
            <a:r>
              <a:rPr lang="es-ES" sz="2800" dirty="0" smtClean="0"/>
              <a:t>se  conozca </a:t>
            </a:r>
            <a:r>
              <a:rPr lang="es-ES" sz="2800" dirty="0"/>
              <a:t>mejor. Constituye un estímulo para la actividad intelectual creadora. Ayuda a desarrollar una curiosidad creciente acerca de la solución de problemas, además, </a:t>
            </a:r>
            <a:r>
              <a:rPr lang="es-ES" sz="2800" dirty="0" smtClean="0"/>
              <a:t>contribuye </a:t>
            </a:r>
            <a:r>
              <a:rPr lang="es-ES" sz="2800" dirty="0"/>
              <a:t>al progreso de la lectura crítica.</a:t>
            </a:r>
          </a:p>
          <a:p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110629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88023" y="215401"/>
            <a:ext cx="8911687" cy="802908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Elementos de la investigación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03216" y="1236518"/>
            <a:ext cx="9602788" cy="58189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400" dirty="0" smtClean="0"/>
              <a:t>Desde </a:t>
            </a:r>
            <a:r>
              <a:rPr lang="es-ES" sz="2400" dirty="0"/>
              <a:t>un punto de vista estructural </a:t>
            </a:r>
            <a:r>
              <a:rPr lang="es-ES" sz="2400" dirty="0" smtClean="0"/>
              <a:t>se reconocen  </a:t>
            </a:r>
            <a:r>
              <a:rPr lang="es-ES" sz="2400" dirty="0"/>
              <a:t>cuatro elementos presentes en toda investigación: sujeto, objeto, medio y fin.</a:t>
            </a:r>
          </a:p>
          <a:p>
            <a:r>
              <a:rPr lang="es-ES" sz="2400" dirty="0"/>
              <a:t>Se entiende por sujeto el que desarrolla la actividad, el </a:t>
            </a:r>
            <a:r>
              <a:rPr lang="es-ES" sz="2400" dirty="0" smtClean="0"/>
              <a:t>investigador.</a:t>
            </a:r>
            <a:endParaRPr lang="es-ES" sz="2400" dirty="0"/>
          </a:p>
          <a:p>
            <a:r>
              <a:rPr lang="es-ES" sz="2400" dirty="0"/>
              <a:t>Por objeto, lo que se indaga, esto es, la materia o el </a:t>
            </a:r>
            <a:r>
              <a:rPr lang="es-ES" sz="2400" dirty="0" smtClean="0"/>
              <a:t>tema.</a:t>
            </a:r>
            <a:endParaRPr lang="es-ES" sz="2400" dirty="0"/>
          </a:p>
          <a:p>
            <a:r>
              <a:rPr lang="es-ES" sz="2400" dirty="0"/>
              <a:t>Por medio, lo que se requiere para llevar a cabo la actividad, es decir, el conjunto de métodos y técnicas </a:t>
            </a:r>
            <a:r>
              <a:rPr lang="es-ES" sz="2400" dirty="0" smtClean="0"/>
              <a:t>adecuados.</a:t>
            </a:r>
            <a:endParaRPr lang="es-ES" sz="2400" dirty="0"/>
          </a:p>
          <a:p>
            <a:r>
              <a:rPr lang="es-ES" sz="2400" dirty="0"/>
              <a:t>Por fin, lo que se persigue, los propósitos de la actividad de búsqueda, que radica en la solución de una problemática detectada.</a:t>
            </a:r>
          </a:p>
          <a:p>
            <a:pPr marL="0" indent="0">
              <a:buNone/>
            </a:pP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790384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4225" y="457200"/>
            <a:ext cx="8911687" cy="1280890"/>
          </a:xfrm>
        </p:spPr>
        <p:txBody>
          <a:bodyPr/>
          <a:lstStyle/>
          <a:p>
            <a:r>
              <a:rPr lang="es-ES" dirty="0" smtClean="0"/>
              <a:t>Tipos de investigación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54827" y="1738090"/>
            <a:ext cx="7192385" cy="4498058"/>
          </a:xfrm>
        </p:spPr>
        <p:txBody>
          <a:bodyPr>
            <a:normAutofit/>
          </a:bodyPr>
          <a:lstStyle/>
          <a:p>
            <a:r>
              <a:rPr lang="es-ES" sz="4400" dirty="0" smtClean="0"/>
              <a:t>Exploratoria</a:t>
            </a:r>
          </a:p>
          <a:p>
            <a:r>
              <a:rPr lang="es-ES" sz="4400" dirty="0" smtClean="0"/>
              <a:t>Descriptiva</a:t>
            </a:r>
          </a:p>
          <a:p>
            <a:r>
              <a:rPr lang="es-ES" sz="4400" dirty="0" smtClean="0"/>
              <a:t>Explicativa</a:t>
            </a:r>
            <a:endParaRPr lang="es-ES" sz="4400" dirty="0"/>
          </a:p>
        </p:txBody>
      </p:sp>
    </p:spTree>
    <p:extLst>
      <p:ext uri="{BB962C8B-B14F-4D97-AF65-F5344CB8AC3E}">
        <p14:creationId xmlns:p14="http://schemas.microsoft.com/office/powerpoint/2010/main" val="2103304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44436" y="1340427"/>
            <a:ext cx="9260176" cy="4570795"/>
          </a:xfrm>
        </p:spPr>
        <p:txBody>
          <a:bodyPr>
            <a:normAutofit/>
          </a:bodyPr>
          <a:lstStyle/>
          <a:p>
            <a:r>
              <a:rPr lang="es-ES" sz="2800" dirty="0"/>
              <a:t>Investigación exploratoria: Recibe este nombre la investigación que se realiza con el propósito de destacar los aspectos fundamentales de una problemática determinada y encontrar los procedimientos adecuados para elaborar una investigación posterior. Es útil desarrollar este tipo de investigación porque, al contar con sus resultados, se simplifica abrir líneas de investigación y proceder a su consecuente comprobación.</a:t>
            </a:r>
          </a:p>
          <a:p>
            <a:pPr marL="0" indent="0">
              <a:buNone/>
            </a:pP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77014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455</TotalTime>
  <Words>1909</Words>
  <Application>Microsoft Office PowerPoint</Application>
  <PresentationFormat>Panorámica</PresentationFormat>
  <Paragraphs>214</Paragraphs>
  <Slides>37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3" baseType="lpstr">
      <vt:lpstr>Arial</vt:lpstr>
      <vt:lpstr>Century Gothic</vt:lpstr>
      <vt:lpstr>Helvetica</vt:lpstr>
      <vt:lpstr>inherit</vt:lpstr>
      <vt:lpstr>Wingdings 3</vt:lpstr>
      <vt:lpstr>Espiral</vt:lpstr>
      <vt:lpstr>Presentación de PowerPoint</vt:lpstr>
      <vt:lpstr>Presentación</vt:lpstr>
      <vt:lpstr>Contenido</vt:lpstr>
      <vt:lpstr>1. Delimitación de un objeto de estudio en el campo de conocimiento turístico y su problematización. Investigación  </vt:lpstr>
      <vt:lpstr>Presentación de PowerPoint</vt:lpstr>
      <vt:lpstr>Importancia de la investigación </vt:lpstr>
      <vt:lpstr>Elementos de la investigación </vt:lpstr>
      <vt:lpstr>Tipos de investigación</vt:lpstr>
      <vt:lpstr>Presentación de PowerPoint</vt:lpstr>
      <vt:lpstr>Presentación de PowerPoint</vt:lpstr>
      <vt:lpstr>Presentación de PowerPoint</vt:lpstr>
      <vt:lpstr>En la investigación deben darse una serie de características para que sea en realidad científica: </vt:lpstr>
      <vt:lpstr>Antecedentes de la investigación</vt:lpstr>
      <vt:lpstr>Estado del arte</vt:lpstr>
      <vt:lpstr>Enfoques de la investigación </vt:lpstr>
      <vt:lpstr>Presentación de PowerPoint</vt:lpstr>
      <vt:lpstr>Proceso de investigación</vt:lpstr>
      <vt:lpstr> Idea de investigación</vt:lpstr>
      <vt:lpstr>¿Cómo surgen las ideas de investigación?</vt:lpstr>
      <vt:lpstr>Presentación de PowerPoint</vt:lpstr>
      <vt:lpstr>Selección del tema de investigación</vt:lpstr>
      <vt:lpstr>Presentación de PowerPoint</vt:lpstr>
      <vt:lpstr>Pasos para elegir un tema de investigación</vt:lpstr>
      <vt:lpstr>Puntos a considerar para una correcta elección del tema.</vt:lpstr>
      <vt:lpstr>Objeto de estudio en el turismo</vt:lpstr>
      <vt:lpstr>Presentación de PowerPoint</vt:lpstr>
      <vt:lpstr>Presentación de PowerPoint</vt:lpstr>
      <vt:lpstr>1. La delimitación del objeto en el espacio físico geográfico.</vt:lpstr>
      <vt:lpstr>2. La delimitación en el tiempo</vt:lpstr>
      <vt:lpstr>3. La delimitación semántica precisando el significado de sus principales conceptos, mediante el análisis de documentos especializados. </vt:lpstr>
      <vt:lpstr>Algunos criterios que se han propuesto para evaluar el potencial de un tema de investigación son los siguientes:  Relevancia social:  ¿Cuál es su trascendencia para la sociedad? ¿Quiénes se beneficiarán con los resultados de la investigación? ¿De qué modo?</vt:lpstr>
      <vt:lpstr>Planteamiento del problema</vt:lpstr>
      <vt:lpstr>Criterios para plantear el problema de investigación</vt:lpstr>
      <vt:lpstr>Elementos del problema</vt:lpstr>
      <vt:lpstr>Objetivos de investigación </vt:lpstr>
      <vt:lpstr>Los objetivos de la investigación:  El objetivo general hace referencia al problema planteado en su totalidad y que se va a hacer para para investigar el mismo.  Los objetivos específicos apuntan a cada parte del problema señalado y a los distintos aspectos a investigar, los que permitirán llegar al conocimiento buscado.</vt:lpstr>
      <vt:lpstr>Referencias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guisela leon leon</dc:creator>
  <cp:lastModifiedBy>maria guisela leon leon</cp:lastModifiedBy>
  <cp:revision>32</cp:revision>
  <dcterms:created xsi:type="dcterms:W3CDTF">2017-10-21T19:06:05Z</dcterms:created>
  <dcterms:modified xsi:type="dcterms:W3CDTF">2017-10-22T02:41:26Z</dcterms:modified>
</cp:coreProperties>
</file>