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45"/>
  </p:notesMasterIdLst>
  <p:handoutMasterIdLst>
    <p:handoutMasterId r:id="rId46"/>
  </p:handoutMasterIdLst>
  <p:sldIdLst>
    <p:sldId id="411" r:id="rId2"/>
    <p:sldId id="412" r:id="rId3"/>
    <p:sldId id="413" r:id="rId4"/>
    <p:sldId id="414" r:id="rId5"/>
    <p:sldId id="415" r:id="rId6"/>
    <p:sldId id="451" r:id="rId7"/>
    <p:sldId id="501" r:id="rId8"/>
    <p:sldId id="417" r:id="rId9"/>
    <p:sldId id="418" r:id="rId10"/>
    <p:sldId id="419" r:id="rId11"/>
    <p:sldId id="460" r:id="rId12"/>
    <p:sldId id="420" r:id="rId13"/>
    <p:sldId id="421" r:id="rId14"/>
    <p:sldId id="422" r:id="rId15"/>
    <p:sldId id="423" r:id="rId16"/>
    <p:sldId id="424" r:id="rId17"/>
    <p:sldId id="425" r:id="rId18"/>
    <p:sldId id="426" r:id="rId19"/>
    <p:sldId id="459" r:id="rId20"/>
    <p:sldId id="427" r:id="rId21"/>
    <p:sldId id="428" r:id="rId22"/>
    <p:sldId id="429" r:id="rId23"/>
    <p:sldId id="430" r:id="rId24"/>
    <p:sldId id="431" r:id="rId25"/>
    <p:sldId id="432" r:id="rId26"/>
    <p:sldId id="457" r:id="rId27"/>
    <p:sldId id="458" r:id="rId28"/>
    <p:sldId id="433" r:id="rId29"/>
    <p:sldId id="434" r:id="rId30"/>
    <p:sldId id="456" r:id="rId31"/>
    <p:sldId id="435" r:id="rId32"/>
    <p:sldId id="436" r:id="rId33"/>
    <p:sldId id="437" r:id="rId34"/>
    <p:sldId id="438" r:id="rId35"/>
    <p:sldId id="439" r:id="rId36"/>
    <p:sldId id="452" r:id="rId37"/>
    <p:sldId id="454" r:id="rId38"/>
    <p:sldId id="455" r:id="rId39"/>
    <p:sldId id="453" r:id="rId40"/>
    <p:sldId id="497" r:id="rId41"/>
    <p:sldId id="500" r:id="rId42"/>
    <p:sldId id="496" r:id="rId43"/>
    <p:sldId id="494" r:id="rId44"/>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FF00"/>
    <a:srgbClr val="CCFFCC"/>
    <a:srgbClr val="CDF0FF"/>
    <a:srgbClr val="003399"/>
    <a:srgbClr val="FFCCFF"/>
    <a:srgbClr val="CEFEEC"/>
    <a:srgbClr val="CCECFF"/>
    <a:srgbClr val="0066CC"/>
    <a:srgbClr val="0099FF"/>
    <a:srgbClr val="66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21471" autoAdjust="0"/>
    <p:restoredTop sz="94599" autoAdjust="0"/>
  </p:normalViewPr>
  <p:slideViewPr>
    <p:cSldViewPr>
      <p:cViewPr>
        <p:scale>
          <a:sx n="70" d="100"/>
          <a:sy n="70" d="100"/>
        </p:scale>
        <p:origin x="-1578" y="-564"/>
      </p:cViewPr>
      <p:guideLst>
        <p:guide orient="horz" pos="2160"/>
        <p:guide pos="3839"/>
      </p:guideLst>
    </p:cSldViewPr>
  </p:slideViewPr>
  <p:notesTextViewPr>
    <p:cViewPr>
      <p:scale>
        <a:sx n="1" d="1"/>
        <a:sy n="1" d="1"/>
      </p:scale>
      <p:origin x="0" y="0"/>
    </p:cViewPr>
  </p:notesTextViewPr>
  <p:sorterViewPr>
    <p:cViewPr>
      <p:scale>
        <a:sx n="26" d="100"/>
        <a:sy n="26" d="100"/>
      </p:scale>
      <p:origin x="0" y="0"/>
    </p:cViewPr>
  </p:sorterViewPr>
  <p:notesViewPr>
    <p:cSldViewPr showGuides="1">
      <p:cViewPr varScale="1">
        <p:scale>
          <a:sx n="76" d="100"/>
          <a:sy n="76" d="100"/>
        </p:scale>
        <p:origin x="318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15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AB5827-0B83-4F03-8D31-E7B56A0D71F4}" type="doc">
      <dgm:prSet loTypeId="urn:microsoft.com/office/officeart/2005/8/layout/hierarchy1" loCatId="hierarchy" qsTypeId="urn:microsoft.com/office/officeart/2005/8/quickstyle/simple5" qsCatId="simple" csTypeId="urn:microsoft.com/office/officeart/2005/8/colors/colorful5" csCatId="colorful" phldr="1"/>
      <dgm:spPr/>
      <dgm:t>
        <a:bodyPr/>
        <a:lstStyle/>
        <a:p>
          <a:endParaRPr lang="es-ES"/>
        </a:p>
      </dgm:t>
    </dgm:pt>
    <dgm:pt modelId="{584988E1-3EC8-483F-8748-C7B999F55BA1}">
      <dgm:prSet phldrT="[Texto]" custT="1"/>
      <dgm:spPr>
        <a:ln>
          <a:solidFill>
            <a:schemeClr val="tx1"/>
          </a:solidFill>
        </a:ln>
      </dgm:spPr>
      <dgm:t>
        <a:bodyPr/>
        <a:lstStyle/>
        <a:p>
          <a:pPr algn="ctr"/>
          <a:r>
            <a:rPr lang="es-ES" sz="2800" b="1" cap="none" spc="0" dirty="0" smtClean="0">
              <a:ln w="18000">
                <a:solidFill>
                  <a:schemeClr val="accent2">
                    <a:lumMod val="75000"/>
                  </a:schemeClr>
                </a:solidFill>
                <a:prstDash val="solid"/>
                <a:miter lim="800000"/>
              </a:ln>
              <a:solidFill>
                <a:schemeClr val="tx1"/>
              </a:solidFill>
              <a:effectLst>
                <a:outerShdw blurRad="25500" dist="23000" dir="7020000" algn="tl">
                  <a:srgbClr val="000000">
                    <a:alpha val="50000"/>
                  </a:srgbClr>
                </a:outerShdw>
              </a:effectLst>
              <a:latin typeface="Arial" pitchFamily="34" charset="0"/>
              <a:cs typeface="Arial" pitchFamily="34" charset="0"/>
            </a:rPr>
            <a:t>Ciencia</a:t>
          </a:r>
          <a:endParaRPr lang="es-ES" sz="2800" b="1" cap="none" spc="0" dirty="0">
            <a:ln w="18000">
              <a:solidFill>
                <a:schemeClr val="accent2">
                  <a:lumMod val="75000"/>
                </a:schemeClr>
              </a:solidFill>
              <a:prstDash val="solid"/>
              <a:miter lim="800000"/>
            </a:ln>
            <a:solidFill>
              <a:schemeClr val="tx1"/>
            </a:solidFill>
            <a:effectLst>
              <a:outerShdw blurRad="25500" dist="23000" dir="7020000" algn="tl">
                <a:srgbClr val="000000">
                  <a:alpha val="50000"/>
                </a:srgbClr>
              </a:outerShdw>
            </a:effectLst>
            <a:latin typeface="Arial" pitchFamily="34" charset="0"/>
            <a:cs typeface="Arial" pitchFamily="34" charset="0"/>
          </a:endParaRPr>
        </a:p>
      </dgm:t>
    </dgm:pt>
    <dgm:pt modelId="{801426A2-7D60-4B3B-B9C1-262289D05EFB}" type="parTrans" cxnId="{A2390DE1-6B98-47CB-A55F-444850570A45}">
      <dgm:prSet/>
      <dgm:spPr/>
      <dgm:t>
        <a:bodyPr/>
        <a:lstStyle/>
        <a:p>
          <a:endParaRPr lang="es-ES"/>
        </a:p>
      </dgm:t>
    </dgm:pt>
    <dgm:pt modelId="{B98F72BD-C5D1-457B-89BA-BB8D93FC3838}" type="sibTrans" cxnId="{A2390DE1-6B98-47CB-A55F-444850570A45}">
      <dgm:prSet/>
      <dgm:spPr/>
      <dgm:t>
        <a:bodyPr/>
        <a:lstStyle/>
        <a:p>
          <a:endParaRPr lang="es-ES"/>
        </a:p>
      </dgm:t>
    </dgm:pt>
    <dgm:pt modelId="{484F0B31-D9B0-43E4-8F3B-4B3D6449E915}">
      <dgm:prSet phldrT="[Texto]" custT="1"/>
      <dgm:spPr>
        <a:ln>
          <a:solidFill>
            <a:schemeClr val="tx1"/>
          </a:solidFill>
        </a:ln>
      </dgm:spPr>
      <dgm:t>
        <a:bodyPr/>
        <a:lstStyle/>
        <a:p>
          <a:pPr algn="ctr"/>
          <a:r>
            <a:rPr lang="es-MX" sz="1400" dirty="0" smtClean="0">
              <a:solidFill>
                <a:schemeClr val="tx1"/>
              </a:solidFill>
              <a:latin typeface="Arial" pitchFamily="34" charset="0"/>
              <a:cs typeface="Arial" pitchFamily="34" charset="0"/>
            </a:rPr>
            <a:t>Los conocimientos científicos se obtienen mediante observaciones y experimentaciones en ámbitos específicos.</a:t>
          </a:r>
          <a:endParaRPr lang="es-ES" sz="1400" dirty="0">
            <a:solidFill>
              <a:schemeClr val="tx1"/>
            </a:solidFill>
            <a:latin typeface="Arial" pitchFamily="34" charset="0"/>
            <a:cs typeface="Arial" pitchFamily="34" charset="0"/>
          </a:endParaRPr>
        </a:p>
      </dgm:t>
    </dgm:pt>
    <dgm:pt modelId="{3D9985C8-EFC3-43D4-B09A-1C58C79B9B87}" type="parTrans" cxnId="{D8932681-EA8C-48A8-A479-8E22FB6F6CD5}">
      <dgm:prSet/>
      <dgm:spPr/>
      <dgm:t>
        <a:bodyPr/>
        <a:lstStyle/>
        <a:p>
          <a:endParaRPr lang="es-ES"/>
        </a:p>
      </dgm:t>
    </dgm:pt>
    <dgm:pt modelId="{7AE40398-7BC5-405F-90E9-72D6B207DFEB}" type="sibTrans" cxnId="{D8932681-EA8C-48A8-A479-8E22FB6F6CD5}">
      <dgm:prSet/>
      <dgm:spPr/>
      <dgm:t>
        <a:bodyPr/>
        <a:lstStyle/>
        <a:p>
          <a:endParaRPr lang="es-ES"/>
        </a:p>
      </dgm:t>
    </dgm:pt>
    <dgm:pt modelId="{D72D2888-1284-4C97-B321-0DCE84DD2DF5}">
      <dgm:prSet phldrT="[Texto]" custT="1"/>
      <dgm:spPr>
        <a:ln>
          <a:solidFill>
            <a:schemeClr val="tx1"/>
          </a:solidFill>
        </a:ln>
      </dgm:spPr>
      <dgm:t>
        <a:bodyPr/>
        <a:lstStyle/>
        <a:p>
          <a:pPr algn="ctr"/>
          <a:r>
            <a:rPr lang="es-MX" sz="1600" dirty="0" smtClean="0">
              <a:solidFill>
                <a:schemeClr val="tx1"/>
              </a:solidFill>
              <a:latin typeface="Arial" pitchFamily="34" charset="0"/>
              <a:cs typeface="Arial" pitchFamily="34" charset="0"/>
            </a:rPr>
            <a:t>Preguntas y razonamientos</a:t>
          </a:r>
          <a:endParaRPr lang="es-ES" sz="1600" dirty="0">
            <a:solidFill>
              <a:schemeClr val="tx1"/>
            </a:solidFill>
            <a:latin typeface="Arial" pitchFamily="34" charset="0"/>
            <a:cs typeface="Arial" pitchFamily="34" charset="0"/>
          </a:endParaRPr>
        </a:p>
      </dgm:t>
    </dgm:pt>
    <dgm:pt modelId="{CD23E064-ABFA-4ED2-BAB4-8D1130CC1F1C}" type="parTrans" cxnId="{0A5818B4-6D45-44F0-8368-B7F9CA003AC1}">
      <dgm:prSet/>
      <dgm:spPr/>
      <dgm:t>
        <a:bodyPr/>
        <a:lstStyle/>
        <a:p>
          <a:endParaRPr lang="es-ES"/>
        </a:p>
      </dgm:t>
    </dgm:pt>
    <dgm:pt modelId="{9250D860-A47C-497F-9858-46991F17A914}" type="sibTrans" cxnId="{0A5818B4-6D45-44F0-8368-B7F9CA003AC1}">
      <dgm:prSet/>
      <dgm:spPr/>
      <dgm:t>
        <a:bodyPr/>
        <a:lstStyle/>
        <a:p>
          <a:endParaRPr lang="es-ES"/>
        </a:p>
      </dgm:t>
    </dgm:pt>
    <dgm:pt modelId="{A6DAE651-2EB5-4665-A91A-1DF8CC194EC3}">
      <dgm:prSet phldrT="[Texto]" custT="1"/>
      <dgm:spPr>
        <a:ln>
          <a:solidFill>
            <a:schemeClr val="tx1"/>
          </a:solidFill>
        </a:ln>
      </dgm:spPr>
      <dgm:t>
        <a:bodyPr/>
        <a:lstStyle/>
        <a:p>
          <a:pPr algn="ctr"/>
          <a:r>
            <a:rPr lang="es-ES" sz="1600" dirty="0" smtClean="0">
              <a:solidFill>
                <a:schemeClr val="tx1"/>
              </a:solidFill>
              <a:latin typeface="Arial" pitchFamily="34" charset="0"/>
              <a:cs typeface="Arial" pitchFamily="34" charset="0"/>
            </a:rPr>
            <a:t>Se deducen principios</a:t>
          </a:r>
          <a:endParaRPr lang="es-ES" sz="1600" dirty="0">
            <a:solidFill>
              <a:schemeClr val="tx1"/>
            </a:solidFill>
            <a:latin typeface="Arial" pitchFamily="34" charset="0"/>
            <a:cs typeface="Arial" pitchFamily="34" charset="0"/>
          </a:endParaRPr>
        </a:p>
      </dgm:t>
    </dgm:pt>
    <dgm:pt modelId="{53853F23-26A0-4371-B156-885FF80F33D8}" type="parTrans" cxnId="{6E96FA2E-C053-4A91-9883-F2490FCFD428}">
      <dgm:prSet/>
      <dgm:spPr/>
      <dgm:t>
        <a:bodyPr/>
        <a:lstStyle/>
        <a:p>
          <a:endParaRPr lang="es-ES"/>
        </a:p>
      </dgm:t>
    </dgm:pt>
    <dgm:pt modelId="{A3BFB656-31DD-4011-BBA0-086FD8D1EF72}" type="sibTrans" cxnId="{6E96FA2E-C053-4A91-9883-F2490FCFD428}">
      <dgm:prSet/>
      <dgm:spPr/>
      <dgm:t>
        <a:bodyPr/>
        <a:lstStyle/>
        <a:p>
          <a:endParaRPr lang="es-ES"/>
        </a:p>
      </dgm:t>
    </dgm:pt>
    <dgm:pt modelId="{D88C30AD-2649-4D1F-9C4C-F971C03D1208}">
      <dgm:prSet phldrT="[Texto]" custT="1"/>
      <dgm:spPr>
        <a:ln>
          <a:solidFill>
            <a:schemeClr val="tx1"/>
          </a:solidFill>
        </a:ln>
      </dgm:spPr>
      <dgm:t>
        <a:bodyPr/>
        <a:lstStyle/>
        <a:p>
          <a:pPr algn="ctr"/>
          <a:r>
            <a:rPr lang="es-MX" sz="1600" dirty="0" smtClean="0">
              <a:solidFill>
                <a:schemeClr val="tx1"/>
              </a:solidFill>
              <a:latin typeface="Arial" pitchFamily="34" charset="0"/>
              <a:cs typeface="Arial" pitchFamily="34" charset="0"/>
            </a:rPr>
            <a:t>Es un sistema ordenado de conocimientos estructurados</a:t>
          </a:r>
          <a:r>
            <a:rPr lang="es-MX" sz="1100" dirty="0" smtClean="0">
              <a:solidFill>
                <a:schemeClr val="tx1"/>
              </a:solidFill>
              <a:latin typeface="Arial" pitchFamily="34" charset="0"/>
              <a:cs typeface="Arial" pitchFamily="34" charset="0"/>
            </a:rPr>
            <a:t>.</a:t>
          </a:r>
          <a:endParaRPr lang="es-ES" sz="1100" dirty="0">
            <a:solidFill>
              <a:schemeClr val="tx1"/>
            </a:solidFill>
            <a:latin typeface="Arial" pitchFamily="34" charset="0"/>
            <a:cs typeface="Arial" pitchFamily="34" charset="0"/>
          </a:endParaRPr>
        </a:p>
      </dgm:t>
    </dgm:pt>
    <dgm:pt modelId="{6B1E3060-7794-4AE7-883B-7E0DBACE6156}" type="parTrans" cxnId="{CE097838-1131-4FF9-94C3-1EEAFBB57A6E}">
      <dgm:prSet/>
      <dgm:spPr/>
      <dgm:t>
        <a:bodyPr/>
        <a:lstStyle/>
        <a:p>
          <a:endParaRPr lang="es-ES"/>
        </a:p>
      </dgm:t>
    </dgm:pt>
    <dgm:pt modelId="{1EDBC478-F6D3-4CF9-867E-C38DBCC03593}" type="sibTrans" cxnId="{CE097838-1131-4FF9-94C3-1EEAFBB57A6E}">
      <dgm:prSet/>
      <dgm:spPr/>
      <dgm:t>
        <a:bodyPr/>
        <a:lstStyle/>
        <a:p>
          <a:endParaRPr lang="es-ES"/>
        </a:p>
      </dgm:t>
    </dgm:pt>
    <dgm:pt modelId="{8E235801-A0CA-489C-AC8A-2235180F789F}">
      <dgm:prSet custT="1"/>
      <dgm:spPr>
        <a:ln>
          <a:solidFill>
            <a:schemeClr val="tx1"/>
          </a:solidFill>
        </a:ln>
      </dgm:spPr>
      <dgm:t>
        <a:bodyPr/>
        <a:lstStyle/>
        <a:p>
          <a:pPr algn="ctr"/>
          <a:r>
            <a:rPr lang="es-ES" sz="1600" dirty="0" smtClean="0">
              <a:solidFill>
                <a:schemeClr val="tx1"/>
              </a:solidFill>
              <a:latin typeface="Arial" pitchFamily="34" charset="0"/>
              <a:cs typeface="Arial" pitchFamily="34" charset="0"/>
            </a:rPr>
            <a:t>Se construyen hipótesis </a:t>
          </a:r>
          <a:endParaRPr lang="es-ES" sz="1600" dirty="0">
            <a:solidFill>
              <a:schemeClr val="tx1"/>
            </a:solidFill>
            <a:latin typeface="Arial" pitchFamily="34" charset="0"/>
            <a:cs typeface="Arial" pitchFamily="34" charset="0"/>
          </a:endParaRPr>
        </a:p>
      </dgm:t>
    </dgm:pt>
    <dgm:pt modelId="{059D8DD0-816E-4427-AC50-F18BA3783039}" type="parTrans" cxnId="{E269EE0E-EE7F-4D7A-967E-D85BFFCACED9}">
      <dgm:prSet/>
      <dgm:spPr/>
      <dgm:t>
        <a:bodyPr/>
        <a:lstStyle/>
        <a:p>
          <a:endParaRPr lang="es-ES"/>
        </a:p>
      </dgm:t>
    </dgm:pt>
    <dgm:pt modelId="{B52585F2-6B1B-4EAE-A6DB-5139C2974514}" type="sibTrans" cxnId="{E269EE0E-EE7F-4D7A-967E-D85BFFCACED9}">
      <dgm:prSet/>
      <dgm:spPr/>
      <dgm:t>
        <a:bodyPr/>
        <a:lstStyle/>
        <a:p>
          <a:endParaRPr lang="es-ES"/>
        </a:p>
      </dgm:t>
    </dgm:pt>
    <dgm:pt modelId="{240A0BA4-9448-4A99-8C67-2F6A1258205F}">
      <dgm:prSet custT="1"/>
      <dgm:spPr>
        <a:ln>
          <a:solidFill>
            <a:schemeClr val="tx1"/>
          </a:solidFill>
        </a:ln>
      </dgm:spPr>
      <dgm:t>
        <a:bodyPr/>
        <a:lstStyle/>
        <a:p>
          <a:pPr algn="ctr"/>
          <a:r>
            <a:rPr lang="es-MX" sz="1300" dirty="0" smtClean="0">
              <a:solidFill>
                <a:schemeClr val="tx1"/>
              </a:solidFill>
              <a:latin typeface="Arial" pitchFamily="34" charset="0"/>
              <a:cs typeface="Arial" pitchFamily="34" charset="0"/>
            </a:rPr>
            <a:t>Se elaboran leyes generales y sistemas organizados por medio de un método científico</a:t>
          </a:r>
          <a:endParaRPr lang="es-ES" sz="1300" dirty="0">
            <a:solidFill>
              <a:schemeClr val="tx1"/>
            </a:solidFill>
            <a:latin typeface="Arial" pitchFamily="34" charset="0"/>
            <a:cs typeface="Arial" pitchFamily="34" charset="0"/>
          </a:endParaRPr>
        </a:p>
      </dgm:t>
    </dgm:pt>
    <dgm:pt modelId="{22553E62-A01D-4B66-82B4-833FE1C4597E}" type="parTrans" cxnId="{70EE278F-E3C9-44B1-80C0-F0C4D00AB986}">
      <dgm:prSet/>
      <dgm:spPr/>
      <dgm:t>
        <a:bodyPr/>
        <a:lstStyle/>
        <a:p>
          <a:endParaRPr lang="es-ES"/>
        </a:p>
      </dgm:t>
    </dgm:pt>
    <dgm:pt modelId="{7643055E-5825-40CA-90C8-A2B994202F02}" type="sibTrans" cxnId="{70EE278F-E3C9-44B1-80C0-F0C4D00AB986}">
      <dgm:prSet/>
      <dgm:spPr/>
      <dgm:t>
        <a:bodyPr/>
        <a:lstStyle/>
        <a:p>
          <a:endParaRPr lang="es-ES"/>
        </a:p>
      </dgm:t>
    </dgm:pt>
    <dgm:pt modelId="{E24B3491-CF8E-4180-8F08-7EB6E8532958}" type="pres">
      <dgm:prSet presAssocID="{85AB5827-0B83-4F03-8D31-E7B56A0D71F4}" presName="hierChild1" presStyleCnt="0">
        <dgm:presLayoutVars>
          <dgm:chPref val="1"/>
          <dgm:dir/>
          <dgm:animOne val="branch"/>
          <dgm:animLvl val="lvl"/>
          <dgm:resizeHandles/>
        </dgm:presLayoutVars>
      </dgm:prSet>
      <dgm:spPr/>
      <dgm:t>
        <a:bodyPr/>
        <a:lstStyle/>
        <a:p>
          <a:endParaRPr lang="es-MX"/>
        </a:p>
      </dgm:t>
    </dgm:pt>
    <dgm:pt modelId="{5D3B8324-5330-40C1-B523-DBCA3351869E}" type="pres">
      <dgm:prSet presAssocID="{584988E1-3EC8-483F-8748-C7B999F55BA1}" presName="hierRoot1" presStyleCnt="0"/>
      <dgm:spPr/>
    </dgm:pt>
    <dgm:pt modelId="{3994B390-2FD9-43C1-AECB-CA270A20B243}" type="pres">
      <dgm:prSet presAssocID="{584988E1-3EC8-483F-8748-C7B999F55BA1}" presName="composite" presStyleCnt="0"/>
      <dgm:spPr/>
    </dgm:pt>
    <dgm:pt modelId="{4C769316-A571-4F2A-801F-1F2BACC6DDBD}" type="pres">
      <dgm:prSet presAssocID="{584988E1-3EC8-483F-8748-C7B999F55BA1}" presName="background" presStyleLbl="node0" presStyleIdx="0" presStyleCnt="1"/>
      <dgm:spPr>
        <a:solidFill>
          <a:schemeClr val="accent1">
            <a:lumMod val="60000"/>
            <a:lumOff val="40000"/>
          </a:schemeClr>
        </a:solidFill>
      </dgm:spPr>
      <dgm:t>
        <a:bodyPr/>
        <a:lstStyle/>
        <a:p>
          <a:endParaRPr lang="es-ES"/>
        </a:p>
      </dgm:t>
    </dgm:pt>
    <dgm:pt modelId="{D0DACB2C-EB9D-49A7-99E3-3487E653363F}" type="pres">
      <dgm:prSet presAssocID="{584988E1-3EC8-483F-8748-C7B999F55BA1}" presName="text" presStyleLbl="fgAcc0" presStyleIdx="0" presStyleCnt="1" custScaleX="123104" custScaleY="52629" custLinFactNeighborX="-51887" custLinFactNeighborY="-2411">
        <dgm:presLayoutVars>
          <dgm:chPref val="3"/>
        </dgm:presLayoutVars>
      </dgm:prSet>
      <dgm:spPr/>
      <dgm:t>
        <a:bodyPr/>
        <a:lstStyle/>
        <a:p>
          <a:endParaRPr lang="es-MX"/>
        </a:p>
      </dgm:t>
    </dgm:pt>
    <dgm:pt modelId="{7D09BFF1-7299-4DE2-A71C-C230B182E849}" type="pres">
      <dgm:prSet presAssocID="{584988E1-3EC8-483F-8748-C7B999F55BA1}" presName="hierChild2" presStyleCnt="0"/>
      <dgm:spPr/>
    </dgm:pt>
    <dgm:pt modelId="{2EA482A3-FB04-4703-8B62-05E79DF7CE44}" type="pres">
      <dgm:prSet presAssocID="{3D9985C8-EFC3-43D4-B09A-1C58C79B9B87}" presName="Name10" presStyleLbl="parChTrans1D2" presStyleIdx="0" presStyleCnt="2"/>
      <dgm:spPr/>
      <dgm:t>
        <a:bodyPr/>
        <a:lstStyle/>
        <a:p>
          <a:endParaRPr lang="es-MX"/>
        </a:p>
      </dgm:t>
    </dgm:pt>
    <dgm:pt modelId="{D7C996CC-59AC-4719-A3B6-030484190E75}" type="pres">
      <dgm:prSet presAssocID="{484F0B31-D9B0-43E4-8F3B-4B3D6449E915}" presName="hierRoot2" presStyleCnt="0"/>
      <dgm:spPr/>
    </dgm:pt>
    <dgm:pt modelId="{C6346A76-8105-472F-858C-D9FDE6CF9746}" type="pres">
      <dgm:prSet presAssocID="{484F0B31-D9B0-43E4-8F3B-4B3D6449E915}" presName="composite2" presStyleCnt="0"/>
      <dgm:spPr/>
    </dgm:pt>
    <dgm:pt modelId="{01396315-6436-4A13-B6A2-7BA5A13AE830}" type="pres">
      <dgm:prSet presAssocID="{484F0B31-D9B0-43E4-8F3B-4B3D6449E915}" presName="background2" presStyleLbl="node2" presStyleIdx="0" presStyleCnt="2"/>
      <dgm:spPr>
        <a:solidFill>
          <a:schemeClr val="accent1">
            <a:lumMod val="40000"/>
            <a:lumOff val="60000"/>
          </a:schemeClr>
        </a:solidFill>
      </dgm:spPr>
      <dgm:t>
        <a:bodyPr/>
        <a:lstStyle/>
        <a:p>
          <a:endParaRPr lang="es-ES"/>
        </a:p>
      </dgm:t>
    </dgm:pt>
    <dgm:pt modelId="{E51701DB-5871-4AB1-BC34-09C594299906}" type="pres">
      <dgm:prSet presAssocID="{484F0B31-D9B0-43E4-8F3B-4B3D6449E915}" presName="text2" presStyleLbl="fgAcc2" presStyleIdx="0" presStyleCnt="2" custScaleX="93986" custScaleY="76809" custLinFactNeighborX="-80503" custLinFactNeighborY="-2763">
        <dgm:presLayoutVars>
          <dgm:chPref val="3"/>
        </dgm:presLayoutVars>
      </dgm:prSet>
      <dgm:spPr/>
      <dgm:t>
        <a:bodyPr/>
        <a:lstStyle/>
        <a:p>
          <a:endParaRPr lang="es-MX"/>
        </a:p>
      </dgm:t>
    </dgm:pt>
    <dgm:pt modelId="{54AB0AE1-57FF-4377-A8A4-2A61BAA22BB2}" type="pres">
      <dgm:prSet presAssocID="{484F0B31-D9B0-43E4-8F3B-4B3D6449E915}" presName="hierChild3" presStyleCnt="0"/>
      <dgm:spPr/>
    </dgm:pt>
    <dgm:pt modelId="{590E646C-3492-4815-874E-AD6CB9623872}" type="pres">
      <dgm:prSet presAssocID="{CD23E064-ABFA-4ED2-BAB4-8D1130CC1F1C}" presName="Name17" presStyleLbl="parChTrans1D3" presStyleIdx="0" presStyleCnt="4"/>
      <dgm:spPr/>
      <dgm:t>
        <a:bodyPr/>
        <a:lstStyle/>
        <a:p>
          <a:endParaRPr lang="es-MX"/>
        </a:p>
      </dgm:t>
    </dgm:pt>
    <dgm:pt modelId="{550C8919-2F9A-4760-BEBF-AA1199BB58AE}" type="pres">
      <dgm:prSet presAssocID="{D72D2888-1284-4C97-B321-0DCE84DD2DF5}" presName="hierRoot3" presStyleCnt="0"/>
      <dgm:spPr/>
    </dgm:pt>
    <dgm:pt modelId="{1868DFD3-9545-4CC3-9E17-3D1914CAAAC8}" type="pres">
      <dgm:prSet presAssocID="{D72D2888-1284-4C97-B321-0DCE84DD2DF5}" presName="composite3" presStyleCnt="0"/>
      <dgm:spPr/>
    </dgm:pt>
    <dgm:pt modelId="{8CE81F31-AA9B-40D3-91E9-A1C6CA19F336}" type="pres">
      <dgm:prSet presAssocID="{D72D2888-1284-4C97-B321-0DCE84DD2DF5}" presName="background3" presStyleLbl="node3" presStyleIdx="0" presStyleCnt="4"/>
      <dgm:spPr/>
    </dgm:pt>
    <dgm:pt modelId="{171FEF89-C9D5-4B54-B11E-C0AAD0D142A3}" type="pres">
      <dgm:prSet presAssocID="{D72D2888-1284-4C97-B321-0DCE84DD2DF5}" presName="text3" presStyleLbl="fgAcc3" presStyleIdx="0" presStyleCnt="4" custScaleX="74090" custScaleY="51747" custLinFactNeighborX="218" custLinFactNeighborY="16337">
        <dgm:presLayoutVars>
          <dgm:chPref val="3"/>
        </dgm:presLayoutVars>
      </dgm:prSet>
      <dgm:spPr/>
      <dgm:t>
        <a:bodyPr/>
        <a:lstStyle/>
        <a:p>
          <a:endParaRPr lang="es-MX"/>
        </a:p>
      </dgm:t>
    </dgm:pt>
    <dgm:pt modelId="{5018C270-C103-4392-A936-172080457C57}" type="pres">
      <dgm:prSet presAssocID="{D72D2888-1284-4C97-B321-0DCE84DD2DF5}" presName="hierChild4" presStyleCnt="0"/>
      <dgm:spPr/>
    </dgm:pt>
    <dgm:pt modelId="{BB8B7C71-7A70-44CA-86C1-BB51EFB86A9C}" type="pres">
      <dgm:prSet presAssocID="{059D8DD0-816E-4427-AC50-F18BA3783039}" presName="Name17" presStyleLbl="parChTrans1D3" presStyleIdx="1" presStyleCnt="4"/>
      <dgm:spPr/>
      <dgm:t>
        <a:bodyPr/>
        <a:lstStyle/>
        <a:p>
          <a:endParaRPr lang="es-MX"/>
        </a:p>
      </dgm:t>
    </dgm:pt>
    <dgm:pt modelId="{78828726-C30A-4DE8-8C98-6C9A44D3BB90}" type="pres">
      <dgm:prSet presAssocID="{8E235801-A0CA-489C-AC8A-2235180F789F}" presName="hierRoot3" presStyleCnt="0"/>
      <dgm:spPr/>
    </dgm:pt>
    <dgm:pt modelId="{539F9B55-B34F-46D2-8C6C-FD03157A00BA}" type="pres">
      <dgm:prSet presAssocID="{8E235801-A0CA-489C-AC8A-2235180F789F}" presName="composite3" presStyleCnt="0"/>
      <dgm:spPr/>
    </dgm:pt>
    <dgm:pt modelId="{A05941B8-22F3-4558-94F9-58BBB70A0BD9}" type="pres">
      <dgm:prSet presAssocID="{8E235801-A0CA-489C-AC8A-2235180F789F}" presName="background3" presStyleLbl="node3" presStyleIdx="1" presStyleCnt="4"/>
      <dgm:spPr/>
    </dgm:pt>
    <dgm:pt modelId="{5B235DF4-B005-46EE-BC40-D6F12CC4EAE1}" type="pres">
      <dgm:prSet presAssocID="{8E235801-A0CA-489C-AC8A-2235180F789F}" presName="text3" presStyleLbl="fgAcc3" presStyleIdx="1" presStyleCnt="4" custScaleX="67604" custScaleY="49099" custLinFactNeighborY="16337">
        <dgm:presLayoutVars>
          <dgm:chPref val="3"/>
        </dgm:presLayoutVars>
      </dgm:prSet>
      <dgm:spPr/>
      <dgm:t>
        <a:bodyPr/>
        <a:lstStyle/>
        <a:p>
          <a:endParaRPr lang="es-MX"/>
        </a:p>
      </dgm:t>
    </dgm:pt>
    <dgm:pt modelId="{E5721CE1-CA51-4CFB-B50B-C903EA87C4CA}" type="pres">
      <dgm:prSet presAssocID="{8E235801-A0CA-489C-AC8A-2235180F789F}" presName="hierChild4" presStyleCnt="0"/>
      <dgm:spPr/>
    </dgm:pt>
    <dgm:pt modelId="{309C809D-5F1C-4293-92C1-622D2F7C9ED7}" type="pres">
      <dgm:prSet presAssocID="{53853F23-26A0-4371-B156-885FF80F33D8}" presName="Name17" presStyleLbl="parChTrans1D3" presStyleIdx="2" presStyleCnt="4"/>
      <dgm:spPr/>
      <dgm:t>
        <a:bodyPr/>
        <a:lstStyle/>
        <a:p>
          <a:endParaRPr lang="es-MX"/>
        </a:p>
      </dgm:t>
    </dgm:pt>
    <dgm:pt modelId="{A840D062-1E22-449E-A3B6-4128D15B1575}" type="pres">
      <dgm:prSet presAssocID="{A6DAE651-2EB5-4665-A91A-1DF8CC194EC3}" presName="hierRoot3" presStyleCnt="0"/>
      <dgm:spPr/>
    </dgm:pt>
    <dgm:pt modelId="{F859D334-0D13-4814-BE1C-B95961C57788}" type="pres">
      <dgm:prSet presAssocID="{A6DAE651-2EB5-4665-A91A-1DF8CC194EC3}" presName="composite3" presStyleCnt="0"/>
      <dgm:spPr/>
    </dgm:pt>
    <dgm:pt modelId="{29F7FF6B-FB4C-48CF-BD47-C5451A6830B4}" type="pres">
      <dgm:prSet presAssocID="{A6DAE651-2EB5-4665-A91A-1DF8CC194EC3}" presName="background3" presStyleLbl="node3" presStyleIdx="2" presStyleCnt="4"/>
      <dgm:spPr/>
    </dgm:pt>
    <dgm:pt modelId="{85572ED3-D951-495B-9CA1-1A124330DF74}" type="pres">
      <dgm:prSet presAssocID="{A6DAE651-2EB5-4665-A91A-1DF8CC194EC3}" presName="text3" presStyleLbl="fgAcc3" presStyleIdx="2" presStyleCnt="4" custScaleX="67075" custScaleY="48790" custLinFactNeighborX="241" custLinFactNeighborY="16337">
        <dgm:presLayoutVars>
          <dgm:chPref val="3"/>
        </dgm:presLayoutVars>
      </dgm:prSet>
      <dgm:spPr/>
      <dgm:t>
        <a:bodyPr/>
        <a:lstStyle/>
        <a:p>
          <a:endParaRPr lang="es-MX"/>
        </a:p>
      </dgm:t>
    </dgm:pt>
    <dgm:pt modelId="{66081025-A58D-4D4F-96AA-D67683E7669F}" type="pres">
      <dgm:prSet presAssocID="{A6DAE651-2EB5-4665-A91A-1DF8CC194EC3}" presName="hierChild4" presStyleCnt="0"/>
      <dgm:spPr/>
    </dgm:pt>
    <dgm:pt modelId="{8176842A-2760-47F7-9A46-B56DB60EAED3}" type="pres">
      <dgm:prSet presAssocID="{22553E62-A01D-4B66-82B4-833FE1C4597E}" presName="Name17" presStyleLbl="parChTrans1D3" presStyleIdx="3" presStyleCnt="4"/>
      <dgm:spPr/>
      <dgm:t>
        <a:bodyPr/>
        <a:lstStyle/>
        <a:p>
          <a:endParaRPr lang="es-MX"/>
        </a:p>
      </dgm:t>
    </dgm:pt>
    <dgm:pt modelId="{F64209B4-1BCB-41D3-ADE4-60E36307AE2F}" type="pres">
      <dgm:prSet presAssocID="{240A0BA4-9448-4A99-8C67-2F6A1258205F}" presName="hierRoot3" presStyleCnt="0"/>
      <dgm:spPr/>
    </dgm:pt>
    <dgm:pt modelId="{09FEE355-E1E3-481F-864F-8B4FD6F357D8}" type="pres">
      <dgm:prSet presAssocID="{240A0BA4-9448-4A99-8C67-2F6A1258205F}" presName="composite3" presStyleCnt="0"/>
      <dgm:spPr/>
    </dgm:pt>
    <dgm:pt modelId="{F4804A84-4980-48F7-9368-27AE7E8D4792}" type="pres">
      <dgm:prSet presAssocID="{240A0BA4-9448-4A99-8C67-2F6A1258205F}" presName="background3" presStyleLbl="node3" presStyleIdx="3" presStyleCnt="4"/>
      <dgm:spPr/>
    </dgm:pt>
    <dgm:pt modelId="{F4D14D2F-DF46-4D86-BAF6-64D87BF5B049}" type="pres">
      <dgm:prSet presAssocID="{240A0BA4-9448-4A99-8C67-2F6A1258205F}" presName="text3" presStyleLbl="fgAcc3" presStyleIdx="3" presStyleCnt="4" custScaleX="75247" custScaleY="51018" custLinFactNeighborY="16413">
        <dgm:presLayoutVars>
          <dgm:chPref val="3"/>
        </dgm:presLayoutVars>
      </dgm:prSet>
      <dgm:spPr/>
      <dgm:t>
        <a:bodyPr/>
        <a:lstStyle/>
        <a:p>
          <a:endParaRPr lang="es-MX"/>
        </a:p>
      </dgm:t>
    </dgm:pt>
    <dgm:pt modelId="{2175E36B-9D94-4343-B23D-1BC795804621}" type="pres">
      <dgm:prSet presAssocID="{240A0BA4-9448-4A99-8C67-2F6A1258205F}" presName="hierChild4" presStyleCnt="0"/>
      <dgm:spPr/>
    </dgm:pt>
    <dgm:pt modelId="{B4045C32-0320-4E7E-8D14-A4CABB0D2D8D}" type="pres">
      <dgm:prSet presAssocID="{6B1E3060-7794-4AE7-883B-7E0DBACE6156}" presName="Name10" presStyleLbl="parChTrans1D2" presStyleIdx="1" presStyleCnt="2"/>
      <dgm:spPr/>
      <dgm:t>
        <a:bodyPr/>
        <a:lstStyle/>
        <a:p>
          <a:endParaRPr lang="es-MX"/>
        </a:p>
      </dgm:t>
    </dgm:pt>
    <dgm:pt modelId="{82B9295B-F69B-4339-A53E-FD9A4C909E2A}" type="pres">
      <dgm:prSet presAssocID="{D88C30AD-2649-4D1F-9C4C-F971C03D1208}" presName="hierRoot2" presStyleCnt="0"/>
      <dgm:spPr/>
    </dgm:pt>
    <dgm:pt modelId="{0BFCD23E-B56E-430E-9135-53C0F99229D6}" type="pres">
      <dgm:prSet presAssocID="{D88C30AD-2649-4D1F-9C4C-F971C03D1208}" presName="composite2" presStyleCnt="0"/>
      <dgm:spPr/>
    </dgm:pt>
    <dgm:pt modelId="{A379CDFE-F654-47EB-B6D7-E01DB56DCDD4}" type="pres">
      <dgm:prSet presAssocID="{D88C30AD-2649-4D1F-9C4C-F971C03D1208}" presName="background2" presStyleLbl="node2" presStyleIdx="1" presStyleCnt="2"/>
      <dgm:spPr>
        <a:solidFill>
          <a:schemeClr val="accent1">
            <a:lumMod val="40000"/>
            <a:lumOff val="60000"/>
          </a:schemeClr>
        </a:solidFill>
      </dgm:spPr>
      <dgm:t>
        <a:bodyPr/>
        <a:lstStyle/>
        <a:p>
          <a:endParaRPr lang="es-ES"/>
        </a:p>
      </dgm:t>
    </dgm:pt>
    <dgm:pt modelId="{2BDC75B1-D2D1-481A-A613-321E951FCD2E}" type="pres">
      <dgm:prSet presAssocID="{D88C30AD-2649-4D1F-9C4C-F971C03D1208}" presName="text2" presStyleLbl="fgAcc2" presStyleIdx="1" presStyleCnt="2" custScaleX="98237" custScaleY="75354" custLinFactNeighborX="-1656" custLinFactNeighborY="-1703">
        <dgm:presLayoutVars>
          <dgm:chPref val="3"/>
        </dgm:presLayoutVars>
      </dgm:prSet>
      <dgm:spPr/>
      <dgm:t>
        <a:bodyPr/>
        <a:lstStyle/>
        <a:p>
          <a:endParaRPr lang="es-MX"/>
        </a:p>
      </dgm:t>
    </dgm:pt>
    <dgm:pt modelId="{47C11F84-7FD1-4185-B813-916056DB1FDD}" type="pres">
      <dgm:prSet presAssocID="{D88C30AD-2649-4D1F-9C4C-F971C03D1208}" presName="hierChild3" presStyleCnt="0"/>
      <dgm:spPr/>
    </dgm:pt>
  </dgm:ptLst>
  <dgm:cxnLst>
    <dgm:cxn modelId="{B160ACBB-720E-48F0-BC76-C2321D34DAA1}" type="presOf" srcId="{584988E1-3EC8-483F-8748-C7B999F55BA1}" destId="{D0DACB2C-EB9D-49A7-99E3-3487E653363F}" srcOrd="0" destOrd="0" presId="urn:microsoft.com/office/officeart/2005/8/layout/hierarchy1"/>
    <dgm:cxn modelId="{75E879D1-4468-4D02-AC04-DE2797446B38}" type="presOf" srcId="{D72D2888-1284-4C97-B321-0DCE84DD2DF5}" destId="{171FEF89-C9D5-4B54-B11E-C0AAD0D142A3}" srcOrd="0" destOrd="0" presId="urn:microsoft.com/office/officeart/2005/8/layout/hierarchy1"/>
    <dgm:cxn modelId="{E269EE0E-EE7F-4D7A-967E-D85BFFCACED9}" srcId="{484F0B31-D9B0-43E4-8F3B-4B3D6449E915}" destId="{8E235801-A0CA-489C-AC8A-2235180F789F}" srcOrd="1" destOrd="0" parTransId="{059D8DD0-816E-4427-AC50-F18BA3783039}" sibTransId="{B52585F2-6B1B-4EAE-A6DB-5139C2974514}"/>
    <dgm:cxn modelId="{CE097838-1131-4FF9-94C3-1EEAFBB57A6E}" srcId="{584988E1-3EC8-483F-8748-C7B999F55BA1}" destId="{D88C30AD-2649-4D1F-9C4C-F971C03D1208}" srcOrd="1" destOrd="0" parTransId="{6B1E3060-7794-4AE7-883B-7E0DBACE6156}" sibTransId="{1EDBC478-F6D3-4CF9-867E-C38DBCC03593}"/>
    <dgm:cxn modelId="{2060C22A-EDFD-499A-AEAD-7576D5A8D39E}" type="presOf" srcId="{059D8DD0-816E-4427-AC50-F18BA3783039}" destId="{BB8B7C71-7A70-44CA-86C1-BB51EFB86A9C}" srcOrd="0" destOrd="0" presId="urn:microsoft.com/office/officeart/2005/8/layout/hierarchy1"/>
    <dgm:cxn modelId="{D8932681-EA8C-48A8-A479-8E22FB6F6CD5}" srcId="{584988E1-3EC8-483F-8748-C7B999F55BA1}" destId="{484F0B31-D9B0-43E4-8F3B-4B3D6449E915}" srcOrd="0" destOrd="0" parTransId="{3D9985C8-EFC3-43D4-B09A-1C58C79B9B87}" sibTransId="{7AE40398-7BC5-405F-90E9-72D6B207DFEB}"/>
    <dgm:cxn modelId="{0A5818B4-6D45-44F0-8368-B7F9CA003AC1}" srcId="{484F0B31-D9B0-43E4-8F3B-4B3D6449E915}" destId="{D72D2888-1284-4C97-B321-0DCE84DD2DF5}" srcOrd="0" destOrd="0" parTransId="{CD23E064-ABFA-4ED2-BAB4-8D1130CC1F1C}" sibTransId="{9250D860-A47C-497F-9858-46991F17A914}"/>
    <dgm:cxn modelId="{1B543D37-8722-4AE4-A2CB-5D1E18BD3B37}" type="presOf" srcId="{A6DAE651-2EB5-4665-A91A-1DF8CC194EC3}" destId="{85572ED3-D951-495B-9CA1-1A124330DF74}" srcOrd="0" destOrd="0" presId="urn:microsoft.com/office/officeart/2005/8/layout/hierarchy1"/>
    <dgm:cxn modelId="{03A5A7E4-319B-453B-A4E8-53EE090B867A}" type="presOf" srcId="{D88C30AD-2649-4D1F-9C4C-F971C03D1208}" destId="{2BDC75B1-D2D1-481A-A613-321E951FCD2E}" srcOrd="0" destOrd="0" presId="urn:microsoft.com/office/officeart/2005/8/layout/hierarchy1"/>
    <dgm:cxn modelId="{6DBA11E4-51EF-48CE-9D94-E78638A6D0D2}" type="presOf" srcId="{8E235801-A0CA-489C-AC8A-2235180F789F}" destId="{5B235DF4-B005-46EE-BC40-D6F12CC4EAE1}" srcOrd="0" destOrd="0" presId="urn:microsoft.com/office/officeart/2005/8/layout/hierarchy1"/>
    <dgm:cxn modelId="{6E96FA2E-C053-4A91-9883-F2490FCFD428}" srcId="{484F0B31-D9B0-43E4-8F3B-4B3D6449E915}" destId="{A6DAE651-2EB5-4665-A91A-1DF8CC194EC3}" srcOrd="2" destOrd="0" parTransId="{53853F23-26A0-4371-B156-885FF80F33D8}" sibTransId="{A3BFB656-31DD-4011-BBA0-086FD8D1EF72}"/>
    <dgm:cxn modelId="{A2390DE1-6B98-47CB-A55F-444850570A45}" srcId="{85AB5827-0B83-4F03-8D31-E7B56A0D71F4}" destId="{584988E1-3EC8-483F-8748-C7B999F55BA1}" srcOrd="0" destOrd="0" parTransId="{801426A2-7D60-4B3B-B9C1-262289D05EFB}" sibTransId="{B98F72BD-C5D1-457B-89BA-BB8D93FC3838}"/>
    <dgm:cxn modelId="{B3A5499F-15F3-413F-B076-3A46828D9252}" type="presOf" srcId="{53853F23-26A0-4371-B156-885FF80F33D8}" destId="{309C809D-5F1C-4293-92C1-622D2F7C9ED7}" srcOrd="0" destOrd="0" presId="urn:microsoft.com/office/officeart/2005/8/layout/hierarchy1"/>
    <dgm:cxn modelId="{2AB02109-EF66-44F5-BCBD-5817CCD41025}" type="presOf" srcId="{484F0B31-D9B0-43E4-8F3B-4B3D6449E915}" destId="{E51701DB-5871-4AB1-BC34-09C594299906}" srcOrd="0" destOrd="0" presId="urn:microsoft.com/office/officeart/2005/8/layout/hierarchy1"/>
    <dgm:cxn modelId="{84AED9EB-D235-42FE-A8D2-71669BC167D5}" type="presOf" srcId="{22553E62-A01D-4B66-82B4-833FE1C4597E}" destId="{8176842A-2760-47F7-9A46-B56DB60EAED3}" srcOrd="0" destOrd="0" presId="urn:microsoft.com/office/officeart/2005/8/layout/hierarchy1"/>
    <dgm:cxn modelId="{C3736FB1-0807-4CED-8813-6E72DD535777}" type="presOf" srcId="{240A0BA4-9448-4A99-8C67-2F6A1258205F}" destId="{F4D14D2F-DF46-4D86-BAF6-64D87BF5B049}" srcOrd="0" destOrd="0" presId="urn:microsoft.com/office/officeart/2005/8/layout/hierarchy1"/>
    <dgm:cxn modelId="{9E2A901B-ECAE-4E5C-B8BE-D200EA28E64C}" type="presOf" srcId="{3D9985C8-EFC3-43D4-B09A-1C58C79B9B87}" destId="{2EA482A3-FB04-4703-8B62-05E79DF7CE44}" srcOrd="0" destOrd="0" presId="urn:microsoft.com/office/officeart/2005/8/layout/hierarchy1"/>
    <dgm:cxn modelId="{70EE278F-E3C9-44B1-80C0-F0C4D00AB986}" srcId="{484F0B31-D9B0-43E4-8F3B-4B3D6449E915}" destId="{240A0BA4-9448-4A99-8C67-2F6A1258205F}" srcOrd="3" destOrd="0" parTransId="{22553E62-A01D-4B66-82B4-833FE1C4597E}" sibTransId="{7643055E-5825-40CA-90C8-A2B994202F02}"/>
    <dgm:cxn modelId="{29C8DFD1-5575-4BB9-83B3-00D3988453C0}" type="presOf" srcId="{CD23E064-ABFA-4ED2-BAB4-8D1130CC1F1C}" destId="{590E646C-3492-4815-874E-AD6CB9623872}" srcOrd="0" destOrd="0" presId="urn:microsoft.com/office/officeart/2005/8/layout/hierarchy1"/>
    <dgm:cxn modelId="{60CD4CE8-2900-48C4-B627-75A96EA39302}" type="presOf" srcId="{6B1E3060-7794-4AE7-883B-7E0DBACE6156}" destId="{B4045C32-0320-4E7E-8D14-A4CABB0D2D8D}" srcOrd="0" destOrd="0" presId="urn:microsoft.com/office/officeart/2005/8/layout/hierarchy1"/>
    <dgm:cxn modelId="{F4E446C7-F855-4A28-916B-F32C53C21D3C}" type="presOf" srcId="{85AB5827-0B83-4F03-8D31-E7B56A0D71F4}" destId="{E24B3491-CF8E-4180-8F08-7EB6E8532958}" srcOrd="0" destOrd="0" presId="urn:microsoft.com/office/officeart/2005/8/layout/hierarchy1"/>
    <dgm:cxn modelId="{57D8C447-9C9D-4131-9891-C1B220EDB2B9}" type="presParOf" srcId="{E24B3491-CF8E-4180-8F08-7EB6E8532958}" destId="{5D3B8324-5330-40C1-B523-DBCA3351869E}" srcOrd="0" destOrd="0" presId="urn:microsoft.com/office/officeart/2005/8/layout/hierarchy1"/>
    <dgm:cxn modelId="{4C373CB5-666D-4418-8626-52444B30AB1E}" type="presParOf" srcId="{5D3B8324-5330-40C1-B523-DBCA3351869E}" destId="{3994B390-2FD9-43C1-AECB-CA270A20B243}" srcOrd="0" destOrd="0" presId="urn:microsoft.com/office/officeart/2005/8/layout/hierarchy1"/>
    <dgm:cxn modelId="{85653C8E-98AF-4FC6-85B8-3DC7FADF3AA5}" type="presParOf" srcId="{3994B390-2FD9-43C1-AECB-CA270A20B243}" destId="{4C769316-A571-4F2A-801F-1F2BACC6DDBD}" srcOrd="0" destOrd="0" presId="urn:microsoft.com/office/officeart/2005/8/layout/hierarchy1"/>
    <dgm:cxn modelId="{6F1F23DF-84FD-4A29-B840-A7AEC9F7E79A}" type="presParOf" srcId="{3994B390-2FD9-43C1-AECB-CA270A20B243}" destId="{D0DACB2C-EB9D-49A7-99E3-3487E653363F}" srcOrd="1" destOrd="0" presId="urn:microsoft.com/office/officeart/2005/8/layout/hierarchy1"/>
    <dgm:cxn modelId="{9B9670EB-CFAA-4A7F-A94D-510F7A432DEE}" type="presParOf" srcId="{5D3B8324-5330-40C1-B523-DBCA3351869E}" destId="{7D09BFF1-7299-4DE2-A71C-C230B182E849}" srcOrd="1" destOrd="0" presId="urn:microsoft.com/office/officeart/2005/8/layout/hierarchy1"/>
    <dgm:cxn modelId="{071EB471-FBF6-4AE9-998C-C5AB94CC9BB7}" type="presParOf" srcId="{7D09BFF1-7299-4DE2-A71C-C230B182E849}" destId="{2EA482A3-FB04-4703-8B62-05E79DF7CE44}" srcOrd="0" destOrd="0" presId="urn:microsoft.com/office/officeart/2005/8/layout/hierarchy1"/>
    <dgm:cxn modelId="{A9C527B2-5743-4C3B-AB28-5938091782D5}" type="presParOf" srcId="{7D09BFF1-7299-4DE2-A71C-C230B182E849}" destId="{D7C996CC-59AC-4719-A3B6-030484190E75}" srcOrd="1" destOrd="0" presId="urn:microsoft.com/office/officeart/2005/8/layout/hierarchy1"/>
    <dgm:cxn modelId="{B6A7C1EA-2E9C-45AC-97EA-F68CE46F497C}" type="presParOf" srcId="{D7C996CC-59AC-4719-A3B6-030484190E75}" destId="{C6346A76-8105-472F-858C-D9FDE6CF9746}" srcOrd="0" destOrd="0" presId="urn:microsoft.com/office/officeart/2005/8/layout/hierarchy1"/>
    <dgm:cxn modelId="{085691B7-3EB9-45CF-B3ED-098627D6DAF4}" type="presParOf" srcId="{C6346A76-8105-472F-858C-D9FDE6CF9746}" destId="{01396315-6436-4A13-B6A2-7BA5A13AE830}" srcOrd="0" destOrd="0" presId="urn:microsoft.com/office/officeart/2005/8/layout/hierarchy1"/>
    <dgm:cxn modelId="{DFD6C228-5F10-4C1C-9E7E-5DD6A602394F}" type="presParOf" srcId="{C6346A76-8105-472F-858C-D9FDE6CF9746}" destId="{E51701DB-5871-4AB1-BC34-09C594299906}" srcOrd="1" destOrd="0" presId="urn:microsoft.com/office/officeart/2005/8/layout/hierarchy1"/>
    <dgm:cxn modelId="{1FB0A772-DFAC-4A55-87E4-B9916219EBC2}" type="presParOf" srcId="{D7C996CC-59AC-4719-A3B6-030484190E75}" destId="{54AB0AE1-57FF-4377-A8A4-2A61BAA22BB2}" srcOrd="1" destOrd="0" presId="urn:microsoft.com/office/officeart/2005/8/layout/hierarchy1"/>
    <dgm:cxn modelId="{915D508B-2C25-4BA0-ADA0-ABB52BFE03C9}" type="presParOf" srcId="{54AB0AE1-57FF-4377-A8A4-2A61BAA22BB2}" destId="{590E646C-3492-4815-874E-AD6CB9623872}" srcOrd="0" destOrd="0" presId="urn:microsoft.com/office/officeart/2005/8/layout/hierarchy1"/>
    <dgm:cxn modelId="{A23795ED-24E1-4AD9-AEEF-EF404CB45D63}" type="presParOf" srcId="{54AB0AE1-57FF-4377-A8A4-2A61BAA22BB2}" destId="{550C8919-2F9A-4760-BEBF-AA1199BB58AE}" srcOrd="1" destOrd="0" presId="urn:microsoft.com/office/officeart/2005/8/layout/hierarchy1"/>
    <dgm:cxn modelId="{F17566D0-01DD-420C-B2F9-E1C2AB757D5B}" type="presParOf" srcId="{550C8919-2F9A-4760-BEBF-AA1199BB58AE}" destId="{1868DFD3-9545-4CC3-9E17-3D1914CAAAC8}" srcOrd="0" destOrd="0" presId="urn:microsoft.com/office/officeart/2005/8/layout/hierarchy1"/>
    <dgm:cxn modelId="{7C17C15B-E1A4-4B13-B4F9-5474E8BC90D3}" type="presParOf" srcId="{1868DFD3-9545-4CC3-9E17-3D1914CAAAC8}" destId="{8CE81F31-AA9B-40D3-91E9-A1C6CA19F336}" srcOrd="0" destOrd="0" presId="urn:microsoft.com/office/officeart/2005/8/layout/hierarchy1"/>
    <dgm:cxn modelId="{FDF21046-4FD3-4604-85B8-F5812859CF95}" type="presParOf" srcId="{1868DFD3-9545-4CC3-9E17-3D1914CAAAC8}" destId="{171FEF89-C9D5-4B54-B11E-C0AAD0D142A3}" srcOrd="1" destOrd="0" presId="urn:microsoft.com/office/officeart/2005/8/layout/hierarchy1"/>
    <dgm:cxn modelId="{ED0BC763-562B-4F39-82B8-0DFD84415E02}" type="presParOf" srcId="{550C8919-2F9A-4760-BEBF-AA1199BB58AE}" destId="{5018C270-C103-4392-A936-172080457C57}" srcOrd="1" destOrd="0" presId="urn:microsoft.com/office/officeart/2005/8/layout/hierarchy1"/>
    <dgm:cxn modelId="{791B5643-25B7-4406-AE19-8F845AEE981A}" type="presParOf" srcId="{54AB0AE1-57FF-4377-A8A4-2A61BAA22BB2}" destId="{BB8B7C71-7A70-44CA-86C1-BB51EFB86A9C}" srcOrd="2" destOrd="0" presId="urn:microsoft.com/office/officeart/2005/8/layout/hierarchy1"/>
    <dgm:cxn modelId="{A04F4632-A769-453F-B752-9C0C5502BA6E}" type="presParOf" srcId="{54AB0AE1-57FF-4377-A8A4-2A61BAA22BB2}" destId="{78828726-C30A-4DE8-8C98-6C9A44D3BB90}" srcOrd="3" destOrd="0" presId="urn:microsoft.com/office/officeart/2005/8/layout/hierarchy1"/>
    <dgm:cxn modelId="{5E432615-EEEC-4FD1-ADE8-3EF64344AE43}" type="presParOf" srcId="{78828726-C30A-4DE8-8C98-6C9A44D3BB90}" destId="{539F9B55-B34F-46D2-8C6C-FD03157A00BA}" srcOrd="0" destOrd="0" presId="urn:microsoft.com/office/officeart/2005/8/layout/hierarchy1"/>
    <dgm:cxn modelId="{07D7025B-AADD-4DA9-A79C-CFEF033E7E45}" type="presParOf" srcId="{539F9B55-B34F-46D2-8C6C-FD03157A00BA}" destId="{A05941B8-22F3-4558-94F9-58BBB70A0BD9}" srcOrd="0" destOrd="0" presId="urn:microsoft.com/office/officeart/2005/8/layout/hierarchy1"/>
    <dgm:cxn modelId="{7B64BA8B-D02D-4F55-9259-2AB8F9BC9BB9}" type="presParOf" srcId="{539F9B55-B34F-46D2-8C6C-FD03157A00BA}" destId="{5B235DF4-B005-46EE-BC40-D6F12CC4EAE1}" srcOrd="1" destOrd="0" presId="urn:microsoft.com/office/officeart/2005/8/layout/hierarchy1"/>
    <dgm:cxn modelId="{EF558519-F795-4D0C-9E22-04F05D255530}" type="presParOf" srcId="{78828726-C30A-4DE8-8C98-6C9A44D3BB90}" destId="{E5721CE1-CA51-4CFB-B50B-C903EA87C4CA}" srcOrd="1" destOrd="0" presId="urn:microsoft.com/office/officeart/2005/8/layout/hierarchy1"/>
    <dgm:cxn modelId="{DC599250-A8FA-459E-B9F5-F8A12B8B7B0B}" type="presParOf" srcId="{54AB0AE1-57FF-4377-A8A4-2A61BAA22BB2}" destId="{309C809D-5F1C-4293-92C1-622D2F7C9ED7}" srcOrd="4" destOrd="0" presId="urn:microsoft.com/office/officeart/2005/8/layout/hierarchy1"/>
    <dgm:cxn modelId="{9D9D57B7-34C2-4B14-893A-574A9016FAAC}" type="presParOf" srcId="{54AB0AE1-57FF-4377-A8A4-2A61BAA22BB2}" destId="{A840D062-1E22-449E-A3B6-4128D15B1575}" srcOrd="5" destOrd="0" presId="urn:microsoft.com/office/officeart/2005/8/layout/hierarchy1"/>
    <dgm:cxn modelId="{819BE4A9-B279-4C8C-9D69-35134A8156FE}" type="presParOf" srcId="{A840D062-1E22-449E-A3B6-4128D15B1575}" destId="{F859D334-0D13-4814-BE1C-B95961C57788}" srcOrd="0" destOrd="0" presId="urn:microsoft.com/office/officeart/2005/8/layout/hierarchy1"/>
    <dgm:cxn modelId="{D02E8B8F-3A08-433A-B860-F6101D1B79AF}" type="presParOf" srcId="{F859D334-0D13-4814-BE1C-B95961C57788}" destId="{29F7FF6B-FB4C-48CF-BD47-C5451A6830B4}" srcOrd="0" destOrd="0" presId="urn:microsoft.com/office/officeart/2005/8/layout/hierarchy1"/>
    <dgm:cxn modelId="{AAAF3BB9-49A3-463F-A18B-49E420305637}" type="presParOf" srcId="{F859D334-0D13-4814-BE1C-B95961C57788}" destId="{85572ED3-D951-495B-9CA1-1A124330DF74}" srcOrd="1" destOrd="0" presId="urn:microsoft.com/office/officeart/2005/8/layout/hierarchy1"/>
    <dgm:cxn modelId="{423A1468-68B5-4041-A2A1-6A7359D65698}" type="presParOf" srcId="{A840D062-1E22-449E-A3B6-4128D15B1575}" destId="{66081025-A58D-4D4F-96AA-D67683E7669F}" srcOrd="1" destOrd="0" presId="urn:microsoft.com/office/officeart/2005/8/layout/hierarchy1"/>
    <dgm:cxn modelId="{2B281D55-08B2-472E-9B0D-9EA02529F133}" type="presParOf" srcId="{54AB0AE1-57FF-4377-A8A4-2A61BAA22BB2}" destId="{8176842A-2760-47F7-9A46-B56DB60EAED3}" srcOrd="6" destOrd="0" presId="urn:microsoft.com/office/officeart/2005/8/layout/hierarchy1"/>
    <dgm:cxn modelId="{B61936B5-CCAD-485C-833E-859555B8A48A}" type="presParOf" srcId="{54AB0AE1-57FF-4377-A8A4-2A61BAA22BB2}" destId="{F64209B4-1BCB-41D3-ADE4-60E36307AE2F}" srcOrd="7" destOrd="0" presId="urn:microsoft.com/office/officeart/2005/8/layout/hierarchy1"/>
    <dgm:cxn modelId="{4F1E84A3-DCD2-4212-BA00-1B0F77584114}" type="presParOf" srcId="{F64209B4-1BCB-41D3-ADE4-60E36307AE2F}" destId="{09FEE355-E1E3-481F-864F-8B4FD6F357D8}" srcOrd="0" destOrd="0" presId="urn:microsoft.com/office/officeart/2005/8/layout/hierarchy1"/>
    <dgm:cxn modelId="{7B025F85-F1DF-4F62-899E-68AFD99D2234}" type="presParOf" srcId="{09FEE355-E1E3-481F-864F-8B4FD6F357D8}" destId="{F4804A84-4980-48F7-9368-27AE7E8D4792}" srcOrd="0" destOrd="0" presId="urn:microsoft.com/office/officeart/2005/8/layout/hierarchy1"/>
    <dgm:cxn modelId="{B4E6F1A0-FB0B-458D-85AF-CAB0E6A63425}" type="presParOf" srcId="{09FEE355-E1E3-481F-864F-8B4FD6F357D8}" destId="{F4D14D2F-DF46-4D86-BAF6-64D87BF5B049}" srcOrd="1" destOrd="0" presId="urn:microsoft.com/office/officeart/2005/8/layout/hierarchy1"/>
    <dgm:cxn modelId="{5C3F7AAC-0F4E-4A75-B4DE-A6EFAD8986C7}" type="presParOf" srcId="{F64209B4-1BCB-41D3-ADE4-60E36307AE2F}" destId="{2175E36B-9D94-4343-B23D-1BC795804621}" srcOrd="1" destOrd="0" presId="urn:microsoft.com/office/officeart/2005/8/layout/hierarchy1"/>
    <dgm:cxn modelId="{EFAAEBF8-2B8B-4A26-9EAE-1692D8A94A89}" type="presParOf" srcId="{7D09BFF1-7299-4DE2-A71C-C230B182E849}" destId="{B4045C32-0320-4E7E-8D14-A4CABB0D2D8D}" srcOrd="2" destOrd="0" presId="urn:microsoft.com/office/officeart/2005/8/layout/hierarchy1"/>
    <dgm:cxn modelId="{C271B731-F64F-4044-B404-0D3330DB7232}" type="presParOf" srcId="{7D09BFF1-7299-4DE2-A71C-C230B182E849}" destId="{82B9295B-F69B-4339-A53E-FD9A4C909E2A}" srcOrd="3" destOrd="0" presId="urn:microsoft.com/office/officeart/2005/8/layout/hierarchy1"/>
    <dgm:cxn modelId="{C447FD85-E884-4784-8C3A-90FEEA56F184}" type="presParOf" srcId="{82B9295B-F69B-4339-A53E-FD9A4C909E2A}" destId="{0BFCD23E-B56E-430E-9135-53C0F99229D6}" srcOrd="0" destOrd="0" presId="urn:microsoft.com/office/officeart/2005/8/layout/hierarchy1"/>
    <dgm:cxn modelId="{C4609C14-D3D4-41AF-949D-B79B4A2ED376}" type="presParOf" srcId="{0BFCD23E-B56E-430E-9135-53C0F99229D6}" destId="{A379CDFE-F654-47EB-B6D7-E01DB56DCDD4}" srcOrd="0" destOrd="0" presId="urn:microsoft.com/office/officeart/2005/8/layout/hierarchy1"/>
    <dgm:cxn modelId="{C451B253-9F67-4051-98A7-931C899E2907}" type="presParOf" srcId="{0BFCD23E-B56E-430E-9135-53C0F99229D6}" destId="{2BDC75B1-D2D1-481A-A613-321E951FCD2E}" srcOrd="1" destOrd="0" presId="urn:microsoft.com/office/officeart/2005/8/layout/hierarchy1"/>
    <dgm:cxn modelId="{D7E66F91-90D4-4017-804F-261B44D30B15}" type="presParOf" srcId="{82B9295B-F69B-4339-A53E-FD9A4C909E2A}" destId="{47C11F84-7FD1-4185-B813-916056DB1FDD}"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ACF686F8-969C-411D-B162-697078963C39}" type="doc">
      <dgm:prSet loTypeId="urn:microsoft.com/office/officeart/2005/8/layout/hierarchy2" loCatId="hierarchy" qsTypeId="urn:microsoft.com/office/officeart/2005/8/quickstyle/simple5" qsCatId="simple" csTypeId="urn:microsoft.com/office/officeart/2005/8/colors/colorful5" csCatId="colorful" phldr="1"/>
      <dgm:spPr/>
      <dgm:t>
        <a:bodyPr/>
        <a:lstStyle/>
        <a:p>
          <a:endParaRPr lang="es-ES"/>
        </a:p>
      </dgm:t>
    </dgm:pt>
    <dgm:pt modelId="{0FE61C22-CBAB-4973-8458-5571B42E4DFF}">
      <dgm:prSet phldrT="[Texto]" custT="1">
        <dgm:style>
          <a:lnRef idx="1">
            <a:schemeClr val="accent2"/>
          </a:lnRef>
          <a:fillRef idx="3">
            <a:schemeClr val="accent2"/>
          </a:fillRef>
          <a:effectRef idx="2">
            <a:schemeClr val="accent2"/>
          </a:effectRef>
          <a:fontRef idx="minor">
            <a:schemeClr val="lt1"/>
          </a:fontRef>
        </dgm:style>
      </dgm:prSet>
      <dgm:spPr>
        <a:solidFill>
          <a:srgbClr val="CEFEEC"/>
        </a:solidFill>
      </dgm:spPr>
      <dgm:t>
        <a:bodyPr/>
        <a:lstStyle/>
        <a:p>
          <a:r>
            <a:rPr lang="es-ES" sz="2400" b="1" cap="none" spc="0" dirty="0">
              <a:ln w="0"/>
              <a:solidFill>
                <a:schemeClr val="tx1"/>
              </a:solidFill>
              <a:effectLst>
                <a:reflection blurRad="6350" stA="53000" endA="300" endPos="35500" dir="5400000" sy="-90000" algn="bl" rotWithShape="0"/>
              </a:effectLst>
              <a:latin typeface="Arial" panose="020B0604020202020204" pitchFamily="34" charset="0"/>
              <a:cs typeface="Arial" panose="020B0604020202020204" pitchFamily="34" charset="0"/>
            </a:rPr>
            <a:t>Conocimiento científico</a:t>
          </a:r>
        </a:p>
      </dgm:t>
    </dgm:pt>
    <dgm:pt modelId="{45802AC8-3594-40B4-A7F4-CD012C3B6AE7}" type="parTrans" cxnId="{A12C1ED1-A756-40EB-8DEF-BA7861DD5E5E}">
      <dgm:prSet/>
      <dgm:spPr/>
      <dgm:t>
        <a:bodyPr/>
        <a:lstStyle/>
        <a:p>
          <a:endParaRPr lang="es-ES"/>
        </a:p>
      </dgm:t>
    </dgm:pt>
    <dgm:pt modelId="{6F0BC5DC-9345-42F1-BB20-D72E87EC31D6}" type="sibTrans" cxnId="{A12C1ED1-A756-40EB-8DEF-BA7861DD5E5E}">
      <dgm:prSet/>
      <dgm:spPr/>
      <dgm:t>
        <a:bodyPr/>
        <a:lstStyle/>
        <a:p>
          <a:endParaRPr lang="es-ES"/>
        </a:p>
      </dgm:t>
    </dgm:pt>
    <dgm:pt modelId="{CB1F3C21-6F24-40BE-8BA5-9C2859757E8F}">
      <dgm:prSet phldrT="[Texto]" custT="1">
        <dgm:style>
          <a:lnRef idx="1">
            <a:schemeClr val="accent5"/>
          </a:lnRef>
          <a:fillRef idx="3">
            <a:schemeClr val="accent5"/>
          </a:fillRef>
          <a:effectRef idx="2">
            <a:schemeClr val="accent5"/>
          </a:effectRef>
          <a:fontRef idx="minor">
            <a:schemeClr val="lt1"/>
          </a:fontRef>
        </dgm:style>
      </dgm:prSet>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Objetivo</a:t>
          </a:r>
        </a:p>
      </dgm:t>
    </dgm:pt>
    <dgm:pt modelId="{12BA4BCB-91AE-4856-B71B-837819CA7B28}" type="parTrans" cxnId="{59D48425-78BC-4EF0-84F7-AD617E6FFEC7}">
      <dgm:prSet/>
      <dgm:spPr/>
      <dgm:t>
        <a:bodyPr/>
        <a:lstStyle/>
        <a:p>
          <a:endParaRPr lang="es-ES"/>
        </a:p>
      </dgm:t>
    </dgm:pt>
    <dgm:pt modelId="{04D4B9ED-6C95-42DB-8942-96BA91125FAE}" type="sibTrans" cxnId="{59D48425-78BC-4EF0-84F7-AD617E6FFEC7}">
      <dgm:prSet/>
      <dgm:spPr/>
      <dgm:t>
        <a:bodyPr/>
        <a:lstStyle/>
        <a:p>
          <a:endParaRPr lang="es-ES"/>
        </a:p>
      </dgm:t>
    </dgm:pt>
    <dgm:pt modelId="{DE2605E5-2565-428D-92FA-DA3730550B28}">
      <dgm:prSet phldrT="[Texto]" custT="1"/>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Falible</a:t>
          </a:r>
        </a:p>
      </dgm:t>
    </dgm:pt>
    <dgm:pt modelId="{74D496CB-7667-4B6C-826A-37644A46E061}" type="parTrans" cxnId="{1884C40E-C5D6-439A-8AD4-851E5EEBBB70}">
      <dgm:prSet/>
      <dgm:spPr/>
      <dgm:t>
        <a:bodyPr/>
        <a:lstStyle/>
        <a:p>
          <a:endParaRPr lang="es-ES"/>
        </a:p>
      </dgm:t>
    </dgm:pt>
    <dgm:pt modelId="{A15E5135-03CB-4FB2-A141-0B3022AAAC21}" type="sibTrans" cxnId="{1884C40E-C5D6-439A-8AD4-851E5EEBBB70}">
      <dgm:prSet/>
      <dgm:spPr/>
      <dgm:t>
        <a:bodyPr/>
        <a:lstStyle/>
        <a:p>
          <a:endParaRPr lang="es-ES"/>
        </a:p>
      </dgm:t>
    </dgm:pt>
    <dgm:pt modelId="{F7DEC21D-385A-4A49-B85C-18968CE6A741}">
      <dgm:prSet custT="1"/>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Crítico</a:t>
          </a:r>
        </a:p>
      </dgm:t>
    </dgm:pt>
    <dgm:pt modelId="{E3CC753C-6EBD-498B-9879-4401CF15AC61}" type="parTrans" cxnId="{F703B9F1-608D-4D30-8247-EF83764B45C8}">
      <dgm:prSet/>
      <dgm:spPr/>
      <dgm:t>
        <a:bodyPr/>
        <a:lstStyle/>
        <a:p>
          <a:endParaRPr lang="es-ES"/>
        </a:p>
      </dgm:t>
    </dgm:pt>
    <dgm:pt modelId="{5298710C-DE72-4A5C-B138-9CCE5D503208}" type="sibTrans" cxnId="{F703B9F1-608D-4D30-8247-EF83764B45C8}">
      <dgm:prSet/>
      <dgm:spPr/>
      <dgm:t>
        <a:bodyPr/>
        <a:lstStyle/>
        <a:p>
          <a:endParaRPr lang="es-ES"/>
        </a:p>
      </dgm:t>
    </dgm:pt>
    <dgm:pt modelId="{12F73905-BA1A-4255-A3F7-3D22AE39925A}">
      <dgm:prSet custT="1">
        <dgm:style>
          <a:lnRef idx="1">
            <a:schemeClr val="accent4"/>
          </a:lnRef>
          <a:fillRef idx="3">
            <a:schemeClr val="accent4"/>
          </a:fillRef>
          <a:effectRef idx="2">
            <a:schemeClr val="accent4"/>
          </a:effectRef>
          <a:fontRef idx="minor">
            <a:schemeClr val="lt1"/>
          </a:fontRef>
        </dgm:style>
      </dgm:prSet>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Sistemático </a:t>
          </a:r>
        </a:p>
      </dgm:t>
    </dgm:pt>
    <dgm:pt modelId="{D403B5F7-CA29-4F62-9832-BCC3C6FED304}" type="parTrans" cxnId="{8BB81ED0-433C-45A2-946A-4BA08FAC5BA2}">
      <dgm:prSet/>
      <dgm:spPr/>
      <dgm:t>
        <a:bodyPr/>
        <a:lstStyle/>
        <a:p>
          <a:endParaRPr lang="es-ES"/>
        </a:p>
      </dgm:t>
    </dgm:pt>
    <dgm:pt modelId="{A656A87F-16D3-4E42-809C-FD06878A0385}" type="sibTrans" cxnId="{8BB81ED0-433C-45A2-946A-4BA08FAC5BA2}">
      <dgm:prSet/>
      <dgm:spPr/>
      <dgm:t>
        <a:bodyPr/>
        <a:lstStyle/>
        <a:p>
          <a:endParaRPr lang="es-ES"/>
        </a:p>
      </dgm:t>
    </dgm:pt>
    <dgm:pt modelId="{0E349E93-C6C8-4B8B-9BC2-774B6B80564E}">
      <dgm:prSet custT="1">
        <dgm:style>
          <a:lnRef idx="1">
            <a:schemeClr val="accent1"/>
          </a:lnRef>
          <a:fillRef idx="3">
            <a:schemeClr val="accent1"/>
          </a:fillRef>
          <a:effectRef idx="2">
            <a:schemeClr val="accent1"/>
          </a:effectRef>
          <a:fontRef idx="minor">
            <a:schemeClr val="lt1"/>
          </a:fontRef>
        </dgm:style>
      </dgm:prSet>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Universal</a:t>
          </a:r>
        </a:p>
      </dgm:t>
    </dgm:pt>
    <dgm:pt modelId="{0C46178C-1977-4916-9757-09E4E2AB3F9D}" type="parTrans" cxnId="{39BE503C-BB98-4836-8A6E-5963496082B8}">
      <dgm:prSet/>
      <dgm:spPr/>
      <dgm:t>
        <a:bodyPr/>
        <a:lstStyle/>
        <a:p>
          <a:endParaRPr lang="es-ES"/>
        </a:p>
      </dgm:t>
    </dgm:pt>
    <dgm:pt modelId="{EBD78F05-FD4A-42B3-9F69-E37429B582C2}" type="sibTrans" cxnId="{39BE503C-BB98-4836-8A6E-5963496082B8}">
      <dgm:prSet/>
      <dgm:spPr/>
      <dgm:t>
        <a:bodyPr/>
        <a:lstStyle/>
        <a:p>
          <a:endParaRPr lang="es-ES"/>
        </a:p>
      </dgm:t>
    </dgm:pt>
    <dgm:pt modelId="{726DFBF8-E90C-4AFF-A371-95272C9D446B}">
      <dgm:prSet custT="1">
        <dgm:style>
          <a:lnRef idx="1">
            <a:schemeClr val="accent3"/>
          </a:lnRef>
          <a:fillRef idx="3">
            <a:schemeClr val="accent3"/>
          </a:fillRef>
          <a:effectRef idx="2">
            <a:schemeClr val="accent3"/>
          </a:effectRef>
          <a:fontRef idx="minor">
            <a:schemeClr val="lt1"/>
          </a:fontRef>
        </dgm:style>
      </dgm:prSet>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Racional</a:t>
          </a:r>
        </a:p>
      </dgm:t>
    </dgm:pt>
    <dgm:pt modelId="{58101CBE-6709-4B1B-95A5-398959214C45}" type="parTrans" cxnId="{F52512D7-B31A-4A42-B82B-E55C4BDCC056}">
      <dgm:prSet/>
      <dgm:spPr/>
      <dgm:t>
        <a:bodyPr/>
        <a:lstStyle/>
        <a:p>
          <a:endParaRPr lang="es-ES"/>
        </a:p>
      </dgm:t>
    </dgm:pt>
    <dgm:pt modelId="{48543A9D-1200-4D4A-8340-64740EB605E9}" type="sibTrans" cxnId="{F52512D7-B31A-4A42-B82B-E55C4BDCC056}">
      <dgm:prSet/>
      <dgm:spPr/>
      <dgm:t>
        <a:bodyPr/>
        <a:lstStyle/>
        <a:p>
          <a:endParaRPr lang="es-ES"/>
        </a:p>
      </dgm:t>
    </dgm:pt>
    <dgm:pt modelId="{2636404E-30B6-4F99-8802-51AA273F8B3B}">
      <dgm:prSet custT="1">
        <dgm:style>
          <a:lnRef idx="0">
            <a:schemeClr val="accent6"/>
          </a:lnRef>
          <a:fillRef idx="3">
            <a:schemeClr val="accent6"/>
          </a:fillRef>
          <a:effectRef idx="3">
            <a:schemeClr val="accent6"/>
          </a:effectRef>
          <a:fontRef idx="minor">
            <a:schemeClr val="lt1"/>
          </a:fontRef>
        </dgm:style>
      </dgm:prSet>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Relacionable</a:t>
          </a:r>
        </a:p>
      </dgm:t>
    </dgm:pt>
    <dgm:pt modelId="{E4278E34-12C8-4841-86CB-8E849152EC73}" type="parTrans" cxnId="{074C4616-2A16-46EB-B99E-E46E0FDF75E5}">
      <dgm:prSet/>
      <dgm:spPr/>
      <dgm:t>
        <a:bodyPr/>
        <a:lstStyle/>
        <a:p>
          <a:endParaRPr lang="es-ES"/>
        </a:p>
      </dgm:t>
    </dgm:pt>
    <dgm:pt modelId="{743D6EEA-8097-4C8C-AC73-9135373A3F1D}" type="sibTrans" cxnId="{074C4616-2A16-46EB-B99E-E46E0FDF75E5}">
      <dgm:prSet/>
      <dgm:spPr/>
      <dgm:t>
        <a:bodyPr/>
        <a:lstStyle/>
        <a:p>
          <a:endParaRPr lang="es-ES"/>
        </a:p>
      </dgm:t>
    </dgm:pt>
    <dgm:pt modelId="{3D5073EF-9DB4-4832-97D0-5EA194FE081F}">
      <dgm:prSet custT="1">
        <dgm:style>
          <a:lnRef idx="0">
            <a:schemeClr val="accent2"/>
          </a:lnRef>
          <a:fillRef idx="3">
            <a:schemeClr val="accent2"/>
          </a:fillRef>
          <a:effectRef idx="3">
            <a:schemeClr val="accent2"/>
          </a:effectRef>
          <a:fontRef idx="minor">
            <a:schemeClr val="lt1"/>
          </a:fontRef>
        </dgm:style>
      </dgm:prSet>
      <dgm:spPr>
        <a:solidFill>
          <a:schemeClr val="accent2">
            <a:lumMod val="20000"/>
            <a:lumOff val="80000"/>
          </a:schemeClr>
        </a:solidFill>
        <a:ln>
          <a:solidFill>
            <a:schemeClr val="tx1"/>
          </a:solidFill>
        </a:ln>
      </dgm:spPr>
      <dgm:t>
        <a:bodyPr/>
        <a:lstStyle/>
        <a:p>
          <a:pPr algn="l"/>
          <a:r>
            <a:rPr lang="es-ES" sz="2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Verificable</a:t>
          </a:r>
        </a:p>
      </dgm:t>
    </dgm:pt>
    <dgm:pt modelId="{4A748AC7-A14C-42D6-B653-F3470C280243}" type="parTrans" cxnId="{B8AC471B-7F7A-47DA-A37B-3530778C21F9}">
      <dgm:prSet/>
      <dgm:spPr/>
      <dgm:t>
        <a:bodyPr/>
        <a:lstStyle/>
        <a:p>
          <a:endParaRPr lang="es-ES"/>
        </a:p>
      </dgm:t>
    </dgm:pt>
    <dgm:pt modelId="{2802485A-4E97-48CA-9F65-A39417CADFBF}" type="sibTrans" cxnId="{B8AC471B-7F7A-47DA-A37B-3530778C21F9}">
      <dgm:prSet/>
      <dgm:spPr/>
      <dgm:t>
        <a:bodyPr/>
        <a:lstStyle/>
        <a:p>
          <a:endParaRPr lang="es-ES"/>
        </a:p>
      </dgm:t>
    </dgm:pt>
    <dgm:pt modelId="{3B2B3BE2-A784-4B0F-B6B7-9B8003A6E57F}" type="pres">
      <dgm:prSet presAssocID="{ACF686F8-969C-411D-B162-697078963C39}" presName="diagram" presStyleCnt="0">
        <dgm:presLayoutVars>
          <dgm:chPref val="1"/>
          <dgm:dir/>
          <dgm:animOne val="branch"/>
          <dgm:animLvl val="lvl"/>
          <dgm:resizeHandles val="exact"/>
        </dgm:presLayoutVars>
      </dgm:prSet>
      <dgm:spPr/>
      <dgm:t>
        <a:bodyPr/>
        <a:lstStyle/>
        <a:p>
          <a:endParaRPr lang="es-MX"/>
        </a:p>
      </dgm:t>
    </dgm:pt>
    <dgm:pt modelId="{4527EBCE-A4F0-4633-89A6-EEA731B01D8B}" type="pres">
      <dgm:prSet presAssocID="{0FE61C22-CBAB-4973-8458-5571B42E4DFF}" presName="root1" presStyleCnt="0"/>
      <dgm:spPr/>
    </dgm:pt>
    <dgm:pt modelId="{9588CDC2-4796-45F6-9768-9B75F720B445}" type="pres">
      <dgm:prSet presAssocID="{0FE61C22-CBAB-4973-8458-5571B42E4DFF}" presName="LevelOneTextNode" presStyleLbl="node0" presStyleIdx="0" presStyleCnt="1" custScaleX="222797" custScaleY="255365" custLinFactX="-20643" custLinFactNeighborX="-100000" custLinFactNeighborY="-10161">
        <dgm:presLayoutVars>
          <dgm:chPref val="3"/>
        </dgm:presLayoutVars>
      </dgm:prSet>
      <dgm:spPr/>
      <dgm:t>
        <a:bodyPr/>
        <a:lstStyle/>
        <a:p>
          <a:endParaRPr lang="es-MX"/>
        </a:p>
      </dgm:t>
    </dgm:pt>
    <dgm:pt modelId="{05C615FE-5547-4ED3-BBD4-B03F874039C7}" type="pres">
      <dgm:prSet presAssocID="{0FE61C22-CBAB-4973-8458-5571B42E4DFF}" presName="level2hierChild" presStyleCnt="0"/>
      <dgm:spPr/>
    </dgm:pt>
    <dgm:pt modelId="{3A4C3808-5D6C-4D99-B7D5-4C107271E959}" type="pres">
      <dgm:prSet presAssocID="{12BA4BCB-91AE-4856-B71B-837819CA7B28}" presName="conn2-1" presStyleLbl="parChTrans1D2" presStyleIdx="0" presStyleCnt="8"/>
      <dgm:spPr/>
      <dgm:t>
        <a:bodyPr/>
        <a:lstStyle/>
        <a:p>
          <a:endParaRPr lang="es-MX"/>
        </a:p>
      </dgm:t>
    </dgm:pt>
    <dgm:pt modelId="{4CFBF1CD-50C3-4DF8-95CA-E2B863154DD6}" type="pres">
      <dgm:prSet presAssocID="{12BA4BCB-91AE-4856-B71B-837819CA7B28}" presName="connTx" presStyleLbl="parChTrans1D2" presStyleIdx="0" presStyleCnt="8"/>
      <dgm:spPr/>
      <dgm:t>
        <a:bodyPr/>
        <a:lstStyle/>
        <a:p>
          <a:endParaRPr lang="es-MX"/>
        </a:p>
      </dgm:t>
    </dgm:pt>
    <dgm:pt modelId="{6A8BB274-94CA-44AD-AC6F-723A2BBEDBE1}" type="pres">
      <dgm:prSet presAssocID="{CB1F3C21-6F24-40BE-8BA5-9C2859757E8F}" presName="root2" presStyleCnt="0"/>
      <dgm:spPr/>
    </dgm:pt>
    <dgm:pt modelId="{26355F16-555E-49C0-8D87-1E1390F16C00}" type="pres">
      <dgm:prSet presAssocID="{CB1F3C21-6F24-40BE-8BA5-9C2859757E8F}" presName="LevelTwoTextNode" presStyleLbl="node2" presStyleIdx="0" presStyleCnt="8" custScaleX="118043" custLinFactNeighborX="2292" custLinFactNeighborY="37689">
        <dgm:presLayoutVars>
          <dgm:chPref val="3"/>
        </dgm:presLayoutVars>
      </dgm:prSet>
      <dgm:spPr/>
      <dgm:t>
        <a:bodyPr/>
        <a:lstStyle/>
        <a:p>
          <a:endParaRPr lang="es-MX"/>
        </a:p>
      </dgm:t>
    </dgm:pt>
    <dgm:pt modelId="{94871E9D-41EE-4AFB-AF20-3BD226E8A259}" type="pres">
      <dgm:prSet presAssocID="{CB1F3C21-6F24-40BE-8BA5-9C2859757E8F}" presName="level3hierChild" presStyleCnt="0"/>
      <dgm:spPr/>
    </dgm:pt>
    <dgm:pt modelId="{C7CCF1E0-B57C-4DF7-B541-B18418FFC654}" type="pres">
      <dgm:prSet presAssocID="{D403B5F7-CA29-4F62-9832-BCC3C6FED304}" presName="conn2-1" presStyleLbl="parChTrans1D2" presStyleIdx="1" presStyleCnt="8"/>
      <dgm:spPr/>
      <dgm:t>
        <a:bodyPr/>
        <a:lstStyle/>
        <a:p>
          <a:endParaRPr lang="es-MX"/>
        </a:p>
      </dgm:t>
    </dgm:pt>
    <dgm:pt modelId="{26642D4F-91DA-4337-86FA-2A3B2BCB4F2D}" type="pres">
      <dgm:prSet presAssocID="{D403B5F7-CA29-4F62-9832-BCC3C6FED304}" presName="connTx" presStyleLbl="parChTrans1D2" presStyleIdx="1" presStyleCnt="8"/>
      <dgm:spPr/>
      <dgm:t>
        <a:bodyPr/>
        <a:lstStyle/>
        <a:p>
          <a:endParaRPr lang="es-MX"/>
        </a:p>
      </dgm:t>
    </dgm:pt>
    <dgm:pt modelId="{877A2428-5349-4AAC-9F2E-2E83DB4DF8D1}" type="pres">
      <dgm:prSet presAssocID="{12F73905-BA1A-4255-A3F7-3D22AE39925A}" presName="root2" presStyleCnt="0"/>
      <dgm:spPr/>
    </dgm:pt>
    <dgm:pt modelId="{4EDC1267-462A-41EE-A517-B581D0ACAEE0}" type="pres">
      <dgm:prSet presAssocID="{12F73905-BA1A-4255-A3F7-3D22AE39925A}" presName="LevelTwoTextNode" presStyleLbl="node2" presStyleIdx="1" presStyleCnt="8" custScaleX="142682" custLinFactNeighborX="-3499" custLinFactNeighborY="38505">
        <dgm:presLayoutVars>
          <dgm:chPref val="3"/>
        </dgm:presLayoutVars>
      </dgm:prSet>
      <dgm:spPr/>
      <dgm:t>
        <a:bodyPr/>
        <a:lstStyle/>
        <a:p>
          <a:endParaRPr lang="es-MX"/>
        </a:p>
      </dgm:t>
    </dgm:pt>
    <dgm:pt modelId="{57C74D96-6EA0-4F27-8998-5250708C120D}" type="pres">
      <dgm:prSet presAssocID="{12F73905-BA1A-4255-A3F7-3D22AE39925A}" presName="level3hierChild" presStyleCnt="0"/>
      <dgm:spPr/>
    </dgm:pt>
    <dgm:pt modelId="{14E5D2AF-A085-4E49-AADD-5415277FA168}" type="pres">
      <dgm:prSet presAssocID="{58101CBE-6709-4B1B-95A5-398959214C45}" presName="conn2-1" presStyleLbl="parChTrans1D2" presStyleIdx="2" presStyleCnt="8"/>
      <dgm:spPr/>
      <dgm:t>
        <a:bodyPr/>
        <a:lstStyle/>
        <a:p>
          <a:endParaRPr lang="es-MX"/>
        </a:p>
      </dgm:t>
    </dgm:pt>
    <dgm:pt modelId="{C6A816D2-7A6A-43C8-9F1A-E2D403B99D7F}" type="pres">
      <dgm:prSet presAssocID="{58101CBE-6709-4B1B-95A5-398959214C45}" presName="connTx" presStyleLbl="parChTrans1D2" presStyleIdx="2" presStyleCnt="8"/>
      <dgm:spPr/>
      <dgm:t>
        <a:bodyPr/>
        <a:lstStyle/>
        <a:p>
          <a:endParaRPr lang="es-MX"/>
        </a:p>
      </dgm:t>
    </dgm:pt>
    <dgm:pt modelId="{0D87E3D8-A3A7-417C-AB7B-125AA55E9D52}" type="pres">
      <dgm:prSet presAssocID="{726DFBF8-E90C-4AFF-A371-95272C9D446B}" presName="root2" presStyleCnt="0"/>
      <dgm:spPr/>
    </dgm:pt>
    <dgm:pt modelId="{2C226874-4AF9-45BD-85B8-B52AE87FBA62}" type="pres">
      <dgm:prSet presAssocID="{726DFBF8-E90C-4AFF-A371-95272C9D446B}" presName="LevelTwoTextNode" presStyleLbl="node2" presStyleIdx="2" presStyleCnt="8" custScaleX="164674" custLinFactNeighborX="-1857" custLinFactNeighborY="11582">
        <dgm:presLayoutVars>
          <dgm:chPref val="3"/>
        </dgm:presLayoutVars>
      </dgm:prSet>
      <dgm:spPr/>
      <dgm:t>
        <a:bodyPr/>
        <a:lstStyle/>
        <a:p>
          <a:endParaRPr lang="es-MX"/>
        </a:p>
      </dgm:t>
    </dgm:pt>
    <dgm:pt modelId="{15D3DF33-DA33-4357-97E1-64C59C892955}" type="pres">
      <dgm:prSet presAssocID="{726DFBF8-E90C-4AFF-A371-95272C9D446B}" presName="level3hierChild" presStyleCnt="0"/>
      <dgm:spPr/>
    </dgm:pt>
    <dgm:pt modelId="{D359BF25-028E-4F91-A21A-13C4E6A547F3}" type="pres">
      <dgm:prSet presAssocID="{0C46178C-1977-4916-9757-09E4E2AB3F9D}" presName="conn2-1" presStyleLbl="parChTrans1D2" presStyleIdx="3" presStyleCnt="8"/>
      <dgm:spPr/>
      <dgm:t>
        <a:bodyPr/>
        <a:lstStyle/>
        <a:p>
          <a:endParaRPr lang="es-MX"/>
        </a:p>
      </dgm:t>
    </dgm:pt>
    <dgm:pt modelId="{6D0739AB-8654-469C-9FA0-B1E31A2F7236}" type="pres">
      <dgm:prSet presAssocID="{0C46178C-1977-4916-9757-09E4E2AB3F9D}" presName="connTx" presStyleLbl="parChTrans1D2" presStyleIdx="3" presStyleCnt="8"/>
      <dgm:spPr/>
      <dgm:t>
        <a:bodyPr/>
        <a:lstStyle/>
        <a:p>
          <a:endParaRPr lang="es-MX"/>
        </a:p>
      </dgm:t>
    </dgm:pt>
    <dgm:pt modelId="{32E1345B-D89E-4136-ABC6-95FA18C4F7B7}" type="pres">
      <dgm:prSet presAssocID="{0E349E93-C6C8-4B8B-9BC2-774B6B80564E}" presName="root2" presStyleCnt="0"/>
      <dgm:spPr/>
    </dgm:pt>
    <dgm:pt modelId="{7F8A54CA-273A-45F4-8D4D-CB9AC9E80CA7}" type="pres">
      <dgm:prSet presAssocID="{0E349E93-C6C8-4B8B-9BC2-774B6B80564E}" presName="LevelTwoTextNode" presStyleLbl="node2" presStyleIdx="3" presStyleCnt="8" custScaleX="205427" custLinFactNeighborX="-1857" custLinFactNeighborY="11582">
        <dgm:presLayoutVars>
          <dgm:chPref val="3"/>
        </dgm:presLayoutVars>
      </dgm:prSet>
      <dgm:spPr/>
      <dgm:t>
        <a:bodyPr/>
        <a:lstStyle/>
        <a:p>
          <a:endParaRPr lang="es-MX"/>
        </a:p>
      </dgm:t>
    </dgm:pt>
    <dgm:pt modelId="{392FEEAF-771A-4D09-9634-1E08321F741F}" type="pres">
      <dgm:prSet presAssocID="{0E349E93-C6C8-4B8B-9BC2-774B6B80564E}" presName="level3hierChild" presStyleCnt="0"/>
      <dgm:spPr/>
    </dgm:pt>
    <dgm:pt modelId="{6EF7C3CB-D2D1-4ABE-8C80-20AFF25069A3}" type="pres">
      <dgm:prSet presAssocID="{E4278E34-12C8-4841-86CB-8E849152EC73}" presName="conn2-1" presStyleLbl="parChTrans1D2" presStyleIdx="4" presStyleCnt="8"/>
      <dgm:spPr/>
      <dgm:t>
        <a:bodyPr/>
        <a:lstStyle/>
        <a:p>
          <a:endParaRPr lang="es-MX"/>
        </a:p>
      </dgm:t>
    </dgm:pt>
    <dgm:pt modelId="{D3D4AE11-2C4B-4FCC-9A4F-D917C60CCBCD}" type="pres">
      <dgm:prSet presAssocID="{E4278E34-12C8-4841-86CB-8E849152EC73}" presName="connTx" presStyleLbl="parChTrans1D2" presStyleIdx="4" presStyleCnt="8"/>
      <dgm:spPr/>
      <dgm:t>
        <a:bodyPr/>
        <a:lstStyle/>
        <a:p>
          <a:endParaRPr lang="es-MX"/>
        </a:p>
      </dgm:t>
    </dgm:pt>
    <dgm:pt modelId="{B3698DD1-D4E2-4276-829C-37F378C9170A}" type="pres">
      <dgm:prSet presAssocID="{2636404E-30B6-4F99-8802-51AA273F8B3B}" presName="root2" presStyleCnt="0"/>
      <dgm:spPr/>
    </dgm:pt>
    <dgm:pt modelId="{B873D091-E3E7-42DB-BAC4-CC59C57BB7E8}" type="pres">
      <dgm:prSet presAssocID="{2636404E-30B6-4F99-8802-51AA273F8B3B}" presName="LevelTwoTextNode" presStyleLbl="node2" presStyleIdx="4" presStyleCnt="8" custScaleX="226663" custLinFactNeighborX="-1857" custLinFactNeighborY="11582">
        <dgm:presLayoutVars>
          <dgm:chPref val="3"/>
        </dgm:presLayoutVars>
      </dgm:prSet>
      <dgm:spPr/>
      <dgm:t>
        <a:bodyPr/>
        <a:lstStyle/>
        <a:p>
          <a:endParaRPr lang="es-MX"/>
        </a:p>
      </dgm:t>
    </dgm:pt>
    <dgm:pt modelId="{823BBFF2-D819-4D6C-9510-B21C19107671}" type="pres">
      <dgm:prSet presAssocID="{2636404E-30B6-4F99-8802-51AA273F8B3B}" presName="level3hierChild" presStyleCnt="0"/>
      <dgm:spPr/>
    </dgm:pt>
    <dgm:pt modelId="{207C16F8-0E95-4238-A457-418440595AB9}" type="pres">
      <dgm:prSet presAssocID="{4A748AC7-A14C-42D6-B653-F3470C280243}" presName="conn2-1" presStyleLbl="parChTrans1D2" presStyleIdx="5" presStyleCnt="8"/>
      <dgm:spPr/>
      <dgm:t>
        <a:bodyPr/>
        <a:lstStyle/>
        <a:p>
          <a:endParaRPr lang="es-MX"/>
        </a:p>
      </dgm:t>
    </dgm:pt>
    <dgm:pt modelId="{F67807B6-C6FC-4D6B-A3F3-0249BDFAF8EE}" type="pres">
      <dgm:prSet presAssocID="{4A748AC7-A14C-42D6-B653-F3470C280243}" presName="connTx" presStyleLbl="parChTrans1D2" presStyleIdx="5" presStyleCnt="8"/>
      <dgm:spPr/>
      <dgm:t>
        <a:bodyPr/>
        <a:lstStyle/>
        <a:p>
          <a:endParaRPr lang="es-MX"/>
        </a:p>
      </dgm:t>
    </dgm:pt>
    <dgm:pt modelId="{299E0DCC-7213-4DFB-A21E-28A339BC3525}" type="pres">
      <dgm:prSet presAssocID="{3D5073EF-9DB4-4832-97D0-5EA194FE081F}" presName="root2" presStyleCnt="0"/>
      <dgm:spPr/>
    </dgm:pt>
    <dgm:pt modelId="{E0E57066-A5F1-45B6-8092-DC407D3E1F73}" type="pres">
      <dgm:prSet presAssocID="{3D5073EF-9DB4-4832-97D0-5EA194FE081F}" presName="LevelTwoTextNode" presStyleLbl="node2" presStyleIdx="5" presStyleCnt="8" custScaleX="255939">
        <dgm:presLayoutVars>
          <dgm:chPref val="3"/>
        </dgm:presLayoutVars>
      </dgm:prSet>
      <dgm:spPr/>
      <dgm:t>
        <a:bodyPr/>
        <a:lstStyle/>
        <a:p>
          <a:endParaRPr lang="es-MX"/>
        </a:p>
      </dgm:t>
    </dgm:pt>
    <dgm:pt modelId="{D36B0965-2A2A-4BB7-ADF6-4151D19A772E}" type="pres">
      <dgm:prSet presAssocID="{3D5073EF-9DB4-4832-97D0-5EA194FE081F}" presName="level3hierChild" presStyleCnt="0"/>
      <dgm:spPr/>
    </dgm:pt>
    <dgm:pt modelId="{9007CD29-08F6-4520-BD4A-6B482990BC7D}" type="pres">
      <dgm:prSet presAssocID="{E3CC753C-6EBD-498B-9879-4401CF15AC61}" presName="conn2-1" presStyleLbl="parChTrans1D2" presStyleIdx="6" presStyleCnt="8"/>
      <dgm:spPr/>
      <dgm:t>
        <a:bodyPr/>
        <a:lstStyle/>
        <a:p>
          <a:endParaRPr lang="es-MX"/>
        </a:p>
      </dgm:t>
    </dgm:pt>
    <dgm:pt modelId="{5F288EE1-35F3-41C3-9757-4FBE38E79B0D}" type="pres">
      <dgm:prSet presAssocID="{E3CC753C-6EBD-498B-9879-4401CF15AC61}" presName="connTx" presStyleLbl="parChTrans1D2" presStyleIdx="6" presStyleCnt="8"/>
      <dgm:spPr/>
      <dgm:t>
        <a:bodyPr/>
        <a:lstStyle/>
        <a:p>
          <a:endParaRPr lang="es-MX"/>
        </a:p>
      </dgm:t>
    </dgm:pt>
    <dgm:pt modelId="{D9D33CAE-A3FB-45D8-9296-A1A00207CEEC}" type="pres">
      <dgm:prSet presAssocID="{F7DEC21D-385A-4A49-B85C-18968CE6A741}" presName="root2" presStyleCnt="0"/>
      <dgm:spPr/>
    </dgm:pt>
    <dgm:pt modelId="{628F9D97-075F-45FA-B656-CDBCE8691130}" type="pres">
      <dgm:prSet presAssocID="{F7DEC21D-385A-4A49-B85C-18968CE6A741}" presName="LevelTwoTextNode" presStyleLbl="node2" presStyleIdx="6" presStyleCnt="8" custScaleX="353528">
        <dgm:presLayoutVars>
          <dgm:chPref val="3"/>
        </dgm:presLayoutVars>
      </dgm:prSet>
      <dgm:spPr/>
      <dgm:t>
        <a:bodyPr/>
        <a:lstStyle/>
        <a:p>
          <a:endParaRPr lang="es-MX"/>
        </a:p>
      </dgm:t>
    </dgm:pt>
    <dgm:pt modelId="{F89D53B7-F00F-4E54-8840-FDECF53A3C4B}" type="pres">
      <dgm:prSet presAssocID="{F7DEC21D-385A-4A49-B85C-18968CE6A741}" presName="level3hierChild" presStyleCnt="0"/>
      <dgm:spPr/>
    </dgm:pt>
    <dgm:pt modelId="{D080696F-42C4-4002-97B0-E0171A74DC34}" type="pres">
      <dgm:prSet presAssocID="{74D496CB-7667-4B6C-826A-37644A46E061}" presName="conn2-1" presStyleLbl="parChTrans1D2" presStyleIdx="7" presStyleCnt="8"/>
      <dgm:spPr/>
      <dgm:t>
        <a:bodyPr/>
        <a:lstStyle/>
        <a:p>
          <a:endParaRPr lang="es-MX"/>
        </a:p>
      </dgm:t>
    </dgm:pt>
    <dgm:pt modelId="{0CE5D93A-5BBF-4495-96E6-691E0D5628CC}" type="pres">
      <dgm:prSet presAssocID="{74D496CB-7667-4B6C-826A-37644A46E061}" presName="connTx" presStyleLbl="parChTrans1D2" presStyleIdx="7" presStyleCnt="8"/>
      <dgm:spPr/>
      <dgm:t>
        <a:bodyPr/>
        <a:lstStyle/>
        <a:p>
          <a:endParaRPr lang="es-MX"/>
        </a:p>
      </dgm:t>
    </dgm:pt>
    <dgm:pt modelId="{70DE2347-578B-4DCE-9110-8AEA45148DCD}" type="pres">
      <dgm:prSet presAssocID="{DE2605E5-2565-428D-92FA-DA3730550B28}" presName="root2" presStyleCnt="0"/>
      <dgm:spPr/>
    </dgm:pt>
    <dgm:pt modelId="{1A08DA1C-0A25-4847-9FC7-2F3E1FB947CD}" type="pres">
      <dgm:prSet presAssocID="{DE2605E5-2565-428D-92FA-DA3730550B28}" presName="LevelTwoTextNode" presStyleLbl="node2" presStyleIdx="7" presStyleCnt="8" custScaleX="385715" custScaleY="100129" custLinFactNeighborX="-399" custLinFactNeighborY="-2932">
        <dgm:presLayoutVars>
          <dgm:chPref val="3"/>
        </dgm:presLayoutVars>
      </dgm:prSet>
      <dgm:spPr/>
      <dgm:t>
        <a:bodyPr/>
        <a:lstStyle/>
        <a:p>
          <a:endParaRPr lang="es-MX"/>
        </a:p>
      </dgm:t>
    </dgm:pt>
    <dgm:pt modelId="{D5DF3FA9-79F0-4469-9130-2A8E1AB107AD}" type="pres">
      <dgm:prSet presAssocID="{DE2605E5-2565-428D-92FA-DA3730550B28}" presName="level3hierChild" presStyleCnt="0"/>
      <dgm:spPr/>
    </dgm:pt>
  </dgm:ptLst>
  <dgm:cxnLst>
    <dgm:cxn modelId="{8BB81ED0-433C-45A2-946A-4BA08FAC5BA2}" srcId="{0FE61C22-CBAB-4973-8458-5571B42E4DFF}" destId="{12F73905-BA1A-4255-A3F7-3D22AE39925A}" srcOrd="1" destOrd="0" parTransId="{D403B5F7-CA29-4F62-9832-BCC3C6FED304}" sibTransId="{A656A87F-16D3-4E42-809C-FD06878A0385}"/>
    <dgm:cxn modelId="{5353CB36-9902-4EBC-B65B-ED4915571D46}" type="presOf" srcId="{ACF686F8-969C-411D-B162-697078963C39}" destId="{3B2B3BE2-A784-4B0F-B6B7-9B8003A6E57F}" srcOrd="0" destOrd="0" presId="urn:microsoft.com/office/officeart/2005/8/layout/hierarchy2"/>
    <dgm:cxn modelId="{BD0F3A07-B244-410A-BD72-A2F323FD7A82}" type="presOf" srcId="{4A748AC7-A14C-42D6-B653-F3470C280243}" destId="{F67807B6-C6FC-4D6B-A3F3-0249BDFAF8EE}" srcOrd="1" destOrd="0" presId="urn:microsoft.com/office/officeart/2005/8/layout/hierarchy2"/>
    <dgm:cxn modelId="{2CC81283-27E0-476B-ACE3-94491EE62657}" type="presOf" srcId="{DE2605E5-2565-428D-92FA-DA3730550B28}" destId="{1A08DA1C-0A25-4847-9FC7-2F3E1FB947CD}" srcOrd="0" destOrd="0" presId="urn:microsoft.com/office/officeart/2005/8/layout/hierarchy2"/>
    <dgm:cxn modelId="{39BE503C-BB98-4836-8A6E-5963496082B8}" srcId="{0FE61C22-CBAB-4973-8458-5571B42E4DFF}" destId="{0E349E93-C6C8-4B8B-9BC2-774B6B80564E}" srcOrd="3" destOrd="0" parTransId="{0C46178C-1977-4916-9757-09E4E2AB3F9D}" sibTransId="{EBD78F05-FD4A-42B3-9F69-E37429B582C2}"/>
    <dgm:cxn modelId="{03B81453-2C17-4F3A-BFE6-C273F697D053}" type="presOf" srcId="{58101CBE-6709-4B1B-95A5-398959214C45}" destId="{C6A816D2-7A6A-43C8-9F1A-E2D403B99D7F}" srcOrd="1" destOrd="0" presId="urn:microsoft.com/office/officeart/2005/8/layout/hierarchy2"/>
    <dgm:cxn modelId="{074C4616-2A16-46EB-B99E-E46E0FDF75E5}" srcId="{0FE61C22-CBAB-4973-8458-5571B42E4DFF}" destId="{2636404E-30B6-4F99-8802-51AA273F8B3B}" srcOrd="4" destOrd="0" parTransId="{E4278E34-12C8-4841-86CB-8E849152EC73}" sibTransId="{743D6EEA-8097-4C8C-AC73-9135373A3F1D}"/>
    <dgm:cxn modelId="{F7E5897A-ED98-42DF-8D76-726D76041EBE}" type="presOf" srcId="{E3CC753C-6EBD-498B-9879-4401CF15AC61}" destId="{5F288EE1-35F3-41C3-9757-4FBE38E79B0D}" srcOrd="1" destOrd="0" presId="urn:microsoft.com/office/officeart/2005/8/layout/hierarchy2"/>
    <dgm:cxn modelId="{E3CE57F8-43AC-4369-A06D-95E413BDA95E}" type="presOf" srcId="{0FE61C22-CBAB-4973-8458-5571B42E4DFF}" destId="{9588CDC2-4796-45F6-9768-9B75F720B445}" srcOrd="0" destOrd="0" presId="urn:microsoft.com/office/officeart/2005/8/layout/hierarchy2"/>
    <dgm:cxn modelId="{59D48425-78BC-4EF0-84F7-AD617E6FFEC7}" srcId="{0FE61C22-CBAB-4973-8458-5571B42E4DFF}" destId="{CB1F3C21-6F24-40BE-8BA5-9C2859757E8F}" srcOrd="0" destOrd="0" parTransId="{12BA4BCB-91AE-4856-B71B-837819CA7B28}" sibTransId="{04D4B9ED-6C95-42DB-8942-96BA91125FAE}"/>
    <dgm:cxn modelId="{974E5D0F-183A-40BD-B72B-18A3A1F0447B}" type="presOf" srcId="{0C46178C-1977-4916-9757-09E4E2AB3F9D}" destId="{D359BF25-028E-4F91-A21A-13C4E6A547F3}" srcOrd="0" destOrd="0" presId="urn:microsoft.com/office/officeart/2005/8/layout/hierarchy2"/>
    <dgm:cxn modelId="{1884C40E-C5D6-439A-8AD4-851E5EEBBB70}" srcId="{0FE61C22-CBAB-4973-8458-5571B42E4DFF}" destId="{DE2605E5-2565-428D-92FA-DA3730550B28}" srcOrd="7" destOrd="0" parTransId="{74D496CB-7667-4B6C-826A-37644A46E061}" sibTransId="{A15E5135-03CB-4FB2-A141-0B3022AAAC21}"/>
    <dgm:cxn modelId="{5CA6CF12-A373-4DE5-A61B-4B1059FBC20A}" type="presOf" srcId="{4A748AC7-A14C-42D6-B653-F3470C280243}" destId="{207C16F8-0E95-4238-A457-418440595AB9}" srcOrd="0" destOrd="0" presId="urn:microsoft.com/office/officeart/2005/8/layout/hierarchy2"/>
    <dgm:cxn modelId="{2A28EF24-2441-44B7-B4B9-28121CA41B43}" type="presOf" srcId="{CB1F3C21-6F24-40BE-8BA5-9C2859757E8F}" destId="{26355F16-555E-49C0-8D87-1E1390F16C00}" srcOrd="0" destOrd="0" presId="urn:microsoft.com/office/officeart/2005/8/layout/hierarchy2"/>
    <dgm:cxn modelId="{CDC400EB-EAE1-4975-80FE-DFA11012DDF5}" type="presOf" srcId="{726DFBF8-E90C-4AFF-A371-95272C9D446B}" destId="{2C226874-4AF9-45BD-85B8-B52AE87FBA62}" srcOrd="0" destOrd="0" presId="urn:microsoft.com/office/officeart/2005/8/layout/hierarchy2"/>
    <dgm:cxn modelId="{AA7D2078-9245-44C3-B7D2-2BDC6F702C3B}" type="presOf" srcId="{58101CBE-6709-4B1B-95A5-398959214C45}" destId="{14E5D2AF-A085-4E49-AADD-5415277FA168}" srcOrd="0" destOrd="0" presId="urn:microsoft.com/office/officeart/2005/8/layout/hierarchy2"/>
    <dgm:cxn modelId="{429F9BAD-CC67-49C1-AE89-87827B8395B4}" type="presOf" srcId="{D403B5F7-CA29-4F62-9832-BCC3C6FED304}" destId="{26642D4F-91DA-4337-86FA-2A3B2BCB4F2D}" srcOrd="1" destOrd="0" presId="urn:microsoft.com/office/officeart/2005/8/layout/hierarchy2"/>
    <dgm:cxn modelId="{7ABFB2BA-3D4B-40D7-820B-0A0D083D3CD9}" type="presOf" srcId="{74D496CB-7667-4B6C-826A-37644A46E061}" destId="{D080696F-42C4-4002-97B0-E0171A74DC34}" srcOrd="0" destOrd="0" presId="urn:microsoft.com/office/officeart/2005/8/layout/hierarchy2"/>
    <dgm:cxn modelId="{A12C1ED1-A756-40EB-8DEF-BA7861DD5E5E}" srcId="{ACF686F8-969C-411D-B162-697078963C39}" destId="{0FE61C22-CBAB-4973-8458-5571B42E4DFF}" srcOrd="0" destOrd="0" parTransId="{45802AC8-3594-40B4-A7F4-CD012C3B6AE7}" sibTransId="{6F0BC5DC-9345-42F1-BB20-D72E87EC31D6}"/>
    <dgm:cxn modelId="{1F7D94FA-F927-4988-9F57-A3EA8C733808}" type="presOf" srcId="{E4278E34-12C8-4841-86CB-8E849152EC73}" destId="{6EF7C3CB-D2D1-4ABE-8C80-20AFF25069A3}" srcOrd="0" destOrd="0" presId="urn:microsoft.com/office/officeart/2005/8/layout/hierarchy2"/>
    <dgm:cxn modelId="{F703B9F1-608D-4D30-8247-EF83764B45C8}" srcId="{0FE61C22-CBAB-4973-8458-5571B42E4DFF}" destId="{F7DEC21D-385A-4A49-B85C-18968CE6A741}" srcOrd="6" destOrd="0" parTransId="{E3CC753C-6EBD-498B-9879-4401CF15AC61}" sibTransId="{5298710C-DE72-4A5C-B138-9CCE5D503208}"/>
    <dgm:cxn modelId="{DDB909A7-6B81-4D97-BAFD-A27A462555AE}" type="presOf" srcId="{D403B5F7-CA29-4F62-9832-BCC3C6FED304}" destId="{C7CCF1E0-B57C-4DF7-B541-B18418FFC654}" srcOrd="0" destOrd="0" presId="urn:microsoft.com/office/officeart/2005/8/layout/hierarchy2"/>
    <dgm:cxn modelId="{81528496-FB50-4D22-A2A0-C1BE0750876F}" type="presOf" srcId="{E4278E34-12C8-4841-86CB-8E849152EC73}" destId="{D3D4AE11-2C4B-4FCC-9A4F-D917C60CCBCD}" srcOrd="1" destOrd="0" presId="urn:microsoft.com/office/officeart/2005/8/layout/hierarchy2"/>
    <dgm:cxn modelId="{9BB4AC5B-BD71-419B-BB97-D7CD7A53814E}" type="presOf" srcId="{12BA4BCB-91AE-4856-B71B-837819CA7B28}" destId="{4CFBF1CD-50C3-4DF8-95CA-E2B863154DD6}" srcOrd="1" destOrd="0" presId="urn:microsoft.com/office/officeart/2005/8/layout/hierarchy2"/>
    <dgm:cxn modelId="{5511A6F7-DA5B-4030-B794-AF049F4D4938}" type="presOf" srcId="{2636404E-30B6-4F99-8802-51AA273F8B3B}" destId="{B873D091-E3E7-42DB-BAC4-CC59C57BB7E8}" srcOrd="0" destOrd="0" presId="urn:microsoft.com/office/officeart/2005/8/layout/hierarchy2"/>
    <dgm:cxn modelId="{109AFC0F-9B46-4F3E-AFD8-643965900187}" type="presOf" srcId="{F7DEC21D-385A-4A49-B85C-18968CE6A741}" destId="{628F9D97-075F-45FA-B656-CDBCE8691130}" srcOrd="0" destOrd="0" presId="urn:microsoft.com/office/officeart/2005/8/layout/hierarchy2"/>
    <dgm:cxn modelId="{06C6402D-6E98-4657-B972-ABB95B308363}" type="presOf" srcId="{E3CC753C-6EBD-498B-9879-4401CF15AC61}" destId="{9007CD29-08F6-4520-BD4A-6B482990BC7D}" srcOrd="0" destOrd="0" presId="urn:microsoft.com/office/officeart/2005/8/layout/hierarchy2"/>
    <dgm:cxn modelId="{F52512D7-B31A-4A42-B82B-E55C4BDCC056}" srcId="{0FE61C22-CBAB-4973-8458-5571B42E4DFF}" destId="{726DFBF8-E90C-4AFF-A371-95272C9D446B}" srcOrd="2" destOrd="0" parTransId="{58101CBE-6709-4B1B-95A5-398959214C45}" sibTransId="{48543A9D-1200-4D4A-8340-64740EB605E9}"/>
    <dgm:cxn modelId="{5E2A6F8D-CA31-4972-9692-6D9AD88F9EF2}" type="presOf" srcId="{74D496CB-7667-4B6C-826A-37644A46E061}" destId="{0CE5D93A-5BBF-4495-96E6-691E0D5628CC}" srcOrd="1" destOrd="0" presId="urn:microsoft.com/office/officeart/2005/8/layout/hierarchy2"/>
    <dgm:cxn modelId="{A723292C-6623-428D-B251-12A58D38130F}" type="presOf" srcId="{12BA4BCB-91AE-4856-B71B-837819CA7B28}" destId="{3A4C3808-5D6C-4D99-B7D5-4C107271E959}" srcOrd="0" destOrd="0" presId="urn:microsoft.com/office/officeart/2005/8/layout/hierarchy2"/>
    <dgm:cxn modelId="{EA67DEFB-EF64-4FDF-8256-31CE28DE109C}" type="presOf" srcId="{12F73905-BA1A-4255-A3F7-3D22AE39925A}" destId="{4EDC1267-462A-41EE-A517-B581D0ACAEE0}" srcOrd="0" destOrd="0" presId="urn:microsoft.com/office/officeart/2005/8/layout/hierarchy2"/>
    <dgm:cxn modelId="{B8AC471B-7F7A-47DA-A37B-3530778C21F9}" srcId="{0FE61C22-CBAB-4973-8458-5571B42E4DFF}" destId="{3D5073EF-9DB4-4832-97D0-5EA194FE081F}" srcOrd="5" destOrd="0" parTransId="{4A748AC7-A14C-42D6-B653-F3470C280243}" sibTransId="{2802485A-4E97-48CA-9F65-A39417CADFBF}"/>
    <dgm:cxn modelId="{04327F28-9B86-46A8-8F82-A8EDB5B24427}" type="presOf" srcId="{0C46178C-1977-4916-9757-09E4E2AB3F9D}" destId="{6D0739AB-8654-469C-9FA0-B1E31A2F7236}" srcOrd="1" destOrd="0" presId="urn:microsoft.com/office/officeart/2005/8/layout/hierarchy2"/>
    <dgm:cxn modelId="{4C5330C6-DDAD-41C1-AC23-125D8ED618A6}" type="presOf" srcId="{0E349E93-C6C8-4B8B-9BC2-774B6B80564E}" destId="{7F8A54CA-273A-45F4-8D4D-CB9AC9E80CA7}" srcOrd="0" destOrd="0" presId="urn:microsoft.com/office/officeart/2005/8/layout/hierarchy2"/>
    <dgm:cxn modelId="{02F76D1B-EDEA-474B-AE56-CE7BB3D20570}" type="presOf" srcId="{3D5073EF-9DB4-4832-97D0-5EA194FE081F}" destId="{E0E57066-A5F1-45B6-8092-DC407D3E1F73}" srcOrd="0" destOrd="0" presId="urn:microsoft.com/office/officeart/2005/8/layout/hierarchy2"/>
    <dgm:cxn modelId="{10520D20-23FF-4176-BFCD-889EEEA9B36C}" type="presParOf" srcId="{3B2B3BE2-A784-4B0F-B6B7-9B8003A6E57F}" destId="{4527EBCE-A4F0-4633-89A6-EEA731B01D8B}" srcOrd="0" destOrd="0" presId="urn:microsoft.com/office/officeart/2005/8/layout/hierarchy2"/>
    <dgm:cxn modelId="{F0805C90-DF2D-4512-94F8-5B4CA3C7F1B0}" type="presParOf" srcId="{4527EBCE-A4F0-4633-89A6-EEA731B01D8B}" destId="{9588CDC2-4796-45F6-9768-9B75F720B445}" srcOrd="0" destOrd="0" presId="urn:microsoft.com/office/officeart/2005/8/layout/hierarchy2"/>
    <dgm:cxn modelId="{002FC059-E71F-44C8-822B-CEE0864410CA}" type="presParOf" srcId="{4527EBCE-A4F0-4633-89A6-EEA731B01D8B}" destId="{05C615FE-5547-4ED3-BBD4-B03F874039C7}" srcOrd="1" destOrd="0" presId="urn:microsoft.com/office/officeart/2005/8/layout/hierarchy2"/>
    <dgm:cxn modelId="{816D032C-BEF5-4908-B992-38543829D470}" type="presParOf" srcId="{05C615FE-5547-4ED3-BBD4-B03F874039C7}" destId="{3A4C3808-5D6C-4D99-B7D5-4C107271E959}" srcOrd="0" destOrd="0" presId="urn:microsoft.com/office/officeart/2005/8/layout/hierarchy2"/>
    <dgm:cxn modelId="{38F698C4-68D1-44FC-BFDE-8E78279DB0AF}" type="presParOf" srcId="{3A4C3808-5D6C-4D99-B7D5-4C107271E959}" destId="{4CFBF1CD-50C3-4DF8-95CA-E2B863154DD6}" srcOrd="0" destOrd="0" presId="urn:microsoft.com/office/officeart/2005/8/layout/hierarchy2"/>
    <dgm:cxn modelId="{E203F9FC-658A-4080-8692-56C1242C7EC8}" type="presParOf" srcId="{05C615FE-5547-4ED3-BBD4-B03F874039C7}" destId="{6A8BB274-94CA-44AD-AC6F-723A2BBEDBE1}" srcOrd="1" destOrd="0" presId="urn:microsoft.com/office/officeart/2005/8/layout/hierarchy2"/>
    <dgm:cxn modelId="{A675A13B-95F1-4C7E-8E49-579349B7B24C}" type="presParOf" srcId="{6A8BB274-94CA-44AD-AC6F-723A2BBEDBE1}" destId="{26355F16-555E-49C0-8D87-1E1390F16C00}" srcOrd="0" destOrd="0" presId="urn:microsoft.com/office/officeart/2005/8/layout/hierarchy2"/>
    <dgm:cxn modelId="{4CDABC65-7205-4F14-A37F-A760E4441B52}" type="presParOf" srcId="{6A8BB274-94CA-44AD-AC6F-723A2BBEDBE1}" destId="{94871E9D-41EE-4AFB-AF20-3BD226E8A259}" srcOrd="1" destOrd="0" presId="urn:microsoft.com/office/officeart/2005/8/layout/hierarchy2"/>
    <dgm:cxn modelId="{EEF1F4FD-062D-42F8-9D93-98BD95C0465B}" type="presParOf" srcId="{05C615FE-5547-4ED3-BBD4-B03F874039C7}" destId="{C7CCF1E0-B57C-4DF7-B541-B18418FFC654}" srcOrd="2" destOrd="0" presId="urn:microsoft.com/office/officeart/2005/8/layout/hierarchy2"/>
    <dgm:cxn modelId="{53BCAEE5-CC51-415D-A8D0-B86A949AF2A4}" type="presParOf" srcId="{C7CCF1E0-B57C-4DF7-B541-B18418FFC654}" destId="{26642D4F-91DA-4337-86FA-2A3B2BCB4F2D}" srcOrd="0" destOrd="0" presId="urn:microsoft.com/office/officeart/2005/8/layout/hierarchy2"/>
    <dgm:cxn modelId="{ED962C04-EC7B-4FD2-82E6-06F446B7774C}" type="presParOf" srcId="{05C615FE-5547-4ED3-BBD4-B03F874039C7}" destId="{877A2428-5349-4AAC-9F2E-2E83DB4DF8D1}" srcOrd="3" destOrd="0" presId="urn:microsoft.com/office/officeart/2005/8/layout/hierarchy2"/>
    <dgm:cxn modelId="{33C66E07-1DA0-46E4-B391-3FFF018B9E47}" type="presParOf" srcId="{877A2428-5349-4AAC-9F2E-2E83DB4DF8D1}" destId="{4EDC1267-462A-41EE-A517-B581D0ACAEE0}" srcOrd="0" destOrd="0" presId="urn:microsoft.com/office/officeart/2005/8/layout/hierarchy2"/>
    <dgm:cxn modelId="{D4FE31F2-8583-4DF0-B8A5-686F523CDE50}" type="presParOf" srcId="{877A2428-5349-4AAC-9F2E-2E83DB4DF8D1}" destId="{57C74D96-6EA0-4F27-8998-5250708C120D}" srcOrd="1" destOrd="0" presId="urn:microsoft.com/office/officeart/2005/8/layout/hierarchy2"/>
    <dgm:cxn modelId="{A1CA45E8-6790-4BC0-B827-164A4AC670AA}" type="presParOf" srcId="{05C615FE-5547-4ED3-BBD4-B03F874039C7}" destId="{14E5D2AF-A085-4E49-AADD-5415277FA168}" srcOrd="4" destOrd="0" presId="urn:microsoft.com/office/officeart/2005/8/layout/hierarchy2"/>
    <dgm:cxn modelId="{33297C9A-1567-4A03-9EB0-90E0BCBA136A}" type="presParOf" srcId="{14E5D2AF-A085-4E49-AADD-5415277FA168}" destId="{C6A816D2-7A6A-43C8-9F1A-E2D403B99D7F}" srcOrd="0" destOrd="0" presId="urn:microsoft.com/office/officeart/2005/8/layout/hierarchy2"/>
    <dgm:cxn modelId="{C8B4DEDC-ADC1-4D6B-8A7D-E94C3DB1F0EE}" type="presParOf" srcId="{05C615FE-5547-4ED3-BBD4-B03F874039C7}" destId="{0D87E3D8-A3A7-417C-AB7B-125AA55E9D52}" srcOrd="5" destOrd="0" presId="urn:microsoft.com/office/officeart/2005/8/layout/hierarchy2"/>
    <dgm:cxn modelId="{49C33608-5D00-4234-8E8F-5610069D2C2A}" type="presParOf" srcId="{0D87E3D8-A3A7-417C-AB7B-125AA55E9D52}" destId="{2C226874-4AF9-45BD-85B8-B52AE87FBA62}" srcOrd="0" destOrd="0" presId="urn:microsoft.com/office/officeart/2005/8/layout/hierarchy2"/>
    <dgm:cxn modelId="{12D6953A-4306-498B-9EB3-AA2EC7AD3757}" type="presParOf" srcId="{0D87E3D8-A3A7-417C-AB7B-125AA55E9D52}" destId="{15D3DF33-DA33-4357-97E1-64C59C892955}" srcOrd="1" destOrd="0" presId="urn:microsoft.com/office/officeart/2005/8/layout/hierarchy2"/>
    <dgm:cxn modelId="{B52F4C73-9AF9-4642-AF46-C8D4C2CA01D6}" type="presParOf" srcId="{05C615FE-5547-4ED3-BBD4-B03F874039C7}" destId="{D359BF25-028E-4F91-A21A-13C4E6A547F3}" srcOrd="6" destOrd="0" presId="urn:microsoft.com/office/officeart/2005/8/layout/hierarchy2"/>
    <dgm:cxn modelId="{F7991650-D9A4-40E9-94FE-E110F271A762}" type="presParOf" srcId="{D359BF25-028E-4F91-A21A-13C4E6A547F3}" destId="{6D0739AB-8654-469C-9FA0-B1E31A2F7236}" srcOrd="0" destOrd="0" presId="urn:microsoft.com/office/officeart/2005/8/layout/hierarchy2"/>
    <dgm:cxn modelId="{B4961D9E-C431-40BD-9E6F-B43D6941787C}" type="presParOf" srcId="{05C615FE-5547-4ED3-BBD4-B03F874039C7}" destId="{32E1345B-D89E-4136-ABC6-95FA18C4F7B7}" srcOrd="7" destOrd="0" presId="urn:microsoft.com/office/officeart/2005/8/layout/hierarchy2"/>
    <dgm:cxn modelId="{1772E793-9EE9-4B3E-9E8B-2551DA427561}" type="presParOf" srcId="{32E1345B-D89E-4136-ABC6-95FA18C4F7B7}" destId="{7F8A54CA-273A-45F4-8D4D-CB9AC9E80CA7}" srcOrd="0" destOrd="0" presId="urn:microsoft.com/office/officeart/2005/8/layout/hierarchy2"/>
    <dgm:cxn modelId="{75CE6FFC-8815-4EC6-A77A-C9804468EE2F}" type="presParOf" srcId="{32E1345B-D89E-4136-ABC6-95FA18C4F7B7}" destId="{392FEEAF-771A-4D09-9634-1E08321F741F}" srcOrd="1" destOrd="0" presId="urn:microsoft.com/office/officeart/2005/8/layout/hierarchy2"/>
    <dgm:cxn modelId="{95938F10-3154-4D1A-9E03-4FDC6468BF8B}" type="presParOf" srcId="{05C615FE-5547-4ED3-BBD4-B03F874039C7}" destId="{6EF7C3CB-D2D1-4ABE-8C80-20AFF25069A3}" srcOrd="8" destOrd="0" presId="urn:microsoft.com/office/officeart/2005/8/layout/hierarchy2"/>
    <dgm:cxn modelId="{B1CB1264-7522-4194-828E-A8CFA6059B60}" type="presParOf" srcId="{6EF7C3CB-D2D1-4ABE-8C80-20AFF25069A3}" destId="{D3D4AE11-2C4B-4FCC-9A4F-D917C60CCBCD}" srcOrd="0" destOrd="0" presId="urn:microsoft.com/office/officeart/2005/8/layout/hierarchy2"/>
    <dgm:cxn modelId="{2AAA2113-BB1A-479B-B56E-38690D64D404}" type="presParOf" srcId="{05C615FE-5547-4ED3-BBD4-B03F874039C7}" destId="{B3698DD1-D4E2-4276-829C-37F378C9170A}" srcOrd="9" destOrd="0" presId="urn:microsoft.com/office/officeart/2005/8/layout/hierarchy2"/>
    <dgm:cxn modelId="{EBFBDDE5-D62C-4FC6-BD70-628D76E48683}" type="presParOf" srcId="{B3698DD1-D4E2-4276-829C-37F378C9170A}" destId="{B873D091-E3E7-42DB-BAC4-CC59C57BB7E8}" srcOrd="0" destOrd="0" presId="urn:microsoft.com/office/officeart/2005/8/layout/hierarchy2"/>
    <dgm:cxn modelId="{DA0A5159-88AE-4CC3-87F6-5580D2D7DE70}" type="presParOf" srcId="{B3698DD1-D4E2-4276-829C-37F378C9170A}" destId="{823BBFF2-D819-4D6C-9510-B21C19107671}" srcOrd="1" destOrd="0" presId="urn:microsoft.com/office/officeart/2005/8/layout/hierarchy2"/>
    <dgm:cxn modelId="{7DE28FC6-B676-467D-9254-451A6F33540A}" type="presParOf" srcId="{05C615FE-5547-4ED3-BBD4-B03F874039C7}" destId="{207C16F8-0E95-4238-A457-418440595AB9}" srcOrd="10" destOrd="0" presId="urn:microsoft.com/office/officeart/2005/8/layout/hierarchy2"/>
    <dgm:cxn modelId="{E7B3EE12-9E9C-40A1-A784-92F6D60EE6A2}" type="presParOf" srcId="{207C16F8-0E95-4238-A457-418440595AB9}" destId="{F67807B6-C6FC-4D6B-A3F3-0249BDFAF8EE}" srcOrd="0" destOrd="0" presId="urn:microsoft.com/office/officeart/2005/8/layout/hierarchy2"/>
    <dgm:cxn modelId="{286F2536-CEAD-44E9-A789-E260B6E70D6C}" type="presParOf" srcId="{05C615FE-5547-4ED3-BBD4-B03F874039C7}" destId="{299E0DCC-7213-4DFB-A21E-28A339BC3525}" srcOrd="11" destOrd="0" presId="urn:microsoft.com/office/officeart/2005/8/layout/hierarchy2"/>
    <dgm:cxn modelId="{642D9719-BD99-480F-AB7B-F4E74D3626CC}" type="presParOf" srcId="{299E0DCC-7213-4DFB-A21E-28A339BC3525}" destId="{E0E57066-A5F1-45B6-8092-DC407D3E1F73}" srcOrd="0" destOrd="0" presId="urn:microsoft.com/office/officeart/2005/8/layout/hierarchy2"/>
    <dgm:cxn modelId="{1C8A23E2-457F-4CEC-8491-62FFD67F777C}" type="presParOf" srcId="{299E0DCC-7213-4DFB-A21E-28A339BC3525}" destId="{D36B0965-2A2A-4BB7-ADF6-4151D19A772E}" srcOrd="1" destOrd="0" presId="urn:microsoft.com/office/officeart/2005/8/layout/hierarchy2"/>
    <dgm:cxn modelId="{BC4E857D-E56A-4A26-8175-EB62AAAEE7A8}" type="presParOf" srcId="{05C615FE-5547-4ED3-BBD4-B03F874039C7}" destId="{9007CD29-08F6-4520-BD4A-6B482990BC7D}" srcOrd="12" destOrd="0" presId="urn:microsoft.com/office/officeart/2005/8/layout/hierarchy2"/>
    <dgm:cxn modelId="{8B6A0D16-FDF6-464F-B77B-5DA681B43A16}" type="presParOf" srcId="{9007CD29-08F6-4520-BD4A-6B482990BC7D}" destId="{5F288EE1-35F3-41C3-9757-4FBE38E79B0D}" srcOrd="0" destOrd="0" presId="urn:microsoft.com/office/officeart/2005/8/layout/hierarchy2"/>
    <dgm:cxn modelId="{A4D7E5EA-0180-475E-B30F-648584F9E1FF}" type="presParOf" srcId="{05C615FE-5547-4ED3-BBD4-B03F874039C7}" destId="{D9D33CAE-A3FB-45D8-9296-A1A00207CEEC}" srcOrd="13" destOrd="0" presId="urn:microsoft.com/office/officeart/2005/8/layout/hierarchy2"/>
    <dgm:cxn modelId="{8A6A8106-3A66-439E-A1A3-05A5A6F550E4}" type="presParOf" srcId="{D9D33CAE-A3FB-45D8-9296-A1A00207CEEC}" destId="{628F9D97-075F-45FA-B656-CDBCE8691130}" srcOrd="0" destOrd="0" presId="urn:microsoft.com/office/officeart/2005/8/layout/hierarchy2"/>
    <dgm:cxn modelId="{B0ADAF9E-093E-4821-B626-2BA726CDC358}" type="presParOf" srcId="{D9D33CAE-A3FB-45D8-9296-A1A00207CEEC}" destId="{F89D53B7-F00F-4E54-8840-FDECF53A3C4B}" srcOrd="1" destOrd="0" presId="urn:microsoft.com/office/officeart/2005/8/layout/hierarchy2"/>
    <dgm:cxn modelId="{C6369D60-556A-4310-8670-8022ED5FECD6}" type="presParOf" srcId="{05C615FE-5547-4ED3-BBD4-B03F874039C7}" destId="{D080696F-42C4-4002-97B0-E0171A74DC34}" srcOrd="14" destOrd="0" presId="urn:microsoft.com/office/officeart/2005/8/layout/hierarchy2"/>
    <dgm:cxn modelId="{5DF32EF6-FE5C-49DE-B8DF-8705F8EE7FEA}" type="presParOf" srcId="{D080696F-42C4-4002-97B0-E0171A74DC34}" destId="{0CE5D93A-5BBF-4495-96E6-691E0D5628CC}" srcOrd="0" destOrd="0" presId="urn:microsoft.com/office/officeart/2005/8/layout/hierarchy2"/>
    <dgm:cxn modelId="{04001039-1E49-4704-B1DC-6CAB032E01D5}" type="presParOf" srcId="{05C615FE-5547-4ED3-BBD4-B03F874039C7}" destId="{70DE2347-578B-4DCE-9110-8AEA45148DCD}" srcOrd="15" destOrd="0" presId="urn:microsoft.com/office/officeart/2005/8/layout/hierarchy2"/>
    <dgm:cxn modelId="{5642D81A-F91C-46BE-A7F8-04EE0DACAED8}" type="presParOf" srcId="{70DE2347-578B-4DCE-9110-8AEA45148DCD}" destId="{1A08DA1C-0A25-4847-9FC7-2F3E1FB947CD}" srcOrd="0" destOrd="0" presId="urn:microsoft.com/office/officeart/2005/8/layout/hierarchy2"/>
    <dgm:cxn modelId="{B0AC4A25-03AF-4CA5-9D18-166C6C58022B}" type="presParOf" srcId="{70DE2347-578B-4DCE-9110-8AEA45148DCD}" destId="{D5DF3FA9-79F0-4469-9130-2A8E1AB107AD}" srcOrd="1" destOrd="0" presId="urn:microsoft.com/office/officeart/2005/8/layout/hierarchy2"/>
  </dgm:cxnLst>
  <dgm:bg/>
  <dgm:whole/>
</dgm:dataModel>
</file>

<file path=ppt/diagrams/data3.xml><?xml version="1.0" encoding="utf-8"?>
<dgm:dataModel xmlns:dgm="http://schemas.openxmlformats.org/drawingml/2006/diagram" xmlns:a="http://schemas.openxmlformats.org/drawingml/2006/main">
  <dgm:ptLst>
    <dgm:pt modelId="{70AECB91-161C-4749-BA49-1311D5255757}"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endParaRPr lang="es-ES"/>
        </a:p>
      </dgm:t>
    </dgm:pt>
    <dgm:pt modelId="{F5887838-78A2-4717-AFC1-D417CBBD859C}">
      <dgm:prSet phldrT="[Texto]" custT="1"/>
      <dgm:spPr>
        <a:solidFill>
          <a:srgbClr val="CCFFCC"/>
        </a:solidFill>
        <a:ln>
          <a:solidFill>
            <a:schemeClr val="tx1"/>
          </a:solidFill>
        </a:ln>
      </dgm:spPr>
      <dgm:t>
        <a:bodyPr/>
        <a:lstStyle/>
        <a:p>
          <a:r>
            <a:rPr lang="es-ES" sz="2400" dirty="0">
              <a:solidFill>
                <a:schemeClr val="tx1"/>
              </a:solidFill>
              <a:latin typeface="Arial" panose="020B0604020202020204" pitchFamily="34" charset="0"/>
              <a:cs typeface="Arial" panose="020B0604020202020204" pitchFamily="34" charset="0"/>
            </a:rPr>
            <a:t>Elementos </a:t>
          </a:r>
        </a:p>
      </dgm:t>
    </dgm:pt>
    <dgm:pt modelId="{12971488-710A-49CE-9F73-723DE3C3B0B5}" type="parTrans" cxnId="{64936D3A-4EB3-4DEF-A844-45B1B63E2A87}">
      <dgm:prSet/>
      <dgm:spPr/>
      <dgm:t>
        <a:bodyPr/>
        <a:lstStyle/>
        <a:p>
          <a:endParaRPr lang="es-ES"/>
        </a:p>
      </dgm:t>
    </dgm:pt>
    <dgm:pt modelId="{91119906-EC9B-4EAD-A023-080617B22BC2}" type="sibTrans" cxnId="{64936D3A-4EB3-4DEF-A844-45B1B63E2A87}">
      <dgm:prSet/>
      <dgm:spPr/>
      <dgm:t>
        <a:bodyPr/>
        <a:lstStyle/>
        <a:p>
          <a:endParaRPr lang="es-ES"/>
        </a:p>
      </dgm:t>
    </dgm:pt>
    <dgm:pt modelId="{B9ECBC42-84CD-46DA-B4ED-297A2BCB425C}">
      <dgm:prSet phldrT="[Texto]" custT="1"/>
      <dgm:spPr>
        <a:solidFill>
          <a:srgbClr val="CCFFCC"/>
        </a:solidFill>
        <a:ln>
          <a:solidFill>
            <a:schemeClr val="tx1"/>
          </a:solidFill>
        </a:ln>
      </dgm:spPr>
      <dgm:t>
        <a:bodyPr/>
        <a:lstStyle/>
        <a:p>
          <a:r>
            <a:rPr lang="es-ES" sz="2400" dirty="0">
              <a:solidFill>
                <a:schemeClr val="tx1"/>
              </a:solidFill>
              <a:latin typeface="Arial" panose="020B0604020202020204" pitchFamily="34" charset="0"/>
              <a:cs typeface="Arial" panose="020B0604020202020204" pitchFamily="34" charset="0"/>
            </a:rPr>
            <a:t>Sujeto</a:t>
          </a:r>
        </a:p>
      </dgm:t>
    </dgm:pt>
    <dgm:pt modelId="{FF5E695F-6FA3-4D6F-995E-6660753C37F4}" type="parTrans" cxnId="{C9D0F56F-1098-42F8-B687-78E8127FE1D7}">
      <dgm:prSet/>
      <dgm:spPr/>
      <dgm:t>
        <a:bodyPr/>
        <a:lstStyle/>
        <a:p>
          <a:endParaRPr lang="es-ES"/>
        </a:p>
      </dgm:t>
    </dgm:pt>
    <dgm:pt modelId="{68212588-D6D9-479E-A479-FC95E5EC5697}" type="sibTrans" cxnId="{C9D0F56F-1098-42F8-B687-78E8127FE1D7}">
      <dgm:prSet/>
      <dgm:spPr/>
      <dgm:t>
        <a:bodyPr/>
        <a:lstStyle/>
        <a:p>
          <a:endParaRPr lang="es-ES"/>
        </a:p>
      </dgm:t>
    </dgm:pt>
    <dgm:pt modelId="{C724D5E2-F940-44C8-9A8E-EDB0B7F43058}">
      <dgm:prSet phldrT="[Texto]" custT="1"/>
      <dgm:spPr>
        <a:solidFill>
          <a:srgbClr val="CCFFCC"/>
        </a:solidFill>
        <a:ln>
          <a:solidFill>
            <a:schemeClr val="tx1"/>
          </a:solidFill>
        </a:ln>
      </dgm:spPr>
      <dgm:t>
        <a:bodyPr/>
        <a:lstStyle/>
        <a:p>
          <a:r>
            <a:rPr lang="es-ES" sz="2400" dirty="0">
              <a:solidFill>
                <a:schemeClr val="tx1"/>
              </a:solidFill>
              <a:latin typeface="Arial" panose="020B0604020202020204" pitchFamily="34" charset="0"/>
              <a:cs typeface="Arial" panose="020B0604020202020204" pitchFamily="34" charset="0"/>
            </a:rPr>
            <a:t>Objeto</a:t>
          </a:r>
        </a:p>
      </dgm:t>
    </dgm:pt>
    <dgm:pt modelId="{6C8FC59F-B643-417F-8CC2-45054FA314CA}" type="parTrans" cxnId="{D7B7D26E-E059-468C-88DA-C7030616875E}">
      <dgm:prSet/>
      <dgm:spPr/>
      <dgm:t>
        <a:bodyPr/>
        <a:lstStyle/>
        <a:p>
          <a:endParaRPr lang="es-ES"/>
        </a:p>
      </dgm:t>
    </dgm:pt>
    <dgm:pt modelId="{B2A50226-5B0E-41DE-BA61-60E5F398E30A}" type="sibTrans" cxnId="{D7B7D26E-E059-468C-88DA-C7030616875E}">
      <dgm:prSet/>
      <dgm:spPr/>
      <dgm:t>
        <a:bodyPr/>
        <a:lstStyle/>
        <a:p>
          <a:endParaRPr lang="es-ES"/>
        </a:p>
      </dgm:t>
    </dgm:pt>
    <dgm:pt modelId="{79D216DC-4392-4478-88B9-6B118525E36B}">
      <dgm:prSet phldrT="[Texto]" custT="1"/>
      <dgm:spPr>
        <a:solidFill>
          <a:srgbClr val="CCFFCC"/>
        </a:solidFill>
        <a:ln>
          <a:solidFill>
            <a:schemeClr val="tx1"/>
          </a:solidFill>
        </a:ln>
      </dgm:spPr>
      <dgm:t>
        <a:bodyPr/>
        <a:lstStyle/>
        <a:p>
          <a:r>
            <a:rPr lang="es-ES" sz="2400" dirty="0">
              <a:solidFill>
                <a:schemeClr val="tx1"/>
              </a:solidFill>
              <a:latin typeface="Arial" panose="020B0604020202020204" pitchFamily="34" charset="0"/>
              <a:cs typeface="Arial" panose="020B0604020202020204" pitchFamily="34" charset="0"/>
            </a:rPr>
            <a:t>Medio </a:t>
          </a:r>
        </a:p>
      </dgm:t>
    </dgm:pt>
    <dgm:pt modelId="{5FB75461-2883-4337-B947-F97B6405D995}" type="parTrans" cxnId="{56BFA4D9-DAD5-4F7A-B43E-8E9B29398A0C}">
      <dgm:prSet/>
      <dgm:spPr/>
      <dgm:t>
        <a:bodyPr/>
        <a:lstStyle/>
        <a:p>
          <a:endParaRPr lang="es-ES"/>
        </a:p>
      </dgm:t>
    </dgm:pt>
    <dgm:pt modelId="{BAE4711F-1007-45DD-99C0-78BCB82CDB1B}" type="sibTrans" cxnId="{56BFA4D9-DAD5-4F7A-B43E-8E9B29398A0C}">
      <dgm:prSet/>
      <dgm:spPr/>
      <dgm:t>
        <a:bodyPr/>
        <a:lstStyle/>
        <a:p>
          <a:endParaRPr lang="es-ES"/>
        </a:p>
      </dgm:t>
    </dgm:pt>
    <dgm:pt modelId="{34B07A10-502E-48C1-A865-3E7CE44B0C89}">
      <dgm:prSet phldrT="[Texto]" custT="1"/>
      <dgm:spPr>
        <a:solidFill>
          <a:srgbClr val="CCFFCC"/>
        </a:solidFill>
        <a:ln>
          <a:solidFill>
            <a:schemeClr val="tx1"/>
          </a:solidFill>
        </a:ln>
      </dgm:spPr>
      <dgm:t>
        <a:bodyPr/>
        <a:lstStyle/>
        <a:p>
          <a:r>
            <a:rPr lang="es-ES" sz="2400" dirty="0">
              <a:solidFill>
                <a:schemeClr val="tx1"/>
              </a:solidFill>
              <a:latin typeface="Arial" panose="020B0604020202020204" pitchFamily="34" charset="0"/>
              <a:cs typeface="Arial" panose="020B0604020202020204" pitchFamily="34" charset="0"/>
            </a:rPr>
            <a:t>Fin</a:t>
          </a:r>
        </a:p>
      </dgm:t>
    </dgm:pt>
    <dgm:pt modelId="{C78FA5D4-D367-46F6-82D3-7FAB53270C22}" type="parTrans" cxnId="{F6FF820F-949A-450F-849E-DD796E4934C6}">
      <dgm:prSet/>
      <dgm:spPr/>
      <dgm:t>
        <a:bodyPr/>
        <a:lstStyle/>
        <a:p>
          <a:endParaRPr lang="es-ES"/>
        </a:p>
      </dgm:t>
    </dgm:pt>
    <dgm:pt modelId="{274515BB-723E-4E53-8F63-E87F23E40044}" type="sibTrans" cxnId="{F6FF820F-949A-450F-849E-DD796E4934C6}">
      <dgm:prSet/>
      <dgm:spPr/>
      <dgm:t>
        <a:bodyPr/>
        <a:lstStyle/>
        <a:p>
          <a:endParaRPr lang="es-ES"/>
        </a:p>
      </dgm:t>
    </dgm:pt>
    <dgm:pt modelId="{7A536F1F-A70E-4DA5-AC30-735EFACA4AB6}" type="pres">
      <dgm:prSet presAssocID="{70AECB91-161C-4749-BA49-1311D5255757}" presName="cycle" presStyleCnt="0">
        <dgm:presLayoutVars>
          <dgm:chMax val="1"/>
          <dgm:dir/>
          <dgm:animLvl val="ctr"/>
          <dgm:resizeHandles val="exact"/>
        </dgm:presLayoutVars>
      </dgm:prSet>
      <dgm:spPr/>
      <dgm:t>
        <a:bodyPr/>
        <a:lstStyle/>
        <a:p>
          <a:endParaRPr lang="es-MX"/>
        </a:p>
      </dgm:t>
    </dgm:pt>
    <dgm:pt modelId="{C73E0E82-FA02-4CC7-9C5B-B7E89A23220F}" type="pres">
      <dgm:prSet presAssocID="{F5887838-78A2-4717-AFC1-D417CBBD859C}" presName="centerShape" presStyleLbl="node0" presStyleIdx="0" presStyleCnt="1"/>
      <dgm:spPr>
        <a:prstGeom prst="roundRect">
          <a:avLst/>
        </a:prstGeom>
      </dgm:spPr>
      <dgm:t>
        <a:bodyPr/>
        <a:lstStyle/>
        <a:p>
          <a:endParaRPr lang="es-MX"/>
        </a:p>
      </dgm:t>
    </dgm:pt>
    <dgm:pt modelId="{76C65FC2-4991-414C-8ACD-3DA356D4A670}" type="pres">
      <dgm:prSet presAssocID="{FF5E695F-6FA3-4D6F-995E-6660753C37F4}" presName="Name9" presStyleLbl="parChTrans1D2" presStyleIdx="0" presStyleCnt="4"/>
      <dgm:spPr/>
      <dgm:t>
        <a:bodyPr/>
        <a:lstStyle/>
        <a:p>
          <a:endParaRPr lang="es-MX"/>
        </a:p>
      </dgm:t>
    </dgm:pt>
    <dgm:pt modelId="{BB273094-4FD0-41C1-AFD0-F87E0AB21C4A}" type="pres">
      <dgm:prSet presAssocID="{FF5E695F-6FA3-4D6F-995E-6660753C37F4}" presName="connTx" presStyleLbl="parChTrans1D2" presStyleIdx="0" presStyleCnt="4"/>
      <dgm:spPr/>
      <dgm:t>
        <a:bodyPr/>
        <a:lstStyle/>
        <a:p>
          <a:endParaRPr lang="es-MX"/>
        </a:p>
      </dgm:t>
    </dgm:pt>
    <dgm:pt modelId="{9BDBADF7-3EBC-4261-8427-7B5F47DA5B6E}" type="pres">
      <dgm:prSet presAssocID="{B9ECBC42-84CD-46DA-B4ED-297A2BCB425C}" presName="node" presStyleLbl="node1" presStyleIdx="0" presStyleCnt="4">
        <dgm:presLayoutVars>
          <dgm:bulletEnabled val="1"/>
        </dgm:presLayoutVars>
      </dgm:prSet>
      <dgm:spPr>
        <a:prstGeom prst="teardrop">
          <a:avLst/>
        </a:prstGeom>
      </dgm:spPr>
      <dgm:t>
        <a:bodyPr/>
        <a:lstStyle/>
        <a:p>
          <a:endParaRPr lang="es-MX"/>
        </a:p>
      </dgm:t>
    </dgm:pt>
    <dgm:pt modelId="{04D86D39-0921-42CD-894F-85F96B24440B}" type="pres">
      <dgm:prSet presAssocID="{6C8FC59F-B643-417F-8CC2-45054FA314CA}" presName="Name9" presStyleLbl="parChTrans1D2" presStyleIdx="1" presStyleCnt="4"/>
      <dgm:spPr/>
      <dgm:t>
        <a:bodyPr/>
        <a:lstStyle/>
        <a:p>
          <a:endParaRPr lang="es-MX"/>
        </a:p>
      </dgm:t>
    </dgm:pt>
    <dgm:pt modelId="{AE6158AE-5AA1-4726-9D03-C586EF0C42D8}" type="pres">
      <dgm:prSet presAssocID="{6C8FC59F-B643-417F-8CC2-45054FA314CA}" presName="connTx" presStyleLbl="parChTrans1D2" presStyleIdx="1" presStyleCnt="4"/>
      <dgm:spPr/>
      <dgm:t>
        <a:bodyPr/>
        <a:lstStyle/>
        <a:p>
          <a:endParaRPr lang="es-MX"/>
        </a:p>
      </dgm:t>
    </dgm:pt>
    <dgm:pt modelId="{86C22E29-84B3-4ACD-BD10-CDB4B424C515}" type="pres">
      <dgm:prSet presAssocID="{C724D5E2-F940-44C8-9A8E-EDB0B7F43058}" presName="node" presStyleLbl="node1" presStyleIdx="1" presStyleCnt="4">
        <dgm:presLayoutVars>
          <dgm:bulletEnabled val="1"/>
        </dgm:presLayoutVars>
      </dgm:prSet>
      <dgm:spPr>
        <a:prstGeom prst="teardrop">
          <a:avLst/>
        </a:prstGeom>
      </dgm:spPr>
      <dgm:t>
        <a:bodyPr/>
        <a:lstStyle/>
        <a:p>
          <a:endParaRPr lang="es-MX"/>
        </a:p>
      </dgm:t>
    </dgm:pt>
    <dgm:pt modelId="{4C3D327A-F912-400D-B134-50BDD8E6C14B}" type="pres">
      <dgm:prSet presAssocID="{5FB75461-2883-4337-B947-F97B6405D995}" presName="Name9" presStyleLbl="parChTrans1D2" presStyleIdx="2" presStyleCnt="4"/>
      <dgm:spPr/>
      <dgm:t>
        <a:bodyPr/>
        <a:lstStyle/>
        <a:p>
          <a:endParaRPr lang="es-MX"/>
        </a:p>
      </dgm:t>
    </dgm:pt>
    <dgm:pt modelId="{DF4F6E0F-F262-4C26-95F4-4D963765B514}" type="pres">
      <dgm:prSet presAssocID="{5FB75461-2883-4337-B947-F97B6405D995}" presName="connTx" presStyleLbl="parChTrans1D2" presStyleIdx="2" presStyleCnt="4"/>
      <dgm:spPr/>
      <dgm:t>
        <a:bodyPr/>
        <a:lstStyle/>
        <a:p>
          <a:endParaRPr lang="es-MX"/>
        </a:p>
      </dgm:t>
    </dgm:pt>
    <dgm:pt modelId="{6D7BB506-0446-45BD-92D9-F66C062C7538}" type="pres">
      <dgm:prSet presAssocID="{79D216DC-4392-4478-88B9-6B118525E36B}" presName="node" presStyleLbl="node1" presStyleIdx="2" presStyleCnt="4">
        <dgm:presLayoutVars>
          <dgm:bulletEnabled val="1"/>
        </dgm:presLayoutVars>
      </dgm:prSet>
      <dgm:spPr>
        <a:prstGeom prst="teardrop">
          <a:avLst/>
        </a:prstGeom>
      </dgm:spPr>
      <dgm:t>
        <a:bodyPr/>
        <a:lstStyle/>
        <a:p>
          <a:endParaRPr lang="es-MX"/>
        </a:p>
      </dgm:t>
    </dgm:pt>
    <dgm:pt modelId="{74E6B2CD-BE7F-4071-908F-BF94ED7F2695}" type="pres">
      <dgm:prSet presAssocID="{C78FA5D4-D367-46F6-82D3-7FAB53270C22}" presName="Name9" presStyleLbl="parChTrans1D2" presStyleIdx="3" presStyleCnt="4"/>
      <dgm:spPr/>
      <dgm:t>
        <a:bodyPr/>
        <a:lstStyle/>
        <a:p>
          <a:endParaRPr lang="es-MX"/>
        </a:p>
      </dgm:t>
    </dgm:pt>
    <dgm:pt modelId="{AA516DA6-2146-4869-9B18-5D8CED5AE8C7}" type="pres">
      <dgm:prSet presAssocID="{C78FA5D4-D367-46F6-82D3-7FAB53270C22}" presName="connTx" presStyleLbl="parChTrans1D2" presStyleIdx="3" presStyleCnt="4"/>
      <dgm:spPr/>
      <dgm:t>
        <a:bodyPr/>
        <a:lstStyle/>
        <a:p>
          <a:endParaRPr lang="es-MX"/>
        </a:p>
      </dgm:t>
    </dgm:pt>
    <dgm:pt modelId="{FF2B9531-75E9-4D9B-97F2-0356B9BE867D}" type="pres">
      <dgm:prSet presAssocID="{34B07A10-502E-48C1-A865-3E7CE44B0C89}" presName="node" presStyleLbl="node1" presStyleIdx="3" presStyleCnt="4">
        <dgm:presLayoutVars>
          <dgm:bulletEnabled val="1"/>
        </dgm:presLayoutVars>
      </dgm:prSet>
      <dgm:spPr>
        <a:prstGeom prst="teardrop">
          <a:avLst/>
        </a:prstGeom>
      </dgm:spPr>
      <dgm:t>
        <a:bodyPr/>
        <a:lstStyle/>
        <a:p>
          <a:endParaRPr lang="es-MX"/>
        </a:p>
      </dgm:t>
    </dgm:pt>
  </dgm:ptLst>
  <dgm:cxnLst>
    <dgm:cxn modelId="{2BC3E000-5357-4759-88BB-C21E13A2413F}" type="presOf" srcId="{F5887838-78A2-4717-AFC1-D417CBBD859C}" destId="{C73E0E82-FA02-4CC7-9C5B-B7E89A23220F}" srcOrd="0" destOrd="0" presId="urn:microsoft.com/office/officeart/2005/8/layout/radial1"/>
    <dgm:cxn modelId="{F6FF820F-949A-450F-849E-DD796E4934C6}" srcId="{F5887838-78A2-4717-AFC1-D417CBBD859C}" destId="{34B07A10-502E-48C1-A865-3E7CE44B0C89}" srcOrd="3" destOrd="0" parTransId="{C78FA5D4-D367-46F6-82D3-7FAB53270C22}" sibTransId="{274515BB-723E-4E53-8F63-E87F23E40044}"/>
    <dgm:cxn modelId="{B5913574-FBA3-4C9F-9E45-00F81B54B66D}" type="presOf" srcId="{6C8FC59F-B643-417F-8CC2-45054FA314CA}" destId="{AE6158AE-5AA1-4726-9D03-C586EF0C42D8}" srcOrd="1" destOrd="0" presId="urn:microsoft.com/office/officeart/2005/8/layout/radial1"/>
    <dgm:cxn modelId="{00FD916C-4342-4D00-8385-AEBDE973C17F}" type="presOf" srcId="{79D216DC-4392-4478-88B9-6B118525E36B}" destId="{6D7BB506-0446-45BD-92D9-F66C062C7538}" srcOrd="0" destOrd="0" presId="urn:microsoft.com/office/officeart/2005/8/layout/radial1"/>
    <dgm:cxn modelId="{FC3738F5-480F-4317-B138-C02FE07B0E9C}" type="presOf" srcId="{6C8FC59F-B643-417F-8CC2-45054FA314CA}" destId="{04D86D39-0921-42CD-894F-85F96B24440B}" srcOrd="0" destOrd="0" presId="urn:microsoft.com/office/officeart/2005/8/layout/radial1"/>
    <dgm:cxn modelId="{D7B7D26E-E059-468C-88DA-C7030616875E}" srcId="{F5887838-78A2-4717-AFC1-D417CBBD859C}" destId="{C724D5E2-F940-44C8-9A8E-EDB0B7F43058}" srcOrd="1" destOrd="0" parTransId="{6C8FC59F-B643-417F-8CC2-45054FA314CA}" sibTransId="{B2A50226-5B0E-41DE-BA61-60E5F398E30A}"/>
    <dgm:cxn modelId="{1314CEEC-388B-4D57-9081-43A734979716}" type="presOf" srcId="{FF5E695F-6FA3-4D6F-995E-6660753C37F4}" destId="{BB273094-4FD0-41C1-AFD0-F87E0AB21C4A}" srcOrd="1" destOrd="0" presId="urn:microsoft.com/office/officeart/2005/8/layout/radial1"/>
    <dgm:cxn modelId="{C9D0F56F-1098-42F8-B687-78E8127FE1D7}" srcId="{F5887838-78A2-4717-AFC1-D417CBBD859C}" destId="{B9ECBC42-84CD-46DA-B4ED-297A2BCB425C}" srcOrd="0" destOrd="0" parTransId="{FF5E695F-6FA3-4D6F-995E-6660753C37F4}" sibTransId="{68212588-D6D9-479E-A479-FC95E5EC5697}"/>
    <dgm:cxn modelId="{A436491E-E747-46BA-B78A-56415BF74168}" type="presOf" srcId="{FF5E695F-6FA3-4D6F-995E-6660753C37F4}" destId="{76C65FC2-4991-414C-8ACD-3DA356D4A670}" srcOrd="0" destOrd="0" presId="urn:microsoft.com/office/officeart/2005/8/layout/radial1"/>
    <dgm:cxn modelId="{6DCBDF32-7040-4B90-8150-E24DA6E8FE02}" type="presOf" srcId="{5FB75461-2883-4337-B947-F97B6405D995}" destId="{4C3D327A-F912-400D-B134-50BDD8E6C14B}" srcOrd="0" destOrd="0" presId="urn:microsoft.com/office/officeart/2005/8/layout/radial1"/>
    <dgm:cxn modelId="{4E1C69F8-9627-4883-973B-D130FBEBBFD0}" type="presOf" srcId="{C724D5E2-F940-44C8-9A8E-EDB0B7F43058}" destId="{86C22E29-84B3-4ACD-BD10-CDB4B424C515}" srcOrd="0" destOrd="0" presId="urn:microsoft.com/office/officeart/2005/8/layout/radial1"/>
    <dgm:cxn modelId="{978E4E04-4406-4F94-B981-082796FBB050}" type="presOf" srcId="{70AECB91-161C-4749-BA49-1311D5255757}" destId="{7A536F1F-A70E-4DA5-AC30-735EFACA4AB6}" srcOrd="0" destOrd="0" presId="urn:microsoft.com/office/officeart/2005/8/layout/radial1"/>
    <dgm:cxn modelId="{1B2BBBDF-0CEB-4133-B940-314B2C13D530}" type="presOf" srcId="{34B07A10-502E-48C1-A865-3E7CE44B0C89}" destId="{FF2B9531-75E9-4D9B-97F2-0356B9BE867D}" srcOrd="0" destOrd="0" presId="urn:microsoft.com/office/officeart/2005/8/layout/radial1"/>
    <dgm:cxn modelId="{D094386F-2F12-4630-9F2C-AFCE1553CAF4}" type="presOf" srcId="{5FB75461-2883-4337-B947-F97B6405D995}" destId="{DF4F6E0F-F262-4C26-95F4-4D963765B514}" srcOrd="1" destOrd="0" presId="urn:microsoft.com/office/officeart/2005/8/layout/radial1"/>
    <dgm:cxn modelId="{64936D3A-4EB3-4DEF-A844-45B1B63E2A87}" srcId="{70AECB91-161C-4749-BA49-1311D5255757}" destId="{F5887838-78A2-4717-AFC1-D417CBBD859C}" srcOrd="0" destOrd="0" parTransId="{12971488-710A-49CE-9F73-723DE3C3B0B5}" sibTransId="{91119906-EC9B-4EAD-A023-080617B22BC2}"/>
    <dgm:cxn modelId="{BCFB0002-971E-4D29-BF1F-BF7DF5A89EDF}" type="presOf" srcId="{C78FA5D4-D367-46F6-82D3-7FAB53270C22}" destId="{AA516DA6-2146-4869-9B18-5D8CED5AE8C7}" srcOrd="1" destOrd="0" presId="urn:microsoft.com/office/officeart/2005/8/layout/radial1"/>
    <dgm:cxn modelId="{90758E13-72EF-4D3B-B47E-7D13C9B4CEBE}" type="presOf" srcId="{B9ECBC42-84CD-46DA-B4ED-297A2BCB425C}" destId="{9BDBADF7-3EBC-4261-8427-7B5F47DA5B6E}" srcOrd="0" destOrd="0" presId="urn:microsoft.com/office/officeart/2005/8/layout/radial1"/>
    <dgm:cxn modelId="{56BFA4D9-DAD5-4F7A-B43E-8E9B29398A0C}" srcId="{F5887838-78A2-4717-AFC1-D417CBBD859C}" destId="{79D216DC-4392-4478-88B9-6B118525E36B}" srcOrd="2" destOrd="0" parTransId="{5FB75461-2883-4337-B947-F97B6405D995}" sibTransId="{BAE4711F-1007-45DD-99C0-78BCB82CDB1B}"/>
    <dgm:cxn modelId="{DED29803-9163-492A-988D-C740507F8946}" type="presOf" srcId="{C78FA5D4-D367-46F6-82D3-7FAB53270C22}" destId="{74E6B2CD-BE7F-4071-908F-BF94ED7F2695}" srcOrd="0" destOrd="0" presId="urn:microsoft.com/office/officeart/2005/8/layout/radial1"/>
    <dgm:cxn modelId="{940BA59C-9F5F-473D-A9A4-57417C2AC303}" type="presParOf" srcId="{7A536F1F-A70E-4DA5-AC30-735EFACA4AB6}" destId="{C73E0E82-FA02-4CC7-9C5B-B7E89A23220F}" srcOrd="0" destOrd="0" presId="urn:microsoft.com/office/officeart/2005/8/layout/radial1"/>
    <dgm:cxn modelId="{EDC5FB37-D88A-4D66-ACA6-93C26E0B30A9}" type="presParOf" srcId="{7A536F1F-A70E-4DA5-AC30-735EFACA4AB6}" destId="{76C65FC2-4991-414C-8ACD-3DA356D4A670}" srcOrd="1" destOrd="0" presId="urn:microsoft.com/office/officeart/2005/8/layout/radial1"/>
    <dgm:cxn modelId="{F83B81D0-3D13-4DF2-AA93-99CA42E5E560}" type="presParOf" srcId="{76C65FC2-4991-414C-8ACD-3DA356D4A670}" destId="{BB273094-4FD0-41C1-AFD0-F87E0AB21C4A}" srcOrd="0" destOrd="0" presId="urn:microsoft.com/office/officeart/2005/8/layout/radial1"/>
    <dgm:cxn modelId="{62A02F26-5B6B-4A24-9430-A42FFD69648D}" type="presParOf" srcId="{7A536F1F-A70E-4DA5-AC30-735EFACA4AB6}" destId="{9BDBADF7-3EBC-4261-8427-7B5F47DA5B6E}" srcOrd="2" destOrd="0" presId="urn:microsoft.com/office/officeart/2005/8/layout/radial1"/>
    <dgm:cxn modelId="{A9910310-E182-4AFF-B79B-97A32A0F7982}" type="presParOf" srcId="{7A536F1F-A70E-4DA5-AC30-735EFACA4AB6}" destId="{04D86D39-0921-42CD-894F-85F96B24440B}" srcOrd="3" destOrd="0" presId="urn:microsoft.com/office/officeart/2005/8/layout/radial1"/>
    <dgm:cxn modelId="{82D3C877-A329-4996-9CF0-192AB70132B1}" type="presParOf" srcId="{04D86D39-0921-42CD-894F-85F96B24440B}" destId="{AE6158AE-5AA1-4726-9D03-C586EF0C42D8}" srcOrd="0" destOrd="0" presId="urn:microsoft.com/office/officeart/2005/8/layout/radial1"/>
    <dgm:cxn modelId="{D5A7127F-03DD-4A2B-9423-323C85F2918D}" type="presParOf" srcId="{7A536F1F-A70E-4DA5-AC30-735EFACA4AB6}" destId="{86C22E29-84B3-4ACD-BD10-CDB4B424C515}" srcOrd="4" destOrd="0" presId="urn:microsoft.com/office/officeart/2005/8/layout/radial1"/>
    <dgm:cxn modelId="{C5EDBD22-1672-4A17-8A3E-D5513E64912E}" type="presParOf" srcId="{7A536F1F-A70E-4DA5-AC30-735EFACA4AB6}" destId="{4C3D327A-F912-400D-B134-50BDD8E6C14B}" srcOrd="5" destOrd="0" presId="urn:microsoft.com/office/officeart/2005/8/layout/radial1"/>
    <dgm:cxn modelId="{6F17C8A1-1EA4-4E2E-9E7B-98D4A98EBCB7}" type="presParOf" srcId="{4C3D327A-F912-400D-B134-50BDD8E6C14B}" destId="{DF4F6E0F-F262-4C26-95F4-4D963765B514}" srcOrd="0" destOrd="0" presId="urn:microsoft.com/office/officeart/2005/8/layout/radial1"/>
    <dgm:cxn modelId="{36F0E991-9CE4-4D27-B691-48EB6945CFC5}" type="presParOf" srcId="{7A536F1F-A70E-4DA5-AC30-735EFACA4AB6}" destId="{6D7BB506-0446-45BD-92D9-F66C062C7538}" srcOrd="6" destOrd="0" presId="urn:microsoft.com/office/officeart/2005/8/layout/radial1"/>
    <dgm:cxn modelId="{BD48BAA5-2FF4-4193-A7D9-AD701751C1EF}" type="presParOf" srcId="{7A536F1F-A70E-4DA5-AC30-735EFACA4AB6}" destId="{74E6B2CD-BE7F-4071-908F-BF94ED7F2695}" srcOrd="7" destOrd="0" presId="urn:microsoft.com/office/officeart/2005/8/layout/radial1"/>
    <dgm:cxn modelId="{5CE0B13D-305E-499C-963F-1986A6B7FC17}" type="presParOf" srcId="{74E6B2CD-BE7F-4071-908F-BF94ED7F2695}" destId="{AA516DA6-2146-4869-9B18-5D8CED5AE8C7}" srcOrd="0" destOrd="0" presId="urn:microsoft.com/office/officeart/2005/8/layout/radial1"/>
    <dgm:cxn modelId="{5476F429-D7AD-40A3-AF52-E987E1C2ECD0}" type="presParOf" srcId="{7A536F1F-A70E-4DA5-AC30-735EFACA4AB6}" destId="{FF2B9531-75E9-4D9B-97F2-0356B9BE867D}" srcOrd="8" destOrd="0" presId="urn:microsoft.com/office/officeart/2005/8/layout/radial1"/>
  </dgm:cxnLst>
  <dgm:bg/>
  <dgm:whole/>
</dgm:dataModel>
</file>

<file path=ppt/diagrams/data4.xml><?xml version="1.0" encoding="utf-8"?>
<dgm:dataModel xmlns:dgm="http://schemas.openxmlformats.org/drawingml/2006/diagram" xmlns:a="http://schemas.openxmlformats.org/drawingml/2006/main">
  <dgm:ptLst>
    <dgm:pt modelId="{AE52ACCE-7CA1-4C0C-A232-D79B3825EF1C}"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ES"/>
        </a:p>
      </dgm:t>
    </dgm:pt>
    <dgm:pt modelId="{77DFA471-C6A6-42FE-B0C5-1C6807B147B0}">
      <dgm:prSet phldrT="[Texto]"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a:solidFill>
                <a:schemeClr val="tx1"/>
              </a:solidFill>
              <a:latin typeface="Arial" panose="020B0604020202020204" pitchFamily="34" charset="0"/>
              <a:cs typeface="Arial" panose="020B0604020202020204" pitchFamily="34" charset="0"/>
            </a:rPr>
            <a:t>Tipos de Teoría</a:t>
          </a:r>
        </a:p>
      </dgm:t>
    </dgm:pt>
    <dgm:pt modelId="{99789080-894C-4161-83C6-47C9D7906270}" type="parTrans" cxnId="{891EDF01-F30A-41EB-A6E1-F6C51ED025B3}">
      <dgm:prSet/>
      <dgm:spPr/>
      <dgm:t>
        <a:bodyPr/>
        <a:lstStyle/>
        <a:p>
          <a:endParaRPr lang="es-ES"/>
        </a:p>
      </dgm:t>
    </dgm:pt>
    <dgm:pt modelId="{5B723037-75A4-4D43-8337-8A0F2833B545}" type="sibTrans" cxnId="{891EDF01-F30A-41EB-A6E1-F6C51ED025B3}">
      <dgm:prSet/>
      <dgm:spPr/>
      <dgm:t>
        <a:bodyPr/>
        <a:lstStyle/>
        <a:p>
          <a:endParaRPr lang="es-ES"/>
        </a:p>
      </dgm:t>
    </dgm:pt>
    <dgm:pt modelId="{7FEA6D1D-D1AD-4A51-A3A5-64375B680888}">
      <dgm:prSet phldrT="[Texto]"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a:solidFill>
                <a:schemeClr val="tx1"/>
              </a:solidFill>
              <a:latin typeface="Arial" panose="020B0604020202020204" pitchFamily="34" charset="0"/>
              <a:cs typeface="Arial" panose="020B0604020202020204" pitchFamily="34" charset="0"/>
            </a:rPr>
            <a:t>Científica </a:t>
          </a:r>
        </a:p>
      </dgm:t>
    </dgm:pt>
    <dgm:pt modelId="{4F4894EE-4F45-4C4D-B7BA-7186FB350603}" type="parTrans" cxnId="{DC53EB50-B1B2-4C10-AC77-8B4841B736CB}">
      <dgm:prSet/>
      <dgm:spPr/>
      <dgm:t>
        <a:bodyPr/>
        <a:lstStyle/>
        <a:p>
          <a:endParaRPr lang="es-ES"/>
        </a:p>
      </dgm:t>
    </dgm:pt>
    <dgm:pt modelId="{FF242AE3-5A9B-41A1-9C2D-3B44A53334D4}" type="sibTrans" cxnId="{DC53EB50-B1B2-4C10-AC77-8B4841B736CB}">
      <dgm:prSet/>
      <dgm:spPr/>
      <dgm:t>
        <a:bodyPr/>
        <a:lstStyle/>
        <a:p>
          <a:endParaRPr lang="es-ES"/>
        </a:p>
      </dgm:t>
    </dgm:pt>
    <dgm:pt modelId="{AFF8ED06-455A-4DA2-A74A-87D032AEFC83}">
      <dgm:prSet phldrT="[Texto]"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a:solidFill>
                <a:schemeClr val="tx1"/>
              </a:solidFill>
              <a:latin typeface="Arial" panose="020B0604020202020204" pitchFamily="34" charset="0"/>
              <a:cs typeface="Arial" panose="020B0604020202020204" pitchFamily="34" charset="0"/>
            </a:rPr>
            <a:t>Explicativa</a:t>
          </a:r>
        </a:p>
      </dgm:t>
    </dgm:pt>
    <dgm:pt modelId="{11B9AF24-8FC4-480A-BFD7-7F9232304591}" type="parTrans" cxnId="{BADF7E3E-2413-46B7-ABB1-F6584B07603C}">
      <dgm:prSet/>
      <dgm:spPr/>
      <dgm:t>
        <a:bodyPr/>
        <a:lstStyle/>
        <a:p>
          <a:endParaRPr lang="es-ES"/>
        </a:p>
      </dgm:t>
    </dgm:pt>
    <dgm:pt modelId="{BBC5EE59-7A02-4DC3-81F6-DF2DDAE3A0EE}" type="sibTrans" cxnId="{BADF7E3E-2413-46B7-ABB1-F6584B07603C}">
      <dgm:prSet/>
      <dgm:spPr/>
      <dgm:t>
        <a:bodyPr/>
        <a:lstStyle/>
        <a:p>
          <a:endParaRPr lang="es-ES"/>
        </a:p>
      </dgm:t>
    </dgm:pt>
    <dgm:pt modelId="{ED1873F0-0534-4249-91A0-99201377E4B7}">
      <dgm:prSet phldrT="[Texto]"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smtClean="0">
              <a:solidFill>
                <a:schemeClr val="tx1"/>
              </a:solidFill>
              <a:latin typeface="Arial" panose="020B0604020202020204" pitchFamily="34" charset="0"/>
              <a:cs typeface="Arial" panose="020B0604020202020204" pitchFamily="34" charset="0"/>
            </a:rPr>
            <a:t>Práctica</a:t>
          </a:r>
          <a:endParaRPr lang="es-ES" sz="2800" dirty="0">
            <a:solidFill>
              <a:schemeClr val="tx1"/>
            </a:solidFill>
            <a:latin typeface="Arial" panose="020B0604020202020204" pitchFamily="34" charset="0"/>
            <a:cs typeface="Arial" panose="020B0604020202020204" pitchFamily="34" charset="0"/>
          </a:endParaRPr>
        </a:p>
      </dgm:t>
    </dgm:pt>
    <dgm:pt modelId="{FAA1CFCE-BD98-4848-8E36-BED395BE33D4}" type="parTrans" cxnId="{9A046129-D985-41DD-B102-62015BB7759A}">
      <dgm:prSet/>
      <dgm:spPr/>
      <dgm:t>
        <a:bodyPr/>
        <a:lstStyle/>
        <a:p>
          <a:endParaRPr lang="es-ES"/>
        </a:p>
      </dgm:t>
    </dgm:pt>
    <dgm:pt modelId="{2434E0C6-BE30-411E-89E3-4974A679C3D6}" type="sibTrans" cxnId="{9A046129-D985-41DD-B102-62015BB7759A}">
      <dgm:prSet/>
      <dgm:spPr/>
      <dgm:t>
        <a:bodyPr/>
        <a:lstStyle/>
        <a:p>
          <a:endParaRPr lang="es-ES"/>
        </a:p>
      </dgm:t>
    </dgm:pt>
    <dgm:pt modelId="{38CAEF8A-9276-4F4B-869C-E4BA40273E1C}">
      <dgm:prSet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a:solidFill>
                <a:schemeClr val="tx1"/>
              </a:solidFill>
              <a:latin typeface="Arial" panose="020B0604020202020204" pitchFamily="34" charset="0"/>
              <a:cs typeface="Arial" panose="020B0604020202020204" pitchFamily="34" charset="0"/>
            </a:rPr>
            <a:t>Limitada</a:t>
          </a:r>
        </a:p>
      </dgm:t>
    </dgm:pt>
    <dgm:pt modelId="{B5AA16DA-1999-40E3-A49A-5F30A89BAE84}" type="parTrans" cxnId="{16BC2957-08A7-4F7B-AF7B-D031B9A434AD}">
      <dgm:prSet/>
      <dgm:spPr/>
      <dgm:t>
        <a:bodyPr/>
        <a:lstStyle/>
        <a:p>
          <a:endParaRPr lang="es-ES"/>
        </a:p>
      </dgm:t>
    </dgm:pt>
    <dgm:pt modelId="{65D19F0C-800E-4301-92B3-420CC4D9B59B}" type="sibTrans" cxnId="{16BC2957-08A7-4F7B-AF7B-D031B9A434AD}">
      <dgm:prSet/>
      <dgm:spPr/>
      <dgm:t>
        <a:bodyPr/>
        <a:lstStyle/>
        <a:p>
          <a:endParaRPr lang="es-ES"/>
        </a:p>
      </dgm:t>
    </dgm:pt>
    <dgm:pt modelId="{16765667-224B-4330-AD05-6649773880E1}">
      <dgm:prSet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a:solidFill>
                <a:schemeClr val="tx1"/>
              </a:solidFill>
              <a:latin typeface="Arial" panose="020B0604020202020204" pitchFamily="34" charset="0"/>
              <a:cs typeface="Arial" panose="020B0604020202020204" pitchFamily="34" charset="0"/>
            </a:rPr>
            <a:t>General</a:t>
          </a:r>
        </a:p>
      </dgm:t>
    </dgm:pt>
    <dgm:pt modelId="{506D1D23-B374-4444-A9BF-46372464C41C}" type="parTrans" cxnId="{1EACF16C-1216-44D6-B2BF-A62C86F1DE31}">
      <dgm:prSet/>
      <dgm:spPr/>
      <dgm:t>
        <a:bodyPr/>
        <a:lstStyle/>
        <a:p>
          <a:endParaRPr lang="es-ES"/>
        </a:p>
      </dgm:t>
    </dgm:pt>
    <dgm:pt modelId="{759669FD-17BB-4030-B5FF-DF8CE65AD147}" type="sibTrans" cxnId="{1EACF16C-1216-44D6-B2BF-A62C86F1DE31}">
      <dgm:prSet/>
      <dgm:spPr/>
      <dgm:t>
        <a:bodyPr/>
        <a:lstStyle/>
        <a:p>
          <a:endParaRPr lang="es-ES"/>
        </a:p>
      </dgm:t>
    </dgm:pt>
    <dgm:pt modelId="{4301566E-A69C-488C-AE27-BAA6DCCBE6E3}">
      <dgm:prSet custT="1">
        <dgm:style>
          <a:lnRef idx="2">
            <a:schemeClr val="accent2"/>
          </a:lnRef>
          <a:fillRef idx="1">
            <a:schemeClr val="lt1"/>
          </a:fillRef>
          <a:effectRef idx="0">
            <a:schemeClr val="accent2"/>
          </a:effectRef>
          <a:fontRef idx="minor">
            <a:schemeClr val="dk1"/>
          </a:fontRef>
        </dgm:style>
      </dgm:prSet>
      <dgm:spPr>
        <a:solidFill>
          <a:schemeClr val="accent4">
            <a:lumMod val="20000"/>
            <a:lumOff val="80000"/>
          </a:schemeClr>
        </a:solidFill>
        <a:ln/>
      </dgm:spPr>
      <dgm:t>
        <a:bodyPr/>
        <a:lstStyle/>
        <a:p>
          <a:r>
            <a:rPr lang="es-ES" sz="2800" dirty="0">
              <a:solidFill>
                <a:schemeClr val="tx1"/>
              </a:solidFill>
              <a:latin typeface="Arial" panose="020B0604020202020204" pitchFamily="34" charset="0"/>
              <a:cs typeface="Arial" panose="020B0604020202020204" pitchFamily="34" charset="0"/>
            </a:rPr>
            <a:t>Educativa</a:t>
          </a:r>
        </a:p>
      </dgm:t>
    </dgm:pt>
    <dgm:pt modelId="{69CB5F42-2E3D-44F4-AD1F-CAFCC5A11159}" type="parTrans" cxnId="{7F033C1C-CF2D-403D-8E70-9DCC5331FC5E}">
      <dgm:prSet/>
      <dgm:spPr/>
      <dgm:t>
        <a:bodyPr/>
        <a:lstStyle/>
        <a:p>
          <a:endParaRPr lang="es-ES"/>
        </a:p>
      </dgm:t>
    </dgm:pt>
    <dgm:pt modelId="{F9EF6106-6716-4360-8B7D-266D352C2147}" type="sibTrans" cxnId="{7F033C1C-CF2D-403D-8E70-9DCC5331FC5E}">
      <dgm:prSet/>
      <dgm:spPr/>
      <dgm:t>
        <a:bodyPr/>
        <a:lstStyle/>
        <a:p>
          <a:endParaRPr lang="es-ES"/>
        </a:p>
      </dgm:t>
    </dgm:pt>
    <dgm:pt modelId="{0A9EB323-3805-49C6-BCC8-05D8CFF68B53}" type="pres">
      <dgm:prSet presAssocID="{AE52ACCE-7CA1-4C0C-A232-D79B3825EF1C}" presName="Name0" presStyleCnt="0">
        <dgm:presLayoutVars>
          <dgm:chPref val="1"/>
          <dgm:dir/>
          <dgm:animOne val="branch"/>
          <dgm:animLvl val="lvl"/>
          <dgm:resizeHandles val="exact"/>
        </dgm:presLayoutVars>
      </dgm:prSet>
      <dgm:spPr/>
      <dgm:t>
        <a:bodyPr/>
        <a:lstStyle/>
        <a:p>
          <a:endParaRPr lang="es-MX"/>
        </a:p>
      </dgm:t>
    </dgm:pt>
    <dgm:pt modelId="{631A7761-6C4D-4E28-86FA-3699AC996AF7}" type="pres">
      <dgm:prSet presAssocID="{77DFA471-C6A6-42FE-B0C5-1C6807B147B0}" presName="root1" presStyleCnt="0"/>
      <dgm:spPr/>
    </dgm:pt>
    <dgm:pt modelId="{88802289-2054-4B24-865B-2A5D2C7B88B9}" type="pres">
      <dgm:prSet presAssocID="{77DFA471-C6A6-42FE-B0C5-1C6807B147B0}" presName="LevelOneTextNode" presStyleLbl="node0" presStyleIdx="0" presStyleCnt="1" custLinFactNeighborX="5881" custLinFactNeighborY="1179">
        <dgm:presLayoutVars>
          <dgm:chPref val="3"/>
        </dgm:presLayoutVars>
      </dgm:prSet>
      <dgm:spPr>
        <a:prstGeom prst="snip2SameRect">
          <a:avLst/>
        </a:prstGeom>
      </dgm:spPr>
      <dgm:t>
        <a:bodyPr/>
        <a:lstStyle/>
        <a:p>
          <a:endParaRPr lang="es-MX"/>
        </a:p>
      </dgm:t>
    </dgm:pt>
    <dgm:pt modelId="{E94E06AE-535E-493D-8DC2-548467A3581F}" type="pres">
      <dgm:prSet presAssocID="{77DFA471-C6A6-42FE-B0C5-1C6807B147B0}" presName="level2hierChild" presStyleCnt="0"/>
      <dgm:spPr/>
    </dgm:pt>
    <dgm:pt modelId="{E441F668-0656-4587-B883-D0B96A26F5D0}" type="pres">
      <dgm:prSet presAssocID="{4F4894EE-4F45-4C4D-B7BA-7186FB350603}" presName="conn2-1" presStyleLbl="parChTrans1D2" presStyleIdx="0" presStyleCnt="6"/>
      <dgm:spPr/>
      <dgm:t>
        <a:bodyPr/>
        <a:lstStyle/>
        <a:p>
          <a:endParaRPr lang="es-MX"/>
        </a:p>
      </dgm:t>
    </dgm:pt>
    <dgm:pt modelId="{F9ABF993-DF32-44E8-8394-B4A4E62F39B8}" type="pres">
      <dgm:prSet presAssocID="{4F4894EE-4F45-4C4D-B7BA-7186FB350603}" presName="connTx" presStyleLbl="parChTrans1D2" presStyleIdx="0" presStyleCnt="6"/>
      <dgm:spPr/>
      <dgm:t>
        <a:bodyPr/>
        <a:lstStyle/>
        <a:p>
          <a:endParaRPr lang="es-MX"/>
        </a:p>
      </dgm:t>
    </dgm:pt>
    <dgm:pt modelId="{E8AA51BB-9136-4D59-9487-DD48F8E8688D}" type="pres">
      <dgm:prSet presAssocID="{7FEA6D1D-D1AD-4A51-A3A5-64375B680888}" presName="root2" presStyleCnt="0"/>
      <dgm:spPr/>
    </dgm:pt>
    <dgm:pt modelId="{839C7ECE-334B-4845-B720-D0CC298E94F7}" type="pres">
      <dgm:prSet presAssocID="{7FEA6D1D-D1AD-4A51-A3A5-64375B680888}" presName="LevelTwoTextNode" presStyleLbl="node2" presStyleIdx="0" presStyleCnt="6" custLinFactNeighborX="1269" custLinFactNeighborY="9826">
        <dgm:presLayoutVars>
          <dgm:chPref val="3"/>
        </dgm:presLayoutVars>
      </dgm:prSet>
      <dgm:spPr>
        <a:prstGeom prst="roundRect">
          <a:avLst/>
        </a:prstGeom>
      </dgm:spPr>
      <dgm:t>
        <a:bodyPr/>
        <a:lstStyle/>
        <a:p>
          <a:endParaRPr lang="es-MX"/>
        </a:p>
      </dgm:t>
    </dgm:pt>
    <dgm:pt modelId="{D01E73DA-10A0-448A-A789-A04F6BBEEB87}" type="pres">
      <dgm:prSet presAssocID="{7FEA6D1D-D1AD-4A51-A3A5-64375B680888}" presName="level3hierChild" presStyleCnt="0"/>
      <dgm:spPr/>
    </dgm:pt>
    <dgm:pt modelId="{2772619D-055C-4FE1-A949-BEA9390370F2}" type="pres">
      <dgm:prSet presAssocID="{11B9AF24-8FC4-480A-BFD7-7F9232304591}" presName="conn2-1" presStyleLbl="parChTrans1D2" presStyleIdx="1" presStyleCnt="6"/>
      <dgm:spPr/>
      <dgm:t>
        <a:bodyPr/>
        <a:lstStyle/>
        <a:p>
          <a:endParaRPr lang="es-MX"/>
        </a:p>
      </dgm:t>
    </dgm:pt>
    <dgm:pt modelId="{53E9FBAC-5AA4-4D73-AABF-CFB98ED23B9C}" type="pres">
      <dgm:prSet presAssocID="{11B9AF24-8FC4-480A-BFD7-7F9232304591}" presName="connTx" presStyleLbl="parChTrans1D2" presStyleIdx="1" presStyleCnt="6"/>
      <dgm:spPr/>
      <dgm:t>
        <a:bodyPr/>
        <a:lstStyle/>
        <a:p>
          <a:endParaRPr lang="es-MX"/>
        </a:p>
      </dgm:t>
    </dgm:pt>
    <dgm:pt modelId="{7A0E3DC4-9EB2-47E6-B47E-DDBFE16BEB1B}" type="pres">
      <dgm:prSet presAssocID="{AFF8ED06-455A-4DA2-A74A-87D032AEFC83}" presName="root2" presStyleCnt="0"/>
      <dgm:spPr/>
    </dgm:pt>
    <dgm:pt modelId="{51B46285-F8BF-4DD8-9A33-7093D084581E}" type="pres">
      <dgm:prSet presAssocID="{AFF8ED06-455A-4DA2-A74A-87D032AEFC83}" presName="LevelTwoTextNode" presStyleLbl="node2" presStyleIdx="1" presStyleCnt="6" custLinFactNeighborX="1269" custLinFactNeighborY="9826">
        <dgm:presLayoutVars>
          <dgm:chPref val="3"/>
        </dgm:presLayoutVars>
      </dgm:prSet>
      <dgm:spPr>
        <a:prstGeom prst="roundRect">
          <a:avLst/>
        </a:prstGeom>
      </dgm:spPr>
      <dgm:t>
        <a:bodyPr/>
        <a:lstStyle/>
        <a:p>
          <a:endParaRPr lang="es-MX"/>
        </a:p>
      </dgm:t>
    </dgm:pt>
    <dgm:pt modelId="{37B78920-DD12-47A8-9F47-BE3F38F140BD}" type="pres">
      <dgm:prSet presAssocID="{AFF8ED06-455A-4DA2-A74A-87D032AEFC83}" presName="level3hierChild" presStyleCnt="0"/>
      <dgm:spPr/>
    </dgm:pt>
    <dgm:pt modelId="{F713BC36-52D6-4CA6-9DAD-AEFE624944E6}" type="pres">
      <dgm:prSet presAssocID="{FAA1CFCE-BD98-4848-8E36-BED395BE33D4}" presName="conn2-1" presStyleLbl="parChTrans1D2" presStyleIdx="2" presStyleCnt="6"/>
      <dgm:spPr/>
      <dgm:t>
        <a:bodyPr/>
        <a:lstStyle/>
        <a:p>
          <a:endParaRPr lang="es-MX"/>
        </a:p>
      </dgm:t>
    </dgm:pt>
    <dgm:pt modelId="{F4BB880A-9349-41DA-B86C-024A49F24A18}" type="pres">
      <dgm:prSet presAssocID="{FAA1CFCE-BD98-4848-8E36-BED395BE33D4}" presName="connTx" presStyleLbl="parChTrans1D2" presStyleIdx="2" presStyleCnt="6"/>
      <dgm:spPr/>
      <dgm:t>
        <a:bodyPr/>
        <a:lstStyle/>
        <a:p>
          <a:endParaRPr lang="es-MX"/>
        </a:p>
      </dgm:t>
    </dgm:pt>
    <dgm:pt modelId="{41D4419A-2B59-4DB1-8F98-A042B653E8B8}" type="pres">
      <dgm:prSet presAssocID="{ED1873F0-0534-4249-91A0-99201377E4B7}" presName="root2" presStyleCnt="0"/>
      <dgm:spPr/>
    </dgm:pt>
    <dgm:pt modelId="{4D3ABCA9-B6C4-4755-85CE-2736A1C6B367}" type="pres">
      <dgm:prSet presAssocID="{ED1873F0-0534-4249-91A0-99201377E4B7}" presName="LevelTwoTextNode" presStyleLbl="node2" presStyleIdx="2" presStyleCnt="6" custLinFactNeighborX="1269" custLinFactNeighborY="9826">
        <dgm:presLayoutVars>
          <dgm:chPref val="3"/>
        </dgm:presLayoutVars>
      </dgm:prSet>
      <dgm:spPr>
        <a:prstGeom prst="roundRect">
          <a:avLst/>
        </a:prstGeom>
      </dgm:spPr>
      <dgm:t>
        <a:bodyPr/>
        <a:lstStyle/>
        <a:p>
          <a:endParaRPr lang="es-MX"/>
        </a:p>
      </dgm:t>
    </dgm:pt>
    <dgm:pt modelId="{DAAC840B-DFAF-47D1-B8AB-4C2672C9B1ED}" type="pres">
      <dgm:prSet presAssocID="{ED1873F0-0534-4249-91A0-99201377E4B7}" presName="level3hierChild" presStyleCnt="0"/>
      <dgm:spPr/>
    </dgm:pt>
    <dgm:pt modelId="{A098475D-BC05-40E8-BC17-42252E342F17}" type="pres">
      <dgm:prSet presAssocID="{B5AA16DA-1999-40E3-A49A-5F30A89BAE84}" presName="conn2-1" presStyleLbl="parChTrans1D2" presStyleIdx="3" presStyleCnt="6"/>
      <dgm:spPr/>
      <dgm:t>
        <a:bodyPr/>
        <a:lstStyle/>
        <a:p>
          <a:endParaRPr lang="es-MX"/>
        </a:p>
      </dgm:t>
    </dgm:pt>
    <dgm:pt modelId="{C3B75278-AF1D-436C-8C52-16902AB16D78}" type="pres">
      <dgm:prSet presAssocID="{B5AA16DA-1999-40E3-A49A-5F30A89BAE84}" presName="connTx" presStyleLbl="parChTrans1D2" presStyleIdx="3" presStyleCnt="6"/>
      <dgm:spPr/>
      <dgm:t>
        <a:bodyPr/>
        <a:lstStyle/>
        <a:p>
          <a:endParaRPr lang="es-MX"/>
        </a:p>
      </dgm:t>
    </dgm:pt>
    <dgm:pt modelId="{31A03FAD-3739-4509-90F6-EC343C7991D1}" type="pres">
      <dgm:prSet presAssocID="{38CAEF8A-9276-4F4B-869C-E4BA40273E1C}" presName="root2" presStyleCnt="0"/>
      <dgm:spPr/>
    </dgm:pt>
    <dgm:pt modelId="{FE8DC9FA-3034-4601-9432-9C460A2EC34E}" type="pres">
      <dgm:prSet presAssocID="{38CAEF8A-9276-4F4B-869C-E4BA40273E1C}" presName="LevelTwoTextNode" presStyleLbl="node2" presStyleIdx="3" presStyleCnt="6" custLinFactNeighborX="29" custLinFactNeighborY="10530">
        <dgm:presLayoutVars>
          <dgm:chPref val="3"/>
        </dgm:presLayoutVars>
      </dgm:prSet>
      <dgm:spPr>
        <a:prstGeom prst="roundRect">
          <a:avLst/>
        </a:prstGeom>
      </dgm:spPr>
      <dgm:t>
        <a:bodyPr/>
        <a:lstStyle/>
        <a:p>
          <a:endParaRPr lang="es-MX"/>
        </a:p>
      </dgm:t>
    </dgm:pt>
    <dgm:pt modelId="{A35A1147-75CB-4D6A-8CAE-CE1FDDE3FDB9}" type="pres">
      <dgm:prSet presAssocID="{38CAEF8A-9276-4F4B-869C-E4BA40273E1C}" presName="level3hierChild" presStyleCnt="0"/>
      <dgm:spPr/>
    </dgm:pt>
    <dgm:pt modelId="{024FB83C-3787-4AC4-B2BF-B426F9055131}" type="pres">
      <dgm:prSet presAssocID="{506D1D23-B374-4444-A9BF-46372464C41C}" presName="conn2-1" presStyleLbl="parChTrans1D2" presStyleIdx="4" presStyleCnt="6"/>
      <dgm:spPr/>
      <dgm:t>
        <a:bodyPr/>
        <a:lstStyle/>
        <a:p>
          <a:endParaRPr lang="es-MX"/>
        </a:p>
      </dgm:t>
    </dgm:pt>
    <dgm:pt modelId="{538EC46A-E466-4852-A108-47402B9727A1}" type="pres">
      <dgm:prSet presAssocID="{506D1D23-B374-4444-A9BF-46372464C41C}" presName="connTx" presStyleLbl="parChTrans1D2" presStyleIdx="4" presStyleCnt="6"/>
      <dgm:spPr/>
      <dgm:t>
        <a:bodyPr/>
        <a:lstStyle/>
        <a:p>
          <a:endParaRPr lang="es-MX"/>
        </a:p>
      </dgm:t>
    </dgm:pt>
    <dgm:pt modelId="{3FFEF410-C646-43C2-9FF1-DF9C8774F6DF}" type="pres">
      <dgm:prSet presAssocID="{16765667-224B-4330-AD05-6649773880E1}" presName="root2" presStyleCnt="0"/>
      <dgm:spPr/>
    </dgm:pt>
    <dgm:pt modelId="{B88DA194-CA54-4A1F-A012-30047FD268E4}" type="pres">
      <dgm:prSet presAssocID="{16765667-224B-4330-AD05-6649773880E1}" presName="LevelTwoTextNode" presStyleLbl="node2" presStyleIdx="4" presStyleCnt="6" custLinFactNeighborX="-492" custLinFactNeighborY="6425">
        <dgm:presLayoutVars>
          <dgm:chPref val="3"/>
        </dgm:presLayoutVars>
      </dgm:prSet>
      <dgm:spPr>
        <a:prstGeom prst="roundRect">
          <a:avLst/>
        </a:prstGeom>
      </dgm:spPr>
      <dgm:t>
        <a:bodyPr/>
        <a:lstStyle/>
        <a:p>
          <a:endParaRPr lang="es-MX"/>
        </a:p>
      </dgm:t>
    </dgm:pt>
    <dgm:pt modelId="{4B23C4A9-1C68-4F3C-B37B-EAF75E8ACEA2}" type="pres">
      <dgm:prSet presAssocID="{16765667-224B-4330-AD05-6649773880E1}" presName="level3hierChild" presStyleCnt="0"/>
      <dgm:spPr/>
    </dgm:pt>
    <dgm:pt modelId="{87100FD1-165C-4D4B-A3AB-262A8B2EFA41}" type="pres">
      <dgm:prSet presAssocID="{69CB5F42-2E3D-44F4-AD1F-CAFCC5A11159}" presName="conn2-1" presStyleLbl="parChTrans1D2" presStyleIdx="5" presStyleCnt="6"/>
      <dgm:spPr/>
      <dgm:t>
        <a:bodyPr/>
        <a:lstStyle/>
        <a:p>
          <a:endParaRPr lang="es-MX"/>
        </a:p>
      </dgm:t>
    </dgm:pt>
    <dgm:pt modelId="{3ADDD173-8431-488E-A054-56D286BF1BC8}" type="pres">
      <dgm:prSet presAssocID="{69CB5F42-2E3D-44F4-AD1F-CAFCC5A11159}" presName="connTx" presStyleLbl="parChTrans1D2" presStyleIdx="5" presStyleCnt="6"/>
      <dgm:spPr/>
      <dgm:t>
        <a:bodyPr/>
        <a:lstStyle/>
        <a:p>
          <a:endParaRPr lang="es-MX"/>
        </a:p>
      </dgm:t>
    </dgm:pt>
    <dgm:pt modelId="{FB4DFADB-859A-4ED8-AC45-A43A0A27A94F}" type="pres">
      <dgm:prSet presAssocID="{4301566E-A69C-488C-AE27-BAA6DCCBE6E3}" presName="root2" presStyleCnt="0"/>
      <dgm:spPr/>
    </dgm:pt>
    <dgm:pt modelId="{E3DCC613-F33E-415B-B22A-CB9997F661CD}" type="pres">
      <dgm:prSet presAssocID="{4301566E-A69C-488C-AE27-BAA6DCCBE6E3}" presName="LevelTwoTextNode" presStyleLbl="node2" presStyleIdx="5" presStyleCnt="6" custLinFactNeighborX="-492" custLinFactNeighborY="-6633">
        <dgm:presLayoutVars>
          <dgm:chPref val="3"/>
        </dgm:presLayoutVars>
      </dgm:prSet>
      <dgm:spPr>
        <a:prstGeom prst="roundRect">
          <a:avLst/>
        </a:prstGeom>
      </dgm:spPr>
      <dgm:t>
        <a:bodyPr/>
        <a:lstStyle/>
        <a:p>
          <a:endParaRPr lang="es-MX"/>
        </a:p>
      </dgm:t>
    </dgm:pt>
    <dgm:pt modelId="{8A77D897-375A-47BC-8785-F466A49B4B47}" type="pres">
      <dgm:prSet presAssocID="{4301566E-A69C-488C-AE27-BAA6DCCBE6E3}" presName="level3hierChild" presStyleCnt="0"/>
      <dgm:spPr/>
    </dgm:pt>
  </dgm:ptLst>
  <dgm:cxnLst>
    <dgm:cxn modelId="{3D68D91F-9604-4FEE-86A1-34367B5DFE05}" type="presOf" srcId="{4F4894EE-4F45-4C4D-B7BA-7186FB350603}" destId="{E441F668-0656-4587-B883-D0B96A26F5D0}" srcOrd="0" destOrd="0" presId="urn:microsoft.com/office/officeart/2008/layout/HorizontalMultiLevelHierarchy"/>
    <dgm:cxn modelId="{3973D973-4613-4E13-9323-010E9484B107}" type="presOf" srcId="{69CB5F42-2E3D-44F4-AD1F-CAFCC5A11159}" destId="{3ADDD173-8431-488E-A054-56D286BF1BC8}" srcOrd="1" destOrd="0" presId="urn:microsoft.com/office/officeart/2008/layout/HorizontalMultiLevelHierarchy"/>
    <dgm:cxn modelId="{A1CBDC56-8B13-48DE-8D5D-7EFA5421631E}" type="presOf" srcId="{B5AA16DA-1999-40E3-A49A-5F30A89BAE84}" destId="{A098475D-BC05-40E8-BC17-42252E342F17}" srcOrd="0" destOrd="0" presId="urn:microsoft.com/office/officeart/2008/layout/HorizontalMultiLevelHierarchy"/>
    <dgm:cxn modelId="{F085D0E4-8C30-4602-B18A-310B435C0851}" type="presOf" srcId="{16765667-224B-4330-AD05-6649773880E1}" destId="{B88DA194-CA54-4A1F-A012-30047FD268E4}" srcOrd="0" destOrd="0" presId="urn:microsoft.com/office/officeart/2008/layout/HorizontalMultiLevelHierarchy"/>
    <dgm:cxn modelId="{16BC2957-08A7-4F7B-AF7B-D031B9A434AD}" srcId="{77DFA471-C6A6-42FE-B0C5-1C6807B147B0}" destId="{38CAEF8A-9276-4F4B-869C-E4BA40273E1C}" srcOrd="3" destOrd="0" parTransId="{B5AA16DA-1999-40E3-A49A-5F30A89BAE84}" sibTransId="{65D19F0C-800E-4301-92B3-420CC4D9B59B}"/>
    <dgm:cxn modelId="{BADF7E3E-2413-46B7-ABB1-F6584B07603C}" srcId="{77DFA471-C6A6-42FE-B0C5-1C6807B147B0}" destId="{AFF8ED06-455A-4DA2-A74A-87D032AEFC83}" srcOrd="1" destOrd="0" parTransId="{11B9AF24-8FC4-480A-BFD7-7F9232304591}" sibTransId="{BBC5EE59-7A02-4DC3-81F6-DF2DDAE3A0EE}"/>
    <dgm:cxn modelId="{AE3B610B-F838-4649-A861-7DE0B8F17AD3}" type="presOf" srcId="{FAA1CFCE-BD98-4848-8E36-BED395BE33D4}" destId="{F4BB880A-9349-41DA-B86C-024A49F24A18}" srcOrd="1" destOrd="0" presId="urn:microsoft.com/office/officeart/2008/layout/HorizontalMultiLevelHierarchy"/>
    <dgm:cxn modelId="{4ABC0A52-BA3B-409B-B0C6-3A4F1A346CDA}" type="presOf" srcId="{506D1D23-B374-4444-A9BF-46372464C41C}" destId="{538EC46A-E466-4852-A108-47402B9727A1}" srcOrd="1" destOrd="0" presId="urn:microsoft.com/office/officeart/2008/layout/HorizontalMultiLevelHierarchy"/>
    <dgm:cxn modelId="{174806F1-0173-440B-AC0B-285D99C71CFA}" type="presOf" srcId="{77DFA471-C6A6-42FE-B0C5-1C6807B147B0}" destId="{88802289-2054-4B24-865B-2A5D2C7B88B9}" srcOrd="0" destOrd="0" presId="urn:microsoft.com/office/officeart/2008/layout/HorizontalMultiLevelHierarchy"/>
    <dgm:cxn modelId="{AB0428E1-AB9E-4066-9B6D-50E68CC8A545}" type="presOf" srcId="{4F4894EE-4F45-4C4D-B7BA-7186FB350603}" destId="{F9ABF993-DF32-44E8-8394-B4A4E62F39B8}" srcOrd="1" destOrd="0" presId="urn:microsoft.com/office/officeart/2008/layout/HorizontalMultiLevelHierarchy"/>
    <dgm:cxn modelId="{891EDF01-F30A-41EB-A6E1-F6C51ED025B3}" srcId="{AE52ACCE-7CA1-4C0C-A232-D79B3825EF1C}" destId="{77DFA471-C6A6-42FE-B0C5-1C6807B147B0}" srcOrd="0" destOrd="0" parTransId="{99789080-894C-4161-83C6-47C9D7906270}" sibTransId="{5B723037-75A4-4D43-8337-8A0F2833B545}"/>
    <dgm:cxn modelId="{BAF794F8-FFE3-416D-8045-B81626DFE891}" type="presOf" srcId="{B5AA16DA-1999-40E3-A49A-5F30A89BAE84}" destId="{C3B75278-AF1D-436C-8C52-16902AB16D78}" srcOrd="1" destOrd="0" presId="urn:microsoft.com/office/officeart/2008/layout/HorizontalMultiLevelHierarchy"/>
    <dgm:cxn modelId="{0A6EE262-2DDA-4AA6-BAD4-E32CDE6988C6}" type="presOf" srcId="{ED1873F0-0534-4249-91A0-99201377E4B7}" destId="{4D3ABCA9-B6C4-4755-85CE-2736A1C6B367}" srcOrd="0" destOrd="0" presId="urn:microsoft.com/office/officeart/2008/layout/HorizontalMultiLevelHierarchy"/>
    <dgm:cxn modelId="{3971B5DF-89E9-4A07-9454-4A273DA86856}" type="presOf" srcId="{AFF8ED06-455A-4DA2-A74A-87D032AEFC83}" destId="{51B46285-F8BF-4DD8-9A33-7093D084581E}" srcOrd="0" destOrd="0" presId="urn:microsoft.com/office/officeart/2008/layout/HorizontalMultiLevelHierarchy"/>
    <dgm:cxn modelId="{CA0201F3-D4F5-46C3-9757-EA402D055C6C}" type="presOf" srcId="{69CB5F42-2E3D-44F4-AD1F-CAFCC5A11159}" destId="{87100FD1-165C-4D4B-A3AB-262A8B2EFA41}" srcOrd="0" destOrd="0" presId="urn:microsoft.com/office/officeart/2008/layout/HorizontalMultiLevelHierarchy"/>
    <dgm:cxn modelId="{453EB6E9-D123-4AAA-B996-6120916C11E1}" type="presOf" srcId="{11B9AF24-8FC4-480A-BFD7-7F9232304591}" destId="{53E9FBAC-5AA4-4D73-AABF-CFB98ED23B9C}" srcOrd="1" destOrd="0" presId="urn:microsoft.com/office/officeart/2008/layout/HorizontalMultiLevelHierarchy"/>
    <dgm:cxn modelId="{C669FF3C-C40B-44C2-B4FA-A3198E12F18B}" type="presOf" srcId="{7FEA6D1D-D1AD-4A51-A3A5-64375B680888}" destId="{839C7ECE-334B-4845-B720-D0CC298E94F7}" srcOrd="0" destOrd="0" presId="urn:microsoft.com/office/officeart/2008/layout/HorizontalMultiLevelHierarchy"/>
    <dgm:cxn modelId="{DC53EB50-B1B2-4C10-AC77-8B4841B736CB}" srcId="{77DFA471-C6A6-42FE-B0C5-1C6807B147B0}" destId="{7FEA6D1D-D1AD-4A51-A3A5-64375B680888}" srcOrd="0" destOrd="0" parTransId="{4F4894EE-4F45-4C4D-B7BA-7186FB350603}" sibTransId="{FF242AE3-5A9B-41A1-9C2D-3B44A53334D4}"/>
    <dgm:cxn modelId="{E307036A-8122-48DA-83B7-4382B6CAC140}" type="presOf" srcId="{AE52ACCE-7CA1-4C0C-A232-D79B3825EF1C}" destId="{0A9EB323-3805-49C6-BCC8-05D8CFF68B53}" srcOrd="0" destOrd="0" presId="urn:microsoft.com/office/officeart/2008/layout/HorizontalMultiLevelHierarchy"/>
    <dgm:cxn modelId="{9A046129-D985-41DD-B102-62015BB7759A}" srcId="{77DFA471-C6A6-42FE-B0C5-1C6807B147B0}" destId="{ED1873F0-0534-4249-91A0-99201377E4B7}" srcOrd="2" destOrd="0" parTransId="{FAA1CFCE-BD98-4848-8E36-BED395BE33D4}" sibTransId="{2434E0C6-BE30-411E-89E3-4974A679C3D6}"/>
    <dgm:cxn modelId="{8D144A32-CCD4-41C5-ADF9-C0B83BB1DE49}" type="presOf" srcId="{38CAEF8A-9276-4F4B-869C-E4BA40273E1C}" destId="{FE8DC9FA-3034-4601-9432-9C460A2EC34E}" srcOrd="0" destOrd="0" presId="urn:microsoft.com/office/officeart/2008/layout/HorizontalMultiLevelHierarchy"/>
    <dgm:cxn modelId="{D387E162-CA64-4EE2-ABB0-7B7A2153149A}" type="presOf" srcId="{11B9AF24-8FC4-480A-BFD7-7F9232304591}" destId="{2772619D-055C-4FE1-A949-BEA9390370F2}" srcOrd="0" destOrd="0" presId="urn:microsoft.com/office/officeart/2008/layout/HorizontalMultiLevelHierarchy"/>
    <dgm:cxn modelId="{6943F030-B198-4A84-8048-E8C6AB975664}" type="presOf" srcId="{4301566E-A69C-488C-AE27-BAA6DCCBE6E3}" destId="{E3DCC613-F33E-415B-B22A-CB9997F661CD}" srcOrd="0" destOrd="0" presId="urn:microsoft.com/office/officeart/2008/layout/HorizontalMultiLevelHierarchy"/>
    <dgm:cxn modelId="{17C930E8-87EE-4AF2-9E5C-855B9250058B}" type="presOf" srcId="{FAA1CFCE-BD98-4848-8E36-BED395BE33D4}" destId="{F713BC36-52D6-4CA6-9DAD-AEFE624944E6}" srcOrd="0" destOrd="0" presId="urn:microsoft.com/office/officeart/2008/layout/HorizontalMultiLevelHierarchy"/>
    <dgm:cxn modelId="{C4EF4F79-0961-4515-81DA-C3FE093309B9}" type="presOf" srcId="{506D1D23-B374-4444-A9BF-46372464C41C}" destId="{024FB83C-3787-4AC4-B2BF-B426F9055131}" srcOrd="0" destOrd="0" presId="urn:microsoft.com/office/officeart/2008/layout/HorizontalMultiLevelHierarchy"/>
    <dgm:cxn modelId="{1EACF16C-1216-44D6-B2BF-A62C86F1DE31}" srcId="{77DFA471-C6A6-42FE-B0C5-1C6807B147B0}" destId="{16765667-224B-4330-AD05-6649773880E1}" srcOrd="4" destOrd="0" parTransId="{506D1D23-B374-4444-A9BF-46372464C41C}" sibTransId="{759669FD-17BB-4030-B5FF-DF8CE65AD147}"/>
    <dgm:cxn modelId="{7F033C1C-CF2D-403D-8E70-9DCC5331FC5E}" srcId="{77DFA471-C6A6-42FE-B0C5-1C6807B147B0}" destId="{4301566E-A69C-488C-AE27-BAA6DCCBE6E3}" srcOrd="5" destOrd="0" parTransId="{69CB5F42-2E3D-44F4-AD1F-CAFCC5A11159}" sibTransId="{F9EF6106-6716-4360-8B7D-266D352C2147}"/>
    <dgm:cxn modelId="{09B92AB1-C3B1-427C-A635-7C58AEDA879B}" type="presParOf" srcId="{0A9EB323-3805-49C6-BCC8-05D8CFF68B53}" destId="{631A7761-6C4D-4E28-86FA-3699AC996AF7}" srcOrd="0" destOrd="0" presId="urn:microsoft.com/office/officeart/2008/layout/HorizontalMultiLevelHierarchy"/>
    <dgm:cxn modelId="{9FADA855-A2AF-4616-A7C9-047B8215C10B}" type="presParOf" srcId="{631A7761-6C4D-4E28-86FA-3699AC996AF7}" destId="{88802289-2054-4B24-865B-2A5D2C7B88B9}" srcOrd="0" destOrd="0" presId="urn:microsoft.com/office/officeart/2008/layout/HorizontalMultiLevelHierarchy"/>
    <dgm:cxn modelId="{D8AC9ACE-DDE5-458F-89E6-103EB130F4D2}" type="presParOf" srcId="{631A7761-6C4D-4E28-86FA-3699AC996AF7}" destId="{E94E06AE-535E-493D-8DC2-548467A3581F}" srcOrd="1" destOrd="0" presId="urn:microsoft.com/office/officeart/2008/layout/HorizontalMultiLevelHierarchy"/>
    <dgm:cxn modelId="{0C1B2388-138C-4F55-80E6-32AB3566FC49}" type="presParOf" srcId="{E94E06AE-535E-493D-8DC2-548467A3581F}" destId="{E441F668-0656-4587-B883-D0B96A26F5D0}" srcOrd="0" destOrd="0" presId="urn:microsoft.com/office/officeart/2008/layout/HorizontalMultiLevelHierarchy"/>
    <dgm:cxn modelId="{F8E18558-F1DE-4D43-918A-284D3500F744}" type="presParOf" srcId="{E441F668-0656-4587-B883-D0B96A26F5D0}" destId="{F9ABF993-DF32-44E8-8394-B4A4E62F39B8}" srcOrd="0" destOrd="0" presId="urn:microsoft.com/office/officeart/2008/layout/HorizontalMultiLevelHierarchy"/>
    <dgm:cxn modelId="{94B520D2-008C-4055-8A64-2C757DEB8C97}" type="presParOf" srcId="{E94E06AE-535E-493D-8DC2-548467A3581F}" destId="{E8AA51BB-9136-4D59-9487-DD48F8E8688D}" srcOrd="1" destOrd="0" presId="urn:microsoft.com/office/officeart/2008/layout/HorizontalMultiLevelHierarchy"/>
    <dgm:cxn modelId="{7B4CDC4F-B353-4FD1-AC4A-33DA753C79FF}" type="presParOf" srcId="{E8AA51BB-9136-4D59-9487-DD48F8E8688D}" destId="{839C7ECE-334B-4845-B720-D0CC298E94F7}" srcOrd="0" destOrd="0" presId="urn:microsoft.com/office/officeart/2008/layout/HorizontalMultiLevelHierarchy"/>
    <dgm:cxn modelId="{F4451B11-36B5-4BDA-8EBC-B5A1E41FC902}" type="presParOf" srcId="{E8AA51BB-9136-4D59-9487-DD48F8E8688D}" destId="{D01E73DA-10A0-448A-A789-A04F6BBEEB87}" srcOrd="1" destOrd="0" presId="urn:microsoft.com/office/officeart/2008/layout/HorizontalMultiLevelHierarchy"/>
    <dgm:cxn modelId="{ADA24BD6-F2D7-4F69-BB5E-1C0EBB1E6F31}" type="presParOf" srcId="{E94E06AE-535E-493D-8DC2-548467A3581F}" destId="{2772619D-055C-4FE1-A949-BEA9390370F2}" srcOrd="2" destOrd="0" presId="urn:microsoft.com/office/officeart/2008/layout/HorizontalMultiLevelHierarchy"/>
    <dgm:cxn modelId="{04FCAF0C-ED64-47C1-9085-53C32E1764B4}" type="presParOf" srcId="{2772619D-055C-4FE1-A949-BEA9390370F2}" destId="{53E9FBAC-5AA4-4D73-AABF-CFB98ED23B9C}" srcOrd="0" destOrd="0" presId="urn:microsoft.com/office/officeart/2008/layout/HorizontalMultiLevelHierarchy"/>
    <dgm:cxn modelId="{F76CD336-1443-45CC-9E7D-9106FC3607C6}" type="presParOf" srcId="{E94E06AE-535E-493D-8DC2-548467A3581F}" destId="{7A0E3DC4-9EB2-47E6-B47E-DDBFE16BEB1B}" srcOrd="3" destOrd="0" presId="urn:microsoft.com/office/officeart/2008/layout/HorizontalMultiLevelHierarchy"/>
    <dgm:cxn modelId="{2F08E869-E8F1-4B31-9B7A-57AB7EA64144}" type="presParOf" srcId="{7A0E3DC4-9EB2-47E6-B47E-DDBFE16BEB1B}" destId="{51B46285-F8BF-4DD8-9A33-7093D084581E}" srcOrd="0" destOrd="0" presId="urn:microsoft.com/office/officeart/2008/layout/HorizontalMultiLevelHierarchy"/>
    <dgm:cxn modelId="{0B9D63D4-3383-4399-ACC6-C1F11B00C095}" type="presParOf" srcId="{7A0E3DC4-9EB2-47E6-B47E-DDBFE16BEB1B}" destId="{37B78920-DD12-47A8-9F47-BE3F38F140BD}" srcOrd="1" destOrd="0" presId="urn:microsoft.com/office/officeart/2008/layout/HorizontalMultiLevelHierarchy"/>
    <dgm:cxn modelId="{E7B123CA-D49A-4AD8-AB82-404236DABAC4}" type="presParOf" srcId="{E94E06AE-535E-493D-8DC2-548467A3581F}" destId="{F713BC36-52D6-4CA6-9DAD-AEFE624944E6}" srcOrd="4" destOrd="0" presId="urn:microsoft.com/office/officeart/2008/layout/HorizontalMultiLevelHierarchy"/>
    <dgm:cxn modelId="{3666B4F8-1B48-467B-B7FC-557FCD2E7ADE}" type="presParOf" srcId="{F713BC36-52D6-4CA6-9DAD-AEFE624944E6}" destId="{F4BB880A-9349-41DA-B86C-024A49F24A18}" srcOrd="0" destOrd="0" presId="urn:microsoft.com/office/officeart/2008/layout/HorizontalMultiLevelHierarchy"/>
    <dgm:cxn modelId="{23A26C35-6991-4337-8AF4-4A9DE528FD2D}" type="presParOf" srcId="{E94E06AE-535E-493D-8DC2-548467A3581F}" destId="{41D4419A-2B59-4DB1-8F98-A042B653E8B8}" srcOrd="5" destOrd="0" presId="urn:microsoft.com/office/officeart/2008/layout/HorizontalMultiLevelHierarchy"/>
    <dgm:cxn modelId="{C29096F0-5C89-4E73-8C5C-24C14BC1027E}" type="presParOf" srcId="{41D4419A-2B59-4DB1-8F98-A042B653E8B8}" destId="{4D3ABCA9-B6C4-4755-85CE-2736A1C6B367}" srcOrd="0" destOrd="0" presId="urn:microsoft.com/office/officeart/2008/layout/HorizontalMultiLevelHierarchy"/>
    <dgm:cxn modelId="{D4FA4BBB-A835-4A1C-9D25-F09B6D3A7F30}" type="presParOf" srcId="{41D4419A-2B59-4DB1-8F98-A042B653E8B8}" destId="{DAAC840B-DFAF-47D1-B8AB-4C2672C9B1ED}" srcOrd="1" destOrd="0" presId="urn:microsoft.com/office/officeart/2008/layout/HorizontalMultiLevelHierarchy"/>
    <dgm:cxn modelId="{87D3551E-4E6D-4DBF-B49E-9959C8E92789}" type="presParOf" srcId="{E94E06AE-535E-493D-8DC2-548467A3581F}" destId="{A098475D-BC05-40E8-BC17-42252E342F17}" srcOrd="6" destOrd="0" presId="urn:microsoft.com/office/officeart/2008/layout/HorizontalMultiLevelHierarchy"/>
    <dgm:cxn modelId="{A213F1EC-A14A-4560-BFD9-3171BDC1F6DE}" type="presParOf" srcId="{A098475D-BC05-40E8-BC17-42252E342F17}" destId="{C3B75278-AF1D-436C-8C52-16902AB16D78}" srcOrd="0" destOrd="0" presId="urn:microsoft.com/office/officeart/2008/layout/HorizontalMultiLevelHierarchy"/>
    <dgm:cxn modelId="{6CDA38B6-2E9A-4286-AA58-DA8981F31EB7}" type="presParOf" srcId="{E94E06AE-535E-493D-8DC2-548467A3581F}" destId="{31A03FAD-3739-4509-90F6-EC343C7991D1}" srcOrd="7" destOrd="0" presId="urn:microsoft.com/office/officeart/2008/layout/HorizontalMultiLevelHierarchy"/>
    <dgm:cxn modelId="{F23E4145-44AA-4AD4-B655-B7AEFB403EDE}" type="presParOf" srcId="{31A03FAD-3739-4509-90F6-EC343C7991D1}" destId="{FE8DC9FA-3034-4601-9432-9C460A2EC34E}" srcOrd="0" destOrd="0" presId="urn:microsoft.com/office/officeart/2008/layout/HorizontalMultiLevelHierarchy"/>
    <dgm:cxn modelId="{C7E22860-DAFD-4A9F-9F16-575ADE4C9548}" type="presParOf" srcId="{31A03FAD-3739-4509-90F6-EC343C7991D1}" destId="{A35A1147-75CB-4D6A-8CAE-CE1FDDE3FDB9}" srcOrd="1" destOrd="0" presId="urn:microsoft.com/office/officeart/2008/layout/HorizontalMultiLevelHierarchy"/>
    <dgm:cxn modelId="{35A514A5-679E-42D9-8DAF-974948E98165}" type="presParOf" srcId="{E94E06AE-535E-493D-8DC2-548467A3581F}" destId="{024FB83C-3787-4AC4-B2BF-B426F9055131}" srcOrd="8" destOrd="0" presId="urn:microsoft.com/office/officeart/2008/layout/HorizontalMultiLevelHierarchy"/>
    <dgm:cxn modelId="{3A7087DE-DAEC-41B6-BAB4-154F23804DE9}" type="presParOf" srcId="{024FB83C-3787-4AC4-B2BF-B426F9055131}" destId="{538EC46A-E466-4852-A108-47402B9727A1}" srcOrd="0" destOrd="0" presId="urn:microsoft.com/office/officeart/2008/layout/HorizontalMultiLevelHierarchy"/>
    <dgm:cxn modelId="{1B6AC242-506A-4D51-AB85-5DE262FC84CE}" type="presParOf" srcId="{E94E06AE-535E-493D-8DC2-548467A3581F}" destId="{3FFEF410-C646-43C2-9FF1-DF9C8774F6DF}" srcOrd="9" destOrd="0" presId="urn:microsoft.com/office/officeart/2008/layout/HorizontalMultiLevelHierarchy"/>
    <dgm:cxn modelId="{85B0F9EE-A77C-4871-AF68-4CFEAAED55F0}" type="presParOf" srcId="{3FFEF410-C646-43C2-9FF1-DF9C8774F6DF}" destId="{B88DA194-CA54-4A1F-A012-30047FD268E4}" srcOrd="0" destOrd="0" presId="urn:microsoft.com/office/officeart/2008/layout/HorizontalMultiLevelHierarchy"/>
    <dgm:cxn modelId="{9F582639-8A58-4F39-BA7F-DF8513FE3B11}" type="presParOf" srcId="{3FFEF410-C646-43C2-9FF1-DF9C8774F6DF}" destId="{4B23C4A9-1C68-4F3C-B37B-EAF75E8ACEA2}" srcOrd="1" destOrd="0" presId="urn:microsoft.com/office/officeart/2008/layout/HorizontalMultiLevelHierarchy"/>
    <dgm:cxn modelId="{F1D4BD76-F28A-400D-82FC-84FD082E9BB9}" type="presParOf" srcId="{E94E06AE-535E-493D-8DC2-548467A3581F}" destId="{87100FD1-165C-4D4B-A3AB-262A8B2EFA41}" srcOrd="10" destOrd="0" presId="urn:microsoft.com/office/officeart/2008/layout/HorizontalMultiLevelHierarchy"/>
    <dgm:cxn modelId="{9EA47E7E-2C05-4F2B-BF9B-D00343F8123F}" type="presParOf" srcId="{87100FD1-165C-4D4B-A3AB-262A8B2EFA41}" destId="{3ADDD173-8431-488E-A054-56D286BF1BC8}" srcOrd="0" destOrd="0" presId="urn:microsoft.com/office/officeart/2008/layout/HorizontalMultiLevelHierarchy"/>
    <dgm:cxn modelId="{DD11CB80-5239-4040-B02B-6755BECC1EF2}" type="presParOf" srcId="{E94E06AE-535E-493D-8DC2-548467A3581F}" destId="{FB4DFADB-859A-4ED8-AC45-A43A0A27A94F}" srcOrd="11" destOrd="0" presId="urn:microsoft.com/office/officeart/2008/layout/HorizontalMultiLevelHierarchy"/>
    <dgm:cxn modelId="{C43E115A-D484-4A84-B37E-903F3ED7A91F}" type="presParOf" srcId="{FB4DFADB-859A-4ED8-AC45-A43A0A27A94F}" destId="{E3DCC613-F33E-415B-B22A-CB9997F661CD}" srcOrd="0" destOrd="0" presId="urn:microsoft.com/office/officeart/2008/layout/HorizontalMultiLevelHierarchy"/>
    <dgm:cxn modelId="{38FE7883-E431-469D-8584-2EF9195AFCDE}" type="presParOf" srcId="{FB4DFADB-859A-4ED8-AC45-A43A0A27A94F}" destId="{8A77D897-375A-47BC-8785-F466A49B4B47}" srcOrd="1" destOrd="0" presId="urn:microsoft.com/office/officeart/2008/layout/HorizontalMultiLevelHierarchy"/>
  </dgm:cxnLst>
  <dgm:bg/>
  <dgm:whole>
    <a:ln>
      <a:solidFill>
        <a:schemeClr val="accent1">
          <a:lumMod val="40000"/>
          <a:lumOff val="60000"/>
        </a:schemeClr>
      </a:solidFill>
    </a:ln>
  </dgm:whole>
</dgm:dataModel>
</file>

<file path=ppt/diagrams/data5.xml><?xml version="1.0" encoding="utf-8"?>
<dgm:dataModel xmlns:dgm="http://schemas.openxmlformats.org/drawingml/2006/diagram" xmlns:a="http://schemas.openxmlformats.org/drawingml/2006/main">
  <dgm:ptLst>
    <dgm:pt modelId="{74D7278C-F15D-4C88-87DF-9FDA96F668EB}" type="doc">
      <dgm:prSet loTypeId="urn:microsoft.com/office/officeart/2005/8/layout/radial4" loCatId="relationship" qsTypeId="urn:microsoft.com/office/officeart/2005/8/quickstyle/simple1" qsCatId="simple" csTypeId="urn:microsoft.com/office/officeart/2005/8/colors/colorful5" csCatId="colorful" phldr="1"/>
      <dgm:spPr/>
      <dgm:t>
        <a:bodyPr/>
        <a:lstStyle/>
        <a:p>
          <a:endParaRPr lang="es-ES"/>
        </a:p>
      </dgm:t>
    </dgm:pt>
    <dgm:pt modelId="{36FBE088-1844-4306-BAD5-A6D94831316A}">
      <dgm:prSet phldrT="[Texto]" custT="1">
        <dgm:style>
          <a:lnRef idx="2">
            <a:schemeClr val="accent4"/>
          </a:lnRef>
          <a:fillRef idx="1">
            <a:schemeClr val="lt1"/>
          </a:fillRef>
          <a:effectRef idx="0">
            <a:schemeClr val="accent4"/>
          </a:effectRef>
          <a:fontRef idx="minor">
            <a:schemeClr val="dk1"/>
          </a:fontRef>
        </dgm:style>
      </dgm:prSet>
      <dgm:spPr>
        <a:ln/>
      </dgm:spPr>
      <dgm:t>
        <a:bodyPr/>
        <a:lstStyle/>
        <a:p>
          <a:r>
            <a:rPr lang="es-MX" sz="2000" dirty="0" smtClean="0">
              <a:ln>
                <a:solidFill>
                  <a:schemeClr val="accent5">
                    <a:lumMod val="75000"/>
                  </a:schemeClr>
                </a:solidFill>
              </a:ln>
              <a:solidFill>
                <a:schemeClr val="tx1"/>
              </a:solidFill>
              <a:latin typeface="Arial" pitchFamily="34" charset="0"/>
              <a:cs typeface="Arial" pitchFamily="34" charset="0"/>
            </a:rPr>
            <a:t>Tipo de variables</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81D0E419-59D6-4519-BA1C-32B7598F0744}" type="parTrans" cxnId="{CB3A5E49-28FE-43C6-824A-30A1C770D145}">
      <dgm:prSet/>
      <dgm:spPr/>
      <dgm:t>
        <a:bodyPr/>
        <a:lstStyle/>
        <a:p>
          <a:endParaRPr lang="es-ES"/>
        </a:p>
      </dgm:t>
    </dgm:pt>
    <dgm:pt modelId="{4966DA65-A6F2-4159-BD72-5D27F8011179}" type="sibTrans" cxnId="{CB3A5E49-28FE-43C6-824A-30A1C770D145}">
      <dgm:prSet/>
      <dgm:spPr/>
      <dgm:t>
        <a:bodyPr/>
        <a:lstStyle/>
        <a:p>
          <a:endParaRPr lang="es-ES"/>
        </a:p>
      </dgm:t>
    </dgm:pt>
    <dgm:pt modelId="{B4D7373D-D03D-473B-8C7C-BBD7616B88FC}">
      <dgm:prSet phldrT="[Texto]"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General</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16267A86-7468-4686-9F51-A0B5AE628B42}" type="parTrans" cxnId="{167E88CF-70B7-488F-84A8-A9D2ED6848FE}">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F70DDEA4-2BEC-4974-9A35-0747A3612724}" type="sibTrans" cxnId="{167E88CF-70B7-488F-84A8-A9D2ED6848FE}">
      <dgm:prSet/>
      <dgm:spPr/>
      <dgm:t>
        <a:bodyPr/>
        <a:lstStyle/>
        <a:p>
          <a:endParaRPr lang="es-ES"/>
        </a:p>
      </dgm:t>
    </dgm:pt>
    <dgm:pt modelId="{09A3330B-79D2-432D-892C-19901EA27E75}">
      <dgm:prSet phldrT="[Texto]"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Especifica</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C1EB8A96-E1EA-4A50-B381-3F0FDE5966F2}" type="parTrans" cxnId="{C306F7C8-BF64-45CC-A32C-A991461BFB20}">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52E4DF50-DDF7-46A9-A1C6-FEF7849437C5}" type="sibTrans" cxnId="{C306F7C8-BF64-45CC-A32C-A991461BFB20}">
      <dgm:prSet/>
      <dgm:spPr/>
      <dgm:t>
        <a:bodyPr/>
        <a:lstStyle/>
        <a:p>
          <a:endParaRPr lang="es-ES"/>
        </a:p>
      </dgm:t>
    </dgm:pt>
    <dgm:pt modelId="{B7F3868A-BAC0-473F-BEA6-C50429FE0D1C}">
      <dgm:prSet phldrT="[Texto]"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Estadística</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93B291D6-7C87-4642-AEC2-DFEE2E4987E5}" type="parTrans" cxnId="{948B5D0C-FAB7-4D7E-87BE-EE54B6A4D698}">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4291BEA0-2855-47BA-8BBB-7E2BED2F85DE}" type="sibTrans" cxnId="{948B5D0C-FAB7-4D7E-87BE-EE54B6A4D698}">
      <dgm:prSet/>
      <dgm:spPr/>
      <dgm:t>
        <a:bodyPr/>
        <a:lstStyle/>
        <a:p>
          <a:endParaRPr lang="es-ES"/>
        </a:p>
      </dgm:t>
    </dgm:pt>
    <dgm:pt modelId="{C7258D1F-4929-4962-8AE2-A62BDC4F49F6}">
      <dgm:prSet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Sustantiva</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A4FDCCB4-DE10-4DF7-A1B8-A8D6242175FF}" type="parTrans" cxnId="{D1D3FCA9-A6D6-4B78-8E3D-8FEC6A4BF513}">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2942807A-FF52-456C-BBA4-9394C3C721B6}" type="sibTrans" cxnId="{D1D3FCA9-A6D6-4B78-8E3D-8FEC6A4BF513}">
      <dgm:prSet/>
      <dgm:spPr/>
      <dgm:t>
        <a:bodyPr/>
        <a:lstStyle/>
        <a:p>
          <a:endParaRPr lang="es-ES"/>
        </a:p>
      </dgm:t>
    </dgm:pt>
    <dgm:pt modelId="{1359F3E8-B601-4C45-85ED-4292FA76173C}">
      <dgm:prSet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Operacional</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1953D202-34DE-4C9C-BF1D-4AD00812A025}" type="parTrans" cxnId="{E2842F0B-94F0-4B15-B845-1F51FC72AC07}">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E87297BC-D6BB-4025-9EFE-747B3F64B25F}" type="sibTrans" cxnId="{E2842F0B-94F0-4B15-B845-1F51FC72AC07}">
      <dgm:prSet/>
      <dgm:spPr/>
      <dgm:t>
        <a:bodyPr/>
        <a:lstStyle/>
        <a:p>
          <a:endParaRPr lang="es-ES"/>
        </a:p>
      </dgm:t>
    </dgm:pt>
    <dgm:pt modelId="{34C8BF39-4872-4633-A93A-8113D1D33635}">
      <dgm:prSet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Alternativas</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F76B7017-A7D9-4F63-89F2-4A718A87F6C7}" type="parTrans" cxnId="{474A88D6-F54C-4970-9761-FDA3092293E3}">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885F3A6F-9E9C-4D2D-9CAE-3536C9BA6787}" type="sibTrans" cxnId="{474A88D6-F54C-4970-9761-FDA3092293E3}">
      <dgm:prSet/>
      <dgm:spPr/>
      <dgm:t>
        <a:bodyPr/>
        <a:lstStyle/>
        <a:p>
          <a:endParaRPr lang="es-ES"/>
        </a:p>
      </dgm:t>
    </dgm:pt>
    <dgm:pt modelId="{FF685CF1-D20C-454D-BD21-094ADFD7E880}">
      <dgm:prSet custT="1">
        <dgm:style>
          <a:lnRef idx="2">
            <a:schemeClr val="accent4"/>
          </a:lnRef>
          <a:fillRef idx="1">
            <a:schemeClr val="lt1"/>
          </a:fillRef>
          <a:effectRef idx="0">
            <a:schemeClr val="accent4"/>
          </a:effectRef>
          <a:fontRef idx="minor">
            <a:schemeClr val="dk1"/>
          </a:fontRef>
        </dgm:style>
      </dgm:prSet>
      <dgm:spPr>
        <a:ln/>
      </dgm:spPr>
      <dgm:t>
        <a:bodyPr/>
        <a:lstStyle/>
        <a:p>
          <a:r>
            <a:rPr lang="es-ES" sz="2000" dirty="0" smtClean="0">
              <a:ln>
                <a:solidFill>
                  <a:schemeClr val="accent5">
                    <a:lumMod val="75000"/>
                  </a:schemeClr>
                </a:solidFill>
              </a:ln>
              <a:solidFill>
                <a:schemeClr val="tx1"/>
              </a:solidFill>
              <a:latin typeface="Arial" pitchFamily="34" charset="0"/>
              <a:cs typeface="Arial" pitchFamily="34" charset="0"/>
            </a:rPr>
            <a:t>Particulares</a:t>
          </a:r>
          <a:endParaRPr lang="es-ES" sz="2000" dirty="0">
            <a:ln>
              <a:solidFill>
                <a:schemeClr val="accent5">
                  <a:lumMod val="75000"/>
                </a:schemeClr>
              </a:solidFill>
            </a:ln>
            <a:solidFill>
              <a:schemeClr val="tx1"/>
            </a:solidFill>
            <a:latin typeface="Arial" pitchFamily="34" charset="0"/>
            <a:cs typeface="Arial" pitchFamily="34" charset="0"/>
          </a:endParaRPr>
        </a:p>
      </dgm:t>
    </dgm:pt>
    <dgm:pt modelId="{9A60AB89-CAF0-4AF1-A156-72F01708DCAF}" type="parTrans" cxnId="{02F2FF75-BB78-4214-A316-FDE3EE13FD5E}">
      <dgm:prSet>
        <dgm:style>
          <a:lnRef idx="2">
            <a:schemeClr val="accent4"/>
          </a:lnRef>
          <a:fillRef idx="1">
            <a:schemeClr val="lt1"/>
          </a:fillRef>
          <a:effectRef idx="0">
            <a:schemeClr val="accent4"/>
          </a:effectRef>
          <a:fontRef idx="minor">
            <a:schemeClr val="dk1"/>
          </a:fontRef>
        </dgm:style>
      </dgm:prSet>
      <dgm:spPr>
        <a:ln/>
      </dgm:spPr>
      <dgm:t>
        <a:bodyPr/>
        <a:lstStyle/>
        <a:p>
          <a:endParaRPr lang="es-ES" sz="2000">
            <a:latin typeface="Arial" pitchFamily="34" charset="0"/>
            <a:cs typeface="Arial" pitchFamily="34" charset="0"/>
          </a:endParaRPr>
        </a:p>
      </dgm:t>
    </dgm:pt>
    <dgm:pt modelId="{DEC7C2AF-8C9B-4EFF-A95A-24602A272FCE}" type="sibTrans" cxnId="{02F2FF75-BB78-4214-A316-FDE3EE13FD5E}">
      <dgm:prSet/>
      <dgm:spPr/>
      <dgm:t>
        <a:bodyPr/>
        <a:lstStyle/>
        <a:p>
          <a:endParaRPr lang="es-ES"/>
        </a:p>
      </dgm:t>
    </dgm:pt>
    <dgm:pt modelId="{68318E88-5F31-4CA8-AC48-BD8FFE18980B}">
      <dgm:prSet/>
      <dgm:spPr/>
      <dgm:t>
        <a:bodyPr/>
        <a:lstStyle/>
        <a:p>
          <a:endParaRPr lang="es-ES" dirty="0"/>
        </a:p>
      </dgm:t>
    </dgm:pt>
    <dgm:pt modelId="{5B7C6F41-DD93-4240-B43E-0403C504FD79}" type="parTrans" cxnId="{D38E92EF-9ACA-4E8F-82C2-F48EA2FF7013}">
      <dgm:prSet/>
      <dgm:spPr/>
      <dgm:t>
        <a:bodyPr/>
        <a:lstStyle/>
        <a:p>
          <a:endParaRPr lang="es-ES"/>
        </a:p>
      </dgm:t>
    </dgm:pt>
    <dgm:pt modelId="{92A523CF-8999-4049-BE8A-E7327B09536C}" type="sibTrans" cxnId="{D38E92EF-9ACA-4E8F-82C2-F48EA2FF7013}">
      <dgm:prSet/>
      <dgm:spPr/>
      <dgm:t>
        <a:bodyPr/>
        <a:lstStyle/>
        <a:p>
          <a:endParaRPr lang="es-ES"/>
        </a:p>
      </dgm:t>
    </dgm:pt>
    <dgm:pt modelId="{B02D9D09-45A0-4F46-93BF-341D8CAFA3A8}">
      <dgm:prSet/>
      <dgm:spPr/>
      <dgm:t>
        <a:bodyPr/>
        <a:lstStyle/>
        <a:p>
          <a:endParaRPr lang="es-ES" dirty="0"/>
        </a:p>
      </dgm:t>
    </dgm:pt>
    <dgm:pt modelId="{0585AC7F-8B3E-4B1E-9284-B351BF311756}" type="parTrans" cxnId="{0BD6D5AC-8B5A-48C7-BEF3-DA6B8C7BEC1C}">
      <dgm:prSet/>
      <dgm:spPr/>
      <dgm:t>
        <a:bodyPr/>
        <a:lstStyle/>
        <a:p>
          <a:endParaRPr lang="es-ES"/>
        </a:p>
      </dgm:t>
    </dgm:pt>
    <dgm:pt modelId="{845A1E83-F086-4A88-856E-B0F779585364}" type="sibTrans" cxnId="{0BD6D5AC-8B5A-48C7-BEF3-DA6B8C7BEC1C}">
      <dgm:prSet/>
      <dgm:spPr/>
      <dgm:t>
        <a:bodyPr/>
        <a:lstStyle/>
        <a:p>
          <a:endParaRPr lang="es-ES"/>
        </a:p>
      </dgm:t>
    </dgm:pt>
    <dgm:pt modelId="{0A058AA8-78BC-4C82-A111-AA560E6FE68F}" type="pres">
      <dgm:prSet presAssocID="{74D7278C-F15D-4C88-87DF-9FDA96F668EB}" presName="cycle" presStyleCnt="0">
        <dgm:presLayoutVars>
          <dgm:chMax val="1"/>
          <dgm:dir/>
          <dgm:animLvl val="ctr"/>
          <dgm:resizeHandles val="exact"/>
        </dgm:presLayoutVars>
      </dgm:prSet>
      <dgm:spPr/>
      <dgm:t>
        <a:bodyPr/>
        <a:lstStyle/>
        <a:p>
          <a:endParaRPr lang="es-MX"/>
        </a:p>
      </dgm:t>
    </dgm:pt>
    <dgm:pt modelId="{DAAACF5B-6B50-4C24-8B21-3A4347FA5F55}" type="pres">
      <dgm:prSet presAssocID="{36FBE088-1844-4306-BAD5-A6D94831316A}" presName="centerShape" presStyleLbl="node0" presStyleIdx="0" presStyleCnt="1" custLinFactNeighborX="1108" custLinFactNeighborY="-362"/>
      <dgm:spPr/>
      <dgm:t>
        <a:bodyPr/>
        <a:lstStyle/>
        <a:p>
          <a:endParaRPr lang="es-MX"/>
        </a:p>
      </dgm:t>
    </dgm:pt>
    <dgm:pt modelId="{CEA5F286-B561-4A2D-A62E-D9D0D640E456}" type="pres">
      <dgm:prSet presAssocID="{16267A86-7468-4686-9F51-A0B5AE628B42}" presName="parTrans" presStyleLbl="bgSibTrans2D1" presStyleIdx="0" presStyleCnt="7"/>
      <dgm:spPr/>
      <dgm:t>
        <a:bodyPr/>
        <a:lstStyle/>
        <a:p>
          <a:endParaRPr lang="es-MX"/>
        </a:p>
      </dgm:t>
    </dgm:pt>
    <dgm:pt modelId="{F5BDC660-B814-4D90-AB78-0F17466B6959}" type="pres">
      <dgm:prSet presAssocID="{B4D7373D-D03D-473B-8C7C-BBD7616B88FC}" presName="node" presStyleLbl="node1" presStyleIdx="0" presStyleCnt="7" custRadScaleRad="96579" custRadScaleInc="-6448">
        <dgm:presLayoutVars>
          <dgm:bulletEnabled val="1"/>
        </dgm:presLayoutVars>
      </dgm:prSet>
      <dgm:spPr/>
      <dgm:t>
        <a:bodyPr/>
        <a:lstStyle/>
        <a:p>
          <a:endParaRPr lang="es-MX"/>
        </a:p>
      </dgm:t>
    </dgm:pt>
    <dgm:pt modelId="{2AECD494-F3BB-498F-928D-312AF4C85B64}" type="pres">
      <dgm:prSet presAssocID="{F76B7017-A7D9-4F63-89F2-4A718A87F6C7}" presName="parTrans" presStyleLbl="bgSibTrans2D1" presStyleIdx="1" presStyleCnt="7"/>
      <dgm:spPr/>
      <dgm:t>
        <a:bodyPr/>
        <a:lstStyle/>
        <a:p>
          <a:endParaRPr lang="es-MX"/>
        </a:p>
      </dgm:t>
    </dgm:pt>
    <dgm:pt modelId="{F9B3D1EF-694C-42BD-B183-B9E67128CEAC}" type="pres">
      <dgm:prSet presAssocID="{34C8BF39-4872-4633-A93A-8113D1D33635}" presName="node" presStyleLbl="node1" presStyleIdx="1" presStyleCnt="7" custRadScaleRad="95607" custRadScaleInc="-1606">
        <dgm:presLayoutVars>
          <dgm:bulletEnabled val="1"/>
        </dgm:presLayoutVars>
      </dgm:prSet>
      <dgm:spPr/>
      <dgm:t>
        <a:bodyPr/>
        <a:lstStyle/>
        <a:p>
          <a:endParaRPr lang="es-MX"/>
        </a:p>
      </dgm:t>
    </dgm:pt>
    <dgm:pt modelId="{8072FB62-6AF8-455F-9EBA-36DB54C3EFCB}" type="pres">
      <dgm:prSet presAssocID="{9A60AB89-CAF0-4AF1-A156-72F01708DCAF}" presName="parTrans" presStyleLbl="bgSibTrans2D1" presStyleIdx="2" presStyleCnt="7"/>
      <dgm:spPr/>
      <dgm:t>
        <a:bodyPr/>
        <a:lstStyle/>
        <a:p>
          <a:endParaRPr lang="es-MX"/>
        </a:p>
      </dgm:t>
    </dgm:pt>
    <dgm:pt modelId="{E9CEFFD3-CC2F-4303-A535-594DCEFFBD16}" type="pres">
      <dgm:prSet presAssocID="{FF685CF1-D20C-454D-BD21-094ADFD7E880}" presName="node" presStyleLbl="node1" presStyleIdx="2" presStyleCnt="7" custRadScaleRad="95862" custRadScaleInc="3720">
        <dgm:presLayoutVars>
          <dgm:bulletEnabled val="1"/>
        </dgm:presLayoutVars>
      </dgm:prSet>
      <dgm:spPr/>
      <dgm:t>
        <a:bodyPr/>
        <a:lstStyle/>
        <a:p>
          <a:endParaRPr lang="es-MX"/>
        </a:p>
      </dgm:t>
    </dgm:pt>
    <dgm:pt modelId="{C982F896-8ABC-44CC-AFFA-EDC4A8FCE2E1}" type="pres">
      <dgm:prSet presAssocID="{C1EB8A96-E1EA-4A50-B381-3F0FDE5966F2}" presName="parTrans" presStyleLbl="bgSibTrans2D1" presStyleIdx="3" presStyleCnt="7"/>
      <dgm:spPr/>
      <dgm:t>
        <a:bodyPr/>
        <a:lstStyle/>
        <a:p>
          <a:endParaRPr lang="es-MX"/>
        </a:p>
      </dgm:t>
    </dgm:pt>
    <dgm:pt modelId="{8A844626-C2FA-4463-9ABB-063B7C063DCE}" type="pres">
      <dgm:prSet presAssocID="{09A3330B-79D2-432D-892C-19901EA27E75}" presName="node" presStyleLbl="node1" presStyleIdx="3" presStyleCnt="7" custRadScaleRad="96768" custRadScaleInc="10171">
        <dgm:presLayoutVars>
          <dgm:bulletEnabled val="1"/>
        </dgm:presLayoutVars>
      </dgm:prSet>
      <dgm:spPr/>
      <dgm:t>
        <a:bodyPr/>
        <a:lstStyle/>
        <a:p>
          <a:endParaRPr lang="es-MX"/>
        </a:p>
      </dgm:t>
    </dgm:pt>
    <dgm:pt modelId="{3EEEC1A5-A711-4C9C-9C98-8D0602D57592}" type="pres">
      <dgm:prSet presAssocID="{1953D202-34DE-4C9C-BF1D-4AD00812A025}" presName="parTrans" presStyleLbl="bgSibTrans2D1" presStyleIdx="4" presStyleCnt="7"/>
      <dgm:spPr/>
      <dgm:t>
        <a:bodyPr/>
        <a:lstStyle/>
        <a:p>
          <a:endParaRPr lang="es-MX"/>
        </a:p>
      </dgm:t>
    </dgm:pt>
    <dgm:pt modelId="{FF5FC41E-6B44-45DD-9000-B801671E68C1}" type="pres">
      <dgm:prSet presAssocID="{1359F3E8-B601-4C45-85ED-4292FA76173C}" presName="node" presStyleLbl="node1" presStyleIdx="4" presStyleCnt="7" custRadScaleRad="99001" custRadScaleInc="8177">
        <dgm:presLayoutVars>
          <dgm:bulletEnabled val="1"/>
        </dgm:presLayoutVars>
      </dgm:prSet>
      <dgm:spPr/>
      <dgm:t>
        <a:bodyPr/>
        <a:lstStyle/>
        <a:p>
          <a:endParaRPr lang="es-MX"/>
        </a:p>
      </dgm:t>
    </dgm:pt>
    <dgm:pt modelId="{30543A47-73A9-40D6-89AB-30D75C247CF9}" type="pres">
      <dgm:prSet presAssocID="{A4FDCCB4-DE10-4DF7-A1B8-A8D6242175FF}" presName="parTrans" presStyleLbl="bgSibTrans2D1" presStyleIdx="5" presStyleCnt="7"/>
      <dgm:spPr/>
      <dgm:t>
        <a:bodyPr/>
        <a:lstStyle/>
        <a:p>
          <a:endParaRPr lang="es-MX"/>
        </a:p>
      </dgm:t>
    </dgm:pt>
    <dgm:pt modelId="{6D93AA5E-47CF-472D-A516-24748C13543A}" type="pres">
      <dgm:prSet presAssocID="{C7258D1F-4929-4962-8AE2-A62BDC4F49F6}" presName="node" presStyleLbl="node1" presStyleIdx="5" presStyleCnt="7" custRadScaleRad="100988" custRadScaleInc="-445">
        <dgm:presLayoutVars>
          <dgm:bulletEnabled val="1"/>
        </dgm:presLayoutVars>
      </dgm:prSet>
      <dgm:spPr/>
      <dgm:t>
        <a:bodyPr/>
        <a:lstStyle/>
        <a:p>
          <a:endParaRPr lang="es-MX"/>
        </a:p>
      </dgm:t>
    </dgm:pt>
    <dgm:pt modelId="{6922C0B1-99B7-4E56-A2E5-4B2C414CEEE3}" type="pres">
      <dgm:prSet presAssocID="{93B291D6-7C87-4642-AEC2-DFEE2E4987E5}" presName="parTrans" presStyleLbl="bgSibTrans2D1" presStyleIdx="6" presStyleCnt="7"/>
      <dgm:spPr/>
      <dgm:t>
        <a:bodyPr/>
        <a:lstStyle/>
        <a:p>
          <a:endParaRPr lang="es-MX"/>
        </a:p>
      </dgm:t>
    </dgm:pt>
    <dgm:pt modelId="{304B8229-22BB-4FA3-AE7C-B401B2B1D45D}" type="pres">
      <dgm:prSet presAssocID="{B7F3868A-BAC0-473F-BEA6-C50429FE0D1C}" presName="node" presStyleLbl="node1" presStyleIdx="6" presStyleCnt="7" custRadScaleRad="98606" custRadScaleInc="-1512">
        <dgm:presLayoutVars>
          <dgm:bulletEnabled val="1"/>
        </dgm:presLayoutVars>
      </dgm:prSet>
      <dgm:spPr/>
      <dgm:t>
        <a:bodyPr/>
        <a:lstStyle/>
        <a:p>
          <a:endParaRPr lang="es-MX"/>
        </a:p>
      </dgm:t>
    </dgm:pt>
  </dgm:ptLst>
  <dgm:cxnLst>
    <dgm:cxn modelId="{6D216138-E83C-433F-8ACC-8D510473538C}" type="presOf" srcId="{C1EB8A96-E1EA-4A50-B381-3F0FDE5966F2}" destId="{C982F896-8ABC-44CC-AFFA-EDC4A8FCE2E1}" srcOrd="0" destOrd="0" presId="urn:microsoft.com/office/officeart/2005/8/layout/radial4"/>
    <dgm:cxn modelId="{02F2FF75-BB78-4214-A316-FDE3EE13FD5E}" srcId="{36FBE088-1844-4306-BAD5-A6D94831316A}" destId="{FF685CF1-D20C-454D-BD21-094ADFD7E880}" srcOrd="2" destOrd="0" parTransId="{9A60AB89-CAF0-4AF1-A156-72F01708DCAF}" sibTransId="{DEC7C2AF-8C9B-4EFF-A95A-24602A272FCE}"/>
    <dgm:cxn modelId="{EA2BEDFA-8601-47EC-A454-90B40015BF01}" type="presOf" srcId="{C7258D1F-4929-4962-8AE2-A62BDC4F49F6}" destId="{6D93AA5E-47CF-472D-A516-24748C13543A}" srcOrd="0" destOrd="0" presId="urn:microsoft.com/office/officeart/2005/8/layout/radial4"/>
    <dgm:cxn modelId="{D38E92EF-9ACA-4E8F-82C2-F48EA2FF7013}" srcId="{74D7278C-F15D-4C88-87DF-9FDA96F668EB}" destId="{68318E88-5F31-4CA8-AC48-BD8FFE18980B}" srcOrd="2" destOrd="0" parTransId="{5B7C6F41-DD93-4240-B43E-0403C504FD79}" sibTransId="{92A523CF-8999-4049-BE8A-E7327B09536C}"/>
    <dgm:cxn modelId="{167E88CF-70B7-488F-84A8-A9D2ED6848FE}" srcId="{36FBE088-1844-4306-BAD5-A6D94831316A}" destId="{B4D7373D-D03D-473B-8C7C-BBD7616B88FC}" srcOrd="0" destOrd="0" parTransId="{16267A86-7468-4686-9F51-A0B5AE628B42}" sibTransId="{F70DDEA4-2BEC-4974-9A35-0747A3612724}"/>
    <dgm:cxn modelId="{17F8C2A6-5883-4ECD-9DAE-D1422F975573}" type="presOf" srcId="{B4D7373D-D03D-473B-8C7C-BBD7616B88FC}" destId="{F5BDC660-B814-4D90-AB78-0F17466B6959}" srcOrd="0" destOrd="0" presId="urn:microsoft.com/office/officeart/2005/8/layout/radial4"/>
    <dgm:cxn modelId="{F62A39F3-22F7-4587-80CF-A0F2F5CC3E1C}" type="presOf" srcId="{FF685CF1-D20C-454D-BD21-094ADFD7E880}" destId="{E9CEFFD3-CC2F-4303-A535-594DCEFFBD16}" srcOrd="0" destOrd="0" presId="urn:microsoft.com/office/officeart/2005/8/layout/radial4"/>
    <dgm:cxn modelId="{2F9F83D4-8F71-404B-A77B-9519C03B0314}" type="presOf" srcId="{36FBE088-1844-4306-BAD5-A6D94831316A}" destId="{DAAACF5B-6B50-4C24-8B21-3A4347FA5F55}" srcOrd="0" destOrd="0" presId="urn:microsoft.com/office/officeart/2005/8/layout/radial4"/>
    <dgm:cxn modelId="{9DA861E7-4855-45E2-BE30-CD19AF42B7A8}" type="presOf" srcId="{F76B7017-A7D9-4F63-89F2-4A718A87F6C7}" destId="{2AECD494-F3BB-498F-928D-312AF4C85B64}" srcOrd="0" destOrd="0" presId="urn:microsoft.com/office/officeart/2005/8/layout/radial4"/>
    <dgm:cxn modelId="{CB3A5E49-28FE-43C6-824A-30A1C770D145}" srcId="{74D7278C-F15D-4C88-87DF-9FDA96F668EB}" destId="{36FBE088-1844-4306-BAD5-A6D94831316A}" srcOrd="0" destOrd="0" parTransId="{81D0E419-59D6-4519-BA1C-32B7598F0744}" sibTransId="{4966DA65-A6F2-4159-BD72-5D27F8011179}"/>
    <dgm:cxn modelId="{0BD6D5AC-8B5A-48C7-BEF3-DA6B8C7BEC1C}" srcId="{74D7278C-F15D-4C88-87DF-9FDA96F668EB}" destId="{B02D9D09-45A0-4F46-93BF-341D8CAFA3A8}" srcOrd="1" destOrd="0" parTransId="{0585AC7F-8B3E-4B1E-9284-B351BF311756}" sibTransId="{845A1E83-F086-4A88-856E-B0F779585364}"/>
    <dgm:cxn modelId="{E43FF2EF-7EAE-4C54-8A7D-088F0077695B}" type="presOf" srcId="{1953D202-34DE-4C9C-BF1D-4AD00812A025}" destId="{3EEEC1A5-A711-4C9C-9C98-8D0602D57592}" srcOrd="0" destOrd="0" presId="urn:microsoft.com/office/officeart/2005/8/layout/radial4"/>
    <dgm:cxn modelId="{21A2C9E2-8BED-41F2-A708-A627381B2845}" type="presOf" srcId="{34C8BF39-4872-4633-A93A-8113D1D33635}" destId="{F9B3D1EF-694C-42BD-B183-B9E67128CEAC}" srcOrd="0" destOrd="0" presId="urn:microsoft.com/office/officeart/2005/8/layout/radial4"/>
    <dgm:cxn modelId="{8D0F690E-D217-4E87-9E0D-A11A84239BEF}" type="presOf" srcId="{74D7278C-F15D-4C88-87DF-9FDA96F668EB}" destId="{0A058AA8-78BC-4C82-A111-AA560E6FE68F}" srcOrd="0" destOrd="0" presId="urn:microsoft.com/office/officeart/2005/8/layout/radial4"/>
    <dgm:cxn modelId="{474A88D6-F54C-4970-9761-FDA3092293E3}" srcId="{36FBE088-1844-4306-BAD5-A6D94831316A}" destId="{34C8BF39-4872-4633-A93A-8113D1D33635}" srcOrd="1" destOrd="0" parTransId="{F76B7017-A7D9-4F63-89F2-4A718A87F6C7}" sibTransId="{885F3A6F-9E9C-4D2D-9CAE-3536C9BA6787}"/>
    <dgm:cxn modelId="{F5C21198-C1B2-411D-A148-4A031A66AA0B}" type="presOf" srcId="{93B291D6-7C87-4642-AEC2-DFEE2E4987E5}" destId="{6922C0B1-99B7-4E56-A2E5-4B2C414CEEE3}" srcOrd="0" destOrd="0" presId="urn:microsoft.com/office/officeart/2005/8/layout/radial4"/>
    <dgm:cxn modelId="{FAC0631B-7896-431F-9ECE-28CC9DFE339A}" type="presOf" srcId="{9A60AB89-CAF0-4AF1-A156-72F01708DCAF}" destId="{8072FB62-6AF8-455F-9EBA-36DB54C3EFCB}" srcOrd="0" destOrd="0" presId="urn:microsoft.com/office/officeart/2005/8/layout/radial4"/>
    <dgm:cxn modelId="{7D7381CC-A0D8-4086-AC16-10A6EF7CA8E1}" type="presOf" srcId="{16267A86-7468-4686-9F51-A0B5AE628B42}" destId="{CEA5F286-B561-4A2D-A62E-D9D0D640E456}" srcOrd="0" destOrd="0" presId="urn:microsoft.com/office/officeart/2005/8/layout/radial4"/>
    <dgm:cxn modelId="{5996CE78-319F-49D8-97B0-5443F1407D38}" type="presOf" srcId="{B7F3868A-BAC0-473F-BEA6-C50429FE0D1C}" destId="{304B8229-22BB-4FA3-AE7C-B401B2B1D45D}" srcOrd="0" destOrd="0" presId="urn:microsoft.com/office/officeart/2005/8/layout/radial4"/>
    <dgm:cxn modelId="{19D83B20-C502-46CC-AEA3-A7DEC53D69F4}" type="presOf" srcId="{09A3330B-79D2-432D-892C-19901EA27E75}" destId="{8A844626-C2FA-4463-9ABB-063B7C063DCE}" srcOrd="0" destOrd="0" presId="urn:microsoft.com/office/officeart/2005/8/layout/radial4"/>
    <dgm:cxn modelId="{948B5D0C-FAB7-4D7E-87BE-EE54B6A4D698}" srcId="{36FBE088-1844-4306-BAD5-A6D94831316A}" destId="{B7F3868A-BAC0-473F-BEA6-C50429FE0D1C}" srcOrd="6" destOrd="0" parTransId="{93B291D6-7C87-4642-AEC2-DFEE2E4987E5}" sibTransId="{4291BEA0-2855-47BA-8BBB-7E2BED2F85DE}"/>
    <dgm:cxn modelId="{D1D3FCA9-A6D6-4B78-8E3D-8FEC6A4BF513}" srcId="{36FBE088-1844-4306-BAD5-A6D94831316A}" destId="{C7258D1F-4929-4962-8AE2-A62BDC4F49F6}" srcOrd="5" destOrd="0" parTransId="{A4FDCCB4-DE10-4DF7-A1B8-A8D6242175FF}" sibTransId="{2942807A-FF52-456C-BBA4-9394C3C721B6}"/>
    <dgm:cxn modelId="{4361A94D-D4F3-41E7-BF09-4F81BC61762B}" type="presOf" srcId="{1359F3E8-B601-4C45-85ED-4292FA76173C}" destId="{FF5FC41E-6B44-45DD-9000-B801671E68C1}" srcOrd="0" destOrd="0" presId="urn:microsoft.com/office/officeart/2005/8/layout/radial4"/>
    <dgm:cxn modelId="{C306F7C8-BF64-45CC-A32C-A991461BFB20}" srcId="{36FBE088-1844-4306-BAD5-A6D94831316A}" destId="{09A3330B-79D2-432D-892C-19901EA27E75}" srcOrd="3" destOrd="0" parTransId="{C1EB8A96-E1EA-4A50-B381-3F0FDE5966F2}" sibTransId="{52E4DF50-DDF7-46A9-A1C6-FEF7849437C5}"/>
    <dgm:cxn modelId="{E2842F0B-94F0-4B15-B845-1F51FC72AC07}" srcId="{36FBE088-1844-4306-BAD5-A6D94831316A}" destId="{1359F3E8-B601-4C45-85ED-4292FA76173C}" srcOrd="4" destOrd="0" parTransId="{1953D202-34DE-4C9C-BF1D-4AD00812A025}" sibTransId="{E87297BC-D6BB-4025-9EFE-747B3F64B25F}"/>
    <dgm:cxn modelId="{6078084D-0047-45F6-BF3D-BE1D883EA70F}" type="presOf" srcId="{A4FDCCB4-DE10-4DF7-A1B8-A8D6242175FF}" destId="{30543A47-73A9-40D6-89AB-30D75C247CF9}" srcOrd="0" destOrd="0" presId="urn:microsoft.com/office/officeart/2005/8/layout/radial4"/>
    <dgm:cxn modelId="{BE8B8C19-5A5C-4AE4-A598-71E98F47217D}" type="presParOf" srcId="{0A058AA8-78BC-4C82-A111-AA560E6FE68F}" destId="{DAAACF5B-6B50-4C24-8B21-3A4347FA5F55}" srcOrd="0" destOrd="0" presId="urn:microsoft.com/office/officeart/2005/8/layout/radial4"/>
    <dgm:cxn modelId="{A561E359-20EE-401F-9FC0-C3A72AF18D2C}" type="presParOf" srcId="{0A058AA8-78BC-4C82-A111-AA560E6FE68F}" destId="{CEA5F286-B561-4A2D-A62E-D9D0D640E456}" srcOrd="1" destOrd="0" presId="urn:microsoft.com/office/officeart/2005/8/layout/radial4"/>
    <dgm:cxn modelId="{1F253450-6008-4155-A2F3-967E2F7078D2}" type="presParOf" srcId="{0A058AA8-78BC-4C82-A111-AA560E6FE68F}" destId="{F5BDC660-B814-4D90-AB78-0F17466B6959}" srcOrd="2" destOrd="0" presId="urn:microsoft.com/office/officeart/2005/8/layout/radial4"/>
    <dgm:cxn modelId="{DD5AC8AC-E539-4342-87E6-D04E8FB67C06}" type="presParOf" srcId="{0A058AA8-78BC-4C82-A111-AA560E6FE68F}" destId="{2AECD494-F3BB-498F-928D-312AF4C85B64}" srcOrd="3" destOrd="0" presId="urn:microsoft.com/office/officeart/2005/8/layout/radial4"/>
    <dgm:cxn modelId="{D4A1643A-BE41-47BF-8F85-26CBC3215C37}" type="presParOf" srcId="{0A058AA8-78BC-4C82-A111-AA560E6FE68F}" destId="{F9B3D1EF-694C-42BD-B183-B9E67128CEAC}" srcOrd="4" destOrd="0" presId="urn:microsoft.com/office/officeart/2005/8/layout/radial4"/>
    <dgm:cxn modelId="{71825225-3AEA-4178-A2DD-CC2F95454DAB}" type="presParOf" srcId="{0A058AA8-78BC-4C82-A111-AA560E6FE68F}" destId="{8072FB62-6AF8-455F-9EBA-36DB54C3EFCB}" srcOrd="5" destOrd="0" presId="urn:microsoft.com/office/officeart/2005/8/layout/radial4"/>
    <dgm:cxn modelId="{C0E36ED0-5D86-4368-83A5-420A8A6D5F7A}" type="presParOf" srcId="{0A058AA8-78BC-4C82-A111-AA560E6FE68F}" destId="{E9CEFFD3-CC2F-4303-A535-594DCEFFBD16}" srcOrd="6" destOrd="0" presId="urn:microsoft.com/office/officeart/2005/8/layout/radial4"/>
    <dgm:cxn modelId="{E8964F47-ABCB-42AC-9074-EFF0D3503E8C}" type="presParOf" srcId="{0A058AA8-78BC-4C82-A111-AA560E6FE68F}" destId="{C982F896-8ABC-44CC-AFFA-EDC4A8FCE2E1}" srcOrd="7" destOrd="0" presId="urn:microsoft.com/office/officeart/2005/8/layout/radial4"/>
    <dgm:cxn modelId="{62165FE7-2870-44A7-A96F-2541697C6B99}" type="presParOf" srcId="{0A058AA8-78BC-4C82-A111-AA560E6FE68F}" destId="{8A844626-C2FA-4463-9ABB-063B7C063DCE}" srcOrd="8" destOrd="0" presId="urn:microsoft.com/office/officeart/2005/8/layout/radial4"/>
    <dgm:cxn modelId="{D1E0B2F3-AD41-48E1-94FB-F8C941884620}" type="presParOf" srcId="{0A058AA8-78BC-4C82-A111-AA560E6FE68F}" destId="{3EEEC1A5-A711-4C9C-9C98-8D0602D57592}" srcOrd="9" destOrd="0" presId="urn:microsoft.com/office/officeart/2005/8/layout/radial4"/>
    <dgm:cxn modelId="{D39A7D87-0B75-43DB-921D-D96C009CA70B}" type="presParOf" srcId="{0A058AA8-78BC-4C82-A111-AA560E6FE68F}" destId="{FF5FC41E-6B44-45DD-9000-B801671E68C1}" srcOrd="10" destOrd="0" presId="urn:microsoft.com/office/officeart/2005/8/layout/radial4"/>
    <dgm:cxn modelId="{4BDE6622-5D67-4BF8-8A10-862DC7559FA1}" type="presParOf" srcId="{0A058AA8-78BC-4C82-A111-AA560E6FE68F}" destId="{30543A47-73A9-40D6-89AB-30D75C247CF9}" srcOrd="11" destOrd="0" presId="urn:microsoft.com/office/officeart/2005/8/layout/radial4"/>
    <dgm:cxn modelId="{E5DC5F83-A8A5-4F8E-A924-83193A378711}" type="presParOf" srcId="{0A058AA8-78BC-4C82-A111-AA560E6FE68F}" destId="{6D93AA5E-47CF-472D-A516-24748C13543A}" srcOrd="12" destOrd="0" presId="urn:microsoft.com/office/officeart/2005/8/layout/radial4"/>
    <dgm:cxn modelId="{7F8BAA96-2AE6-4045-A58A-ED5CC98B69C0}" type="presParOf" srcId="{0A058AA8-78BC-4C82-A111-AA560E6FE68F}" destId="{6922C0B1-99B7-4E56-A2E5-4B2C414CEEE3}" srcOrd="13" destOrd="0" presId="urn:microsoft.com/office/officeart/2005/8/layout/radial4"/>
    <dgm:cxn modelId="{AC61E9FB-5291-4C89-B55B-44744E1CD2AE}" type="presParOf" srcId="{0A058AA8-78BC-4C82-A111-AA560E6FE68F}" destId="{304B8229-22BB-4FA3-AE7C-B401B2B1D45D}" srcOrd="14" destOrd="0" presId="urn:microsoft.com/office/officeart/2005/8/layout/radial4"/>
  </dgm:cxnLst>
  <dgm:bg/>
  <dgm:whole/>
</dgm:dataModel>
</file>

<file path=ppt/diagrams/data6.xml><?xml version="1.0" encoding="utf-8"?>
<dgm:dataModel xmlns:dgm="http://schemas.openxmlformats.org/drawingml/2006/diagram" xmlns:a="http://schemas.openxmlformats.org/drawingml/2006/main">
  <dgm:ptLst>
    <dgm:pt modelId="{32E05EF6-CBA8-40F0-8641-18EC2674B7E4}"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ES"/>
        </a:p>
      </dgm:t>
    </dgm:pt>
    <dgm:pt modelId="{745423FA-6D8A-4450-B1AC-FBDAA4C0202E}">
      <dgm:prSet phldrT="[Texto]" custT="1"/>
      <dgm:spPr>
        <a:solidFill>
          <a:schemeClr val="accent3">
            <a:lumMod val="20000"/>
            <a:lumOff val="80000"/>
          </a:schemeClr>
        </a:solidFill>
        <a:ln>
          <a:solidFill>
            <a:schemeClr val="accent2">
              <a:lumMod val="60000"/>
              <a:lumOff val="40000"/>
            </a:schemeClr>
          </a:solidFill>
        </a:ln>
      </dgm:spPr>
      <dgm:t>
        <a:bodyPr/>
        <a:lstStyle/>
        <a:p>
          <a:r>
            <a:rPr lang="es-ES" sz="2000" b="1" dirty="0">
              <a:ln>
                <a:solidFill>
                  <a:schemeClr val="accent2">
                    <a:lumMod val="75000"/>
                  </a:schemeClr>
                </a:solidFill>
              </a:ln>
              <a:solidFill>
                <a:schemeClr val="tx1"/>
              </a:solidFill>
              <a:latin typeface="Arial" panose="020B0604020202020204" pitchFamily="34" charset="0"/>
              <a:cs typeface="Arial" panose="020B0604020202020204" pitchFamily="34" charset="0"/>
            </a:rPr>
            <a:t>Variable</a:t>
          </a:r>
        </a:p>
      </dgm:t>
    </dgm:pt>
    <dgm:pt modelId="{419D8BE6-470F-413C-A178-1E2964A7A777}" type="parTrans" cxnId="{37CF89AC-37BC-4E77-8A05-721C3BDD2272}">
      <dgm:prSet/>
      <dgm:spPr/>
      <dgm:t>
        <a:bodyPr/>
        <a:lstStyle/>
        <a:p>
          <a:endParaRPr lang="es-ES" b="1"/>
        </a:p>
      </dgm:t>
    </dgm:pt>
    <dgm:pt modelId="{49355753-8977-4AAE-B46C-6F4551C39A35}" type="sibTrans" cxnId="{37CF89AC-37BC-4E77-8A05-721C3BDD2272}">
      <dgm:prSet/>
      <dgm:spPr/>
      <dgm:t>
        <a:bodyPr/>
        <a:lstStyle/>
        <a:p>
          <a:endParaRPr lang="es-ES" b="1"/>
        </a:p>
      </dgm:t>
    </dgm:pt>
    <dgm:pt modelId="{0316537D-D4ED-4C71-B722-24356C42481C}">
      <dgm:prSet phldrT="[Texto]" custT="1"/>
      <dgm:spPr>
        <a:solidFill>
          <a:schemeClr val="accent3">
            <a:lumMod val="20000"/>
            <a:lumOff val="80000"/>
          </a:schemeClr>
        </a:solidFill>
        <a:ln>
          <a:solidFill>
            <a:schemeClr val="accent2">
              <a:lumMod val="60000"/>
              <a:lumOff val="40000"/>
            </a:schemeClr>
          </a:solidFill>
        </a:ln>
      </dgm:spPr>
      <dgm:t>
        <a:bodyPr/>
        <a:lstStyle/>
        <a:p>
          <a:r>
            <a:rPr lang="es-ES" sz="2000" b="1" dirty="0">
              <a:ln>
                <a:solidFill>
                  <a:schemeClr val="accent2">
                    <a:lumMod val="75000"/>
                  </a:schemeClr>
                </a:solidFill>
              </a:ln>
              <a:solidFill>
                <a:schemeClr val="tx1"/>
              </a:solidFill>
              <a:latin typeface="Arial" panose="020B0604020202020204" pitchFamily="34" charset="0"/>
              <a:cs typeface="Arial" panose="020B0604020202020204" pitchFamily="34" charset="0"/>
            </a:rPr>
            <a:t>Dependientes</a:t>
          </a:r>
        </a:p>
      </dgm:t>
    </dgm:pt>
    <dgm:pt modelId="{5F6B92BE-D0F5-4D14-8624-B02831B31B38}" type="parTrans" cxnId="{A2A0E264-7A2A-45B2-9D27-F824645ACD38}">
      <dgm:prSet/>
      <dgm:spPr/>
      <dgm:t>
        <a:bodyPr/>
        <a:lstStyle/>
        <a:p>
          <a:endParaRPr lang="es-ES" b="1"/>
        </a:p>
      </dgm:t>
    </dgm:pt>
    <dgm:pt modelId="{052491FB-DB5E-4AE4-9BB5-3CC52DFBB4DC}" type="sibTrans" cxnId="{A2A0E264-7A2A-45B2-9D27-F824645ACD38}">
      <dgm:prSet/>
      <dgm:spPr/>
      <dgm:t>
        <a:bodyPr/>
        <a:lstStyle/>
        <a:p>
          <a:endParaRPr lang="es-ES" b="1"/>
        </a:p>
      </dgm:t>
    </dgm:pt>
    <dgm:pt modelId="{1631E00D-351F-4BF2-B651-5338E9B89FF1}">
      <dgm:prSet phldrT="[Texto]" custT="1"/>
      <dgm:spPr>
        <a:solidFill>
          <a:schemeClr val="accent3">
            <a:lumMod val="20000"/>
            <a:lumOff val="80000"/>
          </a:schemeClr>
        </a:solidFill>
        <a:ln>
          <a:solidFill>
            <a:schemeClr val="accent2">
              <a:lumMod val="60000"/>
              <a:lumOff val="40000"/>
            </a:schemeClr>
          </a:solidFill>
        </a:ln>
      </dgm:spPr>
      <dgm:t>
        <a:bodyPr/>
        <a:lstStyle/>
        <a:p>
          <a:r>
            <a:rPr lang="es-ES" sz="2000" b="1" dirty="0">
              <a:ln>
                <a:solidFill>
                  <a:schemeClr val="accent2">
                    <a:lumMod val="75000"/>
                  </a:schemeClr>
                </a:solidFill>
              </a:ln>
              <a:solidFill>
                <a:schemeClr val="tx1"/>
              </a:solidFill>
              <a:latin typeface="Arial" panose="020B0604020202020204" pitchFamily="34" charset="0"/>
              <a:cs typeface="Arial" panose="020B0604020202020204" pitchFamily="34" charset="0"/>
            </a:rPr>
            <a:t>Independiente </a:t>
          </a:r>
        </a:p>
      </dgm:t>
    </dgm:pt>
    <dgm:pt modelId="{B7E78EE7-3A70-4481-AC8A-C99AC886A1F2}" type="parTrans" cxnId="{C4E6EC40-561F-4252-A0D5-52D5DB7808E5}">
      <dgm:prSet/>
      <dgm:spPr/>
      <dgm:t>
        <a:bodyPr/>
        <a:lstStyle/>
        <a:p>
          <a:endParaRPr lang="es-ES" b="1"/>
        </a:p>
      </dgm:t>
    </dgm:pt>
    <dgm:pt modelId="{CA0187F5-E43B-4D89-8944-B28275F5E30B}" type="sibTrans" cxnId="{C4E6EC40-561F-4252-A0D5-52D5DB7808E5}">
      <dgm:prSet/>
      <dgm:spPr/>
      <dgm:t>
        <a:bodyPr/>
        <a:lstStyle/>
        <a:p>
          <a:endParaRPr lang="es-ES" b="1"/>
        </a:p>
      </dgm:t>
    </dgm:pt>
    <dgm:pt modelId="{BFD23769-9CAA-459E-AA7A-7D08D7D7032D}">
      <dgm:prSet phldrT="[Texto]" custT="1"/>
      <dgm:spPr>
        <a:solidFill>
          <a:schemeClr val="accent3">
            <a:lumMod val="20000"/>
            <a:lumOff val="80000"/>
          </a:schemeClr>
        </a:solidFill>
        <a:ln>
          <a:solidFill>
            <a:schemeClr val="accent2">
              <a:lumMod val="60000"/>
              <a:lumOff val="40000"/>
            </a:schemeClr>
          </a:solidFill>
        </a:ln>
      </dgm:spPr>
      <dgm:t>
        <a:bodyPr/>
        <a:lstStyle/>
        <a:p>
          <a:r>
            <a:rPr lang="es-ES" sz="2000" b="1" dirty="0">
              <a:ln>
                <a:solidFill>
                  <a:schemeClr val="accent2">
                    <a:lumMod val="75000"/>
                  </a:schemeClr>
                </a:solidFill>
              </a:ln>
              <a:solidFill>
                <a:schemeClr val="tx1"/>
              </a:solidFill>
              <a:latin typeface="Arial" panose="020B0604020202020204" pitchFamily="34" charset="0"/>
              <a:cs typeface="Arial" panose="020B0604020202020204" pitchFamily="34" charset="0"/>
            </a:rPr>
            <a:t>Cuantitativa</a:t>
          </a:r>
        </a:p>
      </dgm:t>
    </dgm:pt>
    <dgm:pt modelId="{454B5694-89E8-49EC-A355-D80DE21E620F}" type="parTrans" cxnId="{2D39D54D-6832-4CC1-A96A-C230537FF1A7}">
      <dgm:prSet/>
      <dgm:spPr/>
      <dgm:t>
        <a:bodyPr/>
        <a:lstStyle/>
        <a:p>
          <a:endParaRPr lang="es-ES" b="1"/>
        </a:p>
      </dgm:t>
    </dgm:pt>
    <dgm:pt modelId="{0DA65D5A-D7B9-448F-8B5C-2C5C0AC2BF16}" type="sibTrans" cxnId="{2D39D54D-6832-4CC1-A96A-C230537FF1A7}">
      <dgm:prSet/>
      <dgm:spPr/>
      <dgm:t>
        <a:bodyPr/>
        <a:lstStyle/>
        <a:p>
          <a:endParaRPr lang="es-ES" b="1"/>
        </a:p>
      </dgm:t>
    </dgm:pt>
    <dgm:pt modelId="{C144B4FA-14EC-49F2-85A5-46D37DC30D58}">
      <dgm:prSet phldrT="[Texto]" custT="1"/>
      <dgm:spPr>
        <a:solidFill>
          <a:schemeClr val="accent3">
            <a:lumMod val="20000"/>
            <a:lumOff val="80000"/>
          </a:schemeClr>
        </a:solidFill>
        <a:ln>
          <a:solidFill>
            <a:schemeClr val="accent2">
              <a:lumMod val="60000"/>
              <a:lumOff val="40000"/>
            </a:schemeClr>
          </a:solidFill>
        </a:ln>
      </dgm:spPr>
      <dgm:t>
        <a:bodyPr/>
        <a:lstStyle/>
        <a:p>
          <a:r>
            <a:rPr lang="es-ES" sz="2000" b="1" dirty="0">
              <a:ln>
                <a:solidFill>
                  <a:schemeClr val="accent2">
                    <a:lumMod val="75000"/>
                  </a:schemeClr>
                </a:solidFill>
              </a:ln>
              <a:solidFill>
                <a:schemeClr val="tx1"/>
              </a:solidFill>
              <a:latin typeface="Arial" panose="020B0604020202020204" pitchFamily="34" charset="0"/>
              <a:cs typeface="Arial" panose="020B0604020202020204" pitchFamily="34" charset="0"/>
            </a:rPr>
            <a:t>Cualitativa</a:t>
          </a:r>
        </a:p>
      </dgm:t>
    </dgm:pt>
    <dgm:pt modelId="{FF304330-E1D2-4177-9F31-465A21855F4B}" type="parTrans" cxnId="{40AB877A-4A10-4993-A1AC-48D3C2EB84A1}">
      <dgm:prSet/>
      <dgm:spPr/>
      <dgm:t>
        <a:bodyPr/>
        <a:lstStyle/>
        <a:p>
          <a:endParaRPr lang="es-ES" b="1"/>
        </a:p>
      </dgm:t>
    </dgm:pt>
    <dgm:pt modelId="{B5E9E0EB-89BD-465E-AFD8-9F5AFEAC4252}" type="sibTrans" cxnId="{40AB877A-4A10-4993-A1AC-48D3C2EB84A1}">
      <dgm:prSet/>
      <dgm:spPr/>
      <dgm:t>
        <a:bodyPr/>
        <a:lstStyle/>
        <a:p>
          <a:endParaRPr lang="es-ES" b="1"/>
        </a:p>
      </dgm:t>
    </dgm:pt>
    <dgm:pt modelId="{BA7D40B7-3B9B-47AB-A49E-0321F29D140E}" type="pres">
      <dgm:prSet presAssocID="{32E05EF6-CBA8-40F0-8641-18EC2674B7E4}" presName="cycle" presStyleCnt="0">
        <dgm:presLayoutVars>
          <dgm:chMax val="1"/>
          <dgm:dir/>
          <dgm:animLvl val="ctr"/>
          <dgm:resizeHandles val="exact"/>
        </dgm:presLayoutVars>
      </dgm:prSet>
      <dgm:spPr/>
      <dgm:t>
        <a:bodyPr/>
        <a:lstStyle/>
        <a:p>
          <a:endParaRPr lang="es-MX"/>
        </a:p>
      </dgm:t>
    </dgm:pt>
    <dgm:pt modelId="{AE881490-4F13-4B9C-846F-1A7E966DDAFD}" type="pres">
      <dgm:prSet presAssocID="{745423FA-6D8A-4450-B1AC-FBDAA4C0202E}" presName="centerShape" presStyleLbl="node0" presStyleIdx="0" presStyleCnt="1" custScaleX="131548" custLinFactNeighborX="2250" custLinFactNeighborY="1486"/>
      <dgm:spPr/>
      <dgm:t>
        <a:bodyPr/>
        <a:lstStyle/>
        <a:p>
          <a:endParaRPr lang="es-MX"/>
        </a:p>
      </dgm:t>
    </dgm:pt>
    <dgm:pt modelId="{4288C943-2547-4AB6-9978-885688989561}" type="pres">
      <dgm:prSet presAssocID="{5F6B92BE-D0F5-4D14-8624-B02831B31B38}" presName="Name9" presStyleLbl="parChTrans1D2" presStyleIdx="0" presStyleCnt="4"/>
      <dgm:spPr/>
      <dgm:t>
        <a:bodyPr/>
        <a:lstStyle/>
        <a:p>
          <a:endParaRPr lang="es-MX"/>
        </a:p>
      </dgm:t>
    </dgm:pt>
    <dgm:pt modelId="{10CEE50E-BEF6-4230-87D3-9F4615F6183A}" type="pres">
      <dgm:prSet presAssocID="{5F6B92BE-D0F5-4D14-8624-B02831B31B38}" presName="connTx" presStyleLbl="parChTrans1D2" presStyleIdx="0" presStyleCnt="4"/>
      <dgm:spPr/>
      <dgm:t>
        <a:bodyPr/>
        <a:lstStyle/>
        <a:p>
          <a:endParaRPr lang="es-MX"/>
        </a:p>
      </dgm:t>
    </dgm:pt>
    <dgm:pt modelId="{719B9614-A91C-4C15-A51C-040708AA6F7F}" type="pres">
      <dgm:prSet presAssocID="{0316537D-D4ED-4C71-B722-24356C42481C}" presName="node" presStyleLbl="node1" presStyleIdx="0" presStyleCnt="4" custScaleX="172537" custRadScaleRad="97132" custRadScaleInc="5900">
        <dgm:presLayoutVars>
          <dgm:bulletEnabled val="1"/>
        </dgm:presLayoutVars>
      </dgm:prSet>
      <dgm:spPr/>
      <dgm:t>
        <a:bodyPr/>
        <a:lstStyle/>
        <a:p>
          <a:endParaRPr lang="es-MX"/>
        </a:p>
      </dgm:t>
    </dgm:pt>
    <dgm:pt modelId="{22D31DC2-E97F-4179-BE88-6662107ED37D}" type="pres">
      <dgm:prSet presAssocID="{B7E78EE7-3A70-4481-AC8A-C99AC886A1F2}" presName="Name9" presStyleLbl="parChTrans1D2" presStyleIdx="1" presStyleCnt="4"/>
      <dgm:spPr/>
      <dgm:t>
        <a:bodyPr/>
        <a:lstStyle/>
        <a:p>
          <a:endParaRPr lang="es-MX"/>
        </a:p>
      </dgm:t>
    </dgm:pt>
    <dgm:pt modelId="{EAE2AE66-3A1D-44AC-8F6D-7410D3636ECC}" type="pres">
      <dgm:prSet presAssocID="{B7E78EE7-3A70-4481-AC8A-C99AC886A1F2}" presName="connTx" presStyleLbl="parChTrans1D2" presStyleIdx="1" presStyleCnt="4"/>
      <dgm:spPr/>
      <dgm:t>
        <a:bodyPr/>
        <a:lstStyle/>
        <a:p>
          <a:endParaRPr lang="es-MX"/>
        </a:p>
      </dgm:t>
    </dgm:pt>
    <dgm:pt modelId="{62431436-C366-4C28-874E-02C44D6848B5}" type="pres">
      <dgm:prSet presAssocID="{1631E00D-351F-4BF2-B651-5338E9B89FF1}" presName="node" presStyleLbl="node1" presStyleIdx="1" presStyleCnt="4" custScaleX="179383" custScaleY="96760" custRadScaleRad="109910" custRadScaleInc="-542">
        <dgm:presLayoutVars>
          <dgm:bulletEnabled val="1"/>
        </dgm:presLayoutVars>
      </dgm:prSet>
      <dgm:spPr>
        <a:prstGeom prst="ellipse">
          <a:avLst/>
        </a:prstGeom>
      </dgm:spPr>
      <dgm:t>
        <a:bodyPr/>
        <a:lstStyle/>
        <a:p>
          <a:endParaRPr lang="es-MX"/>
        </a:p>
      </dgm:t>
    </dgm:pt>
    <dgm:pt modelId="{87B62EC6-2187-4C81-B769-ABDB35A9391E}" type="pres">
      <dgm:prSet presAssocID="{454B5694-89E8-49EC-A355-D80DE21E620F}" presName="Name9" presStyleLbl="parChTrans1D2" presStyleIdx="2" presStyleCnt="4"/>
      <dgm:spPr/>
      <dgm:t>
        <a:bodyPr/>
        <a:lstStyle/>
        <a:p>
          <a:endParaRPr lang="es-MX"/>
        </a:p>
      </dgm:t>
    </dgm:pt>
    <dgm:pt modelId="{097F4895-6E1A-43CF-96FE-A9B84746BC40}" type="pres">
      <dgm:prSet presAssocID="{454B5694-89E8-49EC-A355-D80DE21E620F}" presName="connTx" presStyleLbl="parChTrans1D2" presStyleIdx="2" presStyleCnt="4"/>
      <dgm:spPr/>
      <dgm:t>
        <a:bodyPr/>
        <a:lstStyle/>
        <a:p>
          <a:endParaRPr lang="es-MX"/>
        </a:p>
      </dgm:t>
    </dgm:pt>
    <dgm:pt modelId="{19AB71EF-4497-455B-A980-757B2A31387A}" type="pres">
      <dgm:prSet presAssocID="{BFD23769-9CAA-459E-AA7A-7D08D7D7032D}" presName="node" presStyleLbl="node1" presStyleIdx="2" presStyleCnt="4" custScaleX="131548">
        <dgm:presLayoutVars>
          <dgm:bulletEnabled val="1"/>
        </dgm:presLayoutVars>
      </dgm:prSet>
      <dgm:spPr/>
      <dgm:t>
        <a:bodyPr/>
        <a:lstStyle/>
        <a:p>
          <a:endParaRPr lang="es-MX"/>
        </a:p>
      </dgm:t>
    </dgm:pt>
    <dgm:pt modelId="{A293A5D0-D0A2-48B9-BA36-050B967AE862}" type="pres">
      <dgm:prSet presAssocID="{FF304330-E1D2-4177-9F31-465A21855F4B}" presName="Name9" presStyleLbl="parChTrans1D2" presStyleIdx="3" presStyleCnt="4"/>
      <dgm:spPr/>
      <dgm:t>
        <a:bodyPr/>
        <a:lstStyle/>
        <a:p>
          <a:endParaRPr lang="es-MX"/>
        </a:p>
      </dgm:t>
    </dgm:pt>
    <dgm:pt modelId="{7E808AFE-C9D6-48DF-AD8C-B2F8A3D0940A}" type="pres">
      <dgm:prSet presAssocID="{FF304330-E1D2-4177-9F31-465A21855F4B}" presName="connTx" presStyleLbl="parChTrans1D2" presStyleIdx="3" presStyleCnt="4"/>
      <dgm:spPr/>
      <dgm:t>
        <a:bodyPr/>
        <a:lstStyle/>
        <a:p>
          <a:endParaRPr lang="es-MX"/>
        </a:p>
      </dgm:t>
    </dgm:pt>
    <dgm:pt modelId="{68AFA613-5575-45E5-AD70-87511C184711}" type="pres">
      <dgm:prSet presAssocID="{C144B4FA-14EC-49F2-85A5-46D37DC30D58}" presName="node" presStyleLbl="node1" presStyleIdx="3" presStyleCnt="4" custScaleX="159108" custRadScaleRad="95547" custRadScaleInc="-3961">
        <dgm:presLayoutVars>
          <dgm:bulletEnabled val="1"/>
        </dgm:presLayoutVars>
      </dgm:prSet>
      <dgm:spPr/>
      <dgm:t>
        <a:bodyPr/>
        <a:lstStyle/>
        <a:p>
          <a:endParaRPr lang="es-MX"/>
        </a:p>
      </dgm:t>
    </dgm:pt>
  </dgm:ptLst>
  <dgm:cxnLst>
    <dgm:cxn modelId="{A21DCA72-E546-4E02-AE8B-58F3F29F18EF}" type="presOf" srcId="{FF304330-E1D2-4177-9F31-465A21855F4B}" destId="{A293A5D0-D0A2-48B9-BA36-050B967AE862}" srcOrd="0" destOrd="0" presId="urn:microsoft.com/office/officeart/2005/8/layout/radial1"/>
    <dgm:cxn modelId="{A2A0E264-7A2A-45B2-9D27-F824645ACD38}" srcId="{745423FA-6D8A-4450-B1AC-FBDAA4C0202E}" destId="{0316537D-D4ED-4C71-B722-24356C42481C}" srcOrd="0" destOrd="0" parTransId="{5F6B92BE-D0F5-4D14-8624-B02831B31B38}" sibTransId="{052491FB-DB5E-4AE4-9BB5-3CC52DFBB4DC}"/>
    <dgm:cxn modelId="{2CB1D43D-B330-4F1E-AB57-C4926FFEAE6E}" type="presOf" srcId="{32E05EF6-CBA8-40F0-8641-18EC2674B7E4}" destId="{BA7D40B7-3B9B-47AB-A49E-0321F29D140E}" srcOrd="0" destOrd="0" presId="urn:microsoft.com/office/officeart/2005/8/layout/radial1"/>
    <dgm:cxn modelId="{4008C4F0-1AD1-403A-BD10-53D0A3BFF939}" type="presOf" srcId="{B7E78EE7-3A70-4481-AC8A-C99AC886A1F2}" destId="{EAE2AE66-3A1D-44AC-8F6D-7410D3636ECC}" srcOrd="1" destOrd="0" presId="urn:microsoft.com/office/officeart/2005/8/layout/radial1"/>
    <dgm:cxn modelId="{653E9464-EBDB-4579-B2F6-FDD013629DE1}" type="presOf" srcId="{0316537D-D4ED-4C71-B722-24356C42481C}" destId="{719B9614-A91C-4C15-A51C-040708AA6F7F}" srcOrd="0" destOrd="0" presId="urn:microsoft.com/office/officeart/2005/8/layout/radial1"/>
    <dgm:cxn modelId="{B71FF351-53C9-437B-8E06-524F2C4C1FEF}" type="presOf" srcId="{454B5694-89E8-49EC-A355-D80DE21E620F}" destId="{87B62EC6-2187-4C81-B769-ABDB35A9391E}" srcOrd="0" destOrd="0" presId="urn:microsoft.com/office/officeart/2005/8/layout/radial1"/>
    <dgm:cxn modelId="{82DB7763-92C6-45DC-A8EB-424B8AF8784C}" type="presOf" srcId="{BFD23769-9CAA-459E-AA7A-7D08D7D7032D}" destId="{19AB71EF-4497-455B-A980-757B2A31387A}" srcOrd="0" destOrd="0" presId="urn:microsoft.com/office/officeart/2005/8/layout/radial1"/>
    <dgm:cxn modelId="{2D39D54D-6832-4CC1-A96A-C230537FF1A7}" srcId="{745423FA-6D8A-4450-B1AC-FBDAA4C0202E}" destId="{BFD23769-9CAA-459E-AA7A-7D08D7D7032D}" srcOrd="2" destOrd="0" parTransId="{454B5694-89E8-49EC-A355-D80DE21E620F}" sibTransId="{0DA65D5A-D7B9-448F-8B5C-2C5C0AC2BF16}"/>
    <dgm:cxn modelId="{4C78863C-DB97-4934-8688-C5EB098A6D4C}" type="presOf" srcId="{B7E78EE7-3A70-4481-AC8A-C99AC886A1F2}" destId="{22D31DC2-E97F-4179-BE88-6662107ED37D}" srcOrd="0" destOrd="0" presId="urn:microsoft.com/office/officeart/2005/8/layout/radial1"/>
    <dgm:cxn modelId="{19238AEE-872E-4E00-984B-FCEE21BB1A38}" type="presOf" srcId="{C144B4FA-14EC-49F2-85A5-46D37DC30D58}" destId="{68AFA613-5575-45E5-AD70-87511C184711}" srcOrd="0" destOrd="0" presId="urn:microsoft.com/office/officeart/2005/8/layout/radial1"/>
    <dgm:cxn modelId="{C4E6EC40-561F-4252-A0D5-52D5DB7808E5}" srcId="{745423FA-6D8A-4450-B1AC-FBDAA4C0202E}" destId="{1631E00D-351F-4BF2-B651-5338E9B89FF1}" srcOrd="1" destOrd="0" parTransId="{B7E78EE7-3A70-4481-AC8A-C99AC886A1F2}" sibTransId="{CA0187F5-E43B-4D89-8944-B28275F5E30B}"/>
    <dgm:cxn modelId="{03AB6EE4-D3C5-4E55-99BC-8FF070F781A3}" type="presOf" srcId="{5F6B92BE-D0F5-4D14-8624-B02831B31B38}" destId="{4288C943-2547-4AB6-9978-885688989561}" srcOrd="0" destOrd="0" presId="urn:microsoft.com/office/officeart/2005/8/layout/radial1"/>
    <dgm:cxn modelId="{9E96BF42-5158-4B41-A6DE-3344218F3AA3}" type="presOf" srcId="{5F6B92BE-D0F5-4D14-8624-B02831B31B38}" destId="{10CEE50E-BEF6-4230-87D3-9F4615F6183A}" srcOrd="1" destOrd="0" presId="urn:microsoft.com/office/officeart/2005/8/layout/radial1"/>
    <dgm:cxn modelId="{C6A20D34-B219-4229-8013-BDF5D253C9B0}" type="presOf" srcId="{745423FA-6D8A-4450-B1AC-FBDAA4C0202E}" destId="{AE881490-4F13-4B9C-846F-1A7E966DDAFD}" srcOrd="0" destOrd="0" presId="urn:microsoft.com/office/officeart/2005/8/layout/radial1"/>
    <dgm:cxn modelId="{CF0DCD12-1B98-47C6-B309-44CCB7FB8A26}" type="presOf" srcId="{454B5694-89E8-49EC-A355-D80DE21E620F}" destId="{097F4895-6E1A-43CF-96FE-A9B84746BC40}" srcOrd="1" destOrd="0" presId="urn:microsoft.com/office/officeart/2005/8/layout/radial1"/>
    <dgm:cxn modelId="{B4908888-9A24-476E-A644-C2AD18B2B6D2}" type="presOf" srcId="{1631E00D-351F-4BF2-B651-5338E9B89FF1}" destId="{62431436-C366-4C28-874E-02C44D6848B5}" srcOrd="0" destOrd="0" presId="urn:microsoft.com/office/officeart/2005/8/layout/radial1"/>
    <dgm:cxn modelId="{40AB877A-4A10-4993-A1AC-48D3C2EB84A1}" srcId="{745423FA-6D8A-4450-B1AC-FBDAA4C0202E}" destId="{C144B4FA-14EC-49F2-85A5-46D37DC30D58}" srcOrd="3" destOrd="0" parTransId="{FF304330-E1D2-4177-9F31-465A21855F4B}" sibTransId="{B5E9E0EB-89BD-465E-AFD8-9F5AFEAC4252}"/>
    <dgm:cxn modelId="{37CF89AC-37BC-4E77-8A05-721C3BDD2272}" srcId="{32E05EF6-CBA8-40F0-8641-18EC2674B7E4}" destId="{745423FA-6D8A-4450-B1AC-FBDAA4C0202E}" srcOrd="0" destOrd="0" parTransId="{419D8BE6-470F-413C-A178-1E2964A7A777}" sibTransId="{49355753-8977-4AAE-B46C-6F4551C39A35}"/>
    <dgm:cxn modelId="{5269790F-3826-4896-A992-1C9AC3947D74}" type="presOf" srcId="{FF304330-E1D2-4177-9F31-465A21855F4B}" destId="{7E808AFE-C9D6-48DF-AD8C-B2F8A3D0940A}" srcOrd="1" destOrd="0" presId="urn:microsoft.com/office/officeart/2005/8/layout/radial1"/>
    <dgm:cxn modelId="{527F2BDC-2F18-49F1-87F0-E2D014275844}" type="presParOf" srcId="{BA7D40B7-3B9B-47AB-A49E-0321F29D140E}" destId="{AE881490-4F13-4B9C-846F-1A7E966DDAFD}" srcOrd="0" destOrd="0" presId="urn:microsoft.com/office/officeart/2005/8/layout/radial1"/>
    <dgm:cxn modelId="{97985A3A-6628-4050-A6E9-B42B997899FA}" type="presParOf" srcId="{BA7D40B7-3B9B-47AB-A49E-0321F29D140E}" destId="{4288C943-2547-4AB6-9978-885688989561}" srcOrd="1" destOrd="0" presId="urn:microsoft.com/office/officeart/2005/8/layout/radial1"/>
    <dgm:cxn modelId="{79682881-EE73-41AE-9A34-C67B2DB235CD}" type="presParOf" srcId="{4288C943-2547-4AB6-9978-885688989561}" destId="{10CEE50E-BEF6-4230-87D3-9F4615F6183A}" srcOrd="0" destOrd="0" presId="urn:microsoft.com/office/officeart/2005/8/layout/radial1"/>
    <dgm:cxn modelId="{7287CA64-DB2A-4C50-B6CE-712490871802}" type="presParOf" srcId="{BA7D40B7-3B9B-47AB-A49E-0321F29D140E}" destId="{719B9614-A91C-4C15-A51C-040708AA6F7F}" srcOrd="2" destOrd="0" presId="urn:microsoft.com/office/officeart/2005/8/layout/radial1"/>
    <dgm:cxn modelId="{11EB1E19-A282-4446-BB75-B26F9F899FD9}" type="presParOf" srcId="{BA7D40B7-3B9B-47AB-A49E-0321F29D140E}" destId="{22D31DC2-E97F-4179-BE88-6662107ED37D}" srcOrd="3" destOrd="0" presId="urn:microsoft.com/office/officeart/2005/8/layout/radial1"/>
    <dgm:cxn modelId="{136AC50C-D14C-4474-83FF-ED272BCD98BD}" type="presParOf" srcId="{22D31DC2-E97F-4179-BE88-6662107ED37D}" destId="{EAE2AE66-3A1D-44AC-8F6D-7410D3636ECC}" srcOrd="0" destOrd="0" presId="urn:microsoft.com/office/officeart/2005/8/layout/radial1"/>
    <dgm:cxn modelId="{8B03A5FB-7CE0-4255-B643-FD04ED7C2075}" type="presParOf" srcId="{BA7D40B7-3B9B-47AB-A49E-0321F29D140E}" destId="{62431436-C366-4C28-874E-02C44D6848B5}" srcOrd="4" destOrd="0" presId="urn:microsoft.com/office/officeart/2005/8/layout/radial1"/>
    <dgm:cxn modelId="{007F16EB-9408-4FBE-BDF9-4B4CC07CFAFC}" type="presParOf" srcId="{BA7D40B7-3B9B-47AB-A49E-0321F29D140E}" destId="{87B62EC6-2187-4C81-B769-ABDB35A9391E}" srcOrd="5" destOrd="0" presId="urn:microsoft.com/office/officeart/2005/8/layout/radial1"/>
    <dgm:cxn modelId="{0A455468-C4E1-4E57-B18F-C378C228008F}" type="presParOf" srcId="{87B62EC6-2187-4C81-B769-ABDB35A9391E}" destId="{097F4895-6E1A-43CF-96FE-A9B84746BC40}" srcOrd="0" destOrd="0" presId="urn:microsoft.com/office/officeart/2005/8/layout/radial1"/>
    <dgm:cxn modelId="{AD3B3E50-EC47-491A-81AF-D4516CB9C53E}" type="presParOf" srcId="{BA7D40B7-3B9B-47AB-A49E-0321F29D140E}" destId="{19AB71EF-4497-455B-A980-757B2A31387A}" srcOrd="6" destOrd="0" presId="urn:microsoft.com/office/officeart/2005/8/layout/radial1"/>
    <dgm:cxn modelId="{F49D9027-F6A5-4050-8F32-C83E6322B99E}" type="presParOf" srcId="{BA7D40B7-3B9B-47AB-A49E-0321F29D140E}" destId="{A293A5D0-D0A2-48B9-BA36-050B967AE862}" srcOrd="7" destOrd="0" presId="urn:microsoft.com/office/officeart/2005/8/layout/radial1"/>
    <dgm:cxn modelId="{D5A3096C-4FD8-4F59-B954-CB52E7C82228}" type="presParOf" srcId="{A293A5D0-D0A2-48B9-BA36-050B967AE862}" destId="{7E808AFE-C9D6-48DF-AD8C-B2F8A3D0940A}" srcOrd="0" destOrd="0" presId="urn:microsoft.com/office/officeart/2005/8/layout/radial1"/>
    <dgm:cxn modelId="{CA62B7C9-65B7-414F-858A-71C0089F8845}" type="presParOf" srcId="{BA7D40B7-3B9B-47AB-A49E-0321F29D140E}" destId="{68AFA613-5575-45E5-AD70-87511C184711}"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C2446EEE-9F74-414C-8CF3-76F72C6C9CBB}" type="datetime1">
              <a:rPr lang="es-ES" smtClean="0"/>
              <a:pPr rtl="0"/>
              <a:t>20/10/2017</a:t>
            </a:fld>
            <a:endParaRPr lang="es-ES" dirty="0"/>
          </a:p>
        </p:txBody>
      </p:sp>
      <p:sp>
        <p:nvSpPr>
          <p:cNvPr id="4" name="Marcador de posición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es-ES"/>
              <a:pPr rtl="0"/>
              <a:t>‹Nº›</a:t>
            </a:fld>
            <a:endParaRPr lang="es-ES" dirty="0"/>
          </a:p>
        </p:txBody>
      </p:sp>
    </p:spTree>
    <p:extLst>
      <p:ext uri="{BB962C8B-B14F-4D97-AF65-F5344CB8AC3E}">
        <p14:creationId xmlns:p14="http://schemas.microsoft.com/office/powerpoint/2010/main" xmlns=""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848FC2AD-8B93-45A4-8827-85E82B2F4F55}" type="datetime1">
              <a:rPr lang="es-ES" noProof="0" smtClean="0"/>
              <a:pPr rtl="0"/>
              <a:t>20/10/2017</a:t>
            </a:fld>
            <a:endParaRPr lang="es-ES" noProof="0" dirty="0"/>
          </a:p>
        </p:txBody>
      </p:sp>
      <p:sp>
        <p:nvSpPr>
          <p:cNvPr id="4" name="Marcador de posición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dirty="0"/>
              <a:t>Editar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es-ES" noProof="0"/>
              <a:pPr rtl="0"/>
              <a:t>‹Nº›</a:t>
            </a:fld>
            <a:endParaRPr lang="es-ES" noProof="0" dirty="0"/>
          </a:p>
        </p:txBody>
      </p:sp>
    </p:spTree>
    <p:extLst>
      <p:ext uri="{BB962C8B-B14F-4D97-AF65-F5344CB8AC3E}">
        <p14:creationId xmlns:p14="http://schemas.microsoft.com/office/powerpoint/2010/main" xmlns=""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1F2A70B-78F2-4DCF-B53B-C990D2FAFB8A}" type="slidenum">
              <a:rPr lang="es-ES" smtClean="0">
                <a:solidFill>
                  <a:prstClr val="black"/>
                </a:solidFill>
              </a:rPr>
              <a:pPr/>
              <a:t>5</a:t>
            </a:fld>
            <a:endParaRPr lang="es-ES" dirty="0">
              <a:solidFill>
                <a:prstClr val="black"/>
              </a:solidFill>
            </a:endParaRPr>
          </a:p>
        </p:txBody>
      </p:sp>
    </p:spTree>
    <p:extLst>
      <p:ext uri="{BB962C8B-B14F-4D97-AF65-F5344CB8AC3E}">
        <p14:creationId xmlns:p14="http://schemas.microsoft.com/office/powerpoint/2010/main" xmlns="" val="1477306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1F2A70B-78F2-4DCF-B53B-C990D2FAFB8A}" type="slidenum">
              <a:rPr lang="es-ES" smtClean="0">
                <a:solidFill>
                  <a:prstClr val="black"/>
                </a:solidFill>
                <a:latin typeface="Corbel"/>
              </a:rPr>
              <a:pPr/>
              <a:t>8</a:t>
            </a:fld>
            <a:endParaRPr lang="es-ES" dirty="0">
              <a:solidFill>
                <a:prstClr val="black"/>
              </a:solidFill>
              <a:latin typeface="Corbel"/>
            </a:endParaRPr>
          </a:p>
        </p:txBody>
      </p:sp>
    </p:spTree>
    <p:extLst>
      <p:ext uri="{BB962C8B-B14F-4D97-AF65-F5344CB8AC3E}">
        <p14:creationId xmlns:p14="http://schemas.microsoft.com/office/powerpoint/2010/main" xmlns="" val="1555517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1F2A70B-78F2-4DCF-B53B-C990D2FAFB8A}" type="slidenum">
              <a:rPr lang="es-ES" smtClean="0">
                <a:solidFill>
                  <a:prstClr val="black"/>
                </a:solidFill>
                <a:latin typeface="Corbel"/>
              </a:rPr>
              <a:pPr/>
              <a:t>10</a:t>
            </a:fld>
            <a:endParaRPr lang="es-ES" dirty="0">
              <a:solidFill>
                <a:prstClr val="black"/>
              </a:solidFill>
              <a:latin typeface="Corbel"/>
            </a:endParaRPr>
          </a:p>
        </p:txBody>
      </p:sp>
    </p:spTree>
    <p:extLst>
      <p:ext uri="{BB962C8B-B14F-4D97-AF65-F5344CB8AC3E}">
        <p14:creationId xmlns:p14="http://schemas.microsoft.com/office/powerpoint/2010/main" xmlns="" val="1074562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1F2A70B-78F2-4DCF-B53B-C990D2FAFB8A}" type="slidenum">
              <a:rPr lang="es-ES" smtClean="0">
                <a:solidFill>
                  <a:prstClr val="black"/>
                </a:solidFill>
                <a:latin typeface="Corbel"/>
              </a:rPr>
              <a:pPr/>
              <a:t>13</a:t>
            </a:fld>
            <a:endParaRPr lang="es-ES" dirty="0">
              <a:solidFill>
                <a:prstClr val="black"/>
              </a:solidFill>
              <a:latin typeface="Corbel"/>
            </a:endParaRPr>
          </a:p>
        </p:txBody>
      </p:sp>
    </p:spTree>
    <p:extLst>
      <p:ext uri="{BB962C8B-B14F-4D97-AF65-F5344CB8AC3E}">
        <p14:creationId xmlns:p14="http://schemas.microsoft.com/office/powerpoint/2010/main" xmlns="" val="4212141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1F2A70B-78F2-4DCF-B53B-C990D2FAFB8A}" type="slidenum">
              <a:rPr lang="es-ES" smtClean="0">
                <a:solidFill>
                  <a:prstClr val="black"/>
                </a:solidFill>
                <a:latin typeface="Corbel"/>
              </a:rPr>
              <a:pPr/>
              <a:t>15</a:t>
            </a:fld>
            <a:endParaRPr lang="es-ES" dirty="0">
              <a:solidFill>
                <a:prstClr val="black"/>
              </a:solidFill>
              <a:latin typeface="Corbel"/>
            </a:endParaRPr>
          </a:p>
        </p:txBody>
      </p:sp>
    </p:spTree>
    <p:extLst>
      <p:ext uri="{BB962C8B-B14F-4D97-AF65-F5344CB8AC3E}">
        <p14:creationId xmlns:p14="http://schemas.microsoft.com/office/powerpoint/2010/main" xmlns="" val="2456236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6675" y="2404534"/>
            <a:ext cx="7764913"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6675" y="4050834"/>
            <a:ext cx="7764913"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3577452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159" y="609600"/>
            <a:ext cx="8594429"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445580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5783" y="3632200"/>
            <a:ext cx="7222643"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
        <p:nvSpPr>
          <p:cNvPr id="20" name="TextBox 19"/>
          <p:cNvSpPr txBox="1"/>
          <p:nvPr/>
        </p:nvSpPr>
        <p:spPr>
          <a:xfrm>
            <a:off x="541729" y="790378"/>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p>
        </p:txBody>
      </p:sp>
      <p:sp>
        <p:nvSpPr>
          <p:cNvPr id="22" name="TextBox 21"/>
          <p:cNvSpPr txBox="1"/>
          <p:nvPr/>
        </p:nvSpPr>
        <p:spPr>
          <a:xfrm>
            <a:off x="8890695" y="2886556"/>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endParaRPr lang="en-US" dirty="0">
              <a:solidFill>
                <a:srgbClr val="90C226">
                  <a:lumMod val="60000"/>
                  <a:lumOff val="40000"/>
                </a:srgbClr>
              </a:solidFill>
              <a:latin typeface="Arial"/>
            </a:endParaRPr>
          </a:p>
        </p:txBody>
      </p:sp>
    </p:spTree>
    <p:extLst>
      <p:ext uri="{BB962C8B-B14F-4D97-AF65-F5344CB8AC3E}">
        <p14:creationId xmlns:p14="http://schemas.microsoft.com/office/powerpoint/2010/main" xmlns="" val="3841938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159" y="1931988"/>
            <a:ext cx="8594429"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3854175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
        <p:nvSpPr>
          <p:cNvPr id="24" name="TextBox 23"/>
          <p:cNvSpPr txBox="1"/>
          <p:nvPr/>
        </p:nvSpPr>
        <p:spPr>
          <a:xfrm>
            <a:off x="541729" y="790378"/>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8890695" y="2886556"/>
            <a:ext cx="609441" cy="584776"/>
          </a:xfrm>
          <a:prstGeom prst="rect">
            <a:avLst/>
          </a:prstGeom>
        </p:spPr>
        <p:txBody>
          <a:bodyPr vert="horz" lIns="91440" tIns="45720" rIns="91440" bIns="45720" rtlCol="0" anchor="ctr">
            <a:noAutofit/>
          </a:bodyPr>
          <a:lstStyle/>
          <a:p>
            <a:pPr defTabSz="457200">
              <a:defRPr/>
            </a:pPr>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xmlns="" val="1685496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621" y="609600"/>
            <a:ext cx="8585966"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3584645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55C6B4A9-1611-4792-9094-5F34BCA07E0B}"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89333C77-0158-454C-844F-B7AB9BD7DAD4}"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2028014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5599" y="609600"/>
            <a:ext cx="130440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159" y="609600"/>
            <a:ext cx="7058311"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573046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lstStyle>
            <a:lvl1pPr rtl="0">
              <a:defRPr/>
            </a:lvl1pPr>
          </a:lstStyle>
          <a:p>
            <a:pPr rtl="0"/>
            <a:r>
              <a:rPr lang="es-ES" noProof="0"/>
              <a:t>Haga clic para modificar el estilo de título del patrón</a:t>
            </a:r>
            <a:endParaRPr lang="es-ES" noProof="0" dirty="0"/>
          </a:p>
        </p:txBody>
      </p:sp>
      <p:grpSp>
        <p:nvGrpSpPr>
          <p:cNvPr id="160" name="línea" descr="Gráfico de líneas"/>
          <p:cNvGrpSpPr/>
          <p:nvPr/>
        </p:nvGrpSpPr>
        <p:grpSpPr bwMode="invGray">
          <a:xfrm>
            <a:off x="1522413" y="1514475"/>
            <a:ext cx="10569575" cy="64008"/>
            <a:chOff x="1522413" y="1514475"/>
            <a:chExt cx="10569575" cy="64008"/>
          </a:xfrm>
        </p:grpSpPr>
        <p:sp>
          <p:nvSpPr>
            <p:cNvPr id="161" name="Forma libre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2" name="Forma libre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3" name="Forma libre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4"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5"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6"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7"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8"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9"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0"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1"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2"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3"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4"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5"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6"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7"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8"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9"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0"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1"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2"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3"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4"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5"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6"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7"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8"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9"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0"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1"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2"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3"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4"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5"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6"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7"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8"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9"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0"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1"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2"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3"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4"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5"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6"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7"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8"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9"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0"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1"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2"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3"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4"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5"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6"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7"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8"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9"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0"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1"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2"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3"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4"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5"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6"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7"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8"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9"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0"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1"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2"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3"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4"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texto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a:t>Editar el estilo de texto del patrón</a:t>
            </a:r>
          </a:p>
        </p:txBody>
      </p:sp>
      <p:sp>
        <p:nvSpPr>
          <p:cNvPr id="4" name="Marcador de posición de contenido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ES" noProof="0" dirty="0"/>
          </a:p>
        </p:txBody>
      </p:sp>
      <p:sp>
        <p:nvSpPr>
          <p:cNvPr id="5" name="Marcador de posición de texto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a:t>Editar el estilo de texto del patrón</a:t>
            </a:r>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7" name="Marcador de posición de fecha 6"/>
          <p:cNvSpPr>
            <a:spLocks noGrp="1"/>
          </p:cNvSpPr>
          <p:nvPr>
            <p:ph type="dt" sz="half" idx="10"/>
          </p:nvPr>
        </p:nvSpPr>
        <p:spPr/>
        <p:txBody>
          <a:bodyPr rtlCol="0"/>
          <a:lstStyle/>
          <a:p>
            <a:pPr rtl="0"/>
            <a:fld id="{D4829AD9-EA14-4AE8-BB2F-1A8BF56A3E5B}" type="datetime1">
              <a:rPr lang="es-ES" noProof="0" smtClean="0"/>
              <a:pPr rtl="0"/>
              <a:t>20/10/2017</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25BA54BD-C84D-46CE-8B72-31BFB26ABA43}" type="slidenum">
              <a:rPr lang="es-ES" noProof="0"/>
              <a:pPr rtl="0"/>
              <a:t>‹Nº›</a:t>
            </a:fld>
            <a:endParaRPr lang="es-ES" noProof="0" dirty="0"/>
          </a:p>
        </p:txBody>
      </p:sp>
      <p:sp>
        <p:nvSpPr>
          <p:cNvPr id="85" name="Marcador de posición de contenido 3"/>
          <p:cNvSpPr>
            <a:spLocks noGrp="1"/>
          </p:cNvSpPr>
          <p:nvPr>
            <p:ph sz="half" idx="13"/>
          </p:nvPr>
        </p:nvSpPr>
        <p:spPr>
          <a:xfrm>
            <a:off x="6246812"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ES" noProof="0" dirty="0"/>
          </a:p>
        </p:txBody>
      </p:sp>
    </p:spTree>
    <p:extLst>
      <p:ext uri="{BB962C8B-B14F-4D97-AF65-F5344CB8AC3E}">
        <p14:creationId xmlns:p14="http://schemas.microsoft.com/office/powerpoint/2010/main" xmlns="" val="41824918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4133097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159" y="2700868"/>
            <a:ext cx="8594429"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9" y="4527448"/>
            <a:ext cx="8594429"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2923018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158" y="2160589"/>
            <a:ext cx="418294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8645" y="2160590"/>
            <a:ext cx="418294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EB712588-04B1-427B-82EE-E8DB90309F08}"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FF9F0C5-380F-41C2-899A-BAC0F0927E16}"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161093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570" y="2160983"/>
            <a:ext cx="418453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570" y="2737246"/>
            <a:ext cx="418453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7058" y="2160983"/>
            <a:ext cx="41845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7059" y="2737246"/>
            <a:ext cx="418452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3336762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609600"/>
            <a:ext cx="8594429"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3820706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1185308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1498604"/>
            <a:ext cx="3853524"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59222" y="514925"/>
            <a:ext cx="4512366"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158" y="2777069"/>
            <a:ext cx="3853524"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42A54C80-263E-416B-A8E0-580EDEADCBDC}"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19954A3-9DFD-4C44-94BA-B95130A3BA1C}"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3393647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4800600"/>
            <a:ext cx="859442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158" y="609600"/>
            <a:ext cx="8594429"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158" y="5367338"/>
            <a:ext cx="8594428"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B61BEF0D-F0BB-DE4B-95CE-6DB70DBA9567}" type="datetimeFigureOut">
              <a:rPr lang="en-US" dirty="0">
                <a:solidFill>
                  <a:prstClr val="black">
                    <a:tint val="75000"/>
                  </a:prstClr>
                </a:solidFill>
              </a:rPr>
              <a:pPr>
                <a:defRPr/>
              </a:pPr>
              <a:t>10/20/2017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D57F1E4F-1CFF-5643-939E-217C01CDF565}" type="slidenum">
              <a:rPr lang="en-US" dirty="0">
                <a:solidFill>
                  <a:srgbClr val="90C226"/>
                </a:solidFill>
              </a:rPr>
              <a:pPr>
                <a:defRPr/>
              </a:pPr>
              <a:t>‹Nº›</a:t>
            </a:fld>
            <a:endParaRPr lang="en-US" dirty="0">
              <a:solidFill>
                <a:srgbClr val="90C226"/>
              </a:solidFill>
            </a:endParaRPr>
          </a:p>
        </p:txBody>
      </p:sp>
    </p:spTree>
    <p:extLst>
      <p:ext uri="{BB962C8B-B14F-4D97-AF65-F5344CB8AC3E}">
        <p14:creationId xmlns:p14="http://schemas.microsoft.com/office/powerpoint/2010/main" xmlns="" val="1893335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158" y="609600"/>
            <a:ext cx="8594429"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158" y="2160590"/>
            <a:ext cx="8594429"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3257" y="6041363"/>
            <a:ext cx="91170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defRPr/>
            </a:pPr>
            <a:fld id="{B61BEF0D-F0BB-DE4B-95CE-6DB70DBA9567}" type="datetimeFigureOut">
              <a:rPr lang="en-US" dirty="0">
                <a:solidFill>
                  <a:prstClr val="black">
                    <a:tint val="75000"/>
                  </a:prstClr>
                </a:solidFill>
              </a:rPr>
              <a:pPr defTabSz="457200">
                <a:defRPr/>
              </a:pPr>
              <a:t>10/20/2017</a:t>
            </a:fld>
            <a:endParaRPr lang="en-US" dirty="0">
              <a:solidFill>
                <a:prstClr val="black">
                  <a:tint val="75000"/>
                </a:prstClr>
              </a:solidFill>
            </a:endParaRPr>
          </a:p>
        </p:txBody>
      </p:sp>
      <p:sp>
        <p:nvSpPr>
          <p:cNvPr id="5" name="Footer Placeholder 4"/>
          <p:cNvSpPr>
            <a:spLocks noGrp="1"/>
          </p:cNvSpPr>
          <p:nvPr>
            <p:ph type="ftr" sz="quarter" idx="3"/>
          </p:nvPr>
        </p:nvSpPr>
        <p:spPr>
          <a:xfrm>
            <a:off x="677158" y="6041363"/>
            <a:ext cx="629597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588426" y="6041363"/>
            <a:ext cx="683161" cy="365125"/>
          </a:xfrm>
          <a:prstGeom prst="rect">
            <a:avLst/>
          </a:prstGeom>
        </p:spPr>
        <p:txBody>
          <a:bodyPr vert="horz" lIns="91440" tIns="45720" rIns="91440" bIns="45720" rtlCol="0" anchor="ctr"/>
          <a:lstStyle>
            <a:lvl1pPr algn="r">
              <a:defRPr sz="900">
                <a:solidFill>
                  <a:schemeClr val="accent1"/>
                </a:solidFill>
              </a:defRPr>
            </a:lvl1pPr>
          </a:lstStyle>
          <a:p>
            <a:pPr defTabSz="457200">
              <a:defRPr/>
            </a:pPr>
            <a:fld id="{D57F1E4F-1CFF-5643-939E-217C01CDF565}" type="slidenum">
              <a:rPr lang="en-US" dirty="0">
                <a:solidFill>
                  <a:srgbClr val="90C226"/>
                </a:solidFill>
              </a:rPr>
              <a:pPr defTabSz="457200">
                <a:defRPr/>
              </a:pPr>
              <a:t>‹Nº›</a:t>
            </a:fld>
            <a:endParaRPr lang="en-US" dirty="0">
              <a:solidFill>
                <a:srgbClr val="90C226"/>
              </a:solidFill>
            </a:endParaRPr>
          </a:p>
        </p:txBody>
      </p:sp>
    </p:spTree>
    <p:extLst>
      <p:ext uri="{BB962C8B-B14F-4D97-AF65-F5344CB8AC3E}">
        <p14:creationId xmlns:p14="http://schemas.microsoft.com/office/powerpoint/2010/main" xmlns="" val="20767739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65"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openxmlformats.org/officeDocument/2006/relationships/hyperlink" Target="http://www.tipos.co/tipos-de-teorias/" TargetMode="Externa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7262" y="260648"/>
            <a:ext cx="11446290" cy="6401584"/>
          </a:xfrm>
          <a:ln>
            <a:solidFill>
              <a:srgbClr val="66FF33"/>
            </a:solidFill>
          </a:ln>
        </p:spPr>
        <p:txBody>
          <a:bodyPr>
            <a:normAutofit lnSpcReduction="10000"/>
          </a:bodyPr>
          <a:lstStyle/>
          <a:p>
            <a:pPr>
              <a:buNone/>
            </a:pPr>
            <a:endParaRPr lang="es-MX" sz="38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Universidad Autónoma del Estado de México Centro Universitario UAEM Valle de México</a:t>
            </a:r>
          </a:p>
          <a:p>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Elaboración de Material Didáctico</a:t>
            </a:r>
          </a:p>
          <a:p>
            <a:pPr>
              <a:buNone/>
            </a:pPr>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Sólo visión proyectable de la materia: </a:t>
            </a:r>
          </a:p>
          <a:p>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“METODOLOGÍA DE LA INVESTIGACIÓN”</a:t>
            </a:r>
          </a:p>
          <a:p>
            <a:pPr marL="0" indent="0">
              <a:buNone/>
            </a:pPr>
            <a:endParaRPr lang="es-MX" sz="2200" b="1" dirty="0">
              <a:solidFill>
                <a:schemeClr val="tx1"/>
              </a:solidFill>
              <a:latin typeface="Arial" pitchFamily="34" charset="0"/>
              <a:cs typeface="Arial" pitchFamily="34" charset="0"/>
            </a:endParaRPr>
          </a:p>
          <a:p>
            <a:r>
              <a:rPr lang="es-MX" sz="2200" b="1" dirty="0">
                <a:solidFill>
                  <a:schemeClr val="tx1"/>
                </a:solidFill>
                <a:latin typeface="Arial" pitchFamily="34" charset="0"/>
                <a:cs typeface="Arial" pitchFamily="34" charset="0"/>
              </a:rPr>
              <a:t>Elaborado por: Sara Torres Nakagawa.</a:t>
            </a:r>
          </a:p>
          <a:p>
            <a:endParaRPr lang="es-MX" sz="2200" b="1" dirty="0">
              <a:solidFill>
                <a:schemeClr val="tx1"/>
              </a:solidFill>
              <a:latin typeface="Arial" pitchFamily="34" charset="0"/>
              <a:cs typeface="Arial" pitchFamily="34" charset="0"/>
            </a:endParaRPr>
          </a:p>
          <a:p>
            <a:endParaRPr lang="es-MX" sz="2200" b="1" dirty="0">
              <a:solidFill>
                <a:schemeClr val="tx1"/>
              </a:solidFill>
              <a:latin typeface="Arial" pitchFamily="34" charset="0"/>
              <a:cs typeface="Arial" pitchFamily="34" charset="0"/>
            </a:endParaRPr>
          </a:p>
          <a:p>
            <a:r>
              <a:rPr lang="es-MX" sz="1800" b="1" dirty="0">
                <a:solidFill>
                  <a:schemeClr val="tx1"/>
                </a:solidFill>
                <a:latin typeface="Arial" pitchFamily="34" charset="0"/>
                <a:cs typeface="Arial" pitchFamily="34" charset="0"/>
              </a:rPr>
              <a:t>Octubre, 2017.</a:t>
            </a:r>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14305" y="2039752"/>
            <a:ext cx="4280767" cy="45944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60831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2248" y="571480"/>
            <a:ext cx="5183226" cy="792087"/>
          </a:xfrm>
          <a:ln>
            <a:solidFill>
              <a:schemeClr val="accent2"/>
            </a:solidFill>
          </a:ln>
        </p:spPr>
        <p:txBody>
          <a:bodyPr rtlCol="0">
            <a:normAutofit/>
          </a:bodyPr>
          <a:lstStyle/>
          <a:p>
            <a:pPr rtl="0"/>
            <a:r>
              <a:rPr lang="es-ES" sz="2800" dirty="0">
                <a:ln w="0">
                  <a:solidFill>
                    <a:schemeClr val="accent2">
                      <a:lumMod val="75000"/>
                    </a:schemeClr>
                  </a:solidFill>
                </a:ln>
                <a:solidFill>
                  <a:schemeClr val="tx1"/>
                </a:solidFill>
                <a:effectLst>
                  <a:reflection blurRad="6350" stA="53000" endA="300" endPos="35500" dir="5400000" sy="-90000" algn="bl" rotWithShape="0"/>
                </a:effectLst>
                <a:latin typeface="Arial" pitchFamily="34" charset="0"/>
                <a:cs typeface="Arial" pitchFamily="34" charset="0"/>
              </a:rPr>
              <a:t>Conocimiento empírico</a:t>
            </a:r>
          </a:p>
        </p:txBody>
      </p:sp>
      <p:sp>
        <p:nvSpPr>
          <p:cNvPr id="5" name="Marcador de posición de contenido 4"/>
          <p:cNvSpPr>
            <a:spLocks noGrp="1"/>
          </p:cNvSpPr>
          <p:nvPr>
            <p:ph type="body" idx="1"/>
          </p:nvPr>
        </p:nvSpPr>
        <p:spPr>
          <a:xfrm>
            <a:off x="479251" y="1628800"/>
            <a:ext cx="9142634" cy="4464496"/>
          </a:xfrm>
          <a:ln>
            <a:solidFill>
              <a:schemeClr val="accent2">
                <a:lumMod val="40000"/>
                <a:lumOff val="60000"/>
              </a:schemeClr>
            </a:solidFill>
          </a:ln>
        </p:spPr>
        <p:txBody>
          <a:bodyPr rtlCol="0">
            <a:noAutofit/>
          </a:bodyPr>
          <a:lstStyle/>
          <a:p>
            <a:pPr marL="342900" indent="-342900" algn="just">
              <a:buFont typeface="Wingdings" panose="05000000000000000000" pitchFamily="2" charset="2"/>
              <a:buChar char="Ø"/>
            </a:pPr>
            <a:r>
              <a:rPr lang="es-MX" sz="2800" dirty="0">
                <a:solidFill>
                  <a:schemeClr val="tx1"/>
                </a:solidFill>
                <a:latin typeface="Arial" pitchFamily="34" charset="0"/>
                <a:cs typeface="Arial" pitchFamily="34" charset="0"/>
              </a:rPr>
              <a:t>Basado en la </a:t>
            </a:r>
            <a:r>
              <a:rPr lang="es-MX" sz="2800" dirty="0" smtClean="0">
                <a:solidFill>
                  <a:schemeClr val="tx1"/>
                </a:solidFill>
                <a:latin typeface="Arial" pitchFamily="34" charset="0"/>
                <a:cs typeface="Arial" pitchFamily="34" charset="0"/>
              </a:rPr>
              <a:t>experiencia.</a:t>
            </a:r>
          </a:p>
          <a:p>
            <a:pPr marL="342900" indent="-342900" algn="just"/>
            <a:endParaRPr lang="es-MX" sz="2800" dirty="0">
              <a:solidFill>
                <a:schemeClr val="tx1"/>
              </a:solidFill>
              <a:latin typeface="Arial" pitchFamily="34" charset="0"/>
              <a:cs typeface="Arial" pitchFamily="34" charset="0"/>
            </a:endParaRPr>
          </a:p>
          <a:p>
            <a:pPr marL="342900" indent="-342900" algn="just">
              <a:buFont typeface="Wingdings" panose="05000000000000000000" pitchFamily="2" charset="2"/>
              <a:buChar char="Ø"/>
            </a:pPr>
            <a:r>
              <a:rPr lang="es-MX" sz="2800" dirty="0" smtClean="0">
                <a:solidFill>
                  <a:schemeClr val="tx1"/>
                </a:solidFill>
                <a:latin typeface="Arial" pitchFamily="34" charset="0"/>
                <a:cs typeface="Arial" pitchFamily="34" charset="0"/>
              </a:rPr>
              <a:t>Consiste </a:t>
            </a:r>
            <a:r>
              <a:rPr lang="es-MX" sz="2800" dirty="0">
                <a:solidFill>
                  <a:schemeClr val="tx1"/>
                </a:solidFill>
                <a:latin typeface="Arial" pitchFamily="34" charset="0"/>
                <a:cs typeface="Arial" pitchFamily="34" charset="0"/>
              </a:rPr>
              <a:t>en todo lo que se sabe y que es repetido continuamente teniendo o sin tener un conocimiento científico.</a:t>
            </a:r>
          </a:p>
        </p:txBody>
      </p:sp>
    </p:spTree>
    <p:extLst>
      <p:ext uri="{BB962C8B-B14F-4D97-AF65-F5344CB8AC3E}">
        <p14:creationId xmlns:p14="http://schemas.microsoft.com/office/powerpoint/2010/main" xmlns="" val="1744107229"/>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36562" y="714356"/>
            <a:ext cx="8404263"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342900" indent="-342900" algn="just">
              <a:buClr>
                <a:schemeClr val="accent5">
                  <a:lumMod val="60000"/>
                  <a:lumOff val="40000"/>
                </a:schemeClr>
              </a:buClr>
              <a:buFont typeface="Wingdings" panose="05000000000000000000" pitchFamily="2" charset="2"/>
              <a:buChar char="Ø"/>
            </a:pPr>
            <a:r>
              <a:rPr lang="es-MX" sz="2800" dirty="0" smtClean="0">
                <a:latin typeface="Arial" pitchFamily="34" charset="0"/>
                <a:cs typeface="Arial" pitchFamily="34" charset="0"/>
              </a:rPr>
              <a:t>En la percepción, pues nos dice qué es lo que existe y cuáles son sus características, pero no nos dice que algo deba ser necesariamente así y no de otra forma; tampoco nos da una verdad universal</a:t>
            </a:r>
            <a:r>
              <a:rPr lang="es-MX" dirty="0" smtClean="0">
                <a:latin typeface="Arial" pitchFamily="34" charset="0"/>
                <a:cs typeface="Arial" pitchFamily="34" charset="0"/>
              </a:rPr>
              <a:t>.</a:t>
            </a:r>
            <a:endParaRPr lang="es-MX"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8CA60B5-07CE-42DE-B065-9568C452683C}"/>
              </a:ext>
            </a:extLst>
          </p:cNvPr>
          <p:cNvSpPr>
            <a:spLocks noGrp="1"/>
          </p:cNvSpPr>
          <p:nvPr>
            <p:ph type="title"/>
          </p:nvPr>
        </p:nvSpPr>
        <p:spPr>
          <a:xfrm>
            <a:off x="678570" y="609600"/>
            <a:ext cx="3544123" cy="875184"/>
          </a:xfrm>
          <a:ln/>
        </p:spPr>
        <p:style>
          <a:lnRef idx="2">
            <a:schemeClr val="accent2"/>
          </a:lnRef>
          <a:fillRef idx="1">
            <a:schemeClr val="lt1"/>
          </a:fillRef>
          <a:effectRef idx="0">
            <a:schemeClr val="accent2"/>
          </a:effectRef>
          <a:fontRef idx="minor">
            <a:schemeClr val="dk1"/>
          </a:fontRef>
        </p:style>
        <p:txBody>
          <a:bodyPr>
            <a:normAutofit/>
          </a:bodyPr>
          <a:lstStyle/>
          <a:p>
            <a:r>
              <a:rPr lang="es-MX" sz="2800" dirty="0" smtClean="0">
                <a:solidFill>
                  <a:schemeClr val="tx1"/>
                </a:solidFill>
                <a:latin typeface="Arial" pitchFamily="34" charset="0"/>
                <a:cs typeface="Arial" pitchFamily="34" charset="0"/>
              </a:rPr>
              <a:t>Ejemplo</a:t>
            </a:r>
            <a:endParaRPr lang="es-MX" sz="2800" dirty="0">
              <a:solidFill>
                <a:schemeClr val="tx1"/>
              </a:solidFill>
              <a:latin typeface="Arial" pitchFamily="34" charset="0"/>
              <a:cs typeface="Arial" pitchFamily="34" charset="0"/>
            </a:endParaRPr>
          </a:p>
        </p:txBody>
      </p:sp>
      <p:sp>
        <p:nvSpPr>
          <p:cNvPr id="4" name="Marcador de contenido 3">
            <a:extLst>
              <a:ext uri="{FF2B5EF4-FFF2-40B4-BE49-F238E27FC236}">
                <a16:creationId xmlns:a16="http://schemas.microsoft.com/office/drawing/2014/main" xmlns="" id="{493046D3-C8B3-48CC-A94E-991D1A3BD8EF}"/>
              </a:ext>
            </a:extLst>
          </p:cNvPr>
          <p:cNvSpPr>
            <a:spLocks noGrp="1"/>
          </p:cNvSpPr>
          <p:nvPr>
            <p:ph sz="half" idx="2"/>
          </p:nvPr>
        </p:nvSpPr>
        <p:spPr>
          <a:xfrm>
            <a:off x="695219" y="1916832"/>
            <a:ext cx="8494731" cy="1728192"/>
          </a:xfrm>
          <a:ln/>
        </p:spPr>
        <p:style>
          <a:lnRef idx="2">
            <a:schemeClr val="accent2"/>
          </a:lnRef>
          <a:fillRef idx="1">
            <a:schemeClr val="lt1"/>
          </a:fillRef>
          <a:effectRef idx="0">
            <a:schemeClr val="accent2"/>
          </a:effectRef>
          <a:fontRef idx="minor">
            <a:schemeClr val="dk1"/>
          </a:fontRef>
        </p:style>
        <p:txBody>
          <a:bodyPr>
            <a:normAutofit/>
          </a:bodyPr>
          <a:lstStyle/>
          <a:p>
            <a:pPr algn="just"/>
            <a:r>
              <a:rPr lang="es-MX" sz="2800" dirty="0">
                <a:solidFill>
                  <a:schemeClr val="tx1"/>
                </a:solidFill>
                <a:latin typeface="Arial" pitchFamily="34" charset="0"/>
                <a:cs typeface="Arial" pitchFamily="34" charset="0"/>
              </a:rPr>
              <a:t>Aprender a andar en bicicleta, puesto que este se adquiere a través de la experiencia y práctica y la ,mayoría de veces es inherente a las personas</a:t>
            </a:r>
            <a:r>
              <a:rPr lang="es-MX" sz="2800" dirty="0">
                <a:latin typeface="Arial" pitchFamily="34" charset="0"/>
                <a:cs typeface="Arial" pitchFamily="34" charset="0"/>
              </a:rPr>
              <a:t>.</a:t>
            </a:r>
          </a:p>
          <a:p>
            <a:endParaRPr lang="es-MX" dirty="0"/>
          </a:p>
        </p:txBody>
      </p:sp>
      <p:sp>
        <p:nvSpPr>
          <p:cNvPr id="6" name="Marcador de contenido 5">
            <a:extLst>
              <a:ext uri="{FF2B5EF4-FFF2-40B4-BE49-F238E27FC236}">
                <a16:creationId xmlns:a16="http://schemas.microsoft.com/office/drawing/2014/main" xmlns="" id="{EF95D960-174F-4367-B519-35B072B05F8F}"/>
              </a:ext>
            </a:extLst>
          </p:cNvPr>
          <p:cNvSpPr>
            <a:spLocks noGrp="1"/>
          </p:cNvSpPr>
          <p:nvPr>
            <p:ph sz="quarter" idx="4"/>
          </p:nvPr>
        </p:nvSpPr>
        <p:spPr>
          <a:xfrm>
            <a:off x="695219" y="4293096"/>
            <a:ext cx="8566721" cy="1800200"/>
          </a:xfrm>
          <a:ln/>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r>
              <a:rPr lang="es-MX" sz="3600" dirty="0">
                <a:solidFill>
                  <a:schemeClr val="tx1"/>
                </a:solidFill>
                <a:latin typeface="Arial" pitchFamily="34" charset="0"/>
                <a:cs typeface="Arial" pitchFamily="34" charset="0"/>
              </a:rPr>
              <a:t>Antes de que existiera la meteorología, las personas ya sabían que cuando se juntaban muchas </a:t>
            </a:r>
            <a:r>
              <a:rPr lang="es-MX" sz="3600" dirty="0">
                <a:solidFill>
                  <a:schemeClr val="tx1"/>
                </a:solidFill>
                <a:effectLst>
                  <a:outerShdw blurRad="38100" dist="38100" dir="2700000" algn="tl">
                    <a:srgbClr val="000000">
                      <a:alpha val="43137"/>
                    </a:srgbClr>
                  </a:outerShdw>
                </a:effectLst>
                <a:latin typeface="Arial" pitchFamily="34" charset="0"/>
                <a:cs typeface="Arial" pitchFamily="34" charset="0"/>
              </a:rPr>
              <a:t>nubes de color</a:t>
            </a:r>
            <a:r>
              <a:rPr lang="es-MX" sz="3600" dirty="0">
                <a:solidFill>
                  <a:schemeClr val="tx1"/>
                </a:solidFill>
                <a:latin typeface="Arial" pitchFamily="34" charset="0"/>
                <a:cs typeface="Arial" pitchFamily="34" charset="0"/>
              </a:rPr>
              <a:t> oscuro, seguramente estaba por llegar la lluvia.</a:t>
            </a:r>
            <a:r>
              <a:rPr lang="es-MX" dirty="0"/>
              <a:t/>
            </a:r>
            <a:br>
              <a:rPr lang="es-MX" dirty="0"/>
            </a:br>
            <a:r>
              <a:rPr lang="es-MX" dirty="0"/>
              <a:t/>
            </a:r>
            <a:br>
              <a:rPr lang="es-MX" dirty="0"/>
            </a:br>
            <a:endParaRPr lang="es-MX" dirty="0"/>
          </a:p>
        </p:txBody>
      </p:sp>
    </p:spTree>
    <p:extLst>
      <p:ext uri="{BB962C8B-B14F-4D97-AF65-F5344CB8AC3E}">
        <p14:creationId xmlns:p14="http://schemas.microsoft.com/office/powerpoint/2010/main" xmlns="" val="225930461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5124" y="476672"/>
            <a:ext cx="5357850" cy="666312"/>
          </a:xfrm>
          <a:ln>
            <a:solidFill>
              <a:schemeClr val="accent2"/>
            </a:solidFill>
          </a:ln>
        </p:spPr>
        <p:txBody>
          <a:bodyPr rtlCol="0">
            <a:normAutofit/>
          </a:bodyPr>
          <a:lstStyle/>
          <a:p>
            <a:pPr rtl="0"/>
            <a:r>
              <a:rPr lang="es-ES" sz="2800" dirty="0">
                <a:ln>
                  <a:solidFill>
                    <a:schemeClr val="accent2">
                      <a:lumMod val="75000"/>
                    </a:schemeClr>
                  </a:solidFill>
                </a:ln>
                <a:solidFill>
                  <a:schemeClr val="tx1"/>
                </a:solidFill>
                <a:latin typeface="Arial" pitchFamily="34" charset="0"/>
                <a:cs typeface="Arial" pitchFamily="34" charset="0"/>
              </a:rPr>
              <a:t>Conocimiento científico</a:t>
            </a:r>
          </a:p>
        </p:txBody>
      </p:sp>
      <p:sp>
        <p:nvSpPr>
          <p:cNvPr id="3" name="Marcador de posición de texto 2"/>
          <p:cNvSpPr>
            <a:spLocks noGrp="1"/>
          </p:cNvSpPr>
          <p:nvPr>
            <p:ph type="body" idx="1"/>
          </p:nvPr>
        </p:nvSpPr>
        <p:spPr>
          <a:xfrm>
            <a:off x="522248" y="1643050"/>
            <a:ext cx="8883670" cy="4410030"/>
          </a:xfrm>
          <a:ln>
            <a:solidFill>
              <a:schemeClr val="accent2">
                <a:lumMod val="20000"/>
                <a:lumOff val="80000"/>
              </a:schemeClr>
            </a:solidFill>
          </a:ln>
        </p:spPr>
        <p:txBody>
          <a:bodyPr rtlCol="0">
            <a:normAutofit/>
          </a:bodyPr>
          <a:lstStyle/>
          <a:p>
            <a:pPr algn="just"/>
            <a:r>
              <a:rPr lang="es-MX" sz="2800" dirty="0">
                <a:solidFill>
                  <a:schemeClr val="tx1"/>
                </a:solidFill>
                <a:latin typeface="Arial" pitchFamily="34" charset="0"/>
                <a:cs typeface="Arial" pitchFamily="34" charset="0"/>
              </a:rPr>
              <a:t>No sólo responde a la pregunta ¿</a:t>
            </a:r>
            <a:r>
              <a:rPr lang="es-MX" sz="2800" dirty="0">
                <a:solidFill>
                  <a:schemeClr val="tx1"/>
                </a:solidFill>
                <a:effectLst>
                  <a:outerShdw blurRad="38100" dist="38100" dir="2700000" algn="tl">
                    <a:srgbClr val="000000">
                      <a:alpha val="43137"/>
                    </a:srgbClr>
                  </a:outerShdw>
                </a:effectLst>
                <a:latin typeface="Arial" pitchFamily="34" charset="0"/>
                <a:cs typeface="Arial" pitchFamily="34" charset="0"/>
              </a:rPr>
              <a:t>Cómo</a:t>
            </a:r>
            <a:r>
              <a:rPr lang="es-MX" sz="2800" dirty="0">
                <a:solidFill>
                  <a:schemeClr val="tx1"/>
                </a:solidFill>
                <a:latin typeface="Arial" pitchFamily="34" charset="0"/>
                <a:cs typeface="Arial" pitchFamily="34" charset="0"/>
              </a:rPr>
              <a:t>?</a:t>
            </a:r>
          </a:p>
          <a:p>
            <a:pPr algn="just"/>
            <a:r>
              <a:rPr lang="es-MX" sz="2800" dirty="0">
                <a:solidFill>
                  <a:schemeClr val="tx1"/>
                </a:solidFill>
                <a:latin typeface="Arial" pitchFamily="34" charset="0"/>
                <a:cs typeface="Arial" pitchFamily="34" charset="0"/>
              </a:rPr>
              <a:t>sino que esencialmente se cuestiona el </a:t>
            </a:r>
            <a:endParaRPr lang="es-MX" sz="2800" dirty="0" smtClean="0">
              <a:solidFill>
                <a:schemeClr val="tx1"/>
              </a:solidFill>
              <a:latin typeface="Arial" pitchFamily="34" charset="0"/>
              <a:cs typeface="Arial" pitchFamily="34" charset="0"/>
            </a:endParaRPr>
          </a:p>
          <a:p>
            <a:pPr algn="just"/>
            <a:r>
              <a:rPr lang="es-MX" sz="2800" dirty="0" smtClean="0">
                <a:solidFill>
                  <a:schemeClr val="tx1"/>
                </a:solidFill>
                <a:latin typeface="Arial" pitchFamily="34" charset="0"/>
                <a:cs typeface="Arial" pitchFamily="34" charset="0"/>
              </a:rPr>
              <a:t>¿</a:t>
            </a:r>
            <a:r>
              <a:rPr lang="es-MX" sz="2800" dirty="0">
                <a:solidFill>
                  <a:schemeClr val="tx1"/>
                </a:solidFill>
                <a:effectLst>
                  <a:outerShdw blurRad="38100" dist="38100" dir="2700000" algn="tl">
                    <a:srgbClr val="000000">
                      <a:alpha val="43137"/>
                    </a:srgbClr>
                  </a:outerShdw>
                </a:effectLst>
                <a:latin typeface="Arial" pitchFamily="34" charset="0"/>
                <a:cs typeface="Arial" pitchFamily="34" charset="0"/>
              </a:rPr>
              <a:t>Por qué</a:t>
            </a:r>
            <a:r>
              <a:rPr lang="es-MX" sz="2800" dirty="0">
                <a:solidFill>
                  <a:schemeClr val="tx1"/>
                </a:solidFill>
                <a:latin typeface="Arial" pitchFamily="34" charset="0"/>
                <a:cs typeface="Arial" pitchFamily="34" charset="0"/>
              </a:rPr>
              <a:t>? de los fenómenos o hechos. </a:t>
            </a:r>
            <a:endParaRPr lang="es-MX" sz="2800" dirty="0" smtClean="0">
              <a:solidFill>
                <a:schemeClr val="tx1"/>
              </a:solidFill>
              <a:latin typeface="Arial" pitchFamily="34" charset="0"/>
              <a:cs typeface="Arial" pitchFamily="34" charset="0"/>
            </a:endParaRPr>
          </a:p>
          <a:p>
            <a:pPr algn="just"/>
            <a:endParaRPr lang="es-MX" sz="2800" dirty="0">
              <a:solidFill>
                <a:schemeClr val="tx1"/>
              </a:solidFill>
              <a:latin typeface="Arial" pitchFamily="34" charset="0"/>
              <a:cs typeface="Arial" pitchFamily="34" charset="0"/>
            </a:endParaRPr>
          </a:p>
          <a:p>
            <a:pPr algn="just"/>
            <a:r>
              <a:rPr lang="es-MX" sz="2800" dirty="0" smtClean="0">
                <a:solidFill>
                  <a:schemeClr val="tx1"/>
                </a:solidFill>
                <a:latin typeface="Arial" pitchFamily="34" charset="0"/>
                <a:cs typeface="Arial" pitchFamily="34" charset="0"/>
              </a:rPr>
              <a:t>Es </a:t>
            </a:r>
            <a:r>
              <a:rPr lang="es-MX" sz="2800" dirty="0">
                <a:solidFill>
                  <a:schemeClr val="tx1"/>
                </a:solidFill>
                <a:latin typeface="Arial" pitchFamily="34" charset="0"/>
                <a:cs typeface="Arial" pitchFamily="34" charset="0"/>
              </a:rPr>
              <a:t>una reflexión crítica en que las opiniones personales han sido reemplazadas por juicios que aspiran a la certeza máxima y a la universalidad.</a:t>
            </a:r>
          </a:p>
          <a:p>
            <a:pPr rtl="0"/>
            <a:endParaRPr lang="es-ES" dirty="0"/>
          </a:p>
        </p:txBody>
      </p:sp>
    </p:spTree>
    <p:extLst>
      <p:ext uri="{BB962C8B-B14F-4D97-AF65-F5344CB8AC3E}">
        <p14:creationId xmlns:p14="http://schemas.microsoft.com/office/powerpoint/2010/main" xmlns="" val="2177804021"/>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B192895-9085-43CC-B52F-29F1676E4CD0}"/>
              </a:ext>
            </a:extLst>
          </p:cNvPr>
          <p:cNvSpPr>
            <a:spLocks noGrp="1"/>
          </p:cNvSpPr>
          <p:nvPr>
            <p:ph type="title"/>
          </p:nvPr>
        </p:nvSpPr>
        <p:spPr>
          <a:xfrm>
            <a:off x="678570" y="609600"/>
            <a:ext cx="3062154" cy="731168"/>
          </a:xfrm>
          <a:ln>
            <a:solidFill>
              <a:schemeClr val="accent2">
                <a:lumMod val="20000"/>
                <a:lumOff val="80000"/>
              </a:schemeClr>
            </a:solidFill>
          </a:ln>
        </p:spPr>
        <p:txBody>
          <a:bodyPr/>
          <a:lstStyle/>
          <a:p>
            <a:r>
              <a:rPr lang="es-MX" dirty="0" smtClean="0">
                <a:solidFill>
                  <a:schemeClr val="tx1"/>
                </a:solidFill>
                <a:latin typeface="Arial" pitchFamily="34" charset="0"/>
                <a:cs typeface="Arial" pitchFamily="34" charset="0"/>
              </a:rPr>
              <a:t>Ejemplos</a:t>
            </a:r>
            <a:r>
              <a:rPr lang="es-MX" dirty="0" smtClean="0">
                <a:solidFill>
                  <a:schemeClr val="tx1"/>
                </a:solidFill>
              </a:rPr>
              <a:t> </a:t>
            </a:r>
            <a:endParaRPr lang="es-MX" dirty="0">
              <a:solidFill>
                <a:schemeClr val="tx1"/>
              </a:solidFill>
            </a:endParaRPr>
          </a:p>
        </p:txBody>
      </p:sp>
      <p:sp>
        <p:nvSpPr>
          <p:cNvPr id="5" name="Rectángulo: esquinas diagonales cortadas 4">
            <a:extLst>
              <a:ext uri="{FF2B5EF4-FFF2-40B4-BE49-F238E27FC236}">
                <a16:creationId xmlns:a16="http://schemas.microsoft.com/office/drawing/2014/main" xmlns="" id="{272DB6FD-EA71-4E33-B202-9B54C1F3A558}"/>
              </a:ext>
            </a:extLst>
          </p:cNvPr>
          <p:cNvSpPr/>
          <p:nvPr/>
        </p:nvSpPr>
        <p:spPr>
          <a:xfrm>
            <a:off x="2156960" y="1484784"/>
            <a:ext cx="3001592" cy="1728192"/>
          </a:xfrm>
          <a:prstGeom prst="snip2DiagRect">
            <a:avLst/>
          </a:prstGeom>
          <a:solidFill>
            <a:srgbClr val="CCFFCC"/>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000" dirty="0">
              <a:solidFill>
                <a:prstClr val="white"/>
              </a:solidFill>
              <a:latin typeface="Comic Sans MS" panose="030F0702030302020204" pitchFamily="66" charset="0"/>
            </a:endParaRPr>
          </a:p>
          <a:p>
            <a:pPr algn="ctr"/>
            <a:r>
              <a:rPr lang="es-MX" sz="2000" b="1" dirty="0">
                <a:solidFill>
                  <a:prstClr val="black"/>
                </a:solidFill>
                <a:latin typeface="Arial" pitchFamily="34" charset="0"/>
                <a:cs typeface="Arial" pitchFamily="34" charset="0"/>
              </a:rPr>
              <a:t>Las causas del movimiento de rotación de la Tierra</a:t>
            </a:r>
            <a:r>
              <a:rPr lang="es-MX" sz="2000" dirty="0">
                <a:solidFill>
                  <a:srgbClr val="F94395"/>
                </a:solidFill>
                <a:latin typeface="Comic Sans MS" panose="030F0702030302020204" pitchFamily="66" charset="0"/>
              </a:rPr>
              <a:t/>
            </a:r>
            <a:br>
              <a:rPr lang="es-MX" sz="2000" dirty="0">
                <a:solidFill>
                  <a:srgbClr val="F94395"/>
                </a:solidFill>
                <a:latin typeface="Comic Sans MS" panose="030F0702030302020204" pitchFamily="66" charset="0"/>
              </a:rPr>
            </a:br>
            <a:r>
              <a:rPr lang="es-MX" sz="2000" dirty="0">
                <a:solidFill>
                  <a:srgbClr val="F94395"/>
                </a:solidFill>
                <a:latin typeface="Comic Sans MS" panose="030F0702030302020204" pitchFamily="66" charset="0"/>
              </a:rPr>
              <a:t/>
            </a:r>
            <a:br>
              <a:rPr lang="es-MX" sz="2000" dirty="0">
                <a:solidFill>
                  <a:srgbClr val="F94395"/>
                </a:solidFill>
                <a:latin typeface="Comic Sans MS" panose="030F0702030302020204" pitchFamily="66" charset="0"/>
              </a:rPr>
            </a:br>
            <a:endParaRPr lang="es-MX" sz="2000" dirty="0">
              <a:solidFill>
                <a:srgbClr val="F94395"/>
              </a:solidFill>
              <a:latin typeface="Comic Sans MS" panose="030F0702030302020204" pitchFamily="66" charset="0"/>
            </a:endParaRPr>
          </a:p>
        </p:txBody>
      </p:sp>
      <p:sp>
        <p:nvSpPr>
          <p:cNvPr id="6" name="Rectángulo: esquinas diagonales cortadas 5">
            <a:extLst>
              <a:ext uri="{FF2B5EF4-FFF2-40B4-BE49-F238E27FC236}">
                <a16:creationId xmlns:a16="http://schemas.microsoft.com/office/drawing/2014/main" xmlns="" id="{38CC3834-BF21-44E5-A1AF-47AA7878F562}"/>
              </a:ext>
            </a:extLst>
          </p:cNvPr>
          <p:cNvSpPr/>
          <p:nvPr/>
        </p:nvSpPr>
        <p:spPr>
          <a:xfrm>
            <a:off x="263284" y="3508947"/>
            <a:ext cx="3394473" cy="1612027"/>
          </a:xfrm>
          <a:prstGeom prst="snip2DiagRect">
            <a:avLst/>
          </a:prstGeom>
          <a:solidFill>
            <a:srgbClr val="CCECFF"/>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000" dirty="0">
              <a:solidFill>
                <a:prstClr val="white"/>
              </a:solidFill>
              <a:latin typeface="Comic Sans MS" panose="030F0702030302020204" pitchFamily="66" charset="0"/>
            </a:endParaRPr>
          </a:p>
          <a:p>
            <a:pPr algn="just"/>
            <a:r>
              <a:rPr lang="es-MX" sz="2000" b="1" dirty="0">
                <a:solidFill>
                  <a:prstClr val="black"/>
                </a:solidFill>
                <a:latin typeface="Arial" pitchFamily="34" charset="0"/>
                <a:cs typeface="Arial" pitchFamily="34" charset="0"/>
              </a:rPr>
              <a:t>El conocimiento sobre el funcionamiento del cuerpo humano</a:t>
            </a:r>
            <a:r>
              <a:rPr lang="es-MX" sz="2000" dirty="0">
                <a:solidFill>
                  <a:prstClr val="white"/>
                </a:solidFill>
                <a:latin typeface="Comic Sans MS" panose="030F0702030302020204" pitchFamily="66" charset="0"/>
              </a:rPr>
              <a:t/>
            </a:r>
            <a:br>
              <a:rPr lang="es-MX" sz="2000" dirty="0">
                <a:solidFill>
                  <a:prstClr val="white"/>
                </a:solidFill>
                <a:latin typeface="Comic Sans MS" panose="030F0702030302020204" pitchFamily="66" charset="0"/>
              </a:rPr>
            </a:br>
            <a:r>
              <a:rPr lang="es-MX" sz="2000" dirty="0">
                <a:solidFill>
                  <a:prstClr val="white"/>
                </a:solidFill>
                <a:latin typeface="Comic Sans MS" panose="030F0702030302020204" pitchFamily="66" charset="0"/>
              </a:rPr>
              <a:t/>
            </a:r>
            <a:br>
              <a:rPr lang="es-MX" sz="2000" dirty="0">
                <a:solidFill>
                  <a:prstClr val="white"/>
                </a:solidFill>
                <a:latin typeface="Comic Sans MS" panose="030F0702030302020204" pitchFamily="66" charset="0"/>
              </a:rPr>
            </a:br>
            <a:endParaRPr lang="es-MX" sz="2000" dirty="0">
              <a:solidFill>
                <a:prstClr val="white"/>
              </a:solidFill>
              <a:latin typeface="Comic Sans MS" panose="030F0702030302020204" pitchFamily="66" charset="0"/>
            </a:endParaRPr>
          </a:p>
        </p:txBody>
      </p:sp>
      <p:sp>
        <p:nvSpPr>
          <p:cNvPr id="7" name="Rectángulo: esquinas diagonales cortadas 6">
            <a:extLst>
              <a:ext uri="{FF2B5EF4-FFF2-40B4-BE49-F238E27FC236}">
                <a16:creationId xmlns:a16="http://schemas.microsoft.com/office/drawing/2014/main" xmlns="" id="{50CCA530-4BA2-44A8-8D89-B264B9F07671}"/>
              </a:ext>
            </a:extLst>
          </p:cNvPr>
          <p:cNvSpPr/>
          <p:nvPr/>
        </p:nvSpPr>
        <p:spPr>
          <a:xfrm>
            <a:off x="3862746" y="5120972"/>
            <a:ext cx="3634951" cy="1356464"/>
          </a:xfrm>
          <a:prstGeom prst="snip2DiagRect">
            <a:avLst/>
          </a:prstGeom>
          <a:solidFill>
            <a:schemeClr val="accent4">
              <a:lumMod val="40000"/>
              <a:lumOff val="6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000" dirty="0">
              <a:solidFill>
                <a:prstClr val="white"/>
              </a:solidFill>
              <a:latin typeface="Comic Sans MS" panose="030F0702030302020204" pitchFamily="66" charset="0"/>
            </a:endParaRPr>
          </a:p>
          <a:p>
            <a:pPr algn="just"/>
            <a:r>
              <a:rPr lang="es-MX" sz="2000" b="1" dirty="0">
                <a:solidFill>
                  <a:prstClr val="black"/>
                </a:solidFill>
                <a:latin typeface="Arial" pitchFamily="34" charset="0"/>
                <a:cs typeface="Arial" pitchFamily="34" charset="0"/>
              </a:rPr>
              <a:t>La explicación de por qué se generan las lluvias</a:t>
            </a:r>
            <a:r>
              <a:rPr lang="es-MX" dirty="0">
                <a:solidFill>
                  <a:prstClr val="white"/>
                </a:solidFill>
              </a:rPr>
              <a:t/>
            </a:r>
            <a:br>
              <a:rPr lang="es-MX" dirty="0">
                <a:solidFill>
                  <a:prstClr val="white"/>
                </a:solidFill>
              </a:rPr>
            </a:br>
            <a:r>
              <a:rPr lang="es-MX" dirty="0">
                <a:solidFill>
                  <a:prstClr val="white"/>
                </a:solidFill>
              </a:rPr>
              <a:t/>
            </a:r>
            <a:br>
              <a:rPr lang="es-MX" dirty="0">
                <a:solidFill>
                  <a:prstClr val="white"/>
                </a:solidFill>
              </a:rPr>
            </a:br>
            <a:endParaRPr lang="es-MX" dirty="0">
              <a:solidFill>
                <a:prstClr val="white"/>
              </a:solidFill>
            </a:endParaRPr>
          </a:p>
        </p:txBody>
      </p:sp>
      <p:sp>
        <p:nvSpPr>
          <p:cNvPr id="8" name="Rectángulo: esquinas diagonales cortadas 7">
            <a:extLst>
              <a:ext uri="{FF2B5EF4-FFF2-40B4-BE49-F238E27FC236}">
                <a16:creationId xmlns:a16="http://schemas.microsoft.com/office/drawing/2014/main" xmlns="" id="{6606D4C6-3F93-4218-A5EF-E77945CC2B93}"/>
              </a:ext>
            </a:extLst>
          </p:cNvPr>
          <p:cNvSpPr/>
          <p:nvPr/>
        </p:nvSpPr>
        <p:spPr>
          <a:xfrm>
            <a:off x="7573877" y="3508947"/>
            <a:ext cx="3487793" cy="1937989"/>
          </a:xfrm>
          <a:prstGeom prst="snip2DiagRect">
            <a:avLst/>
          </a:prstGeom>
          <a:solidFill>
            <a:srgbClr val="FFCCFF"/>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solidFill>
                <a:prstClr val="white"/>
              </a:solidFill>
              <a:latin typeface="Comic Sans MS" panose="030F0702030302020204" pitchFamily="66" charset="0"/>
            </a:endParaRPr>
          </a:p>
          <a:p>
            <a:pPr algn="ctr"/>
            <a:endParaRPr lang="es-MX" sz="1700" dirty="0">
              <a:solidFill>
                <a:prstClr val="white"/>
              </a:solidFill>
              <a:latin typeface="Comic Sans MS" panose="030F0702030302020204" pitchFamily="66" charset="0"/>
            </a:endParaRPr>
          </a:p>
          <a:p>
            <a:pPr algn="just"/>
            <a:r>
              <a:rPr lang="es-MX" sz="2000" b="1" dirty="0">
                <a:solidFill>
                  <a:prstClr val="black"/>
                </a:solidFill>
                <a:latin typeface="Arial" pitchFamily="34" charset="0"/>
                <a:cs typeface="Arial" pitchFamily="34" charset="0"/>
              </a:rPr>
              <a:t>La creación de nuevos fármacos es el resultado del conocimiento resultante de la investigación científica</a:t>
            </a:r>
            <a:r>
              <a:rPr lang="es-MX" sz="1700" dirty="0">
                <a:solidFill>
                  <a:prstClr val="white"/>
                </a:solidFill>
              </a:rPr>
              <a:t/>
            </a:r>
            <a:br>
              <a:rPr lang="es-MX" sz="1700" dirty="0">
                <a:solidFill>
                  <a:prstClr val="white"/>
                </a:solidFill>
              </a:rPr>
            </a:br>
            <a:r>
              <a:rPr lang="es-MX" sz="1700" dirty="0">
                <a:solidFill>
                  <a:prstClr val="white"/>
                </a:solidFill>
              </a:rPr>
              <a:t/>
            </a:r>
            <a:br>
              <a:rPr lang="es-MX" sz="1700" dirty="0">
                <a:solidFill>
                  <a:prstClr val="white"/>
                </a:solidFill>
              </a:rPr>
            </a:br>
            <a:endParaRPr lang="es-MX" sz="1700" dirty="0">
              <a:solidFill>
                <a:prstClr val="white"/>
              </a:solidFill>
            </a:endParaRPr>
          </a:p>
        </p:txBody>
      </p:sp>
      <p:sp>
        <p:nvSpPr>
          <p:cNvPr id="9" name="Rectángulo: esquinas diagonales cortadas 8">
            <a:extLst>
              <a:ext uri="{FF2B5EF4-FFF2-40B4-BE49-F238E27FC236}">
                <a16:creationId xmlns:a16="http://schemas.microsoft.com/office/drawing/2014/main" xmlns="" id="{58876E6C-FE96-4D52-9B8D-4EDEAEB3B604}"/>
              </a:ext>
            </a:extLst>
          </p:cNvPr>
          <p:cNvSpPr/>
          <p:nvPr/>
        </p:nvSpPr>
        <p:spPr>
          <a:xfrm>
            <a:off x="5990114" y="1484784"/>
            <a:ext cx="3167527" cy="1728192"/>
          </a:xfrm>
          <a:prstGeom prst="snip2DiagRect">
            <a:avLst/>
          </a:prstGeom>
          <a:solidFill>
            <a:srgbClr val="CEFEEC"/>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000" dirty="0">
              <a:solidFill>
                <a:prstClr val="white"/>
              </a:solidFill>
              <a:latin typeface="Comic Sans MS" panose="030F0702030302020204" pitchFamily="66" charset="0"/>
            </a:endParaRPr>
          </a:p>
          <a:p>
            <a:pPr algn="ctr"/>
            <a:r>
              <a:rPr lang="es-MX" sz="2000" b="1" dirty="0">
                <a:solidFill>
                  <a:prstClr val="black"/>
                </a:solidFill>
                <a:latin typeface="Arial" pitchFamily="34" charset="0"/>
                <a:cs typeface="Arial" pitchFamily="34" charset="0"/>
              </a:rPr>
              <a:t>La ley de la Gravitación Universal</a:t>
            </a:r>
            <a:r>
              <a:rPr lang="es-MX" dirty="0">
                <a:solidFill>
                  <a:prstClr val="white"/>
                </a:solidFill>
              </a:rPr>
              <a:t/>
            </a:r>
            <a:br>
              <a:rPr lang="es-MX" dirty="0">
                <a:solidFill>
                  <a:prstClr val="white"/>
                </a:solidFill>
              </a:rPr>
            </a:br>
            <a:r>
              <a:rPr lang="es-MX" dirty="0">
                <a:solidFill>
                  <a:prstClr val="white"/>
                </a:solidFill>
              </a:rPr>
              <a:t/>
            </a:r>
            <a:br>
              <a:rPr lang="es-MX" dirty="0">
                <a:solidFill>
                  <a:prstClr val="white"/>
                </a:solidFill>
              </a:rPr>
            </a:br>
            <a:endParaRPr lang="es-MX" dirty="0">
              <a:solidFill>
                <a:prstClr val="white"/>
              </a:solidFill>
            </a:endParaRPr>
          </a:p>
        </p:txBody>
      </p:sp>
    </p:spTree>
    <p:extLst>
      <p:ext uri="{BB962C8B-B14F-4D97-AF65-F5344CB8AC3E}">
        <p14:creationId xmlns:p14="http://schemas.microsoft.com/office/powerpoint/2010/main" xmlns="" val="2329592345"/>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56671" y="364672"/>
            <a:ext cx="3528094" cy="720725"/>
          </a:xfrm>
          <a:ln>
            <a:solidFill>
              <a:schemeClr val="accent2">
                <a:lumMod val="60000"/>
                <a:lumOff val="40000"/>
              </a:schemeClr>
            </a:solidFill>
          </a:ln>
        </p:spPr>
        <p:txBody>
          <a:bodyPr rtlCol="0"/>
          <a:lstStyle/>
          <a:p>
            <a:pPr rtl="0"/>
            <a:r>
              <a:rPr lang="es-ES" sz="2800" dirty="0">
                <a:ln>
                  <a:solidFill>
                    <a:schemeClr val="accent2">
                      <a:lumMod val="75000"/>
                    </a:schemeClr>
                  </a:solidFill>
                </a:ln>
                <a:solidFill>
                  <a:schemeClr val="tx1"/>
                </a:solidFill>
                <a:latin typeface="Arial" panose="020B0604020202020204" pitchFamily="34" charset="0"/>
                <a:cs typeface="Arial" pitchFamily="34" charset="0"/>
              </a:rPr>
              <a:t>Características</a:t>
            </a:r>
            <a:r>
              <a:rPr lang="es-ES" dirty="0">
                <a:solidFill>
                  <a:schemeClr val="tx1"/>
                </a:solidFill>
                <a:latin typeface="Arial" pitchFamily="34" charset="0"/>
                <a:cs typeface="Arial" pitchFamily="34" charset="0"/>
              </a:rPr>
              <a:t> </a:t>
            </a:r>
          </a:p>
        </p:txBody>
      </p:sp>
      <p:graphicFrame>
        <p:nvGraphicFramePr>
          <p:cNvPr id="7" name="Diagrama 6">
            <a:extLst>
              <a:ext uri="{FF2B5EF4-FFF2-40B4-BE49-F238E27FC236}">
                <a16:creationId xmlns:a16="http://schemas.microsoft.com/office/drawing/2014/main" xmlns="" id="{0B3BE76D-24B9-4730-AF5C-21C80859A642}"/>
              </a:ext>
            </a:extLst>
          </p:cNvPr>
          <p:cNvGraphicFramePr/>
          <p:nvPr>
            <p:extLst/>
          </p:nvPr>
        </p:nvGraphicFramePr>
        <p:xfrm>
          <a:off x="407263" y="764704"/>
          <a:ext cx="10833871" cy="5588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19794333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xmlns="" id="{1C18EE8D-CAC9-4C11-B9F5-A0B3431233B5}"/>
              </a:ext>
            </a:extLst>
          </p:cNvPr>
          <p:cNvSpPr>
            <a:spLocks noGrp="1"/>
          </p:cNvSpPr>
          <p:nvPr>
            <p:ph type="subTitle" idx="1"/>
          </p:nvPr>
        </p:nvSpPr>
        <p:spPr>
          <a:xfrm>
            <a:off x="1450942" y="1357298"/>
            <a:ext cx="7764913" cy="1096899"/>
          </a:xfrm>
          <a:ln>
            <a:solidFill>
              <a:schemeClr val="accent2">
                <a:lumMod val="60000"/>
                <a:lumOff val="40000"/>
              </a:schemeClr>
            </a:solidFill>
          </a:ln>
        </p:spPr>
        <p:txBody>
          <a:bodyPr>
            <a:normAutofit/>
          </a:bodyPr>
          <a:lstStyle/>
          <a:p>
            <a:pPr algn="ctr"/>
            <a:r>
              <a:rPr lang="es-MX" sz="2800" dirty="0" smtClean="0">
                <a:ln>
                  <a:solidFill>
                    <a:schemeClr val="accent2"/>
                  </a:solidFill>
                </a:ln>
                <a:solidFill>
                  <a:schemeClr val="tx1"/>
                </a:solidFill>
                <a:latin typeface="Arial" panose="020B0604020202020204" pitchFamily="34" charset="0"/>
                <a:cs typeface="Arial" panose="020B0604020202020204" pitchFamily="34" charset="0"/>
              </a:rPr>
              <a:t>Tipos de razonamiento inductivo </a:t>
            </a:r>
            <a:r>
              <a:rPr lang="es-MX" sz="2800" dirty="0">
                <a:ln>
                  <a:solidFill>
                    <a:schemeClr val="accent2"/>
                  </a:solidFill>
                </a:ln>
                <a:solidFill>
                  <a:schemeClr val="tx1"/>
                </a:solidFill>
                <a:latin typeface="Arial" panose="020B0604020202020204" pitchFamily="34" charset="0"/>
                <a:cs typeface="Arial" panose="020B0604020202020204" pitchFamily="34" charset="0"/>
              </a:rPr>
              <a:t>y deductivo.</a:t>
            </a:r>
          </a:p>
        </p:txBody>
      </p:sp>
    </p:spTree>
    <p:extLst>
      <p:ext uri="{BB962C8B-B14F-4D97-AF65-F5344CB8AC3E}">
        <p14:creationId xmlns:p14="http://schemas.microsoft.com/office/powerpoint/2010/main" xmlns="" val="401175035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7FE03E-EC6C-4097-8C93-BE02647E7D22}"/>
              </a:ext>
            </a:extLst>
          </p:cNvPr>
          <p:cNvSpPr>
            <a:spLocks noGrp="1"/>
          </p:cNvSpPr>
          <p:nvPr>
            <p:ph type="title"/>
          </p:nvPr>
        </p:nvSpPr>
        <p:spPr>
          <a:xfrm>
            <a:off x="551242" y="548680"/>
            <a:ext cx="8575045" cy="947192"/>
          </a:xfrm>
          <a:ln>
            <a:solidFill>
              <a:schemeClr val="accent2">
                <a:lumMod val="60000"/>
                <a:lumOff val="40000"/>
              </a:schemeClr>
            </a:solidFill>
          </a:ln>
        </p:spPr>
        <p:txBody>
          <a:bodyPr>
            <a:normAutofit/>
          </a:bodyPr>
          <a:lstStyle/>
          <a:p>
            <a:pPr algn="ctr"/>
            <a:r>
              <a:rPr lang="es-MX" sz="2800" dirty="0">
                <a:ln>
                  <a:solidFill>
                    <a:schemeClr val="accent2">
                      <a:lumMod val="75000"/>
                    </a:schemeClr>
                  </a:solidFill>
                </a:ln>
                <a:solidFill>
                  <a:schemeClr val="tx1"/>
                </a:solidFill>
                <a:latin typeface="Arial" panose="020B0604020202020204" pitchFamily="34" charset="0"/>
                <a:cs typeface="Arial" panose="020B0604020202020204" pitchFamily="34" charset="0"/>
              </a:rPr>
              <a:t>Razonamiento inductivo</a:t>
            </a:r>
          </a:p>
        </p:txBody>
      </p:sp>
      <p:sp>
        <p:nvSpPr>
          <p:cNvPr id="3" name="Marcador de contenido 2">
            <a:extLst>
              <a:ext uri="{FF2B5EF4-FFF2-40B4-BE49-F238E27FC236}">
                <a16:creationId xmlns:a16="http://schemas.microsoft.com/office/drawing/2014/main" xmlns="" id="{B65CD069-7A74-4E53-AF44-65441C30DA9F}"/>
              </a:ext>
            </a:extLst>
          </p:cNvPr>
          <p:cNvSpPr>
            <a:spLocks noGrp="1"/>
          </p:cNvSpPr>
          <p:nvPr>
            <p:ph idx="1"/>
          </p:nvPr>
        </p:nvSpPr>
        <p:spPr>
          <a:xfrm>
            <a:off x="379372" y="1930400"/>
            <a:ext cx="9026546" cy="3856054"/>
          </a:xfrm>
          <a:ln>
            <a:solidFill>
              <a:schemeClr val="accent2">
                <a:lumMod val="60000"/>
                <a:lumOff val="40000"/>
              </a:schemeClr>
            </a:solidFill>
          </a:ln>
        </p:spPr>
        <p:txBody>
          <a:bodyPr>
            <a:normAutofit fontScale="77500" lnSpcReduction="20000"/>
          </a:bodyPr>
          <a:lstStyle/>
          <a:p>
            <a:pPr marL="0" indent="0">
              <a:buNone/>
            </a:pPr>
            <a:endParaRPr lang="es-MX" dirty="0"/>
          </a:p>
          <a:p>
            <a:pPr marL="0" indent="0">
              <a:buNone/>
            </a:pPr>
            <a:endParaRPr lang="es-MX" sz="2800" dirty="0">
              <a:solidFill>
                <a:schemeClr val="tx1"/>
              </a:solidFill>
              <a:latin typeface="Arial" panose="020B0604020202020204" pitchFamily="34" charset="0"/>
              <a:cs typeface="Arial" panose="020B0604020202020204" pitchFamily="34" charset="0"/>
            </a:endParaRPr>
          </a:p>
          <a:p>
            <a:pPr marL="0" indent="0" algn="just">
              <a:buNone/>
            </a:pPr>
            <a:r>
              <a:rPr lang="es-MX" sz="4000" dirty="0">
                <a:solidFill>
                  <a:schemeClr val="tx1"/>
                </a:solidFill>
                <a:latin typeface="Arial" panose="020B0604020202020204" pitchFamily="34" charset="0"/>
                <a:cs typeface="Arial" panose="020B0604020202020204" pitchFamily="34" charset="0"/>
              </a:rPr>
              <a:t>Se define como la capacidad de desarrollar reglas, ideas o conceptos generales. Además es aquel proceso en el que se razona partiendo de lo particular para llegar a lo general, justo lo contrario de la deducción.</a:t>
            </a:r>
          </a:p>
          <a:p>
            <a:pPr marL="0" indent="0" algn="just">
              <a:buNone/>
            </a:pPr>
            <a:endParaRPr lang="es-MX" dirty="0">
              <a:latin typeface="Century Gothic" panose="020B0502020202020204" pitchFamily="34" charset="0"/>
            </a:endParaRPr>
          </a:p>
          <a:p>
            <a:pPr marL="0" indent="0" algn="just">
              <a:buNone/>
            </a:pPr>
            <a:endParaRPr lang="es-MX" dirty="0">
              <a:latin typeface="Century Gothic" panose="020B0502020202020204" pitchFamily="34" charset="0"/>
            </a:endParaRPr>
          </a:p>
          <a:p>
            <a:pPr marL="0" indent="0" algn="just">
              <a:buNone/>
            </a:pPr>
            <a:endParaRPr lang="es-MX" dirty="0">
              <a:latin typeface="Century Gothic" panose="020B0502020202020204" pitchFamily="34" charset="0"/>
            </a:endParaRPr>
          </a:p>
          <a:p>
            <a:pPr marL="0" indent="0" algn="just">
              <a:buNone/>
            </a:pPr>
            <a:r>
              <a:rPr lang="es-MX" sz="1500" dirty="0">
                <a:latin typeface="Century Gothic" panose="020B0502020202020204" pitchFamily="34" charset="0"/>
              </a:rPr>
              <a:t> </a:t>
            </a:r>
          </a:p>
        </p:txBody>
      </p:sp>
    </p:spTree>
    <p:extLst>
      <p:ext uri="{BB962C8B-B14F-4D97-AF65-F5344CB8AC3E}">
        <p14:creationId xmlns:p14="http://schemas.microsoft.com/office/powerpoint/2010/main" xmlns="" val="2985203692"/>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199" y="188640"/>
            <a:ext cx="8431563" cy="648072"/>
          </a:xfrm>
          <a:ln>
            <a:solidFill>
              <a:schemeClr val="accent2">
                <a:lumMod val="60000"/>
                <a:lumOff val="40000"/>
              </a:schemeClr>
            </a:solidFill>
          </a:ln>
        </p:spPr>
        <p:txBody>
          <a:bodyPr/>
          <a:lstStyle/>
          <a:p>
            <a:pPr algn="ctr"/>
            <a:r>
              <a:rPr lang="es-MX" sz="2800" dirty="0">
                <a:solidFill>
                  <a:schemeClr val="tx1"/>
                </a:solidFill>
                <a:latin typeface="Arial" panose="020B0604020202020204" pitchFamily="34" charset="0"/>
                <a:cs typeface="Arial" panose="020B0604020202020204" pitchFamily="34" charset="0"/>
              </a:rPr>
              <a:t>Ejemplos</a:t>
            </a:r>
            <a:r>
              <a:rPr lang="es-MX" dirty="0" smtClean="0"/>
              <a:t> </a:t>
            </a:r>
            <a:endParaRPr lang="es-MX" dirty="0"/>
          </a:p>
        </p:txBody>
      </p:sp>
      <p:sp>
        <p:nvSpPr>
          <p:cNvPr id="3" name="Marcador de contenido 2"/>
          <p:cNvSpPr>
            <a:spLocks noGrp="1"/>
          </p:cNvSpPr>
          <p:nvPr>
            <p:ph idx="1"/>
          </p:nvPr>
        </p:nvSpPr>
        <p:spPr>
          <a:xfrm>
            <a:off x="767210" y="1196752"/>
            <a:ext cx="8503552" cy="4752528"/>
          </a:xfrm>
          <a:ln>
            <a:solidFill>
              <a:schemeClr val="accent2">
                <a:lumMod val="60000"/>
                <a:lumOff val="40000"/>
              </a:schemeClr>
            </a:solidFill>
          </a:ln>
        </p:spPr>
        <p:txBody>
          <a:bodyPr>
            <a:normAutofit/>
          </a:bodyPr>
          <a:lstStyle/>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pPr marL="514350" indent="-514350" algn="just">
              <a:buClr>
                <a:schemeClr val="accent5">
                  <a:lumMod val="60000"/>
                  <a:lumOff val="40000"/>
                </a:schemeClr>
              </a:buClr>
              <a:buFont typeface="Wingdings" pitchFamily="2" charset="2"/>
              <a:buChar char="ü"/>
            </a:pPr>
            <a:r>
              <a:rPr lang="es-MX" sz="2800" dirty="0">
                <a:solidFill>
                  <a:schemeClr val="tx1"/>
                </a:solidFill>
                <a:latin typeface="Arial" panose="020B0604020202020204" pitchFamily="34" charset="0"/>
                <a:cs typeface="Arial" panose="020B0604020202020204" pitchFamily="34" charset="0"/>
              </a:rPr>
              <a:t>Jesús comió demasiado y le hizo daño, Juan comió demasiado y le hizo daño, por tanto, comer demasiado hace daño.</a:t>
            </a:r>
          </a:p>
          <a:p>
            <a:pPr marL="514350" indent="-514350" algn="just">
              <a:buNone/>
            </a:pPr>
            <a:r>
              <a:rPr lang="es-MX" sz="8600" dirty="0" smtClean="0">
                <a:solidFill>
                  <a:schemeClr val="tx1"/>
                </a:solidFill>
                <a:latin typeface="Arial" panose="020B0604020202020204" pitchFamily="34" charset="0"/>
                <a:cs typeface="Arial" panose="020B0604020202020204" pitchFamily="34" charset="0"/>
              </a:rPr>
              <a:t> </a:t>
            </a:r>
            <a:endParaRPr lang="es-MX" sz="8600" dirty="0">
              <a:solidFill>
                <a:schemeClr val="tx1"/>
              </a:solidFill>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xmlns="" val="34599372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50876" y="857232"/>
            <a:ext cx="8189949"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buClr>
                <a:schemeClr val="accent5">
                  <a:lumMod val="60000"/>
                  <a:lumOff val="40000"/>
                </a:schemeClr>
              </a:buClr>
              <a:buFont typeface="Wingdings" pitchFamily="2" charset="2"/>
              <a:buChar char="ü"/>
            </a:pPr>
            <a:r>
              <a:rPr lang="es-MX" sz="2800" dirty="0" smtClean="0">
                <a:latin typeface="Arial" panose="020B0604020202020204" pitchFamily="34" charset="0"/>
                <a:cs typeface="Arial" panose="020B0604020202020204" pitchFamily="34" charset="0"/>
              </a:rPr>
              <a:t>El perro tiene hocico con colmillos y ataca con ellos, el tigre tiene hocico con colmillos y tiene garras con las que ataca, el león tiene hocico, colmillos y garras y ataca con ellos, el dragón de cómodo tiene garras, colmillos y ataca con ellos. Por tanto, los animales con colmillos y garras son peligrosos</a:t>
            </a:r>
            <a:endParaRPr lang="es-MX"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264" y="604685"/>
            <a:ext cx="8905761" cy="5436678"/>
          </a:xfrm>
          <a:ln>
            <a:solidFill>
              <a:schemeClr val="accent2">
                <a:lumMod val="60000"/>
                <a:lumOff val="40000"/>
              </a:schemeClr>
            </a:solidFill>
          </a:ln>
        </p:spPr>
        <p:txBody>
          <a:bodyPr>
            <a:normAutofit/>
          </a:bodyPr>
          <a:lstStyle/>
          <a:p>
            <a:pPr algn="just">
              <a:buNone/>
            </a:pPr>
            <a:r>
              <a:rPr lang="es-MX" sz="2800" dirty="0" smtClean="0">
                <a:ln>
                  <a:solidFill>
                    <a:schemeClr val="accent2">
                      <a:lumMod val="75000"/>
                    </a:schemeClr>
                  </a:solidFill>
                </a:ln>
                <a:solidFill>
                  <a:schemeClr val="tx1"/>
                </a:solidFill>
                <a:effectLst>
                  <a:outerShdw blurRad="38100" dist="38100" dir="2700000" algn="tl">
                    <a:srgbClr val="000000">
                      <a:alpha val="43137"/>
                    </a:srgbClr>
                  </a:outerShdw>
                </a:effectLst>
                <a:latin typeface="Arial" pitchFamily="34" charset="0"/>
                <a:cs typeface="Arial" pitchFamily="34" charset="0"/>
              </a:rPr>
              <a:t>Guión</a:t>
            </a:r>
            <a:r>
              <a:rPr lang="es-MX" sz="2800" dirty="0">
                <a:ln>
                  <a:solidFill>
                    <a:schemeClr val="accent2">
                      <a:lumMod val="75000"/>
                    </a:schemeClr>
                  </a:solidFill>
                </a:ln>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es-MX" sz="2800" dirty="0">
                <a:solidFill>
                  <a:schemeClr val="tx1"/>
                </a:solidFill>
                <a:latin typeface="Arial" pitchFamily="34" charset="0"/>
                <a:cs typeface="Arial" pitchFamily="34" charset="0"/>
              </a:rPr>
              <a:t>Las diapositivas presentadas se diseñaron </a:t>
            </a:r>
            <a:r>
              <a:rPr lang="es-MX" sz="2800" dirty="0" smtClean="0">
                <a:solidFill>
                  <a:schemeClr val="tx1"/>
                </a:solidFill>
                <a:latin typeface="Arial" pitchFamily="34" charset="0"/>
                <a:cs typeface="Arial" pitchFamily="34" charset="0"/>
              </a:rPr>
              <a:t>de</a:t>
            </a:r>
          </a:p>
          <a:p>
            <a:pPr algn="just">
              <a:buNone/>
            </a:pPr>
            <a:r>
              <a:rPr lang="es-MX" sz="2800" dirty="0" smtClean="0">
                <a:solidFill>
                  <a:schemeClr val="tx1"/>
                </a:solidFill>
                <a:latin typeface="Arial" pitchFamily="34" charset="0"/>
                <a:cs typeface="Arial" pitchFamily="34" charset="0"/>
              </a:rPr>
              <a:t>acuerdo </a:t>
            </a:r>
            <a:r>
              <a:rPr lang="es-MX" sz="2800" dirty="0">
                <a:solidFill>
                  <a:schemeClr val="tx1"/>
                </a:solidFill>
                <a:latin typeface="Arial" pitchFamily="34" charset="0"/>
                <a:cs typeface="Arial" pitchFamily="34" charset="0"/>
              </a:rPr>
              <a:t>al programa de estudios por competencias  </a:t>
            </a:r>
            <a:r>
              <a:rPr lang="es-MX" sz="2800" dirty="0" smtClean="0">
                <a:solidFill>
                  <a:schemeClr val="tx1"/>
                </a:solidFill>
                <a:latin typeface="Arial" pitchFamily="34" charset="0"/>
                <a:cs typeface="Arial" pitchFamily="34" charset="0"/>
              </a:rPr>
              <a:t>de </a:t>
            </a:r>
          </a:p>
          <a:p>
            <a:pPr algn="just">
              <a:buNone/>
            </a:pPr>
            <a:r>
              <a:rPr lang="es-MX" sz="2800" dirty="0" smtClean="0">
                <a:solidFill>
                  <a:schemeClr val="tx1"/>
                </a:solidFill>
                <a:latin typeface="Arial" pitchFamily="34" charset="0"/>
                <a:cs typeface="Arial" pitchFamily="34" charset="0"/>
              </a:rPr>
              <a:t>la </a:t>
            </a:r>
            <a:r>
              <a:rPr lang="es-MX" sz="2800" dirty="0">
                <a:solidFill>
                  <a:schemeClr val="tx1"/>
                </a:solidFill>
                <a:latin typeface="Arial" pitchFamily="34" charset="0"/>
                <a:cs typeface="Arial" pitchFamily="34" charset="0"/>
              </a:rPr>
              <a:t>unidad de aprendizaje  </a:t>
            </a:r>
            <a:r>
              <a:rPr lang="es-MX" sz="2800" b="1" dirty="0">
                <a:ln>
                  <a:solidFill>
                    <a:schemeClr val="accent2">
                      <a:lumMod val="75000"/>
                    </a:schemeClr>
                  </a:solidFill>
                </a:ln>
                <a:solidFill>
                  <a:schemeClr val="tx1"/>
                </a:solidFill>
                <a:latin typeface="Arial" pitchFamily="34" charset="0"/>
                <a:cs typeface="Arial" pitchFamily="34" charset="0"/>
              </a:rPr>
              <a:t>METODOLOGÍA DE </a:t>
            </a:r>
            <a:r>
              <a:rPr lang="es-MX" sz="2800" b="1" dirty="0" smtClean="0">
                <a:ln>
                  <a:solidFill>
                    <a:schemeClr val="accent2">
                      <a:lumMod val="75000"/>
                    </a:schemeClr>
                  </a:solidFill>
                </a:ln>
                <a:solidFill>
                  <a:schemeClr val="tx1"/>
                </a:solidFill>
                <a:latin typeface="Arial" pitchFamily="34" charset="0"/>
                <a:cs typeface="Arial" pitchFamily="34" charset="0"/>
              </a:rPr>
              <a:t>LA</a:t>
            </a:r>
          </a:p>
          <a:p>
            <a:pPr algn="just">
              <a:buNone/>
            </a:pPr>
            <a:r>
              <a:rPr lang="es-MX" sz="2800" b="1" dirty="0" smtClean="0">
                <a:ln>
                  <a:solidFill>
                    <a:schemeClr val="accent2">
                      <a:lumMod val="75000"/>
                    </a:schemeClr>
                  </a:solidFill>
                </a:ln>
                <a:solidFill>
                  <a:schemeClr val="tx1"/>
                </a:solidFill>
                <a:latin typeface="Arial" pitchFamily="34" charset="0"/>
                <a:cs typeface="Arial" pitchFamily="34" charset="0"/>
              </a:rPr>
              <a:t>INVESTIGACIÓN </a:t>
            </a:r>
            <a:r>
              <a:rPr lang="es-MX" sz="2800" dirty="0" smtClean="0">
                <a:ln>
                  <a:solidFill>
                    <a:schemeClr val="accent2">
                      <a:lumMod val="75000"/>
                    </a:schemeClr>
                  </a:solidFill>
                </a:ln>
                <a:solidFill>
                  <a:schemeClr val="tx1"/>
                </a:solidFill>
                <a:latin typeface="Arial" pitchFamily="34" charset="0"/>
                <a:cs typeface="Arial" pitchFamily="34" charset="0"/>
              </a:rPr>
              <a:t> </a:t>
            </a:r>
            <a:r>
              <a:rPr lang="es-MX" sz="2800" dirty="0">
                <a:solidFill>
                  <a:schemeClr val="tx1"/>
                </a:solidFill>
                <a:latin typeface="Arial" pitchFamily="34" charset="0"/>
                <a:cs typeface="Arial" pitchFamily="34" charset="0"/>
              </a:rPr>
              <a:t>para los estudiantes de</a:t>
            </a:r>
            <a:r>
              <a:rPr lang="es-MX" sz="2800" i="1" dirty="0">
                <a:solidFill>
                  <a:schemeClr val="tx1"/>
                </a:solidFill>
                <a:latin typeface="Arial" pitchFamily="34" charset="0"/>
                <a:cs typeface="Arial" pitchFamily="34" charset="0"/>
              </a:rPr>
              <a:t> </a:t>
            </a:r>
            <a:r>
              <a:rPr lang="es-MX" sz="2800" i="1" dirty="0" smtClean="0">
                <a:solidFill>
                  <a:schemeClr val="tx1"/>
                </a:solidFill>
                <a:latin typeface="Arial" pitchFamily="34" charset="0"/>
                <a:cs typeface="Arial" pitchFamily="34" charset="0"/>
              </a:rPr>
              <a:t>la </a:t>
            </a:r>
          </a:p>
          <a:p>
            <a:pPr algn="just">
              <a:buNone/>
            </a:pPr>
            <a:r>
              <a:rPr lang="es-MX" sz="2800" i="1" dirty="0" smtClean="0">
                <a:solidFill>
                  <a:schemeClr val="tx1"/>
                </a:solidFill>
                <a:latin typeface="Arial" pitchFamily="34" charset="0"/>
                <a:cs typeface="Arial" pitchFamily="34" charset="0"/>
              </a:rPr>
              <a:t>Ingeniería </a:t>
            </a:r>
            <a:r>
              <a:rPr lang="es-MX" sz="2800" i="1" dirty="0">
                <a:solidFill>
                  <a:schemeClr val="tx1"/>
                </a:solidFill>
                <a:latin typeface="Arial" pitchFamily="34" charset="0"/>
                <a:cs typeface="Arial" pitchFamily="34" charset="0"/>
              </a:rPr>
              <a:t>en Sistemas y Comunicaciones</a:t>
            </a:r>
            <a:r>
              <a:rPr lang="es-MX" sz="2800" i="1" dirty="0" smtClean="0">
                <a:solidFill>
                  <a:schemeClr val="tx1"/>
                </a:solidFill>
                <a:latin typeface="Arial" pitchFamily="34" charset="0"/>
                <a:cs typeface="Arial" pitchFamily="34" charset="0"/>
              </a:rPr>
              <a:t>.</a:t>
            </a:r>
          </a:p>
          <a:p>
            <a:pPr algn="just">
              <a:buNone/>
            </a:pPr>
            <a:endParaRPr lang="es-MX" sz="2800" i="1" dirty="0">
              <a:solidFill>
                <a:schemeClr val="tx1"/>
              </a:solidFill>
              <a:latin typeface="Arial" pitchFamily="34" charset="0"/>
              <a:cs typeface="Arial" pitchFamily="34" charset="0"/>
            </a:endParaRPr>
          </a:p>
          <a:p>
            <a:pPr algn="just"/>
            <a:r>
              <a:rPr lang="es-MX" sz="2800" dirty="0" smtClean="0">
                <a:solidFill>
                  <a:schemeClr val="tx1"/>
                </a:solidFill>
                <a:latin typeface="Arial" pitchFamily="34" charset="0"/>
                <a:cs typeface="Arial" pitchFamily="34" charset="0"/>
              </a:rPr>
              <a:t>Escolarizada con administración flexible de la enseñanza, con seis créditos.</a:t>
            </a:r>
          </a:p>
          <a:p>
            <a:pPr algn="just"/>
            <a:endParaRPr lang="es-MX" sz="2800" dirty="0">
              <a:solidFill>
                <a:schemeClr val="tx1"/>
              </a:solidFill>
              <a:latin typeface="Arial" pitchFamily="34" charset="0"/>
              <a:cs typeface="Arial" pitchFamily="34" charset="0"/>
            </a:endParaRPr>
          </a:p>
          <a:p>
            <a:pPr algn="just"/>
            <a:endParaRPr lang="es-MX" dirty="0" smtClean="0">
              <a:solidFill>
                <a:schemeClr val="tx1"/>
              </a:solidFill>
            </a:endParaRPr>
          </a:p>
        </p:txBody>
      </p:sp>
    </p:spTree>
    <p:extLst>
      <p:ext uri="{BB962C8B-B14F-4D97-AF65-F5344CB8AC3E}">
        <p14:creationId xmlns:p14="http://schemas.microsoft.com/office/powerpoint/2010/main" xmlns="" val="2707320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82005DD-CBE2-42B3-A99F-5E0D558531C8}"/>
              </a:ext>
            </a:extLst>
          </p:cNvPr>
          <p:cNvSpPr>
            <a:spLocks noGrp="1"/>
          </p:cNvSpPr>
          <p:nvPr>
            <p:ph type="title"/>
          </p:nvPr>
        </p:nvSpPr>
        <p:spPr>
          <a:ln>
            <a:solidFill>
              <a:schemeClr val="accent2">
                <a:lumMod val="60000"/>
                <a:lumOff val="40000"/>
              </a:schemeClr>
            </a:solidFill>
          </a:ln>
        </p:spPr>
        <p:txBody>
          <a:bodyPr>
            <a:normAutofit/>
          </a:bodyPr>
          <a:lstStyle/>
          <a:p>
            <a:pPr algn="ctr"/>
            <a:r>
              <a:rPr lang="es-MX" sz="2800" dirty="0">
                <a:ln>
                  <a:solidFill>
                    <a:schemeClr val="accent2">
                      <a:lumMod val="75000"/>
                    </a:schemeClr>
                  </a:solidFill>
                </a:ln>
                <a:solidFill>
                  <a:schemeClr val="tx1"/>
                </a:solidFill>
                <a:latin typeface="Arial" panose="020B0604020202020204" pitchFamily="34" charset="0"/>
                <a:cs typeface="Arial" panose="020B0604020202020204" pitchFamily="34" charset="0"/>
              </a:rPr>
              <a:t>Razonamiento deductivo</a:t>
            </a:r>
          </a:p>
        </p:txBody>
      </p:sp>
      <p:sp>
        <p:nvSpPr>
          <p:cNvPr id="3" name="Marcador de contenido 2">
            <a:extLst>
              <a:ext uri="{FF2B5EF4-FFF2-40B4-BE49-F238E27FC236}">
                <a16:creationId xmlns:a16="http://schemas.microsoft.com/office/drawing/2014/main" xmlns="" id="{AA84DAAB-6E95-4804-A34B-A5B2AD2979B0}"/>
              </a:ext>
            </a:extLst>
          </p:cNvPr>
          <p:cNvSpPr>
            <a:spLocks noGrp="1"/>
          </p:cNvSpPr>
          <p:nvPr>
            <p:ph idx="1"/>
          </p:nvPr>
        </p:nvSpPr>
        <p:spPr>
          <a:ln>
            <a:solidFill>
              <a:schemeClr val="accent2">
                <a:lumMod val="60000"/>
                <a:lumOff val="40000"/>
              </a:schemeClr>
            </a:solidFill>
          </a:ln>
        </p:spPr>
        <p:txBody>
          <a:bodyPr>
            <a:normAutofit/>
          </a:bodyPr>
          <a:lstStyle/>
          <a:p>
            <a:pPr marL="0" indent="0">
              <a:buNone/>
            </a:pPr>
            <a:endParaRPr lang="es-MX" dirty="0"/>
          </a:p>
          <a:p>
            <a:pPr marL="0" indent="0">
              <a:buNone/>
            </a:pPr>
            <a:endParaRPr lang="es-MX" dirty="0"/>
          </a:p>
          <a:p>
            <a:pPr marL="0" indent="0" algn="just">
              <a:buNone/>
            </a:pPr>
            <a:r>
              <a:rPr lang="es-MX" sz="2800" dirty="0">
                <a:solidFill>
                  <a:schemeClr val="tx1"/>
                </a:solidFill>
                <a:latin typeface="Arial" panose="020B0604020202020204" pitchFamily="34" charset="0"/>
                <a:cs typeface="Arial" panose="020B0604020202020204" pitchFamily="34" charset="0"/>
              </a:rPr>
              <a:t>Es aquel tipo de razonamiento que parte del todo, de lo general, de una premisa general, hacia lo particular, es decir, de algo que es general va deduciendo conclusiones particulares.</a:t>
            </a:r>
          </a:p>
          <a:p>
            <a:pPr marL="0" indent="0" algn="just">
              <a:buNone/>
            </a:pPr>
            <a:endParaRPr lang="es-MX" sz="2800" dirty="0">
              <a:solidFill>
                <a:schemeClr val="tx1"/>
              </a:solidFill>
              <a:latin typeface="Arial" panose="020B0604020202020204" pitchFamily="34" charset="0"/>
              <a:cs typeface="Arial" panose="020B0604020202020204" pitchFamily="34" charset="0"/>
            </a:endParaRPr>
          </a:p>
          <a:p>
            <a:pPr marL="0" indent="0" algn="just">
              <a:buNone/>
            </a:pPr>
            <a:endParaRPr lang="es-MX" sz="2800" dirty="0">
              <a:solidFill>
                <a:schemeClr val="tx1"/>
              </a:solidFill>
              <a:latin typeface="Arial" panose="020B0604020202020204" pitchFamily="34" charset="0"/>
              <a:cs typeface="Arial" panose="020B0604020202020204" pitchFamily="34" charset="0"/>
            </a:endParaRPr>
          </a:p>
          <a:p>
            <a:pPr marL="0" indent="0" algn="just">
              <a:buNone/>
            </a:pPr>
            <a:endParaRPr lang="es-MX" dirty="0">
              <a:latin typeface="Century Gothic" panose="020B0502020202020204" pitchFamily="34" charset="0"/>
            </a:endParaRPr>
          </a:p>
        </p:txBody>
      </p:sp>
    </p:spTree>
    <p:extLst>
      <p:ext uri="{BB962C8B-B14F-4D97-AF65-F5344CB8AC3E}">
        <p14:creationId xmlns:p14="http://schemas.microsoft.com/office/powerpoint/2010/main" xmlns="" val="586243697"/>
      </p:ext>
    </p:extLst>
  </p:cSld>
  <p:clrMapOvr>
    <a:masterClrMapping/>
  </p:clrMapOvr>
  <p:transition spd="slow">
    <p:wheel spokes="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chemeClr val="accent2">
                <a:lumMod val="60000"/>
                <a:lumOff val="40000"/>
              </a:schemeClr>
            </a:solidFill>
          </a:ln>
        </p:spPr>
        <p:txBody>
          <a:bodyPr/>
          <a:lstStyle/>
          <a:p>
            <a:pPr algn="ctr"/>
            <a:r>
              <a:rPr lang="es-MX" sz="2800" dirty="0">
                <a:solidFill>
                  <a:schemeClr val="tx1"/>
                </a:solidFill>
                <a:latin typeface="Arial" panose="020B0604020202020204" pitchFamily="34" charset="0"/>
                <a:cs typeface="Arial" panose="020B0604020202020204" pitchFamily="34" charset="0"/>
              </a:rPr>
              <a:t>Ejemplos</a:t>
            </a:r>
          </a:p>
        </p:txBody>
      </p:sp>
      <p:sp>
        <p:nvSpPr>
          <p:cNvPr id="3" name="Marcador de contenido 2"/>
          <p:cNvSpPr>
            <a:spLocks noGrp="1"/>
          </p:cNvSpPr>
          <p:nvPr>
            <p:ph idx="1"/>
          </p:nvPr>
        </p:nvSpPr>
        <p:spPr>
          <a:ln>
            <a:solidFill>
              <a:schemeClr val="accent2">
                <a:lumMod val="60000"/>
                <a:lumOff val="40000"/>
              </a:schemeClr>
            </a:solidFill>
          </a:ln>
        </p:spPr>
        <p:txBody>
          <a:bodyPr>
            <a:normAutofit/>
          </a:bodyPr>
          <a:lstStyle/>
          <a:p>
            <a:endParaRPr lang="es-MX" dirty="0"/>
          </a:p>
          <a:p>
            <a:pPr marL="457200" indent="-457200">
              <a:buFont typeface="+mj-lt"/>
              <a:buAutoNum type="arabicPeriod"/>
            </a:pPr>
            <a:r>
              <a:rPr lang="es-MX" sz="2800" dirty="0">
                <a:solidFill>
                  <a:schemeClr val="tx1"/>
                </a:solidFill>
                <a:latin typeface="Arial" panose="020B0604020202020204" pitchFamily="34" charset="0"/>
                <a:cs typeface="Arial" panose="020B0604020202020204" pitchFamily="34" charset="0"/>
              </a:rPr>
              <a:t>Premisa mayor: los seres humanos tienen dos manos y dos pies; premisa menor: John es ser humano</a:t>
            </a:r>
            <a:br>
              <a:rPr lang="es-MX" sz="2800" dirty="0">
                <a:solidFill>
                  <a:schemeClr val="tx1"/>
                </a:solidFill>
                <a:latin typeface="Arial" panose="020B0604020202020204" pitchFamily="34" charset="0"/>
                <a:cs typeface="Arial" panose="020B0604020202020204" pitchFamily="34" charset="0"/>
              </a:rPr>
            </a:br>
            <a:r>
              <a:rPr lang="es-MX" sz="2800" dirty="0">
                <a:solidFill>
                  <a:schemeClr val="tx1"/>
                </a:solidFill>
                <a:latin typeface="Arial" panose="020B0604020202020204" pitchFamily="34" charset="0"/>
                <a:cs typeface="Arial" panose="020B0604020202020204" pitchFamily="34" charset="0"/>
              </a:rPr>
              <a:t>conclusión: John tiene dos manos y dos pies. </a:t>
            </a:r>
          </a:p>
          <a:p>
            <a:pPr marL="457200" indent="-457200">
              <a:buFont typeface="+mj-lt"/>
              <a:buAutoNum type="arabicPeriod"/>
            </a:pPr>
            <a:r>
              <a:rPr lang="es-MX" sz="2800" dirty="0">
                <a:solidFill>
                  <a:schemeClr val="tx1"/>
                </a:solidFill>
                <a:latin typeface="Arial" panose="020B0604020202020204" pitchFamily="34" charset="0"/>
                <a:cs typeface="Arial" panose="020B0604020202020204" pitchFamily="34" charset="0"/>
              </a:rPr>
              <a:t>Todos los hombres tienen sentimientos, juan es un hombre, por tanto, juan tiene sentimientos.</a:t>
            </a:r>
          </a:p>
          <a:p>
            <a:pPr marL="0" indent="0">
              <a:buNone/>
            </a:pPr>
            <a:endParaRPr lang="es-MX" dirty="0"/>
          </a:p>
          <a:p>
            <a:endParaRPr lang="es-MX" dirty="0"/>
          </a:p>
          <a:p>
            <a:endParaRPr lang="es-MX" dirty="0"/>
          </a:p>
        </p:txBody>
      </p:sp>
    </p:spTree>
    <p:extLst>
      <p:ext uri="{BB962C8B-B14F-4D97-AF65-F5344CB8AC3E}">
        <p14:creationId xmlns:p14="http://schemas.microsoft.com/office/powerpoint/2010/main" xmlns="" val="37521719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B8F77E9-E456-4024-B17E-514A86401D45}"/>
              </a:ext>
            </a:extLst>
          </p:cNvPr>
          <p:cNvSpPr>
            <a:spLocks noGrp="1"/>
          </p:cNvSpPr>
          <p:nvPr>
            <p:ph type="ctrTitle"/>
          </p:nvPr>
        </p:nvSpPr>
        <p:spPr>
          <a:xfrm>
            <a:off x="911186" y="260648"/>
            <a:ext cx="7990807" cy="648072"/>
          </a:xfrm>
          <a:ln>
            <a:solidFill>
              <a:schemeClr val="accent2">
                <a:lumMod val="60000"/>
                <a:lumOff val="40000"/>
              </a:schemeClr>
            </a:solidFill>
          </a:ln>
        </p:spPr>
        <p:txBody>
          <a:bodyPr/>
          <a:lstStyle/>
          <a:p>
            <a:pPr algn="ctr"/>
            <a:r>
              <a:rPr lang="es-MX" sz="2800" dirty="0">
                <a:ln>
                  <a:solidFill>
                    <a:schemeClr val="accent2">
                      <a:lumMod val="75000"/>
                    </a:schemeClr>
                  </a:solidFill>
                </a:ln>
                <a:solidFill>
                  <a:schemeClr val="tx1"/>
                </a:solidFill>
                <a:latin typeface="Arial" panose="020B0604020202020204" pitchFamily="34" charset="0"/>
                <a:cs typeface="Arial" panose="020B0604020202020204" pitchFamily="34" charset="0"/>
              </a:rPr>
              <a:t>Elementos de la investigación científica</a:t>
            </a:r>
          </a:p>
        </p:txBody>
      </p:sp>
      <p:sp>
        <p:nvSpPr>
          <p:cNvPr id="3" name="Subtítulo 2">
            <a:extLst>
              <a:ext uri="{FF2B5EF4-FFF2-40B4-BE49-F238E27FC236}">
                <a16:creationId xmlns:a16="http://schemas.microsoft.com/office/drawing/2014/main" xmlns="" id="{1504F5A3-96DD-4D2D-94A7-20C503032C05}"/>
              </a:ext>
            </a:extLst>
          </p:cNvPr>
          <p:cNvSpPr>
            <a:spLocks noGrp="1"/>
          </p:cNvSpPr>
          <p:nvPr>
            <p:ph type="subTitle" idx="1"/>
          </p:nvPr>
        </p:nvSpPr>
        <p:spPr>
          <a:xfrm>
            <a:off x="623230" y="1484784"/>
            <a:ext cx="8782688" cy="3024336"/>
          </a:xfrm>
          <a:ln>
            <a:solidFill>
              <a:schemeClr val="accent2">
                <a:lumMod val="60000"/>
                <a:lumOff val="40000"/>
              </a:schemeClr>
            </a:solidFill>
          </a:ln>
        </p:spPr>
        <p:txBody>
          <a:bodyPr>
            <a:normAutofit/>
          </a:bodyPr>
          <a:lstStyle/>
          <a:p>
            <a:pPr algn="just"/>
            <a:r>
              <a:rPr lang="es-MX" sz="2800" dirty="0">
                <a:solidFill>
                  <a:schemeClr val="tx1"/>
                </a:solidFill>
                <a:latin typeface="Arial" panose="020B0604020202020204" pitchFamily="34" charset="0"/>
                <a:cs typeface="Arial" panose="020B0604020202020204" pitchFamily="34" charset="0"/>
              </a:rPr>
              <a:t>Procedimiento de reflexión, control y crítica que funciona a través de un sistema, el cual propone aportar nuevos hechos, datos, relaciones o las leyes en cualquier ámbito del conocimiento científico. </a:t>
            </a:r>
          </a:p>
        </p:txBody>
      </p:sp>
    </p:spTree>
    <p:extLst>
      <p:ext uri="{BB962C8B-B14F-4D97-AF65-F5344CB8AC3E}">
        <p14:creationId xmlns:p14="http://schemas.microsoft.com/office/powerpoint/2010/main" xmlns="" val="132916708"/>
      </p:ext>
    </p:extLst>
  </p:cSld>
  <p:clrMapOvr>
    <a:masterClrMapping/>
  </p:clrMapOvr>
  <p:transition spd="slow">
    <p:comb/>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xmlns="" id="{816E4A31-0D35-4986-8C11-3071C618DC1A}"/>
              </a:ext>
            </a:extLst>
          </p:cNvPr>
          <p:cNvGraphicFramePr/>
          <p:nvPr>
            <p:extLst/>
          </p:nvPr>
        </p:nvGraphicFramePr>
        <p:xfrm>
          <a:off x="191296" y="116632"/>
          <a:ext cx="10569714"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497151313"/>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FE6F488-1F2B-4F53-9ED7-CC58775BC187}"/>
              </a:ext>
            </a:extLst>
          </p:cNvPr>
          <p:cNvSpPr>
            <a:spLocks noGrp="1"/>
          </p:cNvSpPr>
          <p:nvPr>
            <p:ph type="ctrTitle"/>
          </p:nvPr>
        </p:nvSpPr>
        <p:spPr>
          <a:xfrm>
            <a:off x="1951008" y="571480"/>
            <a:ext cx="4143404" cy="504056"/>
          </a:xfrm>
          <a:ln>
            <a:solidFill>
              <a:schemeClr val="accent2">
                <a:lumMod val="40000"/>
                <a:lumOff val="60000"/>
              </a:schemeClr>
            </a:solidFill>
          </a:ln>
        </p:spPr>
        <p:txBody>
          <a:bodyPr/>
          <a:lstStyle/>
          <a:p>
            <a:pPr algn="l"/>
            <a:r>
              <a:rPr lang="es-MX" sz="2800" dirty="0">
                <a:ln>
                  <a:solidFill>
                    <a:schemeClr val="accent2">
                      <a:lumMod val="75000"/>
                    </a:schemeClr>
                  </a:solidFill>
                </a:ln>
                <a:solidFill>
                  <a:schemeClr val="tx1"/>
                </a:solidFill>
                <a:latin typeface="Arial" panose="020B0604020202020204" pitchFamily="34" charset="0"/>
                <a:cs typeface="Arial" panose="020B0604020202020204" pitchFamily="34" charset="0"/>
              </a:rPr>
              <a:t>Hecho, teoría y modelo</a:t>
            </a:r>
          </a:p>
        </p:txBody>
      </p:sp>
      <p:sp>
        <p:nvSpPr>
          <p:cNvPr id="6" name="Subtítulo 2">
            <a:extLst>
              <a:ext uri="{FF2B5EF4-FFF2-40B4-BE49-F238E27FC236}">
                <a16:creationId xmlns:a16="http://schemas.microsoft.com/office/drawing/2014/main" xmlns="" id="{6657A5F3-ECB1-4470-9D71-0F4E57AB2F05}"/>
              </a:ext>
            </a:extLst>
          </p:cNvPr>
          <p:cNvSpPr txBox="1">
            <a:spLocks/>
          </p:cNvSpPr>
          <p:nvPr/>
        </p:nvSpPr>
        <p:spPr>
          <a:xfrm>
            <a:off x="950875" y="1214422"/>
            <a:ext cx="8215371" cy="5072098"/>
          </a:xfrm>
          <a:prstGeom prst="rect">
            <a:avLst/>
          </a:prstGeom>
          <a:ln>
            <a:solidFill>
              <a:schemeClr val="accent2">
                <a:lumMod val="40000"/>
                <a:lumOff val="60000"/>
              </a:schemeClr>
            </a:solidFill>
          </a:ln>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marL="342900" indent="-342900" algn="l">
              <a:buClr>
                <a:srgbClr val="90C226"/>
              </a:buClr>
              <a:buFont typeface="Wingdings" panose="05000000000000000000" pitchFamily="2" charset="2"/>
              <a:buChar char="q"/>
            </a:pPr>
            <a:endParaRPr lang="es-MX" sz="2800" dirty="0" smtClean="0">
              <a:solidFill>
                <a:prstClr val="black"/>
              </a:solidFill>
              <a:latin typeface="Arial" panose="020B0604020202020204" pitchFamily="34" charset="0"/>
              <a:cs typeface="Arial" panose="020B0604020202020204" pitchFamily="34" charset="0"/>
            </a:endParaRPr>
          </a:p>
          <a:p>
            <a:pPr marL="342900" indent="-342900" algn="l">
              <a:buClr>
                <a:srgbClr val="90C226"/>
              </a:buClr>
              <a:buFont typeface="Wingdings" panose="05000000000000000000" pitchFamily="2" charset="2"/>
              <a:buChar char="q"/>
            </a:pPr>
            <a:endParaRPr lang="es-MX" sz="2800" dirty="0" smtClean="0">
              <a:solidFill>
                <a:prstClr val="black"/>
              </a:solidFill>
              <a:latin typeface="Arial" panose="020B0604020202020204" pitchFamily="34" charset="0"/>
              <a:cs typeface="Arial" panose="020B0604020202020204" pitchFamily="34" charset="0"/>
            </a:endParaRPr>
          </a:p>
          <a:p>
            <a:pPr marL="342900" indent="-342900" algn="l">
              <a:buClr>
                <a:srgbClr val="90C226"/>
              </a:buClr>
              <a:buFont typeface="Wingdings" panose="05000000000000000000" pitchFamily="2" charset="2"/>
              <a:buChar char="q"/>
            </a:pPr>
            <a:r>
              <a:rPr lang="es-MX" sz="2800" dirty="0" smtClean="0">
                <a:solidFill>
                  <a:prstClr val="black"/>
                </a:solidFill>
                <a:latin typeface="Arial" panose="020B0604020202020204" pitchFamily="34" charset="0"/>
                <a:cs typeface="Arial" panose="020B0604020202020204" pitchFamily="34" charset="0"/>
              </a:rPr>
              <a:t>Hecho</a:t>
            </a:r>
            <a:r>
              <a:rPr lang="es-MX" sz="2800" dirty="0">
                <a:solidFill>
                  <a:prstClr val="black"/>
                </a:solidFill>
                <a:latin typeface="Arial" panose="020B0604020202020204" pitchFamily="34" charset="0"/>
                <a:cs typeface="Arial" panose="020B0604020202020204" pitchFamily="34" charset="0"/>
              </a:rPr>
              <a:t>: evento o acontecimiento que sucede en el </a:t>
            </a:r>
            <a:r>
              <a:rPr lang="es-MX" sz="2800" dirty="0" smtClean="0">
                <a:solidFill>
                  <a:prstClr val="black"/>
                </a:solidFill>
                <a:latin typeface="Arial" panose="020B0604020202020204" pitchFamily="34" charset="0"/>
                <a:cs typeface="Arial" panose="020B0604020202020204" pitchFamily="34" charset="0"/>
              </a:rPr>
              <a:t>mundo.</a:t>
            </a:r>
          </a:p>
          <a:p>
            <a:pPr marL="342900" indent="-342900" algn="l">
              <a:buClr>
                <a:srgbClr val="90C226"/>
              </a:buClr>
              <a:buFont typeface="Wingdings" panose="05000000000000000000" pitchFamily="2" charset="2"/>
              <a:buChar char="q"/>
            </a:pPr>
            <a:endParaRPr lang="es-MX" sz="2800" dirty="0">
              <a:solidFill>
                <a:prstClr val="black"/>
              </a:solidFill>
              <a:latin typeface="Arial" panose="020B0604020202020204" pitchFamily="34" charset="0"/>
              <a:cs typeface="Arial" panose="020B0604020202020204" pitchFamily="34" charset="0"/>
            </a:endParaRPr>
          </a:p>
          <a:p>
            <a:pPr marL="342900" indent="-342900" algn="l">
              <a:buClr>
                <a:srgbClr val="90C226"/>
              </a:buClr>
              <a:buFont typeface="Wingdings" panose="05000000000000000000" pitchFamily="2" charset="2"/>
              <a:buChar char="q"/>
            </a:pPr>
            <a:r>
              <a:rPr lang="es-MX" sz="2800" dirty="0">
                <a:solidFill>
                  <a:prstClr val="black"/>
                </a:solidFill>
                <a:latin typeface="Arial" panose="020B0604020202020204" pitchFamily="34" charset="0"/>
                <a:cs typeface="Arial" panose="020B0604020202020204" pitchFamily="34" charset="0"/>
              </a:rPr>
              <a:t>Teoría: explica la </a:t>
            </a:r>
            <a:r>
              <a:rPr lang="es-MX" sz="2800" dirty="0" smtClean="0">
                <a:solidFill>
                  <a:prstClr val="black"/>
                </a:solidFill>
                <a:latin typeface="Arial" panose="020B0604020202020204" pitchFamily="34" charset="0"/>
                <a:cs typeface="Arial" panose="020B0604020202020204" pitchFamily="34" charset="0"/>
              </a:rPr>
              <a:t>realidad.</a:t>
            </a:r>
          </a:p>
          <a:p>
            <a:pPr marL="342900" indent="-342900" algn="l">
              <a:buClr>
                <a:srgbClr val="90C226"/>
              </a:buClr>
              <a:buFont typeface="Wingdings" panose="05000000000000000000" pitchFamily="2" charset="2"/>
              <a:buChar char="q"/>
            </a:pPr>
            <a:endParaRPr lang="es-MX" sz="2800" dirty="0">
              <a:solidFill>
                <a:prstClr val="black"/>
              </a:solidFill>
              <a:latin typeface="Arial" panose="020B0604020202020204" pitchFamily="34" charset="0"/>
              <a:cs typeface="Arial" panose="020B0604020202020204" pitchFamily="34" charset="0"/>
            </a:endParaRPr>
          </a:p>
          <a:p>
            <a:pPr marL="342900" indent="-342900" algn="l">
              <a:buClr>
                <a:srgbClr val="90C226"/>
              </a:buClr>
              <a:buFont typeface="Wingdings" panose="05000000000000000000" pitchFamily="2" charset="2"/>
              <a:buChar char="q"/>
            </a:pPr>
            <a:r>
              <a:rPr lang="es-MX" sz="2800" dirty="0">
                <a:solidFill>
                  <a:prstClr val="black"/>
                </a:solidFill>
                <a:latin typeface="Arial" panose="020B0604020202020204" pitchFamily="34" charset="0"/>
                <a:cs typeface="Arial" panose="020B0604020202020204" pitchFamily="34" charset="0"/>
              </a:rPr>
              <a:t>Modelo: describe, explica y ayuda a comprender la </a:t>
            </a:r>
            <a:r>
              <a:rPr lang="es-MX" sz="2800" dirty="0" smtClean="0">
                <a:solidFill>
                  <a:prstClr val="black"/>
                </a:solidFill>
                <a:latin typeface="Arial" panose="020B0604020202020204" pitchFamily="34" charset="0"/>
                <a:cs typeface="Arial" panose="020B0604020202020204" pitchFamily="34" charset="0"/>
              </a:rPr>
              <a:t>realidad.</a:t>
            </a:r>
            <a:endParaRPr lang="es-MX"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579662302"/>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diagonales redondeadas 1">
            <a:extLst>
              <a:ext uri="{FF2B5EF4-FFF2-40B4-BE49-F238E27FC236}">
                <a16:creationId xmlns:a16="http://schemas.microsoft.com/office/drawing/2014/main" xmlns="" id="{13F4BC64-7AF0-4A36-B039-A6D97B38E28C}"/>
              </a:ext>
            </a:extLst>
          </p:cNvPr>
          <p:cNvSpPr/>
          <p:nvPr/>
        </p:nvSpPr>
        <p:spPr>
          <a:xfrm>
            <a:off x="335273" y="260648"/>
            <a:ext cx="7973717" cy="4248472"/>
          </a:xfrm>
          <a:prstGeom prst="round2DiagRect">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r>
              <a:rPr lang="es-MX" sz="2800" b="1" dirty="0" smtClean="0">
                <a:solidFill>
                  <a:srgbClr val="54A021">
                    <a:lumMod val="75000"/>
                  </a:srgbClr>
                </a:solidFill>
                <a:latin typeface="Arial" panose="020B0604020202020204" pitchFamily="34" charset="0"/>
                <a:cs typeface="Arial" panose="020B0604020202020204" pitchFamily="34" charset="0"/>
              </a:rPr>
              <a:t>Hecho</a:t>
            </a:r>
          </a:p>
          <a:p>
            <a:pPr algn="just"/>
            <a:endParaRPr lang="es-MX" sz="2800" b="1" dirty="0">
              <a:solidFill>
                <a:srgbClr val="54A021">
                  <a:lumMod val="75000"/>
                </a:srgbClr>
              </a:solidFill>
              <a:latin typeface="Arial" panose="020B0604020202020204" pitchFamily="34" charset="0"/>
              <a:cs typeface="Arial" panose="020B0604020202020204" pitchFamily="34" charset="0"/>
            </a:endParaRPr>
          </a:p>
          <a:p>
            <a:pPr marL="285750" indent="-285750" algn="just">
              <a:buClr>
                <a:schemeClr val="accent5">
                  <a:lumMod val="60000"/>
                  <a:lumOff val="40000"/>
                </a:schemeClr>
              </a:buClr>
              <a:buFont typeface="Wingdings" panose="05000000000000000000" pitchFamily="2" charset="2"/>
              <a:buChar char="q"/>
            </a:pPr>
            <a:r>
              <a:rPr lang="es-MX" sz="2800" dirty="0">
                <a:solidFill>
                  <a:prstClr val="black"/>
                </a:solidFill>
                <a:latin typeface="Arial" panose="020B0604020202020204" pitchFamily="34" charset="0"/>
                <a:cs typeface="Arial" panose="020B0604020202020204" pitchFamily="34" charset="0"/>
              </a:rPr>
              <a:t>Estado evento comprobable mediante la percepción de los sentidos. </a:t>
            </a:r>
            <a:endParaRPr lang="es-MX" sz="2800" dirty="0" smtClean="0">
              <a:solidFill>
                <a:prstClr val="black"/>
              </a:solidFill>
              <a:latin typeface="Arial" panose="020B0604020202020204" pitchFamily="34" charset="0"/>
              <a:cs typeface="Arial" panose="020B0604020202020204" pitchFamily="34" charset="0"/>
            </a:endParaRPr>
          </a:p>
          <a:p>
            <a:pPr marL="285750" indent="-285750" algn="just">
              <a:buClr>
                <a:schemeClr val="accent5">
                  <a:lumMod val="60000"/>
                  <a:lumOff val="40000"/>
                </a:schemeClr>
              </a:buClr>
            </a:pPr>
            <a:endParaRPr lang="es-MX" sz="2800" dirty="0">
              <a:solidFill>
                <a:prstClr val="black"/>
              </a:solidFill>
              <a:latin typeface="Arial" panose="020B0604020202020204" pitchFamily="34" charset="0"/>
              <a:cs typeface="Arial" panose="020B0604020202020204" pitchFamily="34" charset="0"/>
            </a:endParaRPr>
          </a:p>
          <a:p>
            <a:pPr marL="285750" indent="-285750" algn="just">
              <a:buClr>
                <a:schemeClr val="accent5">
                  <a:lumMod val="60000"/>
                  <a:lumOff val="40000"/>
                </a:schemeClr>
              </a:buClr>
              <a:buFont typeface="Wingdings" panose="05000000000000000000" pitchFamily="2" charset="2"/>
              <a:buChar char="q"/>
            </a:pPr>
            <a:r>
              <a:rPr lang="es-MX" sz="2800" dirty="0" smtClean="0">
                <a:solidFill>
                  <a:prstClr val="black"/>
                </a:solidFill>
                <a:latin typeface="Arial" panose="020B0604020202020204" pitchFamily="34" charset="0"/>
                <a:cs typeface="Arial" panose="020B0604020202020204" pitchFamily="34" charset="0"/>
              </a:rPr>
              <a:t>Es </a:t>
            </a:r>
            <a:r>
              <a:rPr lang="es-MX" sz="2800" dirty="0">
                <a:solidFill>
                  <a:prstClr val="black"/>
                </a:solidFill>
                <a:latin typeface="Arial" panose="020B0604020202020204" pitchFamily="34" charset="0"/>
                <a:cs typeface="Arial" panose="020B0604020202020204" pitchFamily="34" charset="0"/>
              </a:rPr>
              <a:t>cualquier acontecimiento que sucede en el mundo, sea provocado por la naturaleza o por los seres humanos. </a:t>
            </a:r>
          </a:p>
          <a:p>
            <a:pPr marL="285750" indent="-285750" algn="just">
              <a:buFont typeface="Wingdings" panose="05000000000000000000" pitchFamily="2" charset="2"/>
              <a:buChar char="q"/>
            </a:pPr>
            <a:endParaRPr lang="es-MX"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734184544"/>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diagonales redondeadas 3">
            <a:extLst>
              <a:ext uri="{FF2B5EF4-FFF2-40B4-BE49-F238E27FC236}">
                <a16:creationId xmlns:a16="http://schemas.microsoft.com/office/drawing/2014/main" xmlns="" id="{AB806530-173B-48B2-802C-99112888192E}"/>
              </a:ext>
            </a:extLst>
          </p:cNvPr>
          <p:cNvSpPr/>
          <p:nvPr/>
        </p:nvSpPr>
        <p:spPr>
          <a:xfrm>
            <a:off x="808001" y="1000108"/>
            <a:ext cx="8715436" cy="4929222"/>
          </a:xfrm>
          <a:prstGeom prst="round2DiagRect">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r>
              <a:rPr lang="es-MX" sz="2800" b="1" dirty="0" smtClean="0">
                <a:solidFill>
                  <a:srgbClr val="54A021">
                    <a:lumMod val="75000"/>
                  </a:srgbClr>
                </a:solidFill>
                <a:latin typeface="Arial" panose="020B0604020202020204" pitchFamily="34" charset="0"/>
                <a:cs typeface="Arial" panose="020B0604020202020204" pitchFamily="34" charset="0"/>
              </a:rPr>
              <a:t>Modelo</a:t>
            </a:r>
          </a:p>
          <a:p>
            <a:pPr algn="just"/>
            <a:endParaRPr lang="es-MX" sz="2800" b="1" dirty="0">
              <a:solidFill>
                <a:srgbClr val="54A021">
                  <a:lumMod val="75000"/>
                </a:srgbClr>
              </a:solidFill>
              <a:latin typeface="Arial" panose="020B0604020202020204" pitchFamily="34" charset="0"/>
              <a:cs typeface="Arial" panose="020B0604020202020204" pitchFamily="34" charset="0"/>
            </a:endParaRPr>
          </a:p>
          <a:p>
            <a:pPr algn="just"/>
            <a:r>
              <a:rPr lang="es-MX" sz="2800" dirty="0">
                <a:solidFill>
                  <a:prstClr val="black"/>
                </a:solidFill>
                <a:latin typeface="Arial" panose="020B0604020202020204" pitchFamily="34" charset="0"/>
                <a:cs typeface="Arial" panose="020B0604020202020204" pitchFamily="34" charset="0"/>
              </a:rPr>
              <a:t>Es un bosquejo que representa un conjunto real con cierto grado de precisión y en la forma más completa posible, pero sin pretender aportar una réplica de lo que existe en la realidad. Son útiles para describir, explicar o comprender mejor la realidad, cuando es imposible trabajar directamente en la realidad en sí.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diagonales redondeadas 2">
            <a:extLst>
              <a:ext uri="{FF2B5EF4-FFF2-40B4-BE49-F238E27FC236}">
                <a16:creationId xmlns:a16="http://schemas.microsoft.com/office/drawing/2014/main" xmlns="" id="{FD10F6B0-902B-4E6C-B37B-FFE41709C57B}"/>
              </a:ext>
            </a:extLst>
          </p:cNvPr>
          <p:cNvSpPr/>
          <p:nvPr/>
        </p:nvSpPr>
        <p:spPr>
          <a:xfrm>
            <a:off x="1022314" y="1071546"/>
            <a:ext cx="7572428" cy="5521379"/>
          </a:xfrm>
          <a:prstGeom prst="round2DiagRect">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r>
              <a:rPr lang="es-MX" sz="2800" b="1" dirty="0" smtClean="0">
                <a:solidFill>
                  <a:srgbClr val="54A021">
                    <a:lumMod val="75000"/>
                  </a:srgbClr>
                </a:solidFill>
                <a:latin typeface="Arial" panose="020B0604020202020204" pitchFamily="34" charset="0"/>
                <a:cs typeface="Arial" panose="020B0604020202020204" pitchFamily="34" charset="0"/>
              </a:rPr>
              <a:t>Teoría</a:t>
            </a:r>
            <a:endParaRPr lang="es-MX" sz="2800" b="1" dirty="0">
              <a:solidFill>
                <a:srgbClr val="54A021">
                  <a:lumMod val="75000"/>
                </a:srgbClr>
              </a:solidFill>
              <a:latin typeface="Arial" panose="020B0604020202020204" pitchFamily="34" charset="0"/>
              <a:cs typeface="Arial" panose="020B0604020202020204" pitchFamily="34" charset="0"/>
            </a:endParaRPr>
          </a:p>
          <a:p>
            <a:pPr algn="just"/>
            <a:endParaRPr lang="es-MX" sz="2800" dirty="0" smtClean="0">
              <a:solidFill>
                <a:prstClr val="black"/>
              </a:solidFill>
              <a:latin typeface="Arial" panose="020B0604020202020204" pitchFamily="34" charset="0"/>
              <a:cs typeface="Arial" panose="020B0604020202020204" pitchFamily="34" charset="0"/>
            </a:endParaRPr>
          </a:p>
          <a:p>
            <a:pPr algn="just"/>
            <a:endParaRPr lang="es-MX" sz="2800" dirty="0" smtClean="0">
              <a:solidFill>
                <a:prstClr val="black"/>
              </a:solidFill>
              <a:latin typeface="Arial" panose="020B0604020202020204" pitchFamily="34" charset="0"/>
              <a:cs typeface="Arial" panose="020B0604020202020204" pitchFamily="34" charset="0"/>
            </a:endParaRPr>
          </a:p>
          <a:p>
            <a:pPr algn="just"/>
            <a:r>
              <a:rPr lang="es-MX" sz="2800" dirty="0" smtClean="0">
                <a:solidFill>
                  <a:prstClr val="black"/>
                </a:solidFill>
                <a:latin typeface="Arial" panose="020B0604020202020204" pitchFamily="34" charset="0"/>
                <a:cs typeface="Arial" panose="020B0604020202020204" pitchFamily="34" charset="0"/>
              </a:rPr>
              <a:t>Explica </a:t>
            </a:r>
            <a:r>
              <a:rPr lang="es-MX" sz="2800" dirty="0">
                <a:solidFill>
                  <a:prstClr val="black"/>
                </a:solidFill>
                <a:latin typeface="Arial" panose="020B0604020202020204" pitchFamily="34" charset="0"/>
                <a:cs typeface="Arial" panose="020B0604020202020204" pitchFamily="34" charset="0"/>
              </a:rPr>
              <a:t>la realidad (por qué, cómo, cuándo, ocurre el fenómeno que se estudia), para ordenarla en una serie de conceptos e ideas; es el fin definitivo de cualquier investigación científica.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esquinas redondeadas 2">
            <a:extLst>
              <a:ext uri="{FF2B5EF4-FFF2-40B4-BE49-F238E27FC236}">
                <a16:creationId xmlns:a16="http://schemas.microsoft.com/office/drawing/2014/main" xmlns="" id="{3DAB837C-1EC0-4803-9CBE-75A6B802DC1B}"/>
              </a:ext>
            </a:extLst>
          </p:cNvPr>
          <p:cNvSpPr/>
          <p:nvPr/>
        </p:nvSpPr>
        <p:spPr>
          <a:xfrm>
            <a:off x="236496" y="260648"/>
            <a:ext cx="10419500" cy="5976664"/>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r>
              <a:rPr lang="es-MX" sz="2800" dirty="0">
                <a:solidFill>
                  <a:prstClr val="black"/>
                </a:solidFill>
                <a:latin typeface="Arial" panose="020B0604020202020204" pitchFamily="34" charset="0"/>
                <a:cs typeface="Arial" panose="020B0604020202020204" pitchFamily="34" charset="0"/>
              </a:rPr>
              <a:t>Hecho científico; La vacuna contra la poliomielitis funciona formando anticuerpos resistentes a la enfermedad.</a:t>
            </a:r>
          </a:p>
          <a:p>
            <a:endParaRPr lang="es-MX" sz="2800" dirty="0">
              <a:solidFill>
                <a:prstClr val="black"/>
              </a:solidFill>
              <a:latin typeface="Arial" panose="020B0604020202020204" pitchFamily="34" charset="0"/>
              <a:cs typeface="Arial" panose="020B0604020202020204" pitchFamily="34" charset="0"/>
            </a:endParaRPr>
          </a:p>
          <a:p>
            <a:r>
              <a:rPr lang="es-MX" sz="2800" dirty="0">
                <a:solidFill>
                  <a:prstClr val="black"/>
                </a:solidFill>
                <a:latin typeface="Arial" panose="020B0604020202020204" pitchFamily="34" charset="0"/>
                <a:cs typeface="Arial" panose="020B0604020202020204" pitchFamily="34" charset="0"/>
              </a:rPr>
              <a:t>La técnica que funcionó ante esta enfermedad fue lograda después de que el bacteriólogo Dr. John Franklin Enders reprodujo en su laboratorio el virus que lo provoca.</a:t>
            </a:r>
          </a:p>
          <a:p>
            <a:endParaRPr lang="es-MX" sz="2800" dirty="0">
              <a:solidFill>
                <a:prstClr val="black"/>
              </a:solidFill>
              <a:latin typeface="Arial" panose="020B0604020202020204" pitchFamily="34" charset="0"/>
              <a:cs typeface="Arial" panose="020B0604020202020204" pitchFamily="34" charset="0"/>
            </a:endParaRPr>
          </a:p>
          <a:p>
            <a:endParaRPr lang="es-MX" dirty="0">
              <a:solidFill>
                <a:prstClr val="black"/>
              </a:solidFill>
              <a:latin typeface="Arial" panose="020B0604020202020204" pitchFamily="34" charset="0"/>
              <a:cs typeface="Arial" panose="020B0604020202020204" pitchFamily="34" charset="0"/>
            </a:endParaRPr>
          </a:p>
          <a:p>
            <a:pPr algn="ctr"/>
            <a:endParaRPr lang="es-MX" dirty="0">
              <a:solidFill>
                <a:prstClr val="black"/>
              </a:solidFill>
              <a:latin typeface="Arial" panose="020B0604020202020204" pitchFamily="34" charset="0"/>
              <a:cs typeface="Arial" panose="020B0604020202020204" pitchFamily="34" charset="0"/>
            </a:endParaRPr>
          </a:p>
          <a:p>
            <a:pPr algn="ctr"/>
            <a:endParaRPr lang="es-MX" dirty="0">
              <a:solidFill>
                <a:prstClr val="black"/>
              </a:solidFill>
              <a:latin typeface="Arial" panose="020B0604020202020204" pitchFamily="34" charset="0"/>
              <a:cs typeface="Arial" panose="020B0604020202020204" pitchFamily="34" charset="0"/>
            </a:endParaRPr>
          </a:p>
          <a:p>
            <a:pPr algn="ctr"/>
            <a:endParaRPr lang="es-MX" dirty="0">
              <a:solidFill>
                <a:prstClr val="black"/>
              </a:solidFill>
              <a:latin typeface="Arial" panose="020B0604020202020204" pitchFamily="34" charset="0"/>
              <a:cs typeface="Arial" panose="020B0604020202020204" pitchFamily="34" charset="0"/>
            </a:endParaRPr>
          </a:p>
          <a:p>
            <a:pPr algn="ctr"/>
            <a:endParaRPr lang="es-MX"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1394443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22248" y="2571744"/>
            <a:ext cx="8661883" cy="3108543"/>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endParaRPr lang="es-MX" sz="2800" dirty="0" smtClean="0">
              <a:solidFill>
                <a:prstClr val="black"/>
              </a:solidFill>
              <a:latin typeface="Arial" panose="020B0604020202020204" pitchFamily="34" charset="0"/>
              <a:cs typeface="Arial" panose="020B0604020202020204" pitchFamily="34" charset="0"/>
            </a:endParaRPr>
          </a:p>
          <a:p>
            <a:pPr algn="just"/>
            <a:r>
              <a:rPr lang="es-MX" sz="2800" dirty="0" smtClean="0">
                <a:solidFill>
                  <a:prstClr val="black"/>
                </a:solidFill>
                <a:latin typeface="Arial" panose="020B0604020202020204" pitchFamily="34" charset="0"/>
                <a:cs typeface="Arial" panose="020B0604020202020204" pitchFamily="34" charset="0"/>
              </a:rPr>
              <a:t>El </a:t>
            </a:r>
            <a:r>
              <a:rPr lang="es-MX" sz="2800" dirty="0">
                <a:solidFill>
                  <a:prstClr val="black"/>
                </a:solidFill>
                <a:latin typeface="Arial" panose="020B0604020202020204" pitchFamily="34" charset="0"/>
                <a:cs typeface="Arial" panose="020B0604020202020204" pitchFamily="34" charset="0"/>
              </a:rPr>
              <a:t>cuerpo al encontrar el virus muerto desarrolla los anticuerpos que necesita para detenerlo, y al momento de que el virus vivo entra al sistema del paciente, ya cuenta con los anticuerpos que le permiten detener el problema.</a:t>
            </a:r>
          </a:p>
          <a:p>
            <a:pPr algn="just"/>
            <a:endParaRPr lang="es-MX" sz="2800" dirty="0">
              <a:solidFill>
                <a:prstClr val="black"/>
              </a:solidFill>
              <a:latin typeface="Arial" panose="020B0604020202020204" pitchFamily="34" charset="0"/>
              <a:cs typeface="Arial" panose="020B0604020202020204" pitchFamily="34" charset="0"/>
            </a:endParaRPr>
          </a:p>
        </p:txBody>
      </p:sp>
      <p:sp>
        <p:nvSpPr>
          <p:cNvPr id="4" name="3 Rectángulo"/>
          <p:cNvSpPr/>
          <p:nvPr/>
        </p:nvSpPr>
        <p:spPr>
          <a:xfrm>
            <a:off x="522248" y="642918"/>
            <a:ext cx="8572560"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sz="2800" dirty="0" smtClean="0">
                <a:solidFill>
                  <a:prstClr val="black"/>
                </a:solidFill>
                <a:latin typeface="Arial" panose="020B0604020202020204" pitchFamily="34" charset="0"/>
                <a:cs typeface="Arial" panose="020B0604020202020204" pitchFamily="34" charset="0"/>
              </a:rPr>
              <a:t>Gracias a esta técnica es que el Dr. Jonas Edward Salk desarrolló la vacuna matando al virus e inyectándolo a los pacientes para inocularlos.</a:t>
            </a:r>
            <a:endParaRPr lang="es-MX"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043474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79438" y="714356"/>
            <a:ext cx="8742998" cy="5262979"/>
          </a:xfrm>
          <a:prstGeom prst="rect">
            <a:avLst/>
          </a:prstGeom>
          <a:ln>
            <a:solidFill>
              <a:schemeClr val="accent1">
                <a:lumMod val="60000"/>
                <a:lumOff val="40000"/>
              </a:schemeClr>
            </a:solidFill>
          </a:ln>
        </p:spPr>
        <p:txBody>
          <a:bodyPr wrap="square">
            <a:spAutoFit/>
          </a:bodyPr>
          <a:lstStyle/>
          <a:p>
            <a:pPr algn="just"/>
            <a:r>
              <a:rPr lang="es-MX" sz="2800" dirty="0">
                <a:solidFill>
                  <a:prstClr val="black"/>
                </a:solidFill>
                <a:latin typeface="Arial" pitchFamily="34" charset="0"/>
                <a:cs typeface="Arial" pitchFamily="34" charset="0"/>
              </a:rPr>
              <a:t>El propósito es el vincular la teoría con la construcción del conocimiento para la entrega del producto final que es el protocolo de investigación. </a:t>
            </a:r>
          </a:p>
          <a:p>
            <a:pPr algn="just"/>
            <a:endParaRPr lang="es-MX" sz="2800" dirty="0">
              <a:solidFill>
                <a:prstClr val="black"/>
              </a:solidFill>
              <a:latin typeface="Arial" pitchFamily="34" charset="0"/>
              <a:cs typeface="Arial" pitchFamily="34" charset="0"/>
            </a:endParaRPr>
          </a:p>
          <a:p>
            <a:pPr algn="just"/>
            <a:r>
              <a:rPr lang="es-MX" sz="2800" dirty="0">
                <a:solidFill>
                  <a:prstClr val="black"/>
                </a:solidFill>
                <a:latin typeface="Arial" pitchFamily="34" charset="0"/>
                <a:cs typeface="Arial" pitchFamily="34" charset="0"/>
              </a:rPr>
              <a:t>Las competencias que deberán desarrollar los alumnos son:</a:t>
            </a:r>
          </a:p>
          <a:p>
            <a:pPr algn="just"/>
            <a:endParaRPr lang="es-MX" sz="2800" dirty="0">
              <a:solidFill>
                <a:prstClr val="black"/>
              </a:solidFill>
              <a:latin typeface="Arial" pitchFamily="34" charset="0"/>
              <a:cs typeface="Arial" pitchFamily="34" charset="0"/>
            </a:endParaRPr>
          </a:p>
          <a:p>
            <a:pPr marL="342900" indent="-342900" algn="just">
              <a:buClr>
                <a:schemeClr val="accent1">
                  <a:lumMod val="75000"/>
                </a:schemeClr>
              </a:buClr>
              <a:buFont typeface="Wingdings" pitchFamily="2" charset="2"/>
              <a:buChar char="q"/>
            </a:pPr>
            <a:r>
              <a:rPr lang="es-MX" sz="2800" dirty="0">
                <a:solidFill>
                  <a:prstClr val="black"/>
                </a:solidFill>
                <a:latin typeface="Arial" pitchFamily="34" charset="0"/>
                <a:cs typeface="Arial" pitchFamily="34" charset="0"/>
              </a:rPr>
              <a:t> Comprender los principios teóricos del conocimiento científico que sustentan a los procedimientos de la investigación científica y el proceso de construcción del conocimiento científico. </a:t>
            </a:r>
          </a:p>
        </p:txBody>
      </p:sp>
    </p:spTree>
    <p:extLst>
      <p:ext uri="{BB962C8B-B14F-4D97-AF65-F5344CB8AC3E}">
        <p14:creationId xmlns:p14="http://schemas.microsoft.com/office/powerpoint/2010/main" xmlns="" val="21984023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22314" y="1285860"/>
            <a:ext cx="8118511" cy="267765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800" dirty="0" smtClean="0">
                <a:solidFill>
                  <a:prstClr val="black"/>
                </a:solidFill>
                <a:latin typeface="Arial" panose="020B0604020202020204" pitchFamily="34" charset="0"/>
                <a:cs typeface="Arial" panose="020B0604020202020204" pitchFamily="34" charset="0"/>
              </a:rPr>
              <a:t>Es así que los </a:t>
            </a:r>
            <a:r>
              <a:rPr lang="es-MX" sz="2800" dirty="0" smtClean="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hechos</a:t>
            </a:r>
            <a:r>
              <a:rPr lang="es-MX" sz="2800" dirty="0" smtClean="0">
                <a:solidFill>
                  <a:prstClr val="black"/>
                </a:solidFill>
                <a:latin typeface="Arial" panose="020B0604020202020204" pitchFamily="34" charset="0"/>
                <a:cs typeface="Arial" panose="020B0604020202020204" pitchFamily="34" charset="0"/>
              </a:rPr>
              <a:t> realizados por estos dos profesionales resolvieron y casi extinguen la poliomielitis en el mundo occidental, existiendo solamente en algunos lugares del tercer mundo, en los que se está gestionando por la O.N.U. la erradicación de tan dañino mal.</a:t>
            </a:r>
            <a:endParaRPr lang="es-MX" sz="2800" dirty="0">
              <a:solidFill>
                <a:prstClr val="black"/>
              </a:solidFill>
              <a:latin typeface="Arial" panose="020B0604020202020204" pitchFamily="34" charset="0"/>
              <a:cs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xmlns="" id="{3D289A35-6E62-4E55-A7B5-E6179DB592D6}"/>
              </a:ext>
            </a:extLst>
          </p:cNvPr>
          <p:cNvGraphicFramePr/>
          <p:nvPr>
            <p:extLst/>
          </p:nvPr>
        </p:nvGraphicFramePr>
        <p:xfrm>
          <a:off x="479253" y="188640"/>
          <a:ext cx="8566720"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xmlns="" id="{B1E84470-C506-4C07-BB13-123BBD7339B3}"/>
              </a:ext>
            </a:extLst>
          </p:cNvPr>
          <p:cNvSpPr txBox="1"/>
          <p:nvPr/>
        </p:nvSpPr>
        <p:spPr>
          <a:xfrm>
            <a:off x="8614036" y="6165306"/>
            <a:ext cx="3959409" cy="507831"/>
          </a:xfrm>
          <a:prstGeom prst="rect">
            <a:avLst/>
          </a:prstGeom>
          <a:noFill/>
        </p:spPr>
        <p:txBody>
          <a:bodyPr wrap="square" rtlCol="0">
            <a:spAutoFit/>
          </a:bodyPr>
          <a:lstStyle/>
          <a:p>
            <a:pPr algn="ctr">
              <a:lnSpc>
                <a:spcPct val="90000"/>
              </a:lnSpc>
            </a:pPr>
            <a:r>
              <a:rPr lang="es-MX" sz="1000" dirty="0">
                <a:solidFill>
                  <a:prstClr val="black"/>
                </a:solidFill>
                <a:latin typeface="Arial" panose="020B0604020202020204" pitchFamily="34" charset="0"/>
                <a:cs typeface="Arial" panose="020B0604020202020204" pitchFamily="34" charset="0"/>
              </a:rPr>
              <a:t>Fuente: Elaboración propia con datos obtenidos de:</a:t>
            </a:r>
          </a:p>
          <a:p>
            <a:pPr algn="ctr">
              <a:lnSpc>
                <a:spcPct val="90000"/>
              </a:lnSpc>
            </a:pPr>
            <a:r>
              <a:rPr lang="es-ES" sz="1000" dirty="0">
                <a:solidFill>
                  <a:prstClr val="black"/>
                </a:solidFill>
                <a:latin typeface="Arial" panose="020B0604020202020204" pitchFamily="34" charset="0"/>
                <a:cs typeface="Arial" panose="020B0604020202020204" pitchFamily="34" charset="0"/>
                <a:hlinkClick r:id="rId6"/>
              </a:rPr>
              <a:t>http://www.tipos.co/tipos-de-teorias/#ixzz4r0mnQchd</a:t>
            </a:r>
            <a:endParaRPr lang="es-ES" sz="1000" dirty="0">
              <a:solidFill>
                <a:prstClr val="black"/>
              </a:solidFill>
              <a:latin typeface="Arial" panose="020B0604020202020204" pitchFamily="34" charset="0"/>
              <a:cs typeface="Arial" panose="020B0604020202020204" pitchFamily="34" charset="0"/>
            </a:endParaRPr>
          </a:p>
          <a:p>
            <a:pPr algn="ctr">
              <a:lnSpc>
                <a:spcPct val="90000"/>
              </a:lnSpc>
            </a:pPr>
            <a:r>
              <a:rPr lang="es-ES" sz="1000" dirty="0">
                <a:solidFill>
                  <a:prstClr val="black"/>
                </a:solidFill>
                <a:latin typeface="Arial" panose="020B0604020202020204" pitchFamily="34" charset="0"/>
                <a:cs typeface="Arial" panose="020B0604020202020204" pitchFamily="34" charset="0"/>
                <a:hlinkClick r:id="rId6"/>
              </a:rPr>
              <a:t>http://www.tipos.co/tipos-de-teorias/#ixzz4r0lrRSBD</a:t>
            </a:r>
            <a:endParaRPr lang="es-ES" sz="1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763843174"/>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A78675E-3E43-43A4-B0AF-D3B61930EB0C}"/>
              </a:ext>
            </a:extLst>
          </p:cNvPr>
          <p:cNvSpPr>
            <a:spLocks noGrp="1"/>
          </p:cNvSpPr>
          <p:nvPr>
            <p:ph type="title"/>
          </p:nvPr>
        </p:nvSpPr>
        <p:spPr>
          <a:xfrm>
            <a:off x="1523605" y="692696"/>
            <a:ext cx="9141617" cy="602704"/>
          </a:xfrm>
          <a:solidFill>
            <a:schemeClr val="accent5">
              <a:lumMod val="20000"/>
              <a:lumOff val="80000"/>
            </a:schemeClr>
          </a:solidFill>
          <a:ln>
            <a:solidFill>
              <a:schemeClr val="tx1"/>
            </a:solidFill>
          </a:ln>
        </p:spPr>
        <p:txBody>
          <a:bodyPr>
            <a:normAutofit/>
          </a:bodyPr>
          <a:lstStyle/>
          <a:p>
            <a:pPr algn="ctr"/>
            <a:r>
              <a:rPr lang="es-MX" sz="2800" dirty="0">
                <a:solidFill>
                  <a:schemeClr val="tx1"/>
                </a:solidFill>
                <a:latin typeface="Arial" panose="020B0604020202020204" pitchFamily="34" charset="0"/>
                <a:cs typeface="Arial" panose="020B0604020202020204" pitchFamily="34" charset="0"/>
              </a:rPr>
              <a:t>Tipos de Modelo</a:t>
            </a:r>
          </a:p>
        </p:txBody>
      </p:sp>
      <p:sp>
        <p:nvSpPr>
          <p:cNvPr id="3" name="Rectángulo: esquinas diagonales redondeadas 2">
            <a:extLst>
              <a:ext uri="{FF2B5EF4-FFF2-40B4-BE49-F238E27FC236}">
                <a16:creationId xmlns:a16="http://schemas.microsoft.com/office/drawing/2014/main" xmlns="" id="{D91FA142-3F24-4A19-A25F-EFA0821D926A}"/>
              </a:ext>
            </a:extLst>
          </p:cNvPr>
          <p:cNvSpPr/>
          <p:nvPr/>
        </p:nvSpPr>
        <p:spPr>
          <a:xfrm>
            <a:off x="623230" y="2026299"/>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Físicos</a:t>
            </a:r>
          </a:p>
        </p:txBody>
      </p:sp>
      <p:sp>
        <p:nvSpPr>
          <p:cNvPr id="4" name="Rectángulo: esquinas diagonales redondeadas 3">
            <a:extLst>
              <a:ext uri="{FF2B5EF4-FFF2-40B4-BE49-F238E27FC236}">
                <a16:creationId xmlns:a16="http://schemas.microsoft.com/office/drawing/2014/main" xmlns="" id="{84499DF5-3A01-4A7A-886C-0D2859C32485}"/>
              </a:ext>
            </a:extLst>
          </p:cNvPr>
          <p:cNvSpPr/>
          <p:nvPr/>
        </p:nvSpPr>
        <p:spPr>
          <a:xfrm>
            <a:off x="7941359" y="3861050"/>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a:solidFill>
                  <a:prstClr val="black"/>
                </a:solidFill>
                <a:latin typeface="Arial" panose="020B0604020202020204" pitchFamily="34" charset="0"/>
                <a:cs typeface="Arial" panose="020B0604020202020204" pitchFamily="34" charset="0"/>
              </a:rPr>
              <a:t> </a:t>
            </a:r>
            <a:r>
              <a:rPr lang="es-MX" sz="2800" dirty="0">
                <a:solidFill>
                  <a:prstClr val="black"/>
                </a:solidFill>
                <a:latin typeface="Arial" panose="020B0604020202020204" pitchFamily="34" charset="0"/>
                <a:cs typeface="Arial" panose="020B0604020202020204" pitchFamily="34" charset="0"/>
              </a:rPr>
              <a:t>Gráficos</a:t>
            </a:r>
          </a:p>
        </p:txBody>
      </p:sp>
      <p:sp>
        <p:nvSpPr>
          <p:cNvPr id="5" name="Rectángulo: esquinas diagonales redondeadas 4">
            <a:extLst>
              <a:ext uri="{FF2B5EF4-FFF2-40B4-BE49-F238E27FC236}">
                <a16:creationId xmlns:a16="http://schemas.microsoft.com/office/drawing/2014/main" xmlns="" id="{F630BE79-1C31-4D45-96AC-210CC8A1303B}"/>
              </a:ext>
            </a:extLst>
          </p:cNvPr>
          <p:cNvSpPr/>
          <p:nvPr/>
        </p:nvSpPr>
        <p:spPr>
          <a:xfrm>
            <a:off x="4906591" y="3861049"/>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a:solidFill>
                  <a:prstClr val="black"/>
                </a:solidFill>
                <a:latin typeface="Arial" panose="020B0604020202020204" pitchFamily="34" charset="0"/>
                <a:cs typeface="Arial" panose="020B0604020202020204" pitchFamily="34" charset="0"/>
              </a:rPr>
              <a:t> </a:t>
            </a:r>
            <a:r>
              <a:rPr lang="es-MX" sz="2800" dirty="0">
                <a:solidFill>
                  <a:prstClr val="black"/>
                </a:solidFill>
                <a:latin typeface="Arial" panose="020B0604020202020204" pitchFamily="34" charset="0"/>
                <a:cs typeface="Arial" panose="020B0604020202020204" pitchFamily="34" charset="0"/>
              </a:rPr>
              <a:t>Conceptuales</a:t>
            </a:r>
          </a:p>
        </p:txBody>
      </p:sp>
      <p:sp>
        <p:nvSpPr>
          <p:cNvPr id="6" name="Rectángulo: esquinas diagonales redondeadas 5">
            <a:extLst>
              <a:ext uri="{FF2B5EF4-FFF2-40B4-BE49-F238E27FC236}">
                <a16:creationId xmlns:a16="http://schemas.microsoft.com/office/drawing/2014/main" xmlns="" id="{BE7F7BE7-E886-47B9-8D4D-1A69C82C4035}"/>
              </a:ext>
            </a:extLst>
          </p:cNvPr>
          <p:cNvSpPr/>
          <p:nvPr/>
        </p:nvSpPr>
        <p:spPr>
          <a:xfrm>
            <a:off x="1871824" y="3861050"/>
            <a:ext cx="2195671" cy="1484365"/>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 Estocástico</a:t>
            </a:r>
          </a:p>
        </p:txBody>
      </p:sp>
      <p:sp>
        <p:nvSpPr>
          <p:cNvPr id="7" name="Rectángulo: esquinas diagonales redondeadas 6">
            <a:extLst>
              <a:ext uri="{FF2B5EF4-FFF2-40B4-BE49-F238E27FC236}">
                <a16:creationId xmlns:a16="http://schemas.microsoft.com/office/drawing/2014/main" xmlns="" id="{1F421B75-6D0E-4056-AB52-C7063128BD61}"/>
              </a:ext>
            </a:extLst>
          </p:cNvPr>
          <p:cNvSpPr/>
          <p:nvPr/>
        </p:nvSpPr>
        <p:spPr>
          <a:xfrm>
            <a:off x="3626981" y="2007832"/>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 </a:t>
            </a:r>
            <a:r>
              <a:rPr lang="es-MX" sz="2400" dirty="0">
                <a:solidFill>
                  <a:prstClr val="black"/>
                </a:solidFill>
                <a:latin typeface="Arial" panose="020B0604020202020204" pitchFamily="34" charset="0"/>
                <a:cs typeface="Arial" panose="020B0604020202020204" pitchFamily="34" charset="0"/>
              </a:rPr>
              <a:t>Matemáticos</a:t>
            </a:r>
          </a:p>
        </p:txBody>
      </p:sp>
      <p:sp>
        <p:nvSpPr>
          <p:cNvPr id="8" name="Rectángulo: esquinas diagonales redondeadas 7">
            <a:extLst>
              <a:ext uri="{FF2B5EF4-FFF2-40B4-BE49-F238E27FC236}">
                <a16:creationId xmlns:a16="http://schemas.microsoft.com/office/drawing/2014/main" xmlns="" id="{04118DBA-A2AA-41FA-9C00-4CC0163A2F44}"/>
              </a:ext>
            </a:extLst>
          </p:cNvPr>
          <p:cNvSpPr/>
          <p:nvPr/>
        </p:nvSpPr>
        <p:spPr>
          <a:xfrm>
            <a:off x="6544076" y="2021735"/>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solidFill>
                  <a:prstClr val="black"/>
                </a:solidFill>
                <a:latin typeface="Arial" panose="020B0604020202020204" pitchFamily="34" charset="0"/>
                <a:cs typeface="Arial" panose="020B0604020202020204" pitchFamily="34" charset="0"/>
              </a:rPr>
              <a:t> Determinantes</a:t>
            </a:r>
          </a:p>
        </p:txBody>
      </p:sp>
      <p:sp>
        <p:nvSpPr>
          <p:cNvPr id="9" name="Rectángulo: esquinas diagonales redondeadas 8">
            <a:extLst>
              <a:ext uri="{FF2B5EF4-FFF2-40B4-BE49-F238E27FC236}">
                <a16:creationId xmlns:a16="http://schemas.microsoft.com/office/drawing/2014/main" xmlns="" id="{C2FE51D2-5D67-4ABD-9D72-1BD495874946}"/>
              </a:ext>
            </a:extLst>
          </p:cNvPr>
          <p:cNvSpPr/>
          <p:nvPr/>
        </p:nvSpPr>
        <p:spPr>
          <a:xfrm>
            <a:off x="9529187" y="2040295"/>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a:solidFill>
                  <a:prstClr val="black"/>
                </a:solidFill>
                <a:latin typeface="Arial" panose="020B0604020202020204" pitchFamily="34" charset="0"/>
                <a:cs typeface="Arial" panose="020B0604020202020204" pitchFamily="34" charset="0"/>
              </a:rPr>
              <a:t> </a:t>
            </a:r>
            <a:r>
              <a:rPr lang="es-MX" sz="2800" dirty="0">
                <a:solidFill>
                  <a:prstClr val="black"/>
                </a:solidFill>
                <a:latin typeface="Arial" panose="020B0604020202020204" pitchFamily="34" charset="0"/>
                <a:cs typeface="Arial" panose="020B0604020202020204" pitchFamily="34" charset="0"/>
              </a:rPr>
              <a:t>Numéricos</a:t>
            </a:r>
          </a:p>
        </p:txBody>
      </p:sp>
      <p:sp>
        <p:nvSpPr>
          <p:cNvPr id="11" name="Rectángulo: esquinas diagonales redondeadas 2">
            <a:extLst>
              <a:ext uri="{FF2B5EF4-FFF2-40B4-BE49-F238E27FC236}">
                <a16:creationId xmlns:a16="http://schemas.microsoft.com/office/drawing/2014/main" xmlns="" id="{D91FA142-3F24-4A19-A25F-EFA0821D926A}"/>
              </a:ext>
            </a:extLst>
          </p:cNvPr>
          <p:cNvSpPr/>
          <p:nvPr/>
        </p:nvSpPr>
        <p:spPr>
          <a:xfrm>
            <a:off x="670444" y="2026299"/>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black"/>
                </a:solidFill>
                <a:latin typeface="Arial" panose="020B0604020202020204" pitchFamily="34" charset="0"/>
                <a:cs typeface="Arial" panose="020B0604020202020204" pitchFamily="34" charset="0"/>
              </a:rPr>
              <a:t>Físicos</a:t>
            </a:r>
          </a:p>
        </p:txBody>
      </p:sp>
      <p:sp>
        <p:nvSpPr>
          <p:cNvPr id="12" name="Rectángulo: esquinas diagonales redondeadas 3">
            <a:extLst>
              <a:ext uri="{FF2B5EF4-FFF2-40B4-BE49-F238E27FC236}">
                <a16:creationId xmlns:a16="http://schemas.microsoft.com/office/drawing/2014/main" xmlns="" id="{84499DF5-3A01-4A7A-886C-0D2859C32485}"/>
              </a:ext>
            </a:extLst>
          </p:cNvPr>
          <p:cNvSpPr/>
          <p:nvPr/>
        </p:nvSpPr>
        <p:spPr>
          <a:xfrm>
            <a:off x="7988573" y="3861050"/>
            <a:ext cx="2195671" cy="1349423"/>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a:solidFill>
                  <a:prstClr val="black"/>
                </a:solidFill>
                <a:latin typeface="Arial" panose="020B0604020202020204" pitchFamily="34" charset="0"/>
                <a:cs typeface="Arial" panose="020B0604020202020204" pitchFamily="34" charset="0"/>
              </a:rPr>
              <a:t> </a:t>
            </a:r>
            <a:r>
              <a:rPr lang="es-MX" sz="2000" dirty="0">
                <a:solidFill>
                  <a:prstClr val="black"/>
                </a:solidFill>
                <a:latin typeface="Arial" panose="020B0604020202020204" pitchFamily="34" charset="0"/>
                <a:cs typeface="Arial" panose="020B0604020202020204" pitchFamily="34" charset="0"/>
              </a:rPr>
              <a:t>Gráficos</a:t>
            </a:r>
          </a:p>
        </p:txBody>
      </p:sp>
      <p:sp>
        <p:nvSpPr>
          <p:cNvPr id="13" name="Rectángulo: esquinas diagonales redondeadas 4">
            <a:extLst>
              <a:ext uri="{FF2B5EF4-FFF2-40B4-BE49-F238E27FC236}">
                <a16:creationId xmlns:a16="http://schemas.microsoft.com/office/drawing/2014/main" xmlns="" id="{F630BE79-1C31-4D45-96AC-210CC8A1303B}"/>
              </a:ext>
            </a:extLst>
          </p:cNvPr>
          <p:cNvSpPr/>
          <p:nvPr/>
        </p:nvSpPr>
        <p:spPr>
          <a:xfrm>
            <a:off x="4953805" y="3861049"/>
            <a:ext cx="2195671" cy="1349423"/>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a:solidFill>
                  <a:prstClr val="black"/>
                </a:solidFill>
                <a:latin typeface="Arial" panose="020B0604020202020204" pitchFamily="34" charset="0"/>
                <a:cs typeface="Arial" panose="020B0604020202020204" pitchFamily="34" charset="0"/>
              </a:rPr>
              <a:t> </a:t>
            </a:r>
            <a:r>
              <a:rPr lang="es-MX" sz="2000" dirty="0">
                <a:solidFill>
                  <a:prstClr val="black"/>
                </a:solidFill>
                <a:latin typeface="Arial" panose="020B0604020202020204" pitchFamily="34" charset="0"/>
                <a:cs typeface="Arial" panose="020B0604020202020204" pitchFamily="34" charset="0"/>
              </a:rPr>
              <a:t>Conceptuales</a:t>
            </a:r>
          </a:p>
        </p:txBody>
      </p:sp>
      <p:sp>
        <p:nvSpPr>
          <p:cNvPr id="14" name="Rectángulo: esquinas diagonales redondeadas 5">
            <a:extLst>
              <a:ext uri="{FF2B5EF4-FFF2-40B4-BE49-F238E27FC236}">
                <a16:creationId xmlns:a16="http://schemas.microsoft.com/office/drawing/2014/main" xmlns="" id="{BE7F7BE7-E886-47B9-8D4D-1A69C82C4035}"/>
              </a:ext>
            </a:extLst>
          </p:cNvPr>
          <p:cNvSpPr/>
          <p:nvPr/>
        </p:nvSpPr>
        <p:spPr>
          <a:xfrm>
            <a:off x="1919038" y="3861050"/>
            <a:ext cx="2195671" cy="1484365"/>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prstClr val="black"/>
                </a:solidFill>
                <a:latin typeface="Arial" panose="020B0604020202020204" pitchFamily="34" charset="0"/>
                <a:cs typeface="Arial" panose="020B0604020202020204" pitchFamily="34" charset="0"/>
              </a:rPr>
              <a:t> Estocástico</a:t>
            </a:r>
          </a:p>
        </p:txBody>
      </p:sp>
      <p:sp>
        <p:nvSpPr>
          <p:cNvPr id="15" name="Rectángulo: esquinas diagonales redondeadas 6">
            <a:extLst>
              <a:ext uri="{FF2B5EF4-FFF2-40B4-BE49-F238E27FC236}">
                <a16:creationId xmlns:a16="http://schemas.microsoft.com/office/drawing/2014/main" xmlns="" id="{1F421B75-6D0E-4056-AB52-C7063128BD61}"/>
              </a:ext>
            </a:extLst>
          </p:cNvPr>
          <p:cNvSpPr/>
          <p:nvPr/>
        </p:nvSpPr>
        <p:spPr>
          <a:xfrm>
            <a:off x="3674194" y="2007832"/>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black"/>
                </a:solidFill>
                <a:latin typeface="Arial" panose="020B0604020202020204" pitchFamily="34" charset="0"/>
                <a:cs typeface="Arial" panose="020B0604020202020204" pitchFamily="34" charset="0"/>
              </a:rPr>
              <a:t> Matemáticos</a:t>
            </a:r>
          </a:p>
        </p:txBody>
      </p:sp>
      <p:sp>
        <p:nvSpPr>
          <p:cNvPr id="16" name="Rectángulo: esquinas diagonales redondeadas 7">
            <a:extLst>
              <a:ext uri="{FF2B5EF4-FFF2-40B4-BE49-F238E27FC236}">
                <a16:creationId xmlns:a16="http://schemas.microsoft.com/office/drawing/2014/main" xmlns="" id="{04118DBA-A2AA-41FA-9C00-4CC0163A2F44}"/>
              </a:ext>
            </a:extLst>
          </p:cNvPr>
          <p:cNvSpPr/>
          <p:nvPr/>
        </p:nvSpPr>
        <p:spPr>
          <a:xfrm>
            <a:off x="6591290" y="2021735"/>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black"/>
                </a:solidFill>
                <a:latin typeface="Arial" panose="020B0604020202020204" pitchFamily="34" charset="0"/>
                <a:cs typeface="Arial" panose="020B0604020202020204" pitchFamily="34" charset="0"/>
              </a:rPr>
              <a:t> Determinantes</a:t>
            </a:r>
          </a:p>
        </p:txBody>
      </p:sp>
      <p:sp>
        <p:nvSpPr>
          <p:cNvPr id="17" name="Rectángulo: esquinas diagonales redondeadas 8">
            <a:extLst>
              <a:ext uri="{FF2B5EF4-FFF2-40B4-BE49-F238E27FC236}">
                <a16:creationId xmlns:a16="http://schemas.microsoft.com/office/drawing/2014/main" xmlns="" id="{C2FE51D2-5D67-4ABD-9D72-1BD495874946}"/>
              </a:ext>
            </a:extLst>
          </p:cNvPr>
          <p:cNvSpPr/>
          <p:nvPr/>
        </p:nvSpPr>
        <p:spPr>
          <a:xfrm>
            <a:off x="9576401" y="2040295"/>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a:solidFill>
                  <a:prstClr val="black"/>
                </a:solidFill>
                <a:latin typeface="Arial" panose="020B0604020202020204" pitchFamily="34" charset="0"/>
                <a:cs typeface="Arial" panose="020B0604020202020204" pitchFamily="34" charset="0"/>
              </a:rPr>
              <a:t> </a:t>
            </a:r>
            <a:r>
              <a:rPr lang="es-MX" dirty="0">
                <a:solidFill>
                  <a:prstClr val="black"/>
                </a:solidFill>
                <a:latin typeface="Arial" panose="020B0604020202020204" pitchFamily="34" charset="0"/>
                <a:cs typeface="Arial" panose="020B0604020202020204" pitchFamily="34" charset="0"/>
              </a:rPr>
              <a:t>Numéricos</a:t>
            </a:r>
          </a:p>
        </p:txBody>
      </p:sp>
      <p:sp>
        <p:nvSpPr>
          <p:cNvPr id="18" name="Rectángulo: esquinas diagonales redondeadas 2">
            <a:extLst>
              <a:ext uri="{FF2B5EF4-FFF2-40B4-BE49-F238E27FC236}">
                <a16:creationId xmlns:a16="http://schemas.microsoft.com/office/drawing/2014/main" xmlns="" id="{D91FA142-3F24-4A19-A25F-EFA0821D926A}"/>
              </a:ext>
            </a:extLst>
          </p:cNvPr>
          <p:cNvSpPr/>
          <p:nvPr/>
        </p:nvSpPr>
        <p:spPr>
          <a:xfrm>
            <a:off x="617479" y="2057682"/>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prstClr val="black"/>
                </a:solidFill>
                <a:latin typeface="Arial" panose="020B0604020202020204" pitchFamily="34" charset="0"/>
                <a:cs typeface="Arial" panose="020B0604020202020204" pitchFamily="34" charset="0"/>
              </a:rPr>
              <a:t>Físicos</a:t>
            </a:r>
          </a:p>
        </p:txBody>
      </p:sp>
      <p:sp>
        <p:nvSpPr>
          <p:cNvPr id="19" name="Rectángulo: esquinas diagonales redondeadas 6">
            <a:extLst>
              <a:ext uri="{FF2B5EF4-FFF2-40B4-BE49-F238E27FC236}">
                <a16:creationId xmlns:a16="http://schemas.microsoft.com/office/drawing/2014/main" xmlns="" id="{1F421B75-6D0E-4056-AB52-C7063128BD61}"/>
              </a:ext>
            </a:extLst>
          </p:cNvPr>
          <p:cNvSpPr/>
          <p:nvPr/>
        </p:nvSpPr>
        <p:spPr>
          <a:xfrm>
            <a:off x="3621229" y="2039215"/>
            <a:ext cx="2195671" cy="1349423"/>
          </a:xfrm>
          <a:prstGeom prst="round2DiagRect">
            <a:avLst/>
          </a:prstGeom>
          <a:solidFill>
            <a:schemeClr val="accent5">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prstClr val="black"/>
                </a:solidFill>
                <a:latin typeface="Arial" panose="020B0604020202020204" pitchFamily="34" charset="0"/>
                <a:cs typeface="Arial" panose="020B0604020202020204" pitchFamily="34" charset="0"/>
              </a:rPr>
              <a:t> Matemáticos</a:t>
            </a:r>
          </a:p>
        </p:txBody>
      </p:sp>
      <p:sp>
        <p:nvSpPr>
          <p:cNvPr id="20" name="Rectángulo: esquinas diagonales redondeadas 7">
            <a:extLst>
              <a:ext uri="{FF2B5EF4-FFF2-40B4-BE49-F238E27FC236}">
                <a16:creationId xmlns:a16="http://schemas.microsoft.com/office/drawing/2014/main" xmlns="" id="{04118DBA-A2AA-41FA-9C00-4CC0163A2F44}"/>
              </a:ext>
            </a:extLst>
          </p:cNvPr>
          <p:cNvSpPr/>
          <p:nvPr/>
        </p:nvSpPr>
        <p:spPr>
          <a:xfrm>
            <a:off x="6538325" y="2053118"/>
            <a:ext cx="2195671" cy="1349423"/>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prstClr val="black"/>
                </a:solidFill>
                <a:latin typeface="Arial" panose="020B0604020202020204" pitchFamily="34" charset="0"/>
                <a:cs typeface="Arial" panose="020B0604020202020204" pitchFamily="34" charset="0"/>
              </a:rPr>
              <a:t> Determinantes</a:t>
            </a:r>
          </a:p>
        </p:txBody>
      </p:sp>
      <p:sp>
        <p:nvSpPr>
          <p:cNvPr id="21" name="Rectángulo: esquinas diagonales redondeadas 8">
            <a:extLst>
              <a:ext uri="{FF2B5EF4-FFF2-40B4-BE49-F238E27FC236}">
                <a16:creationId xmlns:a16="http://schemas.microsoft.com/office/drawing/2014/main" xmlns="" id="{C2FE51D2-5D67-4ABD-9D72-1BD495874946}"/>
              </a:ext>
            </a:extLst>
          </p:cNvPr>
          <p:cNvSpPr/>
          <p:nvPr/>
        </p:nvSpPr>
        <p:spPr>
          <a:xfrm>
            <a:off x="9523436" y="2071678"/>
            <a:ext cx="2195671" cy="1349423"/>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a:solidFill>
                  <a:prstClr val="black"/>
                </a:solidFill>
                <a:latin typeface="Arial" panose="020B0604020202020204" pitchFamily="34" charset="0"/>
                <a:cs typeface="Arial" panose="020B0604020202020204" pitchFamily="34" charset="0"/>
              </a:rPr>
              <a:t> </a:t>
            </a:r>
            <a:r>
              <a:rPr lang="es-MX" sz="2000" dirty="0">
                <a:solidFill>
                  <a:prstClr val="black"/>
                </a:solidFill>
                <a:latin typeface="Arial" panose="020B0604020202020204" pitchFamily="34" charset="0"/>
                <a:cs typeface="Arial" panose="020B0604020202020204" pitchFamily="34" charset="0"/>
              </a:rPr>
              <a:t>Numéricos</a:t>
            </a:r>
          </a:p>
        </p:txBody>
      </p:sp>
      <p:sp>
        <p:nvSpPr>
          <p:cNvPr id="22" name="Título 1">
            <a:extLst>
              <a:ext uri="{FF2B5EF4-FFF2-40B4-BE49-F238E27FC236}">
                <a16:creationId xmlns:a16="http://schemas.microsoft.com/office/drawing/2014/main" xmlns="" id="{6A78675E-3E43-43A4-B0AF-D3B61930EB0C}"/>
              </a:ext>
            </a:extLst>
          </p:cNvPr>
          <p:cNvSpPr txBox="1">
            <a:spLocks/>
          </p:cNvSpPr>
          <p:nvPr/>
        </p:nvSpPr>
        <p:spPr>
          <a:xfrm>
            <a:off x="1567896" y="653721"/>
            <a:ext cx="9141617" cy="602704"/>
          </a:xfrm>
          <a:prstGeom prst="rect">
            <a:avLst/>
          </a:prstGeom>
          <a:solidFill>
            <a:schemeClr val="accent4">
              <a:lumMod val="20000"/>
              <a:lumOff val="80000"/>
            </a:schemeClr>
          </a:solidFill>
          <a:ln>
            <a:solidFill>
              <a:schemeClr val="tx1"/>
            </a:solidFill>
          </a:ln>
        </p:spPr>
        <p:txBody>
          <a:bodyPr vert="horz" lIns="91440" tIns="45720" rIns="91440" bIns="45720" rtlCol="0" anchor="t">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MX" sz="2800" b="0" i="0" u="none" strike="noStrike" kern="1200" cap="none" spc="0" normalizeH="0" baseline="0" noProof="0" smtClean="0">
                <a:ln>
                  <a:noFill/>
                </a:ln>
                <a:solidFill>
                  <a:schemeClr val="tx1"/>
                </a:solidFill>
                <a:effectLst/>
                <a:uLnTx/>
                <a:uFillTx/>
                <a:latin typeface="Arial" panose="020B0604020202020204" pitchFamily="34" charset="0"/>
                <a:ea typeface="+mj-ea"/>
                <a:cs typeface="Arial" panose="020B0604020202020204" pitchFamily="34" charset="0"/>
              </a:rPr>
              <a:t>Tipos de Modelo</a:t>
            </a:r>
            <a:endParaRPr kumimoji="0" lang="es-MX" sz="2800" b="0"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endParaRPr>
          </a:p>
        </p:txBody>
      </p:sp>
      <p:sp>
        <p:nvSpPr>
          <p:cNvPr id="23" name="Rectángulo: esquinas diagonales redondeadas 2">
            <a:extLst>
              <a:ext uri="{FF2B5EF4-FFF2-40B4-BE49-F238E27FC236}">
                <a16:creationId xmlns:a16="http://schemas.microsoft.com/office/drawing/2014/main" xmlns="" id="{D91FA142-3F24-4A19-A25F-EFA0821D926A}"/>
              </a:ext>
            </a:extLst>
          </p:cNvPr>
          <p:cNvSpPr/>
          <p:nvPr/>
        </p:nvSpPr>
        <p:spPr>
          <a:xfrm>
            <a:off x="661770" y="2018707"/>
            <a:ext cx="2195671" cy="1349423"/>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prstClr val="black"/>
                </a:solidFill>
                <a:latin typeface="Arial" panose="020B0604020202020204" pitchFamily="34" charset="0"/>
                <a:cs typeface="Arial" panose="020B0604020202020204" pitchFamily="34" charset="0"/>
              </a:rPr>
              <a:t>Físicos</a:t>
            </a:r>
          </a:p>
        </p:txBody>
      </p:sp>
      <p:sp>
        <p:nvSpPr>
          <p:cNvPr id="24" name="Rectángulo: esquinas diagonales redondeadas 6">
            <a:extLst>
              <a:ext uri="{FF2B5EF4-FFF2-40B4-BE49-F238E27FC236}">
                <a16:creationId xmlns:a16="http://schemas.microsoft.com/office/drawing/2014/main" xmlns="" id="{1F421B75-6D0E-4056-AB52-C7063128BD61}"/>
              </a:ext>
            </a:extLst>
          </p:cNvPr>
          <p:cNvSpPr/>
          <p:nvPr/>
        </p:nvSpPr>
        <p:spPr>
          <a:xfrm>
            <a:off x="3665520" y="2000240"/>
            <a:ext cx="2195671" cy="1349423"/>
          </a:xfrm>
          <a:prstGeom prst="round2DiagRect">
            <a:avLst/>
          </a:prstGeom>
          <a:solidFill>
            <a:schemeClr val="accent4">
              <a:lumMod val="20000"/>
              <a:lumOff val="80000"/>
            </a:schemeClr>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prstClr val="black"/>
                </a:solidFill>
                <a:latin typeface="Arial" panose="020B0604020202020204" pitchFamily="34" charset="0"/>
                <a:cs typeface="Arial" panose="020B0604020202020204" pitchFamily="34" charset="0"/>
              </a:rPr>
              <a:t> Matemáticos</a:t>
            </a:r>
          </a:p>
        </p:txBody>
      </p:sp>
    </p:spTree>
    <p:extLst>
      <p:ext uri="{BB962C8B-B14F-4D97-AF65-F5344CB8AC3E}">
        <p14:creationId xmlns:p14="http://schemas.microsoft.com/office/powerpoint/2010/main" xmlns="" val="2582977056"/>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xmlns="" id="{9BD63970-F9E2-4AE2-AED1-22CD595307AE}"/>
              </a:ext>
            </a:extLst>
          </p:cNvPr>
          <p:cNvSpPr>
            <a:spLocks noGrp="1"/>
          </p:cNvSpPr>
          <p:nvPr>
            <p:ph type="subTitle" idx="1"/>
          </p:nvPr>
        </p:nvSpPr>
        <p:spPr>
          <a:xfrm>
            <a:off x="1210179" y="1893661"/>
            <a:ext cx="7918817" cy="1080120"/>
          </a:xfrm>
          <a:ln>
            <a:solidFill>
              <a:schemeClr val="accent1">
                <a:lumMod val="60000"/>
                <a:lumOff val="40000"/>
              </a:schemeClr>
            </a:solidFill>
          </a:ln>
        </p:spPr>
        <p:txBody>
          <a:bodyPr>
            <a:normAutofit/>
          </a:bodyPr>
          <a:lstStyle/>
          <a:p>
            <a:pPr algn="just"/>
            <a:r>
              <a:rPr lang="es-MX" sz="2800" dirty="0">
                <a:solidFill>
                  <a:schemeClr val="tx1"/>
                </a:solidFill>
                <a:latin typeface="Arial" panose="020B0604020202020204" pitchFamily="34" charset="0"/>
                <a:cs typeface="Arial" panose="020B0604020202020204" pitchFamily="34" charset="0"/>
              </a:rPr>
              <a:t>Las estructuras de la experiencia tal y como se presentan en la conciencia.</a:t>
            </a:r>
          </a:p>
        </p:txBody>
      </p:sp>
      <p:sp>
        <p:nvSpPr>
          <p:cNvPr id="4" name="Título 1">
            <a:extLst>
              <a:ext uri="{FF2B5EF4-FFF2-40B4-BE49-F238E27FC236}">
                <a16:creationId xmlns:a16="http://schemas.microsoft.com/office/drawing/2014/main" xmlns="" id="{55AD3900-A81B-4BFE-8F90-96C4E7274BEA}"/>
              </a:ext>
            </a:extLst>
          </p:cNvPr>
          <p:cNvSpPr txBox="1">
            <a:spLocks/>
          </p:cNvSpPr>
          <p:nvPr/>
        </p:nvSpPr>
        <p:spPr>
          <a:xfrm>
            <a:off x="3022578" y="500042"/>
            <a:ext cx="5214974" cy="642942"/>
          </a:xfrm>
          <a:prstGeom prst="rect">
            <a:avLst/>
          </a:prstGeom>
          <a:ln>
            <a:solidFill>
              <a:schemeClr val="accent1">
                <a:lumMod val="60000"/>
                <a:lumOff val="40000"/>
              </a:schemeClr>
            </a:solidFill>
          </a:ln>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a:ln>
                  <a:solidFill>
                    <a:schemeClr val="accent2">
                      <a:lumMod val="75000"/>
                    </a:schemeClr>
                  </a:solidFill>
                </a:ln>
                <a:solidFill>
                  <a:prstClr val="black"/>
                </a:solidFill>
                <a:latin typeface="Arial" panose="020B0604020202020204" pitchFamily="34" charset="0"/>
                <a:cs typeface="Arial" panose="020B0604020202020204" pitchFamily="34" charset="0"/>
              </a:rPr>
              <a:t>Fenomenología</a:t>
            </a:r>
          </a:p>
        </p:txBody>
      </p:sp>
      <p:sp>
        <p:nvSpPr>
          <p:cNvPr id="6" name="Rectángulo 5"/>
          <p:cNvSpPr/>
          <p:nvPr/>
        </p:nvSpPr>
        <p:spPr>
          <a:xfrm>
            <a:off x="1199145" y="3573018"/>
            <a:ext cx="7940889" cy="2246769"/>
          </a:xfrm>
          <a:prstGeom prst="rect">
            <a:avLst/>
          </a:prstGeom>
          <a:ln>
            <a:solidFill>
              <a:schemeClr val="accent1">
                <a:lumMod val="60000"/>
                <a:lumOff val="40000"/>
              </a:schemeClr>
            </a:solidFill>
          </a:ln>
        </p:spPr>
        <p:txBody>
          <a:bodyPr wrap="square">
            <a:spAutoFit/>
          </a:bodyPr>
          <a:lstStyle/>
          <a:p>
            <a:pPr algn="just"/>
            <a:r>
              <a:rPr lang="es-MX" sz="2800" dirty="0">
                <a:solidFill>
                  <a:prstClr val="black"/>
                </a:solidFill>
                <a:latin typeface="Arial" panose="020B0604020202020204" pitchFamily="34" charset="0"/>
                <a:cs typeface="Arial" panose="020B0604020202020204" pitchFamily="34" charset="0"/>
              </a:rPr>
              <a:t>Es una corriente idealista subjetiva dentro de la filosofía que se propone el estudio y la descripción de los fenómenos de la conciencia o, dicho de otro modo, de las cosas tal y como se manifiestan y se muestran en esta. </a:t>
            </a:r>
          </a:p>
        </p:txBody>
      </p:sp>
    </p:spTree>
    <p:extLst>
      <p:ext uri="{BB962C8B-B14F-4D97-AF65-F5344CB8AC3E}">
        <p14:creationId xmlns:p14="http://schemas.microsoft.com/office/powerpoint/2010/main" xmlns="" val="686316671"/>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8728138-F262-45E5-BD01-730D666FB93C}"/>
              </a:ext>
            </a:extLst>
          </p:cNvPr>
          <p:cNvSpPr>
            <a:spLocks noGrp="1"/>
          </p:cNvSpPr>
          <p:nvPr>
            <p:ph type="title"/>
          </p:nvPr>
        </p:nvSpPr>
        <p:spPr>
          <a:xfrm>
            <a:off x="551242" y="60036"/>
            <a:ext cx="8592191" cy="1320800"/>
          </a:xfrm>
          <a:ln>
            <a:solidFill>
              <a:schemeClr val="accent1">
                <a:lumMod val="60000"/>
                <a:lumOff val="40000"/>
              </a:schemeClr>
            </a:solidFill>
          </a:ln>
        </p:spPr>
        <p:txBody>
          <a:bodyPr/>
          <a:lstStyle/>
          <a:p>
            <a:pPr algn="ctr"/>
            <a:r>
              <a:rPr lang="es-MX" sz="2800" dirty="0">
                <a:ln>
                  <a:solidFill>
                    <a:schemeClr val="accent2">
                      <a:lumMod val="75000"/>
                    </a:schemeClr>
                  </a:solidFill>
                </a:ln>
                <a:solidFill>
                  <a:schemeClr val="tx1"/>
                </a:solidFill>
                <a:latin typeface="Arial" panose="020B0604020202020204" pitchFamily="34" charset="0"/>
                <a:cs typeface="Arial" panose="020B0604020202020204" pitchFamily="34" charset="0"/>
              </a:rPr>
              <a:t>Hipótesis</a:t>
            </a:r>
            <a:r>
              <a:rPr lang="es-MX" b="1" dirty="0" smtClean="0">
                <a:solidFill>
                  <a:srgbClr val="00FFFF"/>
                </a:solidFill>
                <a:latin typeface="Comic Sans MS" panose="030F0702030302020204" pitchFamily="66" charset="0"/>
              </a:rPr>
              <a:t> </a:t>
            </a:r>
            <a:endParaRPr lang="es-MX" dirty="0">
              <a:solidFill>
                <a:srgbClr val="00FFFF"/>
              </a:solidFill>
              <a:latin typeface="Comic Sans MS" panose="030F0702030302020204" pitchFamily="66" charset="0"/>
            </a:endParaRPr>
          </a:p>
        </p:txBody>
      </p:sp>
      <p:sp>
        <p:nvSpPr>
          <p:cNvPr id="3" name="Marcador de contenido 2">
            <a:extLst>
              <a:ext uri="{FF2B5EF4-FFF2-40B4-BE49-F238E27FC236}">
                <a16:creationId xmlns:a16="http://schemas.microsoft.com/office/drawing/2014/main" xmlns="" id="{5B9C43D2-998C-41A8-8968-F2198D1AFE16}"/>
              </a:ext>
            </a:extLst>
          </p:cNvPr>
          <p:cNvSpPr>
            <a:spLocks noGrp="1"/>
          </p:cNvSpPr>
          <p:nvPr>
            <p:ph idx="1"/>
          </p:nvPr>
        </p:nvSpPr>
        <p:spPr>
          <a:xfrm>
            <a:off x="551242" y="1772818"/>
            <a:ext cx="8592191" cy="3880773"/>
          </a:xfrm>
          <a:ln>
            <a:solidFill>
              <a:schemeClr val="accent1">
                <a:lumMod val="60000"/>
                <a:lumOff val="40000"/>
              </a:schemeClr>
            </a:solidFill>
          </a:ln>
        </p:spPr>
        <p:txBody>
          <a:bodyPr>
            <a:normAutofit/>
          </a:bodyPr>
          <a:lstStyle/>
          <a:p>
            <a:pPr algn="just"/>
            <a:r>
              <a:rPr lang="es-MX" sz="2800" dirty="0">
                <a:solidFill>
                  <a:schemeClr val="tx1"/>
                </a:solidFill>
                <a:latin typeface="Arial" panose="020B0604020202020204" pitchFamily="34" charset="0"/>
                <a:cs typeface="Arial" panose="020B0604020202020204" pitchFamily="34" charset="0"/>
              </a:rPr>
              <a:t>Se genera a través de una serie de medios, generalmente es el resultado de un proceso de razonamiento inductivo donde las observaciones conducen a la formación de una teoría. Luego, los científicos utilizan una serie de métodos deductivos para llegar a una hipótesis que sea verificable, y realista. </a:t>
            </a:r>
            <a:endParaRPr lang="es-MX" dirty="0">
              <a:solidFill>
                <a:schemeClr val="tx1"/>
              </a:solidFill>
            </a:endParaRPr>
          </a:p>
        </p:txBody>
      </p:sp>
    </p:spTree>
    <p:extLst>
      <p:ext uri="{BB962C8B-B14F-4D97-AF65-F5344CB8AC3E}">
        <p14:creationId xmlns:p14="http://schemas.microsoft.com/office/powerpoint/2010/main" xmlns="" val="223043926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BFC7FB57-FDF4-4C56-AC59-275A29140A9C}"/>
              </a:ext>
            </a:extLst>
          </p:cNvPr>
          <p:cNvGraphicFramePr>
            <a:graphicFrameLocks noGrp="1"/>
          </p:cNvGraphicFramePr>
          <p:nvPr>
            <p:ph idx="1"/>
            <p:extLst>
              <p:ext uri="{D42A27DB-BD31-4B8C-83A1-F6EECF244321}">
                <p14:modId xmlns:p14="http://schemas.microsoft.com/office/powerpoint/2010/main" xmlns="" val="1266427538"/>
              </p:ext>
            </p:extLst>
          </p:nvPr>
        </p:nvGraphicFramePr>
        <p:xfrm>
          <a:off x="335273" y="188642"/>
          <a:ext cx="8934901" cy="5853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9544549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79373" y="785794"/>
            <a:ext cx="3786214" cy="5255567"/>
          </a:xfrm>
        </p:spPr>
        <p:style>
          <a:lnRef idx="2">
            <a:schemeClr val="accent1"/>
          </a:lnRef>
          <a:fillRef idx="1">
            <a:schemeClr val="lt1"/>
          </a:fillRef>
          <a:effectRef idx="0">
            <a:schemeClr val="accent1"/>
          </a:effectRef>
          <a:fontRef idx="minor">
            <a:schemeClr val="dk1"/>
          </a:fontRef>
        </p:style>
        <p:txBody>
          <a:bodyPr>
            <a:normAutofit/>
          </a:bodyPr>
          <a:lstStyle/>
          <a:p>
            <a:pPr algn="just"/>
            <a:r>
              <a:rPr lang="es-MX" sz="2800" dirty="0" smtClean="0">
                <a:ln>
                  <a:solidFill>
                    <a:schemeClr val="accent2">
                      <a:lumMod val="75000"/>
                    </a:schemeClr>
                  </a:solidFill>
                </a:ln>
                <a:latin typeface="Arial" pitchFamily="34" charset="0"/>
                <a:cs typeface="Arial" pitchFamily="34" charset="0"/>
              </a:rPr>
              <a:t>Variable</a:t>
            </a:r>
            <a:r>
              <a:rPr lang="es-MX" sz="2800" dirty="0" smtClean="0">
                <a:latin typeface="Arial" pitchFamily="34" charset="0"/>
                <a:cs typeface="Arial" pitchFamily="34" charset="0"/>
              </a:rPr>
              <a:t> Es todo lo que pueda tener una variación que se pueda medir u observar, como son individuos, comportamientos, acontecimientos, entre otros.</a:t>
            </a:r>
          </a:p>
          <a:p>
            <a:pPr algn="just"/>
            <a:endParaRPr lang="es-MX" sz="2800" dirty="0">
              <a:latin typeface="Arial" pitchFamily="34" charset="0"/>
              <a:cs typeface="Arial" pitchFamily="34" charset="0"/>
            </a:endParaRPr>
          </a:p>
        </p:txBody>
      </p:sp>
      <p:sp>
        <p:nvSpPr>
          <p:cNvPr id="4" name="3 Marcador de contenido"/>
          <p:cNvSpPr>
            <a:spLocks noGrp="1"/>
          </p:cNvSpPr>
          <p:nvPr>
            <p:ph sz="half" idx="2"/>
          </p:nvPr>
        </p:nvSpPr>
        <p:spPr>
          <a:xfrm>
            <a:off x="6308726" y="928670"/>
            <a:ext cx="3786214" cy="5112693"/>
          </a:xfrm>
        </p:spPr>
        <p:style>
          <a:lnRef idx="2">
            <a:schemeClr val="accent1"/>
          </a:lnRef>
          <a:fillRef idx="1">
            <a:schemeClr val="lt1"/>
          </a:fillRef>
          <a:effectRef idx="0">
            <a:schemeClr val="accent1"/>
          </a:effectRef>
          <a:fontRef idx="minor">
            <a:schemeClr val="dk1"/>
          </a:fontRef>
        </p:style>
        <p:txBody>
          <a:bodyPr>
            <a:normAutofit/>
          </a:bodyPr>
          <a:lstStyle/>
          <a:p>
            <a:pPr algn="just"/>
            <a:r>
              <a:rPr lang="es-MX" sz="2800" dirty="0" smtClean="0">
                <a:latin typeface="Arial" pitchFamily="34" charset="0"/>
                <a:cs typeface="Arial" pitchFamily="34" charset="0"/>
              </a:rPr>
              <a:t>Para su correcta medición recurrimos a la </a:t>
            </a:r>
            <a:r>
              <a:rPr lang="es-MX" sz="2800" dirty="0" smtClean="0">
                <a:ln>
                  <a:solidFill>
                    <a:schemeClr val="accent2">
                      <a:lumMod val="75000"/>
                    </a:schemeClr>
                  </a:solidFill>
                </a:ln>
                <a:latin typeface="Arial" pitchFamily="34" charset="0"/>
                <a:cs typeface="Arial" pitchFamily="34" charset="0"/>
              </a:rPr>
              <a:t>definición operacional </a:t>
            </a:r>
            <a:r>
              <a:rPr lang="es-MX" sz="2800" dirty="0" smtClean="0">
                <a:latin typeface="Arial" pitchFamily="34" charset="0"/>
                <a:cs typeface="Arial" pitchFamily="34" charset="0"/>
              </a:rPr>
              <a:t>son un conjunto de herramientas y actividades que se desarrollan para la medición de una variable.</a:t>
            </a:r>
          </a:p>
          <a:p>
            <a:pPr algn="just"/>
            <a:endParaRPr lang="es-MX" sz="2800" dirty="0">
              <a:latin typeface="Arial" pitchFamily="34" charset="0"/>
              <a:cs typeface="Arial" pitchFamily="34" charset="0"/>
            </a:endParaRPr>
          </a:p>
        </p:txBody>
      </p:sp>
      <p:sp>
        <p:nvSpPr>
          <p:cNvPr id="7" name="6 Flecha curvada hacia la derecha"/>
          <p:cNvSpPr/>
          <p:nvPr/>
        </p:nvSpPr>
        <p:spPr>
          <a:xfrm>
            <a:off x="4522776" y="2428868"/>
            <a:ext cx="1500198" cy="178595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C71BD4B2-62AE-4BB6-A0D1-FAB8071F9939}"/>
              </a:ext>
            </a:extLst>
          </p:cNvPr>
          <p:cNvGraphicFramePr>
            <a:graphicFrameLocks noGrp="1"/>
          </p:cNvGraphicFramePr>
          <p:nvPr>
            <p:ph idx="1"/>
            <p:extLst/>
          </p:nvPr>
        </p:nvGraphicFramePr>
        <p:xfrm>
          <a:off x="-168652" y="1052736"/>
          <a:ext cx="11518280" cy="5797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4A2EB2D4-D8E7-45DC-89A2-E802B0E487C7}"/>
              </a:ext>
            </a:extLst>
          </p:cNvPr>
          <p:cNvSpPr txBox="1">
            <a:spLocks/>
          </p:cNvSpPr>
          <p:nvPr/>
        </p:nvSpPr>
        <p:spPr>
          <a:xfrm>
            <a:off x="2998876" y="476672"/>
            <a:ext cx="5327205" cy="576064"/>
          </a:xfrm>
          <a:prstGeom prst="rect">
            <a:avLst/>
          </a:prstGeom>
          <a:solidFill>
            <a:schemeClr val="accent3">
              <a:lumMod val="20000"/>
              <a:lumOff val="80000"/>
            </a:schemeClr>
          </a:solidFill>
          <a:ln>
            <a:solidFill>
              <a:schemeClr val="accent2">
                <a:lumMod val="60000"/>
                <a:lumOff val="40000"/>
              </a:schemeClr>
            </a:solidFill>
          </a:ln>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a:ln>
                  <a:solidFill>
                    <a:schemeClr val="accent2">
                      <a:lumMod val="75000"/>
                    </a:schemeClr>
                  </a:solidFill>
                </a:ln>
                <a:solidFill>
                  <a:prstClr val="black"/>
                </a:solidFill>
                <a:latin typeface="Arial" panose="020B0604020202020204" pitchFamily="34" charset="0"/>
                <a:cs typeface="Arial" panose="020B0604020202020204" pitchFamily="34" charset="0"/>
              </a:rPr>
              <a:t>Tipos de variables </a:t>
            </a:r>
          </a:p>
        </p:txBody>
      </p:sp>
    </p:spTree>
    <p:extLst>
      <p:ext uri="{BB962C8B-B14F-4D97-AF65-F5344CB8AC3E}">
        <p14:creationId xmlns:p14="http://schemas.microsoft.com/office/powerpoint/2010/main" xmlns="" val="388499284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50810" y="428604"/>
            <a:ext cx="8690015" cy="2862322"/>
          </a:xfrm>
          <a:prstGeom prst="rect">
            <a:avLst/>
          </a:prstGeom>
        </p:spPr>
        <p:txBody>
          <a:bodyPr wrap="square">
            <a:spAutoFit/>
          </a:bodyPr>
          <a:lstStyle/>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smtClean="0">
              <a:latin typeface="Arial" pitchFamily="34" charset="0"/>
              <a:cs typeface="Arial" pitchFamily="34" charset="0"/>
            </a:endParaRPr>
          </a:p>
          <a:p>
            <a:pPr lvl="0"/>
            <a:endParaRPr lang="es-ES" b="1" dirty="0">
              <a:latin typeface="Arial" pitchFamily="34" charset="0"/>
              <a:cs typeface="Arial" pitchFamily="34" charset="0"/>
            </a:endParaRPr>
          </a:p>
        </p:txBody>
      </p:sp>
      <p:sp>
        <p:nvSpPr>
          <p:cNvPr id="3" name="2 Rectángulo"/>
          <p:cNvSpPr/>
          <p:nvPr/>
        </p:nvSpPr>
        <p:spPr>
          <a:xfrm>
            <a:off x="379372" y="1142984"/>
            <a:ext cx="8761453" cy="590931"/>
          </a:xfrm>
          <a:prstGeom prst="rect">
            <a:avLst/>
          </a:prstGeom>
        </p:spPr>
        <p:txBody>
          <a:bodyPr wrap="square">
            <a:spAutoFit/>
          </a:bodyPr>
          <a:lstStyle/>
          <a:p>
            <a:pPr algn="ctr">
              <a:lnSpc>
                <a:spcPct val="90000"/>
              </a:lnSpc>
            </a:pPr>
            <a:endParaRPr lang="es-ES" dirty="0" smtClean="0">
              <a:solidFill>
                <a:prstClr val="black"/>
              </a:solidFill>
              <a:latin typeface="Arial" pitchFamily="34" charset="0"/>
              <a:cs typeface="Arial" pitchFamily="34" charset="0"/>
            </a:endParaRPr>
          </a:p>
          <a:p>
            <a:pPr algn="ctr">
              <a:lnSpc>
                <a:spcPct val="90000"/>
              </a:lnSpc>
            </a:pPr>
            <a:endParaRPr lang="es-MX" dirty="0">
              <a:solidFill>
                <a:prstClr val="black"/>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95221" y="980730"/>
            <a:ext cx="8444813" cy="4401205"/>
          </a:xfrm>
          <a:prstGeom prst="rect">
            <a:avLst/>
          </a:prstGeom>
          <a:ln>
            <a:solidFill>
              <a:schemeClr val="accent1">
                <a:lumMod val="60000"/>
                <a:lumOff val="40000"/>
              </a:schemeClr>
            </a:solidFill>
          </a:ln>
        </p:spPr>
        <p:txBody>
          <a:bodyPr wrap="square">
            <a:spAutoFit/>
          </a:bodyPr>
          <a:lstStyle/>
          <a:p>
            <a:pPr algn="just">
              <a:buClr>
                <a:schemeClr val="accent2">
                  <a:lumMod val="75000"/>
                </a:schemeClr>
              </a:buClr>
              <a:buFont typeface="Wingdings" pitchFamily="2" charset="2"/>
              <a:buChar char="§"/>
            </a:pPr>
            <a:r>
              <a:rPr lang="es-MX" sz="2800" dirty="0">
                <a:solidFill>
                  <a:prstClr val="black"/>
                </a:solidFill>
                <a:latin typeface="Arial" pitchFamily="34" charset="0"/>
                <a:cs typeface="Arial" pitchFamily="34" charset="0"/>
              </a:rPr>
              <a:t>• Distinguir las clasificaciones investigativas para la construcción del conocimiento científico mediante los diversos modelos y paradigmas, así como sus recursos metodológicos. </a:t>
            </a:r>
          </a:p>
          <a:p>
            <a:pPr algn="just">
              <a:buClr>
                <a:schemeClr val="accent2">
                  <a:lumMod val="75000"/>
                </a:schemeClr>
              </a:buClr>
              <a:buFont typeface="Wingdings" pitchFamily="2" charset="2"/>
              <a:buChar char="§"/>
            </a:pPr>
            <a:endParaRPr lang="es-MX" sz="2800" dirty="0">
              <a:solidFill>
                <a:prstClr val="black"/>
              </a:solidFill>
              <a:latin typeface="Arial" pitchFamily="34" charset="0"/>
              <a:cs typeface="Arial" pitchFamily="34" charset="0"/>
            </a:endParaRPr>
          </a:p>
          <a:p>
            <a:pPr algn="just">
              <a:buClr>
                <a:schemeClr val="accent2">
                  <a:lumMod val="75000"/>
                </a:schemeClr>
              </a:buClr>
              <a:buFont typeface="Wingdings" pitchFamily="2" charset="2"/>
              <a:buChar char="§"/>
            </a:pPr>
            <a:endParaRPr lang="es-MX" sz="2800" dirty="0">
              <a:solidFill>
                <a:prstClr val="black"/>
              </a:solidFill>
              <a:latin typeface="Arial" pitchFamily="34" charset="0"/>
              <a:cs typeface="Arial" pitchFamily="34" charset="0"/>
            </a:endParaRPr>
          </a:p>
          <a:p>
            <a:pPr algn="just">
              <a:buClr>
                <a:schemeClr val="accent2">
                  <a:lumMod val="75000"/>
                </a:schemeClr>
              </a:buClr>
              <a:buFont typeface="Wingdings" pitchFamily="2" charset="2"/>
              <a:buChar char="§"/>
            </a:pPr>
            <a:r>
              <a:rPr lang="es-MX" sz="2800" dirty="0">
                <a:solidFill>
                  <a:prstClr val="black"/>
                </a:solidFill>
                <a:latin typeface="Arial" pitchFamily="34" charset="0"/>
                <a:cs typeface="Arial" pitchFamily="34" charset="0"/>
              </a:rPr>
              <a:t>• Desarrollar las habilidades básicas investigativas para la construcción de un objeto de estudio elaborando un protocolo de investigación en el que se determine el marco del modelo de investigación.</a:t>
            </a:r>
          </a:p>
        </p:txBody>
      </p:sp>
    </p:spTree>
    <p:extLst>
      <p:ext uri="{BB962C8B-B14F-4D97-AF65-F5344CB8AC3E}">
        <p14:creationId xmlns:p14="http://schemas.microsoft.com/office/powerpoint/2010/main" xmlns="" val="20971442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9372" y="609600"/>
            <a:ext cx="9572692" cy="5676920"/>
          </a:xfrm>
          <a:ln>
            <a:solidFill>
              <a:schemeClr val="accent3">
                <a:lumMod val="60000"/>
                <a:lumOff val="40000"/>
              </a:schemeClr>
            </a:solidFill>
          </a:ln>
        </p:spPr>
        <p:txBody>
          <a:bodyPr>
            <a:normAutofit fontScale="90000"/>
          </a:bodyPr>
          <a:lstStyle/>
          <a:p>
            <a:r>
              <a:rPr lang="es-MX" sz="2400" b="1" dirty="0" smtClean="0">
                <a:ln>
                  <a:solidFill>
                    <a:schemeClr val="accent2">
                      <a:lumMod val="60000"/>
                      <a:lumOff val="40000"/>
                    </a:schemeClr>
                  </a:solidFill>
                </a:ln>
                <a:solidFill>
                  <a:schemeClr val="tx1"/>
                </a:solidFill>
                <a:effectLst>
                  <a:outerShdw blurRad="38100" dist="38100" dir="2700000" algn="tl">
                    <a:srgbClr val="000000">
                      <a:alpha val="43137"/>
                    </a:srgbClr>
                  </a:outerShdw>
                </a:effectLst>
                <a:latin typeface="Arial" pitchFamily="34" charset="0"/>
                <a:cs typeface="Arial" pitchFamily="34" charset="0"/>
              </a:rPr>
              <a:t>R</a:t>
            </a:r>
            <a:r>
              <a:rPr lang="es-MX" sz="2400" dirty="0" smtClean="0">
                <a:ln>
                  <a:solidFill>
                    <a:schemeClr val="accent2">
                      <a:lumMod val="60000"/>
                      <a:lumOff val="40000"/>
                    </a:schemeClr>
                  </a:solidFill>
                </a:ln>
                <a:solidFill>
                  <a:schemeClr val="tx1"/>
                </a:solidFill>
                <a:effectLst>
                  <a:outerShdw blurRad="38100" dist="38100" dir="2700000" algn="tl">
                    <a:srgbClr val="000000">
                      <a:alpha val="43137"/>
                    </a:srgbClr>
                  </a:outerShdw>
                </a:effectLst>
                <a:latin typeface="Arial" pitchFamily="34" charset="0"/>
                <a:cs typeface="Arial" pitchFamily="34" charset="0"/>
              </a:rPr>
              <a:t>eferencias consultadas</a:t>
            </a: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a:t>
            </a: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b="1" dirty="0" smtClean="0">
                <a:solidFill>
                  <a:schemeClr val="tx1"/>
                </a:solidFill>
                <a:latin typeface="Arial" pitchFamily="34" charset="0"/>
                <a:cs typeface="Arial" pitchFamily="34" charset="0"/>
              </a:rPr>
              <a:t>H</a:t>
            </a:r>
            <a:r>
              <a:rPr lang="es-MX" sz="2400" dirty="0" smtClean="0">
                <a:solidFill>
                  <a:schemeClr val="tx1"/>
                </a:solidFill>
                <a:latin typeface="Arial" pitchFamily="34" charset="0"/>
                <a:cs typeface="Arial" pitchFamily="34" charset="0"/>
              </a:rPr>
              <a:t>ernández </a:t>
            </a:r>
            <a:r>
              <a:rPr lang="es-MX" sz="2400" dirty="0" err="1" smtClean="0">
                <a:solidFill>
                  <a:schemeClr val="tx1"/>
                </a:solidFill>
                <a:latin typeface="Arial" pitchFamily="34" charset="0"/>
                <a:cs typeface="Arial" pitchFamily="34" charset="0"/>
              </a:rPr>
              <a:t>Sampieri</a:t>
            </a:r>
            <a:r>
              <a:rPr lang="es-MX" sz="2400" dirty="0" smtClean="0">
                <a:solidFill>
                  <a:schemeClr val="tx1"/>
                </a:solidFill>
                <a:latin typeface="Arial" pitchFamily="34" charset="0"/>
                <a:cs typeface="Arial" pitchFamily="34" charset="0"/>
              </a:rPr>
              <a:t>, R, Fernández, C, Baptista, P (2010) Metodología de la investigación (5ta. ed.). México D.F.: Mc </a:t>
            </a:r>
            <a:r>
              <a:rPr lang="es-MX" sz="2400" dirty="0" err="1" smtClean="0">
                <a:solidFill>
                  <a:schemeClr val="tx1"/>
                </a:solidFill>
                <a:latin typeface="Arial" pitchFamily="34" charset="0"/>
                <a:cs typeface="Arial" pitchFamily="34" charset="0"/>
              </a:rPr>
              <a:t>Graw</a:t>
            </a:r>
            <a:r>
              <a:rPr lang="es-MX" sz="2400" dirty="0" smtClean="0">
                <a:solidFill>
                  <a:schemeClr val="tx1"/>
                </a:solidFill>
                <a:latin typeface="Arial" pitchFamily="34" charset="0"/>
                <a:cs typeface="Arial" pitchFamily="34" charset="0"/>
              </a:rPr>
              <a:t>-Hill.</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b="1" dirty="0" smtClean="0">
                <a:solidFill>
                  <a:schemeClr val="tx1"/>
                </a:solidFill>
                <a:latin typeface="Arial" pitchFamily="34" charset="0"/>
                <a:cs typeface="Arial" pitchFamily="34" charset="0"/>
              </a:rPr>
              <a:t>H</a:t>
            </a:r>
            <a:r>
              <a:rPr lang="es-MX" sz="2400" dirty="0" smtClean="0">
                <a:solidFill>
                  <a:schemeClr val="tx1"/>
                </a:solidFill>
                <a:latin typeface="Arial" pitchFamily="34" charset="0"/>
                <a:cs typeface="Arial" pitchFamily="34" charset="0"/>
              </a:rPr>
              <a:t>ernández </a:t>
            </a:r>
            <a:r>
              <a:rPr lang="es-MX" sz="2400" dirty="0" err="1" smtClean="0">
                <a:solidFill>
                  <a:schemeClr val="tx1"/>
                </a:solidFill>
                <a:latin typeface="Arial" pitchFamily="34" charset="0"/>
                <a:cs typeface="Arial" pitchFamily="34" charset="0"/>
              </a:rPr>
              <a:t>Sampieri</a:t>
            </a:r>
            <a:r>
              <a:rPr lang="es-MX" sz="2400" dirty="0" smtClean="0">
                <a:solidFill>
                  <a:schemeClr val="tx1"/>
                </a:solidFill>
                <a:latin typeface="Arial" pitchFamily="34" charset="0"/>
                <a:cs typeface="Arial" pitchFamily="34" charset="0"/>
              </a:rPr>
              <a:t>, R., Fernández Collado, C., &amp; Baptista Lucio, P. (2014). Metodología de la investigación: Roberto Hernández </a:t>
            </a:r>
            <a:r>
              <a:rPr lang="es-MX" sz="2400" dirty="0" err="1" smtClean="0">
                <a:solidFill>
                  <a:schemeClr val="tx1"/>
                </a:solidFill>
                <a:latin typeface="Arial" pitchFamily="34" charset="0"/>
                <a:cs typeface="Arial" pitchFamily="34" charset="0"/>
              </a:rPr>
              <a:t>Sampieri</a:t>
            </a:r>
            <a:r>
              <a:rPr lang="es-MX" sz="2400" dirty="0" smtClean="0">
                <a:solidFill>
                  <a:schemeClr val="tx1"/>
                </a:solidFill>
                <a:latin typeface="Arial" pitchFamily="34" charset="0"/>
                <a:cs typeface="Arial" pitchFamily="34" charset="0"/>
              </a:rPr>
              <a:t>, Carlos Fernández Collado y Pilar Baptista Lucio (6a. ed.). México D.F.: McGraw-Hill.</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r>
            <a:br>
              <a:rPr lang="es-MX" sz="2400" dirty="0" smtClean="0">
                <a:solidFill>
                  <a:schemeClr val="tx1"/>
                </a:solidFill>
                <a:latin typeface="Arial" pitchFamily="34" charset="0"/>
                <a:cs typeface="Arial" pitchFamily="34" charset="0"/>
              </a:rPr>
            </a:br>
            <a:r>
              <a:rPr lang="es-MX" sz="2400" dirty="0" smtClean="0">
                <a:solidFill>
                  <a:schemeClr val="tx1"/>
                </a:solidFill>
                <a:latin typeface="Arial" pitchFamily="34" charset="0"/>
                <a:cs typeface="Arial" pitchFamily="34" charset="0"/>
              </a:rPr>
              <a:t> </a:t>
            </a:r>
            <a:r>
              <a:rPr lang="es-MX" sz="2400" b="1" dirty="0" smtClean="0">
                <a:solidFill>
                  <a:schemeClr val="tx1"/>
                </a:solidFill>
                <a:latin typeface="Arial" pitchFamily="34" charset="0"/>
                <a:cs typeface="Arial" pitchFamily="34" charset="0"/>
              </a:rPr>
              <a:t>R</a:t>
            </a:r>
            <a:r>
              <a:rPr lang="es-MX" sz="2400" dirty="0" smtClean="0">
                <a:solidFill>
                  <a:schemeClr val="tx1"/>
                </a:solidFill>
                <a:latin typeface="Arial" pitchFamily="34" charset="0"/>
                <a:cs typeface="Arial" pitchFamily="34" charset="0"/>
              </a:rPr>
              <a:t>amírez,(2013). Metodología de la investigación en las ciencias jurídicas y criminológicas. (4a. Ed.).  México D.F CESCIJUC. </a:t>
            </a:r>
            <a:r>
              <a:rPr lang="es-MX" sz="1800" dirty="0" smtClean="0">
                <a:latin typeface="Arial" pitchFamily="34" charset="0"/>
                <a:cs typeface="Arial" pitchFamily="34" charset="0"/>
              </a:rPr>
              <a:t/>
            </a:r>
            <a:br>
              <a:rPr lang="es-MX" sz="1800" dirty="0" smtClean="0">
                <a:latin typeface="Arial" pitchFamily="34" charset="0"/>
                <a:cs typeface="Arial" pitchFamily="34" charset="0"/>
              </a:rPr>
            </a:br>
            <a:r>
              <a:rPr lang="es-MX" sz="1800" dirty="0" smtClean="0">
                <a:latin typeface="Arial" pitchFamily="34" charset="0"/>
                <a:cs typeface="Arial" pitchFamily="34" charset="0"/>
              </a:rPr>
              <a:t/>
            </a:r>
            <a:br>
              <a:rPr lang="es-MX" sz="1800" dirty="0" smtClean="0">
                <a:latin typeface="Arial" pitchFamily="34" charset="0"/>
                <a:cs typeface="Arial" pitchFamily="34" charset="0"/>
              </a:rPr>
            </a:br>
            <a:r>
              <a:rPr lang="es-MX" dirty="0" smtClean="0"/>
              <a:t/>
            </a:r>
            <a:br>
              <a:rPr lang="es-MX" dirty="0" smtClean="0"/>
            </a:br>
            <a:endParaRPr lang="es-MX"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158" y="609600"/>
            <a:ext cx="8560526" cy="5248292"/>
          </a:xfrm>
          <a:ln>
            <a:solidFill>
              <a:schemeClr val="accent3">
                <a:lumMod val="60000"/>
                <a:lumOff val="40000"/>
              </a:schemeClr>
            </a:solidFill>
          </a:ln>
        </p:spPr>
        <p:txBody>
          <a:bodyPr>
            <a:normAutofit/>
          </a:bodyPr>
          <a:lstStyle/>
          <a:p>
            <a:pPr algn="just"/>
            <a:r>
              <a:rPr lang="es-MX" sz="2200" b="1" dirty="0" smtClean="0">
                <a:solidFill>
                  <a:schemeClr val="tx1"/>
                </a:solidFill>
                <a:latin typeface="Arial" pitchFamily="34" charset="0"/>
                <a:cs typeface="Arial" pitchFamily="34" charset="0"/>
              </a:rPr>
              <a:t>T</a:t>
            </a:r>
            <a:r>
              <a:rPr lang="es-MX" sz="2200" dirty="0" smtClean="0">
                <a:solidFill>
                  <a:schemeClr val="tx1"/>
                </a:solidFill>
                <a:latin typeface="Arial" pitchFamily="34" charset="0"/>
                <a:cs typeface="Arial" pitchFamily="34" charset="0"/>
              </a:rPr>
              <a:t>ejada, J.,  (1997). El proceso de investigación científica, Fundación La </a:t>
            </a:r>
            <a:r>
              <a:rPr lang="es-MX" sz="2200" dirty="0" err="1" smtClean="0">
                <a:solidFill>
                  <a:schemeClr val="tx1"/>
                </a:solidFill>
                <a:latin typeface="Arial" pitchFamily="34" charset="0"/>
                <a:cs typeface="Arial" pitchFamily="34" charset="0"/>
              </a:rPr>
              <a:t>Caixa</a:t>
            </a:r>
            <a:r>
              <a:rPr lang="es-MX" sz="2200" dirty="0" smtClean="0">
                <a:solidFill>
                  <a:schemeClr val="tx1"/>
                </a:solidFill>
                <a:latin typeface="Arial" pitchFamily="34" charset="0"/>
                <a:cs typeface="Arial" pitchFamily="34" charset="0"/>
              </a:rPr>
              <a:t>, Barcelona.</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ES" sz="2200" b="1" dirty="0" smtClean="0">
                <a:solidFill>
                  <a:schemeClr val="tx1"/>
                </a:solidFill>
                <a:latin typeface="Arial" pitchFamily="34" charset="0"/>
                <a:cs typeface="Arial" pitchFamily="34" charset="0"/>
              </a:rPr>
              <a:t>T</a:t>
            </a:r>
            <a:r>
              <a:rPr lang="es-ES" sz="2200" dirty="0" smtClean="0">
                <a:solidFill>
                  <a:schemeClr val="tx1"/>
                </a:solidFill>
                <a:latin typeface="Arial" pitchFamily="34" charset="0"/>
                <a:cs typeface="Arial" pitchFamily="34" charset="0"/>
              </a:rPr>
              <a:t>aylor, S. J. y </a:t>
            </a:r>
            <a:r>
              <a:rPr lang="es-ES" sz="2200" dirty="0" err="1" smtClean="0">
                <a:solidFill>
                  <a:schemeClr val="tx1"/>
                </a:solidFill>
                <a:latin typeface="Arial" pitchFamily="34" charset="0"/>
                <a:cs typeface="Arial" pitchFamily="34" charset="0"/>
              </a:rPr>
              <a:t>Bogdan</a:t>
            </a:r>
            <a:r>
              <a:rPr lang="es-ES" sz="2200" dirty="0" smtClean="0">
                <a:solidFill>
                  <a:schemeClr val="tx1"/>
                </a:solidFill>
                <a:latin typeface="Arial" pitchFamily="34" charset="0"/>
                <a:cs typeface="Arial" pitchFamily="34" charset="0"/>
              </a:rPr>
              <a:t>, R., (1996). Introducción a los métodos cualitativos de investigación. Barcelona: </a:t>
            </a:r>
            <a:r>
              <a:rPr lang="es-ES" sz="2200" dirty="0" err="1" smtClean="0">
                <a:solidFill>
                  <a:schemeClr val="tx1"/>
                </a:solidFill>
                <a:latin typeface="Arial" pitchFamily="34" charset="0"/>
                <a:cs typeface="Arial" pitchFamily="34" charset="0"/>
              </a:rPr>
              <a:t>Paidós</a:t>
            </a:r>
            <a:r>
              <a:rPr lang="es-ES" sz="2200" dirty="0" smtClean="0">
                <a:solidFill>
                  <a:schemeClr val="tx1"/>
                </a:solidFill>
                <a:latin typeface="Arial" pitchFamily="34" charset="0"/>
                <a:cs typeface="Arial" pitchFamily="34" charset="0"/>
              </a:rPr>
              <a:t>.</a:t>
            </a: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dirty="0" smtClean="0">
                <a:solidFill>
                  <a:schemeClr val="tx1"/>
                </a:solidFill>
                <a:latin typeface="Arial" pitchFamily="34" charset="0"/>
                <a:cs typeface="Arial" pitchFamily="34" charset="0"/>
              </a:rPr>
              <a:t/>
            </a:r>
            <a:br>
              <a:rPr lang="es-MX" sz="2200" dirty="0" smtClean="0">
                <a:solidFill>
                  <a:schemeClr val="tx1"/>
                </a:solidFill>
                <a:latin typeface="Arial" pitchFamily="34" charset="0"/>
                <a:cs typeface="Arial" pitchFamily="34" charset="0"/>
              </a:rPr>
            </a:br>
            <a:r>
              <a:rPr lang="es-MX" sz="2200" b="1" dirty="0" err="1" smtClean="0">
                <a:solidFill>
                  <a:schemeClr val="tx1"/>
                </a:solidFill>
                <a:latin typeface="Arial" pitchFamily="34" charset="0"/>
                <a:cs typeface="Arial" pitchFamily="34" charset="0"/>
              </a:rPr>
              <a:t>W</a:t>
            </a:r>
            <a:r>
              <a:rPr lang="es-MX" sz="2200" dirty="0" err="1" smtClean="0">
                <a:solidFill>
                  <a:schemeClr val="tx1"/>
                </a:solidFill>
                <a:latin typeface="Arial" pitchFamily="34" charset="0"/>
                <a:cs typeface="Arial" pitchFamily="34" charset="0"/>
              </a:rPr>
              <a:t>hitehead</a:t>
            </a:r>
            <a:r>
              <a:rPr lang="es-MX" sz="2200" dirty="0" smtClean="0">
                <a:solidFill>
                  <a:schemeClr val="tx1"/>
                </a:solidFill>
                <a:latin typeface="Arial" pitchFamily="34" charset="0"/>
                <a:cs typeface="Arial" pitchFamily="34" charset="0"/>
              </a:rPr>
              <a:t>  A., (1925). La mayor invención del siglo XIX fue la invención del método de las invenciones</a:t>
            </a:r>
            <a:r>
              <a:rPr lang="es-MX" sz="3100" dirty="0" smtClean="0">
                <a:solidFill>
                  <a:schemeClr val="tx1"/>
                </a:solidFill>
                <a:latin typeface="Arial" pitchFamily="34" charset="0"/>
                <a:cs typeface="Arial" pitchFamily="34" charset="0"/>
              </a:rPr>
              <a:t>.</a:t>
            </a:r>
            <a:r>
              <a:rPr lang="es-MX" dirty="0" smtClean="0"/>
              <a:t/>
            </a:r>
            <a:br>
              <a:rPr lang="es-MX" dirty="0" smtClean="0"/>
            </a:br>
            <a:endParaRPr lang="es-MX"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307934" y="571480"/>
            <a:ext cx="8358245" cy="1500198"/>
          </a:xfrm>
          <a:ln>
            <a:solidFill>
              <a:schemeClr val="accent1"/>
            </a:solidFill>
          </a:ln>
        </p:spPr>
        <p:txBody>
          <a:bodyPr rtlCol="0">
            <a:normAutofit/>
          </a:bodyPr>
          <a:lstStyle/>
          <a:p>
            <a:pPr algn="r" rtl="0"/>
            <a:r>
              <a:rPr lang="es-ES" sz="2800" b="1" dirty="0" smtClean="0">
                <a:ln>
                  <a:solidFill>
                    <a:schemeClr val="accent2">
                      <a:lumMod val="75000"/>
                    </a:schemeClr>
                  </a:solidFill>
                </a:ln>
                <a:solidFill>
                  <a:schemeClr val="tx1"/>
                </a:solidFill>
                <a:latin typeface="Arial" pitchFamily="34" charset="0"/>
                <a:cs typeface="Arial" pitchFamily="34" charset="0"/>
              </a:rPr>
              <a:t>Unidad </a:t>
            </a:r>
            <a:r>
              <a:rPr lang="es-ES" sz="2800" b="1" dirty="0">
                <a:ln>
                  <a:solidFill>
                    <a:schemeClr val="accent2">
                      <a:lumMod val="75000"/>
                    </a:schemeClr>
                  </a:solidFill>
                </a:ln>
                <a:solidFill>
                  <a:schemeClr val="tx1"/>
                </a:solidFill>
                <a:latin typeface="Arial" pitchFamily="34" charset="0"/>
                <a:cs typeface="Arial" pitchFamily="34" charset="0"/>
              </a:rPr>
              <a:t>1</a:t>
            </a:r>
          </a:p>
        </p:txBody>
      </p:sp>
      <p:sp>
        <p:nvSpPr>
          <p:cNvPr id="3" name="Subtítulo 2"/>
          <p:cNvSpPr>
            <a:spLocks noGrp="1"/>
          </p:cNvSpPr>
          <p:nvPr>
            <p:ph type="subTitle" idx="4294967295"/>
          </p:nvPr>
        </p:nvSpPr>
        <p:spPr>
          <a:xfrm>
            <a:off x="379372" y="2643182"/>
            <a:ext cx="8286808" cy="1143008"/>
          </a:xfrm>
          <a:ln>
            <a:solidFill>
              <a:schemeClr val="accent2">
                <a:lumMod val="60000"/>
                <a:lumOff val="40000"/>
              </a:schemeClr>
            </a:solidFill>
          </a:ln>
        </p:spPr>
        <p:txBody>
          <a:bodyPr rtlCol="0"/>
          <a:lstStyle/>
          <a:p>
            <a:pPr algn="r"/>
            <a:r>
              <a:rPr lang="es-MX" sz="2800" b="1" dirty="0" smtClean="0">
                <a:ln>
                  <a:solidFill>
                    <a:schemeClr val="accent2">
                      <a:lumMod val="75000"/>
                    </a:schemeClr>
                  </a:solidFill>
                </a:ln>
                <a:solidFill>
                  <a:schemeClr val="tx1"/>
                </a:solidFill>
                <a:latin typeface="Arial" pitchFamily="34" charset="0"/>
                <a:cs typeface="Arial" pitchFamily="34" charset="0"/>
              </a:rPr>
              <a:t>Construcción del conocimiento</a:t>
            </a:r>
          </a:p>
          <a:p>
            <a:pPr rtl="0"/>
            <a:endParaRPr lang="es-ES" sz="2800" dirty="0">
              <a:ln>
                <a:solidFill>
                  <a:schemeClr val="accent2">
                    <a:lumMod val="75000"/>
                  </a:schemeClr>
                </a:solidFill>
              </a:ln>
            </a:endParaRPr>
          </a:p>
        </p:txBody>
      </p:sp>
    </p:spTree>
    <p:extLst>
      <p:ext uri="{BB962C8B-B14F-4D97-AF65-F5344CB8AC3E}">
        <p14:creationId xmlns:p14="http://schemas.microsoft.com/office/powerpoint/2010/main" xmlns="" val="3463883100"/>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879438" y="285728"/>
            <a:ext cx="8143932" cy="5539978"/>
          </a:xfrm>
          <a:prstGeom prst="rect">
            <a:avLst/>
          </a:prstGeom>
          <a:ln>
            <a:solidFill>
              <a:schemeClr val="accent2"/>
            </a:solidFill>
          </a:ln>
        </p:spPr>
        <p:txBody>
          <a:bodyPr wrap="square">
            <a:spAutoFit/>
          </a:bodyPr>
          <a:lstStyle/>
          <a:p>
            <a:pPr fontAlgn="base">
              <a:spcBef>
                <a:spcPct val="0"/>
              </a:spcBef>
              <a:spcAft>
                <a:spcPct val="0"/>
              </a:spcAft>
            </a:pPr>
            <a:endParaRPr lang="es-ES" dirty="0" smtClean="0">
              <a:ln w="0"/>
              <a:effectLst>
                <a:reflection blurRad="6350" stA="53000" endA="300" endPos="35500" dir="5400000" sy="-90000" algn="bl" rotWithShape="0"/>
              </a:effectLst>
              <a:latin typeface="Arial" pitchFamily="34" charset="0"/>
              <a:cs typeface="Arial" pitchFamily="34" charset="0"/>
            </a:endParaRPr>
          </a:p>
          <a:p>
            <a:pPr lvl="0"/>
            <a:r>
              <a:rPr lang="es-ES" sz="2800" b="1" dirty="0" smtClean="0">
                <a:ln>
                  <a:solidFill>
                    <a:schemeClr val="accent2">
                      <a:lumMod val="60000"/>
                      <a:lumOff val="40000"/>
                    </a:schemeClr>
                  </a:solidFill>
                </a:ln>
                <a:latin typeface="Arial" pitchFamily="34" charset="0"/>
                <a:cs typeface="Arial" pitchFamily="34" charset="0"/>
              </a:rPr>
              <a:t>Contenido temático: </a:t>
            </a:r>
          </a:p>
          <a:p>
            <a:pPr lvl="0"/>
            <a:endParaRPr lang="es-ES" sz="2800" b="1" dirty="0" smtClean="0">
              <a:latin typeface="Arial" pitchFamily="34" charset="0"/>
              <a:cs typeface="Arial" pitchFamily="34" charset="0"/>
            </a:endParaRPr>
          </a:p>
          <a:p>
            <a:pPr lvl="0">
              <a:buClr>
                <a:schemeClr val="accent1">
                  <a:lumMod val="60000"/>
                  <a:lumOff val="40000"/>
                </a:schemeClr>
              </a:buClr>
              <a:buFont typeface="Wingdings" pitchFamily="2" charset="2"/>
              <a:buChar char="ü"/>
            </a:pPr>
            <a:r>
              <a:rPr lang="es-ES" sz="2800" dirty="0" smtClean="0">
                <a:latin typeface="Arial" pitchFamily="34" charset="0"/>
                <a:cs typeface="Arial" pitchFamily="34" charset="0"/>
              </a:rPr>
              <a:t>Ciencia</a:t>
            </a:r>
          </a:p>
          <a:p>
            <a:pPr fontAlgn="base">
              <a:spcBef>
                <a:spcPct val="0"/>
              </a:spcBef>
              <a:spcAft>
                <a:spcPct val="0"/>
              </a:spcAft>
              <a:buClr>
                <a:schemeClr val="accent1">
                  <a:lumMod val="60000"/>
                  <a:lumOff val="40000"/>
                </a:schemeClr>
              </a:buClr>
              <a:buFont typeface="Wingdings" pitchFamily="2" charset="2"/>
              <a:buChar char="ü"/>
            </a:pPr>
            <a:r>
              <a:rPr lang="es-ES" sz="2800" dirty="0" smtClean="0">
                <a:ln w="0"/>
                <a:effectLst>
                  <a:reflection blurRad="6350" stA="53000" endA="300" endPos="35500" dir="5400000" sy="-90000" algn="bl" rotWithShape="0"/>
                </a:effectLst>
                <a:latin typeface="Arial" pitchFamily="34" charset="0"/>
                <a:cs typeface="Arial" pitchFamily="34" charset="0"/>
              </a:rPr>
              <a:t>Conocimiento empírico</a:t>
            </a:r>
            <a:endParaRPr lang="es-MX" sz="2800" dirty="0" smtClean="0">
              <a:effectLst>
                <a:reflection blurRad="6350" stA="53000" endA="300" endPos="35500" dir="5400000" sy="-90000" algn="bl" rotWithShape="0"/>
              </a:effectLst>
              <a:latin typeface="Arial" pitchFamily="34" charset="0"/>
              <a:cs typeface="Arial" pitchFamily="34" charset="0"/>
            </a:endParaRPr>
          </a:p>
          <a:p>
            <a:pPr fontAlgn="base">
              <a:spcBef>
                <a:spcPct val="0"/>
              </a:spcBef>
              <a:spcAft>
                <a:spcPct val="0"/>
              </a:spcAft>
              <a:buClr>
                <a:schemeClr val="accent1">
                  <a:lumMod val="60000"/>
                  <a:lumOff val="40000"/>
                </a:schemeClr>
              </a:buClr>
              <a:buFont typeface="Wingdings" pitchFamily="2" charset="2"/>
              <a:buChar char="ü"/>
            </a:pPr>
            <a:r>
              <a:rPr lang="es-ES" sz="2800" dirty="0" smtClean="0">
                <a:latin typeface="Arial" pitchFamily="34" charset="0"/>
                <a:cs typeface="Arial" pitchFamily="34" charset="0"/>
              </a:rPr>
              <a:t>Conocimiento científico y características </a:t>
            </a:r>
            <a:endParaRPr lang="es-MX" sz="2800" dirty="0" smtClean="0">
              <a:latin typeface="Arial" pitchFamily="34" charset="0"/>
              <a:cs typeface="Arial" pitchFamily="34" charset="0"/>
            </a:endParaRPr>
          </a:p>
          <a:p>
            <a:pPr fontAlgn="base">
              <a:spcBef>
                <a:spcPct val="0"/>
              </a:spcBef>
              <a:spcAft>
                <a:spcPct val="0"/>
              </a:spcAft>
              <a:buClr>
                <a:schemeClr val="accent1">
                  <a:lumMod val="60000"/>
                  <a:lumOff val="40000"/>
                </a:schemeClr>
              </a:buClr>
              <a:buFont typeface="Wingdings" pitchFamily="2" charset="2"/>
              <a:buChar char="ü"/>
            </a:pPr>
            <a:r>
              <a:rPr lang="es-MX" sz="2800" dirty="0" smtClean="0">
                <a:latin typeface="Arial" pitchFamily="34" charset="0"/>
                <a:cs typeface="Arial" pitchFamily="34" charset="0"/>
              </a:rPr>
              <a:t>Tipos de razonamiento Inductivo y deductivo.</a:t>
            </a:r>
          </a:p>
          <a:p>
            <a:pPr fontAlgn="base">
              <a:spcBef>
                <a:spcPct val="0"/>
              </a:spcBef>
              <a:spcAft>
                <a:spcPct val="0"/>
              </a:spcAft>
              <a:buClr>
                <a:schemeClr val="accent1">
                  <a:lumMod val="60000"/>
                  <a:lumOff val="40000"/>
                </a:schemeClr>
              </a:buClr>
              <a:buFont typeface="Wingdings" pitchFamily="2" charset="2"/>
              <a:buChar char="ü"/>
            </a:pPr>
            <a:r>
              <a:rPr lang="es-MX" sz="2800" dirty="0" smtClean="0">
                <a:latin typeface="Arial" pitchFamily="34" charset="0"/>
                <a:cs typeface="Arial" pitchFamily="34" charset="0"/>
              </a:rPr>
              <a:t>Elementos de la investigación científica</a:t>
            </a:r>
          </a:p>
          <a:p>
            <a:pPr fontAlgn="base">
              <a:spcBef>
                <a:spcPct val="0"/>
              </a:spcBef>
              <a:spcAft>
                <a:spcPct val="0"/>
              </a:spcAft>
              <a:buClr>
                <a:schemeClr val="accent1">
                  <a:lumMod val="60000"/>
                  <a:lumOff val="40000"/>
                </a:schemeClr>
              </a:buClr>
              <a:buFont typeface="Wingdings" pitchFamily="2" charset="2"/>
              <a:buChar char="ü"/>
            </a:pPr>
            <a:r>
              <a:rPr lang="es-MX" sz="2800" dirty="0" smtClean="0">
                <a:latin typeface="Arial" pitchFamily="34" charset="0"/>
                <a:cs typeface="Arial" pitchFamily="34" charset="0"/>
              </a:rPr>
              <a:t>Hecho, teoría y modelo</a:t>
            </a:r>
          </a:p>
          <a:p>
            <a:pPr fontAlgn="base">
              <a:spcBef>
                <a:spcPct val="0"/>
              </a:spcBef>
              <a:spcAft>
                <a:spcPct val="0"/>
              </a:spcAft>
              <a:buClr>
                <a:schemeClr val="accent1">
                  <a:lumMod val="60000"/>
                  <a:lumOff val="40000"/>
                </a:schemeClr>
              </a:buClr>
              <a:buFont typeface="Wingdings" pitchFamily="2" charset="2"/>
              <a:buChar char="ü"/>
            </a:pPr>
            <a:r>
              <a:rPr lang="es-MX" sz="2800" dirty="0" smtClean="0">
                <a:solidFill>
                  <a:prstClr val="black"/>
                </a:solidFill>
                <a:latin typeface="Arial" pitchFamily="34" charset="0"/>
                <a:cs typeface="Arial" pitchFamily="34" charset="0"/>
              </a:rPr>
              <a:t>Fenomenología</a:t>
            </a:r>
          </a:p>
          <a:p>
            <a:pPr fontAlgn="base">
              <a:spcBef>
                <a:spcPct val="0"/>
              </a:spcBef>
              <a:spcAft>
                <a:spcPct val="0"/>
              </a:spcAft>
              <a:buClr>
                <a:schemeClr val="accent1">
                  <a:lumMod val="60000"/>
                  <a:lumOff val="40000"/>
                </a:schemeClr>
              </a:buClr>
              <a:buFont typeface="Wingdings" pitchFamily="2" charset="2"/>
              <a:buChar char="ü"/>
            </a:pPr>
            <a:r>
              <a:rPr lang="es-MX" sz="2800" dirty="0" smtClean="0">
                <a:latin typeface="Arial" pitchFamily="34" charset="0"/>
                <a:cs typeface="Arial" pitchFamily="34" charset="0"/>
              </a:rPr>
              <a:t>Hipótesis</a:t>
            </a:r>
          </a:p>
          <a:p>
            <a:pPr fontAlgn="base">
              <a:spcBef>
                <a:spcPct val="0"/>
              </a:spcBef>
              <a:spcAft>
                <a:spcPct val="0"/>
              </a:spcAft>
              <a:buClr>
                <a:schemeClr val="accent1">
                  <a:lumMod val="60000"/>
                  <a:lumOff val="40000"/>
                </a:schemeClr>
              </a:buClr>
              <a:buFont typeface="Wingdings" pitchFamily="2" charset="2"/>
              <a:buChar char="ü"/>
            </a:pPr>
            <a:r>
              <a:rPr lang="es-MX" sz="2800" dirty="0" smtClean="0">
                <a:solidFill>
                  <a:prstClr val="black"/>
                </a:solidFill>
                <a:latin typeface="Arial" pitchFamily="34" charset="0"/>
                <a:cs typeface="Arial" pitchFamily="34" charset="0"/>
              </a:rPr>
              <a:t>Variables  y sus tipos </a:t>
            </a:r>
          </a:p>
          <a:p>
            <a:pPr lvl="0" fontAlgn="base">
              <a:spcBef>
                <a:spcPct val="0"/>
              </a:spcBef>
              <a:spcAft>
                <a:spcPct val="0"/>
              </a:spcAft>
              <a:buClr>
                <a:schemeClr val="accent1">
                  <a:lumMod val="60000"/>
                  <a:lumOff val="40000"/>
                </a:schemeClr>
              </a:buClr>
              <a:buFont typeface="Wingdings" pitchFamily="2" charset="2"/>
              <a:buChar char="ü"/>
            </a:pPr>
            <a:r>
              <a:rPr lang="es-MX" sz="2800" dirty="0" smtClean="0">
                <a:latin typeface="Arial" pitchFamily="34" charset="0"/>
                <a:ea typeface="MS Mincho" pitchFamily="49" charset="-128"/>
                <a:cs typeface="Arial" pitchFamily="34" charset="0"/>
              </a:rPr>
              <a:t>Definición operacional</a:t>
            </a:r>
            <a:endParaRPr lang="es-MX" sz="2800" dirty="0" smtClean="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roceso"/>
          <p:cNvSpPr/>
          <p:nvPr/>
        </p:nvSpPr>
        <p:spPr>
          <a:xfrm>
            <a:off x="307934" y="285728"/>
            <a:ext cx="8858312" cy="6000792"/>
          </a:xfrm>
          <a:prstGeom prst="flowChart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dirty="0" smtClean="0">
                <a:ln>
                  <a:solidFill>
                    <a:schemeClr val="accent2">
                      <a:lumMod val="75000"/>
                    </a:schemeClr>
                  </a:solidFill>
                </a:ln>
                <a:solidFill>
                  <a:schemeClr val="tx1"/>
                </a:solidFill>
                <a:latin typeface="Arial" pitchFamily="34" charset="0"/>
                <a:cs typeface="Arial" pitchFamily="34" charset="0"/>
              </a:rPr>
              <a:t>Objetivo: </a:t>
            </a:r>
          </a:p>
          <a:p>
            <a:pPr algn="just"/>
            <a:endParaRPr lang="es-ES" sz="2800" dirty="0" smtClean="0">
              <a:solidFill>
                <a:schemeClr val="tx1"/>
              </a:solidFill>
              <a:latin typeface="Arial" pitchFamily="34" charset="0"/>
              <a:cs typeface="Arial" pitchFamily="34" charset="0"/>
            </a:endParaRPr>
          </a:p>
          <a:p>
            <a:pPr algn="just"/>
            <a:r>
              <a:rPr lang="es-MX" sz="2800" dirty="0" smtClean="0">
                <a:solidFill>
                  <a:schemeClr val="tx1"/>
                </a:solidFill>
                <a:latin typeface="Arial" pitchFamily="34" charset="0"/>
                <a:cs typeface="Arial" pitchFamily="34" charset="0"/>
              </a:rPr>
              <a:t>Comprender los principios teóricos del conocimiento científico para poder dar un concepto por sí mismo de lo que es conocimiento, ciencia y razonamiento que subyacen a los procedimientos de la investigación científica pudiendo crear en forma de una línea del tiempo los procedimientos que se tienen que llevar a cabo para así llegar a la construcción del conocimiento científico mediante la creación de un título para el protocolo de investigación.</a:t>
            </a:r>
            <a:endParaRPr lang="es-MX" sz="2800" dirty="0">
              <a:solidFill>
                <a:schemeClr val="tx1"/>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a 10">
            <a:extLst>
              <a:ext uri="{FF2B5EF4-FFF2-40B4-BE49-F238E27FC236}">
                <a16:creationId xmlns:a16="http://schemas.microsoft.com/office/drawing/2014/main" xmlns="" id="{77FABD94-65A2-4148-9117-77800E70F19C}"/>
              </a:ext>
            </a:extLst>
          </p:cNvPr>
          <p:cNvGraphicFramePr/>
          <p:nvPr>
            <p:extLst>
              <p:ext uri="{D42A27DB-BD31-4B8C-83A1-F6EECF244321}">
                <p14:modId xmlns:p14="http://schemas.microsoft.com/office/powerpoint/2010/main" xmlns="" val="226645252"/>
              </p:ext>
            </p:extLst>
          </p:nvPr>
        </p:nvGraphicFramePr>
        <p:xfrm>
          <a:off x="474992" y="136714"/>
          <a:ext cx="9214624" cy="6048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uadroTexto 12">
            <a:extLst>
              <a:ext uri="{FF2B5EF4-FFF2-40B4-BE49-F238E27FC236}">
                <a16:creationId xmlns:a16="http://schemas.microsoft.com/office/drawing/2014/main" xmlns="" id="{8CC66A56-C979-4AE2-AD55-2A595B6123B0}"/>
              </a:ext>
            </a:extLst>
          </p:cNvPr>
          <p:cNvSpPr txBox="1"/>
          <p:nvPr/>
        </p:nvSpPr>
        <p:spPr>
          <a:xfrm>
            <a:off x="1055165" y="4149080"/>
            <a:ext cx="2879570" cy="3139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pPr>
            <a:r>
              <a:rPr lang="es-MX" sz="1600" dirty="0">
                <a:solidFill>
                  <a:prstClr val="black"/>
                </a:solidFill>
                <a:latin typeface="Century Gothic" panose="020B0502020202020204" pitchFamily="34" charset="0"/>
              </a:rPr>
              <a:t>A partir de esto se generan</a:t>
            </a:r>
          </a:p>
        </p:txBody>
      </p:sp>
    </p:spTree>
    <p:extLst>
      <p:ext uri="{BB962C8B-B14F-4D97-AF65-F5344CB8AC3E}">
        <p14:creationId xmlns:p14="http://schemas.microsoft.com/office/powerpoint/2010/main" xmlns="" val="1510667360"/>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5B51C22-9678-40BA-8FA8-470BF2252404}"/>
              </a:ext>
            </a:extLst>
          </p:cNvPr>
          <p:cNvSpPr>
            <a:spLocks noGrp="1"/>
          </p:cNvSpPr>
          <p:nvPr>
            <p:ph type="ctrTitle"/>
          </p:nvPr>
        </p:nvSpPr>
        <p:spPr>
          <a:xfrm>
            <a:off x="911188" y="260648"/>
            <a:ext cx="1871720" cy="576064"/>
          </a:xfrm>
          <a:ln>
            <a:solidFill>
              <a:schemeClr val="accent2">
                <a:lumMod val="20000"/>
                <a:lumOff val="80000"/>
              </a:schemeClr>
            </a:solidFill>
          </a:ln>
        </p:spPr>
        <p:txBody>
          <a:bodyPr/>
          <a:lstStyle/>
          <a:p>
            <a:pPr algn="l"/>
            <a:r>
              <a:rPr lang="es-MX" sz="2800" dirty="0">
                <a:solidFill>
                  <a:schemeClr val="tx1"/>
                </a:solidFill>
                <a:latin typeface="Arial" pitchFamily="34" charset="0"/>
                <a:cs typeface="Arial" pitchFamily="34" charset="0"/>
              </a:rPr>
              <a:t>Ejemplo: </a:t>
            </a:r>
          </a:p>
        </p:txBody>
      </p:sp>
      <p:sp>
        <p:nvSpPr>
          <p:cNvPr id="3" name="Marcador de contenido 2">
            <a:extLst>
              <a:ext uri="{FF2B5EF4-FFF2-40B4-BE49-F238E27FC236}">
                <a16:creationId xmlns:a16="http://schemas.microsoft.com/office/drawing/2014/main" xmlns="" id="{972E226F-9E28-4256-B019-42BA8119FE29}"/>
              </a:ext>
            </a:extLst>
          </p:cNvPr>
          <p:cNvSpPr>
            <a:spLocks noGrp="1"/>
          </p:cNvSpPr>
          <p:nvPr>
            <p:ph type="subTitle" idx="1"/>
          </p:nvPr>
        </p:nvSpPr>
        <p:spPr>
          <a:xfrm>
            <a:off x="911188" y="1556793"/>
            <a:ext cx="8566720" cy="2304256"/>
          </a:xfrm>
          <a:ln>
            <a:solidFill>
              <a:schemeClr val="accent2">
                <a:lumMod val="40000"/>
                <a:lumOff val="60000"/>
              </a:schemeClr>
            </a:solidFill>
          </a:ln>
        </p:spPr>
        <p:txBody>
          <a:bodyPr>
            <a:normAutofit/>
          </a:bodyPr>
          <a:lstStyle/>
          <a:p>
            <a:pPr algn="just"/>
            <a:r>
              <a:rPr lang="es-MX" sz="2800" dirty="0">
                <a:solidFill>
                  <a:schemeClr val="tx1"/>
                </a:solidFill>
                <a:latin typeface="Arial" pitchFamily="34" charset="0"/>
                <a:cs typeface="Arial" pitchFamily="34" charset="0"/>
              </a:rPr>
              <a:t>La biología es la ciencia que se dedica al estudio la vida. Los estudia desde sus unidades más básicas, como los genes, moléculas y átomos, hasta los ecosistemas y otros sistemas complejos, como las comunidades y las redes tróficas.</a:t>
            </a:r>
          </a:p>
          <a:p>
            <a:pPr algn="just"/>
            <a:endParaRPr lang="es-MX" dirty="0">
              <a:solidFill>
                <a:srgbClr val="92D050"/>
              </a:solidFill>
              <a:latin typeface="Comic Sans MS" panose="030F0702030302020204" pitchFamily="66" charset="0"/>
            </a:endParaRPr>
          </a:p>
        </p:txBody>
      </p:sp>
    </p:spTree>
    <p:extLst>
      <p:ext uri="{BB962C8B-B14F-4D97-AF65-F5344CB8AC3E}">
        <p14:creationId xmlns:p14="http://schemas.microsoft.com/office/powerpoint/2010/main" xmlns="" val="284048761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3">
                                            <p:bg/>
                                          </p:spTgt>
                                        </p:tgtEl>
                                      </p:cBhvr>
                                    </p:animEffect>
                                    <p:set>
                                      <p:cBhvr>
                                        <p:cTn id="12" dur="1" fill="hold">
                                          <p:stCondLst>
                                            <p:cond delay="499"/>
                                          </p:stCondLst>
                                        </p:cTn>
                                        <p:tgtEl>
                                          <p:spTgt spid="3">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2_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Tema de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1612</TotalTime>
  <Words>1451</Words>
  <Application>Microsoft Office PowerPoint</Application>
  <PresentationFormat>Personalizado</PresentationFormat>
  <Paragraphs>225</Paragraphs>
  <Slides>43</Slides>
  <Notes>5</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2_Faceta</vt:lpstr>
      <vt:lpstr>Diapositiva 1</vt:lpstr>
      <vt:lpstr>Diapositiva 2</vt:lpstr>
      <vt:lpstr>Diapositiva 3</vt:lpstr>
      <vt:lpstr>Diapositiva 4</vt:lpstr>
      <vt:lpstr>Unidad 1</vt:lpstr>
      <vt:lpstr>Diapositiva 6</vt:lpstr>
      <vt:lpstr>Diapositiva 7</vt:lpstr>
      <vt:lpstr>Diapositiva 8</vt:lpstr>
      <vt:lpstr>Ejemplo: </vt:lpstr>
      <vt:lpstr>Conocimiento empírico</vt:lpstr>
      <vt:lpstr>Diapositiva 11</vt:lpstr>
      <vt:lpstr>Ejemplo</vt:lpstr>
      <vt:lpstr>Conocimiento científico</vt:lpstr>
      <vt:lpstr>Ejemplos </vt:lpstr>
      <vt:lpstr>Características </vt:lpstr>
      <vt:lpstr>Diapositiva 16</vt:lpstr>
      <vt:lpstr>Razonamiento inductivo</vt:lpstr>
      <vt:lpstr>Ejemplos </vt:lpstr>
      <vt:lpstr>Diapositiva 19</vt:lpstr>
      <vt:lpstr>Razonamiento deductivo</vt:lpstr>
      <vt:lpstr>Ejemplos</vt:lpstr>
      <vt:lpstr>Elementos de la investigación científica</vt:lpstr>
      <vt:lpstr>Diapositiva 23</vt:lpstr>
      <vt:lpstr>Hecho, teoría y modelo</vt:lpstr>
      <vt:lpstr>Diapositiva 25</vt:lpstr>
      <vt:lpstr>Diapositiva 26</vt:lpstr>
      <vt:lpstr>Diapositiva 27</vt:lpstr>
      <vt:lpstr>Diapositiva 28</vt:lpstr>
      <vt:lpstr>Diapositiva 29</vt:lpstr>
      <vt:lpstr>Diapositiva 30</vt:lpstr>
      <vt:lpstr>Diapositiva 31</vt:lpstr>
      <vt:lpstr>Tipos de Modelo</vt:lpstr>
      <vt:lpstr>Diapositiva 33</vt:lpstr>
      <vt:lpstr>Hipótesis </vt:lpstr>
      <vt:lpstr>Diapositiva 35</vt:lpstr>
      <vt:lpstr>Diapositiva 36</vt:lpstr>
      <vt:lpstr>Diapositiva 37</vt:lpstr>
      <vt:lpstr>Diapositiva 38</vt:lpstr>
      <vt:lpstr>Diapositiva 39</vt:lpstr>
      <vt:lpstr>Referencias consultadas:  Hernández Sampieri, R, Fernández, C, Baptista, P (2010) Metodología de la investigación (5ta. ed.). México D.F.: Mc Graw-Hill.    Hernández Sampieri, R., Fernández Collado, C., &amp; Baptista Lucio, P. (2014). Metodología de la investigación: Roberto Hernández Sampieri, Carlos Fernández Collado y Pilar Baptista Lucio (6a. ed.). México D.F.: McGraw-Hill.    Ramírez,(2013). Metodología de la investigación en las ciencias jurídicas y criminológicas. (4a. Ed.).  México D.F CESCIJUC.    </vt:lpstr>
      <vt:lpstr>Tejada, J.,  (1997). El proceso de investigación científica, Fundación La Caixa, Barcelona.   Taylor, S. J. y Bogdan, R., (1996). Introducción a los métodos cualitativos de investigación. Barcelona: Paidós.   Whitehead  A., (1925). La mayor invención del siglo XIX fue la invención del método de las invenciones. </vt:lpstr>
      <vt:lpstr>Diapositiva 42</vt:lpstr>
      <vt:lpstr>Diapositiva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 2017 SECME</dc:title>
  <dc:creator>Sara Torres</dc:creator>
  <cp:lastModifiedBy>Invitado</cp:lastModifiedBy>
  <cp:revision>134</cp:revision>
  <dcterms:created xsi:type="dcterms:W3CDTF">2017-09-04T02:28:39Z</dcterms:created>
  <dcterms:modified xsi:type="dcterms:W3CDTF">2017-10-20T15:51:15Z</dcterms:modified>
</cp:coreProperties>
</file>