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26.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drawing27.xml" ContentType="application/vnd.ms-office.drawingml.diagramDrawing+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28.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4"/>
  </p:notesMasterIdLst>
  <p:handoutMasterIdLst>
    <p:handoutMasterId r:id="rId65"/>
  </p:handoutMasterIdLst>
  <p:sldIdLst>
    <p:sldId id="411" r:id="rId2"/>
    <p:sldId id="412" r:id="rId3"/>
    <p:sldId id="413" r:id="rId4"/>
    <p:sldId id="504" r:id="rId5"/>
    <p:sldId id="414" r:id="rId6"/>
    <p:sldId id="384" r:id="rId7"/>
    <p:sldId id="385" r:id="rId8"/>
    <p:sldId id="498" r:id="rId9"/>
    <p:sldId id="398" r:id="rId10"/>
    <p:sldId id="469" r:id="rId11"/>
    <p:sldId id="399" r:id="rId12"/>
    <p:sldId id="461" r:id="rId13"/>
    <p:sldId id="462" r:id="rId14"/>
    <p:sldId id="463" r:id="rId15"/>
    <p:sldId id="464" r:id="rId16"/>
    <p:sldId id="473" r:id="rId17"/>
    <p:sldId id="470" r:id="rId18"/>
    <p:sldId id="471" r:id="rId19"/>
    <p:sldId id="483" r:id="rId20"/>
    <p:sldId id="402" r:id="rId21"/>
    <p:sldId id="481" r:id="rId22"/>
    <p:sldId id="403" r:id="rId23"/>
    <p:sldId id="474" r:id="rId24"/>
    <p:sldId id="475" r:id="rId25"/>
    <p:sldId id="501" r:id="rId26"/>
    <p:sldId id="476" r:id="rId27"/>
    <p:sldId id="502" r:id="rId28"/>
    <p:sldId id="478" r:id="rId29"/>
    <p:sldId id="386" r:id="rId30"/>
    <p:sldId id="387" r:id="rId31"/>
    <p:sldId id="480" r:id="rId32"/>
    <p:sldId id="388" r:id="rId33"/>
    <p:sldId id="389" r:id="rId34"/>
    <p:sldId id="390" r:id="rId35"/>
    <p:sldId id="391" r:id="rId36"/>
    <p:sldId id="484" r:id="rId37"/>
    <p:sldId id="405" r:id="rId38"/>
    <p:sldId id="485" r:id="rId39"/>
    <p:sldId id="487" r:id="rId40"/>
    <p:sldId id="406" r:id="rId41"/>
    <p:sldId id="369" r:id="rId42"/>
    <p:sldId id="499" r:id="rId43"/>
    <p:sldId id="500" r:id="rId44"/>
    <p:sldId id="378" r:id="rId45"/>
    <p:sldId id="503" r:id="rId46"/>
    <p:sldId id="381" r:id="rId47"/>
    <p:sldId id="382" r:id="rId48"/>
    <p:sldId id="383" r:id="rId49"/>
    <p:sldId id="488" r:id="rId50"/>
    <p:sldId id="392" r:id="rId51"/>
    <p:sldId id="393" r:id="rId52"/>
    <p:sldId id="489" r:id="rId53"/>
    <p:sldId id="394" r:id="rId54"/>
    <p:sldId id="492" r:id="rId55"/>
    <p:sldId id="495" r:id="rId56"/>
    <p:sldId id="395" r:id="rId57"/>
    <p:sldId id="490" r:id="rId58"/>
    <p:sldId id="396" r:id="rId59"/>
    <p:sldId id="397" r:id="rId60"/>
    <p:sldId id="493" r:id="rId61"/>
    <p:sldId id="496" r:id="rId62"/>
    <p:sldId id="497" r:id="rId63"/>
  </p:sldIdLst>
  <p:sldSz cx="12188825"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CFFCC"/>
    <a:srgbClr val="CDF0FF"/>
    <a:srgbClr val="003399"/>
    <a:srgbClr val="FFCCFF"/>
    <a:srgbClr val="CEFEEC"/>
    <a:srgbClr val="CCECFF"/>
    <a:srgbClr val="0066CC"/>
    <a:srgbClr val="0099FF"/>
    <a:srgbClr val="66CCFF"/>
    <a:srgbClr val="CC00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21471" autoAdjust="0"/>
    <p:restoredTop sz="94599" autoAdjust="0"/>
  </p:normalViewPr>
  <p:slideViewPr>
    <p:cSldViewPr>
      <p:cViewPr>
        <p:scale>
          <a:sx n="70" d="100"/>
          <a:sy n="70" d="100"/>
        </p:scale>
        <p:origin x="-1578" y="-564"/>
      </p:cViewPr>
      <p:guideLst>
        <p:guide orient="horz" pos="2160"/>
        <p:guide pos="3839"/>
      </p:guideLst>
    </p:cSldViewPr>
  </p:slideViewPr>
  <p:notesTextViewPr>
    <p:cViewPr>
      <p:scale>
        <a:sx n="1" d="1"/>
        <a:sy n="1" d="1"/>
      </p:scale>
      <p:origin x="0" y="0"/>
    </p:cViewPr>
  </p:notesTextViewPr>
  <p:sorterViewPr>
    <p:cViewPr>
      <p:scale>
        <a:sx n="26" d="100"/>
        <a:sy n="26" d="100"/>
      </p:scale>
      <p:origin x="0" y="0"/>
    </p:cViewPr>
  </p:sorterViewPr>
  <p:notesViewPr>
    <p:cSldViewPr showGuides="1">
      <p:cViewPr varScale="1">
        <p:scale>
          <a:sx n="76" d="100"/>
          <a:sy n="76" d="100"/>
        </p:scale>
        <p:origin x="318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15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D57F0F-5C68-4021-B93B-920164E9CE61}" type="doc">
      <dgm:prSet loTypeId="urn:microsoft.com/office/officeart/2005/8/layout/hProcess3" loCatId="process" qsTypeId="urn:microsoft.com/office/officeart/2005/8/quickstyle/simple1" qsCatId="simple" csTypeId="urn:microsoft.com/office/officeart/2005/8/colors/accent1_2" csCatId="accent1" phldr="1"/>
      <dgm:spPr/>
      <dgm:t>
        <a:bodyPr/>
        <a:lstStyle/>
        <a:p>
          <a:endParaRPr lang="es-MX"/>
        </a:p>
      </dgm:t>
    </dgm:pt>
    <dgm:pt modelId="{41369B51-85EA-45E5-846B-CD396A34FAD7}">
      <dgm:prSet/>
      <dgm:spPr/>
      <dgm:t>
        <a:bodyPr/>
        <a:lstStyle/>
        <a:p>
          <a:pPr algn="just"/>
          <a:r>
            <a:rPr lang="es-MX" b="1" dirty="0" smtClean="0">
              <a:solidFill>
                <a:schemeClr val="accent2">
                  <a:lumMod val="50000"/>
                </a:schemeClr>
              </a:solidFill>
              <a:latin typeface="Arial" pitchFamily="34" charset="0"/>
              <a:ea typeface="MS Mincho" panose="02020609040205080304" pitchFamily="49" charset="-128"/>
              <a:cs typeface="Arial" pitchFamily="34" charset="0"/>
            </a:rPr>
            <a:t>Metodología es la teoría del método. </a:t>
          </a:r>
          <a:endParaRPr lang="es-MX" b="1" dirty="0">
            <a:solidFill>
              <a:schemeClr val="accent2">
                <a:lumMod val="50000"/>
              </a:schemeClr>
            </a:solidFill>
            <a:latin typeface="Arial" pitchFamily="34" charset="0"/>
            <a:ea typeface="MS Mincho" panose="02020609040205080304" pitchFamily="49" charset="-128"/>
            <a:cs typeface="Arial" pitchFamily="34" charset="0"/>
          </a:endParaRPr>
        </a:p>
      </dgm:t>
    </dgm:pt>
    <dgm:pt modelId="{B7E8C90E-B844-47F4-9835-9B2589943D31}" type="parTrans" cxnId="{4855A9EC-6538-4088-A305-990EC921AC20}">
      <dgm:prSet/>
      <dgm:spPr/>
      <dgm:t>
        <a:bodyPr/>
        <a:lstStyle/>
        <a:p>
          <a:endParaRPr lang="es-MX"/>
        </a:p>
      </dgm:t>
    </dgm:pt>
    <dgm:pt modelId="{9C89F838-E3E6-4F9A-93D1-DED9CBF29C58}" type="sibTrans" cxnId="{4855A9EC-6538-4088-A305-990EC921AC20}">
      <dgm:prSet/>
      <dgm:spPr/>
      <dgm:t>
        <a:bodyPr/>
        <a:lstStyle/>
        <a:p>
          <a:endParaRPr lang="es-MX"/>
        </a:p>
      </dgm:t>
    </dgm:pt>
    <dgm:pt modelId="{E1965D66-CC67-4E50-8B8D-3E985A59FA2D}">
      <dgm:prSet/>
      <dgm:spPr/>
      <dgm:t>
        <a:bodyPr/>
        <a:lstStyle/>
        <a:p>
          <a:pPr algn="just"/>
          <a:r>
            <a:rPr lang="es-MX" b="1" dirty="0" smtClean="0">
              <a:solidFill>
                <a:schemeClr val="accent5">
                  <a:lumMod val="50000"/>
                </a:schemeClr>
              </a:solidFill>
              <a:latin typeface="Arial" pitchFamily="34" charset="0"/>
              <a:ea typeface="MS Mincho" panose="02020609040205080304" pitchFamily="49" charset="-128"/>
              <a:cs typeface="Arial" pitchFamily="34" charset="0"/>
            </a:rPr>
            <a:t>Técnica a su vez es una regla o lineamiento para aplicar el método</a:t>
          </a:r>
          <a:r>
            <a:rPr lang="es-MX" dirty="0" smtClean="0">
              <a:latin typeface="Arial" pitchFamily="34" charset="0"/>
              <a:ea typeface="MS Mincho" panose="02020609040205080304" pitchFamily="49" charset="-128"/>
              <a:cs typeface="Arial" pitchFamily="34" charset="0"/>
            </a:rPr>
            <a:t>.</a:t>
          </a:r>
          <a:endParaRPr lang="es-MX" dirty="0" smtClean="0">
            <a:latin typeface="Arial" pitchFamily="34" charset="0"/>
            <a:ea typeface="MS Mincho" panose="02020609040205080304" pitchFamily="49" charset="-128"/>
            <a:cs typeface="Arial" pitchFamily="34" charset="0"/>
          </a:endParaRPr>
        </a:p>
      </dgm:t>
    </dgm:pt>
    <dgm:pt modelId="{E38A99FD-518D-41A0-BE0D-215782533965}" type="parTrans" cxnId="{78AC4CF2-CAD1-4882-9D7A-939F961B4D22}">
      <dgm:prSet/>
      <dgm:spPr/>
      <dgm:t>
        <a:bodyPr/>
        <a:lstStyle/>
        <a:p>
          <a:endParaRPr lang="es-MX"/>
        </a:p>
      </dgm:t>
    </dgm:pt>
    <dgm:pt modelId="{DCD66840-DB67-4FA8-BD1F-16DB74500B61}" type="sibTrans" cxnId="{78AC4CF2-CAD1-4882-9D7A-939F961B4D22}">
      <dgm:prSet/>
      <dgm:spPr/>
      <dgm:t>
        <a:bodyPr/>
        <a:lstStyle/>
        <a:p>
          <a:endParaRPr lang="es-MX"/>
        </a:p>
      </dgm:t>
    </dgm:pt>
    <dgm:pt modelId="{B4C76B74-2B25-4DEA-A233-D4FD6828A904}">
      <dgm:prSet/>
      <dgm:spPr/>
      <dgm:t>
        <a:bodyPr/>
        <a:lstStyle/>
        <a:p>
          <a:pPr algn="just"/>
          <a:r>
            <a:rPr lang="es-MX" b="1" dirty="0" smtClean="0">
              <a:latin typeface="Arial" pitchFamily="34" charset="0"/>
              <a:ea typeface="MS Mincho" panose="02020609040205080304" pitchFamily="49" charset="-128"/>
              <a:cs typeface="Arial" pitchFamily="34" charset="0"/>
            </a:rPr>
            <a:t>La diferencia, el método es el camino que se ha de seguir para llevar a cabo la investigación y la técnica es el vínculo que nos permite recorrer ese camino.</a:t>
          </a:r>
          <a:endParaRPr lang="es-MX" b="1" dirty="0" smtClean="0">
            <a:latin typeface="Arial" pitchFamily="34" charset="0"/>
            <a:ea typeface="MS Mincho" panose="02020609040205080304" pitchFamily="49" charset="-128"/>
            <a:cs typeface="Arial" pitchFamily="34" charset="0"/>
          </a:endParaRPr>
        </a:p>
      </dgm:t>
    </dgm:pt>
    <dgm:pt modelId="{D4417E7D-9692-47A6-95A9-E5B7F36D5EF9}" type="parTrans" cxnId="{9122F694-A0F5-4766-A6C9-46999EBC0AA4}">
      <dgm:prSet/>
      <dgm:spPr/>
      <dgm:t>
        <a:bodyPr/>
        <a:lstStyle/>
        <a:p>
          <a:endParaRPr lang="es-MX"/>
        </a:p>
      </dgm:t>
    </dgm:pt>
    <dgm:pt modelId="{884CB66C-A9E0-4312-A638-DFBB143B6D13}" type="sibTrans" cxnId="{9122F694-A0F5-4766-A6C9-46999EBC0AA4}">
      <dgm:prSet/>
      <dgm:spPr/>
      <dgm:t>
        <a:bodyPr/>
        <a:lstStyle/>
        <a:p>
          <a:endParaRPr lang="es-MX"/>
        </a:p>
      </dgm:t>
    </dgm:pt>
    <dgm:pt modelId="{DDC8603A-C086-4A22-A34C-CCF159DEFC9B}" type="pres">
      <dgm:prSet presAssocID="{BBD57F0F-5C68-4021-B93B-920164E9CE61}" presName="Name0" presStyleCnt="0">
        <dgm:presLayoutVars>
          <dgm:dir/>
          <dgm:animLvl val="lvl"/>
          <dgm:resizeHandles val="exact"/>
        </dgm:presLayoutVars>
      </dgm:prSet>
      <dgm:spPr/>
    </dgm:pt>
    <dgm:pt modelId="{E5F205C6-F382-48FF-A4BD-A0CC179A2A9F}" type="pres">
      <dgm:prSet presAssocID="{BBD57F0F-5C68-4021-B93B-920164E9CE61}" presName="dummy" presStyleCnt="0"/>
      <dgm:spPr/>
    </dgm:pt>
    <dgm:pt modelId="{86F96ED2-F6BE-45C7-98DC-2FCC29818639}" type="pres">
      <dgm:prSet presAssocID="{BBD57F0F-5C68-4021-B93B-920164E9CE61}" presName="linH" presStyleCnt="0"/>
      <dgm:spPr/>
    </dgm:pt>
    <dgm:pt modelId="{71388262-3214-4FC6-81E7-AE2E8D742157}" type="pres">
      <dgm:prSet presAssocID="{BBD57F0F-5C68-4021-B93B-920164E9CE61}" presName="padding1" presStyleCnt="0"/>
      <dgm:spPr/>
    </dgm:pt>
    <dgm:pt modelId="{2467E068-819D-4589-8692-7BE4C02A080A}" type="pres">
      <dgm:prSet presAssocID="{41369B51-85EA-45E5-846B-CD396A34FAD7}" presName="linV" presStyleCnt="0"/>
      <dgm:spPr/>
    </dgm:pt>
    <dgm:pt modelId="{84F4A4B1-A9BB-43AB-B628-E3E3C1416A97}" type="pres">
      <dgm:prSet presAssocID="{41369B51-85EA-45E5-846B-CD396A34FAD7}" presName="spVertical1" presStyleCnt="0"/>
      <dgm:spPr/>
    </dgm:pt>
    <dgm:pt modelId="{2D02574A-EF8E-4F98-A02B-31D3B06D87D0}" type="pres">
      <dgm:prSet presAssocID="{41369B51-85EA-45E5-846B-CD396A34FAD7}" presName="parTx" presStyleLbl="revTx" presStyleIdx="0" presStyleCnt="3">
        <dgm:presLayoutVars>
          <dgm:chMax val="0"/>
          <dgm:chPref val="0"/>
          <dgm:bulletEnabled val="1"/>
        </dgm:presLayoutVars>
      </dgm:prSet>
      <dgm:spPr/>
      <dgm:t>
        <a:bodyPr/>
        <a:lstStyle/>
        <a:p>
          <a:endParaRPr lang="es-MX"/>
        </a:p>
      </dgm:t>
    </dgm:pt>
    <dgm:pt modelId="{8106CF7F-D67B-4EAB-9FB8-7D83FEE1C257}" type="pres">
      <dgm:prSet presAssocID="{41369B51-85EA-45E5-846B-CD396A34FAD7}" presName="spVertical2" presStyleCnt="0"/>
      <dgm:spPr/>
    </dgm:pt>
    <dgm:pt modelId="{22BB92EF-1DCC-42A9-A93A-F8A3A9518889}" type="pres">
      <dgm:prSet presAssocID="{41369B51-85EA-45E5-846B-CD396A34FAD7}" presName="spVertical3" presStyleCnt="0"/>
      <dgm:spPr/>
    </dgm:pt>
    <dgm:pt modelId="{AC9DC2BD-1F4A-4542-8941-60AC3E1482A0}" type="pres">
      <dgm:prSet presAssocID="{9C89F838-E3E6-4F9A-93D1-DED9CBF29C58}" presName="space" presStyleCnt="0"/>
      <dgm:spPr/>
    </dgm:pt>
    <dgm:pt modelId="{3E3BA302-8C3B-4A46-B633-EE8088A9FBC4}" type="pres">
      <dgm:prSet presAssocID="{E1965D66-CC67-4E50-8B8D-3E985A59FA2D}" presName="linV" presStyleCnt="0"/>
      <dgm:spPr/>
    </dgm:pt>
    <dgm:pt modelId="{4E438450-B7C0-42C8-9C7A-F4B23F7141FF}" type="pres">
      <dgm:prSet presAssocID="{E1965D66-CC67-4E50-8B8D-3E985A59FA2D}" presName="spVertical1" presStyleCnt="0"/>
      <dgm:spPr/>
    </dgm:pt>
    <dgm:pt modelId="{DC09754D-7930-400E-BD7C-301A91B63BBA}" type="pres">
      <dgm:prSet presAssocID="{E1965D66-CC67-4E50-8B8D-3E985A59FA2D}" presName="parTx" presStyleLbl="revTx" presStyleIdx="1" presStyleCnt="3">
        <dgm:presLayoutVars>
          <dgm:chMax val="0"/>
          <dgm:chPref val="0"/>
          <dgm:bulletEnabled val="1"/>
        </dgm:presLayoutVars>
      </dgm:prSet>
      <dgm:spPr/>
      <dgm:t>
        <a:bodyPr/>
        <a:lstStyle/>
        <a:p>
          <a:endParaRPr lang="es-MX"/>
        </a:p>
      </dgm:t>
    </dgm:pt>
    <dgm:pt modelId="{3D5A164E-354F-4544-9BC5-4D516E479FE8}" type="pres">
      <dgm:prSet presAssocID="{E1965D66-CC67-4E50-8B8D-3E985A59FA2D}" presName="spVertical2" presStyleCnt="0"/>
      <dgm:spPr/>
    </dgm:pt>
    <dgm:pt modelId="{17964EB5-C14A-4527-ACEE-C8CDCD2FC17E}" type="pres">
      <dgm:prSet presAssocID="{E1965D66-CC67-4E50-8B8D-3E985A59FA2D}" presName="spVertical3" presStyleCnt="0"/>
      <dgm:spPr/>
    </dgm:pt>
    <dgm:pt modelId="{F3E9DE2D-D0CC-4D1A-A613-A5C47F1A75F0}" type="pres">
      <dgm:prSet presAssocID="{DCD66840-DB67-4FA8-BD1F-16DB74500B61}" presName="space" presStyleCnt="0"/>
      <dgm:spPr/>
    </dgm:pt>
    <dgm:pt modelId="{E18A50EE-0469-43DA-B546-16D7A5147733}" type="pres">
      <dgm:prSet presAssocID="{B4C76B74-2B25-4DEA-A233-D4FD6828A904}" presName="linV" presStyleCnt="0"/>
      <dgm:spPr/>
    </dgm:pt>
    <dgm:pt modelId="{3E43275A-578F-411A-B7B2-D94660B816B0}" type="pres">
      <dgm:prSet presAssocID="{B4C76B74-2B25-4DEA-A233-D4FD6828A904}" presName="spVertical1" presStyleCnt="0"/>
      <dgm:spPr/>
    </dgm:pt>
    <dgm:pt modelId="{2D9F3E6F-B81F-4FDD-A92C-633A68C84157}" type="pres">
      <dgm:prSet presAssocID="{B4C76B74-2B25-4DEA-A233-D4FD6828A904}" presName="parTx" presStyleLbl="revTx" presStyleIdx="2" presStyleCnt="3" custScaleX="128124">
        <dgm:presLayoutVars>
          <dgm:chMax val="0"/>
          <dgm:chPref val="0"/>
          <dgm:bulletEnabled val="1"/>
        </dgm:presLayoutVars>
      </dgm:prSet>
      <dgm:spPr/>
      <dgm:t>
        <a:bodyPr/>
        <a:lstStyle/>
        <a:p>
          <a:endParaRPr lang="es-MX"/>
        </a:p>
      </dgm:t>
    </dgm:pt>
    <dgm:pt modelId="{6D898D81-0ACD-4AD9-B122-1E9AD4425C00}" type="pres">
      <dgm:prSet presAssocID="{B4C76B74-2B25-4DEA-A233-D4FD6828A904}" presName="spVertical2" presStyleCnt="0"/>
      <dgm:spPr/>
    </dgm:pt>
    <dgm:pt modelId="{7F0A997D-EC49-4EFA-BDFD-06AA713479D9}" type="pres">
      <dgm:prSet presAssocID="{B4C76B74-2B25-4DEA-A233-D4FD6828A904}" presName="spVertical3" presStyleCnt="0"/>
      <dgm:spPr/>
    </dgm:pt>
    <dgm:pt modelId="{6D476248-ED67-4E3B-9EFD-0CF55448CEAF}" type="pres">
      <dgm:prSet presAssocID="{BBD57F0F-5C68-4021-B93B-920164E9CE61}" presName="padding2" presStyleCnt="0"/>
      <dgm:spPr/>
    </dgm:pt>
    <dgm:pt modelId="{890DB435-BE37-400C-A453-F50122FA0474}" type="pres">
      <dgm:prSet presAssocID="{BBD57F0F-5C68-4021-B93B-920164E9CE61}" presName="negArrow" presStyleCnt="0"/>
      <dgm:spPr/>
    </dgm:pt>
    <dgm:pt modelId="{08842954-AD47-4303-BF8B-CA211D2C45E1}" type="pres">
      <dgm:prSet presAssocID="{BBD57F0F-5C68-4021-B93B-920164E9CE61}" presName="backgroundArrow" presStyleLbl="node1" presStyleIdx="0" presStyleCnt="1" custLinFactNeighborY="3696"/>
      <dgm:spPr>
        <a:solidFill>
          <a:schemeClr val="accent1">
            <a:lumMod val="40000"/>
            <a:lumOff val="60000"/>
          </a:schemeClr>
        </a:solidFill>
        <a:ln>
          <a:solidFill>
            <a:schemeClr val="accent2">
              <a:lumMod val="75000"/>
            </a:schemeClr>
          </a:solidFill>
        </a:ln>
      </dgm:spPr>
    </dgm:pt>
  </dgm:ptLst>
  <dgm:cxnLst>
    <dgm:cxn modelId="{A9448317-55A7-41C6-B5DA-BB7730F22FBB}" type="presOf" srcId="{BBD57F0F-5C68-4021-B93B-920164E9CE61}" destId="{DDC8603A-C086-4A22-A34C-CCF159DEFC9B}" srcOrd="0" destOrd="0" presId="urn:microsoft.com/office/officeart/2005/8/layout/hProcess3"/>
    <dgm:cxn modelId="{9122F694-A0F5-4766-A6C9-46999EBC0AA4}" srcId="{BBD57F0F-5C68-4021-B93B-920164E9CE61}" destId="{B4C76B74-2B25-4DEA-A233-D4FD6828A904}" srcOrd="2" destOrd="0" parTransId="{D4417E7D-9692-47A6-95A9-E5B7F36D5EF9}" sibTransId="{884CB66C-A9E0-4312-A638-DFBB143B6D13}"/>
    <dgm:cxn modelId="{78AC4CF2-CAD1-4882-9D7A-939F961B4D22}" srcId="{BBD57F0F-5C68-4021-B93B-920164E9CE61}" destId="{E1965D66-CC67-4E50-8B8D-3E985A59FA2D}" srcOrd="1" destOrd="0" parTransId="{E38A99FD-518D-41A0-BE0D-215782533965}" sibTransId="{DCD66840-DB67-4FA8-BD1F-16DB74500B61}"/>
    <dgm:cxn modelId="{93CDA7AE-7AC1-4728-8A62-9E0D0BC776CA}" type="presOf" srcId="{B4C76B74-2B25-4DEA-A233-D4FD6828A904}" destId="{2D9F3E6F-B81F-4FDD-A92C-633A68C84157}" srcOrd="0" destOrd="0" presId="urn:microsoft.com/office/officeart/2005/8/layout/hProcess3"/>
    <dgm:cxn modelId="{6B3F996E-26CA-46F8-8561-095BCEE2BFEA}" type="presOf" srcId="{41369B51-85EA-45E5-846B-CD396A34FAD7}" destId="{2D02574A-EF8E-4F98-A02B-31D3B06D87D0}" srcOrd="0" destOrd="0" presId="urn:microsoft.com/office/officeart/2005/8/layout/hProcess3"/>
    <dgm:cxn modelId="{4855A9EC-6538-4088-A305-990EC921AC20}" srcId="{BBD57F0F-5C68-4021-B93B-920164E9CE61}" destId="{41369B51-85EA-45E5-846B-CD396A34FAD7}" srcOrd="0" destOrd="0" parTransId="{B7E8C90E-B844-47F4-9835-9B2589943D31}" sibTransId="{9C89F838-E3E6-4F9A-93D1-DED9CBF29C58}"/>
    <dgm:cxn modelId="{3EE8095A-EF62-4389-B017-2288FDEC7BD2}" type="presOf" srcId="{E1965D66-CC67-4E50-8B8D-3E985A59FA2D}" destId="{DC09754D-7930-400E-BD7C-301A91B63BBA}" srcOrd="0" destOrd="0" presId="urn:microsoft.com/office/officeart/2005/8/layout/hProcess3"/>
    <dgm:cxn modelId="{02FCA1CE-3D8F-41F0-AC1F-98D64A4A62B2}" type="presParOf" srcId="{DDC8603A-C086-4A22-A34C-CCF159DEFC9B}" destId="{E5F205C6-F382-48FF-A4BD-A0CC179A2A9F}" srcOrd="0" destOrd="0" presId="urn:microsoft.com/office/officeart/2005/8/layout/hProcess3"/>
    <dgm:cxn modelId="{A03148E7-D422-423E-B76E-5C19D92FFF09}" type="presParOf" srcId="{DDC8603A-C086-4A22-A34C-CCF159DEFC9B}" destId="{86F96ED2-F6BE-45C7-98DC-2FCC29818639}" srcOrd="1" destOrd="0" presId="urn:microsoft.com/office/officeart/2005/8/layout/hProcess3"/>
    <dgm:cxn modelId="{0E5FE2AD-5105-43A5-92E2-D64975A863BB}" type="presParOf" srcId="{86F96ED2-F6BE-45C7-98DC-2FCC29818639}" destId="{71388262-3214-4FC6-81E7-AE2E8D742157}" srcOrd="0" destOrd="0" presId="urn:microsoft.com/office/officeart/2005/8/layout/hProcess3"/>
    <dgm:cxn modelId="{925AE8AB-9C7C-45EF-A27E-F49F7A6C8EF9}" type="presParOf" srcId="{86F96ED2-F6BE-45C7-98DC-2FCC29818639}" destId="{2467E068-819D-4589-8692-7BE4C02A080A}" srcOrd="1" destOrd="0" presId="urn:microsoft.com/office/officeart/2005/8/layout/hProcess3"/>
    <dgm:cxn modelId="{1E8C90CA-592A-49C3-A420-52A81D2CC45C}" type="presParOf" srcId="{2467E068-819D-4589-8692-7BE4C02A080A}" destId="{84F4A4B1-A9BB-43AB-B628-E3E3C1416A97}" srcOrd="0" destOrd="0" presId="urn:microsoft.com/office/officeart/2005/8/layout/hProcess3"/>
    <dgm:cxn modelId="{6C7B073A-B53E-4AF3-BDD7-F4634B835C19}" type="presParOf" srcId="{2467E068-819D-4589-8692-7BE4C02A080A}" destId="{2D02574A-EF8E-4F98-A02B-31D3B06D87D0}" srcOrd="1" destOrd="0" presId="urn:microsoft.com/office/officeart/2005/8/layout/hProcess3"/>
    <dgm:cxn modelId="{6EE9389E-67FD-47AD-9D14-F1C033108B72}" type="presParOf" srcId="{2467E068-819D-4589-8692-7BE4C02A080A}" destId="{8106CF7F-D67B-4EAB-9FB8-7D83FEE1C257}" srcOrd="2" destOrd="0" presId="urn:microsoft.com/office/officeart/2005/8/layout/hProcess3"/>
    <dgm:cxn modelId="{0086EE84-9858-4674-81F4-384570A88F3A}" type="presParOf" srcId="{2467E068-819D-4589-8692-7BE4C02A080A}" destId="{22BB92EF-1DCC-42A9-A93A-F8A3A9518889}" srcOrd="3" destOrd="0" presId="urn:microsoft.com/office/officeart/2005/8/layout/hProcess3"/>
    <dgm:cxn modelId="{A713FB6A-6D36-4DBA-919D-0490F7CCD695}" type="presParOf" srcId="{86F96ED2-F6BE-45C7-98DC-2FCC29818639}" destId="{AC9DC2BD-1F4A-4542-8941-60AC3E1482A0}" srcOrd="2" destOrd="0" presId="urn:microsoft.com/office/officeart/2005/8/layout/hProcess3"/>
    <dgm:cxn modelId="{5168C2A3-7B1A-4C64-9D44-C538070FE2DD}" type="presParOf" srcId="{86F96ED2-F6BE-45C7-98DC-2FCC29818639}" destId="{3E3BA302-8C3B-4A46-B633-EE8088A9FBC4}" srcOrd="3" destOrd="0" presId="urn:microsoft.com/office/officeart/2005/8/layout/hProcess3"/>
    <dgm:cxn modelId="{4FC55C22-434B-48D1-A182-3CCD175D7CBF}" type="presParOf" srcId="{3E3BA302-8C3B-4A46-B633-EE8088A9FBC4}" destId="{4E438450-B7C0-42C8-9C7A-F4B23F7141FF}" srcOrd="0" destOrd="0" presId="urn:microsoft.com/office/officeart/2005/8/layout/hProcess3"/>
    <dgm:cxn modelId="{318AB1E9-8C05-4B68-A362-A89B7ADBAE2E}" type="presParOf" srcId="{3E3BA302-8C3B-4A46-B633-EE8088A9FBC4}" destId="{DC09754D-7930-400E-BD7C-301A91B63BBA}" srcOrd="1" destOrd="0" presId="urn:microsoft.com/office/officeart/2005/8/layout/hProcess3"/>
    <dgm:cxn modelId="{2967A61F-D69A-4912-94BB-29B23D914F75}" type="presParOf" srcId="{3E3BA302-8C3B-4A46-B633-EE8088A9FBC4}" destId="{3D5A164E-354F-4544-9BC5-4D516E479FE8}" srcOrd="2" destOrd="0" presId="urn:microsoft.com/office/officeart/2005/8/layout/hProcess3"/>
    <dgm:cxn modelId="{0F3F00EE-CDAD-4C7B-A0FF-F7220B921D4D}" type="presParOf" srcId="{3E3BA302-8C3B-4A46-B633-EE8088A9FBC4}" destId="{17964EB5-C14A-4527-ACEE-C8CDCD2FC17E}" srcOrd="3" destOrd="0" presId="urn:microsoft.com/office/officeart/2005/8/layout/hProcess3"/>
    <dgm:cxn modelId="{596376F2-4562-40BD-9675-72C7DFBAC562}" type="presParOf" srcId="{86F96ED2-F6BE-45C7-98DC-2FCC29818639}" destId="{F3E9DE2D-D0CC-4D1A-A613-A5C47F1A75F0}" srcOrd="4" destOrd="0" presId="urn:microsoft.com/office/officeart/2005/8/layout/hProcess3"/>
    <dgm:cxn modelId="{63D4D4E7-B7C5-4991-B627-2F98C81404DD}" type="presParOf" srcId="{86F96ED2-F6BE-45C7-98DC-2FCC29818639}" destId="{E18A50EE-0469-43DA-B546-16D7A5147733}" srcOrd="5" destOrd="0" presId="urn:microsoft.com/office/officeart/2005/8/layout/hProcess3"/>
    <dgm:cxn modelId="{2515EF3E-219E-4B45-AA1C-5A278DD31BAB}" type="presParOf" srcId="{E18A50EE-0469-43DA-B546-16D7A5147733}" destId="{3E43275A-578F-411A-B7B2-D94660B816B0}" srcOrd="0" destOrd="0" presId="urn:microsoft.com/office/officeart/2005/8/layout/hProcess3"/>
    <dgm:cxn modelId="{E477CA8C-CCF8-4785-B144-FDA95437EE97}" type="presParOf" srcId="{E18A50EE-0469-43DA-B546-16D7A5147733}" destId="{2D9F3E6F-B81F-4FDD-A92C-633A68C84157}" srcOrd="1" destOrd="0" presId="urn:microsoft.com/office/officeart/2005/8/layout/hProcess3"/>
    <dgm:cxn modelId="{D08698E1-FA04-465D-8E15-04805AB5DEFE}" type="presParOf" srcId="{E18A50EE-0469-43DA-B546-16D7A5147733}" destId="{6D898D81-0ACD-4AD9-B122-1E9AD4425C00}" srcOrd="2" destOrd="0" presId="urn:microsoft.com/office/officeart/2005/8/layout/hProcess3"/>
    <dgm:cxn modelId="{3466990A-E29D-4531-BAC6-391EB5785CA2}" type="presParOf" srcId="{E18A50EE-0469-43DA-B546-16D7A5147733}" destId="{7F0A997D-EC49-4EFA-BDFD-06AA713479D9}" srcOrd="3" destOrd="0" presId="urn:microsoft.com/office/officeart/2005/8/layout/hProcess3"/>
    <dgm:cxn modelId="{EC35A7A7-4321-4A9B-8099-16B2A5A3C734}" type="presParOf" srcId="{86F96ED2-F6BE-45C7-98DC-2FCC29818639}" destId="{6D476248-ED67-4E3B-9EFD-0CF55448CEAF}" srcOrd="6" destOrd="0" presId="urn:microsoft.com/office/officeart/2005/8/layout/hProcess3"/>
    <dgm:cxn modelId="{5A8C7C6A-8916-4D89-8BF4-97E8F7199DB1}" type="presParOf" srcId="{86F96ED2-F6BE-45C7-98DC-2FCC29818639}" destId="{890DB435-BE37-400C-A453-F50122FA0474}" srcOrd="7" destOrd="0" presId="urn:microsoft.com/office/officeart/2005/8/layout/hProcess3"/>
    <dgm:cxn modelId="{0354DA5D-4D8F-4C79-82C6-22F2BD746DE5}" type="presParOf" srcId="{86F96ED2-F6BE-45C7-98DC-2FCC29818639}" destId="{08842954-AD47-4303-BF8B-CA211D2C45E1}" srcOrd="8" destOrd="0" presId="urn:microsoft.com/office/officeart/2005/8/layout/hProcess3"/>
  </dgm:cxnLst>
  <dgm:bg/>
  <dgm:whole/>
</dgm:dataModel>
</file>

<file path=ppt/diagrams/data10.xml><?xml version="1.0" encoding="utf-8"?>
<dgm:dataModel xmlns:dgm="http://schemas.openxmlformats.org/drawingml/2006/diagram" xmlns:a="http://schemas.openxmlformats.org/drawingml/2006/main">
  <dgm:ptLst>
    <dgm:pt modelId="{7FA0C2FE-0B50-4E00-B125-91E279B9BF46}"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s-MX"/>
        </a:p>
      </dgm:t>
    </dgm:pt>
    <dgm:pt modelId="{B4159497-F143-40EA-A37D-61C0676021AB}">
      <dgm:prSet phldrT="[Texto]" custT="1"/>
      <dgm:spPr>
        <a:ln>
          <a:solidFill>
            <a:srgbClr val="00B0F0"/>
          </a:solidFill>
        </a:ln>
      </dgm:spPr>
      <dgm:t>
        <a:bodyPr/>
        <a:lstStyle/>
        <a:p>
          <a:pPr algn="just"/>
          <a:r>
            <a:rPr lang="es-MX" sz="2400" dirty="0">
              <a:solidFill>
                <a:schemeClr val="tx1"/>
              </a:solidFill>
              <a:latin typeface="Arial" pitchFamily="34" charset="0"/>
              <a:cs typeface="Arial" pitchFamily="34" charset="0"/>
            </a:rPr>
            <a:t>Es el conocimiento que se desea obtener de la investigación. Es el compromiso del investigador hasta que nivel de conocimiento pretende abarcar. </a:t>
          </a:r>
        </a:p>
      </dgm:t>
    </dgm:pt>
    <dgm:pt modelId="{F966EE45-0CDB-4E15-B756-090EF952C29A}" type="parTrans" cxnId="{A2F19D6C-7B77-4F50-97CC-8103795D39D9}">
      <dgm:prSet/>
      <dgm:spPr/>
      <dgm:t>
        <a:bodyPr/>
        <a:lstStyle/>
        <a:p>
          <a:endParaRPr lang="es-MX"/>
        </a:p>
      </dgm:t>
    </dgm:pt>
    <dgm:pt modelId="{6A357D4B-9101-4B7A-AFAB-074027294AB9}" type="sibTrans" cxnId="{A2F19D6C-7B77-4F50-97CC-8103795D39D9}">
      <dgm:prSet/>
      <dgm:spPr/>
      <dgm:t>
        <a:bodyPr/>
        <a:lstStyle/>
        <a:p>
          <a:endParaRPr lang="es-MX"/>
        </a:p>
      </dgm:t>
    </dgm:pt>
    <dgm:pt modelId="{4910AAB2-C43D-4216-A6A5-CDF361C17746}">
      <dgm:prSet phldrT="[Texto]" custT="1"/>
      <dgm:spPr>
        <a:ln>
          <a:solidFill>
            <a:srgbClr val="FFFF00"/>
          </a:solidFill>
        </a:ln>
      </dgm:spPr>
      <dgm:t>
        <a:bodyPr/>
        <a:lstStyle/>
        <a:p>
          <a:pPr algn="just"/>
          <a:r>
            <a:rPr lang="es-MX" sz="2400" dirty="0">
              <a:solidFill>
                <a:schemeClr val="tx1"/>
              </a:solidFill>
              <a:latin typeface="Arial" pitchFamily="34" charset="0"/>
              <a:cs typeface="Arial" pitchFamily="34" charset="0"/>
            </a:rPr>
            <a:t>Son las herramientas para cumplir con los  objetivos generales</a:t>
          </a:r>
        </a:p>
      </dgm:t>
    </dgm:pt>
    <dgm:pt modelId="{64F4EDE1-8C85-4AD0-84AA-26376DBE64E5}" type="parTrans" cxnId="{EBDDBFB3-E56B-47DD-AA93-843497DC1D74}">
      <dgm:prSet/>
      <dgm:spPr/>
      <dgm:t>
        <a:bodyPr/>
        <a:lstStyle/>
        <a:p>
          <a:endParaRPr lang="es-MX"/>
        </a:p>
      </dgm:t>
    </dgm:pt>
    <dgm:pt modelId="{04B0209D-43E7-4325-AA6E-271C39D64443}" type="sibTrans" cxnId="{EBDDBFB3-E56B-47DD-AA93-843497DC1D74}">
      <dgm:prSet/>
      <dgm:spPr/>
      <dgm:t>
        <a:bodyPr/>
        <a:lstStyle/>
        <a:p>
          <a:endParaRPr lang="es-MX"/>
        </a:p>
      </dgm:t>
    </dgm:pt>
    <dgm:pt modelId="{F74707C3-D482-4BE0-A78B-0D38B32CD4F2}">
      <dgm:prSet/>
      <dgm:spPr/>
      <dgm:t>
        <a:bodyPr/>
        <a:lstStyle/>
        <a:p>
          <a:endParaRPr lang="es-MX"/>
        </a:p>
      </dgm:t>
    </dgm:pt>
    <dgm:pt modelId="{D592DCE2-C4A1-4581-B408-6462A70C8FB2}" type="parTrans" cxnId="{A230C2C7-C496-4602-BE1C-F74CE4F49D02}">
      <dgm:prSet/>
      <dgm:spPr/>
      <dgm:t>
        <a:bodyPr/>
        <a:lstStyle/>
        <a:p>
          <a:endParaRPr lang="es-MX"/>
        </a:p>
      </dgm:t>
    </dgm:pt>
    <dgm:pt modelId="{32330885-4CB8-47F8-B810-5BAB206280A5}" type="sibTrans" cxnId="{A230C2C7-C496-4602-BE1C-F74CE4F49D02}">
      <dgm:prSet/>
      <dgm:spPr/>
      <dgm:t>
        <a:bodyPr/>
        <a:lstStyle/>
        <a:p>
          <a:endParaRPr lang="es-MX"/>
        </a:p>
      </dgm:t>
    </dgm:pt>
    <dgm:pt modelId="{6DF91031-40EA-4979-ACDC-13F5405F914C}">
      <dgm:prSet/>
      <dgm:spPr/>
      <dgm:t>
        <a:bodyPr/>
        <a:lstStyle/>
        <a:p>
          <a:endParaRPr lang="es-MX"/>
        </a:p>
      </dgm:t>
    </dgm:pt>
    <dgm:pt modelId="{7B686492-1C86-4BF3-8082-27B1FD38922E}" type="parTrans" cxnId="{A1DBAF02-A294-4F77-9C7D-63A6CB5860AC}">
      <dgm:prSet/>
      <dgm:spPr/>
      <dgm:t>
        <a:bodyPr/>
        <a:lstStyle/>
        <a:p>
          <a:endParaRPr lang="es-MX"/>
        </a:p>
      </dgm:t>
    </dgm:pt>
    <dgm:pt modelId="{CC0F7680-AF41-461D-97F6-773DC60DAF84}" type="sibTrans" cxnId="{A1DBAF02-A294-4F77-9C7D-63A6CB5860AC}">
      <dgm:prSet/>
      <dgm:spPr/>
      <dgm:t>
        <a:bodyPr/>
        <a:lstStyle/>
        <a:p>
          <a:endParaRPr lang="es-MX"/>
        </a:p>
      </dgm:t>
    </dgm:pt>
    <dgm:pt modelId="{4CE5D298-F0EA-4187-8C5D-1D482DE573A4}">
      <dgm:prSet/>
      <dgm:spPr/>
      <dgm:t>
        <a:bodyPr/>
        <a:lstStyle/>
        <a:p>
          <a:endParaRPr lang="es-MX"/>
        </a:p>
      </dgm:t>
    </dgm:pt>
    <dgm:pt modelId="{7C8FCB92-1396-4294-9F1E-60AA694A6877}" type="parTrans" cxnId="{2A47641F-B8B3-4D4D-BF41-B09F29F12803}">
      <dgm:prSet/>
      <dgm:spPr/>
      <dgm:t>
        <a:bodyPr/>
        <a:lstStyle/>
        <a:p>
          <a:endParaRPr lang="es-MX"/>
        </a:p>
      </dgm:t>
    </dgm:pt>
    <dgm:pt modelId="{892E90A8-A806-4866-B34D-04E6F0752AC6}" type="sibTrans" cxnId="{2A47641F-B8B3-4D4D-BF41-B09F29F12803}">
      <dgm:prSet/>
      <dgm:spPr/>
      <dgm:t>
        <a:bodyPr/>
        <a:lstStyle/>
        <a:p>
          <a:endParaRPr lang="es-MX"/>
        </a:p>
      </dgm:t>
    </dgm:pt>
    <dgm:pt modelId="{A616B3C2-B90E-41AB-A658-6726DCEAC3BA}" type="pres">
      <dgm:prSet presAssocID="{7FA0C2FE-0B50-4E00-B125-91E279B9BF46}" presName="compositeShape" presStyleCnt="0">
        <dgm:presLayoutVars>
          <dgm:chMax val="2"/>
          <dgm:dir/>
          <dgm:resizeHandles val="exact"/>
        </dgm:presLayoutVars>
      </dgm:prSet>
      <dgm:spPr/>
      <dgm:t>
        <a:bodyPr/>
        <a:lstStyle/>
        <a:p>
          <a:endParaRPr lang="es-MX"/>
        </a:p>
      </dgm:t>
    </dgm:pt>
    <dgm:pt modelId="{A421C1BC-84E6-4610-A0BB-DC9E1D3B0EB7}" type="pres">
      <dgm:prSet presAssocID="{7FA0C2FE-0B50-4E00-B125-91E279B9BF46}" presName="divider" presStyleLbl="fgShp" presStyleIdx="0" presStyleCnt="1"/>
      <dgm:spPr>
        <a:solidFill>
          <a:srgbClr val="FF3300"/>
        </a:solidFill>
      </dgm:spPr>
    </dgm:pt>
    <dgm:pt modelId="{0AE3B9C8-149F-4B59-949B-DD4B2B50DE22}" type="pres">
      <dgm:prSet presAssocID="{B4159497-F143-40EA-A37D-61C0676021AB}" presName="downArrow" presStyleLbl="node1" presStyleIdx="0" presStyleCnt="2" custScaleX="141835" custScaleY="76864" custLinFactNeighborX="-3092" custLinFactNeighborY="-529"/>
      <dgm:spPr>
        <a:solidFill>
          <a:srgbClr val="FFFF00"/>
        </a:solidFill>
        <a:ln>
          <a:solidFill>
            <a:schemeClr val="tx1"/>
          </a:solidFill>
        </a:ln>
      </dgm:spPr>
      <dgm:t>
        <a:bodyPr/>
        <a:lstStyle/>
        <a:p>
          <a:endParaRPr lang="es-MX"/>
        </a:p>
      </dgm:t>
    </dgm:pt>
    <dgm:pt modelId="{9E9E3A2A-6458-4619-A711-F6346BEEF703}" type="pres">
      <dgm:prSet presAssocID="{B4159497-F143-40EA-A37D-61C0676021AB}" presName="downArrowText" presStyleLbl="revTx" presStyleIdx="0" presStyleCnt="2" custScaleX="138372">
        <dgm:presLayoutVars>
          <dgm:bulletEnabled val="1"/>
        </dgm:presLayoutVars>
      </dgm:prSet>
      <dgm:spPr/>
      <dgm:t>
        <a:bodyPr/>
        <a:lstStyle/>
        <a:p>
          <a:endParaRPr lang="es-MX"/>
        </a:p>
      </dgm:t>
    </dgm:pt>
    <dgm:pt modelId="{FEE3689F-6DBB-41D9-B665-792E86257ED5}" type="pres">
      <dgm:prSet presAssocID="{4910AAB2-C43D-4216-A6A5-CDF361C17746}" presName="upArrow" presStyleLbl="node1" presStyleIdx="1" presStyleCnt="2" custScaleX="139646" custScaleY="76932"/>
      <dgm:spPr>
        <a:solidFill>
          <a:srgbClr val="49EFF3"/>
        </a:solidFill>
        <a:ln>
          <a:solidFill>
            <a:schemeClr val="tx1"/>
          </a:solidFill>
        </a:ln>
      </dgm:spPr>
      <dgm:t>
        <a:bodyPr/>
        <a:lstStyle/>
        <a:p>
          <a:endParaRPr lang="es-MX"/>
        </a:p>
      </dgm:t>
    </dgm:pt>
    <dgm:pt modelId="{78079C07-357D-4792-B2F4-AC65B8D75288}" type="pres">
      <dgm:prSet presAssocID="{4910AAB2-C43D-4216-A6A5-CDF361C17746}" presName="upArrowText" presStyleLbl="revTx" presStyleIdx="1" presStyleCnt="2" custScaleX="138372">
        <dgm:presLayoutVars>
          <dgm:bulletEnabled val="1"/>
        </dgm:presLayoutVars>
      </dgm:prSet>
      <dgm:spPr/>
      <dgm:t>
        <a:bodyPr/>
        <a:lstStyle/>
        <a:p>
          <a:endParaRPr lang="es-MX"/>
        </a:p>
      </dgm:t>
    </dgm:pt>
  </dgm:ptLst>
  <dgm:cxnLst>
    <dgm:cxn modelId="{342E7C58-20C8-4B86-9619-4223ACED3E51}" type="presOf" srcId="{7FA0C2FE-0B50-4E00-B125-91E279B9BF46}" destId="{A616B3C2-B90E-41AB-A658-6726DCEAC3BA}" srcOrd="0" destOrd="0" presId="urn:microsoft.com/office/officeart/2005/8/layout/arrow3"/>
    <dgm:cxn modelId="{EBDDBFB3-E56B-47DD-AA93-843497DC1D74}" srcId="{7FA0C2FE-0B50-4E00-B125-91E279B9BF46}" destId="{4910AAB2-C43D-4216-A6A5-CDF361C17746}" srcOrd="1" destOrd="0" parTransId="{64F4EDE1-8C85-4AD0-84AA-26376DBE64E5}" sibTransId="{04B0209D-43E7-4325-AA6E-271C39D64443}"/>
    <dgm:cxn modelId="{E51437F3-98DA-4643-BC16-4BF2BDCCC928}" type="presOf" srcId="{B4159497-F143-40EA-A37D-61C0676021AB}" destId="{9E9E3A2A-6458-4619-A711-F6346BEEF703}" srcOrd="0" destOrd="0" presId="urn:microsoft.com/office/officeart/2005/8/layout/arrow3"/>
    <dgm:cxn modelId="{2A47641F-B8B3-4D4D-BF41-B09F29F12803}" srcId="{7FA0C2FE-0B50-4E00-B125-91E279B9BF46}" destId="{4CE5D298-F0EA-4187-8C5D-1D482DE573A4}" srcOrd="4" destOrd="0" parTransId="{7C8FCB92-1396-4294-9F1E-60AA694A6877}" sibTransId="{892E90A8-A806-4866-B34D-04E6F0752AC6}"/>
    <dgm:cxn modelId="{A1DBAF02-A294-4F77-9C7D-63A6CB5860AC}" srcId="{7FA0C2FE-0B50-4E00-B125-91E279B9BF46}" destId="{6DF91031-40EA-4979-ACDC-13F5405F914C}" srcOrd="3" destOrd="0" parTransId="{7B686492-1C86-4BF3-8082-27B1FD38922E}" sibTransId="{CC0F7680-AF41-461D-97F6-773DC60DAF84}"/>
    <dgm:cxn modelId="{A2F19D6C-7B77-4F50-97CC-8103795D39D9}" srcId="{7FA0C2FE-0B50-4E00-B125-91E279B9BF46}" destId="{B4159497-F143-40EA-A37D-61C0676021AB}" srcOrd="0" destOrd="0" parTransId="{F966EE45-0CDB-4E15-B756-090EF952C29A}" sibTransId="{6A357D4B-9101-4B7A-AFAB-074027294AB9}"/>
    <dgm:cxn modelId="{16260483-D1EC-48F8-8817-40575F05B729}" type="presOf" srcId="{4910AAB2-C43D-4216-A6A5-CDF361C17746}" destId="{78079C07-357D-4792-B2F4-AC65B8D75288}" srcOrd="0" destOrd="0" presId="urn:microsoft.com/office/officeart/2005/8/layout/arrow3"/>
    <dgm:cxn modelId="{A230C2C7-C496-4602-BE1C-F74CE4F49D02}" srcId="{7FA0C2FE-0B50-4E00-B125-91E279B9BF46}" destId="{F74707C3-D482-4BE0-A78B-0D38B32CD4F2}" srcOrd="2" destOrd="0" parTransId="{D592DCE2-C4A1-4581-B408-6462A70C8FB2}" sibTransId="{32330885-4CB8-47F8-B810-5BAB206280A5}"/>
    <dgm:cxn modelId="{EF7547E2-20F8-4B02-BDED-0AC714E4AA2C}" type="presParOf" srcId="{A616B3C2-B90E-41AB-A658-6726DCEAC3BA}" destId="{A421C1BC-84E6-4610-A0BB-DC9E1D3B0EB7}" srcOrd="0" destOrd="0" presId="urn:microsoft.com/office/officeart/2005/8/layout/arrow3"/>
    <dgm:cxn modelId="{35799CDB-9ED1-47E2-86E2-6DF898BEAD95}" type="presParOf" srcId="{A616B3C2-B90E-41AB-A658-6726DCEAC3BA}" destId="{0AE3B9C8-149F-4B59-949B-DD4B2B50DE22}" srcOrd="1" destOrd="0" presId="urn:microsoft.com/office/officeart/2005/8/layout/arrow3"/>
    <dgm:cxn modelId="{98041C4A-90D7-48DF-9727-EF0160596475}" type="presParOf" srcId="{A616B3C2-B90E-41AB-A658-6726DCEAC3BA}" destId="{9E9E3A2A-6458-4619-A711-F6346BEEF703}" srcOrd="2" destOrd="0" presId="urn:microsoft.com/office/officeart/2005/8/layout/arrow3"/>
    <dgm:cxn modelId="{71CD840D-7022-4DB3-BD9D-7E652425218E}" type="presParOf" srcId="{A616B3C2-B90E-41AB-A658-6726DCEAC3BA}" destId="{FEE3689F-6DBB-41D9-B665-792E86257ED5}" srcOrd="3" destOrd="0" presId="urn:microsoft.com/office/officeart/2005/8/layout/arrow3"/>
    <dgm:cxn modelId="{8D66A65E-2DE7-47AF-847B-4FF76BF329AC}" type="presParOf" srcId="{A616B3C2-B90E-41AB-A658-6726DCEAC3BA}" destId="{78079C07-357D-4792-B2F4-AC65B8D75288}" srcOrd="4" destOrd="0" presId="urn:microsoft.com/office/officeart/2005/8/layout/arrow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2C58AB5-99A3-4F1E-B7D1-38E4F4673F6A}"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MX"/>
        </a:p>
      </dgm:t>
    </dgm:pt>
    <dgm:pt modelId="{D636EEC8-E0F4-451F-ACDE-63E2D70B10B5}">
      <dgm:prSet/>
      <dgm:spPr>
        <a:solidFill>
          <a:schemeClr val="tx1"/>
        </a:solidFill>
        <a:ln>
          <a:solidFill>
            <a:schemeClr val="accent2">
              <a:lumMod val="50000"/>
            </a:schemeClr>
          </a:solidFill>
        </a:ln>
      </dgm:spPr>
      <dgm:t>
        <a:bodyPr/>
        <a:lstStyle/>
        <a:p>
          <a:pPr algn="just"/>
          <a:r>
            <a:rPr lang="es-MX" dirty="0" smtClean="0">
              <a:solidFill>
                <a:schemeClr val="bg1"/>
              </a:solidFill>
              <a:latin typeface="Arial" pitchFamily="34" charset="0"/>
              <a:cs typeface="Arial" pitchFamily="34" charset="0"/>
            </a:rPr>
            <a:t>Hipótesis es una suposición o afirmación que debe comprobarse empíricamente.</a:t>
          </a:r>
          <a:endParaRPr lang="es-MX" dirty="0">
            <a:solidFill>
              <a:schemeClr val="bg1"/>
            </a:solidFill>
          </a:endParaRPr>
        </a:p>
      </dgm:t>
    </dgm:pt>
    <dgm:pt modelId="{DEBFFF62-2967-4A3E-9C22-D82FE4E6F234}" type="parTrans" cxnId="{7CE768AB-68BE-4F14-8B1F-31FD8BA2582D}">
      <dgm:prSet/>
      <dgm:spPr/>
      <dgm:t>
        <a:bodyPr/>
        <a:lstStyle/>
        <a:p>
          <a:endParaRPr lang="es-MX"/>
        </a:p>
      </dgm:t>
    </dgm:pt>
    <dgm:pt modelId="{2BE1CC2C-4122-4F26-ADB5-E74154F331A3}" type="sibTrans" cxnId="{7CE768AB-68BE-4F14-8B1F-31FD8BA2582D}">
      <dgm:prSet/>
      <dgm:spPr/>
      <dgm:t>
        <a:bodyPr/>
        <a:lstStyle/>
        <a:p>
          <a:endParaRPr lang="es-MX"/>
        </a:p>
      </dgm:t>
    </dgm:pt>
    <dgm:pt modelId="{D9621338-485D-477D-B4CA-F505C85E1D05}">
      <dgm:prSet/>
      <dgm:spPr>
        <a:solidFill>
          <a:schemeClr val="accent1">
            <a:lumMod val="20000"/>
            <a:lumOff val="80000"/>
          </a:schemeClr>
        </a:solidFill>
        <a:ln w="76200">
          <a:solidFill>
            <a:schemeClr val="accent1">
              <a:lumMod val="75000"/>
            </a:schemeClr>
          </a:solidFill>
        </a:ln>
      </dgm:spPr>
      <dgm:t>
        <a:bodyPr/>
        <a:lstStyle/>
        <a:p>
          <a:pPr algn="just"/>
          <a:r>
            <a:rPr lang="es-MX" dirty="0" smtClean="0">
              <a:solidFill>
                <a:schemeClr val="tx1"/>
              </a:solidFill>
              <a:latin typeface="Arial" pitchFamily="34" charset="0"/>
              <a:cs typeface="Arial" pitchFamily="34" charset="0"/>
            </a:rPr>
            <a:t>Enfoque de investigación cuantitativo o mixto </a:t>
          </a:r>
          <a:endParaRPr lang="es-MX" dirty="0">
            <a:solidFill>
              <a:schemeClr val="tx1"/>
            </a:solidFill>
          </a:endParaRPr>
        </a:p>
      </dgm:t>
    </dgm:pt>
    <dgm:pt modelId="{3B226AB4-D6A0-488D-9AF6-F3334F77D32A}" type="parTrans" cxnId="{577F465B-5004-48D1-9625-E85E1CCD91D0}">
      <dgm:prSet/>
      <dgm:spPr/>
      <dgm:t>
        <a:bodyPr/>
        <a:lstStyle/>
        <a:p>
          <a:endParaRPr lang="es-MX"/>
        </a:p>
      </dgm:t>
    </dgm:pt>
    <dgm:pt modelId="{53EB0E10-73DE-41BB-852D-2927A9D9106A}" type="sibTrans" cxnId="{577F465B-5004-48D1-9625-E85E1CCD91D0}">
      <dgm:prSet/>
      <dgm:spPr/>
      <dgm:t>
        <a:bodyPr/>
        <a:lstStyle/>
        <a:p>
          <a:endParaRPr lang="es-MX"/>
        </a:p>
      </dgm:t>
    </dgm:pt>
    <dgm:pt modelId="{BA77ED3E-D9B5-4104-8568-74C5BF3BD72F}">
      <dgm:prSet/>
      <dgm:spPr>
        <a:solidFill>
          <a:schemeClr val="accent1">
            <a:lumMod val="20000"/>
            <a:lumOff val="80000"/>
          </a:schemeClr>
        </a:solidFill>
        <a:ln>
          <a:solidFill>
            <a:schemeClr val="tx1"/>
          </a:solidFill>
        </a:ln>
      </dgm:spPr>
      <dgm:t>
        <a:bodyPr/>
        <a:lstStyle/>
        <a:p>
          <a:pPr algn="just"/>
          <a:r>
            <a:rPr lang="es-MX" dirty="0" smtClean="0">
              <a:solidFill>
                <a:schemeClr val="tx1"/>
              </a:solidFill>
              <a:latin typeface="Arial" pitchFamily="34" charset="0"/>
              <a:cs typeface="Arial" pitchFamily="34" charset="0"/>
            </a:rPr>
            <a:t>Requiere probar,  medir, evaluar variables entre sí.</a:t>
          </a:r>
          <a:endParaRPr lang="es-MX" dirty="0">
            <a:solidFill>
              <a:schemeClr val="tx1"/>
            </a:solidFill>
          </a:endParaRPr>
        </a:p>
      </dgm:t>
    </dgm:pt>
    <dgm:pt modelId="{DAA5FB35-C5B1-4401-94A2-B81494D54115}" type="parTrans" cxnId="{E67D9628-C7F8-4DEC-821F-D65E80078985}">
      <dgm:prSet/>
      <dgm:spPr/>
      <dgm:t>
        <a:bodyPr/>
        <a:lstStyle/>
        <a:p>
          <a:endParaRPr lang="es-MX"/>
        </a:p>
      </dgm:t>
    </dgm:pt>
    <dgm:pt modelId="{B6C5428F-867D-4EFB-BC4E-55B995CD42B5}" type="sibTrans" cxnId="{E67D9628-C7F8-4DEC-821F-D65E80078985}">
      <dgm:prSet/>
      <dgm:spPr/>
      <dgm:t>
        <a:bodyPr/>
        <a:lstStyle/>
        <a:p>
          <a:endParaRPr lang="es-MX"/>
        </a:p>
      </dgm:t>
    </dgm:pt>
    <dgm:pt modelId="{66874D11-0318-478E-B6D2-08A8B1B12319}" type="pres">
      <dgm:prSet presAssocID="{B2C58AB5-99A3-4F1E-B7D1-38E4F4673F6A}" presName="Name0" presStyleCnt="0">
        <dgm:presLayoutVars>
          <dgm:dir/>
          <dgm:resizeHandles val="exact"/>
        </dgm:presLayoutVars>
      </dgm:prSet>
      <dgm:spPr/>
    </dgm:pt>
    <dgm:pt modelId="{F3882C5E-B050-412F-A19F-E9969034C644}" type="pres">
      <dgm:prSet presAssocID="{D636EEC8-E0F4-451F-ACDE-63E2D70B10B5}" presName="node" presStyleLbl="node1" presStyleIdx="0" presStyleCnt="3">
        <dgm:presLayoutVars>
          <dgm:bulletEnabled val="1"/>
        </dgm:presLayoutVars>
      </dgm:prSet>
      <dgm:spPr/>
      <dgm:t>
        <a:bodyPr/>
        <a:lstStyle/>
        <a:p>
          <a:endParaRPr lang="es-MX"/>
        </a:p>
      </dgm:t>
    </dgm:pt>
    <dgm:pt modelId="{79C79A75-9FCE-4055-95ED-D55150A08881}" type="pres">
      <dgm:prSet presAssocID="{2BE1CC2C-4122-4F26-ADB5-E74154F331A3}" presName="sibTrans" presStyleCnt="0"/>
      <dgm:spPr/>
    </dgm:pt>
    <dgm:pt modelId="{C060CAB4-D191-4144-9793-CAA964D905FC}" type="pres">
      <dgm:prSet presAssocID="{D9621338-485D-477D-B4CA-F505C85E1D05}" presName="node" presStyleLbl="node1" presStyleIdx="1" presStyleCnt="3">
        <dgm:presLayoutVars>
          <dgm:bulletEnabled val="1"/>
        </dgm:presLayoutVars>
      </dgm:prSet>
      <dgm:spPr/>
      <dgm:t>
        <a:bodyPr/>
        <a:lstStyle/>
        <a:p>
          <a:endParaRPr lang="es-MX"/>
        </a:p>
      </dgm:t>
    </dgm:pt>
    <dgm:pt modelId="{B5AA6FC3-1EE8-4520-A14B-69A3EAD30877}" type="pres">
      <dgm:prSet presAssocID="{53EB0E10-73DE-41BB-852D-2927A9D9106A}" presName="sibTrans" presStyleCnt="0"/>
      <dgm:spPr/>
    </dgm:pt>
    <dgm:pt modelId="{031CA525-5AC3-43D6-A718-96B55CBC6576}" type="pres">
      <dgm:prSet presAssocID="{BA77ED3E-D9B5-4104-8568-74C5BF3BD72F}" presName="node" presStyleLbl="node1" presStyleIdx="2" presStyleCnt="3">
        <dgm:presLayoutVars>
          <dgm:bulletEnabled val="1"/>
        </dgm:presLayoutVars>
      </dgm:prSet>
      <dgm:spPr/>
      <dgm:t>
        <a:bodyPr/>
        <a:lstStyle/>
        <a:p>
          <a:endParaRPr lang="es-MX"/>
        </a:p>
      </dgm:t>
    </dgm:pt>
  </dgm:ptLst>
  <dgm:cxnLst>
    <dgm:cxn modelId="{421427E8-20D5-4842-9F40-1E63B09D1A43}" type="presOf" srcId="{D9621338-485D-477D-B4CA-F505C85E1D05}" destId="{C060CAB4-D191-4144-9793-CAA964D905FC}" srcOrd="0" destOrd="0" presId="urn:microsoft.com/office/officeart/2005/8/layout/hList6"/>
    <dgm:cxn modelId="{8043CDF8-21AB-4554-8B15-F817A6C40EB3}" type="presOf" srcId="{BA77ED3E-D9B5-4104-8568-74C5BF3BD72F}" destId="{031CA525-5AC3-43D6-A718-96B55CBC6576}" srcOrd="0" destOrd="0" presId="urn:microsoft.com/office/officeart/2005/8/layout/hList6"/>
    <dgm:cxn modelId="{1AEC7A5C-A23C-43BB-B44E-9076AD7F14EF}" type="presOf" srcId="{B2C58AB5-99A3-4F1E-B7D1-38E4F4673F6A}" destId="{66874D11-0318-478E-B6D2-08A8B1B12319}" srcOrd="0" destOrd="0" presId="urn:microsoft.com/office/officeart/2005/8/layout/hList6"/>
    <dgm:cxn modelId="{577F465B-5004-48D1-9625-E85E1CCD91D0}" srcId="{B2C58AB5-99A3-4F1E-B7D1-38E4F4673F6A}" destId="{D9621338-485D-477D-B4CA-F505C85E1D05}" srcOrd="1" destOrd="0" parTransId="{3B226AB4-D6A0-488D-9AF6-F3334F77D32A}" sibTransId="{53EB0E10-73DE-41BB-852D-2927A9D9106A}"/>
    <dgm:cxn modelId="{7CE768AB-68BE-4F14-8B1F-31FD8BA2582D}" srcId="{B2C58AB5-99A3-4F1E-B7D1-38E4F4673F6A}" destId="{D636EEC8-E0F4-451F-ACDE-63E2D70B10B5}" srcOrd="0" destOrd="0" parTransId="{DEBFFF62-2967-4A3E-9C22-D82FE4E6F234}" sibTransId="{2BE1CC2C-4122-4F26-ADB5-E74154F331A3}"/>
    <dgm:cxn modelId="{4C986841-FEF6-41D6-9CE3-360D7E5BCD20}" type="presOf" srcId="{D636EEC8-E0F4-451F-ACDE-63E2D70B10B5}" destId="{F3882C5E-B050-412F-A19F-E9969034C644}" srcOrd="0" destOrd="0" presId="urn:microsoft.com/office/officeart/2005/8/layout/hList6"/>
    <dgm:cxn modelId="{E67D9628-C7F8-4DEC-821F-D65E80078985}" srcId="{B2C58AB5-99A3-4F1E-B7D1-38E4F4673F6A}" destId="{BA77ED3E-D9B5-4104-8568-74C5BF3BD72F}" srcOrd="2" destOrd="0" parTransId="{DAA5FB35-C5B1-4401-94A2-B81494D54115}" sibTransId="{B6C5428F-867D-4EFB-BC4E-55B995CD42B5}"/>
    <dgm:cxn modelId="{99E076AC-8F7F-4E2D-8CD2-AE16672FBDC0}" type="presParOf" srcId="{66874D11-0318-478E-B6D2-08A8B1B12319}" destId="{F3882C5E-B050-412F-A19F-E9969034C644}" srcOrd="0" destOrd="0" presId="urn:microsoft.com/office/officeart/2005/8/layout/hList6"/>
    <dgm:cxn modelId="{312F74DE-A71F-478E-94F2-4225B953B277}" type="presParOf" srcId="{66874D11-0318-478E-B6D2-08A8B1B12319}" destId="{79C79A75-9FCE-4055-95ED-D55150A08881}" srcOrd="1" destOrd="0" presId="urn:microsoft.com/office/officeart/2005/8/layout/hList6"/>
    <dgm:cxn modelId="{650D2E72-AC1B-4105-8E90-7015710BBE30}" type="presParOf" srcId="{66874D11-0318-478E-B6D2-08A8B1B12319}" destId="{C060CAB4-D191-4144-9793-CAA964D905FC}" srcOrd="2" destOrd="0" presId="urn:microsoft.com/office/officeart/2005/8/layout/hList6"/>
    <dgm:cxn modelId="{6CF1F669-95A4-4187-86B6-153151934DD8}" type="presParOf" srcId="{66874D11-0318-478E-B6D2-08A8B1B12319}" destId="{B5AA6FC3-1EE8-4520-A14B-69A3EAD30877}" srcOrd="3" destOrd="0" presId="urn:microsoft.com/office/officeart/2005/8/layout/hList6"/>
    <dgm:cxn modelId="{0D9C762F-4C54-4B5A-A6E6-4991D9612225}" type="presParOf" srcId="{66874D11-0318-478E-B6D2-08A8B1B12319}" destId="{031CA525-5AC3-43D6-A718-96B55CBC6576}" srcOrd="4" destOrd="0" presId="urn:microsoft.com/office/officeart/2005/8/layout/hList6"/>
  </dgm:cxnLst>
  <dgm:bg/>
  <dgm:whole/>
</dgm:dataModel>
</file>

<file path=ppt/diagrams/data12.xml><?xml version="1.0" encoding="utf-8"?>
<dgm:dataModel xmlns:dgm="http://schemas.openxmlformats.org/drawingml/2006/diagram" xmlns:a="http://schemas.openxmlformats.org/drawingml/2006/main">
  <dgm:ptLst>
    <dgm:pt modelId="{AE60B194-8F54-4295-BCA2-E01D2A506978}" type="doc">
      <dgm:prSet loTypeId="urn:microsoft.com/office/officeart/2005/8/layout/hProcess3" loCatId="process" qsTypeId="urn:microsoft.com/office/officeart/2005/8/quickstyle/simple1" qsCatId="simple" csTypeId="urn:microsoft.com/office/officeart/2005/8/colors/accent1_2" csCatId="accent1" phldr="1"/>
      <dgm:spPr/>
      <dgm:t>
        <a:bodyPr/>
        <a:lstStyle/>
        <a:p>
          <a:endParaRPr lang="es-MX"/>
        </a:p>
      </dgm:t>
    </dgm:pt>
    <dgm:pt modelId="{D3DB9086-70BC-486D-8EAA-C21DDEAA93F1}">
      <dgm:prSet custT="1"/>
      <dgm:spPr>
        <a:ln>
          <a:solidFill>
            <a:schemeClr val="accent2">
              <a:lumMod val="20000"/>
              <a:lumOff val="80000"/>
            </a:schemeClr>
          </a:solidFill>
        </a:ln>
      </dgm:spPr>
      <dgm:t>
        <a:bodyPr/>
        <a:lstStyle/>
        <a:p>
          <a:r>
            <a:rPr lang="es-MX" sz="2400" dirty="0" smtClean="0">
              <a:latin typeface="Arial" pitchFamily="34" charset="0"/>
              <a:cs typeface="Arial" pitchFamily="34" charset="0"/>
            </a:rPr>
            <a:t>Para los alcances de la investigación </a:t>
          </a:r>
          <a:r>
            <a:rPr lang="es-MX" sz="2400" dirty="0" err="1" smtClean="0">
              <a:latin typeface="Arial" pitchFamily="34" charset="0"/>
              <a:cs typeface="Arial" pitchFamily="34" charset="0"/>
            </a:rPr>
            <a:t>correlacional</a:t>
          </a:r>
          <a:r>
            <a:rPr lang="es-MX" sz="2400" dirty="0" smtClean="0">
              <a:latin typeface="Arial" pitchFamily="34" charset="0"/>
              <a:cs typeface="Arial" pitchFamily="34" charset="0"/>
            </a:rPr>
            <a:t> y explicativo</a:t>
          </a:r>
          <a:r>
            <a:rPr lang="es-MX" sz="3500" dirty="0" smtClean="0">
              <a:latin typeface="Century Gothic" panose="020B0502020202020204" pitchFamily="34" charset="0"/>
            </a:rPr>
            <a:t>.</a:t>
          </a:r>
          <a:endParaRPr lang="es-MX" sz="3500" dirty="0">
            <a:latin typeface="Century Gothic" panose="020B0502020202020204" pitchFamily="34" charset="0"/>
          </a:endParaRPr>
        </a:p>
      </dgm:t>
    </dgm:pt>
    <dgm:pt modelId="{5B811D2C-9A42-44E4-87E7-FB6F2A2E062A}" type="parTrans" cxnId="{FFACD089-C9A6-4CD8-8FD2-DE8C5CD2F9F8}">
      <dgm:prSet/>
      <dgm:spPr/>
      <dgm:t>
        <a:bodyPr/>
        <a:lstStyle/>
        <a:p>
          <a:endParaRPr lang="es-MX"/>
        </a:p>
      </dgm:t>
    </dgm:pt>
    <dgm:pt modelId="{4BA7F3E1-1868-49EE-9A8D-7A8A981DFE79}" type="sibTrans" cxnId="{FFACD089-C9A6-4CD8-8FD2-DE8C5CD2F9F8}">
      <dgm:prSet/>
      <dgm:spPr/>
      <dgm:t>
        <a:bodyPr/>
        <a:lstStyle/>
        <a:p>
          <a:endParaRPr lang="es-MX"/>
        </a:p>
      </dgm:t>
    </dgm:pt>
    <dgm:pt modelId="{A4870F70-5BCC-4B09-BCAA-6AA5CDB5AB10}" type="pres">
      <dgm:prSet presAssocID="{AE60B194-8F54-4295-BCA2-E01D2A506978}" presName="Name0" presStyleCnt="0">
        <dgm:presLayoutVars>
          <dgm:dir/>
          <dgm:animLvl val="lvl"/>
          <dgm:resizeHandles val="exact"/>
        </dgm:presLayoutVars>
      </dgm:prSet>
      <dgm:spPr/>
    </dgm:pt>
    <dgm:pt modelId="{3C610061-8E73-4631-93CF-A2246B320478}" type="pres">
      <dgm:prSet presAssocID="{AE60B194-8F54-4295-BCA2-E01D2A506978}" presName="dummy" presStyleCnt="0"/>
      <dgm:spPr/>
    </dgm:pt>
    <dgm:pt modelId="{58004EF0-4C53-4333-8B7B-4F1A341A30F2}" type="pres">
      <dgm:prSet presAssocID="{AE60B194-8F54-4295-BCA2-E01D2A506978}" presName="linH" presStyleCnt="0"/>
      <dgm:spPr/>
    </dgm:pt>
    <dgm:pt modelId="{4CF65279-8304-4B39-A058-3CAB801A2D25}" type="pres">
      <dgm:prSet presAssocID="{AE60B194-8F54-4295-BCA2-E01D2A506978}" presName="padding1" presStyleCnt="0"/>
      <dgm:spPr/>
    </dgm:pt>
    <dgm:pt modelId="{098E2333-68FA-4F2E-B728-C5339BB26EA7}" type="pres">
      <dgm:prSet presAssocID="{D3DB9086-70BC-486D-8EAA-C21DDEAA93F1}" presName="linV" presStyleCnt="0"/>
      <dgm:spPr/>
    </dgm:pt>
    <dgm:pt modelId="{9D609FC4-6D2E-4175-8859-7B57F4780626}" type="pres">
      <dgm:prSet presAssocID="{D3DB9086-70BC-486D-8EAA-C21DDEAA93F1}" presName="spVertical1" presStyleCnt="0"/>
      <dgm:spPr/>
    </dgm:pt>
    <dgm:pt modelId="{FF269B79-979F-4666-951E-3636071FABE6}" type="pres">
      <dgm:prSet presAssocID="{D3DB9086-70BC-486D-8EAA-C21DDEAA93F1}" presName="parTx" presStyleLbl="revTx" presStyleIdx="0" presStyleCnt="1" custScaleX="2000000">
        <dgm:presLayoutVars>
          <dgm:chMax val="0"/>
          <dgm:chPref val="0"/>
          <dgm:bulletEnabled val="1"/>
        </dgm:presLayoutVars>
      </dgm:prSet>
      <dgm:spPr/>
    </dgm:pt>
    <dgm:pt modelId="{A0D844F4-318C-4351-A529-2980CDFE5DEF}" type="pres">
      <dgm:prSet presAssocID="{D3DB9086-70BC-486D-8EAA-C21DDEAA93F1}" presName="spVertical2" presStyleCnt="0"/>
      <dgm:spPr/>
    </dgm:pt>
    <dgm:pt modelId="{F35B08ED-1D27-4AD4-BABD-D9D7270F65E4}" type="pres">
      <dgm:prSet presAssocID="{D3DB9086-70BC-486D-8EAA-C21DDEAA93F1}" presName="spVertical3" presStyleCnt="0"/>
      <dgm:spPr/>
    </dgm:pt>
    <dgm:pt modelId="{5B9388D7-E7A0-45B1-9367-DE379B082D59}" type="pres">
      <dgm:prSet presAssocID="{AE60B194-8F54-4295-BCA2-E01D2A506978}" presName="padding2" presStyleCnt="0"/>
      <dgm:spPr/>
    </dgm:pt>
    <dgm:pt modelId="{057097B0-DAB9-4081-AECC-C4F7F79A19A5}" type="pres">
      <dgm:prSet presAssocID="{AE60B194-8F54-4295-BCA2-E01D2A506978}" presName="negArrow" presStyleCnt="0"/>
      <dgm:spPr/>
    </dgm:pt>
    <dgm:pt modelId="{8B0FC847-9AF0-49D4-9652-8820FBB0B739}" type="pres">
      <dgm:prSet presAssocID="{AE60B194-8F54-4295-BCA2-E01D2A506978}" presName="backgroundArrow" presStyleLbl="node1" presStyleIdx="0" presStyleCnt="1" custLinFactNeighborX="-111" custLinFactNeighborY="390"/>
      <dgm:spPr>
        <a:ln>
          <a:solidFill>
            <a:schemeClr val="tx1"/>
          </a:solidFill>
        </a:ln>
      </dgm:spPr>
    </dgm:pt>
  </dgm:ptLst>
  <dgm:cxnLst>
    <dgm:cxn modelId="{FFACD089-C9A6-4CD8-8FD2-DE8C5CD2F9F8}" srcId="{AE60B194-8F54-4295-BCA2-E01D2A506978}" destId="{D3DB9086-70BC-486D-8EAA-C21DDEAA93F1}" srcOrd="0" destOrd="0" parTransId="{5B811D2C-9A42-44E4-87E7-FB6F2A2E062A}" sibTransId="{4BA7F3E1-1868-49EE-9A8D-7A8A981DFE79}"/>
    <dgm:cxn modelId="{AA664E16-FD95-4B8F-A999-8DCC2FCD60A3}" type="presOf" srcId="{D3DB9086-70BC-486D-8EAA-C21DDEAA93F1}" destId="{FF269B79-979F-4666-951E-3636071FABE6}" srcOrd="0" destOrd="0" presId="urn:microsoft.com/office/officeart/2005/8/layout/hProcess3"/>
    <dgm:cxn modelId="{74415DC3-DC06-401C-99E5-FD057E7890D0}" type="presOf" srcId="{AE60B194-8F54-4295-BCA2-E01D2A506978}" destId="{A4870F70-5BCC-4B09-BCAA-6AA5CDB5AB10}" srcOrd="0" destOrd="0" presId="urn:microsoft.com/office/officeart/2005/8/layout/hProcess3"/>
    <dgm:cxn modelId="{ED4711C1-0C30-4B4B-B296-6038CDBC43C3}" type="presParOf" srcId="{A4870F70-5BCC-4B09-BCAA-6AA5CDB5AB10}" destId="{3C610061-8E73-4631-93CF-A2246B320478}" srcOrd="0" destOrd="0" presId="urn:microsoft.com/office/officeart/2005/8/layout/hProcess3"/>
    <dgm:cxn modelId="{029B82C5-E037-42BB-910E-4D1A973C2F6F}" type="presParOf" srcId="{A4870F70-5BCC-4B09-BCAA-6AA5CDB5AB10}" destId="{58004EF0-4C53-4333-8B7B-4F1A341A30F2}" srcOrd="1" destOrd="0" presId="urn:microsoft.com/office/officeart/2005/8/layout/hProcess3"/>
    <dgm:cxn modelId="{F289A21B-1617-431B-B167-55FDF88292C1}" type="presParOf" srcId="{58004EF0-4C53-4333-8B7B-4F1A341A30F2}" destId="{4CF65279-8304-4B39-A058-3CAB801A2D25}" srcOrd="0" destOrd="0" presId="urn:microsoft.com/office/officeart/2005/8/layout/hProcess3"/>
    <dgm:cxn modelId="{7068F378-8CDE-4524-8422-400FD5353115}" type="presParOf" srcId="{58004EF0-4C53-4333-8B7B-4F1A341A30F2}" destId="{098E2333-68FA-4F2E-B728-C5339BB26EA7}" srcOrd="1" destOrd="0" presId="urn:microsoft.com/office/officeart/2005/8/layout/hProcess3"/>
    <dgm:cxn modelId="{9AAD9B68-DC06-4096-AC4F-66FCBA81833C}" type="presParOf" srcId="{098E2333-68FA-4F2E-B728-C5339BB26EA7}" destId="{9D609FC4-6D2E-4175-8859-7B57F4780626}" srcOrd="0" destOrd="0" presId="urn:microsoft.com/office/officeart/2005/8/layout/hProcess3"/>
    <dgm:cxn modelId="{189D5A92-FB6E-4B89-99AD-EDF6EE2B1D7A}" type="presParOf" srcId="{098E2333-68FA-4F2E-B728-C5339BB26EA7}" destId="{FF269B79-979F-4666-951E-3636071FABE6}" srcOrd="1" destOrd="0" presId="urn:microsoft.com/office/officeart/2005/8/layout/hProcess3"/>
    <dgm:cxn modelId="{BE564B8C-F113-4B0A-8D17-45C9F4701358}" type="presParOf" srcId="{098E2333-68FA-4F2E-B728-C5339BB26EA7}" destId="{A0D844F4-318C-4351-A529-2980CDFE5DEF}" srcOrd="2" destOrd="0" presId="urn:microsoft.com/office/officeart/2005/8/layout/hProcess3"/>
    <dgm:cxn modelId="{44B14EA0-0E12-468B-A0CC-9E5CAC051A65}" type="presParOf" srcId="{098E2333-68FA-4F2E-B728-C5339BB26EA7}" destId="{F35B08ED-1D27-4AD4-BABD-D9D7270F65E4}" srcOrd="3" destOrd="0" presId="urn:microsoft.com/office/officeart/2005/8/layout/hProcess3"/>
    <dgm:cxn modelId="{1BA4A711-368D-4BFB-BB7D-66904B120DAF}" type="presParOf" srcId="{58004EF0-4C53-4333-8B7B-4F1A341A30F2}" destId="{5B9388D7-E7A0-45B1-9367-DE379B082D59}" srcOrd="2" destOrd="0" presId="urn:microsoft.com/office/officeart/2005/8/layout/hProcess3"/>
    <dgm:cxn modelId="{0D1FEC90-CFCA-43A2-9C04-50DC290E27C5}" type="presParOf" srcId="{58004EF0-4C53-4333-8B7B-4F1A341A30F2}" destId="{057097B0-DAB9-4081-AECC-C4F7F79A19A5}" srcOrd="3" destOrd="0" presId="urn:microsoft.com/office/officeart/2005/8/layout/hProcess3"/>
    <dgm:cxn modelId="{40C91CA2-AA2B-4DC2-857C-086A93657098}" type="presParOf" srcId="{58004EF0-4C53-4333-8B7B-4F1A341A30F2}" destId="{8B0FC847-9AF0-49D4-9652-8820FBB0B739}" srcOrd="4" destOrd="0" presId="urn:microsoft.com/office/officeart/2005/8/layout/hProcess3"/>
  </dgm:cxnLst>
  <dgm:bg/>
  <dgm:whole/>
</dgm:dataModel>
</file>

<file path=ppt/diagrams/data13.xml><?xml version="1.0" encoding="utf-8"?>
<dgm:dataModel xmlns:dgm="http://schemas.openxmlformats.org/drawingml/2006/diagram" xmlns:a="http://schemas.openxmlformats.org/drawingml/2006/main">
  <dgm:ptLst>
    <dgm:pt modelId="{9EF0E448-790E-4B63-86A1-0A06429FD685}"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s-MX"/>
        </a:p>
      </dgm:t>
    </dgm:pt>
    <dgm:pt modelId="{A12D7325-FF31-4312-9425-C2A41D991347}">
      <dgm:prSet phldrT="[Texto]"/>
      <dgm:spPr/>
      <dgm:t>
        <a:bodyPr/>
        <a:lstStyle/>
        <a:p>
          <a:r>
            <a:rPr lang="es-MX" dirty="0" smtClean="0">
              <a:latin typeface="Arial" pitchFamily="34" charset="0"/>
              <a:cs typeface="Arial" pitchFamily="34" charset="0"/>
            </a:rPr>
            <a:t>Importancia</a:t>
          </a:r>
          <a:endParaRPr lang="es-MX" dirty="0"/>
        </a:p>
      </dgm:t>
    </dgm:pt>
    <dgm:pt modelId="{E544340E-05AF-45F5-AD0D-1D8D9B226A3A}" type="parTrans" cxnId="{B37CCA9E-C87F-4861-A4A0-5A14F827019D}">
      <dgm:prSet/>
      <dgm:spPr/>
      <dgm:t>
        <a:bodyPr/>
        <a:lstStyle/>
        <a:p>
          <a:endParaRPr lang="es-MX"/>
        </a:p>
      </dgm:t>
    </dgm:pt>
    <dgm:pt modelId="{41158281-2E57-432B-BDAF-5CBCAA5D7D35}" type="sibTrans" cxnId="{B37CCA9E-C87F-4861-A4A0-5A14F827019D}">
      <dgm:prSet/>
      <dgm:spPr/>
      <dgm:t>
        <a:bodyPr/>
        <a:lstStyle/>
        <a:p>
          <a:endParaRPr lang="es-MX"/>
        </a:p>
      </dgm:t>
    </dgm:pt>
    <dgm:pt modelId="{E6F4F804-9B84-4AE5-AAE7-B819ADD91B93}">
      <dgm:prSet phldrT="[Texto]"/>
      <dgm:spPr/>
      <dgm:t>
        <a:bodyPr/>
        <a:lstStyle/>
        <a:p>
          <a:r>
            <a:rPr lang="es-MX" dirty="0" smtClean="0">
              <a:latin typeface="Arial" pitchFamily="34" charset="0"/>
              <a:cs typeface="Arial" pitchFamily="34" charset="0"/>
            </a:rPr>
            <a:t>Novedoso</a:t>
          </a:r>
          <a:endParaRPr lang="es-MX" dirty="0"/>
        </a:p>
      </dgm:t>
    </dgm:pt>
    <dgm:pt modelId="{247EA317-0971-4041-94C2-7D363A6BD384}" type="parTrans" cxnId="{14285B3D-0FCF-4CCA-A789-C440776D1DC5}">
      <dgm:prSet/>
      <dgm:spPr/>
      <dgm:t>
        <a:bodyPr/>
        <a:lstStyle/>
        <a:p>
          <a:endParaRPr lang="es-MX"/>
        </a:p>
      </dgm:t>
    </dgm:pt>
    <dgm:pt modelId="{FFE5693B-61B4-4EAD-9FCB-16D1E6964B25}" type="sibTrans" cxnId="{14285B3D-0FCF-4CCA-A789-C440776D1DC5}">
      <dgm:prSet/>
      <dgm:spPr/>
      <dgm:t>
        <a:bodyPr/>
        <a:lstStyle/>
        <a:p>
          <a:endParaRPr lang="es-MX"/>
        </a:p>
      </dgm:t>
    </dgm:pt>
    <dgm:pt modelId="{3CC9EB0C-5FA2-4D35-84F9-3AFDA8751292}">
      <dgm:prSet/>
      <dgm:spPr/>
      <dgm:t>
        <a:bodyPr/>
        <a:lstStyle/>
        <a:p>
          <a:r>
            <a:rPr lang="es-MX" smtClean="0">
              <a:latin typeface="Arial" pitchFamily="34" charset="0"/>
              <a:cs typeface="Arial" pitchFamily="34" charset="0"/>
            </a:rPr>
            <a:t>Factible</a:t>
          </a:r>
          <a:endParaRPr lang="es-MX"/>
        </a:p>
      </dgm:t>
    </dgm:pt>
    <dgm:pt modelId="{60B0EB58-9A33-4939-BE99-CA3615F79EE8}" type="parTrans" cxnId="{A98FCF02-1675-4665-9CA4-C20CF494E1CF}">
      <dgm:prSet/>
      <dgm:spPr/>
      <dgm:t>
        <a:bodyPr/>
        <a:lstStyle/>
        <a:p>
          <a:endParaRPr lang="es-MX"/>
        </a:p>
      </dgm:t>
    </dgm:pt>
    <dgm:pt modelId="{6A746548-F29F-4123-A605-D2DD87438AC5}" type="sibTrans" cxnId="{A98FCF02-1675-4665-9CA4-C20CF494E1CF}">
      <dgm:prSet/>
      <dgm:spPr/>
      <dgm:t>
        <a:bodyPr/>
        <a:lstStyle/>
        <a:p>
          <a:endParaRPr lang="es-MX"/>
        </a:p>
      </dgm:t>
    </dgm:pt>
    <dgm:pt modelId="{3C0DE964-604A-4947-B17E-3287A35E0A66}" type="pres">
      <dgm:prSet presAssocID="{9EF0E448-790E-4B63-86A1-0A06429FD685}" presName="Name0" presStyleCnt="0">
        <dgm:presLayoutVars>
          <dgm:dir/>
          <dgm:resizeHandles val="exact"/>
        </dgm:presLayoutVars>
      </dgm:prSet>
      <dgm:spPr/>
    </dgm:pt>
    <dgm:pt modelId="{5BD50910-BF72-499A-B731-A2610E824B19}" type="pres">
      <dgm:prSet presAssocID="{9EF0E448-790E-4B63-86A1-0A06429FD685}" presName="arrow" presStyleLbl="bgShp" presStyleIdx="0" presStyleCnt="1"/>
      <dgm:spPr>
        <a:solidFill>
          <a:schemeClr val="accent1">
            <a:lumMod val="75000"/>
          </a:schemeClr>
        </a:solidFill>
      </dgm:spPr>
    </dgm:pt>
    <dgm:pt modelId="{22BB2E56-2723-4845-911E-8F980DF1F501}" type="pres">
      <dgm:prSet presAssocID="{9EF0E448-790E-4B63-86A1-0A06429FD685}" presName="points" presStyleCnt="0"/>
      <dgm:spPr/>
    </dgm:pt>
    <dgm:pt modelId="{91296F28-EAB2-42EB-B5EF-8CB6B78F3EF0}" type="pres">
      <dgm:prSet presAssocID="{A12D7325-FF31-4312-9425-C2A41D991347}" presName="compositeA" presStyleCnt="0"/>
      <dgm:spPr/>
    </dgm:pt>
    <dgm:pt modelId="{74A05585-03D2-4746-BF56-48229B415BF3}" type="pres">
      <dgm:prSet presAssocID="{A12D7325-FF31-4312-9425-C2A41D991347}" presName="textA" presStyleLbl="revTx" presStyleIdx="0" presStyleCnt="3">
        <dgm:presLayoutVars>
          <dgm:bulletEnabled val="1"/>
        </dgm:presLayoutVars>
      </dgm:prSet>
      <dgm:spPr/>
      <dgm:t>
        <a:bodyPr/>
        <a:lstStyle/>
        <a:p>
          <a:endParaRPr lang="es-MX"/>
        </a:p>
      </dgm:t>
    </dgm:pt>
    <dgm:pt modelId="{F52BD2A6-2496-42B2-92B5-8EA3C8B93A40}" type="pres">
      <dgm:prSet presAssocID="{A12D7325-FF31-4312-9425-C2A41D991347}" presName="circleA" presStyleLbl="node1" presStyleIdx="0" presStyleCnt="3"/>
      <dgm:spPr/>
    </dgm:pt>
    <dgm:pt modelId="{386B894A-2420-422D-8EEB-EA27B4709D67}" type="pres">
      <dgm:prSet presAssocID="{A12D7325-FF31-4312-9425-C2A41D991347}" presName="spaceA" presStyleCnt="0"/>
      <dgm:spPr/>
    </dgm:pt>
    <dgm:pt modelId="{DCDA8135-9E2D-4778-B04E-56E41347EBAE}" type="pres">
      <dgm:prSet presAssocID="{41158281-2E57-432B-BDAF-5CBCAA5D7D35}" presName="space" presStyleCnt="0"/>
      <dgm:spPr/>
    </dgm:pt>
    <dgm:pt modelId="{81FBD51C-C0EA-4D00-8E1D-7A6A7BB62D8C}" type="pres">
      <dgm:prSet presAssocID="{E6F4F804-9B84-4AE5-AAE7-B819ADD91B93}" presName="compositeB" presStyleCnt="0"/>
      <dgm:spPr/>
    </dgm:pt>
    <dgm:pt modelId="{3D849722-1EC3-4E7F-A4F9-2D7079162211}" type="pres">
      <dgm:prSet presAssocID="{E6F4F804-9B84-4AE5-AAE7-B819ADD91B93}" presName="textB" presStyleLbl="revTx" presStyleIdx="1" presStyleCnt="3">
        <dgm:presLayoutVars>
          <dgm:bulletEnabled val="1"/>
        </dgm:presLayoutVars>
      </dgm:prSet>
      <dgm:spPr/>
    </dgm:pt>
    <dgm:pt modelId="{79A70670-573B-41F8-A0E2-6A99ACD29B9F}" type="pres">
      <dgm:prSet presAssocID="{E6F4F804-9B84-4AE5-AAE7-B819ADD91B93}" presName="circleB" presStyleLbl="node1" presStyleIdx="1" presStyleCnt="3"/>
      <dgm:spPr/>
    </dgm:pt>
    <dgm:pt modelId="{A284FB62-480F-4DEB-8170-60AF0354F74B}" type="pres">
      <dgm:prSet presAssocID="{E6F4F804-9B84-4AE5-AAE7-B819ADD91B93}" presName="spaceB" presStyleCnt="0"/>
      <dgm:spPr/>
    </dgm:pt>
    <dgm:pt modelId="{E026150F-3447-4A34-84BD-FE348767D15B}" type="pres">
      <dgm:prSet presAssocID="{FFE5693B-61B4-4EAD-9FCB-16D1E6964B25}" presName="space" presStyleCnt="0"/>
      <dgm:spPr/>
    </dgm:pt>
    <dgm:pt modelId="{2819E01A-5D58-4686-8FEF-093C2FB1727F}" type="pres">
      <dgm:prSet presAssocID="{3CC9EB0C-5FA2-4D35-84F9-3AFDA8751292}" presName="compositeA" presStyleCnt="0"/>
      <dgm:spPr/>
    </dgm:pt>
    <dgm:pt modelId="{5AA14ABF-8F1E-43FD-98ED-7DAAFCF47013}" type="pres">
      <dgm:prSet presAssocID="{3CC9EB0C-5FA2-4D35-84F9-3AFDA8751292}" presName="textA" presStyleLbl="revTx" presStyleIdx="2" presStyleCnt="3">
        <dgm:presLayoutVars>
          <dgm:bulletEnabled val="1"/>
        </dgm:presLayoutVars>
      </dgm:prSet>
      <dgm:spPr/>
    </dgm:pt>
    <dgm:pt modelId="{AC6D3EC7-DA86-4061-B97F-61E4ED6D3973}" type="pres">
      <dgm:prSet presAssocID="{3CC9EB0C-5FA2-4D35-84F9-3AFDA8751292}" presName="circleA" presStyleLbl="node1" presStyleIdx="2" presStyleCnt="3"/>
      <dgm:spPr/>
    </dgm:pt>
    <dgm:pt modelId="{896BBC8E-E3CC-4816-B25B-7422F702B93C}" type="pres">
      <dgm:prSet presAssocID="{3CC9EB0C-5FA2-4D35-84F9-3AFDA8751292}" presName="spaceA" presStyleCnt="0"/>
      <dgm:spPr/>
    </dgm:pt>
  </dgm:ptLst>
  <dgm:cxnLst>
    <dgm:cxn modelId="{697CE38F-F62F-4F54-8E9E-43313196929C}" type="presOf" srcId="{A12D7325-FF31-4312-9425-C2A41D991347}" destId="{74A05585-03D2-4746-BF56-48229B415BF3}" srcOrd="0" destOrd="0" presId="urn:microsoft.com/office/officeart/2005/8/layout/hProcess11"/>
    <dgm:cxn modelId="{994D6138-170D-4499-8632-C9146E0AD5FC}" type="presOf" srcId="{3CC9EB0C-5FA2-4D35-84F9-3AFDA8751292}" destId="{5AA14ABF-8F1E-43FD-98ED-7DAAFCF47013}" srcOrd="0" destOrd="0" presId="urn:microsoft.com/office/officeart/2005/8/layout/hProcess11"/>
    <dgm:cxn modelId="{A98FCF02-1675-4665-9CA4-C20CF494E1CF}" srcId="{9EF0E448-790E-4B63-86A1-0A06429FD685}" destId="{3CC9EB0C-5FA2-4D35-84F9-3AFDA8751292}" srcOrd="2" destOrd="0" parTransId="{60B0EB58-9A33-4939-BE99-CA3615F79EE8}" sibTransId="{6A746548-F29F-4123-A605-D2DD87438AC5}"/>
    <dgm:cxn modelId="{5316822A-FCF1-4226-BB70-5C9B2719637F}" type="presOf" srcId="{9EF0E448-790E-4B63-86A1-0A06429FD685}" destId="{3C0DE964-604A-4947-B17E-3287A35E0A66}" srcOrd="0" destOrd="0" presId="urn:microsoft.com/office/officeart/2005/8/layout/hProcess11"/>
    <dgm:cxn modelId="{14285B3D-0FCF-4CCA-A789-C440776D1DC5}" srcId="{9EF0E448-790E-4B63-86A1-0A06429FD685}" destId="{E6F4F804-9B84-4AE5-AAE7-B819ADD91B93}" srcOrd="1" destOrd="0" parTransId="{247EA317-0971-4041-94C2-7D363A6BD384}" sibTransId="{FFE5693B-61B4-4EAD-9FCB-16D1E6964B25}"/>
    <dgm:cxn modelId="{155161EE-A258-47F8-9AE5-ECF6B0AE2AC7}" type="presOf" srcId="{E6F4F804-9B84-4AE5-AAE7-B819ADD91B93}" destId="{3D849722-1EC3-4E7F-A4F9-2D7079162211}" srcOrd="0" destOrd="0" presId="urn:microsoft.com/office/officeart/2005/8/layout/hProcess11"/>
    <dgm:cxn modelId="{B37CCA9E-C87F-4861-A4A0-5A14F827019D}" srcId="{9EF0E448-790E-4B63-86A1-0A06429FD685}" destId="{A12D7325-FF31-4312-9425-C2A41D991347}" srcOrd="0" destOrd="0" parTransId="{E544340E-05AF-45F5-AD0D-1D8D9B226A3A}" sibTransId="{41158281-2E57-432B-BDAF-5CBCAA5D7D35}"/>
    <dgm:cxn modelId="{4001A1FA-4959-4D25-891C-44648CC1A4D5}" type="presParOf" srcId="{3C0DE964-604A-4947-B17E-3287A35E0A66}" destId="{5BD50910-BF72-499A-B731-A2610E824B19}" srcOrd="0" destOrd="0" presId="urn:microsoft.com/office/officeart/2005/8/layout/hProcess11"/>
    <dgm:cxn modelId="{3AAD39DD-B1E2-4943-839B-9606F0E0C7D6}" type="presParOf" srcId="{3C0DE964-604A-4947-B17E-3287A35E0A66}" destId="{22BB2E56-2723-4845-911E-8F980DF1F501}" srcOrd="1" destOrd="0" presId="urn:microsoft.com/office/officeart/2005/8/layout/hProcess11"/>
    <dgm:cxn modelId="{D57B60A0-4103-4797-8559-73810325ACB7}" type="presParOf" srcId="{22BB2E56-2723-4845-911E-8F980DF1F501}" destId="{91296F28-EAB2-42EB-B5EF-8CB6B78F3EF0}" srcOrd="0" destOrd="0" presId="urn:microsoft.com/office/officeart/2005/8/layout/hProcess11"/>
    <dgm:cxn modelId="{8AED421B-335F-4C10-9A03-6F103B7C7D94}" type="presParOf" srcId="{91296F28-EAB2-42EB-B5EF-8CB6B78F3EF0}" destId="{74A05585-03D2-4746-BF56-48229B415BF3}" srcOrd="0" destOrd="0" presId="urn:microsoft.com/office/officeart/2005/8/layout/hProcess11"/>
    <dgm:cxn modelId="{A9861463-A5C9-45BD-9643-4B2002D7C0B2}" type="presParOf" srcId="{91296F28-EAB2-42EB-B5EF-8CB6B78F3EF0}" destId="{F52BD2A6-2496-42B2-92B5-8EA3C8B93A40}" srcOrd="1" destOrd="0" presId="urn:microsoft.com/office/officeart/2005/8/layout/hProcess11"/>
    <dgm:cxn modelId="{000AE320-F7AB-4BEF-AC5A-95619AC87823}" type="presParOf" srcId="{91296F28-EAB2-42EB-B5EF-8CB6B78F3EF0}" destId="{386B894A-2420-422D-8EEB-EA27B4709D67}" srcOrd="2" destOrd="0" presId="urn:microsoft.com/office/officeart/2005/8/layout/hProcess11"/>
    <dgm:cxn modelId="{A617A2FD-C8CC-414F-99F0-0045586057D6}" type="presParOf" srcId="{22BB2E56-2723-4845-911E-8F980DF1F501}" destId="{DCDA8135-9E2D-4778-B04E-56E41347EBAE}" srcOrd="1" destOrd="0" presId="urn:microsoft.com/office/officeart/2005/8/layout/hProcess11"/>
    <dgm:cxn modelId="{DE443DE1-72F0-49C1-9C03-24CE223E1513}" type="presParOf" srcId="{22BB2E56-2723-4845-911E-8F980DF1F501}" destId="{81FBD51C-C0EA-4D00-8E1D-7A6A7BB62D8C}" srcOrd="2" destOrd="0" presId="urn:microsoft.com/office/officeart/2005/8/layout/hProcess11"/>
    <dgm:cxn modelId="{03217094-BAD8-48E5-99E6-95608C349B25}" type="presParOf" srcId="{81FBD51C-C0EA-4D00-8E1D-7A6A7BB62D8C}" destId="{3D849722-1EC3-4E7F-A4F9-2D7079162211}" srcOrd="0" destOrd="0" presId="urn:microsoft.com/office/officeart/2005/8/layout/hProcess11"/>
    <dgm:cxn modelId="{514B9DD5-3706-4ADD-8A52-7D011222524D}" type="presParOf" srcId="{81FBD51C-C0EA-4D00-8E1D-7A6A7BB62D8C}" destId="{79A70670-573B-41F8-A0E2-6A99ACD29B9F}" srcOrd="1" destOrd="0" presId="urn:microsoft.com/office/officeart/2005/8/layout/hProcess11"/>
    <dgm:cxn modelId="{7A147EA5-B71F-48D9-9C49-FF1F5D470106}" type="presParOf" srcId="{81FBD51C-C0EA-4D00-8E1D-7A6A7BB62D8C}" destId="{A284FB62-480F-4DEB-8170-60AF0354F74B}" srcOrd="2" destOrd="0" presId="urn:microsoft.com/office/officeart/2005/8/layout/hProcess11"/>
    <dgm:cxn modelId="{78F276BE-4400-4444-929F-17F6C18AA668}" type="presParOf" srcId="{22BB2E56-2723-4845-911E-8F980DF1F501}" destId="{E026150F-3447-4A34-84BD-FE348767D15B}" srcOrd="3" destOrd="0" presId="urn:microsoft.com/office/officeart/2005/8/layout/hProcess11"/>
    <dgm:cxn modelId="{61D5D04E-440D-4858-9A45-74B800E49B67}" type="presParOf" srcId="{22BB2E56-2723-4845-911E-8F980DF1F501}" destId="{2819E01A-5D58-4686-8FEF-093C2FB1727F}" srcOrd="4" destOrd="0" presId="urn:microsoft.com/office/officeart/2005/8/layout/hProcess11"/>
    <dgm:cxn modelId="{4EE7C67B-E13E-423A-A046-B17D7E9AE7DC}" type="presParOf" srcId="{2819E01A-5D58-4686-8FEF-093C2FB1727F}" destId="{5AA14ABF-8F1E-43FD-98ED-7DAAFCF47013}" srcOrd="0" destOrd="0" presId="urn:microsoft.com/office/officeart/2005/8/layout/hProcess11"/>
    <dgm:cxn modelId="{6D3D9317-EFC9-416A-935D-7D46624E5010}" type="presParOf" srcId="{2819E01A-5D58-4686-8FEF-093C2FB1727F}" destId="{AC6D3EC7-DA86-4061-B97F-61E4ED6D3973}" srcOrd="1" destOrd="0" presId="urn:microsoft.com/office/officeart/2005/8/layout/hProcess11"/>
    <dgm:cxn modelId="{C03E4EB0-8509-4AC5-9D91-94B3AE002661}" type="presParOf" srcId="{2819E01A-5D58-4686-8FEF-093C2FB1727F}" destId="{896BBC8E-E3CC-4816-B25B-7422F702B93C}" srcOrd="2" destOrd="0" presId="urn:microsoft.com/office/officeart/2005/8/layout/hProcess11"/>
  </dgm:cxnLst>
  <dgm:bg/>
  <dgm:whole/>
</dgm:dataModel>
</file>

<file path=ppt/diagrams/data14.xml><?xml version="1.0" encoding="utf-8"?>
<dgm:dataModel xmlns:dgm="http://schemas.openxmlformats.org/drawingml/2006/diagram" xmlns:a="http://schemas.openxmlformats.org/drawingml/2006/main">
  <dgm:ptLst>
    <dgm:pt modelId="{16A693D5-8B02-4E33-9BF8-0BDDDFB95AED}"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es-MX"/>
        </a:p>
      </dgm:t>
    </dgm:pt>
    <dgm:pt modelId="{A92AAFAB-BA95-487F-A521-84D55F02AAE2}">
      <dgm:prSet custT="1"/>
      <dgm:spPr>
        <a:ln>
          <a:solidFill>
            <a:schemeClr val="accent3">
              <a:lumMod val="60000"/>
              <a:lumOff val="40000"/>
            </a:schemeClr>
          </a:solidFill>
        </a:ln>
      </dgm:spPr>
      <dgm:t>
        <a:bodyPr/>
        <a:lstStyle/>
        <a:p>
          <a:r>
            <a:rPr lang="es-MX" sz="1800" b="1" smtClean="0">
              <a:solidFill>
                <a:schemeClr val="tx1"/>
              </a:solidFill>
              <a:latin typeface="Arial" pitchFamily="34" charset="0"/>
              <a:cs typeface="Arial" pitchFamily="34" charset="0"/>
            </a:rPr>
            <a:t>Mixto</a:t>
          </a:r>
          <a:endParaRPr lang="es-MX" sz="1800" b="1">
            <a:solidFill>
              <a:schemeClr val="tx1"/>
            </a:solidFill>
          </a:endParaRPr>
        </a:p>
      </dgm:t>
    </dgm:pt>
    <dgm:pt modelId="{67222D54-4C71-416D-B638-655CBC0CEAD3}" type="sibTrans" cxnId="{B84EE843-40EB-4C7A-B7D7-9F238C9B7CB0}">
      <dgm:prSet/>
      <dgm:spPr/>
      <dgm:t>
        <a:bodyPr/>
        <a:lstStyle/>
        <a:p>
          <a:endParaRPr lang="es-MX"/>
        </a:p>
      </dgm:t>
    </dgm:pt>
    <dgm:pt modelId="{A4422161-F111-40AC-A450-3FD4EAEB3602}" type="parTrans" cxnId="{B84EE843-40EB-4C7A-B7D7-9F238C9B7CB0}">
      <dgm:prSet/>
      <dgm:spPr/>
      <dgm:t>
        <a:bodyPr/>
        <a:lstStyle/>
        <a:p>
          <a:endParaRPr lang="es-MX"/>
        </a:p>
      </dgm:t>
    </dgm:pt>
    <dgm:pt modelId="{0CB7DA79-4796-4A63-A296-DD4C6214D4DF}">
      <dgm:prSet custT="1"/>
      <dgm:spPr>
        <a:ln>
          <a:solidFill>
            <a:schemeClr val="accent3">
              <a:lumMod val="60000"/>
              <a:lumOff val="40000"/>
            </a:schemeClr>
          </a:solidFill>
        </a:ln>
      </dgm:spPr>
      <dgm:t>
        <a:bodyPr/>
        <a:lstStyle/>
        <a:p>
          <a:r>
            <a:rPr lang="es-MX" sz="1800" b="1" smtClean="0">
              <a:solidFill>
                <a:schemeClr val="tx1"/>
              </a:solidFill>
              <a:latin typeface="Arial" pitchFamily="34" charset="0"/>
              <a:cs typeface="Arial" pitchFamily="34" charset="0"/>
            </a:rPr>
            <a:t>Cualitativo</a:t>
          </a:r>
          <a:endParaRPr lang="es-MX" sz="1800" b="1">
            <a:solidFill>
              <a:schemeClr val="tx1"/>
            </a:solidFill>
          </a:endParaRPr>
        </a:p>
      </dgm:t>
    </dgm:pt>
    <dgm:pt modelId="{3492E062-DEEB-4F53-84CD-15E0DB808738}" type="sibTrans" cxnId="{157FDA27-E125-46C2-A853-82D24A72080F}">
      <dgm:prSet/>
      <dgm:spPr/>
      <dgm:t>
        <a:bodyPr/>
        <a:lstStyle/>
        <a:p>
          <a:endParaRPr lang="es-MX"/>
        </a:p>
      </dgm:t>
    </dgm:pt>
    <dgm:pt modelId="{B78FB209-BB08-4830-8BEA-918AE44632DD}" type="parTrans" cxnId="{157FDA27-E125-46C2-A853-82D24A72080F}">
      <dgm:prSet/>
      <dgm:spPr/>
      <dgm:t>
        <a:bodyPr/>
        <a:lstStyle/>
        <a:p>
          <a:endParaRPr lang="es-MX"/>
        </a:p>
      </dgm:t>
    </dgm:pt>
    <dgm:pt modelId="{D6E2CBFC-DD84-4466-B8B7-C4B89619362A}">
      <dgm:prSet custT="1"/>
      <dgm:spPr>
        <a:ln>
          <a:solidFill>
            <a:schemeClr val="accent3">
              <a:lumMod val="60000"/>
              <a:lumOff val="40000"/>
            </a:schemeClr>
          </a:solidFill>
        </a:ln>
      </dgm:spPr>
      <dgm:t>
        <a:bodyPr/>
        <a:lstStyle/>
        <a:p>
          <a:r>
            <a:rPr lang="es-MX" sz="1800" b="1" smtClean="0">
              <a:solidFill>
                <a:schemeClr val="tx1"/>
              </a:solidFill>
              <a:latin typeface="Arial" pitchFamily="34" charset="0"/>
              <a:cs typeface="Arial" pitchFamily="34" charset="0"/>
            </a:rPr>
            <a:t>Cuantitativo</a:t>
          </a:r>
          <a:endParaRPr lang="es-MX" sz="1800" b="1">
            <a:solidFill>
              <a:schemeClr val="tx1"/>
            </a:solidFill>
          </a:endParaRPr>
        </a:p>
      </dgm:t>
    </dgm:pt>
    <dgm:pt modelId="{E797F650-7111-4FF7-8D35-82DC5C1261BE}" type="sibTrans" cxnId="{9AE398CB-D7CA-4443-BB37-64DF51B3B37F}">
      <dgm:prSet/>
      <dgm:spPr/>
      <dgm:t>
        <a:bodyPr/>
        <a:lstStyle/>
        <a:p>
          <a:endParaRPr lang="es-MX"/>
        </a:p>
      </dgm:t>
    </dgm:pt>
    <dgm:pt modelId="{7C0DC57E-433B-40DB-A401-E71B6BA5F9C5}" type="parTrans" cxnId="{9AE398CB-D7CA-4443-BB37-64DF51B3B37F}">
      <dgm:prSet/>
      <dgm:spPr/>
      <dgm:t>
        <a:bodyPr/>
        <a:lstStyle/>
        <a:p>
          <a:endParaRPr lang="es-MX"/>
        </a:p>
      </dgm:t>
    </dgm:pt>
    <dgm:pt modelId="{DC2A7B6E-1D81-4643-B6EF-402EA4EDDD5E}" type="pres">
      <dgm:prSet presAssocID="{16A693D5-8B02-4E33-9BF8-0BDDDFB95AED}" presName="cycle" presStyleCnt="0">
        <dgm:presLayoutVars>
          <dgm:dir/>
          <dgm:resizeHandles val="exact"/>
        </dgm:presLayoutVars>
      </dgm:prSet>
      <dgm:spPr/>
    </dgm:pt>
    <dgm:pt modelId="{E27F2FBE-40D8-4C83-8E5D-EE148FF8E37B}" type="pres">
      <dgm:prSet presAssocID="{D6E2CBFC-DD84-4466-B8B7-C4B89619362A}" presName="arrow" presStyleLbl="node1" presStyleIdx="0" presStyleCnt="3" custScaleX="148974">
        <dgm:presLayoutVars>
          <dgm:bulletEnabled val="1"/>
        </dgm:presLayoutVars>
      </dgm:prSet>
      <dgm:spPr/>
      <dgm:t>
        <a:bodyPr/>
        <a:lstStyle/>
        <a:p>
          <a:endParaRPr lang="es-MX"/>
        </a:p>
      </dgm:t>
    </dgm:pt>
    <dgm:pt modelId="{03C1BDDD-FF71-4FB0-8DC9-5EE445F83021}" type="pres">
      <dgm:prSet presAssocID="{0CB7DA79-4796-4A63-A296-DD4C6214D4DF}" presName="arrow" presStyleLbl="node1" presStyleIdx="1" presStyleCnt="3" custScaleX="148974">
        <dgm:presLayoutVars>
          <dgm:bulletEnabled val="1"/>
        </dgm:presLayoutVars>
      </dgm:prSet>
      <dgm:spPr/>
      <dgm:t>
        <a:bodyPr/>
        <a:lstStyle/>
        <a:p>
          <a:endParaRPr lang="es-MX"/>
        </a:p>
      </dgm:t>
    </dgm:pt>
    <dgm:pt modelId="{7A3EC4A9-8C95-4F24-B8AB-344550C53FE8}" type="pres">
      <dgm:prSet presAssocID="{A92AAFAB-BA95-487F-A521-84D55F02AAE2}" presName="arrow" presStyleLbl="node1" presStyleIdx="2" presStyleCnt="3" custScaleX="148974">
        <dgm:presLayoutVars>
          <dgm:bulletEnabled val="1"/>
        </dgm:presLayoutVars>
      </dgm:prSet>
      <dgm:spPr/>
      <dgm:t>
        <a:bodyPr/>
        <a:lstStyle/>
        <a:p>
          <a:endParaRPr lang="es-MX"/>
        </a:p>
      </dgm:t>
    </dgm:pt>
  </dgm:ptLst>
  <dgm:cxnLst>
    <dgm:cxn modelId="{CEFCC5A2-6DA5-4967-A3FA-468C718F7274}" type="presOf" srcId="{16A693D5-8B02-4E33-9BF8-0BDDDFB95AED}" destId="{DC2A7B6E-1D81-4643-B6EF-402EA4EDDD5E}" srcOrd="0" destOrd="0" presId="urn:microsoft.com/office/officeart/2005/8/layout/arrow1"/>
    <dgm:cxn modelId="{9AE398CB-D7CA-4443-BB37-64DF51B3B37F}" srcId="{16A693D5-8B02-4E33-9BF8-0BDDDFB95AED}" destId="{D6E2CBFC-DD84-4466-B8B7-C4B89619362A}" srcOrd="0" destOrd="0" parTransId="{7C0DC57E-433B-40DB-A401-E71B6BA5F9C5}" sibTransId="{E797F650-7111-4FF7-8D35-82DC5C1261BE}"/>
    <dgm:cxn modelId="{00F8F438-ABAE-40D6-BA7F-E7B10A091183}" type="presOf" srcId="{D6E2CBFC-DD84-4466-B8B7-C4B89619362A}" destId="{E27F2FBE-40D8-4C83-8E5D-EE148FF8E37B}" srcOrd="0" destOrd="0" presId="urn:microsoft.com/office/officeart/2005/8/layout/arrow1"/>
    <dgm:cxn modelId="{DCBB0A6A-3B4D-430F-98FB-A13DA31752BF}" type="presOf" srcId="{A92AAFAB-BA95-487F-A521-84D55F02AAE2}" destId="{7A3EC4A9-8C95-4F24-B8AB-344550C53FE8}" srcOrd="0" destOrd="0" presId="urn:microsoft.com/office/officeart/2005/8/layout/arrow1"/>
    <dgm:cxn modelId="{08D2C7B6-A6DB-4C8B-B275-4133E5AD24DC}" type="presOf" srcId="{0CB7DA79-4796-4A63-A296-DD4C6214D4DF}" destId="{03C1BDDD-FF71-4FB0-8DC9-5EE445F83021}" srcOrd="0" destOrd="0" presId="urn:microsoft.com/office/officeart/2005/8/layout/arrow1"/>
    <dgm:cxn modelId="{157FDA27-E125-46C2-A853-82D24A72080F}" srcId="{16A693D5-8B02-4E33-9BF8-0BDDDFB95AED}" destId="{0CB7DA79-4796-4A63-A296-DD4C6214D4DF}" srcOrd="1" destOrd="0" parTransId="{B78FB209-BB08-4830-8BEA-918AE44632DD}" sibTransId="{3492E062-DEEB-4F53-84CD-15E0DB808738}"/>
    <dgm:cxn modelId="{B84EE843-40EB-4C7A-B7D7-9F238C9B7CB0}" srcId="{16A693D5-8B02-4E33-9BF8-0BDDDFB95AED}" destId="{A92AAFAB-BA95-487F-A521-84D55F02AAE2}" srcOrd="2" destOrd="0" parTransId="{A4422161-F111-40AC-A450-3FD4EAEB3602}" sibTransId="{67222D54-4C71-416D-B638-655CBC0CEAD3}"/>
    <dgm:cxn modelId="{3A2C87E2-4076-49FC-BBFA-508479FA0A8D}" type="presParOf" srcId="{DC2A7B6E-1D81-4643-B6EF-402EA4EDDD5E}" destId="{E27F2FBE-40D8-4C83-8E5D-EE148FF8E37B}" srcOrd="0" destOrd="0" presId="urn:microsoft.com/office/officeart/2005/8/layout/arrow1"/>
    <dgm:cxn modelId="{995137DA-2E0E-40CB-A39F-6684B55BDDB9}" type="presParOf" srcId="{DC2A7B6E-1D81-4643-B6EF-402EA4EDDD5E}" destId="{03C1BDDD-FF71-4FB0-8DC9-5EE445F83021}" srcOrd="1" destOrd="0" presId="urn:microsoft.com/office/officeart/2005/8/layout/arrow1"/>
    <dgm:cxn modelId="{B80E0009-5D02-4776-A217-DDACF0CB27C5}" type="presParOf" srcId="{DC2A7B6E-1D81-4643-B6EF-402EA4EDDD5E}" destId="{7A3EC4A9-8C95-4F24-B8AB-344550C53FE8}" srcOrd="2" destOrd="0" presId="urn:microsoft.com/office/officeart/2005/8/layout/arrow1"/>
  </dgm:cxnLst>
  <dgm:bg/>
  <dgm:whole/>
</dgm:dataModel>
</file>

<file path=ppt/diagrams/data15.xml><?xml version="1.0" encoding="utf-8"?>
<dgm:dataModel xmlns:dgm="http://schemas.openxmlformats.org/drawingml/2006/diagram" xmlns:a="http://schemas.openxmlformats.org/drawingml/2006/main">
  <dgm:ptLst>
    <dgm:pt modelId="{EE2712C1-12B8-420A-9AD5-2165F3FCCB49}" type="doc">
      <dgm:prSet loTypeId="urn:microsoft.com/office/officeart/2005/8/layout/chevron1" loCatId="process" qsTypeId="urn:microsoft.com/office/officeart/2005/8/quickstyle/3d2" qsCatId="3D" csTypeId="urn:microsoft.com/office/officeart/2005/8/colors/colorful5" csCatId="colorful" phldr="1"/>
      <dgm:spPr/>
      <dgm:t>
        <a:bodyPr/>
        <a:lstStyle/>
        <a:p>
          <a:endParaRPr lang="es-ES"/>
        </a:p>
      </dgm:t>
    </dgm:pt>
    <dgm:pt modelId="{46BA3B75-4992-4D8C-A487-DFA64DC11480}">
      <dgm:prSet phldrT="[Texto]" custT="1"/>
      <dgm:spPr>
        <a:solidFill>
          <a:schemeClr val="accent2">
            <a:lumMod val="20000"/>
            <a:lumOff val="80000"/>
          </a:schemeClr>
        </a:solidFill>
        <a:ln>
          <a:solidFill>
            <a:schemeClr val="accent2">
              <a:lumMod val="75000"/>
            </a:schemeClr>
          </a:solidFill>
        </a:ln>
      </dgm:spPr>
      <dgm:t>
        <a:bodyPr/>
        <a:lstStyle/>
        <a:p>
          <a:pPr algn="just"/>
          <a:r>
            <a:rPr lang="es-MX" sz="2800" b="0" dirty="0">
              <a:solidFill>
                <a:schemeClr val="tx1"/>
              </a:solidFill>
              <a:latin typeface="Arial" pitchFamily="34" charset="0"/>
              <a:cs typeface="Arial" pitchFamily="34" charset="0"/>
            </a:rPr>
            <a:t>Define las fechas fijas en las que se termina cada parte del proyecto, es una planeación, así como el total del informe final. </a:t>
          </a:r>
          <a:endParaRPr lang="es-ES" sz="2800" b="0" dirty="0">
            <a:solidFill>
              <a:schemeClr val="tx1"/>
            </a:solidFill>
            <a:latin typeface="Arial" pitchFamily="34" charset="0"/>
            <a:cs typeface="Arial" pitchFamily="34" charset="0"/>
          </a:endParaRPr>
        </a:p>
      </dgm:t>
    </dgm:pt>
    <dgm:pt modelId="{0AAA2336-BE8D-4AE7-B0B4-23064E676E99}" type="parTrans" cxnId="{456ECEC5-D311-4DBD-A34C-6BF04E4BFEFF}">
      <dgm:prSet/>
      <dgm:spPr/>
      <dgm:t>
        <a:bodyPr/>
        <a:lstStyle/>
        <a:p>
          <a:endParaRPr lang="es-ES"/>
        </a:p>
      </dgm:t>
    </dgm:pt>
    <dgm:pt modelId="{D25943FB-CD4A-403B-9133-0D488F537F9B}" type="sibTrans" cxnId="{456ECEC5-D311-4DBD-A34C-6BF04E4BFEFF}">
      <dgm:prSet/>
      <dgm:spPr/>
      <dgm:t>
        <a:bodyPr/>
        <a:lstStyle/>
        <a:p>
          <a:endParaRPr lang="es-ES"/>
        </a:p>
      </dgm:t>
    </dgm:pt>
    <dgm:pt modelId="{457E4C0F-6E03-416D-8C3F-290B99DE38EA}" type="pres">
      <dgm:prSet presAssocID="{EE2712C1-12B8-420A-9AD5-2165F3FCCB49}" presName="Name0" presStyleCnt="0">
        <dgm:presLayoutVars>
          <dgm:dir/>
          <dgm:animLvl val="lvl"/>
          <dgm:resizeHandles val="exact"/>
        </dgm:presLayoutVars>
      </dgm:prSet>
      <dgm:spPr/>
      <dgm:t>
        <a:bodyPr/>
        <a:lstStyle/>
        <a:p>
          <a:endParaRPr lang="es-MX"/>
        </a:p>
      </dgm:t>
    </dgm:pt>
    <dgm:pt modelId="{C26D583E-486C-42D9-9FA5-8C77E761798C}" type="pres">
      <dgm:prSet presAssocID="{46BA3B75-4992-4D8C-A487-DFA64DC11480}" presName="parTxOnly" presStyleLbl="node1" presStyleIdx="0" presStyleCnt="1" custScaleX="91833" custScaleY="96404">
        <dgm:presLayoutVars>
          <dgm:chMax val="0"/>
          <dgm:chPref val="0"/>
          <dgm:bulletEnabled val="1"/>
        </dgm:presLayoutVars>
      </dgm:prSet>
      <dgm:spPr/>
      <dgm:t>
        <a:bodyPr/>
        <a:lstStyle/>
        <a:p>
          <a:endParaRPr lang="es-MX"/>
        </a:p>
      </dgm:t>
    </dgm:pt>
  </dgm:ptLst>
  <dgm:cxnLst>
    <dgm:cxn modelId="{D843CFBB-60D4-4F9D-9684-EF588E8353FB}" type="presOf" srcId="{46BA3B75-4992-4D8C-A487-DFA64DC11480}" destId="{C26D583E-486C-42D9-9FA5-8C77E761798C}" srcOrd="0" destOrd="0" presId="urn:microsoft.com/office/officeart/2005/8/layout/chevron1"/>
    <dgm:cxn modelId="{456ECEC5-D311-4DBD-A34C-6BF04E4BFEFF}" srcId="{EE2712C1-12B8-420A-9AD5-2165F3FCCB49}" destId="{46BA3B75-4992-4D8C-A487-DFA64DC11480}" srcOrd="0" destOrd="0" parTransId="{0AAA2336-BE8D-4AE7-B0B4-23064E676E99}" sibTransId="{D25943FB-CD4A-403B-9133-0D488F537F9B}"/>
    <dgm:cxn modelId="{7B105814-590E-44CA-BD35-FC4401895887}" type="presOf" srcId="{EE2712C1-12B8-420A-9AD5-2165F3FCCB49}" destId="{457E4C0F-6E03-416D-8C3F-290B99DE38EA}" srcOrd="0" destOrd="0" presId="urn:microsoft.com/office/officeart/2005/8/layout/chevron1"/>
    <dgm:cxn modelId="{80610FB8-9FAA-436C-9B00-EC8B6D2C3CD1}" type="presParOf" srcId="{457E4C0F-6E03-416D-8C3F-290B99DE38EA}" destId="{C26D583E-486C-42D9-9FA5-8C77E761798C}" srcOrd="0" destOrd="0" presId="urn:microsoft.com/office/officeart/2005/8/layout/chevron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E2712C1-12B8-420A-9AD5-2165F3FCCB49}" type="doc">
      <dgm:prSet loTypeId="urn:microsoft.com/office/officeart/2005/8/layout/chevron1" loCatId="process" qsTypeId="urn:microsoft.com/office/officeart/2005/8/quickstyle/3d2" qsCatId="3D" csTypeId="urn:microsoft.com/office/officeart/2005/8/colors/colorful5" csCatId="colorful" phldr="1"/>
      <dgm:spPr/>
      <dgm:t>
        <a:bodyPr/>
        <a:lstStyle/>
        <a:p>
          <a:endParaRPr lang="es-ES"/>
        </a:p>
      </dgm:t>
    </dgm:pt>
    <dgm:pt modelId="{8EEF5A1B-B451-4276-97ED-8293EB62B82C}">
      <dgm:prSet>
        <dgm:style>
          <a:lnRef idx="1">
            <a:schemeClr val="accent4"/>
          </a:lnRef>
          <a:fillRef idx="2">
            <a:schemeClr val="accent4"/>
          </a:fillRef>
          <a:effectRef idx="1">
            <a:schemeClr val="accent4"/>
          </a:effectRef>
          <a:fontRef idx="minor">
            <a:schemeClr val="dk1"/>
          </a:fontRef>
        </dgm:style>
      </dgm:prSet>
      <dgm:spPr/>
      <dgm:t>
        <a:bodyPr/>
        <a:lstStyle/>
        <a:p>
          <a:pPr algn="just"/>
          <a:r>
            <a:rPr lang="es-MX" b="0" dirty="0">
              <a:solidFill>
                <a:schemeClr val="tx1"/>
              </a:solidFill>
              <a:latin typeface="Arial" pitchFamily="34" charset="0"/>
              <a:cs typeface="Arial" pitchFamily="34" charset="0"/>
            </a:rPr>
            <a:t>Proyecto de tesis, investigación, redacción del borrador, revisión de los asesores académicos, corrección del borrador, elaboración de la copia final, trámites administrativos, impresión y distribución de los ejemplares, y presentación en pp.</a:t>
          </a:r>
        </a:p>
      </dgm:t>
    </dgm:pt>
    <dgm:pt modelId="{93D22A12-F84A-4D3E-96FC-617ABCFC0AAE}" type="parTrans" cxnId="{9BD1D9CE-A468-4A61-917E-92579FF8B96D}">
      <dgm:prSet/>
      <dgm:spPr/>
      <dgm:t>
        <a:bodyPr/>
        <a:lstStyle/>
        <a:p>
          <a:endParaRPr lang="es-ES"/>
        </a:p>
      </dgm:t>
    </dgm:pt>
    <dgm:pt modelId="{8B3BE2F8-7F04-4852-BE18-8F44D280E66A}" type="sibTrans" cxnId="{9BD1D9CE-A468-4A61-917E-92579FF8B96D}">
      <dgm:prSet/>
      <dgm:spPr/>
      <dgm:t>
        <a:bodyPr/>
        <a:lstStyle/>
        <a:p>
          <a:endParaRPr lang="es-ES"/>
        </a:p>
      </dgm:t>
    </dgm:pt>
    <dgm:pt modelId="{457E4C0F-6E03-416D-8C3F-290B99DE38EA}" type="pres">
      <dgm:prSet presAssocID="{EE2712C1-12B8-420A-9AD5-2165F3FCCB49}" presName="Name0" presStyleCnt="0">
        <dgm:presLayoutVars>
          <dgm:dir/>
          <dgm:animLvl val="lvl"/>
          <dgm:resizeHandles val="exact"/>
        </dgm:presLayoutVars>
      </dgm:prSet>
      <dgm:spPr/>
      <dgm:t>
        <a:bodyPr/>
        <a:lstStyle/>
        <a:p>
          <a:endParaRPr lang="es-MX"/>
        </a:p>
      </dgm:t>
    </dgm:pt>
    <dgm:pt modelId="{B476C561-EE6A-43EB-96A3-C76B644D2466}" type="pres">
      <dgm:prSet presAssocID="{8EEF5A1B-B451-4276-97ED-8293EB62B82C}" presName="parTxOnly" presStyleLbl="node1" presStyleIdx="0" presStyleCnt="1">
        <dgm:presLayoutVars>
          <dgm:chMax val="0"/>
          <dgm:chPref val="0"/>
          <dgm:bulletEnabled val="1"/>
        </dgm:presLayoutVars>
      </dgm:prSet>
      <dgm:spPr/>
      <dgm:t>
        <a:bodyPr/>
        <a:lstStyle/>
        <a:p>
          <a:endParaRPr lang="es-MX"/>
        </a:p>
      </dgm:t>
    </dgm:pt>
  </dgm:ptLst>
  <dgm:cxnLst>
    <dgm:cxn modelId="{9BD1D9CE-A468-4A61-917E-92579FF8B96D}" srcId="{EE2712C1-12B8-420A-9AD5-2165F3FCCB49}" destId="{8EEF5A1B-B451-4276-97ED-8293EB62B82C}" srcOrd="0" destOrd="0" parTransId="{93D22A12-F84A-4D3E-96FC-617ABCFC0AAE}" sibTransId="{8B3BE2F8-7F04-4852-BE18-8F44D280E66A}"/>
    <dgm:cxn modelId="{DD5497BA-EF32-4B21-B4F8-BAEB454A3D17}" type="presOf" srcId="{EE2712C1-12B8-420A-9AD5-2165F3FCCB49}" destId="{457E4C0F-6E03-416D-8C3F-290B99DE38EA}" srcOrd="0" destOrd="0" presId="urn:microsoft.com/office/officeart/2005/8/layout/chevron1"/>
    <dgm:cxn modelId="{4FB24363-EA70-4002-89B3-C2EBCD6541B8}" type="presOf" srcId="{8EEF5A1B-B451-4276-97ED-8293EB62B82C}" destId="{B476C561-EE6A-43EB-96A3-C76B644D2466}" srcOrd="0" destOrd="0" presId="urn:microsoft.com/office/officeart/2005/8/layout/chevron1"/>
    <dgm:cxn modelId="{4FFE066C-86DE-4370-A144-FED5CB42CFCE}" type="presParOf" srcId="{457E4C0F-6E03-416D-8C3F-290B99DE38EA}" destId="{B476C561-EE6A-43EB-96A3-C76B644D2466}" srcOrd="0" destOrd="0" presId="urn:microsoft.com/office/officeart/2005/8/layout/chevron1"/>
  </dgm:cxnLst>
  <dgm:bg/>
  <dgm:whole/>
</dgm:dataModel>
</file>

<file path=ppt/diagrams/data2.xml><?xml version="1.0" encoding="utf-8"?>
<dgm:dataModel xmlns:dgm="http://schemas.openxmlformats.org/drawingml/2006/diagram" xmlns:a="http://schemas.openxmlformats.org/drawingml/2006/main">
  <dgm:ptLst>
    <dgm:pt modelId="{595C7098-9787-4AA9-9D90-779A3C77F88F}"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es-ES"/>
        </a:p>
      </dgm:t>
    </dgm:pt>
    <dgm:pt modelId="{3E118CB0-F014-43D3-A6CA-EE841B04BA1D}">
      <dgm:prSet phldrT="[Texto]" custT="1"/>
      <dgm:spPr>
        <a:ln>
          <a:solidFill>
            <a:schemeClr val="tx1"/>
          </a:solidFill>
        </a:ln>
      </dgm:spPr>
      <dgm:t>
        <a:bodyPr/>
        <a:lstStyle/>
        <a:p>
          <a:r>
            <a:rPr lang="es-ES" sz="2800" dirty="0" smtClean="0">
              <a:solidFill>
                <a:schemeClr val="tx1"/>
              </a:solidFill>
              <a:latin typeface="Arial" pitchFamily="34" charset="0"/>
              <a:cs typeface="Arial" pitchFamily="34" charset="0"/>
            </a:rPr>
            <a:t>Pensamiento crítico</a:t>
          </a:r>
          <a:endParaRPr lang="es-ES" sz="2800" dirty="0">
            <a:solidFill>
              <a:schemeClr val="tx1"/>
            </a:solidFill>
            <a:latin typeface="Arial" pitchFamily="34" charset="0"/>
            <a:cs typeface="Arial" pitchFamily="34" charset="0"/>
          </a:endParaRPr>
        </a:p>
      </dgm:t>
    </dgm:pt>
    <dgm:pt modelId="{5AD7D4B6-B8E3-4CB2-AE0B-72F2BE819300}" type="parTrans" cxnId="{649B22FE-B8A9-4DBE-AEC9-1FBFF2ABA47F}">
      <dgm:prSet/>
      <dgm:spPr/>
      <dgm:t>
        <a:bodyPr/>
        <a:lstStyle/>
        <a:p>
          <a:endParaRPr lang="es-ES"/>
        </a:p>
      </dgm:t>
    </dgm:pt>
    <dgm:pt modelId="{531CFBDF-53B7-4320-9BD8-03E2F050E72B}" type="sibTrans" cxnId="{649B22FE-B8A9-4DBE-AEC9-1FBFF2ABA47F}">
      <dgm:prSet/>
      <dgm:spPr/>
      <dgm:t>
        <a:bodyPr/>
        <a:lstStyle/>
        <a:p>
          <a:endParaRPr lang="es-ES"/>
        </a:p>
      </dgm:t>
    </dgm:pt>
    <dgm:pt modelId="{CBDAEAD5-7214-4F0A-9451-1582EAE87A0D}">
      <dgm:prSet phldrT="[Texto]" custT="1"/>
      <dgm:spPr>
        <a:ln>
          <a:solidFill>
            <a:schemeClr val="tx1"/>
          </a:solidFill>
        </a:ln>
      </dgm:spPr>
      <dgm:t>
        <a:bodyPr/>
        <a:lstStyle/>
        <a:p>
          <a:r>
            <a:rPr lang="es-ES" sz="1600" dirty="0" smtClean="0">
              <a:solidFill>
                <a:schemeClr val="tx1"/>
              </a:solidFill>
              <a:latin typeface="Arial" pitchFamily="34" charset="0"/>
              <a:cs typeface="Arial" pitchFamily="34" charset="0"/>
            </a:rPr>
            <a:t>Consiste en el proceso intelectual disciplinado</a:t>
          </a:r>
          <a:endParaRPr lang="es-ES" sz="1600" dirty="0">
            <a:solidFill>
              <a:schemeClr val="tx1"/>
            </a:solidFill>
            <a:latin typeface="Arial" pitchFamily="34" charset="0"/>
            <a:cs typeface="Arial" pitchFamily="34" charset="0"/>
          </a:endParaRPr>
        </a:p>
      </dgm:t>
    </dgm:pt>
    <dgm:pt modelId="{AF1C2552-601E-4674-AD4B-06833491FDA5}" type="parTrans" cxnId="{E6568975-45B3-4E80-A407-63DD0744B41B}">
      <dgm:prSet/>
      <dgm:spPr/>
      <dgm:t>
        <a:bodyPr/>
        <a:lstStyle/>
        <a:p>
          <a:endParaRPr lang="es-ES"/>
        </a:p>
      </dgm:t>
    </dgm:pt>
    <dgm:pt modelId="{36D0785F-2A30-47B9-8B40-D2A236BEAC18}" type="sibTrans" cxnId="{E6568975-45B3-4E80-A407-63DD0744B41B}">
      <dgm:prSet/>
      <dgm:spPr/>
      <dgm:t>
        <a:bodyPr/>
        <a:lstStyle/>
        <a:p>
          <a:endParaRPr lang="es-ES"/>
        </a:p>
      </dgm:t>
    </dgm:pt>
    <dgm:pt modelId="{F6843872-EA20-423E-9404-159EC4BFB2A0}">
      <dgm:prSet phldrT="[Texto]" custT="1"/>
      <dgm:spPr>
        <a:ln>
          <a:solidFill>
            <a:schemeClr val="tx1"/>
          </a:solidFill>
        </a:ln>
      </dgm:spPr>
      <dgm:t>
        <a:bodyPr/>
        <a:lstStyle/>
        <a:p>
          <a:r>
            <a:rPr lang="es-ES" sz="1600" dirty="0" smtClean="0">
              <a:solidFill>
                <a:schemeClr val="tx1"/>
              </a:solidFill>
              <a:latin typeface="Arial" pitchFamily="34" charset="0"/>
              <a:cs typeface="Arial" pitchFamily="34" charset="0"/>
            </a:rPr>
            <a:t>Conceptualizar</a:t>
          </a:r>
          <a:endParaRPr lang="es-ES" sz="1600" dirty="0">
            <a:solidFill>
              <a:schemeClr val="tx1"/>
            </a:solidFill>
            <a:latin typeface="Arial" pitchFamily="34" charset="0"/>
            <a:cs typeface="Arial" pitchFamily="34" charset="0"/>
          </a:endParaRPr>
        </a:p>
      </dgm:t>
    </dgm:pt>
    <dgm:pt modelId="{D231F999-B2DD-457A-A5B5-B48DFF84F2BE}" type="parTrans" cxnId="{E50B76CF-604F-4D77-B8A9-578C56144992}">
      <dgm:prSet/>
      <dgm:spPr/>
      <dgm:t>
        <a:bodyPr/>
        <a:lstStyle/>
        <a:p>
          <a:endParaRPr lang="es-ES"/>
        </a:p>
      </dgm:t>
    </dgm:pt>
    <dgm:pt modelId="{F8FF052C-08AE-4E87-8CF2-855E2DD60C11}" type="sibTrans" cxnId="{E50B76CF-604F-4D77-B8A9-578C56144992}">
      <dgm:prSet/>
      <dgm:spPr/>
      <dgm:t>
        <a:bodyPr/>
        <a:lstStyle/>
        <a:p>
          <a:endParaRPr lang="es-ES"/>
        </a:p>
      </dgm:t>
    </dgm:pt>
    <dgm:pt modelId="{2ED576DA-0A1A-4A51-A030-38C648410AF6}">
      <dgm:prSet phldrT="[Texto]" custT="1"/>
      <dgm:spPr>
        <a:ln>
          <a:solidFill>
            <a:schemeClr val="tx1"/>
          </a:solidFill>
        </a:ln>
      </dgm:spPr>
      <dgm:t>
        <a:bodyPr/>
        <a:lstStyle/>
        <a:p>
          <a:r>
            <a:rPr lang="es-ES" sz="1600" dirty="0" smtClean="0">
              <a:solidFill>
                <a:schemeClr val="tx1"/>
              </a:solidFill>
              <a:latin typeface="Arial" pitchFamily="34" charset="0"/>
              <a:cs typeface="Arial" pitchFamily="34" charset="0"/>
            </a:rPr>
            <a:t>Evaluar la información </a:t>
          </a:r>
          <a:endParaRPr lang="es-ES" sz="1600" dirty="0">
            <a:solidFill>
              <a:schemeClr val="tx1"/>
            </a:solidFill>
            <a:latin typeface="Arial" pitchFamily="34" charset="0"/>
            <a:cs typeface="Arial" pitchFamily="34" charset="0"/>
          </a:endParaRPr>
        </a:p>
      </dgm:t>
    </dgm:pt>
    <dgm:pt modelId="{09CD92D1-D2F9-42AD-B31D-A89ECAD05220}" type="parTrans" cxnId="{7CCE057D-3E14-4DE0-BC51-368206AB5B1E}">
      <dgm:prSet/>
      <dgm:spPr/>
      <dgm:t>
        <a:bodyPr/>
        <a:lstStyle/>
        <a:p>
          <a:endParaRPr lang="es-ES"/>
        </a:p>
      </dgm:t>
    </dgm:pt>
    <dgm:pt modelId="{8D07B263-2F3B-4778-AB9A-3D91658ED2C2}" type="sibTrans" cxnId="{7CCE057D-3E14-4DE0-BC51-368206AB5B1E}">
      <dgm:prSet/>
      <dgm:spPr/>
      <dgm:t>
        <a:bodyPr/>
        <a:lstStyle/>
        <a:p>
          <a:endParaRPr lang="es-ES"/>
        </a:p>
      </dgm:t>
    </dgm:pt>
    <dgm:pt modelId="{D94A79AF-39CB-43A2-9889-B5DD0D68EBB9}">
      <dgm:prSet custT="1"/>
      <dgm:spPr>
        <a:ln>
          <a:solidFill>
            <a:schemeClr val="tx1"/>
          </a:solidFill>
        </a:ln>
      </dgm:spPr>
      <dgm:t>
        <a:bodyPr/>
        <a:lstStyle/>
        <a:p>
          <a:r>
            <a:rPr lang="es-ES" sz="2800" dirty="0" smtClean="0">
              <a:solidFill>
                <a:schemeClr val="tx1"/>
              </a:solidFill>
              <a:latin typeface="Arial" pitchFamily="34" charset="0"/>
              <a:cs typeface="Arial" pitchFamily="34" charset="0"/>
            </a:rPr>
            <a:t>Aplicar</a:t>
          </a:r>
          <a:endParaRPr lang="es-ES" sz="2800" dirty="0">
            <a:solidFill>
              <a:schemeClr val="tx1"/>
            </a:solidFill>
            <a:latin typeface="Arial" pitchFamily="34" charset="0"/>
            <a:cs typeface="Arial" pitchFamily="34" charset="0"/>
          </a:endParaRPr>
        </a:p>
      </dgm:t>
    </dgm:pt>
    <dgm:pt modelId="{1060A3E0-4C33-4214-9AB9-9C4643AA0A0E}" type="parTrans" cxnId="{13EADCEF-6787-445B-8E16-401428A7A160}">
      <dgm:prSet/>
      <dgm:spPr/>
      <dgm:t>
        <a:bodyPr/>
        <a:lstStyle/>
        <a:p>
          <a:endParaRPr lang="es-ES"/>
        </a:p>
      </dgm:t>
    </dgm:pt>
    <dgm:pt modelId="{6DCB2412-A5F3-430E-9951-4104FC79CCA6}" type="sibTrans" cxnId="{13EADCEF-6787-445B-8E16-401428A7A160}">
      <dgm:prSet/>
      <dgm:spPr/>
      <dgm:t>
        <a:bodyPr/>
        <a:lstStyle/>
        <a:p>
          <a:endParaRPr lang="es-ES"/>
        </a:p>
      </dgm:t>
    </dgm:pt>
    <dgm:pt modelId="{31661518-5DAC-437E-BBD9-E71730FD8129}">
      <dgm:prSet custT="1"/>
      <dgm:spPr>
        <a:ln>
          <a:solidFill>
            <a:schemeClr val="tx1"/>
          </a:solidFill>
        </a:ln>
      </dgm:spPr>
      <dgm:t>
        <a:bodyPr/>
        <a:lstStyle/>
        <a:p>
          <a:r>
            <a:rPr lang="es-ES" sz="1600" dirty="0" smtClean="0">
              <a:solidFill>
                <a:schemeClr val="tx1"/>
              </a:solidFill>
              <a:latin typeface="Arial" pitchFamily="34" charset="0"/>
              <a:cs typeface="Arial" pitchFamily="34" charset="0"/>
            </a:rPr>
            <a:t>Observación</a:t>
          </a:r>
          <a:endParaRPr lang="es-ES" sz="1600" dirty="0">
            <a:solidFill>
              <a:schemeClr val="tx1"/>
            </a:solidFill>
            <a:latin typeface="Arial" pitchFamily="34" charset="0"/>
            <a:cs typeface="Arial" pitchFamily="34" charset="0"/>
          </a:endParaRPr>
        </a:p>
      </dgm:t>
    </dgm:pt>
    <dgm:pt modelId="{771FD6F9-F7D9-4CA7-BC00-F6A0C716A690}" type="parTrans" cxnId="{86C141D0-866C-4969-B068-3CA8792D5E2B}">
      <dgm:prSet/>
      <dgm:spPr/>
      <dgm:t>
        <a:bodyPr/>
        <a:lstStyle/>
        <a:p>
          <a:endParaRPr lang="es-ES"/>
        </a:p>
      </dgm:t>
    </dgm:pt>
    <dgm:pt modelId="{FFEB6157-D7A6-4CD1-9A48-658CDF1F8E63}" type="sibTrans" cxnId="{86C141D0-866C-4969-B068-3CA8792D5E2B}">
      <dgm:prSet/>
      <dgm:spPr/>
      <dgm:t>
        <a:bodyPr/>
        <a:lstStyle/>
        <a:p>
          <a:endParaRPr lang="es-ES"/>
        </a:p>
      </dgm:t>
    </dgm:pt>
    <dgm:pt modelId="{6C8603D0-CA57-40F4-A3C2-3411B74020BD}">
      <dgm:prSet custT="1"/>
      <dgm:spPr>
        <a:ln>
          <a:solidFill>
            <a:schemeClr val="tx1"/>
          </a:solidFill>
        </a:ln>
      </dgm:spPr>
      <dgm:t>
        <a:bodyPr/>
        <a:lstStyle/>
        <a:p>
          <a:r>
            <a:rPr lang="es-ES" sz="1600" dirty="0" smtClean="0">
              <a:solidFill>
                <a:schemeClr val="tx1"/>
              </a:solidFill>
              <a:latin typeface="Arial" pitchFamily="34" charset="0"/>
              <a:cs typeface="Arial" pitchFamily="34" charset="0"/>
            </a:rPr>
            <a:t>Experiencia</a:t>
          </a:r>
          <a:endParaRPr lang="es-ES" sz="1600" dirty="0">
            <a:solidFill>
              <a:schemeClr val="tx1"/>
            </a:solidFill>
            <a:latin typeface="Arial" pitchFamily="34" charset="0"/>
            <a:cs typeface="Arial" pitchFamily="34" charset="0"/>
          </a:endParaRPr>
        </a:p>
      </dgm:t>
    </dgm:pt>
    <dgm:pt modelId="{85173B93-E70C-4620-8673-B5CE8D965F0D}" type="parTrans" cxnId="{CE4241C5-111D-4419-A1EE-E06042053EDA}">
      <dgm:prSet/>
      <dgm:spPr/>
      <dgm:t>
        <a:bodyPr/>
        <a:lstStyle/>
        <a:p>
          <a:endParaRPr lang="es-ES"/>
        </a:p>
      </dgm:t>
    </dgm:pt>
    <dgm:pt modelId="{5050196D-8455-40A6-BCDC-18B81007CF4F}" type="sibTrans" cxnId="{CE4241C5-111D-4419-A1EE-E06042053EDA}">
      <dgm:prSet/>
      <dgm:spPr/>
      <dgm:t>
        <a:bodyPr/>
        <a:lstStyle/>
        <a:p>
          <a:endParaRPr lang="es-ES"/>
        </a:p>
      </dgm:t>
    </dgm:pt>
    <dgm:pt modelId="{6B1362C5-2CB4-490A-ACCF-B9928A6E2B5D}">
      <dgm:prSet custT="1"/>
      <dgm:spPr>
        <a:ln>
          <a:solidFill>
            <a:schemeClr val="tx1"/>
          </a:solidFill>
        </a:ln>
      </dgm:spPr>
      <dgm:t>
        <a:bodyPr/>
        <a:lstStyle/>
        <a:p>
          <a:r>
            <a:rPr lang="es-ES" sz="1600" dirty="0" smtClean="0">
              <a:solidFill>
                <a:schemeClr val="tx1"/>
              </a:solidFill>
              <a:latin typeface="Arial" pitchFamily="34" charset="0"/>
              <a:cs typeface="Arial" pitchFamily="34" charset="0"/>
            </a:rPr>
            <a:t>Reflexión</a:t>
          </a:r>
          <a:endParaRPr lang="es-ES" sz="1600" dirty="0">
            <a:solidFill>
              <a:schemeClr val="tx1"/>
            </a:solidFill>
            <a:latin typeface="Arial" pitchFamily="34" charset="0"/>
            <a:cs typeface="Arial" pitchFamily="34" charset="0"/>
          </a:endParaRPr>
        </a:p>
      </dgm:t>
    </dgm:pt>
    <dgm:pt modelId="{81388752-7589-43DD-99C5-A8FA3126AACD}" type="parTrans" cxnId="{CE4E67A7-7E5A-462F-A474-E1E7CF348970}">
      <dgm:prSet/>
      <dgm:spPr/>
      <dgm:t>
        <a:bodyPr/>
        <a:lstStyle/>
        <a:p>
          <a:endParaRPr lang="es-ES"/>
        </a:p>
      </dgm:t>
    </dgm:pt>
    <dgm:pt modelId="{90AA1173-4B06-4B69-A2E5-DA43B25F5843}" type="sibTrans" cxnId="{CE4E67A7-7E5A-462F-A474-E1E7CF348970}">
      <dgm:prSet/>
      <dgm:spPr/>
      <dgm:t>
        <a:bodyPr/>
        <a:lstStyle/>
        <a:p>
          <a:endParaRPr lang="es-ES"/>
        </a:p>
      </dgm:t>
    </dgm:pt>
    <dgm:pt modelId="{A9D24021-876E-4D06-AA2F-3E665448493C}">
      <dgm:prSet custT="1"/>
      <dgm:spPr>
        <a:ln>
          <a:solidFill>
            <a:schemeClr val="tx1"/>
          </a:solidFill>
        </a:ln>
      </dgm:spPr>
      <dgm:t>
        <a:bodyPr/>
        <a:lstStyle/>
        <a:p>
          <a:r>
            <a:rPr lang="es-ES" sz="1600" dirty="0" smtClean="0">
              <a:solidFill>
                <a:schemeClr val="tx1"/>
              </a:solidFill>
              <a:latin typeface="Arial" pitchFamily="34" charset="0"/>
              <a:cs typeface="Arial" pitchFamily="34" charset="0"/>
            </a:rPr>
            <a:t>Razonamiento</a:t>
          </a:r>
          <a:endParaRPr lang="es-ES" sz="1600" dirty="0">
            <a:solidFill>
              <a:schemeClr val="tx1"/>
            </a:solidFill>
            <a:latin typeface="Arial" pitchFamily="34" charset="0"/>
            <a:cs typeface="Arial" pitchFamily="34" charset="0"/>
          </a:endParaRPr>
        </a:p>
      </dgm:t>
    </dgm:pt>
    <dgm:pt modelId="{FC7DC61B-55FC-43DD-BFFC-B0D842DBA6B2}" type="parTrans" cxnId="{8D3B0BCB-0D89-4275-BFEF-22676F36AEF0}">
      <dgm:prSet/>
      <dgm:spPr/>
      <dgm:t>
        <a:bodyPr/>
        <a:lstStyle/>
        <a:p>
          <a:endParaRPr lang="es-ES"/>
        </a:p>
      </dgm:t>
    </dgm:pt>
    <dgm:pt modelId="{164EB0A7-FDF9-44D9-B3C7-AE41494BAA29}" type="sibTrans" cxnId="{8D3B0BCB-0D89-4275-BFEF-22676F36AEF0}">
      <dgm:prSet/>
      <dgm:spPr/>
      <dgm:t>
        <a:bodyPr/>
        <a:lstStyle/>
        <a:p>
          <a:endParaRPr lang="es-ES"/>
        </a:p>
      </dgm:t>
    </dgm:pt>
    <dgm:pt modelId="{B21C4D97-BED7-42FC-B82D-B82759B61FFF}">
      <dgm:prSet custT="1"/>
      <dgm:spPr>
        <a:ln>
          <a:solidFill>
            <a:schemeClr val="tx1"/>
          </a:solidFill>
        </a:ln>
      </dgm:spPr>
      <dgm:t>
        <a:bodyPr/>
        <a:lstStyle/>
        <a:p>
          <a:r>
            <a:rPr lang="es-ES" sz="1600" dirty="0" smtClean="0">
              <a:solidFill>
                <a:schemeClr val="tx1"/>
              </a:solidFill>
              <a:latin typeface="Arial" pitchFamily="34" charset="0"/>
              <a:cs typeface="Arial" pitchFamily="34" charset="0"/>
            </a:rPr>
            <a:t>Comunicación</a:t>
          </a:r>
          <a:endParaRPr lang="es-ES" sz="1600" dirty="0">
            <a:solidFill>
              <a:schemeClr val="tx1"/>
            </a:solidFill>
            <a:latin typeface="Arial" pitchFamily="34" charset="0"/>
            <a:cs typeface="Arial" pitchFamily="34" charset="0"/>
          </a:endParaRPr>
        </a:p>
      </dgm:t>
    </dgm:pt>
    <dgm:pt modelId="{E93B2268-8D24-45D4-8FCA-C54986C57138}" type="parTrans" cxnId="{15B472F5-0C6F-4C37-8FE0-2843BB566529}">
      <dgm:prSet/>
      <dgm:spPr/>
      <dgm:t>
        <a:bodyPr/>
        <a:lstStyle/>
        <a:p>
          <a:endParaRPr lang="es-ES"/>
        </a:p>
      </dgm:t>
    </dgm:pt>
    <dgm:pt modelId="{054F956E-F326-4A62-9538-63F3D0FEEF97}" type="sibTrans" cxnId="{15B472F5-0C6F-4C37-8FE0-2843BB566529}">
      <dgm:prSet/>
      <dgm:spPr/>
      <dgm:t>
        <a:bodyPr/>
        <a:lstStyle/>
        <a:p>
          <a:endParaRPr lang="es-ES"/>
        </a:p>
      </dgm:t>
    </dgm:pt>
    <dgm:pt modelId="{DF25ECE6-D630-4AC1-9542-626F606C36DE}" type="pres">
      <dgm:prSet presAssocID="{595C7098-9787-4AA9-9D90-779A3C77F88F}" presName="hierChild1" presStyleCnt="0">
        <dgm:presLayoutVars>
          <dgm:chPref val="1"/>
          <dgm:dir/>
          <dgm:animOne val="branch"/>
          <dgm:animLvl val="lvl"/>
          <dgm:resizeHandles/>
        </dgm:presLayoutVars>
      </dgm:prSet>
      <dgm:spPr/>
      <dgm:t>
        <a:bodyPr/>
        <a:lstStyle/>
        <a:p>
          <a:endParaRPr lang="es-MX"/>
        </a:p>
      </dgm:t>
    </dgm:pt>
    <dgm:pt modelId="{C0949E60-ACDC-4C11-AF4B-7D1287DB8914}" type="pres">
      <dgm:prSet presAssocID="{3E118CB0-F014-43D3-A6CA-EE841B04BA1D}" presName="hierRoot1" presStyleCnt="0"/>
      <dgm:spPr/>
    </dgm:pt>
    <dgm:pt modelId="{712DC9D6-7414-4CA7-8E39-287DEFA052CA}" type="pres">
      <dgm:prSet presAssocID="{3E118CB0-F014-43D3-A6CA-EE841B04BA1D}" presName="composite" presStyleCnt="0"/>
      <dgm:spPr/>
    </dgm:pt>
    <dgm:pt modelId="{BCA3D99F-B885-42FD-966D-92F48EFA7B60}" type="pres">
      <dgm:prSet presAssocID="{3E118CB0-F014-43D3-A6CA-EE841B04BA1D}" presName="background" presStyleLbl="node0" presStyleIdx="0" presStyleCnt="1"/>
      <dgm:spPr>
        <a:solidFill>
          <a:schemeClr val="accent1">
            <a:lumMod val="60000"/>
            <a:lumOff val="40000"/>
          </a:schemeClr>
        </a:solidFill>
      </dgm:spPr>
      <dgm:t>
        <a:bodyPr/>
        <a:lstStyle/>
        <a:p>
          <a:endParaRPr lang="es-ES"/>
        </a:p>
      </dgm:t>
    </dgm:pt>
    <dgm:pt modelId="{ECF7D1F4-61BE-4B2B-8F9D-8810BAC3FE34}" type="pres">
      <dgm:prSet presAssocID="{3E118CB0-F014-43D3-A6CA-EE841B04BA1D}" presName="text" presStyleLbl="fgAcc0" presStyleIdx="0" presStyleCnt="1" custScaleX="257087" custScaleY="49736" custLinFactNeighborX="6827" custLinFactNeighborY="-27920">
        <dgm:presLayoutVars>
          <dgm:chPref val="3"/>
        </dgm:presLayoutVars>
      </dgm:prSet>
      <dgm:spPr/>
      <dgm:t>
        <a:bodyPr/>
        <a:lstStyle/>
        <a:p>
          <a:endParaRPr lang="es-MX"/>
        </a:p>
      </dgm:t>
    </dgm:pt>
    <dgm:pt modelId="{CCB08131-BB1A-4C50-A2D4-393D3A679F03}" type="pres">
      <dgm:prSet presAssocID="{3E118CB0-F014-43D3-A6CA-EE841B04BA1D}" presName="hierChild2" presStyleCnt="0"/>
      <dgm:spPr/>
    </dgm:pt>
    <dgm:pt modelId="{3483D776-7B56-44BB-ACF9-831D2511E325}" type="pres">
      <dgm:prSet presAssocID="{AF1C2552-601E-4674-AD4B-06833491FDA5}" presName="Name10" presStyleLbl="parChTrans1D2" presStyleIdx="0" presStyleCnt="1"/>
      <dgm:spPr/>
      <dgm:t>
        <a:bodyPr/>
        <a:lstStyle/>
        <a:p>
          <a:endParaRPr lang="es-MX"/>
        </a:p>
      </dgm:t>
    </dgm:pt>
    <dgm:pt modelId="{396B2525-156E-4706-95A8-9622D767F969}" type="pres">
      <dgm:prSet presAssocID="{CBDAEAD5-7214-4F0A-9451-1582EAE87A0D}" presName="hierRoot2" presStyleCnt="0"/>
      <dgm:spPr/>
    </dgm:pt>
    <dgm:pt modelId="{F569FD65-603F-4A32-BF41-E0C46FFC1273}" type="pres">
      <dgm:prSet presAssocID="{CBDAEAD5-7214-4F0A-9451-1582EAE87A0D}" presName="composite2" presStyleCnt="0"/>
      <dgm:spPr/>
    </dgm:pt>
    <dgm:pt modelId="{0E6CD59F-B2EF-428A-8E87-38AE37A5179A}" type="pres">
      <dgm:prSet presAssocID="{CBDAEAD5-7214-4F0A-9451-1582EAE87A0D}" presName="background2" presStyleLbl="node2" presStyleIdx="0" presStyleCnt="1"/>
      <dgm:spPr>
        <a:solidFill>
          <a:schemeClr val="accent1">
            <a:lumMod val="40000"/>
            <a:lumOff val="60000"/>
          </a:schemeClr>
        </a:solidFill>
      </dgm:spPr>
      <dgm:t>
        <a:bodyPr/>
        <a:lstStyle/>
        <a:p>
          <a:endParaRPr lang="es-ES"/>
        </a:p>
      </dgm:t>
    </dgm:pt>
    <dgm:pt modelId="{E18E6CB9-12E8-4C19-91E9-B4F6619525B5}" type="pres">
      <dgm:prSet presAssocID="{CBDAEAD5-7214-4F0A-9451-1582EAE87A0D}" presName="text2" presStyleLbl="fgAcc2" presStyleIdx="0" presStyleCnt="1" custScaleX="101908" custScaleY="53439" custLinFactNeighborX="-16" custLinFactNeighborY="-19952">
        <dgm:presLayoutVars>
          <dgm:chPref val="3"/>
        </dgm:presLayoutVars>
      </dgm:prSet>
      <dgm:spPr/>
      <dgm:t>
        <a:bodyPr/>
        <a:lstStyle/>
        <a:p>
          <a:endParaRPr lang="es-MX"/>
        </a:p>
      </dgm:t>
    </dgm:pt>
    <dgm:pt modelId="{E2729D07-945B-462E-B594-559D59C602AB}" type="pres">
      <dgm:prSet presAssocID="{CBDAEAD5-7214-4F0A-9451-1582EAE87A0D}" presName="hierChild3" presStyleCnt="0"/>
      <dgm:spPr/>
    </dgm:pt>
    <dgm:pt modelId="{06FB70B3-A019-4730-A57E-DB62A5A8784D}" type="pres">
      <dgm:prSet presAssocID="{D231F999-B2DD-457A-A5B5-B48DFF84F2BE}" presName="Name17" presStyleLbl="parChTrans1D3" presStyleIdx="0" presStyleCnt="3"/>
      <dgm:spPr/>
      <dgm:t>
        <a:bodyPr/>
        <a:lstStyle/>
        <a:p>
          <a:endParaRPr lang="es-MX"/>
        </a:p>
      </dgm:t>
    </dgm:pt>
    <dgm:pt modelId="{7E646A51-99B2-485B-A607-E93721E2A946}" type="pres">
      <dgm:prSet presAssocID="{F6843872-EA20-423E-9404-159EC4BFB2A0}" presName="hierRoot3" presStyleCnt="0"/>
      <dgm:spPr/>
    </dgm:pt>
    <dgm:pt modelId="{81DE4FE3-28AB-4F21-A5C4-93D4F88CD6F2}" type="pres">
      <dgm:prSet presAssocID="{F6843872-EA20-423E-9404-159EC4BFB2A0}" presName="composite3" presStyleCnt="0"/>
      <dgm:spPr/>
    </dgm:pt>
    <dgm:pt modelId="{2BE4A9D7-FF35-4978-949E-75F27A01A50D}" type="pres">
      <dgm:prSet presAssocID="{F6843872-EA20-423E-9404-159EC4BFB2A0}" presName="background3" presStyleLbl="node3" presStyleIdx="0" presStyleCnt="3"/>
      <dgm:spPr/>
    </dgm:pt>
    <dgm:pt modelId="{C50BF380-2FF1-4A17-BF6E-E5CFD53F33E2}" type="pres">
      <dgm:prSet presAssocID="{F6843872-EA20-423E-9404-159EC4BFB2A0}" presName="text3" presStyleLbl="fgAcc3" presStyleIdx="0" presStyleCnt="3" custScaleX="86534" custScaleY="42428" custLinFactNeighborX="2256" custLinFactNeighborY="-20720">
        <dgm:presLayoutVars>
          <dgm:chPref val="3"/>
        </dgm:presLayoutVars>
      </dgm:prSet>
      <dgm:spPr/>
      <dgm:t>
        <a:bodyPr/>
        <a:lstStyle/>
        <a:p>
          <a:endParaRPr lang="es-MX"/>
        </a:p>
      </dgm:t>
    </dgm:pt>
    <dgm:pt modelId="{88F45AD0-4446-4081-81BA-7D564FBBDF22}" type="pres">
      <dgm:prSet presAssocID="{F6843872-EA20-423E-9404-159EC4BFB2A0}" presName="hierChild4" presStyleCnt="0"/>
      <dgm:spPr/>
    </dgm:pt>
    <dgm:pt modelId="{A181441C-D8CC-40BD-BBB5-BAA9CE1FCEEF}" type="pres">
      <dgm:prSet presAssocID="{1060A3E0-4C33-4214-9AB9-9C4643AA0A0E}" presName="Name17" presStyleLbl="parChTrans1D3" presStyleIdx="1" presStyleCnt="3"/>
      <dgm:spPr/>
      <dgm:t>
        <a:bodyPr/>
        <a:lstStyle/>
        <a:p>
          <a:endParaRPr lang="es-MX"/>
        </a:p>
      </dgm:t>
    </dgm:pt>
    <dgm:pt modelId="{E6EA1A4B-747C-4E4A-B08F-A1798DA825D4}" type="pres">
      <dgm:prSet presAssocID="{D94A79AF-39CB-43A2-9889-B5DD0D68EBB9}" presName="hierRoot3" presStyleCnt="0"/>
      <dgm:spPr/>
    </dgm:pt>
    <dgm:pt modelId="{3BC12D1E-C42A-4E92-B7F7-EB08EDB105BB}" type="pres">
      <dgm:prSet presAssocID="{D94A79AF-39CB-43A2-9889-B5DD0D68EBB9}" presName="composite3" presStyleCnt="0"/>
      <dgm:spPr/>
    </dgm:pt>
    <dgm:pt modelId="{C1474FE6-4080-46C5-958A-CA051D7393D9}" type="pres">
      <dgm:prSet presAssocID="{D94A79AF-39CB-43A2-9889-B5DD0D68EBB9}" presName="background3" presStyleLbl="node3" presStyleIdx="1" presStyleCnt="3"/>
      <dgm:spPr/>
    </dgm:pt>
    <dgm:pt modelId="{6A820ED4-BBAE-4310-8B97-2309C381EE35}" type="pres">
      <dgm:prSet presAssocID="{D94A79AF-39CB-43A2-9889-B5DD0D68EBB9}" presName="text3" presStyleLbl="fgAcc3" presStyleIdx="1" presStyleCnt="3" custScaleX="98449" custScaleY="37688" custLinFactNeighborX="2131" custLinFactNeighborY="-19211">
        <dgm:presLayoutVars>
          <dgm:chPref val="3"/>
        </dgm:presLayoutVars>
      </dgm:prSet>
      <dgm:spPr/>
      <dgm:t>
        <a:bodyPr/>
        <a:lstStyle/>
        <a:p>
          <a:endParaRPr lang="es-MX"/>
        </a:p>
      </dgm:t>
    </dgm:pt>
    <dgm:pt modelId="{77257EF4-2AE4-45BA-82BB-5945CC2C05EA}" type="pres">
      <dgm:prSet presAssocID="{D94A79AF-39CB-43A2-9889-B5DD0D68EBB9}" presName="hierChild4" presStyleCnt="0"/>
      <dgm:spPr/>
    </dgm:pt>
    <dgm:pt modelId="{3A50680F-102C-406D-820D-D2ACCB44B1B2}" type="pres">
      <dgm:prSet presAssocID="{771FD6F9-F7D9-4CA7-BC00-F6A0C716A690}" presName="Name23" presStyleLbl="parChTrans1D4" presStyleIdx="0" presStyleCnt="5"/>
      <dgm:spPr/>
      <dgm:t>
        <a:bodyPr/>
        <a:lstStyle/>
        <a:p>
          <a:endParaRPr lang="es-MX"/>
        </a:p>
      </dgm:t>
    </dgm:pt>
    <dgm:pt modelId="{1B7D8FAB-EA1B-496D-95BF-B2F65CCE30D6}" type="pres">
      <dgm:prSet presAssocID="{31661518-5DAC-437E-BBD9-E71730FD8129}" presName="hierRoot4" presStyleCnt="0"/>
      <dgm:spPr/>
    </dgm:pt>
    <dgm:pt modelId="{015C5569-D129-44BD-84C3-9392AAD16FA6}" type="pres">
      <dgm:prSet presAssocID="{31661518-5DAC-437E-BBD9-E71730FD8129}" presName="composite4" presStyleCnt="0"/>
      <dgm:spPr/>
    </dgm:pt>
    <dgm:pt modelId="{E874F511-8565-4045-9D0E-2BC6FAF0B5D5}" type="pres">
      <dgm:prSet presAssocID="{31661518-5DAC-437E-BBD9-E71730FD8129}" presName="background4" presStyleLbl="node4" presStyleIdx="0" presStyleCnt="5"/>
      <dgm:spPr/>
    </dgm:pt>
    <dgm:pt modelId="{A3652120-22AB-4124-9843-604588F355A7}" type="pres">
      <dgm:prSet presAssocID="{31661518-5DAC-437E-BBD9-E71730FD8129}" presName="text4" presStyleLbl="fgAcc4" presStyleIdx="0" presStyleCnt="5" custScaleX="94896" custScaleY="35048">
        <dgm:presLayoutVars>
          <dgm:chPref val="3"/>
        </dgm:presLayoutVars>
      </dgm:prSet>
      <dgm:spPr/>
      <dgm:t>
        <a:bodyPr/>
        <a:lstStyle/>
        <a:p>
          <a:endParaRPr lang="es-MX"/>
        </a:p>
      </dgm:t>
    </dgm:pt>
    <dgm:pt modelId="{0CBCFA1E-1459-409C-8E5B-5E06909E8EC5}" type="pres">
      <dgm:prSet presAssocID="{31661518-5DAC-437E-BBD9-E71730FD8129}" presName="hierChild5" presStyleCnt="0"/>
      <dgm:spPr/>
    </dgm:pt>
    <dgm:pt modelId="{E2B5193C-DC0B-4320-9DB8-EB84E559D7F6}" type="pres">
      <dgm:prSet presAssocID="{85173B93-E70C-4620-8673-B5CE8D965F0D}" presName="Name23" presStyleLbl="parChTrans1D4" presStyleIdx="1" presStyleCnt="5"/>
      <dgm:spPr/>
      <dgm:t>
        <a:bodyPr/>
        <a:lstStyle/>
        <a:p>
          <a:endParaRPr lang="es-MX"/>
        </a:p>
      </dgm:t>
    </dgm:pt>
    <dgm:pt modelId="{AFBB951B-7AF6-4C67-ADEB-3FCDA32A7844}" type="pres">
      <dgm:prSet presAssocID="{6C8603D0-CA57-40F4-A3C2-3411B74020BD}" presName="hierRoot4" presStyleCnt="0"/>
      <dgm:spPr/>
    </dgm:pt>
    <dgm:pt modelId="{048464E0-E299-4DB5-982B-E20CFA41F0C3}" type="pres">
      <dgm:prSet presAssocID="{6C8603D0-CA57-40F4-A3C2-3411B74020BD}" presName="composite4" presStyleCnt="0"/>
      <dgm:spPr/>
    </dgm:pt>
    <dgm:pt modelId="{5615A68F-9A3F-47CA-B373-F67DEE7ED438}" type="pres">
      <dgm:prSet presAssocID="{6C8603D0-CA57-40F4-A3C2-3411B74020BD}" presName="background4" presStyleLbl="node4" presStyleIdx="1" presStyleCnt="5"/>
      <dgm:spPr/>
    </dgm:pt>
    <dgm:pt modelId="{DCEE1D21-B311-4DBB-BF7B-C86AE3FC5FDF}" type="pres">
      <dgm:prSet presAssocID="{6C8603D0-CA57-40F4-A3C2-3411B74020BD}" presName="text4" presStyleLbl="fgAcc4" presStyleIdx="1" presStyleCnt="5" custScaleX="94896" custScaleY="35048">
        <dgm:presLayoutVars>
          <dgm:chPref val="3"/>
        </dgm:presLayoutVars>
      </dgm:prSet>
      <dgm:spPr/>
      <dgm:t>
        <a:bodyPr/>
        <a:lstStyle/>
        <a:p>
          <a:endParaRPr lang="es-MX"/>
        </a:p>
      </dgm:t>
    </dgm:pt>
    <dgm:pt modelId="{9DEF99C1-FFF9-4701-977A-D8A1DF1B9890}" type="pres">
      <dgm:prSet presAssocID="{6C8603D0-CA57-40F4-A3C2-3411B74020BD}" presName="hierChild5" presStyleCnt="0"/>
      <dgm:spPr/>
    </dgm:pt>
    <dgm:pt modelId="{191AA26D-8EE2-47A8-80E6-C8DDE8D56986}" type="pres">
      <dgm:prSet presAssocID="{81388752-7589-43DD-99C5-A8FA3126AACD}" presName="Name23" presStyleLbl="parChTrans1D4" presStyleIdx="2" presStyleCnt="5"/>
      <dgm:spPr/>
      <dgm:t>
        <a:bodyPr/>
        <a:lstStyle/>
        <a:p>
          <a:endParaRPr lang="es-MX"/>
        </a:p>
      </dgm:t>
    </dgm:pt>
    <dgm:pt modelId="{6747C3B4-909C-4732-A946-E64FE400A7B8}" type="pres">
      <dgm:prSet presAssocID="{6B1362C5-2CB4-490A-ACCF-B9928A6E2B5D}" presName="hierRoot4" presStyleCnt="0"/>
      <dgm:spPr/>
    </dgm:pt>
    <dgm:pt modelId="{F330F226-6AE8-47B3-BAA5-CED9D98E2A3B}" type="pres">
      <dgm:prSet presAssocID="{6B1362C5-2CB4-490A-ACCF-B9928A6E2B5D}" presName="composite4" presStyleCnt="0"/>
      <dgm:spPr/>
    </dgm:pt>
    <dgm:pt modelId="{9D387B6D-BF6D-43DF-BEBB-75F6BCCF2B84}" type="pres">
      <dgm:prSet presAssocID="{6B1362C5-2CB4-490A-ACCF-B9928A6E2B5D}" presName="background4" presStyleLbl="node4" presStyleIdx="2" presStyleCnt="5"/>
      <dgm:spPr/>
    </dgm:pt>
    <dgm:pt modelId="{D1D454C9-A208-4D1A-9284-DDA117992930}" type="pres">
      <dgm:prSet presAssocID="{6B1362C5-2CB4-490A-ACCF-B9928A6E2B5D}" presName="text4" presStyleLbl="fgAcc4" presStyleIdx="2" presStyleCnt="5" custScaleX="94896" custScaleY="35048">
        <dgm:presLayoutVars>
          <dgm:chPref val="3"/>
        </dgm:presLayoutVars>
      </dgm:prSet>
      <dgm:spPr/>
      <dgm:t>
        <a:bodyPr/>
        <a:lstStyle/>
        <a:p>
          <a:endParaRPr lang="es-MX"/>
        </a:p>
      </dgm:t>
    </dgm:pt>
    <dgm:pt modelId="{F3EA0467-1929-4E7A-86E4-9401CA589097}" type="pres">
      <dgm:prSet presAssocID="{6B1362C5-2CB4-490A-ACCF-B9928A6E2B5D}" presName="hierChild5" presStyleCnt="0"/>
      <dgm:spPr/>
    </dgm:pt>
    <dgm:pt modelId="{E3D28B5F-A5FB-418A-8501-21F903479756}" type="pres">
      <dgm:prSet presAssocID="{FC7DC61B-55FC-43DD-BFFC-B0D842DBA6B2}" presName="Name23" presStyleLbl="parChTrans1D4" presStyleIdx="3" presStyleCnt="5"/>
      <dgm:spPr/>
      <dgm:t>
        <a:bodyPr/>
        <a:lstStyle/>
        <a:p>
          <a:endParaRPr lang="es-MX"/>
        </a:p>
      </dgm:t>
    </dgm:pt>
    <dgm:pt modelId="{99E480DA-D8B0-4332-A07D-CB81C948C356}" type="pres">
      <dgm:prSet presAssocID="{A9D24021-876E-4D06-AA2F-3E665448493C}" presName="hierRoot4" presStyleCnt="0"/>
      <dgm:spPr/>
    </dgm:pt>
    <dgm:pt modelId="{18F21905-EAB6-48DE-B9E1-469B38E6AD0B}" type="pres">
      <dgm:prSet presAssocID="{A9D24021-876E-4D06-AA2F-3E665448493C}" presName="composite4" presStyleCnt="0"/>
      <dgm:spPr/>
    </dgm:pt>
    <dgm:pt modelId="{33D54C8D-D812-473C-8B59-12AE4840CDEF}" type="pres">
      <dgm:prSet presAssocID="{A9D24021-876E-4D06-AA2F-3E665448493C}" presName="background4" presStyleLbl="node4" presStyleIdx="3" presStyleCnt="5"/>
      <dgm:spPr/>
    </dgm:pt>
    <dgm:pt modelId="{A2D6D56C-0A86-4C72-805A-3389D9FDCC52}" type="pres">
      <dgm:prSet presAssocID="{A9D24021-876E-4D06-AA2F-3E665448493C}" presName="text4" presStyleLbl="fgAcc4" presStyleIdx="3" presStyleCnt="5" custScaleX="94896" custScaleY="35048">
        <dgm:presLayoutVars>
          <dgm:chPref val="3"/>
        </dgm:presLayoutVars>
      </dgm:prSet>
      <dgm:spPr/>
      <dgm:t>
        <a:bodyPr/>
        <a:lstStyle/>
        <a:p>
          <a:endParaRPr lang="es-MX"/>
        </a:p>
      </dgm:t>
    </dgm:pt>
    <dgm:pt modelId="{0D907E4E-7CDE-47D1-8DAF-00A01E13DEC9}" type="pres">
      <dgm:prSet presAssocID="{A9D24021-876E-4D06-AA2F-3E665448493C}" presName="hierChild5" presStyleCnt="0"/>
      <dgm:spPr/>
    </dgm:pt>
    <dgm:pt modelId="{83663DDD-9774-4645-9257-299246DB0256}" type="pres">
      <dgm:prSet presAssocID="{E93B2268-8D24-45D4-8FCA-C54986C57138}" presName="Name23" presStyleLbl="parChTrans1D4" presStyleIdx="4" presStyleCnt="5"/>
      <dgm:spPr/>
      <dgm:t>
        <a:bodyPr/>
        <a:lstStyle/>
        <a:p>
          <a:endParaRPr lang="es-MX"/>
        </a:p>
      </dgm:t>
    </dgm:pt>
    <dgm:pt modelId="{26C28417-084A-41BC-B4A2-B3D258FB7F24}" type="pres">
      <dgm:prSet presAssocID="{B21C4D97-BED7-42FC-B82D-B82759B61FFF}" presName="hierRoot4" presStyleCnt="0"/>
      <dgm:spPr/>
    </dgm:pt>
    <dgm:pt modelId="{0B625D73-B0D0-4836-9E3C-1A344E882497}" type="pres">
      <dgm:prSet presAssocID="{B21C4D97-BED7-42FC-B82D-B82759B61FFF}" presName="composite4" presStyleCnt="0"/>
      <dgm:spPr/>
    </dgm:pt>
    <dgm:pt modelId="{4963670C-B532-4D75-A4C1-FB09F8AE9799}" type="pres">
      <dgm:prSet presAssocID="{B21C4D97-BED7-42FC-B82D-B82759B61FFF}" presName="background4" presStyleLbl="node4" presStyleIdx="4" presStyleCnt="5"/>
      <dgm:spPr/>
    </dgm:pt>
    <dgm:pt modelId="{1C3196ED-D13F-44C0-8FFA-0C2D86D574F7}" type="pres">
      <dgm:prSet presAssocID="{B21C4D97-BED7-42FC-B82D-B82759B61FFF}" presName="text4" presStyleLbl="fgAcc4" presStyleIdx="4" presStyleCnt="5" custScaleX="94896" custScaleY="35048">
        <dgm:presLayoutVars>
          <dgm:chPref val="3"/>
        </dgm:presLayoutVars>
      </dgm:prSet>
      <dgm:spPr/>
      <dgm:t>
        <a:bodyPr/>
        <a:lstStyle/>
        <a:p>
          <a:endParaRPr lang="es-MX"/>
        </a:p>
      </dgm:t>
    </dgm:pt>
    <dgm:pt modelId="{7B729AA7-D24E-496B-A05C-727F4F28B5BB}" type="pres">
      <dgm:prSet presAssocID="{B21C4D97-BED7-42FC-B82D-B82759B61FFF}" presName="hierChild5" presStyleCnt="0"/>
      <dgm:spPr/>
    </dgm:pt>
    <dgm:pt modelId="{4EDFD854-36C0-458F-B654-F527E52AAC2D}" type="pres">
      <dgm:prSet presAssocID="{09CD92D1-D2F9-42AD-B31D-A89ECAD05220}" presName="Name17" presStyleLbl="parChTrans1D3" presStyleIdx="2" presStyleCnt="3"/>
      <dgm:spPr/>
      <dgm:t>
        <a:bodyPr/>
        <a:lstStyle/>
        <a:p>
          <a:endParaRPr lang="es-MX"/>
        </a:p>
      </dgm:t>
    </dgm:pt>
    <dgm:pt modelId="{AE076CAA-E998-4682-AB48-FEBD5976AC47}" type="pres">
      <dgm:prSet presAssocID="{2ED576DA-0A1A-4A51-A030-38C648410AF6}" presName="hierRoot3" presStyleCnt="0"/>
      <dgm:spPr/>
    </dgm:pt>
    <dgm:pt modelId="{378487FF-639D-4934-9B42-E781CE20B5A3}" type="pres">
      <dgm:prSet presAssocID="{2ED576DA-0A1A-4A51-A030-38C648410AF6}" presName="composite3" presStyleCnt="0"/>
      <dgm:spPr/>
    </dgm:pt>
    <dgm:pt modelId="{7E0A73FC-6CA2-4D81-A911-BFF33FEF1EDA}" type="pres">
      <dgm:prSet presAssocID="{2ED576DA-0A1A-4A51-A030-38C648410AF6}" presName="background3" presStyleLbl="node3" presStyleIdx="2" presStyleCnt="3"/>
      <dgm:spPr/>
    </dgm:pt>
    <dgm:pt modelId="{D68662EB-BB41-4DBB-B5C4-C69E467A49C7}" type="pres">
      <dgm:prSet presAssocID="{2ED576DA-0A1A-4A51-A030-38C648410AF6}" presName="text3" presStyleLbl="fgAcc3" presStyleIdx="2" presStyleCnt="3" custScaleX="90961" custScaleY="40304" custLinFactNeighborX="-1842" custLinFactNeighborY="-20720">
        <dgm:presLayoutVars>
          <dgm:chPref val="3"/>
        </dgm:presLayoutVars>
      </dgm:prSet>
      <dgm:spPr/>
      <dgm:t>
        <a:bodyPr/>
        <a:lstStyle/>
        <a:p>
          <a:endParaRPr lang="es-MX"/>
        </a:p>
      </dgm:t>
    </dgm:pt>
    <dgm:pt modelId="{69F76ABB-D7B2-4054-B4CA-C141F65AC218}" type="pres">
      <dgm:prSet presAssocID="{2ED576DA-0A1A-4A51-A030-38C648410AF6}" presName="hierChild4" presStyleCnt="0"/>
      <dgm:spPr/>
    </dgm:pt>
  </dgm:ptLst>
  <dgm:cxnLst>
    <dgm:cxn modelId="{82A3715D-ACB2-42F7-A579-814C3F83C3AE}" type="presOf" srcId="{AF1C2552-601E-4674-AD4B-06833491FDA5}" destId="{3483D776-7B56-44BB-ACF9-831D2511E325}" srcOrd="0" destOrd="0" presId="urn:microsoft.com/office/officeart/2005/8/layout/hierarchy1"/>
    <dgm:cxn modelId="{25F071D3-14DC-4892-A015-A688DC326B8E}" type="presOf" srcId="{CBDAEAD5-7214-4F0A-9451-1582EAE87A0D}" destId="{E18E6CB9-12E8-4C19-91E9-B4F6619525B5}" srcOrd="0" destOrd="0" presId="urn:microsoft.com/office/officeart/2005/8/layout/hierarchy1"/>
    <dgm:cxn modelId="{841AC515-CBE3-437C-AFA7-3837491E6C80}" type="presOf" srcId="{6C8603D0-CA57-40F4-A3C2-3411B74020BD}" destId="{DCEE1D21-B311-4DBB-BF7B-C86AE3FC5FDF}" srcOrd="0" destOrd="0" presId="urn:microsoft.com/office/officeart/2005/8/layout/hierarchy1"/>
    <dgm:cxn modelId="{7CCE057D-3E14-4DE0-BC51-368206AB5B1E}" srcId="{CBDAEAD5-7214-4F0A-9451-1582EAE87A0D}" destId="{2ED576DA-0A1A-4A51-A030-38C648410AF6}" srcOrd="2" destOrd="0" parTransId="{09CD92D1-D2F9-42AD-B31D-A89ECAD05220}" sibTransId="{8D07B263-2F3B-4778-AB9A-3D91658ED2C2}"/>
    <dgm:cxn modelId="{15B472F5-0C6F-4C37-8FE0-2843BB566529}" srcId="{D94A79AF-39CB-43A2-9889-B5DD0D68EBB9}" destId="{B21C4D97-BED7-42FC-B82D-B82759B61FFF}" srcOrd="4" destOrd="0" parTransId="{E93B2268-8D24-45D4-8FCA-C54986C57138}" sibTransId="{054F956E-F326-4A62-9538-63F3D0FEEF97}"/>
    <dgm:cxn modelId="{BF7A4320-95AD-4223-A6A7-EADD0F464613}" type="presOf" srcId="{D94A79AF-39CB-43A2-9889-B5DD0D68EBB9}" destId="{6A820ED4-BBAE-4310-8B97-2309C381EE35}" srcOrd="0" destOrd="0" presId="urn:microsoft.com/office/officeart/2005/8/layout/hierarchy1"/>
    <dgm:cxn modelId="{1C935793-9684-47A8-8818-39E885701481}" type="presOf" srcId="{2ED576DA-0A1A-4A51-A030-38C648410AF6}" destId="{D68662EB-BB41-4DBB-B5C4-C69E467A49C7}" srcOrd="0" destOrd="0" presId="urn:microsoft.com/office/officeart/2005/8/layout/hierarchy1"/>
    <dgm:cxn modelId="{E6568975-45B3-4E80-A407-63DD0744B41B}" srcId="{3E118CB0-F014-43D3-A6CA-EE841B04BA1D}" destId="{CBDAEAD5-7214-4F0A-9451-1582EAE87A0D}" srcOrd="0" destOrd="0" parTransId="{AF1C2552-601E-4674-AD4B-06833491FDA5}" sibTransId="{36D0785F-2A30-47B9-8B40-D2A236BEAC18}"/>
    <dgm:cxn modelId="{8E9EE302-1F34-4B08-8621-F81448651E91}" type="presOf" srcId="{A9D24021-876E-4D06-AA2F-3E665448493C}" destId="{A2D6D56C-0A86-4C72-805A-3389D9FDCC52}" srcOrd="0" destOrd="0" presId="urn:microsoft.com/office/officeart/2005/8/layout/hierarchy1"/>
    <dgm:cxn modelId="{601F080D-720F-4959-8D35-8A01FF0DE704}" type="presOf" srcId="{E93B2268-8D24-45D4-8FCA-C54986C57138}" destId="{83663DDD-9774-4645-9257-299246DB0256}" srcOrd="0" destOrd="0" presId="urn:microsoft.com/office/officeart/2005/8/layout/hierarchy1"/>
    <dgm:cxn modelId="{649B22FE-B8A9-4DBE-AEC9-1FBFF2ABA47F}" srcId="{595C7098-9787-4AA9-9D90-779A3C77F88F}" destId="{3E118CB0-F014-43D3-A6CA-EE841B04BA1D}" srcOrd="0" destOrd="0" parTransId="{5AD7D4B6-B8E3-4CB2-AE0B-72F2BE819300}" sibTransId="{531CFBDF-53B7-4320-9BD8-03E2F050E72B}"/>
    <dgm:cxn modelId="{763DEF5D-29DF-460E-8156-F55BA0F0CCDE}" type="presOf" srcId="{09CD92D1-D2F9-42AD-B31D-A89ECAD05220}" destId="{4EDFD854-36C0-458F-B654-F527E52AAC2D}" srcOrd="0" destOrd="0" presId="urn:microsoft.com/office/officeart/2005/8/layout/hierarchy1"/>
    <dgm:cxn modelId="{86C141D0-866C-4969-B068-3CA8792D5E2B}" srcId="{D94A79AF-39CB-43A2-9889-B5DD0D68EBB9}" destId="{31661518-5DAC-437E-BBD9-E71730FD8129}" srcOrd="0" destOrd="0" parTransId="{771FD6F9-F7D9-4CA7-BC00-F6A0C716A690}" sibTransId="{FFEB6157-D7A6-4CD1-9A48-658CDF1F8E63}"/>
    <dgm:cxn modelId="{CE4241C5-111D-4419-A1EE-E06042053EDA}" srcId="{D94A79AF-39CB-43A2-9889-B5DD0D68EBB9}" destId="{6C8603D0-CA57-40F4-A3C2-3411B74020BD}" srcOrd="1" destOrd="0" parTransId="{85173B93-E70C-4620-8673-B5CE8D965F0D}" sibTransId="{5050196D-8455-40A6-BCDC-18B81007CF4F}"/>
    <dgm:cxn modelId="{E383D76B-409E-4F00-AB9D-61C6A61C5BE4}" type="presOf" srcId="{1060A3E0-4C33-4214-9AB9-9C4643AA0A0E}" destId="{A181441C-D8CC-40BD-BBB5-BAA9CE1FCEEF}" srcOrd="0" destOrd="0" presId="urn:microsoft.com/office/officeart/2005/8/layout/hierarchy1"/>
    <dgm:cxn modelId="{FAFDC02C-A072-43CF-800C-6696C4F328ED}" type="presOf" srcId="{F6843872-EA20-423E-9404-159EC4BFB2A0}" destId="{C50BF380-2FF1-4A17-BF6E-E5CFD53F33E2}" srcOrd="0" destOrd="0" presId="urn:microsoft.com/office/officeart/2005/8/layout/hierarchy1"/>
    <dgm:cxn modelId="{C145F468-B1DB-44D0-AEF2-5B59349B677E}" type="presOf" srcId="{B21C4D97-BED7-42FC-B82D-B82759B61FFF}" destId="{1C3196ED-D13F-44C0-8FFA-0C2D86D574F7}" srcOrd="0" destOrd="0" presId="urn:microsoft.com/office/officeart/2005/8/layout/hierarchy1"/>
    <dgm:cxn modelId="{26DC779F-5B86-4ABD-8786-FB49FD6CEF99}" type="presOf" srcId="{595C7098-9787-4AA9-9D90-779A3C77F88F}" destId="{DF25ECE6-D630-4AC1-9542-626F606C36DE}" srcOrd="0" destOrd="0" presId="urn:microsoft.com/office/officeart/2005/8/layout/hierarchy1"/>
    <dgm:cxn modelId="{74611187-9C89-4A9C-92DE-1F2124BBF39A}" type="presOf" srcId="{771FD6F9-F7D9-4CA7-BC00-F6A0C716A690}" destId="{3A50680F-102C-406D-820D-D2ACCB44B1B2}" srcOrd="0" destOrd="0" presId="urn:microsoft.com/office/officeart/2005/8/layout/hierarchy1"/>
    <dgm:cxn modelId="{23C37DE6-41FD-4A2E-9B46-BB9FF2418D23}" type="presOf" srcId="{85173B93-E70C-4620-8673-B5CE8D965F0D}" destId="{E2B5193C-DC0B-4320-9DB8-EB84E559D7F6}" srcOrd="0" destOrd="0" presId="urn:microsoft.com/office/officeart/2005/8/layout/hierarchy1"/>
    <dgm:cxn modelId="{232CC184-1510-40C4-9F49-07D064A4B95E}" type="presOf" srcId="{6B1362C5-2CB4-490A-ACCF-B9928A6E2B5D}" destId="{D1D454C9-A208-4D1A-9284-DDA117992930}" srcOrd="0" destOrd="0" presId="urn:microsoft.com/office/officeart/2005/8/layout/hierarchy1"/>
    <dgm:cxn modelId="{F446ED6F-2B58-4E6E-8E56-9D586147CA7A}" type="presOf" srcId="{81388752-7589-43DD-99C5-A8FA3126AACD}" destId="{191AA26D-8EE2-47A8-80E6-C8DDE8D56986}" srcOrd="0" destOrd="0" presId="urn:microsoft.com/office/officeart/2005/8/layout/hierarchy1"/>
    <dgm:cxn modelId="{698B9053-D20A-4FE0-B9A8-605087E97DE8}" type="presOf" srcId="{FC7DC61B-55FC-43DD-BFFC-B0D842DBA6B2}" destId="{E3D28B5F-A5FB-418A-8501-21F903479756}" srcOrd="0" destOrd="0" presId="urn:microsoft.com/office/officeart/2005/8/layout/hierarchy1"/>
    <dgm:cxn modelId="{CE4E67A7-7E5A-462F-A474-E1E7CF348970}" srcId="{D94A79AF-39CB-43A2-9889-B5DD0D68EBB9}" destId="{6B1362C5-2CB4-490A-ACCF-B9928A6E2B5D}" srcOrd="2" destOrd="0" parTransId="{81388752-7589-43DD-99C5-A8FA3126AACD}" sibTransId="{90AA1173-4B06-4B69-A2E5-DA43B25F5843}"/>
    <dgm:cxn modelId="{8D3B0BCB-0D89-4275-BFEF-22676F36AEF0}" srcId="{D94A79AF-39CB-43A2-9889-B5DD0D68EBB9}" destId="{A9D24021-876E-4D06-AA2F-3E665448493C}" srcOrd="3" destOrd="0" parTransId="{FC7DC61B-55FC-43DD-BFFC-B0D842DBA6B2}" sibTransId="{164EB0A7-FDF9-44D9-B3C7-AE41494BAA29}"/>
    <dgm:cxn modelId="{10C70D65-60DA-4FE4-B766-B8BBC34BDA4C}" type="presOf" srcId="{3E118CB0-F014-43D3-A6CA-EE841B04BA1D}" destId="{ECF7D1F4-61BE-4B2B-8F9D-8810BAC3FE34}" srcOrd="0" destOrd="0" presId="urn:microsoft.com/office/officeart/2005/8/layout/hierarchy1"/>
    <dgm:cxn modelId="{E50B76CF-604F-4D77-B8A9-578C56144992}" srcId="{CBDAEAD5-7214-4F0A-9451-1582EAE87A0D}" destId="{F6843872-EA20-423E-9404-159EC4BFB2A0}" srcOrd="0" destOrd="0" parTransId="{D231F999-B2DD-457A-A5B5-B48DFF84F2BE}" sibTransId="{F8FF052C-08AE-4E87-8CF2-855E2DD60C11}"/>
    <dgm:cxn modelId="{1928B92E-8B81-45FA-A48A-DE3A2B715AAE}" type="presOf" srcId="{D231F999-B2DD-457A-A5B5-B48DFF84F2BE}" destId="{06FB70B3-A019-4730-A57E-DB62A5A8784D}" srcOrd="0" destOrd="0" presId="urn:microsoft.com/office/officeart/2005/8/layout/hierarchy1"/>
    <dgm:cxn modelId="{C679A479-7603-4898-86E5-C88143009E40}" type="presOf" srcId="{31661518-5DAC-437E-BBD9-E71730FD8129}" destId="{A3652120-22AB-4124-9843-604588F355A7}" srcOrd="0" destOrd="0" presId="urn:microsoft.com/office/officeart/2005/8/layout/hierarchy1"/>
    <dgm:cxn modelId="{13EADCEF-6787-445B-8E16-401428A7A160}" srcId="{CBDAEAD5-7214-4F0A-9451-1582EAE87A0D}" destId="{D94A79AF-39CB-43A2-9889-B5DD0D68EBB9}" srcOrd="1" destOrd="0" parTransId="{1060A3E0-4C33-4214-9AB9-9C4643AA0A0E}" sibTransId="{6DCB2412-A5F3-430E-9951-4104FC79CCA6}"/>
    <dgm:cxn modelId="{98EC1396-90A5-43FB-90C6-E202657CF4A1}" type="presParOf" srcId="{DF25ECE6-D630-4AC1-9542-626F606C36DE}" destId="{C0949E60-ACDC-4C11-AF4B-7D1287DB8914}" srcOrd="0" destOrd="0" presId="urn:microsoft.com/office/officeart/2005/8/layout/hierarchy1"/>
    <dgm:cxn modelId="{E3B88414-88A5-4A9B-8F34-219DA2704653}" type="presParOf" srcId="{C0949E60-ACDC-4C11-AF4B-7D1287DB8914}" destId="{712DC9D6-7414-4CA7-8E39-287DEFA052CA}" srcOrd="0" destOrd="0" presId="urn:microsoft.com/office/officeart/2005/8/layout/hierarchy1"/>
    <dgm:cxn modelId="{A428D0DB-F0A1-4702-A839-FB04E3A7DAAB}" type="presParOf" srcId="{712DC9D6-7414-4CA7-8E39-287DEFA052CA}" destId="{BCA3D99F-B885-42FD-966D-92F48EFA7B60}" srcOrd="0" destOrd="0" presId="urn:microsoft.com/office/officeart/2005/8/layout/hierarchy1"/>
    <dgm:cxn modelId="{C7C7246D-8710-4B2B-B393-6E70DC8AC4E8}" type="presParOf" srcId="{712DC9D6-7414-4CA7-8E39-287DEFA052CA}" destId="{ECF7D1F4-61BE-4B2B-8F9D-8810BAC3FE34}" srcOrd="1" destOrd="0" presId="urn:microsoft.com/office/officeart/2005/8/layout/hierarchy1"/>
    <dgm:cxn modelId="{0C3562D7-A100-493F-8445-FBCB66CD6A47}" type="presParOf" srcId="{C0949E60-ACDC-4C11-AF4B-7D1287DB8914}" destId="{CCB08131-BB1A-4C50-A2D4-393D3A679F03}" srcOrd="1" destOrd="0" presId="urn:microsoft.com/office/officeart/2005/8/layout/hierarchy1"/>
    <dgm:cxn modelId="{B092B4C1-A572-4284-ADF2-F697D36C5883}" type="presParOf" srcId="{CCB08131-BB1A-4C50-A2D4-393D3A679F03}" destId="{3483D776-7B56-44BB-ACF9-831D2511E325}" srcOrd="0" destOrd="0" presId="urn:microsoft.com/office/officeart/2005/8/layout/hierarchy1"/>
    <dgm:cxn modelId="{EC7FD298-C8A0-4567-B027-533733B63DC6}" type="presParOf" srcId="{CCB08131-BB1A-4C50-A2D4-393D3A679F03}" destId="{396B2525-156E-4706-95A8-9622D767F969}" srcOrd="1" destOrd="0" presId="urn:microsoft.com/office/officeart/2005/8/layout/hierarchy1"/>
    <dgm:cxn modelId="{D4FF10CA-06C2-46D6-BA81-19A059B5590A}" type="presParOf" srcId="{396B2525-156E-4706-95A8-9622D767F969}" destId="{F569FD65-603F-4A32-BF41-E0C46FFC1273}" srcOrd="0" destOrd="0" presId="urn:microsoft.com/office/officeart/2005/8/layout/hierarchy1"/>
    <dgm:cxn modelId="{79DA590D-B0D9-42E9-BACB-07EAA72217EF}" type="presParOf" srcId="{F569FD65-603F-4A32-BF41-E0C46FFC1273}" destId="{0E6CD59F-B2EF-428A-8E87-38AE37A5179A}" srcOrd="0" destOrd="0" presId="urn:microsoft.com/office/officeart/2005/8/layout/hierarchy1"/>
    <dgm:cxn modelId="{17CF2D12-5929-40AA-8007-CE7DB4EF2F2C}" type="presParOf" srcId="{F569FD65-603F-4A32-BF41-E0C46FFC1273}" destId="{E18E6CB9-12E8-4C19-91E9-B4F6619525B5}" srcOrd="1" destOrd="0" presId="urn:microsoft.com/office/officeart/2005/8/layout/hierarchy1"/>
    <dgm:cxn modelId="{32A4519E-2A4D-4EC7-BEEF-47F491A7C7CA}" type="presParOf" srcId="{396B2525-156E-4706-95A8-9622D767F969}" destId="{E2729D07-945B-462E-B594-559D59C602AB}" srcOrd="1" destOrd="0" presId="urn:microsoft.com/office/officeart/2005/8/layout/hierarchy1"/>
    <dgm:cxn modelId="{CF86CF2D-85E6-4A63-B2B8-5992B55539BC}" type="presParOf" srcId="{E2729D07-945B-462E-B594-559D59C602AB}" destId="{06FB70B3-A019-4730-A57E-DB62A5A8784D}" srcOrd="0" destOrd="0" presId="urn:microsoft.com/office/officeart/2005/8/layout/hierarchy1"/>
    <dgm:cxn modelId="{CADDDFD2-10C0-409D-A5C8-B8B85906731F}" type="presParOf" srcId="{E2729D07-945B-462E-B594-559D59C602AB}" destId="{7E646A51-99B2-485B-A607-E93721E2A946}" srcOrd="1" destOrd="0" presId="urn:microsoft.com/office/officeart/2005/8/layout/hierarchy1"/>
    <dgm:cxn modelId="{9D15A299-1DC0-49D1-84B6-93E385596C36}" type="presParOf" srcId="{7E646A51-99B2-485B-A607-E93721E2A946}" destId="{81DE4FE3-28AB-4F21-A5C4-93D4F88CD6F2}" srcOrd="0" destOrd="0" presId="urn:microsoft.com/office/officeart/2005/8/layout/hierarchy1"/>
    <dgm:cxn modelId="{11297565-0173-461A-88B1-0DAEF4519A15}" type="presParOf" srcId="{81DE4FE3-28AB-4F21-A5C4-93D4F88CD6F2}" destId="{2BE4A9D7-FF35-4978-949E-75F27A01A50D}" srcOrd="0" destOrd="0" presId="urn:microsoft.com/office/officeart/2005/8/layout/hierarchy1"/>
    <dgm:cxn modelId="{82FCF8E8-5D64-4DBE-A014-FC2737A0B1DD}" type="presParOf" srcId="{81DE4FE3-28AB-4F21-A5C4-93D4F88CD6F2}" destId="{C50BF380-2FF1-4A17-BF6E-E5CFD53F33E2}" srcOrd="1" destOrd="0" presId="urn:microsoft.com/office/officeart/2005/8/layout/hierarchy1"/>
    <dgm:cxn modelId="{8CFD4F43-26E4-4F93-B084-3F50E7594A5E}" type="presParOf" srcId="{7E646A51-99B2-485B-A607-E93721E2A946}" destId="{88F45AD0-4446-4081-81BA-7D564FBBDF22}" srcOrd="1" destOrd="0" presId="urn:microsoft.com/office/officeart/2005/8/layout/hierarchy1"/>
    <dgm:cxn modelId="{998F2F2E-1A5E-45F3-8719-EBBF198B4392}" type="presParOf" srcId="{E2729D07-945B-462E-B594-559D59C602AB}" destId="{A181441C-D8CC-40BD-BBB5-BAA9CE1FCEEF}" srcOrd="2" destOrd="0" presId="urn:microsoft.com/office/officeart/2005/8/layout/hierarchy1"/>
    <dgm:cxn modelId="{62AE4739-E8BD-4E76-839E-ACA2C14D4244}" type="presParOf" srcId="{E2729D07-945B-462E-B594-559D59C602AB}" destId="{E6EA1A4B-747C-4E4A-B08F-A1798DA825D4}" srcOrd="3" destOrd="0" presId="urn:microsoft.com/office/officeart/2005/8/layout/hierarchy1"/>
    <dgm:cxn modelId="{9639F83F-BA03-49D4-9D90-A4F4321BF812}" type="presParOf" srcId="{E6EA1A4B-747C-4E4A-B08F-A1798DA825D4}" destId="{3BC12D1E-C42A-4E92-B7F7-EB08EDB105BB}" srcOrd="0" destOrd="0" presId="urn:microsoft.com/office/officeart/2005/8/layout/hierarchy1"/>
    <dgm:cxn modelId="{3064F856-BC50-4657-917A-28D5DFD5AF64}" type="presParOf" srcId="{3BC12D1E-C42A-4E92-B7F7-EB08EDB105BB}" destId="{C1474FE6-4080-46C5-958A-CA051D7393D9}" srcOrd="0" destOrd="0" presId="urn:microsoft.com/office/officeart/2005/8/layout/hierarchy1"/>
    <dgm:cxn modelId="{F4C61FC1-3341-4F60-AE3E-B06B0590ACCA}" type="presParOf" srcId="{3BC12D1E-C42A-4E92-B7F7-EB08EDB105BB}" destId="{6A820ED4-BBAE-4310-8B97-2309C381EE35}" srcOrd="1" destOrd="0" presId="urn:microsoft.com/office/officeart/2005/8/layout/hierarchy1"/>
    <dgm:cxn modelId="{2FC660B6-C0E6-47EE-B303-B5BB4371245C}" type="presParOf" srcId="{E6EA1A4B-747C-4E4A-B08F-A1798DA825D4}" destId="{77257EF4-2AE4-45BA-82BB-5945CC2C05EA}" srcOrd="1" destOrd="0" presId="urn:microsoft.com/office/officeart/2005/8/layout/hierarchy1"/>
    <dgm:cxn modelId="{0F6F542A-55B0-4548-88E3-C1475879B128}" type="presParOf" srcId="{77257EF4-2AE4-45BA-82BB-5945CC2C05EA}" destId="{3A50680F-102C-406D-820D-D2ACCB44B1B2}" srcOrd="0" destOrd="0" presId="urn:microsoft.com/office/officeart/2005/8/layout/hierarchy1"/>
    <dgm:cxn modelId="{C4CAD8B1-082A-4B9D-9F8B-2102803115E4}" type="presParOf" srcId="{77257EF4-2AE4-45BA-82BB-5945CC2C05EA}" destId="{1B7D8FAB-EA1B-496D-95BF-B2F65CCE30D6}" srcOrd="1" destOrd="0" presId="urn:microsoft.com/office/officeart/2005/8/layout/hierarchy1"/>
    <dgm:cxn modelId="{B5A1C646-7ADC-44BD-9A26-D022A7E4E9AF}" type="presParOf" srcId="{1B7D8FAB-EA1B-496D-95BF-B2F65CCE30D6}" destId="{015C5569-D129-44BD-84C3-9392AAD16FA6}" srcOrd="0" destOrd="0" presId="urn:microsoft.com/office/officeart/2005/8/layout/hierarchy1"/>
    <dgm:cxn modelId="{B1504820-3848-4AB2-8461-C2531A01F80E}" type="presParOf" srcId="{015C5569-D129-44BD-84C3-9392AAD16FA6}" destId="{E874F511-8565-4045-9D0E-2BC6FAF0B5D5}" srcOrd="0" destOrd="0" presId="urn:microsoft.com/office/officeart/2005/8/layout/hierarchy1"/>
    <dgm:cxn modelId="{E5997C79-B785-4EA9-A933-1F31D5FD66F4}" type="presParOf" srcId="{015C5569-D129-44BD-84C3-9392AAD16FA6}" destId="{A3652120-22AB-4124-9843-604588F355A7}" srcOrd="1" destOrd="0" presId="urn:microsoft.com/office/officeart/2005/8/layout/hierarchy1"/>
    <dgm:cxn modelId="{913E5752-91F3-4B75-932E-9164D1BE2ED9}" type="presParOf" srcId="{1B7D8FAB-EA1B-496D-95BF-B2F65CCE30D6}" destId="{0CBCFA1E-1459-409C-8E5B-5E06909E8EC5}" srcOrd="1" destOrd="0" presId="urn:microsoft.com/office/officeart/2005/8/layout/hierarchy1"/>
    <dgm:cxn modelId="{EBAA1E06-1ADA-472E-8F01-CAAC0152EFBA}" type="presParOf" srcId="{77257EF4-2AE4-45BA-82BB-5945CC2C05EA}" destId="{E2B5193C-DC0B-4320-9DB8-EB84E559D7F6}" srcOrd="2" destOrd="0" presId="urn:microsoft.com/office/officeart/2005/8/layout/hierarchy1"/>
    <dgm:cxn modelId="{5B0E97E1-BDE8-431B-908C-2ED341D60A62}" type="presParOf" srcId="{77257EF4-2AE4-45BA-82BB-5945CC2C05EA}" destId="{AFBB951B-7AF6-4C67-ADEB-3FCDA32A7844}" srcOrd="3" destOrd="0" presId="urn:microsoft.com/office/officeart/2005/8/layout/hierarchy1"/>
    <dgm:cxn modelId="{25F01014-514B-43D7-B075-F5DC10DE05FB}" type="presParOf" srcId="{AFBB951B-7AF6-4C67-ADEB-3FCDA32A7844}" destId="{048464E0-E299-4DB5-982B-E20CFA41F0C3}" srcOrd="0" destOrd="0" presId="urn:microsoft.com/office/officeart/2005/8/layout/hierarchy1"/>
    <dgm:cxn modelId="{5E1D11FF-060D-4652-920F-2FF9D5CC8313}" type="presParOf" srcId="{048464E0-E299-4DB5-982B-E20CFA41F0C3}" destId="{5615A68F-9A3F-47CA-B373-F67DEE7ED438}" srcOrd="0" destOrd="0" presId="urn:microsoft.com/office/officeart/2005/8/layout/hierarchy1"/>
    <dgm:cxn modelId="{FCB33619-75F5-4AAF-9AE6-EE48B3E28E2A}" type="presParOf" srcId="{048464E0-E299-4DB5-982B-E20CFA41F0C3}" destId="{DCEE1D21-B311-4DBB-BF7B-C86AE3FC5FDF}" srcOrd="1" destOrd="0" presId="urn:microsoft.com/office/officeart/2005/8/layout/hierarchy1"/>
    <dgm:cxn modelId="{836F19D2-72E0-4C45-88EA-5DDE1A2FC128}" type="presParOf" srcId="{AFBB951B-7AF6-4C67-ADEB-3FCDA32A7844}" destId="{9DEF99C1-FFF9-4701-977A-D8A1DF1B9890}" srcOrd="1" destOrd="0" presId="urn:microsoft.com/office/officeart/2005/8/layout/hierarchy1"/>
    <dgm:cxn modelId="{BA4F8496-E486-4580-BA4F-FDD90868BC12}" type="presParOf" srcId="{77257EF4-2AE4-45BA-82BB-5945CC2C05EA}" destId="{191AA26D-8EE2-47A8-80E6-C8DDE8D56986}" srcOrd="4" destOrd="0" presId="urn:microsoft.com/office/officeart/2005/8/layout/hierarchy1"/>
    <dgm:cxn modelId="{84CE4199-A368-4AF0-BCD4-410D1C6341D1}" type="presParOf" srcId="{77257EF4-2AE4-45BA-82BB-5945CC2C05EA}" destId="{6747C3B4-909C-4732-A946-E64FE400A7B8}" srcOrd="5" destOrd="0" presId="urn:microsoft.com/office/officeart/2005/8/layout/hierarchy1"/>
    <dgm:cxn modelId="{219BCA7D-8153-4C29-BBFC-8BB2D63E0346}" type="presParOf" srcId="{6747C3B4-909C-4732-A946-E64FE400A7B8}" destId="{F330F226-6AE8-47B3-BAA5-CED9D98E2A3B}" srcOrd="0" destOrd="0" presId="urn:microsoft.com/office/officeart/2005/8/layout/hierarchy1"/>
    <dgm:cxn modelId="{180BF8A2-E411-4D96-8589-CB778F3009D9}" type="presParOf" srcId="{F330F226-6AE8-47B3-BAA5-CED9D98E2A3B}" destId="{9D387B6D-BF6D-43DF-BEBB-75F6BCCF2B84}" srcOrd="0" destOrd="0" presId="urn:microsoft.com/office/officeart/2005/8/layout/hierarchy1"/>
    <dgm:cxn modelId="{559FC858-EC53-4D36-9BB0-52EF67D6636B}" type="presParOf" srcId="{F330F226-6AE8-47B3-BAA5-CED9D98E2A3B}" destId="{D1D454C9-A208-4D1A-9284-DDA117992930}" srcOrd="1" destOrd="0" presId="urn:microsoft.com/office/officeart/2005/8/layout/hierarchy1"/>
    <dgm:cxn modelId="{28E0BC91-9AF5-424A-B7D6-57357DEF9226}" type="presParOf" srcId="{6747C3B4-909C-4732-A946-E64FE400A7B8}" destId="{F3EA0467-1929-4E7A-86E4-9401CA589097}" srcOrd="1" destOrd="0" presId="urn:microsoft.com/office/officeart/2005/8/layout/hierarchy1"/>
    <dgm:cxn modelId="{F0D8FC44-67A4-4ED1-A86F-8EF62ECCC2C0}" type="presParOf" srcId="{77257EF4-2AE4-45BA-82BB-5945CC2C05EA}" destId="{E3D28B5F-A5FB-418A-8501-21F903479756}" srcOrd="6" destOrd="0" presId="urn:microsoft.com/office/officeart/2005/8/layout/hierarchy1"/>
    <dgm:cxn modelId="{A1D39812-118D-4692-B618-A4CD803F5DB7}" type="presParOf" srcId="{77257EF4-2AE4-45BA-82BB-5945CC2C05EA}" destId="{99E480DA-D8B0-4332-A07D-CB81C948C356}" srcOrd="7" destOrd="0" presId="urn:microsoft.com/office/officeart/2005/8/layout/hierarchy1"/>
    <dgm:cxn modelId="{0370B256-979E-47EC-94E2-F1E4B56A51A9}" type="presParOf" srcId="{99E480DA-D8B0-4332-A07D-CB81C948C356}" destId="{18F21905-EAB6-48DE-B9E1-469B38E6AD0B}" srcOrd="0" destOrd="0" presId="urn:microsoft.com/office/officeart/2005/8/layout/hierarchy1"/>
    <dgm:cxn modelId="{D640D02F-43EB-4C9A-B341-BAFB7B6E4ED6}" type="presParOf" srcId="{18F21905-EAB6-48DE-B9E1-469B38E6AD0B}" destId="{33D54C8D-D812-473C-8B59-12AE4840CDEF}" srcOrd="0" destOrd="0" presId="urn:microsoft.com/office/officeart/2005/8/layout/hierarchy1"/>
    <dgm:cxn modelId="{432B40B3-ACC3-41B1-82AA-A12F5768A992}" type="presParOf" srcId="{18F21905-EAB6-48DE-B9E1-469B38E6AD0B}" destId="{A2D6D56C-0A86-4C72-805A-3389D9FDCC52}" srcOrd="1" destOrd="0" presId="urn:microsoft.com/office/officeart/2005/8/layout/hierarchy1"/>
    <dgm:cxn modelId="{F5030230-0287-407A-8B76-2D569571DEDE}" type="presParOf" srcId="{99E480DA-D8B0-4332-A07D-CB81C948C356}" destId="{0D907E4E-7CDE-47D1-8DAF-00A01E13DEC9}" srcOrd="1" destOrd="0" presId="urn:microsoft.com/office/officeart/2005/8/layout/hierarchy1"/>
    <dgm:cxn modelId="{3EB1D8FB-C1F0-459F-9BAC-EC505170B0D2}" type="presParOf" srcId="{77257EF4-2AE4-45BA-82BB-5945CC2C05EA}" destId="{83663DDD-9774-4645-9257-299246DB0256}" srcOrd="8" destOrd="0" presId="urn:microsoft.com/office/officeart/2005/8/layout/hierarchy1"/>
    <dgm:cxn modelId="{4675CD75-CCA6-4105-A8D6-5E255525B3CF}" type="presParOf" srcId="{77257EF4-2AE4-45BA-82BB-5945CC2C05EA}" destId="{26C28417-084A-41BC-B4A2-B3D258FB7F24}" srcOrd="9" destOrd="0" presId="urn:microsoft.com/office/officeart/2005/8/layout/hierarchy1"/>
    <dgm:cxn modelId="{3349651D-1EB1-4940-95DE-552B6EB4BD5A}" type="presParOf" srcId="{26C28417-084A-41BC-B4A2-B3D258FB7F24}" destId="{0B625D73-B0D0-4836-9E3C-1A344E882497}" srcOrd="0" destOrd="0" presId="urn:microsoft.com/office/officeart/2005/8/layout/hierarchy1"/>
    <dgm:cxn modelId="{EE677B7F-95AC-4594-ADF0-2DDDB00282E5}" type="presParOf" srcId="{0B625D73-B0D0-4836-9E3C-1A344E882497}" destId="{4963670C-B532-4D75-A4C1-FB09F8AE9799}" srcOrd="0" destOrd="0" presId="urn:microsoft.com/office/officeart/2005/8/layout/hierarchy1"/>
    <dgm:cxn modelId="{71DDBE44-9A68-4FE1-A293-457D275F9801}" type="presParOf" srcId="{0B625D73-B0D0-4836-9E3C-1A344E882497}" destId="{1C3196ED-D13F-44C0-8FFA-0C2D86D574F7}" srcOrd="1" destOrd="0" presId="urn:microsoft.com/office/officeart/2005/8/layout/hierarchy1"/>
    <dgm:cxn modelId="{4750CDDE-E683-468B-A965-1A0A74570B18}" type="presParOf" srcId="{26C28417-084A-41BC-B4A2-B3D258FB7F24}" destId="{7B729AA7-D24E-496B-A05C-727F4F28B5BB}" srcOrd="1" destOrd="0" presId="urn:microsoft.com/office/officeart/2005/8/layout/hierarchy1"/>
    <dgm:cxn modelId="{EE50FB08-9C62-46DB-A3CA-522359404EC5}" type="presParOf" srcId="{E2729D07-945B-462E-B594-559D59C602AB}" destId="{4EDFD854-36C0-458F-B654-F527E52AAC2D}" srcOrd="4" destOrd="0" presId="urn:microsoft.com/office/officeart/2005/8/layout/hierarchy1"/>
    <dgm:cxn modelId="{A84901F4-236F-4976-BA17-517A45D3F149}" type="presParOf" srcId="{E2729D07-945B-462E-B594-559D59C602AB}" destId="{AE076CAA-E998-4682-AB48-FEBD5976AC47}" srcOrd="5" destOrd="0" presId="urn:microsoft.com/office/officeart/2005/8/layout/hierarchy1"/>
    <dgm:cxn modelId="{65D0B74F-8B14-4F9E-AE51-003404FC6303}" type="presParOf" srcId="{AE076CAA-E998-4682-AB48-FEBD5976AC47}" destId="{378487FF-639D-4934-9B42-E781CE20B5A3}" srcOrd="0" destOrd="0" presId="urn:microsoft.com/office/officeart/2005/8/layout/hierarchy1"/>
    <dgm:cxn modelId="{6A71C4DD-8421-41B6-8460-9FD8740B3BEC}" type="presParOf" srcId="{378487FF-639D-4934-9B42-E781CE20B5A3}" destId="{7E0A73FC-6CA2-4D81-A911-BFF33FEF1EDA}" srcOrd="0" destOrd="0" presId="urn:microsoft.com/office/officeart/2005/8/layout/hierarchy1"/>
    <dgm:cxn modelId="{8020453C-9D05-4EA2-AF7F-F3FA64DAC608}" type="presParOf" srcId="{378487FF-639D-4934-9B42-E781CE20B5A3}" destId="{D68662EB-BB41-4DBB-B5C4-C69E467A49C7}" srcOrd="1" destOrd="0" presId="urn:microsoft.com/office/officeart/2005/8/layout/hierarchy1"/>
    <dgm:cxn modelId="{8552057C-82A0-4194-86D8-85FCCED1ED2E}" type="presParOf" srcId="{AE076CAA-E998-4682-AB48-FEBD5976AC47}" destId="{69F76ABB-D7B2-4054-B4CA-C141F65AC218}" srcOrd="1" destOrd="0" presId="urn:microsoft.com/office/officeart/2005/8/layout/hierarchy1"/>
  </dgm:cxnLst>
  <dgm:bg/>
  <dgm:whole/>
</dgm:dataModel>
</file>

<file path=ppt/diagrams/data3.xml><?xml version="1.0" encoding="utf-8"?>
<dgm:dataModel xmlns:dgm="http://schemas.openxmlformats.org/drawingml/2006/diagram" xmlns:a="http://schemas.openxmlformats.org/drawingml/2006/main">
  <dgm:ptLst>
    <dgm:pt modelId="{FC719D9E-105C-4166-9759-F27727682066}" type="doc">
      <dgm:prSet loTypeId="urn:microsoft.com/office/officeart/2005/8/layout/radial5" loCatId="cycle" qsTypeId="urn:microsoft.com/office/officeart/2005/8/quickstyle/3d1" qsCatId="3D" csTypeId="urn:microsoft.com/office/officeart/2005/8/colors/colorful5" csCatId="colorful" phldr="1"/>
      <dgm:spPr/>
      <dgm:t>
        <a:bodyPr/>
        <a:lstStyle/>
        <a:p>
          <a:endParaRPr lang="es-ES"/>
        </a:p>
      </dgm:t>
    </dgm:pt>
    <dgm:pt modelId="{B7D99802-1382-43C9-828B-A4958864BA77}">
      <dgm:prSet phldrT="[Texto]" custT="1"/>
      <dgm:spPr>
        <a:solidFill>
          <a:schemeClr val="accent4">
            <a:lumMod val="20000"/>
            <a:lumOff val="80000"/>
          </a:schemeClr>
        </a:solidFill>
        <a:ln w="57150">
          <a:solidFill>
            <a:schemeClr val="accent3">
              <a:lumMod val="60000"/>
              <a:lumOff val="40000"/>
            </a:schemeClr>
          </a:solidFill>
        </a:ln>
      </dgm:spPr>
      <dgm:t>
        <a:bodyPr/>
        <a:lstStyle/>
        <a:p>
          <a:endParaRPr lang="es-ES" sz="1800" dirty="0">
            <a:solidFill>
              <a:schemeClr val="tx1"/>
            </a:solidFill>
            <a:latin typeface="Arial" pitchFamily="34" charset="0"/>
            <a:cs typeface="Arial" pitchFamily="34" charset="0"/>
          </a:endParaRPr>
        </a:p>
        <a:p>
          <a:r>
            <a:rPr lang="es-ES" sz="1600" b="0" cap="none" spc="0" dirty="0" smtClean="0">
              <a:ln w="0"/>
              <a:solidFill>
                <a:schemeClr val="tx1"/>
              </a:solidFill>
              <a:effectLst>
                <a:reflection blurRad="6350" stA="53000" endA="300" endPos="35500" dir="5400000" sy="-90000" algn="bl" rotWithShape="0"/>
              </a:effectLst>
              <a:latin typeface="Arial" pitchFamily="34" charset="0"/>
              <a:cs typeface="Arial" pitchFamily="34" charset="0"/>
            </a:rPr>
            <a:t>Pensamiento</a:t>
          </a:r>
        </a:p>
        <a:p>
          <a:r>
            <a:rPr lang="es-ES" sz="2000" b="0" cap="none" spc="0" dirty="0" smtClean="0">
              <a:ln w="0"/>
              <a:solidFill>
                <a:schemeClr val="tx1"/>
              </a:solidFill>
              <a:effectLst>
                <a:reflection blurRad="6350" stA="53000" endA="300" endPos="35500" dir="5400000" sy="-90000" algn="bl" rotWithShape="0"/>
              </a:effectLst>
              <a:latin typeface="Arial" pitchFamily="34" charset="0"/>
              <a:cs typeface="Arial" pitchFamily="34" charset="0"/>
            </a:rPr>
            <a:t>Creativo </a:t>
          </a:r>
        </a:p>
        <a:p>
          <a:endParaRPr lang="es-ES" sz="1400" dirty="0">
            <a:solidFill>
              <a:schemeClr val="tx1"/>
            </a:solidFill>
            <a:latin typeface="Arial" pitchFamily="34" charset="0"/>
            <a:cs typeface="Arial" pitchFamily="34" charset="0"/>
          </a:endParaRPr>
        </a:p>
      </dgm:t>
    </dgm:pt>
    <dgm:pt modelId="{4B07D59A-0563-49E7-914B-914D22335CF0}" type="parTrans" cxnId="{31EDE157-C7A6-45A7-812D-3DDBFC3B1EC6}">
      <dgm:prSet/>
      <dgm:spPr/>
      <dgm:t>
        <a:bodyPr/>
        <a:lstStyle/>
        <a:p>
          <a:endParaRPr lang="es-ES"/>
        </a:p>
      </dgm:t>
    </dgm:pt>
    <dgm:pt modelId="{5FDD4589-E214-4AA2-8450-F5D448C72C89}" type="sibTrans" cxnId="{31EDE157-C7A6-45A7-812D-3DDBFC3B1EC6}">
      <dgm:prSet/>
      <dgm:spPr/>
      <dgm:t>
        <a:bodyPr/>
        <a:lstStyle/>
        <a:p>
          <a:endParaRPr lang="es-ES"/>
        </a:p>
      </dgm:t>
    </dgm:pt>
    <dgm:pt modelId="{081674EB-29E1-4020-9288-D13CB3158029}">
      <dgm:prSet phldrT="[Texto]" custT="1"/>
      <dgm:spPr>
        <a:solidFill>
          <a:schemeClr val="accent4">
            <a:lumMod val="20000"/>
            <a:lumOff val="80000"/>
          </a:schemeClr>
        </a:solidFill>
        <a:ln w="57150">
          <a:solidFill>
            <a:schemeClr val="accent3">
              <a:lumMod val="60000"/>
              <a:lumOff val="40000"/>
            </a:schemeClr>
          </a:solidFill>
        </a:ln>
      </dgm:spPr>
      <dgm:t>
        <a:bodyPr/>
        <a:lstStyle/>
        <a:p>
          <a:pPr algn="ctr"/>
          <a:r>
            <a:rPr lang="es-MX" sz="1600" b="0" i="0" dirty="0">
              <a:solidFill>
                <a:schemeClr val="tx1"/>
              </a:solidFill>
              <a:latin typeface="Arial" pitchFamily="34" charset="0"/>
              <a:cs typeface="Arial" pitchFamily="34" charset="0"/>
            </a:rPr>
            <a:t>Capacidad de dejar que su mente cree pensamientos que resulten diferentes e inusuales</a:t>
          </a:r>
          <a:endParaRPr lang="es-ES" sz="1600" b="0" dirty="0">
            <a:solidFill>
              <a:schemeClr val="tx1"/>
            </a:solidFill>
            <a:latin typeface="Arial" pitchFamily="34" charset="0"/>
            <a:cs typeface="Arial" pitchFamily="34" charset="0"/>
          </a:endParaRPr>
        </a:p>
      </dgm:t>
    </dgm:pt>
    <dgm:pt modelId="{F2C85B06-7B9F-49CC-8DBB-79459759EEA7}" type="parTrans" cxnId="{6BD8DA34-A489-4D19-B222-B34248CF11DB}">
      <dgm:prSet/>
      <dgm:spPr>
        <a:solidFill>
          <a:schemeClr val="accent4">
            <a:lumMod val="20000"/>
            <a:lumOff val="80000"/>
          </a:schemeClr>
        </a:solidFill>
        <a:ln w="57150">
          <a:solidFill>
            <a:schemeClr val="accent4">
              <a:lumMod val="75000"/>
            </a:schemeClr>
          </a:solidFill>
        </a:ln>
      </dgm:spPr>
      <dgm:t>
        <a:bodyPr/>
        <a:lstStyle/>
        <a:p>
          <a:endParaRPr lang="es-ES"/>
        </a:p>
      </dgm:t>
    </dgm:pt>
    <dgm:pt modelId="{198BE0AA-CAF5-4A81-B80C-24E1AC4B1ABE}" type="sibTrans" cxnId="{6BD8DA34-A489-4D19-B222-B34248CF11DB}">
      <dgm:prSet/>
      <dgm:spPr/>
      <dgm:t>
        <a:bodyPr/>
        <a:lstStyle/>
        <a:p>
          <a:endParaRPr lang="es-ES"/>
        </a:p>
      </dgm:t>
    </dgm:pt>
    <dgm:pt modelId="{CACCD397-9061-4B35-9A70-599529F691EB}">
      <dgm:prSet phldrT="[Texto]" custT="1"/>
      <dgm:spPr>
        <a:solidFill>
          <a:schemeClr val="accent4">
            <a:lumMod val="20000"/>
            <a:lumOff val="80000"/>
          </a:schemeClr>
        </a:solidFill>
        <a:ln w="57150">
          <a:solidFill>
            <a:schemeClr val="accent3">
              <a:lumMod val="60000"/>
              <a:lumOff val="40000"/>
            </a:schemeClr>
          </a:solidFill>
        </a:ln>
      </dgm:spPr>
      <dgm:t>
        <a:bodyPr/>
        <a:lstStyle/>
        <a:p>
          <a:r>
            <a:rPr lang="es-MX" sz="1800" b="0" i="0" dirty="0">
              <a:solidFill>
                <a:schemeClr val="tx1"/>
              </a:solidFill>
              <a:latin typeface="Arial" pitchFamily="34" charset="0"/>
              <a:cs typeface="Arial" pitchFamily="34" charset="0"/>
            </a:rPr>
            <a:t>Se desarrolla en torno a una idea fundamental: pensar más allá del ámbito de lo convencional</a:t>
          </a:r>
          <a:endParaRPr lang="es-ES" sz="1800" dirty="0">
            <a:solidFill>
              <a:schemeClr val="tx1"/>
            </a:solidFill>
            <a:latin typeface="Arial" pitchFamily="34" charset="0"/>
            <a:cs typeface="Arial" pitchFamily="34" charset="0"/>
          </a:endParaRPr>
        </a:p>
      </dgm:t>
    </dgm:pt>
    <dgm:pt modelId="{9EC55562-B3C4-4AC7-9DE4-9B9153874B58}" type="parTrans" cxnId="{A50B7F27-73B9-42EA-82BC-39BAEE7CE6DF}">
      <dgm:prSet/>
      <dgm:spPr>
        <a:solidFill>
          <a:schemeClr val="accent4">
            <a:lumMod val="20000"/>
            <a:lumOff val="80000"/>
          </a:schemeClr>
        </a:solidFill>
        <a:ln w="57150">
          <a:solidFill>
            <a:schemeClr val="accent4">
              <a:lumMod val="75000"/>
            </a:schemeClr>
          </a:solidFill>
        </a:ln>
      </dgm:spPr>
      <dgm:t>
        <a:bodyPr/>
        <a:lstStyle/>
        <a:p>
          <a:endParaRPr lang="es-ES"/>
        </a:p>
      </dgm:t>
    </dgm:pt>
    <dgm:pt modelId="{5B275CB3-EA36-4878-83B6-D27A0A0E74CF}" type="sibTrans" cxnId="{A50B7F27-73B9-42EA-82BC-39BAEE7CE6DF}">
      <dgm:prSet/>
      <dgm:spPr/>
      <dgm:t>
        <a:bodyPr/>
        <a:lstStyle/>
        <a:p>
          <a:endParaRPr lang="es-ES"/>
        </a:p>
      </dgm:t>
    </dgm:pt>
    <dgm:pt modelId="{51291B75-7BA5-4FD9-8D72-A6F6FA2F5612}">
      <dgm:prSet phldrT="[Texto]" custT="1"/>
      <dgm:spPr>
        <a:solidFill>
          <a:schemeClr val="accent4">
            <a:lumMod val="20000"/>
            <a:lumOff val="80000"/>
          </a:schemeClr>
        </a:solidFill>
        <a:ln w="57150">
          <a:solidFill>
            <a:schemeClr val="accent3">
              <a:lumMod val="60000"/>
              <a:lumOff val="40000"/>
            </a:schemeClr>
          </a:solidFill>
        </a:ln>
      </dgm:spPr>
      <dgm:t>
        <a:bodyPr/>
        <a:lstStyle/>
        <a:p>
          <a:r>
            <a:rPr lang="es-ES" sz="1800" b="0" dirty="0">
              <a:solidFill>
                <a:schemeClr val="tx1"/>
              </a:solidFill>
              <a:latin typeface="Arial" pitchFamily="34" charset="0"/>
              <a:cs typeface="Arial" pitchFamily="34" charset="0"/>
            </a:rPr>
            <a:t>Se puede </a:t>
          </a:r>
          <a:r>
            <a:rPr lang="es-MX" sz="1800" b="0" i="0" dirty="0">
              <a:solidFill>
                <a:schemeClr val="tx1"/>
              </a:solidFill>
              <a:latin typeface="Arial" pitchFamily="34" charset="0"/>
              <a:cs typeface="Arial" pitchFamily="34" charset="0"/>
            </a:rPr>
            <a:t>estimular y entrenar</a:t>
          </a:r>
          <a:endParaRPr lang="es-ES" sz="1800" b="0" dirty="0">
            <a:solidFill>
              <a:schemeClr val="tx1"/>
            </a:solidFill>
            <a:latin typeface="Arial" pitchFamily="34" charset="0"/>
            <a:cs typeface="Arial" pitchFamily="34" charset="0"/>
          </a:endParaRPr>
        </a:p>
      </dgm:t>
    </dgm:pt>
    <dgm:pt modelId="{4D8652EF-BE06-4CAD-A9B3-A4A514C3524F}" type="parTrans" cxnId="{C6DBD3B6-354C-4AB2-B4EC-7B542E844513}">
      <dgm:prSet/>
      <dgm:spPr>
        <a:solidFill>
          <a:schemeClr val="accent4">
            <a:lumMod val="20000"/>
            <a:lumOff val="80000"/>
          </a:schemeClr>
        </a:solidFill>
        <a:ln w="57150">
          <a:solidFill>
            <a:schemeClr val="accent4">
              <a:lumMod val="75000"/>
            </a:schemeClr>
          </a:solidFill>
        </a:ln>
      </dgm:spPr>
      <dgm:t>
        <a:bodyPr/>
        <a:lstStyle/>
        <a:p>
          <a:endParaRPr lang="es-ES"/>
        </a:p>
      </dgm:t>
    </dgm:pt>
    <dgm:pt modelId="{BA00E4CB-BAC8-41D3-83F2-D4FCDB96FB4A}" type="sibTrans" cxnId="{C6DBD3B6-354C-4AB2-B4EC-7B542E844513}">
      <dgm:prSet/>
      <dgm:spPr/>
      <dgm:t>
        <a:bodyPr/>
        <a:lstStyle/>
        <a:p>
          <a:endParaRPr lang="es-ES"/>
        </a:p>
      </dgm:t>
    </dgm:pt>
    <dgm:pt modelId="{5A2FF035-53DE-4E23-BBF3-9A8D29D463FB}">
      <dgm:prSet phldrT="[Texto]" custT="1"/>
      <dgm:spPr>
        <a:solidFill>
          <a:schemeClr val="accent4">
            <a:lumMod val="20000"/>
            <a:lumOff val="80000"/>
          </a:schemeClr>
        </a:solidFill>
        <a:ln w="57150">
          <a:solidFill>
            <a:schemeClr val="accent3">
              <a:lumMod val="60000"/>
              <a:lumOff val="40000"/>
            </a:schemeClr>
          </a:solidFill>
        </a:ln>
      </dgm:spPr>
      <dgm:t>
        <a:bodyPr/>
        <a:lstStyle/>
        <a:p>
          <a:r>
            <a:rPr lang="es-MX" sz="1800" b="0" i="0" dirty="0">
              <a:solidFill>
                <a:schemeClr val="tx1"/>
              </a:solidFill>
              <a:latin typeface="Arial" pitchFamily="34" charset="0"/>
              <a:cs typeface="Arial" pitchFamily="34" charset="0"/>
            </a:rPr>
            <a:t>Ser originales en el proceso de creación de ideas</a:t>
          </a:r>
          <a:endParaRPr lang="es-ES" sz="1800" dirty="0">
            <a:solidFill>
              <a:schemeClr val="tx1"/>
            </a:solidFill>
            <a:latin typeface="Arial" pitchFamily="34" charset="0"/>
            <a:cs typeface="Arial" pitchFamily="34" charset="0"/>
          </a:endParaRPr>
        </a:p>
      </dgm:t>
    </dgm:pt>
    <dgm:pt modelId="{B28D2CBD-286F-431E-864F-049B80318EB2}" type="parTrans" cxnId="{312E66A8-A677-4083-BDDB-92EB9119A42A}">
      <dgm:prSet/>
      <dgm:spPr>
        <a:solidFill>
          <a:schemeClr val="accent4">
            <a:lumMod val="20000"/>
            <a:lumOff val="80000"/>
          </a:schemeClr>
        </a:solidFill>
        <a:ln w="57150">
          <a:solidFill>
            <a:schemeClr val="accent4">
              <a:lumMod val="75000"/>
            </a:schemeClr>
          </a:solidFill>
        </a:ln>
      </dgm:spPr>
      <dgm:t>
        <a:bodyPr/>
        <a:lstStyle/>
        <a:p>
          <a:endParaRPr lang="es-ES"/>
        </a:p>
      </dgm:t>
    </dgm:pt>
    <dgm:pt modelId="{FFF453D9-EBBB-4F51-B1AA-3109E61CA3FF}" type="sibTrans" cxnId="{312E66A8-A677-4083-BDDB-92EB9119A42A}">
      <dgm:prSet/>
      <dgm:spPr/>
      <dgm:t>
        <a:bodyPr/>
        <a:lstStyle/>
        <a:p>
          <a:endParaRPr lang="es-ES"/>
        </a:p>
      </dgm:t>
    </dgm:pt>
    <dgm:pt modelId="{3270C0E1-72FD-4EE6-BB7F-11E766CBD602}" type="pres">
      <dgm:prSet presAssocID="{FC719D9E-105C-4166-9759-F27727682066}" presName="Name0" presStyleCnt="0">
        <dgm:presLayoutVars>
          <dgm:chMax val="1"/>
          <dgm:dir/>
          <dgm:animLvl val="ctr"/>
          <dgm:resizeHandles val="exact"/>
        </dgm:presLayoutVars>
      </dgm:prSet>
      <dgm:spPr/>
      <dgm:t>
        <a:bodyPr/>
        <a:lstStyle/>
        <a:p>
          <a:endParaRPr lang="es-MX"/>
        </a:p>
      </dgm:t>
    </dgm:pt>
    <dgm:pt modelId="{9064A6C3-D0E6-4DEA-ACDB-15904548EC91}" type="pres">
      <dgm:prSet presAssocID="{B7D99802-1382-43C9-828B-A4958864BA77}" presName="centerShape" presStyleLbl="node0" presStyleIdx="0" presStyleCnt="1" custScaleX="127488" custScaleY="87854"/>
      <dgm:spPr/>
      <dgm:t>
        <a:bodyPr/>
        <a:lstStyle/>
        <a:p>
          <a:endParaRPr lang="es-MX"/>
        </a:p>
      </dgm:t>
    </dgm:pt>
    <dgm:pt modelId="{0EF614BC-3678-4206-AE8D-D57D73207F1E}" type="pres">
      <dgm:prSet presAssocID="{F2C85B06-7B9F-49CC-8DBB-79459759EEA7}" presName="parTrans" presStyleLbl="sibTrans2D1" presStyleIdx="0" presStyleCnt="4"/>
      <dgm:spPr/>
      <dgm:t>
        <a:bodyPr/>
        <a:lstStyle/>
        <a:p>
          <a:endParaRPr lang="es-MX"/>
        </a:p>
      </dgm:t>
    </dgm:pt>
    <dgm:pt modelId="{923C1C36-6E98-47C9-A912-CB77F027955F}" type="pres">
      <dgm:prSet presAssocID="{F2C85B06-7B9F-49CC-8DBB-79459759EEA7}" presName="connectorText" presStyleLbl="sibTrans2D1" presStyleIdx="0" presStyleCnt="4"/>
      <dgm:spPr/>
      <dgm:t>
        <a:bodyPr/>
        <a:lstStyle/>
        <a:p>
          <a:endParaRPr lang="es-MX"/>
        </a:p>
      </dgm:t>
    </dgm:pt>
    <dgm:pt modelId="{BAFDE055-DC0B-4E67-9832-EB692B1BA2E4}" type="pres">
      <dgm:prSet presAssocID="{081674EB-29E1-4020-9288-D13CB3158029}" presName="node" presStyleLbl="node1" presStyleIdx="0" presStyleCnt="4" custScaleX="117270" custScaleY="106169" custRadScaleRad="99094">
        <dgm:presLayoutVars>
          <dgm:bulletEnabled val="1"/>
        </dgm:presLayoutVars>
      </dgm:prSet>
      <dgm:spPr/>
      <dgm:t>
        <a:bodyPr/>
        <a:lstStyle/>
        <a:p>
          <a:endParaRPr lang="es-MX"/>
        </a:p>
      </dgm:t>
    </dgm:pt>
    <dgm:pt modelId="{17186ADA-3522-4A93-ABF5-4D438675795D}" type="pres">
      <dgm:prSet presAssocID="{9EC55562-B3C4-4AC7-9DE4-9B9153874B58}" presName="parTrans" presStyleLbl="sibTrans2D1" presStyleIdx="1" presStyleCnt="4"/>
      <dgm:spPr/>
      <dgm:t>
        <a:bodyPr/>
        <a:lstStyle/>
        <a:p>
          <a:endParaRPr lang="es-MX"/>
        </a:p>
      </dgm:t>
    </dgm:pt>
    <dgm:pt modelId="{EBF02E3F-42A5-41B9-A131-75FF37C149A8}" type="pres">
      <dgm:prSet presAssocID="{9EC55562-B3C4-4AC7-9DE4-9B9153874B58}" presName="connectorText" presStyleLbl="sibTrans2D1" presStyleIdx="1" presStyleCnt="4"/>
      <dgm:spPr/>
      <dgm:t>
        <a:bodyPr/>
        <a:lstStyle/>
        <a:p>
          <a:endParaRPr lang="es-MX"/>
        </a:p>
      </dgm:t>
    </dgm:pt>
    <dgm:pt modelId="{56F0E779-F54D-4AFB-8D82-0209B405B6F6}" type="pres">
      <dgm:prSet presAssocID="{CACCD397-9061-4B35-9A70-599529F691EB}" presName="node" presStyleLbl="node1" presStyleIdx="1" presStyleCnt="4" custScaleX="200902" custScaleY="99646" custRadScaleRad="138026" custRadScaleInc="-626">
        <dgm:presLayoutVars>
          <dgm:bulletEnabled val="1"/>
        </dgm:presLayoutVars>
      </dgm:prSet>
      <dgm:spPr/>
      <dgm:t>
        <a:bodyPr/>
        <a:lstStyle/>
        <a:p>
          <a:endParaRPr lang="es-MX"/>
        </a:p>
      </dgm:t>
    </dgm:pt>
    <dgm:pt modelId="{B2ED37E8-B2AC-435B-96AD-DDF63046F542}" type="pres">
      <dgm:prSet presAssocID="{4D8652EF-BE06-4CAD-A9B3-A4A514C3524F}" presName="parTrans" presStyleLbl="sibTrans2D1" presStyleIdx="2" presStyleCnt="4"/>
      <dgm:spPr/>
      <dgm:t>
        <a:bodyPr/>
        <a:lstStyle/>
        <a:p>
          <a:endParaRPr lang="es-MX"/>
        </a:p>
      </dgm:t>
    </dgm:pt>
    <dgm:pt modelId="{A6C87DAF-C834-4B4C-BC38-AD60E91F8A59}" type="pres">
      <dgm:prSet presAssocID="{4D8652EF-BE06-4CAD-A9B3-A4A514C3524F}" presName="connectorText" presStyleLbl="sibTrans2D1" presStyleIdx="2" presStyleCnt="4"/>
      <dgm:spPr/>
      <dgm:t>
        <a:bodyPr/>
        <a:lstStyle/>
        <a:p>
          <a:endParaRPr lang="es-MX"/>
        </a:p>
      </dgm:t>
    </dgm:pt>
    <dgm:pt modelId="{5FB8350B-C58F-49B8-899F-8E8D435E8AC2}" type="pres">
      <dgm:prSet presAssocID="{51291B75-7BA5-4FD9-8D72-A6F6FA2F5612}" presName="node" presStyleLbl="node1" presStyleIdx="2" presStyleCnt="4">
        <dgm:presLayoutVars>
          <dgm:bulletEnabled val="1"/>
        </dgm:presLayoutVars>
      </dgm:prSet>
      <dgm:spPr/>
      <dgm:t>
        <a:bodyPr/>
        <a:lstStyle/>
        <a:p>
          <a:endParaRPr lang="es-MX"/>
        </a:p>
      </dgm:t>
    </dgm:pt>
    <dgm:pt modelId="{987D2D91-218C-43C6-9B2D-42E42555572C}" type="pres">
      <dgm:prSet presAssocID="{B28D2CBD-286F-431E-864F-049B80318EB2}" presName="parTrans" presStyleLbl="sibTrans2D1" presStyleIdx="3" presStyleCnt="4"/>
      <dgm:spPr/>
      <dgm:t>
        <a:bodyPr/>
        <a:lstStyle/>
        <a:p>
          <a:endParaRPr lang="es-MX"/>
        </a:p>
      </dgm:t>
    </dgm:pt>
    <dgm:pt modelId="{1A02DE8A-79E9-4EE5-B65A-AA15AA3D9A17}" type="pres">
      <dgm:prSet presAssocID="{B28D2CBD-286F-431E-864F-049B80318EB2}" presName="connectorText" presStyleLbl="sibTrans2D1" presStyleIdx="3" presStyleCnt="4"/>
      <dgm:spPr/>
      <dgm:t>
        <a:bodyPr/>
        <a:lstStyle/>
        <a:p>
          <a:endParaRPr lang="es-MX"/>
        </a:p>
      </dgm:t>
    </dgm:pt>
    <dgm:pt modelId="{40DBC0AA-07CC-4A66-8D95-BC39215109E8}" type="pres">
      <dgm:prSet presAssocID="{5A2FF035-53DE-4E23-BBF3-9A8D29D463FB}" presName="node" presStyleLbl="node1" presStyleIdx="3" presStyleCnt="4" custScaleX="204450" custScaleY="93342" custRadScaleRad="139157" custRadScaleInc="0">
        <dgm:presLayoutVars>
          <dgm:bulletEnabled val="1"/>
        </dgm:presLayoutVars>
      </dgm:prSet>
      <dgm:spPr/>
      <dgm:t>
        <a:bodyPr/>
        <a:lstStyle/>
        <a:p>
          <a:endParaRPr lang="es-MX"/>
        </a:p>
      </dgm:t>
    </dgm:pt>
  </dgm:ptLst>
  <dgm:cxnLst>
    <dgm:cxn modelId="{6BD8DA34-A489-4D19-B222-B34248CF11DB}" srcId="{B7D99802-1382-43C9-828B-A4958864BA77}" destId="{081674EB-29E1-4020-9288-D13CB3158029}" srcOrd="0" destOrd="0" parTransId="{F2C85B06-7B9F-49CC-8DBB-79459759EEA7}" sibTransId="{198BE0AA-CAF5-4A81-B80C-24E1AC4B1ABE}"/>
    <dgm:cxn modelId="{86F9780A-DAE4-4DD8-B428-71AE3E6697B3}" type="presOf" srcId="{CACCD397-9061-4B35-9A70-599529F691EB}" destId="{56F0E779-F54D-4AFB-8D82-0209B405B6F6}" srcOrd="0" destOrd="0" presId="urn:microsoft.com/office/officeart/2005/8/layout/radial5"/>
    <dgm:cxn modelId="{A50B7F27-73B9-42EA-82BC-39BAEE7CE6DF}" srcId="{B7D99802-1382-43C9-828B-A4958864BA77}" destId="{CACCD397-9061-4B35-9A70-599529F691EB}" srcOrd="1" destOrd="0" parTransId="{9EC55562-B3C4-4AC7-9DE4-9B9153874B58}" sibTransId="{5B275CB3-EA36-4878-83B6-D27A0A0E74CF}"/>
    <dgm:cxn modelId="{31EDE157-C7A6-45A7-812D-3DDBFC3B1EC6}" srcId="{FC719D9E-105C-4166-9759-F27727682066}" destId="{B7D99802-1382-43C9-828B-A4958864BA77}" srcOrd="0" destOrd="0" parTransId="{4B07D59A-0563-49E7-914B-914D22335CF0}" sibTransId="{5FDD4589-E214-4AA2-8450-F5D448C72C89}"/>
    <dgm:cxn modelId="{93D0C1DE-6B28-4B18-A832-137E2F3156A8}" type="presOf" srcId="{4D8652EF-BE06-4CAD-A9B3-A4A514C3524F}" destId="{B2ED37E8-B2AC-435B-96AD-DDF63046F542}" srcOrd="0" destOrd="0" presId="urn:microsoft.com/office/officeart/2005/8/layout/radial5"/>
    <dgm:cxn modelId="{16D31D26-F603-47AE-BA80-BE5CFB4AA73B}" type="presOf" srcId="{9EC55562-B3C4-4AC7-9DE4-9B9153874B58}" destId="{EBF02E3F-42A5-41B9-A131-75FF37C149A8}" srcOrd="1" destOrd="0" presId="urn:microsoft.com/office/officeart/2005/8/layout/radial5"/>
    <dgm:cxn modelId="{312E66A8-A677-4083-BDDB-92EB9119A42A}" srcId="{B7D99802-1382-43C9-828B-A4958864BA77}" destId="{5A2FF035-53DE-4E23-BBF3-9A8D29D463FB}" srcOrd="3" destOrd="0" parTransId="{B28D2CBD-286F-431E-864F-049B80318EB2}" sibTransId="{FFF453D9-EBBB-4F51-B1AA-3109E61CA3FF}"/>
    <dgm:cxn modelId="{C6DBD3B6-354C-4AB2-B4EC-7B542E844513}" srcId="{B7D99802-1382-43C9-828B-A4958864BA77}" destId="{51291B75-7BA5-4FD9-8D72-A6F6FA2F5612}" srcOrd="2" destOrd="0" parTransId="{4D8652EF-BE06-4CAD-A9B3-A4A514C3524F}" sibTransId="{BA00E4CB-BAC8-41D3-83F2-D4FCDB96FB4A}"/>
    <dgm:cxn modelId="{8682627E-C89E-4F2C-83B3-32C97011A65D}" type="presOf" srcId="{F2C85B06-7B9F-49CC-8DBB-79459759EEA7}" destId="{0EF614BC-3678-4206-AE8D-D57D73207F1E}" srcOrd="0" destOrd="0" presId="urn:microsoft.com/office/officeart/2005/8/layout/radial5"/>
    <dgm:cxn modelId="{946AF2A5-0010-4748-A248-FE7B27B510DD}" type="presOf" srcId="{5A2FF035-53DE-4E23-BBF3-9A8D29D463FB}" destId="{40DBC0AA-07CC-4A66-8D95-BC39215109E8}" srcOrd="0" destOrd="0" presId="urn:microsoft.com/office/officeart/2005/8/layout/radial5"/>
    <dgm:cxn modelId="{9B4FF044-603B-4AAE-BB04-BC78B1B29D93}" type="presOf" srcId="{4D8652EF-BE06-4CAD-A9B3-A4A514C3524F}" destId="{A6C87DAF-C834-4B4C-BC38-AD60E91F8A59}" srcOrd="1" destOrd="0" presId="urn:microsoft.com/office/officeart/2005/8/layout/radial5"/>
    <dgm:cxn modelId="{987709E6-EE6B-4CE0-AFBD-4FAD2BB29D7C}" type="presOf" srcId="{FC719D9E-105C-4166-9759-F27727682066}" destId="{3270C0E1-72FD-4EE6-BB7F-11E766CBD602}" srcOrd="0" destOrd="0" presId="urn:microsoft.com/office/officeart/2005/8/layout/radial5"/>
    <dgm:cxn modelId="{F3BCF55F-6D80-4F72-92D0-997FBDB2C726}" type="presOf" srcId="{B28D2CBD-286F-431E-864F-049B80318EB2}" destId="{1A02DE8A-79E9-4EE5-B65A-AA15AA3D9A17}" srcOrd="1" destOrd="0" presId="urn:microsoft.com/office/officeart/2005/8/layout/radial5"/>
    <dgm:cxn modelId="{657CE8A5-894B-45D0-9E0F-C62F3827B235}" type="presOf" srcId="{9EC55562-B3C4-4AC7-9DE4-9B9153874B58}" destId="{17186ADA-3522-4A93-ABF5-4D438675795D}" srcOrd="0" destOrd="0" presId="urn:microsoft.com/office/officeart/2005/8/layout/radial5"/>
    <dgm:cxn modelId="{A681B73E-4653-4AB6-B72E-E89390F341D6}" type="presOf" srcId="{B7D99802-1382-43C9-828B-A4958864BA77}" destId="{9064A6C3-D0E6-4DEA-ACDB-15904548EC91}" srcOrd="0" destOrd="0" presId="urn:microsoft.com/office/officeart/2005/8/layout/radial5"/>
    <dgm:cxn modelId="{92FF55A1-1B7F-40F8-8F0B-3B4C0668747C}" type="presOf" srcId="{B28D2CBD-286F-431E-864F-049B80318EB2}" destId="{987D2D91-218C-43C6-9B2D-42E42555572C}" srcOrd="0" destOrd="0" presId="urn:microsoft.com/office/officeart/2005/8/layout/radial5"/>
    <dgm:cxn modelId="{297D7F20-DB06-422C-AE02-9FBAD4971704}" type="presOf" srcId="{081674EB-29E1-4020-9288-D13CB3158029}" destId="{BAFDE055-DC0B-4E67-9832-EB692B1BA2E4}" srcOrd="0" destOrd="0" presId="urn:microsoft.com/office/officeart/2005/8/layout/radial5"/>
    <dgm:cxn modelId="{0F869735-4766-4A4E-A86D-201DE530F9B9}" type="presOf" srcId="{51291B75-7BA5-4FD9-8D72-A6F6FA2F5612}" destId="{5FB8350B-C58F-49B8-899F-8E8D435E8AC2}" srcOrd="0" destOrd="0" presId="urn:microsoft.com/office/officeart/2005/8/layout/radial5"/>
    <dgm:cxn modelId="{4728AB7A-D1DA-4738-B360-E28CBEA9C7F2}" type="presOf" srcId="{F2C85B06-7B9F-49CC-8DBB-79459759EEA7}" destId="{923C1C36-6E98-47C9-A912-CB77F027955F}" srcOrd="1" destOrd="0" presId="urn:microsoft.com/office/officeart/2005/8/layout/radial5"/>
    <dgm:cxn modelId="{E6FEB75C-41FA-4ACD-B534-0814F12F8728}" type="presParOf" srcId="{3270C0E1-72FD-4EE6-BB7F-11E766CBD602}" destId="{9064A6C3-D0E6-4DEA-ACDB-15904548EC91}" srcOrd="0" destOrd="0" presId="urn:microsoft.com/office/officeart/2005/8/layout/radial5"/>
    <dgm:cxn modelId="{A3D8683C-3779-4DE7-8A04-B8AC24865D04}" type="presParOf" srcId="{3270C0E1-72FD-4EE6-BB7F-11E766CBD602}" destId="{0EF614BC-3678-4206-AE8D-D57D73207F1E}" srcOrd="1" destOrd="0" presId="urn:microsoft.com/office/officeart/2005/8/layout/radial5"/>
    <dgm:cxn modelId="{D1D6E2BF-1E75-4445-8A52-60442C6CA9B9}" type="presParOf" srcId="{0EF614BC-3678-4206-AE8D-D57D73207F1E}" destId="{923C1C36-6E98-47C9-A912-CB77F027955F}" srcOrd="0" destOrd="0" presId="urn:microsoft.com/office/officeart/2005/8/layout/radial5"/>
    <dgm:cxn modelId="{5305EFCB-30B7-4624-AB5C-9708F04161B6}" type="presParOf" srcId="{3270C0E1-72FD-4EE6-BB7F-11E766CBD602}" destId="{BAFDE055-DC0B-4E67-9832-EB692B1BA2E4}" srcOrd="2" destOrd="0" presId="urn:microsoft.com/office/officeart/2005/8/layout/radial5"/>
    <dgm:cxn modelId="{DCCB50E7-EF53-4A51-BBAE-CF589594C162}" type="presParOf" srcId="{3270C0E1-72FD-4EE6-BB7F-11E766CBD602}" destId="{17186ADA-3522-4A93-ABF5-4D438675795D}" srcOrd="3" destOrd="0" presId="urn:microsoft.com/office/officeart/2005/8/layout/radial5"/>
    <dgm:cxn modelId="{35C1F7D8-8F20-4D95-8DCB-E68D30D7CCD8}" type="presParOf" srcId="{17186ADA-3522-4A93-ABF5-4D438675795D}" destId="{EBF02E3F-42A5-41B9-A131-75FF37C149A8}" srcOrd="0" destOrd="0" presId="urn:microsoft.com/office/officeart/2005/8/layout/radial5"/>
    <dgm:cxn modelId="{83745219-940B-4014-A80C-2C5802BA2CD4}" type="presParOf" srcId="{3270C0E1-72FD-4EE6-BB7F-11E766CBD602}" destId="{56F0E779-F54D-4AFB-8D82-0209B405B6F6}" srcOrd="4" destOrd="0" presId="urn:microsoft.com/office/officeart/2005/8/layout/radial5"/>
    <dgm:cxn modelId="{ABD92E91-8E41-4402-930B-E9D6BE70827F}" type="presParOf" srcId="{3270C0E1-72FD-4EE6-BB7F-11E766CBD602}" destId="{B2ED37E8-B2AC-435B-96AD-DDF63046F542}" srcOrd="5" destOrd="0" presId="urn:microsoft.com/office/officeart/2005/8/layout/radial5"/>
    <dgm:cxn modelId="{2C03D8E2-948F-432F-A20B-9ED2D19E3EFF}" type="presParOf" srcId="{B2ED37E8-B2AC-435B-96AD-DDF63046F542}" destId="{A6C87DAF-C834-4B4C-BC38-AD60E91F8A59}" srcOrd="0" destOrd="0" presId="urn:microsoft.com/office/officeart/2005/8/layout/radial5"/>
    <dgm:cxn modelId="{98E0A132-364F-4F9C-93CF-C9F453AF6029}" type="presParOf" srcId="{3270C0E1-72FD-4EE6-BB7F-11E766CBD602}" destId="{5FB8350B-C58F-49B8-899F-8E8D435E8AC2}" srcOrd="6" destOrd="0" presId="urn:microsoft.com/office/officeart/2005/8/layout/radial5"/>
    <dgm:cxn modelId="{A67DA3F7-8A77-499E-9C51-B5582654C0BF}" type="presParOf" srcId="{3270C0E1-72FD-4EE6-BB7F-11E766CBD602}" destId="{987D2D91-218C-43C6-9B2D-42E42555572C}" srcOrd="7" destOrd="0" presId="urn:microsoft.com/office/officeart/2005/8/layout/radial5"/>
    <dgm:cxn modelId="{372D012D-C9F1-4461-920F-CA329CB97758}" type="presParOf" srcId="{987D2D91-218C-43C6-9B2D-42E42555572C}" destId="{1A02DE8A-79E9-4EE5-B65A-AA15AA3D9A17}" srcOrd="0" destOrd="0" presId="urn:microsoft.com/office/officeart/2005/8/layout/radial5"/>
    <dgm:cxn modelId="{66AADC80-4C47-49FC-BACC-288751D617AA}" type="presParOf" srcId="{3270C0E1-72FD-4EE6-BB7F-11E766CBD602}" destId="{40DBC0AA-07CC-4A66-8D95-BC39215109E8}" srcOrd="8" destOrd="0" presId="urn:microsoft.com/office/officeart/2005/8/layout/radial5"/>
  </dgm:cxnLst>
  <dgm:bg/>
  <dgm:whole/>
</dgm:dataModel>
</file>

<file path=ppt/diagrams/data4.xml><?xml version="1.0" encoding="utf-8"?>
<dgm:dataModel xmlns:dgm="http://schemas.openxmlformats.org/drawingml/2006/diagram" xmlns:a="http://schemas.openxmlformats.org/drawingml/2006/main">
  <dgm:ptLst>
    <dgm:pt modelId="{8F5F2A48-40A6-4405-B6C9-D726A89C56A7}"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s-MX"/>
        </a:p>
      </dgm:t>
    </dgm:pt>
    <dgm:pt modelId="{082AE10A-9994-4CF1-9517-0B840405B2BE}">
      <dgm:prSet phldrT="[Texto]" custT="1"/>
      <dgm:spPr>
        <a:solidFill>
          <a:schemeClr val="accent5">
            <a:lumMod val="40000"/>
            <a:lumOff val="60000"/>
          </a:schemeClr>
        </a:solidFill>
        <a:ln>
          <a:solidFill>
            <a:schemeClr val="accent5">
              <a:lumMod val="75000"/>
            </a:schemeClr>
          </a:solidFill>
        </a:ln>
      </dgm:spPr>
      <dgm:t>
        <a:bodyPr/>
        <a:lstStyle/>
        <a:p>
          <a:r>
            <a:rPr lang="es-MX" sz="2000" dirty="0">
              <a:solidFill>
                <a:schemeClr val="tx1"/>
              </a:solidFill>
              <a:latin typeface="Arial" pitchFamily="34" charset="0"/>
              <a:cs typeface="Arial" pitchFamily="34" charset="0"/>
            </a:rPr>
            <a:t>Portada</a:t>
          </a:r>
        </a:p>
      </dgm:t>
    </dgm:pt>
    <dgm:pt modelId="{57CFC430-2837-40D4-925B-A50DCC08FF18}" type="parTrans" cxnId="{B9859C8A-9702-4071-B5CC-C5028EAEB73C}">
      <dgm:prSet/>
      <dgm:spPr/>
      <dgm:t>
        <a:bodyPr/>
        <a:lstStyle/>
        <a:p>
          <a:endParaRPr lang="es-MX"/>
        </a:p>
      </dgm:t>
    </dgm:pt>
    <dgm:pt modelId="{D882AD12-F200-4BCB-9D0D-9732F33DE9E2}" type="sibTrans" cxnId="{B9859C8A-9702-4071-B5CC-C5028EAEB73C}">
      <dgm:prSet/>
      <dgm:spPr/>
      <dgm:t>
        <a:bodyPr/>
        <a:lstStyle/>
        <a:p>
          <a:endParaRPr lang="es-MX"/>
        </a:p>
      </dgm:t>
    </dgm:pt>
    <dgm:pt modelId="{F23D3483-9303-4205-A930-7AA8D3D0DB9A}">
      <dgm:prSet phldrT="[Texto]" custT="1"/>
      <dgm:spPr>
        <a:solidFill>
          <a:schemeClr val="accent5">
            <a:lumMod val="40000"/>
            <a:lumOff val="60000"/>
          </a:schemeClr>
        </a:solidFill>
        <a:ln>
          <a:solidFill>
            <a:schemeClr val="accent5">
              <a:lumMod val="75000"/>
            </a:schemeClr>
          </a:solidFill>
        </a:ln>
      </dgm:spPr>
      <dgm:t>
        <a:bodyPr/>
        <a:lstStyle/>
        <a:p>
          <a:r>
            <a:rPr lang="es-MX" sz="2000" dirty="0" smtClean="0">
              <a:solidFill>
                <a:schemeClr val="tx1"/>
              </a:solidFill>
              <a:latin typeface="Arial" pitchFamily="34" charset="0"/>
              <a:cs typeface="Arial" pitchFamily="34" charset="0"/>
            </a:rPr>
            <a:t>Escudo</a:t>
          </a:r>
          <a:endParaRPr lang="es-MX" sz="2000" dirty="0">
            <a:solidFill>
              <a:schemeClr val="tx1"/>
            </a:solidFill>
            <a:latin typeface="Arial" pitchFamily="34" charset="0"/>
            <a:cs typeface="Arial" pitchFamily="34" charset="0"/>
          </a:endParaRPr>
        </a:p>
      </dgm:t>
    </dgm:pt>
    <dgm:pt modelId="{62054EA0-49DD-43D3-BFC0-B73721D9F77B}" type="parTrans" cxnId="{E2DD26D5-5FE5-4176-8B8A-2A8A73626575}">
      <dgm:prSet/>
      <dgm:spPr>
        <a:ln>
          <a:solidFill>
            <a:schemeClr val="accent5">
              <a:lumMod val="75000"/>
            </a:schemeClr>
          </a:solidFill>
        </a:ln>
      </dgm:spPr>
      <dgm:t>
        <a:bodyPr/>
        <a:lstStyle/>
        <a:p>
          <a:endParaRPr lang="es-MX"/>
        </a:p>
      </dgm:t>
    </dgm:pt>
    <dgm:pt modelId="{278895DA-C742-48E7-A50E-8BBE20BB14AD}" type="sibTrans" cxnId="{E2DD26D5-5FE5-4176-8B8A-2A8A73626575}">
      <dgm:prSet/>
      <dgm:spPr/>
      <dgm:t>
        <a:bodyPr/>
        <a:lstStyle/>
        <a:p>
          <a:endParaRPr lang="es-MX"/>
        </a:p>
      </dgm:t>
    </dgm:pt>
    <dgm:pt modelId="{F938A487-8C9B-4778-9C2C-70EFAA95F7BA}">
      <dgm:prSet phldrT="[Texto]" custT="1"/>
      <dgm:spPr>
        <a:solidFill>
          <a:schemeClr val="accent5">
            <a:lumMod val="40000"/>
            <a:lumOff val="60000"/>
          </a:schemeClr>
        </a:solidFill>
        <a:ln>
          <a:solidFill>
            <a:schemeClr val="accent5">
              <a:lumMod val="75000"/>
            </a:schemeClr>
          </a:solidFill>
        </a:ln>
      </dgm:spPr>
      <dgm:t>
        <a:bodyPr/>
        <a:lstStyle/>
        <a:p>
          <a:r>
            <a:rPr lang="es-MX" sz="2000" dirty="0">
              <a:solidFill>
                <a:schemeClr val="tx1"/>
              </a:solidFill>
              <a:latin typeface="Arial" pitchFamily="34" charset="0"/>
              <a:cs typeface="Arial" pitchFamily="34" charset="0"/>
            </a:rPr>
            <a:t>Nombre del plantel</a:t>
          </a:r>
        </a:p>
      </dgm:t>
    </dgm:pt>
    <dgm:pt modelId="{13C3DA21-91D7-4F7A-B65E-57EA5A6BBBCC}" type="parTrans" cxnId="{DA66CC4E-0E59-4CE5-938E-0AC53200FD7E}">
      <dgm:prSet/>
      <dgm:spPr/>
      <dgm:t>
        <a:bodyPr/>
        <a:lstStyle/>
        <a:p>
          <a:endParaRPr lang="es-MX"/>
        </a:p>
      </dgm:t>
    </dgm:pt>
    <dgm:pt modelId="{7E2C54F3-3FF4-4570-A411-901424A36CE5}" type="sibTrans" cxnId="{DA66CC4E-0E59-4CE5-938E-0AC53200FD7E}">
      <dgm:prSet/>
      <dgm:spPr/>
      <dgm:t>
        <a:bodyPr/>
        <a:lstStyle/>
        <a:p>
          <a:endParaRPr lang="es-MX"/>
        </a:p>
      </dgm:t>
    </dgm:pt>
    <dgm:pt modelId="{E71BC48E-5A78-4140-887E-561A2096811E}">
      <dgm:prSet phldrT="[Texto]" custT="1"/>
      <dgm:spPr>
        <a:solidFill>
          <a:schemeClr val="accent5">
            <a:lumMod val="40000"/>
            <a:lumOff val="60000"/>
          </a:schemeClr>
        </a:solidFill>
        <a:ln>
          <a:solidFill>
            <a:schemeClr val="accent5">
              <a:lumMod val="75000"/>
            </a:schemeClr>
          </a:solidFill>
        </a:ln>
      </dgm:spPr>
      <dgm:t>
        <a:bodyPr/>
        <a:lstStyle/>
        <a:p>
          <a:r>
            <a:rPr lang="es-MX" sz="2000" dirty="0">
              <a:solidFill>
                <a:schemeClr val="tx1"/>
              </a:solidFill>
              <a:latin typeface="Arial" pitchFamily="34" charset="0"/>
              <a:cs typeface="Arial" pitchFamily="34" charset="0"/>
            </a:rPr>
            <a:t>Nombre del alumno</a:t>
          </a:r>
        </a:p>
      </dgm:t>
    </dgm:pt>
    <dgm:pt modelId="{FFCBD28F-2328-479E-969D-04A9656360C7}" type="parTrans" cxnId="{CD9DEBA6-A010-4172-9EC6-06A197754CA4}">
      <dgm:prSet/>
      <dgm:spPr/>
      <dgm:t>
        <a:bodyPr/>
        <a:lstStyle/>
        <a:p>
          <a:endParaRPr lang="es-MX"/>
        </a:p>
      </dgm:t>
    </dgm:pt>
    <dgm:pt modelId="{A30F68F4-65C0-461E-981A-09335A690C7F}" type="sibTrans" cxnId="{CD9DEBA6-A010-4172-9EC6-06A197754CA4}">
      <dgm:prSet/>
      <dgm:spPr/>
      <dgm:t>
        <a:bodyPr/>
        <a:lstStyle/>
        <a:p>
          <a:endParaRPr lang="es-MX"/>
        </a:p>
      </dgm:t>
    </dgm:pt>
    <dgm:pt modelId="{896078CB-B271-4CE9-BA84-7ECEDE671016}">
      <dgm:prSet custT="1"/>
      <dgm:spPr>
        <a:solidFill>
          <a:schemeClr val="accent5">
            <a:lumMod val="40000"/>
            <a:lumOff val="60000"/>
          </a:schemeClr>
        </a:solidFill>
        <a:ln>
          <a:solidFill>
            <a:schemeClr val="accent5">
              <a:lumMod val="75000"/>
            </a:schemeClr>
          </a:solidFill>
        </a:ln>
      </dgm:spPr>
      <dgm:t>
        <a:bodyPr/>
        <a:lstStyle/>
        <a:p>
          <a:r>
            <a:rPr lang="es-MX" sz="2000" dirty="0">
              <a:solidFill>
                <a:schemeClr val="tx1"/>
              </a:solidFill>
              <a:latin typeface="Arial" pitchFamily="34" charset="0"/>
              <a:cs typeface="Arial" pitchFamily="34" charset="0"/>
            </a:rPr>
            <a:t>Nombre de la escuela</a:t>
          </a:r>
        </a:p>
      </dgm:t>
    </dgm:pt>
    <dgm:pt modelId="{4D5943FD-02B9-4575-8751-8F61B7C9BE1D}" type="parTrans" cxnId="{04F15F26-3C7A-4CA6-B782-FA32469C17A2}">
      <dgm:prSet/>
      <dgm:spPr/>
      <dgm:t>
        <a:bodyPr/>
        <a:lstStyle/>
        <a:p>
          <a:endParaRPr lang="es-MX"/>
        </a:p>
      </dgm:t>
    </dgm:pt>
    <dgm:pt modelId="{157EBE2C-3EB9-4CA3-A8F3-C69BB5DE3374}" type="sibTrans" cxnId="{04F15F26-3C7A-4CA6-B782-FA32469C17A2}">
      <dgm:prSet/>
      <dgm:spPr/>
      <dgm:t>
        <a:bodyPr/>
        <a:lstStyle/>
        <a:p>
          <a:endParaRPr lang="es-MX"/>
        </a:p>
      </dgm:t>
    </dgm:pt>
    <dgm:pt modelId="{DB34FF50-7807-4E36-993F-AED4093DD26A}">
      <dgm:prSet phldrT="[Texto]" custT="1"/>
      <dgm:spPr>
        <a:solidFill>
          <a:schemeClr val="accent5">
            <a:lumMod val="40000"/>
            <a:lumOff val="60000"/>
          </a:schemeClr>
        </a:solidFill>
        <a:ln>
          <a:solidFill>
            <a:schemeClr val="accent5">
              <a:lumMod val="75000"/>
            </a:schemeClr>
          </a:solidFill>
        </a:ln>
      </dgm:spPr>
      <dgm:t>
        <a:bodyPr/>
        <a:lstStyle/>
        <a:p>
          <a:r>
            <a:rPr lang="es-MX" sz="2000" dirty="0">
              <a:solidFill>
                <a:schemeClr val="tx1"/>
              </a:solidFill>
              <a:latin typeface="Arial" pitchFamily="34" charset="0"/>
              <a:cs typeface="Arial" pitchFamily="34" charset="0"/>
            </a:rPr>
            <a:t>Fecha en que se concluyo el trabajo</a:t>
          </a:r>
        </a:p>
      </dgm:t>
    </dgm:pt>
    <dgm:pt modelId="{7FBAFD07-F4E9-4555-8B3C-57EBD3CFE28B}" type="parTrans" cxnId="{72FD389D-08F0-4C52-84EA-E8B544240BD0}">
      <dgm:prSet/>
      <dgm:spPr>
        <a:ln>
          <a:solidFill>
            <a:schemeClr val="accent5">
              <a:lumMod val="75000"/>
            </a:schemeClr>
          </a:solidFill>
        </a:ln>
      </dgm:spPr>
      <dgm:t>
        <a:bodyPr/>
        <a:lstStyle/>
        <a:p>
          <a:endParaRPr lang="es-MX"/>
        </a:p>
      </dgm:t>
    </dgm:pt>
    <dgm:pt modelId="{C558742D-5310-4198-9706-C86FE399E3C0}" type="sibTrans" cxnId="{72FD389D-08F0-4C52-84EA-E8B544240BD0}">
      <dgm:prSet/>
      <dgm:spPr/>
      <dgm:t>
        <a:bodyPr/>
        <a:lstStyle/>
        <a:p>
          <a:endParaRPr lang="es-MX"/>
        </a:p>
      </dgm:t>
    </dgm:pt>
    <dgm:pt modelId="{8319F7A8-32A8-495E-BB90-03940B6E7ECC}" type="pres">
      <dgm:prSet presAssocID="{8F5F2A48-40A6-4405-B6C9-D726A89C56A7}" presName="hierChild1" presStyleCnt="0">
        <dgm:presLayoutVars>
          <dgm:orgChart val="1"/>
          <dgm:chPref val="1"/>
          <dgm:dir/>
          <dgm:animOne val="branch"/>
          <dgm:animLvl val="lvl"/>
          <dgm:resizeHandles/>
        </dgm:presLayoutVars>
      </dgm:prSet>
      <dgm:spPr/>
      <dgm:t>
        <a:bodyPr/>
        <a:lstStyle/>
        <a:p>
          <a:endParaRPr lang="es-MX"/>
        </a:p>
      </dgm:t>
    </dgm:pt>
    <dgm:pt modelId="{1CFB72D8-0B7C-47DA-ACB2-CD00B2759A70}" type="pres">
      <dgm:prSet presAssocID="{082AE10A-9994-4CF1-9517-0B840405B2BE}" presName="hierRoot1" presStyleCnt="0">
        <dgm:presLayoutVars>
          <dgm:hierBranch val="init"/>
        </dgm:presLayoutVars>
      </dgm:prSet>
      <dgm:spPr/>
    </dgm:pt>
    <dgm:pt modelId="{A6EB4EFD-CBF8-40D2-B3B1-11651E128AC8}" type="pres">
      <dgm:prSet presAssocID="{082AE10A-9994-4CF1-9517-0B840405B2BE}" presName="rootComposite1" presStyleCnt="0"/>
      <dgm:spPr/>
    </dgm:pt>
    <dgm:pt modelId="{DDF71D66-02EF-4884-BFDF-F875A9BA3276}" type="pres">
      <dgm:prSet presAssocID="{082AE10A-9994-4CF1-9517-0B840405B2BE}" presName="rootText1" presStyleLbl="node0" presStyleIdx="0" presStyleCnt="1" custLinFactNeighborX="4846" custLinFactNeighborY="6477">
        <dgm:presLayoutVars>
          <dgm:chPref val="3"/>
        </dgm:presLayoutVars>
      </dgm:prSet>
      <dgm:spPr/>
      <dgm:t>
        <a:bodyPr/>
        <a:lstStyle/>
        <a:p>
          <a:endParaRPr lang="es-MX"/>
        </a:p>
      </dgm:t>
    </dgm:pt>
    <dgm:pt modelId="{715C41F2-C3BC-4EC1-BDF2-81231CBD5E7F}" type="pres">
      <dgm:prSet presAssocID="{082AE10A-9994-4CF1-9517-0B840405B2BE}" presName="rootConnector1" presStyleLbl="node1" presStyleIdx="0" presStyleCnt="0"/>
      <dgm:spPr/>
      <dgm:t>
        <a:bodyPr/>
        <a:lstStyle/>
        <a:p>
          <a:endParaRPr lang="es-MX"/>
        </a:p>
      </dgm:t>
    </dgm:pt>
    <dgm:pt modelId="{5F66C6B9-589A-4E00-AE10-255D26BBD313}" type="pres">
      <dgm:prSet presAssocID="{082AE10A-9994-4CF1-9517-0B840405B2BE}" presName="hierChild2" presStyleCnt="0"/>
      <dgm:spPr/>
    </dgm:pt>
    <dgm:pt modelId="{99A07BA0-14D6-4B51-A8DE-1084D8A36890}" type="pres">
      <dgm:prSet presAssocID="{62054EA0-49DD-43D3-BFC0-B73721D9F77B}" presName="Name37" presStyleLbl="parChTrans1D2" presStyleIdx="0" presStyleCnt="5"/>
      <dgm:spPr/>
      <dgm:t>
        <a:bodyPr/>
        <a:lstStyle/>
        <a:p>
          <a:endParaRPr lang="es-MX"/>
        </a:p>
      </dgm:t>
    </dgm:pt>
    <dgm:pt modelId="{B50BFC3B-40DA-4721-8B6E-8D67D1B132ED}" type="pres">
      <dgm:prSet presAssocID="{F23D3483-9303-4205-A930-7AA8D3D0DB9A}" presName="hierRoot2" presStyleCnt="0">
        <dgm:presLayoutVars>
          <dgm:hierBranch val="init"/>
        </dgm:presLayoutVars>
      </dgm:prSet>
      <dgm:spPr/>
    </dgm:pt>
    <dgm:pt modelId="{3B883973-0771-4BFD-AC40-05A25BEE8531}" type="pres">
      <dgm:prSet presAssocID="{F23D3483-9303-4205-A930-7AA8D3D0DB9A}" presName="rootComposite" presStyleCnt="0"/>
      <dgm:spPr/>
    </dgm:pt>
    <dgm:pt modelId="{A7346CFB-E03B-4951-8AD3-AA9CC13B1B5C}" type="pres">
      <dgm:prSet presAssocID="{F23D3483-9303-4205-A930-7AA8D3D0DB9A}" presName="rootText" presStyleLbl="node2" presStyleIdx="0" presStyleCnt="5" custLinFactNeighborX="4846" custLinFactNeighborY="6477">
        <dgm:presLayoutVars>
          <dgm:chPref val="3"/>
        </dgm:presLayoutVars>
      </dgm:prSet>
      <dgm:spPr/>
      <dgm:t>
        <a:bodyPr/>
        <a:lstStyle/>
        <a:p>
          <a:endParaRPr lang="es-MX"/>
        </a:p>
      </dgm:t>
    </dgm:pt>
    <dgm:pt modelId="{6FD7BF21-D163-497C-9471-A457C726D835}" type="pres">
      <dgm:prSet presAssocID="{F23D3483-9303-4205-A930-7AA8D3D0DB9A}" presName="rootConnector" presStyleLbl="node2" presStyleIdx="0" presStyleCnt="5"/>
      <dgm:spPr/>
      <dgm:t>
        <a:bodyPr/>
        <a:lstStyle/>
        <a:p>
          <a:endParaRPr lang="es-MX"/>
        </a:p>
      </dgm:t>
    </dgm:pt>
    <dgm:pt modelId="{4D3B2A8E-F98C-460D-94D8-581A69D0470F}" type="pres">
      <dgm:prSet presAssocID="{F23D3483-9303-4205-A930-7AA8D3D0DB9A}" presName="hierChild4" presStyleCnt="0"/>
      <dgm:spPr/>
    </dgm:pt>
    <dgm:pt modelId="{772103A5-21D3-475B-8BA9-0DFDCBEB6059}" type="pres">
      <dgm:prSet presAssocID="{F23D3483-9303-4205-A930-7AA8D3D0DB9A}" presName="hierChild5" presStyleCnt="0"/>
      <dgm:spPr/>
    </dgm:pt>
    <dgm:pt modelId="{BA9F224C-C68B-46FE-8B87-B07AA02959F5}" type="pres">
      <dgm:prSet presAssocID="{13C3DA21-91D7-4F7A-B65E-57EA5A6BBBCC}" presName="Name37" presStyleLbl="parChTrans1D2" presStyleIdx="1" presStyleCnt="5"/>
      <dgm:spPr/>
      <dgm:t>
        <a:bodyPr/>
        <a:lstStyle/>
        <a:p>
          <a:endParaRPr lang="es-MX"/>
        </a:p>
      </dgm:t>
    </dgm:pt>
    <dgm:pt modelId="{DD96443B-F7A0-4C52-A285-2E01AC0C9EAC}" type="pres">
      <dgm:prSet presAssocID="{F938A487-8C9B-4778-9C2C-70EFAA95F7BA}" presName="hierRoot2" presStyleCnt="0">
        <dgm:presLayoutVars>
          <dgm:hierBranch val="init"/>
        </dgm:presLayoutVars>
      </dgm:prSet>
      <dgm:spPr/>
    </dgm:pt>
    <dgm:pt modelId="{E5FA6113-4DAC-47F7-AE9F-3D9BED5914FB}" type="pres">
      <dgm:prSet presAssocID="{F938A487-8C9B-4778-9C2C-70EFAA95F7BA}" presName="rootComposite" presStyleCnt="0"/>
      <dgm:spPr/>
    </dgm:pt>
    <dgm:pt modelId="{164A77E0-4096-4B67-94F6-D035731C1763}" type="pres">
      <dgm:prSet presAssocID="{F938A487-8C9B-4778-9C2C-70EFAA95F7BA}" presName="rootText" presStyleLbl="node2" presStyleIdx="1" presStyleCnt="5" custLinFactNeighborX="-7526" custLinFactNeighborY="7526">
        <dgm:presLayoutVars>
          <dgm:chPref val="3"/>
        </dgm:presLayoutVars>
      </dgm:prSet>
      <dgm:spPr/>
      <dgm:t>
        <a:bodyPr/>
        <a:lstStyle/>
        <a:p>
          <a:endParaRPr lang="es-MX"/>
        </a:p>
      </dgm:t>
    </dgm:pt>
    <dgm:pt modelId="{EA5E5B63-A81B-4F4F-A401-4D4D636BC36E}" type="pres">
      <dgm:prSet presAssocID="{F938A487-8C9B-4778-9C2C-70EFAA95F7BA}" presName="rootConnector" presStyleLbl="node2" presStyleIdx="1" presStyleCnt="5"/>
      <dgm:spPr/>
      <dgm:t>
        <a:bodyPr/>
        <a:lstStyle/>
        <a:p>
          <a:endParaRPr lang="es-MX"/>
        </a:p>
      </dgm:t>
    </dgm:pt>
    <dgm:pt modelId="{39DDBA32-361E-4943-9CD8-267E2D95ED66}" type="pres">
      <dgm:prSet presAssocID="{F938A487-8C9B-4778-9C2C-70EFAA95F7BA}" presName="hierChild4" presStyleCnt="0"/>
      <dgm:spPr/>
    </dgm:pt>
    <dgm:pt modelId="{52BAEBDF-5C6F-4D68-9C47-BF43A575F2D2}" type="pres">
      <dgm:prSet presAssocID="{F938A487-8C9B-4778-9C2C-70EFAA95F7BA}" presName="hierChild5" presStyleCnt="0"/>
      <dgm:spPr/>
    </dgm:pt>
    <dgm:pt modelId="{7A684F1D-DD7D-4D19-8FE8-5DF681E00FB4}" type="pres">
      <dgm:prSet presAssocID="{4D5943FD-02B9-4575-8751-8F61B7C9BE1D}" presName="Name37" presStyleLbl="parChTrans1D2" presStyleIdx="2" presStyleCnt="5"/>
      <dgm:spPr/>
      <dgm:t>
        <a:bodyPr/>
        <a:lstStyle/>
        <a:p>
          <a:endParaRPr lang="es-MX"/>
        </a:p>
      </dgm:t>
    </dgm:pt>
    <dgm:pt modelId="{75208AE8-BE41-45A3-8522-C5CCF9986C80}" type="pres">
      <dgm:prSet presAssocID="{896078CB-B271-4CE9-BA84-7ECEDE671016}" presName="hierRoot2" presStyleCnt="0">
        <dgm:presLayoutVars>
          <dgm:hierBranch val="init"/>
        </dgm:presLayoutVars>
      </dgm:prSet>
      <dgm:spPr/>
    </dgm:pt>
    <dgm:pt modelId="{DE1F4DF4-D3CB-420E-8771-7A53AB54CD89}" type="pres">
      <dgm:prSet presAssocID="{896078CB-B271-4CE9-BA84-7ECEDE671016}" presName="rootComposite" presStyleCnt="0"/>
      <dgm:spPr/>
    </dgm:pt>
    <dgm:pt modelId="{874C8EB1-85D0-4816-9498-6C66924A05DB}" type="pres">
      <dgm:prSet presAssocID="{896078CB-B271-4CE9-BA84-7ECEDE671016}" presName="rootText" presStyleLbl="node2" presStyleIdx="2" presStyleCnt="5" custLinFactNeighborX="-7526" custLinFactNeighborY="7526">
        <dgm:presLayoutVars>
          <dgm:chPref val="3"/>
        </dgm:presLayoutVars>
      </dgm:prSet>
      <dgm:spPr/>
      <dgm:t>
        <a:bodyPr/>
        <a:lstStyle/>
        <a:p>
          <a:endParaRPr lang="es-MX"/>
        </a:p>
      </dgm:t>
    </dgm:pt>
    <dgm:pt modelId="{8AB6893B-581F-4DA5-BDB5-B8BC608E6AA9}" type="pres">
      <dgm:prSet presAssocID="{896078CB-B271-4CE9-BA84-7ECEDE671016}" presName="rootConnector" presStyleLbl="node2" presStyleIdx="2" presStyleCnt="5"/>
      <dgm:spPr/>
      <dgm:t>
        <a:bodyPr/>
        <a:lstStyle/>
        <a:p>
          <a:endParaRPr lang="es-MX"/>
        </a:p>
      </dgm:t>
    </dgm:pt>
    <dgm:pt modelId="{D7EF2F8D-8C00-40B3-B4C2-33DF4479DECD}" type="pres">
      <dgm:prSet presAssocID="{896078CB-B271-4CE9-BA84-7ECEDE671016}" presName="hierChild4" presStyleCnt="0"/>
      <dgm:spPr/>
    </dgm:pt>
    <dgm:pt modelId="{D8EA5806-457E-4E76-A0BF-672398C4560C}" type="pres">
      <dgm:prSet presAssocID="{896078CB-B271-4CE9-BA84-7ECEDE671016}" presName="hierChild5" presStyleCnt="0"/>
      <dgm:spPr/>
    </dgm:pt>
    <dgm:pt modelId="{B995872A-9098-494E-9D73-F1D7D4F8468A}" type="pres">
      <dgm:prSet presAssocID="{FFCBD28F-2328-479E-969D-04A9656360C7}" presName="Name37" presStyleLbl="parChTrans1D2" presStyleIdx="3" presStyleCnt="5"/>
      <dgm:spPr/>
      <dgm:t>
        <a:bodyPr/>
        <a:lstStyle/>
        <a:p>
          <a:endParaRPr lang="es-MX"/>
        </a:p>
      </dgm:t>
    </dgm:pt>
    <dgm:pt modelId="{D13D0E86-0220-4AC4-A7BC-637C0D98E98D}" type="pres">
      <dgm:prSet presAssocID="{E71BC48E-5A78-4140-887E-561A2096811E}" presName="hierRoot2" presStyleCnt="0">
        <dgm:presLayoutVars>
          <dgm:hierBranch val="init"/>
        </dgm:presLayoutVars>
      </dgm:prSet>
      <dgm:spPr/>
    </dgm:pt>
    <dgm:pt modelId="{DE28342F-F442-4831-9629-AAE3BF13A1DC}" type="pres">
      <dgm:prSet presAssocID="{E71BC48E-5A78-4140-887E-561A2096811E}" presName="rootComposite" presStyleCnt="0"/>
      <dgm:spPr/>
    </dgm:pt>
    <dgm:pt modelId="{497C0557-DABD-4B15-BE4E-810CD04715FD}" type="pres">
      <dgm:prSet presAssocID="{E71BC48E-5A78-4140-887E-561A2096811E}" presName="rootText" presStyleLbl="node2" presStyleIdx="3" presStyleCnt="5" custLinFactNeighborX="-7526" custLinFactNeighborY="7526">
        <dgm:presLayoutVars>
          <dgm:chPref val="3"/>
        </dgm:presLayoutVars>
      </dgm:prSet>
      <dgm:spPr/>
      <dgm:t>
        <a:bodyPr/>
        <a:lstStyle/>
        <a:p>
          <a:endParaRPr lang="es-MX"/>
        </a:p>
      </dgm:t>
    </dgm:pt>
    <dgm:pt modelId="{695086BC-F5F1-41BE-82D8-2A7CF4E20A77}" type="pres">
      <dgm:prSet presAssocID="{E71BC48E-5A78-4140-887E-561A2096811E}" presName="rootConnector" presStyleLbl="node2" presStyleIdx="3" presStyleCnt="5"/>
      <dgm:spPr/>
      <dgm:t>
        <a:bodyPr/>
        <a:lstStyle/>
        <a:p>
          <a:endParaRPr lang="es-MX"/>
        </a:p>
      </dgm:t>
    </dgm:pt>
    <dgm:pt modelId="{71D2F22E-6AC7-4009-88EA-A729AC8EE4DA}" type="pres">
      <dgm:prSet presAssocID="{E71BC48E-5A78-4140-887E-561A2096811E}" presName="hierChild4" presStyleCnt="0"/>
      <dgm:spPr/>
    </dgm:pt>
    <dgm:pt modelId="{F4730722-E626-4C6A-85E4-3DAE9F77FDE3}" type="pres">
      <dgm:prSet presAssocID="{E71BC48E-5A78-4140-887E-561A2096811E}" presName="hierChild5" presStyleCnt="0"/>
      <dgm:spPr/>
    </dgm:pt>
    <dgm:pt modelId="{F9DE5798-72FE-4F9F-B381-B8F0DC20CCAB}" type="pres">
      <dgm:prSet presAssocID="{7FBAFD07-F4E9-4555-8B3C-57EBD3CFE28B}" presName="Name37" presStyleLbl="parChTrans1D2" presStyleIdx="4" presStyleCnt="5"/>
      <dgm:spPr/>
      <dgm:t>
        <a:bodyPr/>
        <a:lstStyle/>
        <a:p>
          <a:endParaRPr lang="es-MX"/>
        </a:p>
      </dgm:t>
    </dgm:pt>
    <dgm:pt modelId="{8DCE4B63-7559-4870-9BA9-A7236C3D90C3}" type="pres">
      <dgm:prSet presAssocID="{DB34FF50-7807-4E36-993F-AED4093DD26A}" presName="hierRoot2" presStyleCnt="0">
        <dgm:presLayoutVars>
          <dgm:hierBranch val="init"/>
        </dgm:presLayoutVars>
      </dgm:prSet>
      <dgm:spPr/>
    </dgm:pt>
    <dgm:pt modelId="{5399534C-46CE-46FC-98F7-98749077A4D3}" type="pres">
      <dgm:prSet presAssocID="{DB34FF50-7807-4E36-993F-AED4093DD26A}" presName="rootComposite" presStyleCnt="0"/>
      <dgm:spPr/>
    </dgm:pt>
    <dgm:pt modelId="{D1FA4267-4DB3-4981-8CFA-7D060945C246}" type="pres">
      <dgm:prSet presAssocID="{DB34FF50-7807-4E36-993F-AED4093DD26A}" presName="rootText" presStyleLbl="node2" presStyleIdx="4" presStyleCnt="5" custLinFactNeighborX="-7526" custLinFactNeighborY="7526">
        <dgm:presLayoutVars>
          <dgm:chPref val="3"/>
        </dgm:presLayoutVars>
      </dgm:prSet>
      <dgm:spPr/>
      <dgm:t>
        <a:bodyPr/>
        <a:lstStyle/>
        <a:p>
          <a:endParaRPr lang="es-MX"/>
        </a:p>
      </dgm:t>
    </dgm:pt>
    <dgm:pt modelId="{655F97AF-976B-4AB2-8722-183EB0A35B46}" type="pres">
      <dgm:prSet presAssocID="{DB34FF50-7807-4E36-993F-AED4093DD26A}" presName="rootConnector" presStyleLbl="node2" presStyleIdx="4" presStyleCnt="5"/>
      <dgm:spPr/>
      <dgm:t>
        <a:bodyPr/>
        <a:lstStyle/>
        <a:p>
          <a:endParaRPr lang="es-MX"/>
        </a:p>
      </dgm:t>
    </dgm:pt>
    <dgm:pt modelId="{350B69B4-A0E9-4F9F-B103-C7E8CAE00010}" type="pres">
      <dgm:prSet presAssocID="{DB34FF50-7807-4E36-993F-AED4093DD26A}" presName="hierChild4" presStyleCnt="0"/>
      <dgm:spPr/>
    </dgm:pt>
    <dgm:pt modelId="{804C97FA-EC9D-4072-9362-C4B3870858D0}" type="pres">
      <dgm:prSet presAssocID="{DB34FF50-7807-4E36-993F-AED4093DD26A}" presName="hierChild5" presStyleCnt="0"/>
      <dgm:spPr/>
    </dgm:pt>
    <dgm:pt modelId="{6B3695AC-A971-451F-A6B7-248BA4527FE4}" type="pres">
      <dgm:prSet presAssocID="{082AE10A-9994-4CF1-9517-0B840405B2BE}" presName="hierChild3" presStyleCnt="0"/>
      <dgm:spPr/>
    </dgm:pt>
  </dgm:ptLst>
  <dgm:cxnLst>
    <dgm:cxn modelId="{78DAA888-03C7-4C9F-BCD8-20E0A40C15B6}" type="presOf" srcId="{13C3DA21-91D7-4F7A-B65E-57EA5A6BBBCC}" destId="{BA9F224C-C68B-46FE-8B87-B07AA02959F5}" srcOrd="0" destOrd="0" presId="urn:microsoft.com/office/officeart/2005/8/layout/orgChart1"/>
    <dgm:cxn modelId="{EFE39074-94DD-4DA2-A707-8FC1BB2B5066}" type="presOf" srcId="{082AE10A-9994-4CF1-9517-0B840405B2BE}" destId="{715C41F2-C3BC-4EC1-BDF2-81231CBD5E7F}" srcOrd="1" destOrd="0" presId="urn:microsoft.com/office/officeart/2005/8/layout/orgChart1"/>
    <dgm:cxn modelId="{A6F3DFC7-A441-4823-A9B7-AA91DC5EF278}" type="presOf" srcId="{896078CB-B271-4CE9-BA84-7ECEDE671016}" destId="{8AB6893B-581F-4DA5-BDB5-B8BC608E6AA9}" srcOrd="1" destOrd="0" presId="urn:microsoft.com/office/officeart/2005/8/layout/orgChart1"/>
    <dgm:cxn modelId="{11CD7D6D-7D9A-4ABB-8723-5E54CD3F9089}" type="presOf" srcId="{E71BC48E-5A78-4140-887E-561A2096811E}" destId="{497C0557-DABD-4B15-BE4E-810CD04715FD}" srcOrd="0" destOrd="0" presId="urn:microsoft.com/office/officeart/2005/8/layout/orgChart1"/>
    <dgm:cxn modelId="{85D1DD30-9645-4E1A-89B3-4A5BF822F4C1}" type="presOf" srcId="{8F5F2A48-40A6-4405-B6C9-D726A89C56A7}" destId="{8319F7A8-32A8-495E-BB90-03940B6E7ECC}" srcOrd="0" destOrd="0" presId="urn:microsoft.com/office/officeart/2005/8/layout/orgChart1"/>
    <dgm:cxn modelId="{B9859C8A-9702-4071-B5CC-C5028EAEB73C}" srcId="{8F5F2A48-40A6-4405-B6C9-D726A89C56A7}" destId="{082AE10A-9994-4CF1-9517-0B840405B2BE}" srcOrd="0" destOrd="0" parTransId="{57CFC430-2837-40D4-925B-A50DCC08FF18}" sibTransId="{D882AD12-F200-4BCB-9D0D-9732F33DE9E2}"/>
    <dgm:cxn modelId="{72FD389D-08F0-4C52-84EA-E8B544240BD0}" srcId="{082AE10A-9994-4CF1-9517-0B840405B2BE}" destId="{DB34FF50-7807-4E36-993F-AED4093DD26A}" srcOrd="4" destOrd="0" parTransId="{7FBAFD07-F4E9-4555-8B3C-57EBD3CFE28B}" sibTransId="{C558742D-5310-4198-9706-C86FE399E3C0}"/>
    <dgm:cxn modelId="{4A54A0AD-8F9C-47E9-8E19-41B2780F774D}" type="presOf" srcId="{4D5943FD-02B9-4575-8751-8F61B7C9BE1D}" destId="{7A684F1D-DD7D-4D19-8FE8-5DF681E00FB4}" srcOrd="0" destOrd="0" presId="urn:microsoft.com/office/officeart/2005/8/layout/orgChart1"/>
    <dgm:cxn modelId="{06039DF0-F0B1-4ACD-81F9-CF80478EF693}" type="presOf" srcId="{F938A487-8C9B-4778-9C2C-70EFAA95F7BA}" destId="{164A77E0-4096-4B67-94F6-D035731C1763}" srcOrd="0" destOrd="0" presId="urn:microsoft.com/office/officeart/2005/8/layout/orgChart1"/>
    <dgm:cxn modelId="{1F614A98-30B6-4612-82DF-1C78FF9A339D}" type="presOf" srcId="{F23D3483-9303-4205-A930-7AA8D3D0DB9A}" destId="{6FD7BF21-D163-497C-9471-A457C726D835}" srcOrd="1" destOrd="0" presId="urn:microsoft.com/office/officeart/2005/8/layout/orgChart1"/>
    <dgm:cxn modelId="{DA66CC4E-0E59-4CE5-938E-0AC53200FD7E}" srcId="{082AE10A-9994-4CF1-9517-0B840405B2BE}" destId="{F938A487-8C9B-4778-9C2C-70EFAA95F7BA}" srcOrd="1" destOrd="0" parTransId="{13C3DA21-91D7-4F7A-B65E-57EA5A6BBBCC}" sibTransId="{7E2C54F3-3FF4-4570-A411-901424A36CE5}"/>
    <dgm:cxn modelId="{CF349ECF-6C9C-4077-B656-4B3D9B76356D}" type="presOf" srcId="{F23D3483-9303-4205-A930-7AA8D3D0DB9A}" destId="{A7346CFB-E03B-4951-8AD3-AA9CC13B1B5C}" srcOrd="0" destOrd="0" presId="urn:microsoft.com/office/officeart/2005/8/layout/orgChart1"/>
    <dgm:cxn modelId="{76E01946-F484-4DC3-AB03-674875F72FE3}" type="presOf" srcId="{896078CB-B271-4CE9-BA84-7ECEDE671016}" destId="{874C8EB1-85D0-4816-9498-6C66924A05DB}" srcOrd="0" destOrd="0" presId="urn:microsoft.com/office/officeart/2005/8/layout/orgChart1"/>
    <dgm:cxn modelId="{237A6415-B153-49B8-8F5D-B612AB79F7E7}" type="presOf" srcId="{F938A487-8C9B-4778-9C2C-70EFAA95F7BA}" destId="{EA5E5B63-A81B-4F4F-A401-4D4D636BC36E}" srcOrd="1" destOrd="0" presId="urn:microsoft.com/office/officeart/2005/8/layout/orgChart1"/>
    <dgm:cxn modelId="{3F016D9E-BBB5-4321-9FA1-5403EA6C8700}" type="presOf" srcId="{082AE10A-9994-4CF1-9517-0B840405B2BE}" destId="{DDF71D66-02EF-4884-BFDF-F875A9BA3276}" srcOrd="0" destOrd="0" presId="urn:microsoft.com/office/officeart/2005/8/layout/orgChart1"/>
    <dgm:cxn modelId="{0ECCC666-7E42-484A-93AE-E0AEC9EB0911}" type="presOf" srcId="{62054EA0-49DD-43D3-BFC0-B73721D9F77B}" destId="{99A07BA0-14D6-4B51-A8DE-1084D8A36890}" srcOrd="0" destOrd="0" presId="urn:microsoft.com/office/officeart/2005/8/layout/orgChart1"/>
    <dgm:cxn modelId="{222E7204-B9D3-4CA0-97BB-1F355B9FB22C}" type="presOf" srcId="{FFCBD28F-2328-479E-969D-04A9656360C7}" destId="{B995872A-9098-494E-9D73-F1D7D4F8468A}" srcOrd="0" destOrd="0" presId="urn:microsoft.com/office/officeart/2005/8/layout/orgChart1"/>
    <dgm:cxn modelId="{DEB432C2-C335-42F2-A666-72E2D6EFEB63}" type="presOf" srcId="{7FBAFD07-F4E9-4555-8B3C-57EBD3CFE28B}" destId="{F9DE5798-72FE-4F9F-B381-B8F0DC20CCAB}" srcOrd="0" destOrd="0" presId="urn:microsoft.com/office/officeart/2005/8/layout/orgChart1"/>
    <dgm:cxn modelId="{E2DD26D5-5FE5-4176-8B8A-2A8A73626575}" srcId="{082AE10A-9994-4CF1-9517-0B840405B2BE}" destId="{F23D3483-9303-4205-A930-7AA8D3D0DB9A}" srcOrd="0" destOrd="0" parTransId="{62054EA0-49DD-43D3-BFC0-B73721D9F77B}" sibTransId="{278895DA-C742-48E7-A50E-8BBE20BB14AD}"/>
    <dgm:cxn modelId="{CD9DEBA6-A010-4172-9EC6-06A197754CA4}" srcId="{082AE10A-9994-4CF1-9517-0B840405B2BE}" destId="{E71BC48E-5A78-4140-887E-561A2096811E}" srcOrd="3" destOrd="0" parTransId="{FFCBD28F-2328-479E-969D-04A9656360C7}" sibTransId="{A30F68F4-65C0-461E-981A-09335A690C7F}"/>
    <dgm:cxn modelId="{5D6161D1-FFE1-49B0-B9C1-E1C48A1D2DC4}" type="presOf" srcId="{E71BC48E-5A78-4140-887E-561A2096811E}" destId="{695086BC-F5F1-41BE-82D8-2A7CF4E20A77}" srcOrd="1" destOrd="0" presId="urn:microsoft.com/office/officeart/2005/8/layout/orgChart1"/>
    <dgm:cxn modelId="{04F15F26-3C7A-4CA6-B782-FA32469C17A2}" srcId="{082AE10A-9994-4CF1-9517-0B840405B2BE}" destId="{896078CB-B271-4CE9-BA84-7ECEDE671016}" srcOrd="2" destOrd="0" parTransId="{4D5943FD-02B9-4575-8751-8F61B7C9BE1D}" sibTransId="{157EBE2C-3EB9-4CA3-A8F3-C69BB5DE3374}"/>
    <dgm:cxn modelId="{089F37CA-778E-4F89-82DC-386DD411EF9E}" type="presOf" srcId="{DB34FF50-7807-4E36-993F-AED4093DD26A}" destId="{D1FA4267-4DB3-4981-8CFA-7D060945C246}" srcOrd="0" destOrd="0" presId="urn:microsoft.com/office/officeart/2005/8/layout/orgChart1"/>
    <dgm:cxn modelId="{94703A22-2218-4E9B-8CBC-5E2346C407EC}" type="presOf" srcId="{DB34FF50-7807-4E36-993F-AED4093DD26A}" destId="{655F97AF-976B-4AB2-8722-183EB0A35B46}" srcOrd="1" destOrd="0" presId="urn:microsoft.com/office/officeart/2005/8/layout/orgChart1"/>
    <dgm:cxn modelId="{86544854-6E90-42BA-98C0-5C815D0EAB66}" type="presParOf" srcId="{8319F7A8-32A8-495E-BB90-03940B6E7ECC}" destId="{1CFB72D8-0B7C-47DA-ACB2-CD00B2759A70}" srcOrd="0" destOrd="0" presId="urn:microsoft.com/office/officeart/2005/8/layout/orgChart1"/>
    <dgm:cxn modelId="{4D731A9F-B116-46DF-8080-4A7451A3412E}" type="presParOf" srcId="{1CFB72D8-0B7C-47DA-ACB2-CD00B2759A70}" destId="{A6EB4EFD-CBF8-40D2-B3B1-11651E128AC8}" srcOrd="0" destOrd="0" presId="urn:microsoft.com/office/officeart/2005/8/layout/orgChart1"/>
    <dgm:cxn modelId="{0F334D18-0979-4E59-9F41-3BECC376D0A2}" type="presParOf" srcId="{A6EB4EFD-CBF8-40D2-B3B1-11651E128AC8}" destId="{DDF71D66-02EF-4884-BFDF-F875A9BA3276}" srcOrd="0" destOrd="0" presId="urn:microsoft.com/office/officeart/2005/8/layout/orgChart1"/>
    <dgm:cxn modelId="{94FC1129-B790-4BCA-B46A-1793126B0E9B}" type="presParOf" srcId="{A6EB4EFD-CBF8-40D2-B3B1-11651E128AC8}" destId="{715C41F2-C3BC-4EC1-BDF2-81231CBD5E7F}" srcOrd="1" destOrd="0" presId="urn:microsoft.com/office/officeart/2005/8/layout/orgChart1"/>
    <dgm:cxn modelId="{5E43C2A3-C549-4DFE-AFD3-54E7660A1382}" type="presParOf" srcId="{1CFB72D8-0B7C-47DA-ACB2-CD00B2759A70}" destId="{5F66C6B9-589A-4E00-AE10-255D26BBD313}" srcOrd="1" destOrd="0" presId="urn:microsoft.com/office/officeart/2005/8/layout/orgChart1"/>
    <dgm:cxn modelId="{34AFC52B-3278-4FF7-B798-E4E90E6F0064}" type="presParOf" srcId="{5F66C6B9-589A-4E00-AE10-255D26BBD313}" destId="{99A07BA0-14D6-4B51-A8DE-1084D8A36890}" srcOrd="0" destOrd="0" presId="urn:microsoft.com/office/officeart/2005/8/layout/orgChart1"/>
    <dgm:cxn modelId="{70F3BB29-07C3-4911-B916-5E1E7175605E}" type="presParOf" srcId="{5F66C6B9-589A-4E00-AE10-255D26BBD313}" destId="{B50BFC3B-40DA-4721-8B6E-8D67D1B132ED}" srcOrd="1" destOrd="0" presId="urn:microsoft.com/office/officeart/2005/8/layout/orgChart1"/>
    <dgm:cxn modelId="{CC6B906D-8213-495B-8E97-34A9E4E4A942}" type="presParOf" srcId="{B50BFC3B-40DA-4721-8B6E-8D67D1B132ED}" destId="{3B883973-0771-4BFD-AC40-05A25BEE8531}" srcOrd="0" destOrd="0" presId="urn:microsoft.com/office/officeart/2005/8/layout/orgChart1"/>
    <dgm:cxn modelId="{E1025FCB-70EB-47E5-A4C2-1A927F93665F}" type="presParOf" srcId="{3B883973-0771-4BFD-AC40-05A25BEE8531}" destId="{A7346CFB-E03B-4951-8AD3-AA9CC13B1B5C}" srcOrd="0" destOrd="0" presId="urn:microsoft.com/office/officeart/2005/8/layout/orgChart1"/>
    <dgm:cxn modelId="{B93198DF-B01B-4B1C-90A9-D20079CB6E09}" type="presParOf" srcId="{3B883973-0771-4BFD-AC40-05A25BEE8531}" destId="{6FD7BF21-D163-497C-9471-A457C726D835}" srcOrd="1" destOrd="0" presId="urn:microsoft.com/office/officeart/2005/8/layout/orgChart1"/>
    <dgm:cxn modelId="{43B50D37-0051-4D31-8A88-291ADD831837}" type="presParOf" srcId="{B50BFC3B-40DA-4721-8B6E-8D67D1B132ED}" destId="{4D3B2A8E-F98C-460D-94D8-581A69D0470F}" srcOrd="1" destOrd="0" presId="urn:microsoft.com/office/officeart/2005/8/layout/orgChart1"/>
    <dgm:cxn modelId="{69E5B1D3-6E5D-450D-9949-F8FB6F5761AF}" type="presParOf" srcId="{B50BFC3B-40DA-4721-8B6E-8D67D1B132ED}" destId="{772103A5-21D3-475B-8BA9-0DFDCBEB6059}" srcOrd="2" destOrd="0" presId="urn:microsoft.com/office/officeart/2005/8/layout/orgChart1"/>
    <dgm:cxn modelId="{4184037F-17CC-4ABA-A90F-736677CC240F}" type="presParOf" srcId="{5F66C6B9-589A-4E00-AE10-255D26BBD313}" destId="{BA9F224C-C68B-46FE-8B87-B07AA02959F5}" srcOrd="2" destOrd="0" presId="urn:microsoft.com/office/officeart/2005/8/layout/orgChart1"/>
    <dgm:cxn modelId="{492355FC-4CEB-4D56-AEE4-DC9B88A5E2B0}" type="presParOf" srcId="{5F66C6B9-589A-4E00-AE10-255D26BBD313}" destId="{DD96443B-F7A0-4C52-A285-2E01AC0C9EAC}" srcOrd="3" destOrd="0" presId="urn:microsoft.com/office/officeart/2005/8/layout/orgChart1"/>
    <dgm:cxn modelId="{06D07E84-4E15-4BBC-8A23-86FE20D6CAC7}" type="presParOf" srcId="{DD96443B-F7A0-4C52-A285-2E01AC0C9EAC}" destId="{E5FA6113-4DAC-47F7-AE9F-3D9BED5914FB}" srcOrd="0" destOrd="0" presId="urn:microsoft.com/office/officeart/2005/8/layout/orgChart1"/>
    <dgm:cxn modelId="{B5B762E2-5D40-4C98-BAFB-D48F1308E53D}" type="presParOf" srcId="{E5FA6113-4DAC-47F7-AE9F-3D9BED5914FB}" destId="{164A77E0-4096-4B67-94F6-D035731C1763}" srcOrd="0" destOrd="0" presId="urn:microsoft.com/office/officeart/2005/8/layout/orgChart1"/>
    <dgm:cxn modelId="{1719E113-5BD1-4895-BAED-BA30045C2FF4}" type="presParOf" srcId="{E5FA6113-4DAC-47F7-AE9F-3D9BED5914FB}" destId="{EA5E5B63-A81B-4F4F-A401-4D4D636BC36E}" srcOrd="1" destOrd="0" presId="urn:microsoft.com/office/officeart/2005/8/layout/orgChart1"/>
    <dgm:cxn modelId="{7693709F-12B9-4C14-8C5C-BF906CDC3485}" type="presParOf" srcId="{DD96443B-F7A0-4C52-A285-2E01AC0C9EAC}" destId="{39DDBA32-361E-4943-9CD8-267E2D95ED66}" srcOrd="1" destOrd="0" presId="urn:microsoft.com/office/officeart/2005/8/layout/orgChart1"/>
    <dgm:cxn modelId="{9E4F1CD5-B502-485E-B14D-38A62125EB84}" type="presParOf" srcId="{DD96443B-F7A0-4C52-A285-2E01AC0C9EAC}" destId="{52BAEBDF-5C6F-4D68-9C47-BF43A575F2D2}" srcOrd="2" destOrd="0" presId="urn:microsoft.com/office/officeart/2005/8/layout/orgChart1"/>
    <dgm:cxn modelId="{ABBB2F29-1358-432D-B58A-766763B653C0}" type="presParOf" srcId="{5F66C6B9-589A-4E00-AE10-255D26BBD313}" destId="{7A684F1D-DD7D-4D19-8FE8-5DF681E00FB4}" srcOrd="4" destOrd="0" presId="urn:microsoft.com/office/officeart/2005/8/layout/orgChart1"/>
    <dgm:cxn modelId="{BFBBF6F7-1E29-4663-B6EE-183E914D2596}" type="presParOf" srcId="{5F66C6B9-589A-4E00-AE10-255D26BBD313}" destId="{75208AE8-BE41-45A3-8522-C5CCF9986C80}" srcOrd="5" destOrd="0" presId="urn:microsoft.com/office/officeart/2005/8/layout/orgChart1"/>
    <dgm:cxn modelId="{32DA1D1A-D8E0-40ED-964E-ECD4AC60E7D7}" type="presParOf" srcId="{75208AE8-BE41-45A3-8522-C5CCF9986C80}" destId="{DE1F4DF4-D3CB-420E-8771-7A53AB54CD89}" srcOrd="0" destOrd="0" presId="urn:microsoft.com/office/officeart/2005/8/layout/orgChart1"/>
    <dgm:cxn modelId="{54540F7C-A580-47FE-9E4A-B563E8F93B9D}" type="presParOf" srcId="{DE1F4DF4-D3CB-420E-8771-7A53AB54CD89}" destId="{874C8EB1-85D0-4816-9498-6C66924A05DB}" srcOrd="0" destOrd="0" presId="urn:microsoft.com/office/officeart/2005/8/layout/orgChart1"/>
    <dgm:cxn modelId="{7BFF27E5-3071-424E-B816-D48EA616B99C}" type="presParOf" srcId="{DE1F4DF4-D3CB-420E-8771-7A53AB54CD89}" destId="{8AB6893B-581F-4DA5-BDB5-B8BC608E6AA9}" srcOrd="1" destOrd="0" presId="urn:microsoft.com/office/officeart/2005/8/layout/orgChart1"/>
    <dgm:cxn modelId="{CA948C2B-5963-45CB-B910-6DB1F3F1D0B5}" type="presParOf" srcId="{75208AE8-BE41-45A3-8522-C5CCF9986C80}" destId="{D7EF2F8D-8C00-40B3-B4C2-33DF4479DECD}" srcOrd="1" destOrd="0" presId="urn:microsoft.com/office/officeart/2005/8/layout/orgChart1"/>
    <dgm:cxn modelId="{91013D53-5655-483C-A137-032EC0A7790E}" type="presParOf" srcId="{75208AE8-BE41-45A3-8522-C5CCF9986C80}" destId="{D8EA5806-457E-4E76-A0BF-672398C4560C}" srcOrd="2" destOrd="0" presId="urn:microsoft.com/office/officeart/2005/8/layout/orgChart1"/>
    <dgm:cxn modelId="{5ADABF9D-AEFC-4A8E-8882-A4ECDAB8448C}" type="presParOf" srcId="{5F66C6B9-589A-4E00-AE10-255D26BBD313}" destId="{B995872A-9098-494E-9D73-F1D7D4F8468A}" srcOrd="6" destOrd="0" presId="urn:microsoft.com/office/officeart/2005/8/layout/orgChart1"/>
    <dgm:cxn modelId="{D818BDD2-1DC1-4DDF-9A92-D2AF8503DD53}" type="presParOf" srcId="{5F66C6B9-589A-4E00-AE10-255D26BBD313}" destId="{D13D0E86-0220-4AC4-A7BC-637C0D98E98D}" srcOrd="7" destOrd="0" presId="urn:microsoft.com/office/officeart/2005/8/layout/orgChart1"/>
    <dgm:cxn modelId="{95A7955E-26F6-4208-89DC-82C84BE0A065}" type="presParOf" srcId="{D13D0E86-0220-4AC4-A7BC-637C0D98E98D}" destId="{DE28342F-F442-4831-9629-AAE3BF13A1DC}" srcOrd="0" destOrd="0" presId="urn:microsoft.com/office/officeart/2005/8/layout/orgChart1"/>
    <dgm:cxn modelId="{36879E72-1CA3-4C70-A448-93976B15DB85}" type="presParOf" srcId="{DE28342F-F442-4831-9629-AAE3BF13A1DC}" destId="{497C0557-DABD-4B15-BE4E-810CD04715FD}" srcOrd="0" destOrd="0" presId="urn:microsoft.com/office/officeart/2005/8/layout/orgChart1"/>
    <dgm:cxn modelId="{B5BEE49D-2915-46C6-B46D-3AB7924C642C}" type="presParOf" srcId="{DE28342F-F442-4831-9629-AAE3BF13A1DC}" destId="{695086BC-F5F1-41BE-82D8-2A7CF4E20A77}" srcOrd="1" destOrd="0" presId="urn:microsoft.com/office/officeart/2005/8/layout/orgChart1"/>
    <dgm:cxn modelId="{F841B467-0EB7-42EE-91FC-6A8119A0FD90}" type="presParOf" srcId="{D13D0E86-0220-4AC4-A7BC-637C0D98E98D}" destId="{71D2F22E-6AC7-4009-88EA-A729AC8EE4DA}" srcOrd="1" destOrd="0" presId="urn:microsoft.com/office/officeart/2005/8/layout/orgChart1"/>
    <dgm:cxn modelId="{3FDA82FF-DAD0-4A69-9B6F-542805C524B7}" type="presParOf" srcId="{D13D0E86-0220-4AC4-A7BC-637C0D98E98D}" destId="{F4730722-E626-4C6A-85E4-3DAE9F77FDE3}" srcOrd="2" destOrd="0" presId="urn:microsoft.com/office/officeart/2005/8/layout/orgChart1"/>
    <dgm:cxn modelId="{4798C7C9-409B-4B3A-B3F8-A8EE99DC1C14}" type="presParOf" srcId="{5F66C6B9-589A-4E00-AE10-255D26BBD313}" destId="{F9DE5798-72FE-4F9F-B381-B8F0DC20CCAB}" srcOrd="8" destOrd="0" presId="urn:microsoft.com/office/officeart/2005/8/layout/orgChart1"/>
    <dgm:cxn modelId="{1C7A0B4F-1083-4CEA-9431-FF5507BEF208}" type="presParOf" srcId="{5F66C6B9-589A-4E00-AE10-255D26BBD313}" destId="{8DCE4B63-7559-4870-9BA9-A7236C3D90C3}" srcOrd="9" destOrd="0" presId="urn:microsoft.com/office/officeart/2005/8/layout/orgChart1"/>
    <dgm:cxn modelId="{DAB728F9-E69A-48DF-AE9F-9AF19A4A66E3}" type="presParOf" srcId="{8DCE4B63-7559-4870-9BA9-A7236C3D90C3}" destId="{5399534C-46CE-46FC-98F7-98749077A4D3}" srcOrd="0" destOrd="0" presId="urn:microsoft.com/office/officeart/2005/8/layout/orgChart1"/>
    <dgm:cxn modelId="{6041330E-FEF2-4672-B400-3214B9B665D8}" type="presParOf" srcId="{5399534C-46CE-46FC-98F7-98749077A4D3}" destId="{D1FA4267-4DB3-4981-8CFA-7D060945C246}" srcOrd="0" destOrd="0" presId="urn:microsoft.com/office/officeart/2005/8/layout/orgChart1"/>
    <dgm:cxn modelId="{A3681A2B-CCB0-4CE6-AB6A-A903BA3B1106}" type="presParOf" srcId="{5399534C-46CE-46FC-98F7-98749077A4D3}" destId="{655F97AF-976B-4AB2-8722-183EB0A35B46}" srcOrd="1" destOrd="0" presId="urn:microsoft.com/office/officeart/2005/8/layout/orgChart1"/>
    <dgm:cxn modelId="{D69C959C-2081-4294-BCA5-8BFD0447AFA4}" type="presParOf" srcId="{8DCE4B63-7559-4870-9BA9-A7236C3D90C3}" destId="{350B69B4-A0E9-4F9F-B103-C7E8CAE00010}" srcOrd="1" destOrd="0" presId="urn:microsoft.com/office/officeart/2005/8/layout/orgChart1"/>
    <dgm:cxn modelId="{015B717B-192C-4EC9-A48A-80C8EA99BF5A}" type="presParOf" srcId="{8DCE4B63-7559-4870-9BA9-A7236C3D90C3}" destId="{804C97FA-EC9D-4072-9362-C4B3870858D0}" srcOrd="2" destOrd="0" presId="urn:microsoft.com/office/officeart/2005/8/layout/orgChart1"/>
    <dgm:cxn modelId="{9605CA2C-7945-42CC-B7D9-2DA7B4D974CC}" type="presParOf" srcId="{1CFB72D8-0B7C-47DA-ACB2-CD00B2759A70}" destId="{6B3695AC-A971-451F-A6B7-248BA4527FE4}"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2DC7DEE-7C9B-4053-87D2-4DE9F5791147}" type="doc">
      <dgm:prSet loTypeId="urn:microsoft.com/office/officeart/2005/8/layout/hProcess3" loCatId="process" qsTypeId="urn:microsoft.com/office/officeart/2005/8/quickstyle/simple1" qsCatId="simple" csTypeId="urn:microsoft.com/office/officeart/2005/8/colors/accent1_2" csCatId="accent1" phldr="1"/>
      <dgm:spPr/>
      <dgm:t>
        <a:bodyPr/>
        <a:lstStyle/>
        <a:p>
          <a:endParaRPr lang="es-MX"/>
        </a:p>
      </dgm:t>
    </dgm:pt>
    <dgm:pt modelId="{131A5301-22C2-4D25-91B1-AE702F9A9C9C}">
      <dgm:prSet custT="1"/>
      <dgm:spPr/>
      <dgm:t>
        <a:bodyPr/>
        <a:lstStyle/>
        <a:p>
          <a:r>
            <a:rPr lang="es-MX" sz="2800" dirty="0" smtClean="0">
              <a:latin typeface="Arial" pitchFamily="34" charset="0"/>
              <a:ea typeface="MS Mincho" panose="02020609040205080304" pitchFamily="49" charset="-128"/>
              <a:cs typeface="Arial" pitchFamily="34" charset="0"/>
            </a:rPr>
            <a:t>Revisar las diferentes fuentes de información </a:t>
          </a:r>
          <a:endParaRPr lang="es-MX" sz="2800" dirty="0"/>
        </a:p>
      </dgm:t>
    </dgm:pt>
    <dgm:pt modelId="{2ADBB7B4-1FC5-4A54-8B99-6E5B02ABD92E}" type="parTrans" cxnId="{EF7E965C-EB62-4C88-BBF9-BAE27FC0B4E9}">
      <dgm:prSet/>
      <dgm:spPr/>
      <dgm:t>
        <a:bodyPr/>
        <a:lstStyle/>
        <a:p>
          <a:endParaRPr lang="es-MX"/>
        </a:p>
      </dgm:t>
    </dgm:pt>
    <dgm:pt modelId="{579D5277-D712-43F4-8E2A-F605AF134834}" type="sibTrans" cxnId="{EF7E965C-EB62-4C88-BBF9-BAE27FC0B4E9}">
      <dgm:prSet/>
      <dgm:spPr/>
      <dgm:t>
        <a:bodyPr/>
        <a:lstStyle/>
        <a:p>
          <a:endParaRPr lang="es-MX"/>
        </a:p>
      </dgm:t>
    </dgm:pt>
    <dgm:pt modelId="{C1D5B026-13D8-42B3-A352-96E9376A3A6D}" type="pres">
      <dgm:prSet presAssocID="{82DC7DEE-7C9B-4053-87D2-4DE9F5791147}" presName="Name0" presStyleCnt="0">
        <dgm:presLayoutVars>
          <dgm:dir/>
          <dgm:animLvl val="lvl"/>
          <dgm:resizeHandles val="exact"/>
        </dgm:presLayoutVars>
      </dgm:prSet>
      <dgm:spPr/>
    </dgm:pt>
    <dgm:pt modelId="{9FF8B517-1904-4E30-BBFC-37B23A06864A}" type="pres">
      <dgm:prSet presAssocID="{82DC7DEE-7C9B-4053-87D2-4DE9F5791147}" presName="dummy" presStyleCnt="0"/>
      <dgm:spPr/>
    </dgm:pt>
    <dgm:pt modelId="{62961D85-CA77-4AFA-9BC0-783FDAEFE6C6}" type="pres">
      <dgm:prSet presAssocID="{82DC7DEE-7C9B-4053-87D2-4DE9F5791147}" presName="linH" presStyleCnt="0"/>
      <dgm:spPr/>
    </dgm:pt>
    <dgm:pt modelId="{B2C1615F-BD6F-4D67-9AD4-F4EED14FE029}" type="pres">
      <dgm:prSet presAssocID="{82DC7DEE-7C9B-4053-87D2-4DE9F5791147}" presName="padding1" presStyleCnt="0"/>
      <dgm:spPr/>
    </dgm:pt>
    <dgm:pt modelId="{67F803CE-EAE0-4F03-B906-B21459390698}" type="pres">
      <dgm:prSet presAssocID="{131A5301-22C2-4D25-91B1-AE702F9A9C9C}" presName="linV" presStyleCnt="0"/>
      <dgm:spPr/>
    </dgm:pt>
    <dgm:pt modelId="{2250CCB5-0A72-4468-9DED-DB710B9312A6}" type="pres">
      <dgm:prSet presAssocID="{131A5301-22C2-4D25-91B1-AE702F9A9C9C}" presName="spVertical1" presStyleCnt="0"/>
      <dgm:spPr/>
    </dgm:pt>
    <dgm:pt modelId="{B82BB841-CF09-40F0-B612-964F119248DD}" type="pres">
      <dgm:prSet presAssocID="{131A5301-22C2-4D25-91B1-AE702F9A9C9C}" presName="parTx" presStyleLbl="revTx" presStyleIdx="0" presStyleCnt="1" custScaleX="2000000">
        <dgm:presLayoutVars>
          <dgm:chMax val="0"/>
          <dgm:chPref val="0"/>
          <dgm:bulletEnabled val="1"/>
        </dgm:presLayoutVars>
      </dgm:prSet>
      <dgm:spPr/>
    </dgm:pt>
    <dgm:pt modelId="{DC18B7D1-8E13-470B-B660-BBE24211DE76}" type="pres">
      <dgm:prSet presAssocID="{131A5301-22C2-4D25-91B1-AE702F9A9C9C}" presName="spVertical2" presStyleCnt="0"/>
      <dgm:spPr/>
    </dgm:pt>
    <dgm:pt modelId="{FAE256EB-4255-45F3-9E80-09B7B7A80BC4}" type="pres">
      <dgm:prSet presAssocID="{131A5301-22C2-4D25-91B1-AE702F9A9C9C}" presName="spVertical3" presStyleCnt="0"/>
      <dgm:spPr/>
    </dgm:pt>
    <dgm:pt modelId="{D0B0D6A0-115F-44FA-87F2-9082E9148AA9}" type="pres">
      <dgm:prSet presAssocID="{82DC7DEE-7C9B-4053-87D2-4DE9F5791147}" presName="padding2" presStyleCnt="0"/>
      <dgm:spPr/>
    </dgm:pt>
    <dgm:pt modelId="{9869FCE8-44C9-4F09-80BC-20499BF1A3BA}" type="pres">
      <dgm:prSet presAssocID="{82DC7DEE-7C9B-4053-87D2-4DE9F5791147}" presName="negArrow" presStyleCnt="0"/>
      <dgm:spPr/>
    </dgm:pt>
    <dgm:pt modelId="{98171684-AC66-45E4-AEDE-E948D24D356C}" type="pres">
      <dgm:prSet presAssocID="{82DC7DEE-7C9B-4053-87D2-4DE9F5791147}" presName="backgroundArrow" presStyleLbl="node1" presStyleIdx="0" presStyleCnt="1" custLinFactNeighborX="768" custLinFactNeighborY="1154"/>
      <dgm:spPr>
        <a:solidFill>
          <a:schemeClr val="accent2">
            <a:lumMod val="20000"/>
            <a:lumOff val="80000"/>
          </a:schemeClr>
        </a:solidFill>
        <a:ln>
          <a:solidFill>
            <a:schemeClr val="tx1"/>
          </a:solidFill>
        </a:ln>
      </dgm:spPr>
      <dgm:t>
        <a:bodyPr/>
        <a:lstStyle/>
        <a:p>
          <a:endParaRPr lang="es-MX"/>
        </a:p>
      </dgm:t>
    </dgm:pt>
  </dgm:ptLst>
  <dgm:cxnLst>
    <dgm:cxn modelId="{AAC02FD8-31DF-4C47-836C-C1F714052E56}" type="presOf" srcId="{131A5301-22C2-4D25-91B1-AE702F9A9C9C}" destId="{B82BB841-CF09-40F0-B612-964F119248DD}" srcOrd="0" destOrd="0" presId="urn:microsoft.com/office/officeart/2005/8/layout/hProcess3"/>
    <dgm:cxn modelId="{D4137381-0A1C-4591-88E2-3ADB04A12C5C}" type="presOf" srcId="{82DC7DEE-7C9B-4053-87D2-4DE9F5791147}" destId="{C1D5B026-13D8-42B3-A352-96E9376A3A6D}" srcOrd="0" destOrd="0" presId="urn:microsoft.com/office/officeart/2005/8/layout/hProcess3"/>
    <dgm:cxn modelId="{EF7E965C-EB62-4C88-BBF9-BAE27FC0B4E9}" srcId="{82DC7DEE-7C9B-4053-87D2-4DE9F5791147}" destId="{131A5301-22C2-4D25-91B1-AE702F9A9C9C}" srcOrd="0" destOrd="0" parTransId="{2ADBB7B4-1FC5-4A54-8B99-6E5B02ABD92E}" sibTransId="{579D5277-D712-43F4-8E2A-F605AF134834}"/>
    <dgm:cxn modelId="{C0C6AC2D-0BA0-4ED0-8724-37D6D3E5BC7D}" type="presParOf" srcId="{C1D5B026-13D8-42B3-A352-96E9376A3A6D}" destId="{9FF8B517-1904-4E30-BBFC-37B23A06864A}" srcOrd="0" destOrd="0" presId="urn:microsoft.com/office/officeart/2005/8/layout/hProcess3"/>
    <dgm:cxn modelId="{3E0A0121-2988-4D92-9F57-DD1743D34AA4}" type="presParOf" srcId="{C1D5B026-13D8-42B3-A352-96E9376A3A6D}" destId="{62961D85-CA77-4AFA-9BC0-783FDAEFE6C6}" srcOrd="1" destOrd="0" presId="urn:microsoft.com/office/officeart/2005/8/layout/hProcess3"/>
    <dgm:cxn modelId="{6749FC52-EB84-4ED0-8A10-DF4F21045648}" type="presParOf" srcId="{62961D85-CA77-4AFA-9BC0-783FDAEFE6C6}" destId="{B2C1615F-BD6F-4D67-9AD4-F4EED14FE029}" srcOrd="0" destOrd="0" presId="urn:microsoft.com/office/officeart/2005/8/layout/hProcess3"/>
    <dgm:cxn modelId="{A4B10DDE-1E98-4EF5-9968-9C8CB0F25FEA}" type="presParOf" srcId="{62961D85-CA77-4AFA-9BC0-783FDAEFE6C6}" destId="{67F803CE-EAE0-4F03-B906-B21459390698}" srcOrd="1" destOrd="0" presId="urn:microsoft.com/office/officeart/2005/8/layout/hProcess3"/>
    <dgm:cxn modelId="{7EEB084A-DE0A-4CB2-9A71-1CAACA0B3DE2}" type="presParOf" srcId="{67F803CE-EAE0-4F03-B906-B21459390698}" destId="{2250CCB5-0A72-4468-9DED-DB710B9312A6}" srcOrd="0" destOrd="0" presId="urn:microsoft.com/office/officeart/2005/8/layout/hProcess3"/>
    <dgm:cxn modelId="{EDAF3B62-1349-4D32-902D-B9DA1AD7EEAE}" type="presParOf" srcId="{67F803CE-EAE0-4F03-B906-B21459390698}" destId="{B82BB841-CF09-40F0-B612-964F119248DD}" srcOrd="1" destOrd="0" presId="urn:microsoft.com/office/officeart/2005/8/layout/hProcess3"/>
    <dgm:cxn modelId="{93B53B5A-90CF-48B4-A815-B889FFD486E9}" type="presParOf" srcId="{67F803CE-EAE0-4F03-B906-B21459390698}" destId="{DC18B7D1-8E13-470B-B660-BBE24211DE76}" srcOrd="2" destOrd="0" presId="urn:microsoft.com/office/officeart/2005/8/layout/hProcess3"/>
    <dgm:cxn modelId="{411A14A1-AA07-459F-AEFF-35C49FEBCDC5}" type="presParOf" srcId="{67F803CE-EAE0-4F03-B906-B21459390698}" destId="{FAE256EB-4255-45F3-9E80-09B7B7A80BC4}" srcOrd="3" destOrd="0" presId="urn:microsoft.com/office/officeart/2005/8/layout/hProcess3"/>
    <dgm:cxn modelId="{6D9A175C-B2D0-40F8-88D5-613B8481198B}" type="presParOf" srcId="{62961D85-CA77-4AFA-9BC0-783FDAEFE6C6}" destId="{D0B0D6A0-115F-44FA-87F2-9082E9148AA9}" srcOrd="2" destOrd="0" presId="urn:microsoft.com/office/officeart/2005/8/layout/hProcess3"/>
    <dgm:cxn modelId="{5276FCDC-4C3A-45A0-879D-A91B3855BEEE}" type="presParOf" srcId="{62961D85-CA77-4AFA-9BC0-783FDAEFE6C6}" destId="{9869FCE8-44C9-4F09-80BC-20499BF1A3BA}" srcOrd="3" destOrd="0" presId="urn:microsoft.com/office/officeart/2005/8/layout/hProcess3"/>
    <dgm:cxn modelId="{BD676DB4-C217-456F-B6C3-B00BC5CA0FAE}" type="presParOf" srcId="{62961D85-CA77-4AFA-9BC0-783FDAEFE6C6}" destId="{98171684-AC66-45E4-AEDE-E948D24D356C}" srcOrd="4" destOrd="0" presId="urn:microsoft.com/office/officeart/2005/8/layout/hProcess3"/>
  </dgm:cxnLst>
  <dgm:bg/>
  <dgm:whole/>
</dgm:dataModel>
</file>

<file path=ppt/diagrams/data6.xml><?xml version="1.0" encoding="utf-8"?>
<dgm:dataModel xmlns:dgm="http://schemas.openxmlformats.org/drawingml/2006/diagram" xmlns:a="http://schemas.openxmlformats.org/drawingml/2006/main">
  <dgm:ptLst>
    <dgm:pt modelId="{605552BE-FA1E-4023-83C2-C375ED0AA380}" type="doc">
      <dgm:prSet loTypeId="urn:microsoft.com/office/officeart/2005/8/layout/hProcess3" loCatId="process" qsTypeId="urn:microsoft.com/office/officeart/2005/8/quickstyle/simple1" qsCatId="simple" csTypeId="urn:microsoft.com/office/officeart/2005/8/colors/accent1_2" csCatId="accent1" phldr="1"/>
      <dgm:spPr/>
      <dgm:t>
        <a:bodyPr/>
        <a:lstStyle/>
        <a:p>
          <a:endParaRPr lang="es-MX"/>
        </a:p>
      </dgm:t>
    </dgm:pt>
    <dgm:pt modelId="{07903EED-CCE1-4C0B-A0E7-DB3007C0824E}">
      <dgm:prSet/>
      <dgm:spPr/>
      <dgm:t>
        <a:bodyPr/>
        <a:lstStyle/>
        <a:p>
          <a:r>
            <a:rPr lang="es-MX" dirty="0" smtClean="0">
              <a:solidFill>
                <a:schemeClr val="tx1"/>
              </a:solidFill>
              <a:latin typeface="Arial" pitchFamily="34" charset="0"/>
              <a:ea typeface="MS Mincho" panose="02020609040205080304" pitchFamily="49" charset="-128"/>
              <a:cs typeface="Arial" pitchFamily="34" charset="0"/>
            </a:rPr>
            <a:t>Precisarlo y delimitarlo</a:t>
          </a:r>
          <a:endParaRPr lang="es-MX" dirty="0"/>
        </a:p>
      </dgm:t>
    </dgm:pt>
    <dgm:pt modelId="{22BE4F69-7EBF-4208-B5FD-297B4B72366D}" type="parTrans" cxnId="{A47FC20A-F561-4C9C-BAC4-5161F9E8AF5D}">
      <dgm:prSet/>
      <dgm:spPr/>
      <dgm:t>
        <a:bodyPr/>
        <a:lstStyle/>
        <a:p>
          <a:endParaRPr lang="es-MX"/>
        </a:p>
      </dgm:t>
    </dgm:pt>
    <dgm:pt modelId="{9C7B8799-8AB2-4E21-9BF9-71C0D3811F59}" type="sibTrans" cxnId="{A47FC20A-F561-4C9C-BAC4-5161F9E8AF5D}">
      <dgm:prSet/>
      <dgm:spPr/>
      <dgm:t>
        <a:bodyPr/>
        <a:lstStyle/>
        <a:p>
          <a:endParaRPr lang="es-MX"/>
        </a:p>
      </dgm:t>
    </dgm:pt>
    <dgm:pt modelId="{8BB76296-C5D2-4FF3-8CFF-57F115E454CF}" type="pres">
      <dgm:prSet presAssocID="{605552BE-FA1E-4023-83C2-C375ED0AA380}" presName="Name0" presStyleCnt="0">
        <dgm:presLayoutVars>
          <dgm:dir/>
          <dgm:animLvl val="lvl"/>
          <dgm:resizeHandles val="exact"/>
        </dgm:presLayoutVars>
      </dgm:prSet>
      <dgm:spPr/>
    </dgm:pt>
    <dgm:pt modelId="{602AB8DE-A50F-4002-AECE-7B3853239A89}" type="pres">
      <dgm:prSet presAssocID="{605552BE-FA1E-4023-83C2-C375ED0AA380}" presName="dummy" presStyleCnt="0"/>
      <dgm:spPr/>
    </dgm:pt>
    <dgm:pt modelId="{7EB459A5-40D2-4236-A169-D619A7DECBCA}" type="pres">
      <dgm:prSet presAssocID="{605552BE-FA1E-4023-83C2-C375ED0AA380}" presName="linH" presStyleCnt="0"/>
      <dgm:spPr/>
    </dgm:pt>
    <dgm:pt modelId="{AE684D80-0C81-43C0-BDF1-BAA1933D42EE}" type="pres">
      <dgm:prSet presAssocID="{605552BE-FA1E-4023-83C2-C375ED0AA380}" presName="padding1" presStyleCnt="0"/>
      <dgm:spPr/>
    </dgm:pt>
    <dgm:pt modelId="{30A37151-E7A3-4553-A50B-5868284F69A6}" type="pres">
      <dgm:prSet presAssocID="{07903EED-CCE1-4C0B-A0E7-DB3007C0824E}" presName="linV" presStyleCnt="0"/>
      <dgm:spPr/>
    </dgm:pt>
    <dgm:pt modelId="{CEE0929C-57B7-40E9-B5A1-9578F5E7E74E}" type="pres">
      <dgm:prSet presAssocID="{07903EED-CCE1-4C0B-A0E7-DB3007C0824E}" presName="spVertical1" presStyleCnt="0"/>
      <dgm:spPr/>
    </dgm:pt>
    <dgm:pt modelId="{7B725383-4A01-49F0-BFD3-013C734046E4}" type="pres">
      <dgm:prSet presAssocID="{07903EED-CCE1-4C0B-A0E7-DB3007C0824E}" presName="parTx" presStyleLbl="revTx" presStyleIdx="0" presStyleCnt="1" custScaleX="87383">
        <dgm:presLayoutVars>
          <dgm:chMax val="0"/>
          <dgm:chPref val="0"/>
          <dgm:bulletEnabled val="1"/>
        </dgm:presLayoutVars>
      </dgm:prSet>
      <dgm:spPr/>
      <dgm:t>
        <a:bodyPr/>
        <a:lstStyle/>
        <a:p>
          <a:endParaRPr lang="es-MX"/>
        </a:p>
      </dgm:t>
    </dgm:pt>
    <dgm:pt modelId="{238893BF-99C0-45C8-B64C-B84068B3BEA0}" type="pres">
      <dgm:prSet presAssocID="{07903EED-CCE1-4C0B-A0E7-DB3007C0824E}" presName="spVertical2" presStyleCnt="0"/>
      <dgm:spPr/>
    </dgm:pt>
    <dgm:pt modelId="{83DD69A5-4238-4F8B-9FB4-94E43D26FF68}" type="pres">
      <dgm:prSet presAssocID="{07903EED-CCE1-4C0B-A0E7-DB3007C0824E}" presName="spVertical3" presStyleCnt="0"/>
      <dgm:spPr/>
    </dgm:pt>
    <dgm:pt modelId="{96DC43A0-C08E-44BB-A686-0D382BAE4BE5}" type="pres">
      <dgm:prSet presAssocID="{605552BE-FA1E-4023-83C2-C375ED0AA380}" presName="padding2" presStyleCnt="0"/>
      <dgm:spPr/>
    </dgm:pt>
    <dgm:pt modelId="{36E612C3-417F-471D-812B-CDC9F99B34D7}" type="pres">
      <dgm:prSet presAssocID="{605552BE-FA1E-4023-83C2-C375ED0AA380}" presName="negArrow" presStyleCnt="0"/>
      <dgm:spPr/>
    </dgm:pt>
    <dgm:pt modelId="{A8EF575D-13C6-4850-B67D-50D6BF234BC0}" type="pres">
      <dgm:prSet presAssocID="{605552BE-FA1E-4023-83C2-C375ED0AA380}" presName="backgroundArrow" presStyleLbl="node1" presStyleIdx="0" presStyleCnt="1" custLinFactNeighborX="-111" custLinFactNeighborY="390"/>
      <dgm:spPr/>
    </dgm:pt>
  </dgm:ptLst>
  <dgm:cxnLst>
    <dgm:cxn modelId="{2ED5C926-D806-41C2-835E-A22E24306D6A}" type="presOf" srcId="{605552BE-FA1E-4023-83C2-C375ED0AA380}" destId="{8BB76296-C5D2-4FF3-8CFF-57F115E454CF}" srcOrd="0" destOrd="0" presId="urn:microsoft.com/office/officeart/2005/8/layout/hProcess3"/>
    <dgm:cxn modelId="{A47FC20A-F561-4C9C-BAC4-5161F9E8AF5D}" srcId="{605552BE-FA1E-4023-83C2-C375ED0AA380}" destId="{07903EED-CCE1-4C0B-A0E7-DB3007C0824E}" srcOrd="0" destOrd="0" parTransId="{22BE4F69-7EBF-4208-B5FD-297B4B72366D}" sibTransId="{9C7B8799-8AB2-4E21-9BF9-71C0D3811F59}"/>
    <dgm:cxn modelId="{1CB8CC73-8732-4396-A978-59F9F3ED5331}" type="presOf" srcId="{07903EED-CCE1-4C0B-A0E7-DB3007C0824E}" destId="{7B725383-4A01-49F0-BFD3-013C734046E4}" srcOrd="0" destOrd="0" presId="urn:microsoft.com/office/officeart/2005/8/layout/hProcess3"/>
    <dgm:cxn modelId="{5BF5DC46-A198-4351-9A9E-F9D8EC0E8226}" type="presParOf" srcId="{8BB76296-C5D2-4FF3-8CFF-57F115E454CF}" destId="{602AB8DE-A50F-4002-AECE-7B3853239A89}" srcOrd="0" destOrd="0" presId="urn:microsoft.com/office/officeart/2005/8/layout/hProcess3"/>
    <dgm:cxn modelId="{677C6BA9-6549-4D3D-8E9D-A01012629A9B}" type="presParOf" srcId="{8BB76296-C5D2-4FF3-8CFF-57F115E454CF}" destId="{7EB459A5-40D2-4236-A169-D619A7DECBCA}" srcOrd="1" destOrd="0" presId="urn:microsoft.com/office/officeart/2005/8/layout/hProcess3"/>
    <dgm:cxn modelId="{174494A0-6DAD-4E38-A879-12B8D62F586F}" type="presParOf" srcId="{7EB459A5-40D2-4236-A169-D619A7DECBCA}" destId="{AE684D80-0C81-43C0-BDF1-BAA1933D42EE}" srcOrd="0" destOrd="0" presId="urn:microsoft.com/office/officeart/2005/8/layout/hProcess3"/>
    <dgm:cxn modelId="{353E30D3-674B-48DE-BC11-729E15CFCE8A}" type="presParOf" srcId="{7EB459A5-40D2-4236-A169-D619A7DECBCA}" destId="{30A37151-E7A3-4553-A50B-5868284F69A6}" srcOrd="1" destOrd="0" presId="urn:microsoft.com/office/officeart/2005/8/layout/hProcess3"/>
    <dgm:cxn modelId="{F62BCBCB-B3AF-4A38-A0F0-B315113CFF1D}" type="presParOf" srcId="{30A37151-E7A3-4553-A50B-5868284F69A6}" destId="{CEE0929C-57B7-40E9-B5A1-9578F5E7E74E}" srcOrd="0" destOrd="0" presId="urn:microsoft.com/office/officeart/2005/8/layout/hProcess3"/>
    <dgm:cxn modelId="{EA1AA764-6F3F-4CE5-9EA6-D731966DB309}" type="presParOf" srcId="{30A37151-E7A3-4553-A50B-5868284F69A6}" destId="{7B725383-4A01-49F0-BFD3-013C734046E4}" srcOrd="1" destOrd="0" presId="urn:microsoft.com/office/officeart/2005/8/layout/hProcess3"/>
    <dgm:cxn modelId="{C4AAF4DA-E2ED-47FE-9DC5-67AA61DAD12F}" type="presParOf" srcId="{30A37151-E7A3-4553-A50B-5868284F69A6}" destId="{238893BF-99C0-45C8-B64C-B84068B3BEA0}" srcOrd="2" destOrd="0" presId="urn:microsoft.com/office/officeart/2005/8/layout/hProcess3"/>
    <dgm:cxn modelId="{CBEDEA90-3FB7-4F0A-898F-778DBD4D564D}" type="presParOf" srcId="{30A37151-E7A3-4553-A50B-5868284F69A6}" destId="{83DD69A5-4238-4F8B-9FB4-94E43D26FF68}" srcOrd="3" destOrd="0" presId="urn:microsoft.com/office/officeart/2005/8/layout/hProcess3"/>
    <dgm:cxn modelId="{5C9FCB3A-8A4F-4786-B014-0C231458A98F}" type="presParOf" srcId="{7EB459A5-40D2-4236-A169-D619A7DECBCA}" destId="{96DC43A0-C08E-44BB-A686-0D382BAE4BE5}" srcOrd="2" destOrd="0" presId="urn:microsoft.com/office/officeart/2005/8/layout/hProcess3"/>
    <dgm:cxn modelId="{AB34C7F5-CB90-4E43-A7FA-81220EEA8B17}" type="presParOf" srcId="{7EB459A5-40D2-4236-A169-D619A7DECBCA}" destId="{36E612C3-417F-471D-812B-CDC9F99B34D7}" srcOrd="3" destOrd="0" presId="urn:microsoft.com/office/officeart/2005/8/layout/hProcess3"/>
    <dgm:cxn modelId="{B8CF2F09-1EF7-4234-9949-C1F80F02FB0D}" type="presParOf" srcId="{7EB459A5-40D2-4236-A169-D619A7DECBCA}" destId="{A8EF575D-13C6-4850-B67D-50D6BF234BC0}" srcOrd="4" destOrd="0" presId="urn:microsoft.com/office/officeart/2005/8/layout/hProcess3"/>
  </dgm:cxnLst>
  <dgm:bg/>
  <dgm:whole/>
</dgm:dataModel>
</file>

<file path=ppt/diagrams/data7.xml><?xml version="1.0" encoding="utf-8"?>
<dgm:dataModel xmlns:dgm="http://schemas.openxmlformats.org/drawingml/2006/diagram" xmlns:a="http://schemas.openxmlformats.org/drawingml/2006/main">
  <dgm:ptLst>
    <dgm:pt modelId="{75A2087F-1ED0-47C6-804B-710F69E97F7B}" type="doc">
      <dgm:prSet loTypeId="urn:microsoft.com/office/officeart/2005/8/layout/hProcess3" loCatId="process" qsTypeId="urn:microsoft.com/office/officeart/2005/8/quickstyle/simple1" qsCatId="simple" csTypeId="urn:microsoft.com/office/officeart/2005/8/colors/accent1_2" csCatId="accent1" phldr="1"/>
      <dgm:spPr/>
      <dgm:t>
        <a:bodyPr/>
        <a:lstStyle/>
        <a:p>
          <a:endParaRPr lang="es-MX"/>
        </a:p>
      </dgm:t>
    </dgm:pt>
    <dgm:pt modelId="{771B31D0-4E40-47ED-9EA2-0CB94E22A8AA}">
      <dgm:prSet/>
      <dgm:spPr/>
      <dgm:t>
        <a:bodyPr/>
        <a:lstStyle/>
        <a:p>
          <a:r>
            <a:rPr lang="es-MX" dirty="0" smtClean="0">
              <a:solidFill>
                <a:schemeClr val="tx1"/>
              </a:solidFill>
              <a:latin typeface="Arial" pitchFamily="34" charset="0"/>
              <a:ea typeface="MS Mincho" panose="02020609040205080304" pitchFamily="49" charset="-128"/>
              <a:cs typeface="Arial" pitchFamily="34" charset="0"/>
            </a:rPr>
            <a:t>El tema se expone en una frase o enunciado que generalmente vincula una</a:t>
          </a:r>
          <a:endParaRPr lang="es-MX" dirty="0"/>
        </a:p>
      </dgm:t>
    </dgm:pt>
    <dgm:pt modelId="{C8324789-42DF-423B-8FE2-E3B34E2AB806}" type="sibTrans" cxnId="{20F4018E-DEC5-442C-BDF7-8B1E51522F0F}">
      <dgm:prSet/>
      <dgm:spPr/>
      <dgm:t>
        <a:bodyPr/>
        <a:lstStyle/>
        <a:p>
          <a:endParaRPr lang="es-MX"/>
        </a:p>
      </dgm:t>
    </dgm:pt>
    <dgm:pt modelId="{D8BC7108-50CB-49DD-8EFD-AFC8BBFE4206}" type="parTrans" cxnId="{20F4018E-DEC5-442C-BDF7-8B1E51522F0F}">
      <dgm:prSet/>
      <dgm:spPr/>
      <dgm:t>
        <a:bodyPr/>
        <a:lstStyle/>
        <a:p>
          <a:endParaRPr lang="es-MX"/>
        </a:p>
      </dgm:t>
    </dgm:pt>
    <dgm:pt modelId="{FD34A9E1-4E83-4E01-857C-A45C5416DA1A}" type="pres">
      <dgm:prSet presAssocID="{75A2087F-1ED0-47C6-804B-710F69E97F7B}" presName="Name0" presStyleCnt="0">
        <dgm:presLayoutVars>
          <dgm:dir/>
          <dgm:animLvl val="lvl"/>
          <dgm:resizeHandles val="exact"/>
        </dgm:presLayoutVars>
      </dgm:prSet>
      <dgm:spPr/>
    </dgm:pt>
    <dgm:pt modelId="{A2F20795-392B-444B-A8F5-07FF33B94EB6}" type="pres">
      <dgm:prSet presAssocID="{75A2087F-1ED0-47C6-804B-710F69E97F7B}" presName="dummy" presStyleCnt="0"/>
      <dgm:spPr/>
    </dgm:pt>
    <dgm:pt modelId="{B25572FA-9848-4AA1-86D6-CEADF6E4FBF8}" type="pres">
      <dgm:prSet presAssocID="{75A2087F-1ED0-47C6-804B-710F69E97F7B}" presName="linH" presStyleCnt="0"/>
      <dgm:spPr/>
    </dgm:pt>
    <dgm:pt modelId="{F9856AB5-0284-418D-BC65-9024966CA163}" type="pres">
      <dgm:prSet presAssocID="{75A2087F-1ED0-47C6-804B-710F69E97F7B}" presName="padding1" presStyleCnt="0"/>
      <dgm:spPr/>
    </dgm:pt>
    <dgm:pt modelId="{1179A6FD-29AE-454E-96F7-11D93F5C83FE}" type="pres">
      <dgm:prSet presAssocID="{771B31D0-4E40-47ED-9EA2-0CB94E22A8AA}" presName="linV" presStyleCnt="0"/>
      <dgm:spPr/>
    </dgm:pt>
    <dgm:pt modelId="{59A4100A-217E-47C3-A35B-DDE58B465328}" type="pres">
      <dgm:prSet presAssocID="{771B31D0-4E40-47ED-9EA2-0CB94E22A8AA}" presName="spVertical1" presStyleCnt="0"/>
      <dgm:spPr/>
    </dgm:pt>
    <dgm:pt modelId="{8E5E9125-6682-4D7A-B895-A6C209466B58}" type="pres">
      <dgm:prSet presAssocID="{771B31D0-4E40-47ED-9EA2-0CB94E22A8AA}" presName="parTx" presStyleLbl="revTx" presStyleIdx="0" presStyleCnt="1">
        <dgm:presLayoutVars>
          <dgm:chMax val="0"/>
          <dgm:chPref val="0"/>
          <dgm:bulletEnabled val="1"/>
        </dgm:presLayoutVars>
      </dgm:prSet>
      <dgm:spPr/>
      <dgm:t>
        <a:bodyPr/>
        <a:lstStyle/>
        <a:p>
          <a:endParaRPr lang="es-MX"/>
        </a:p>
      </dgm:t>
    </dgm:pt>
    <dgm:pt modelId="{9D38DB9A-2F6D-46B8-90FD-A19B01621146}" type="pres">
      <dgm:prSet presAssocID="{771B31D0-4E40-47ED-9EA2-0CB94E22A8AA}" presName="spVertical2" presStyleCnt="0"/>
      <dgm:spPr/>
    </dgm:pt>
    <dgm:pt modelId="{68C95BE5-6E03-42A5-9B5C-D09113C1230B}" type="pres">
      <dgm:prSet presAssocID="{771B31D0-4E40-47ED-9EA2-0CB94E22A8AA}" presName="spVertical3" presStyleCnt="0"/>
      <dgm:spPr/>
    </dgm:pt>
    <dgm:pt modelId="{A8E02AA0-3DDE-4609-89F1-5AFE1A42886F}" type="pres">
      <dgm:prSet presAssocID="{75A2087F-1ED0-47C6-804B-710F69E97F7B}" presName="padding2" presStyleCnt="0"/>
      <dgm:spPr/>
    </dgm:pt>
    <dgm:pt modelId="{287E42EF-C6EA-4495-A90E-01C6C01A3F7B}" type="pres">
      <dgm:prSet presAssocID="{75A2087F-1ED0-47C6-804B-710F69E97F7B}" presName="negArrow" presStyleCnt="0"/>
      <dgm:spPr/>
    </dgm:pt>
    <dgm:pt modelId="{720A49E6-3ED7-4BED-926E-E6A8178D7AC6}" type="pres">
      <dgm:prSet presAssocID="{75A2087F-1ED0-47C6-804B-710F69E97F7B}" presName="backgroundArrow" presStyleLbl="node1" presStyleIdx="0" presStyleCnt="1" custLinFactNeighborX="-990" custLinFactNeighborY="-2524"/>
      <dgm:spPr/>
    </dgm:pt>
  </dgm:ptLst>
  <dgm:cxnLst>
    <dgm:cxn modelId="{20F4018E-DEC5-442C-BDF7-8B1E51522F0F}" srcId="{75A2087F-1ED0-47C6-804B-710F69E97F7B}" destId="{771B31D0-4E40-47ED-9EA2-0CB94E22A8AA}" srcOrd="0" destOrd="0" parTransId="{D8BC7108-50CB-49DD-8EFD-AFC8BBFE4206}" sibTransId="{C8324789-42DF-423B-8FE2-E3B34E2AB806}"/>
    <dgm:cxn modelId="{F4CCBDE7-7D1B-4ABF-B0E5-A47B1DEA850B}" type="presOf" srcId="{771B31D0-4E40-47ED-9EA2-0CB94E22A8AA}" destId="{8E5E9125-6682-4D7A-B895-A6C209466B58}" srcOrd="0" destOrd="0" presId="urn:microsoft.com/office/officeart/2005/8/layout/hProcess3"/>
    <dgm:cxn modelId="{60899787-170B-4AE9-BEE6-D38AC870B371}" type="presOf" srcId="{75A2087F-1ED0-47C6-804B-710F69E97F7B}" destId="{FD34A9E1-4E83-4E01-857C-A45C5416DA1A}" srcOrd="0" destOrd="0" presId="urn:microsoft.com/office/officeart/2005/8/layout/hProcess3"/>
    <dgm:cxn modelId="{18150BDD-B066-4C12-A6E0-62F2F3148D35}" type="presParOf" srcId="{FD34A9E1-4E83-4E01-857C-A45C5416DA1A}" destId="{A2F20795-392B-444B-A8F5-07FF33B94EB6}" srcOrd="0" destOrd="0" presId="urn:microsoft.com/office/officeart/2005/8/layout/hProcess3"/>
    <dgm:cxn modelId="{F3D1B52F-2767-41EB-8ABF-7F379C7D4ACE}" type="presParOf" srcId="{FD34A9E1-4E83-4E01-857C-A45C5416DA1A}" destId="{B25572FA-9848-4AA1-86D6-CEADF6E4FBF8}" srcOrd="1" destOrd="0" presId="urn:microsoft.com/office/officeart/2005/8/layout/hProcess3"/>
    <dgm:cxn modelId="{4FA928F1-27B6-4CDB-9339-A789BF2B06D3}" type="presParOf" srcId="{B25572FA-9848-4AA1-86D6-CEADF6E4FBF8}" destId="{F9856AB5-0284-418D-BC65-9024966CA163}" srcOrd="0" destOrd="0" presId="urn:microsoft.com/office/officeart/2005/8/layout/hProcess3"/>
    <dgm:cxn modelId="{1ADC7ADC-B50A-4996-A695-8C07AA1D24C1}" type="presParOf" srcId="{B25572FA-9848-4AA1-86D6-CEADF6E4FBF8}" destId="{1179A6FD-29AE-454E-96F7-11D93F5C83FE}" srcOrd="1" destOrd="0" presId="urn:microsoft.com/office/officeart/2005/8/layout/hProcess3"/>
    <dgm:cxn modelId="{25819F0E-9903-427D-9FBB-EECAE7946D97}" type="presParOf" srcId="{1179A6FD-29AE-454E-96F7-11D93F5C83FE}" destId="{59A4100A-217E-47C3-A35B-DDE58B465328}" srcOrd="0" destOrd="0" presId="urn:microsoft.com/office/officeart/2005/8/layout/hProcess3"/>
    <dgm:cxn modelId="{E60645DB-5B33-4104-9512-B97F7258150A}" type="presParOf" srcId="{1179A6FD-29AE-454E-96F7-11D93F5C83FE}" destId="{8E5E9125-6682-4D7A-B895-A6C209466B58}" srcOrd="1" destOrd="0" presId="urn:microsoft.com/office/officeart/2005/8/layout/hProcess3"/>
    <dgm:cxn modelId="{72BCF55D-A83A-4E09-AA8E-DDB8A126DDD0}" type="presParOf" srcId="{1179A6FD-29AE-454E-96F7-11D93F5C83FE}" destId="{9D38DB9A-2F6D-46B8-90FD-A19B01621146}" srcOrd="2" destOrd="0" presId="urn:microsoft.com/office/officeart/2005/8/layout/hProcess3"/>
    <dgm:cxn modelId="{7D965839-120A-4BFE-AB50-D4B402ED1E99}" type="presParOf" srcId="{1179A6FD-29AE-454E-96F7-11D93F5C83FE}" destId="{68C95BE5-6E03-42A5-9B5C-D09113C1230B}" srcOrd="3" destOrd="0" presId="urn:microsoft.com/office/officeart/2005/8/layout/hProcess3"/>
    <dgm:cxn modelId="{D0057CBD-5016-4F1B-A8A0-C92F0AF5140D}" type="presParOf" srcId="{B25572FA-9848-4AA1-86D6-CEADF6E4FBF8}" destId="{A8E02AA0-3DDE-4609-89F1-5AFE1A42886F}" srcOrd="2" destOrd="0" presId="urn:microsoft.com/office/officeart/2005/8/layout/hProcess3"/>
    <dgm:cxn modelId="{A14CA165-6638-4726-9FAD-92CFEED82647}" type="presParOf" srcId="{B25572FA-9848-4AA1-86D6-CEADF6E4FBF8}" destId="{287E42EF-C6EA-4495-A90E-01C6C01A3F7B}" srcOrd="3" destOrd="0" presId="urn:microsoft.com/office/officeart/2005/8/layout/hProcess3"/>
    <dgm:cxn modelId="{5E6D7F1D-B2DE-4825-A83F-15A271913DCE}" type="presParOf" srcId="{B25572FA-9848-4AA1-86D6-CEADF6E4FBF8}" destId="{720A49E6-3ED7-4BED-926E-E6A8178D7AC6}" srcOrd="4" destOrd="0" presId="urn:microsoft.com/office/officeart/2005/8/layout/hProcess3"/>
  </dgm:cxnLst>
  <dgm:bg>
    <a:noFill/>
  </dgm:bg>
  <dgm:whole>
    <a:ln>
      <a:noFill/>
    </a:ln>
  </dgm:whole>
</dgm:dataModel>
</file>

<file path=ppt/diagrams/data8.xml><?xml version="1.0" encoding="utf-8"?>
<dgm:dataModel xmlns:dgm="http://schemas.openxmlformats.org/drawingml/2006/diagram" xmlns:a="http://schemas.openxmlformats.org/drawingml/2006/main">
  <dgm:ptLst>
    <dgm:pt modelId="{89A7E021-1700-49C0-988C-7529AC61342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90026075-8939-452C-BCFD-4B187F170FA2}">
      <dgm:prSet phldrT="[Texto]" custT="1">
        <dgm:style>
          <a:lnRef idx="2">
            <a:schemeClr val="accent2"/>
          </a:lnRef>
          <a:fillRef idx="1">
            <a:schemeClr val="lt1"/>
          </a:fillRef>
          <a:effectRef idx="0">
            <a:schemeClr val="accent2"/>
          </a:effectRef>
          <a:fontRef idx="minor">
            <a:schemeClr val="dk1"/>
          </a:fontRef>
        </dgm:style>
      </dgm:prSet>
      <dgm:spPr/>
      <dgm:t>
        <a:bodyPr/>
        <a:lstStyle/>
        <a:p>
          <a:pPr algn="just"/>
          <a:r>
            <a:rPr lang="es-MX" sz="2400" dirty="0">
              <a:solidFill>
                <a:schemeClr val="tx1"/>
              </a:solidFill>
              <a:latin typeface="Bookman Old Style" pitchFamily="18" charset="0"/>
            </a:rPr>
            <a:t>Delimitación del </a:t>
          </a:r>
          <a:r>
            <a:rPr lang="es-MX" sz="2400" dirty="0" smtClean="0">
              <a:solidFill>
                <a:schemeClr val="tx1"/>
              </a:solidFill>
              <a:latin typeface="Bookman Old Style" pitchFamily="18" charset="0"/>
            </a:rPr>
            <a:t>tema</a:t>
          </a:r>
        </a:p>
        <a:p>
          <a:pPr algn="just"/>
          <a:endParaRPr lang="es-MX" sz="1000" dirty="0" smtClean="0">
            <a:solidFill>
              <a:schemeClr val="tx1"/>
            </a:solidFill>
            <a:latin typeface="Century Gothic" panose="020B0502020202020204" pitchFamily="34" charset="0"/>
          </a:endParaRPr>
        </a:p>
        <a:p>
          <a:pPr algn="just"/>
          <a:endParaRPr lang="es-MX" sz="1000" dirty="0" smtClean="0">
            <a:solidFill>
              <a:schemeClr val="tx1"/>
            </a:solidFill>
            <a:latin typeface="Century Gothic" panose="020B0502020202020204" pitchFamily="34" charset="0"/>
          </a:endParaRPr>
        </a:p>
        <a:p>
          <a:pPr algn="just"/>
          <a:endParaRPr lang="es-MX" sz="1000" dirty="0" smtClean="0">
            <a:solidFill>
              <a:schemeClr val="tx1"/>
            </a:solidFill>
            <a:latin typeface="Century Gothic" panose="020B0502020202020204" pitchFamily="34" charset="0"/>
          </a:endParaRPr>
        </a:p>
        <a:p>
          <a:pPr algn="just"/>
          <a:endParaRPr lang="es-MX" sz="1000" dirty="0" smtClean="0">
            <a:solidFill>
              <a:schemeClr val="tx1"/>
            </a:solidFill>
            <a:latin typeface="Century Gothic" panose="020B0502020202020204" pitchFamily="34" charset="0"/>
          </a:endParaRPr>
        </a:p>
        <a:p>
          <a:pPr algn="just"/>
          <a:endParaRPr lang="es-MX" sz="1000" dirty="0" smtClean="0">
            <a:solidFill>
              <a:schemeClr val="tx1"/>
            </a:solidFill>
            <a:latin typeface="Century Gothic" panose="020B0502020202020204" pitchFamily="34" charset="0"/>
          </a:endParaRPr>
        </a:p>
        <a:p>
          <a:pPr algn="just"/>
          <a:endParaRPr lang="es-MX" sz="1000" dirty="0" smtClean="0">
            <a:solidFill>
              <a:schemeClr val="tx1"/>
            </a:solidFill>
            <a:latin typeface="Century Gothic" panose="020B0502020202020204" pitchFamily="34" charset="0"/>
          </a:endParaRPr>
        </a:p>
        <a:p>
          <a:pPr algn="just"/>
          <a:endParaRPr lang="es-MX" sz="1000" dirty="0">
            <a:solidFill>
              <a:schemeClr val="tx1"/>
            </a:solidFill>
            <a:latin typeface="Century Gothic" panose="020B0502020202020204" pitchFamily="34" charset="0"/>
          </a:endParaRPr>
        </a:p>
      </dgm:t>
    </dgm:pt>
    <dgm:pt modelId="{56CFB5BA-B547-4331-99DE-181D79AA972C}" type="parTrans" cxnId="{69BC683E-CF57-45A4-920E-DBAF0B1B6D88}">
      <dgm:prSet/>
      <dgm:spPr/>
      <dgm:t>
        <a:bodyPr/>
        <a:lstStyle/>
        <a:p>
          <a:endParaRPr lang="es-MX"/>
        </a:p>
      </dgm:t>
    </dgm:pt>
    <dgm:pt modelId="{B92E5B27-F605-49E9-91D6-99BA2AB00CF3}" type="sibTrans" cxnId="{69BC683E-CF57-45A4-920E-DBAF0B1B6D88}">
      <dgm:prSet/>
      <dgm:spPr/>
      <dgm:t>
        <a:bodyPr/>
        <a:lstStyle/>
        <a:p>
          <a:endParaRPr lang="es-MX"/>
        </a:p>
      </dgm:t>
    </dgm:pt>
    <dgm:pt modelId="{1F77EAF0-BBCA-40EE-B1D4-B1B51A413C62}">
      <dgm:prSet phldrT="[Texto]" custT="1"/>
      <dgm:spPr/>
      <dgm:t>
        <a:bodyPr/>
        <a:lstStyle/>
        <a:p>
          <a:pPr algn="just"/>
          <a:r>
            <a:rPr lang="es-MX" sz="1100" b="1" dirty="0">
              <a:solidFill>
                <a:schemeClr val="tx1"/>
              </a:solidFill>
              <a:latin typeface="Century Gothic" panose="020B0502020202020204" pitchFamily="34" charset="0"/>
            </a:rPr>
            <a:t>Marco de referencia</a:t>
          </a:r>
        </a:p>
      </dgm:t>
    </dgm:pt>
    <dgm:pt modelId="{749D5529-5FBE-466E-BB03-156E2F2AF5C8}" type="parTrans" cxnId="{1D2254B7-71B5-45F7-A417-EE6C659803D2}">
      <dgm:prSet/>
      <dgm:spPr/>
      <dgm:t>
        <a:bodyPr/>
        <a:lstStyle/>
        <a:p>
          <a:pPr algn="just"/>
          <a:endParaRPr lang="es-MX"/>
        </a:p>
      </dgm:t>
    </dgm:pt>
    <dgm:pt modelId="{C23503D0-C231-4A4E-B5EA-56AF8B912CC6}" type="sibTrans" cxnId="{1D2254B7-71B5-45F7-A417-EE6C659803D2}">
      <dgm:prSet/>
      <dgm:spPr/>
      <dgm:t>
        <a:bodyPr/>
        <a:lstStyle/>
        <a:p>
          <a:endParaRPr lang="es-MX"/>
        </a:p>
      </dgm:t>
    </dgm:pt>
    <dgm:pt modelId="{4D59B3A9-BA97-4852-9E8B-F046BF4F00F9}">
      <dgm:prSet phldrT="[Texto]" custT="1"/>
      <dgm:spPr/>
      <dgm:t>
        <a:bodyPr/>
        <a:lstStyle/>
        <a:p>
          <a:pPr algn="just"/>
          <a:r>
            <a:rPr lang="es-MX" sz="1100" b="1" dirty="0">
              <a:solidFill>
                <a:schemeClr val="tx1"/>
              </a:solidFill>
              <a:latin typeface="Century Gothic" panose="020B0502020202020204" pitchFamily="34" charset="0"/>
            </a:rPr>
            <a:t>Merco teórico</a:t>
          </a:r>
        </a:p>
      </dgm:t>
    </dgm:pt>
    <dgm:pt modelId="{9B75DB43-0EF6-4F70-A03F-8AF4DD82AF38}" type="parTrans" cxnId="{F75BBD6B-CAEF-441A-ACD7-0AD2C46FAE93}">
      <dgm:prSet/>
      <dgm:spPr/>
      <dgm:t>
        <a:bodyPr/>
        <a:lstStyle/>
        <a:p>
          <a:pPr algn="just"/>
          <a:endParaRPr lang="es-MX"/>
        </a:p>
      </dgm:t>
    </dgm:pt>
    <dgm:pt modelId="{42431A70-C287-4C62-AB31-6309F2DFD9F2}" type="sibTrans" cxnId="{F75BBD6B-CAEF-441A-ACD7-0AD2C46FAE93}">
      <dgm:prSet/>
      <dgm:spPr/>
      <dgm:t>
        <a:bodyPr/>
        <a:lstStyle/>
        <a:p>
          <a:endParaRPr lang="es-MX"/>
        </a:p>
      </dgm:t>
    </dgm:pt>
    <dgm:pt modelId="{4DAC6541-83A7-445F-8AA5-874C671DBF55}">
      <dgm:prSet phldrT="[Texto]" custT="1"/>
      <dgm:spPr/>
      <dgm:t>
        <a:bodyPr/>
        <a:lstStyle/>
        <a:p>
          <a:pPr algn="just"/>
          <a:r>
            <a:rPr lang="es-MX" sz="1100" b="1" dirty="0">
              <a:solidFill>
                <a:schemeClr val="tx1"/>
              </a:solidFill>
              <a:latin typeface="Century Gothic" panose="020B0502020202020204" pitchFamily="34" charset="0"/>
            </a:rPr>
            <a:t>Marco conceptual</a:t>
          </a:r>
        </a:p>
      </dgm:t>
    </dgm:pt>
    <dgm:pt modelId="{B1F167B2-DB82-4B69-9FAB-3FBF1E1639AC}" type="parTrans" cxnId="{023BB78B-42C7-4945-B8EA-2AF2C9F70C6F}">
      <dgm:prSet/>
      <dgm:spPr/>
      <dgm:t>
        <a:bodyPr/>
        <a:lstStyle/>
        <a:p>
          <a:pPr algn="just"/>
          <a:endParaRPr lang="es-MX"/>
        </a:p>
      </dgm:t>
    </dgm:pt>
    <dgm:pt modelId="{200D8145-5CD0-47F1-A216-B18F1647D172}" type="sibTrans" cxnId="{023BB78B-42C7-4945-B8EA-2AF2C9F70C6F}">
      <dgm:prSet/>
      <dgm:spPr/>
      <dgm:t>
        <a:bodyPr/>
        <a:lstStyle/>
        <a:p>
          <a:endParaRPr lang="es-MX"/>
        </a:p>
      </dgm:t>
    </dgm:pt>
    <dgm:pt modelId="{DFFA87CB-CE20-44AB-BC7C-313C827E20B9}">
      <dgm:prSet custT="1"/>
      <dgm:spPr/>
      <dgm:t>
        <a:bodyPr/>
        <a:lstStyle/>
        <a:p>
          <a:pPr algn="just"/>
          <a:r>
            <a:rPr lang="es-MX" sz="1100" b="1" dirty="0">
              <a:solidFill>
                <a:schemeClr val="tx1"/>
              </a:solidFill>
              <a:latin typeface="Century Gothic" panose="020B0502020202020204" pitchFamily="34" charset="0"/>
            </a:rPr>
            <a:t>Marco de antecedentes</a:t>
          </a:r>
        </a:p>
      </dgm:t>
    </dgm:pt>
    <dgm:pt modelId="{BC26173B-BC45-4AB4-A1F5-B07AB3280B1F}" type="parTrans" cxnId="{72B5D79C-DF1B-4A27-9596-2BA628903A76}">
      <dgm:prSet/>
      <dgm:spPr/>
      <dgm:t>
        <a:bodyPr/>
        <a:lstStyle/>
        <a:p>
          <a:pPr algn="just"/>
          <a:endParaRPr lang="es-MX"/>
        </a:p>
      </dgm:t>
    </dgm:pt>
    <dgm:pt modelId="{70E98D1C-E07D-48A0-AA32-D3E38AB69494}" type="sibTrans" cxnId="{72B5D79C-DF1B-4A27-9596-2BA628903A76}">
      <dgm:prSet/>
      <dgm:spPr/>
      <dgm:t>
        <a:bodyPr/>
        <a:lstStyle/>
        <a:p>
          <a:endParaRPr lang="es-MX"/>
        </a:p>
      </dgm:t>
    </dgm:pt>
    <dgm:pt modelId="{60361A51-5A4D-41BD-9D60-C4E628DBA2F2}">
      <dgm:prSet custT="1"/>
      <dgm:spPr/>
      <dgm:t>
        <a:bodyPr/>
        <a:lstStyle/>
        <a:p>
          <a:pPr algn="just"/>
          <a:r>
            <a:rPr lang="es-MX" sz="1100" b="1" dirty="0">
              <a:solidFill>
                <a:schemeClr val="tx1"/>
              </a:solidFill>
              <a:latin typeface="Century Gothic" panose="020B0502020202020204" pitchFamily="34" charset="0"/>
            </a:rPr>
            <a:t>Marco demográfico</a:t>
          </a:r>
        </a:p>
      </dgm:t>
    </dgm:pt>
    <dgm:pt modelId="{80A4CEB5-A415-42C8-A156-0240B07905FF}" type="parTrans" cxnId="{09A4C531-194C-4F0A-830D-4872016480AE}">
      <dgm:prSet/>
      <dgm:spPr/>
      <dgm:t>
        <a:bodyPr/>
        <a:lstStyle/>
        <a:p>
          <a:pPr algn="just"/>
          <a:endParaRPr lang="es-MX"/>
        </a:p>
      </dgm:t>
    </dgm:pt>
    <dgm:pt modelId="{4BBD5D5E-07F7-4437-B50D-BBD40321A7FB}" type="sibTrans" cxnId="{09A4C531-194C-4F0A-830D-4872016480AE}">
      <dgm:prSet/>
      <dgm:spPr/>
      <dgm:t>
        <a:bodyPr/>
        <a:lstStyle/>
        <a:p>
          <a:endParaRPr lang="es-MX"/>
        </a:p>
      </dgm:t>
    </dgm:pt>
    <dgm:pt modelId="{A2C88D7C-51F5-4287-A1F3-9AB1A4760A6F}">
      <dgm:prSet custT="1"/>
      <dgm:spPr/>
      <dgm:t>
        <a:bodyPr/>
        <a:lstStyle/>
        <a:p>
          <a:pPr algn="just"/>
          <a:r>
            <a:rPr lang="es-MX" sz="1100" b="1" dirty="0">
              <a:solidFill>
                <a:schemeClr val="tx1"/>
              </a:solidFill>
              <a:latin typeface="Century Gothic" panose="020B0502020202020204" pitchFamily="34" charset="0"/>
            </a:rPr>
            <a:t>Marco de organismos internacionales</a:t>
          </a:r>
        </a:p>
      </dgm:t>
    </dgm:pt>
    <dgm:pt modelId="{0BC125F4-04E2-41F2-8037-70C18C3F4931}" type="parTrans" cxnId="{DF766008-905B-4E52-8815-C0C02313F6AC}">
      <dgm:prSet/>
      <dgm:spPr/>
      <dgm:t>
        <a:bodyPr/>
        <a:lstStyle/>
        <a:p>
          <a:pPr algn="just"/>
          <a:endParaRPr lang="es-MX"/>
        </a:p>
      </dgm:t>
    </dgm:pt>
    <dgm:pt modelId="{15DB4638-9F13-4A5B-809E-C6729403ABFB}" type="sibTrans" cxnId="{DF766008-905B-4E52-8815-C0C02313F6AC}">
      <dgm:prSet/>
      <dgm:spPr/>
      <dgm:t>
        <a:bodyPr/>
        <a:lstStyle/>
        <a:p>
          <a:endParaRPr lang="es-MX"/>
        </a:p>
      </dgm:t>
    </dgm:pt>
    <dgm:pt modelId="{1630A8D8-773A-4897-BFF8-9DBD6811FE77}">
      <dgm:prSet custT="1"/>
      <dgm:spPr/>
      <dgm:t>
        <a:bodyPr/>
        <a:lstStyle/>
        <a:p>
          <a:pPr algn="just"/>
          <a:r>
            <a:rPr lang="es-MX" sz="1100" b="1" dirty="0">
              <a:solidFill>
                <a:schemeClr val="tx1"/>
              </a:solidFill>
              <a:latin typeface="Century Gothic" panose="020B0502020202020204" pitchFamily="34" charset="0"/>
            </a:rPr>
            <a:t>Marco geográfico</a:t>
          </a:r>
        </a:p>
      </dgm:t>
    </dgm:pt>
    <dgm:pt modelId="{99A5ECBA-4EE5-42F6-837A-3CDD68EC03FE}" type="parTrans" cxnId="{EE2B71EE-D664-4523-B4B2-C632B54D3D75}">
      <dgm:prSet/>
      <dgm:spPr/>
      <dgm:t>
        <a:bodyPr/>
        <a:lstStyle/>
        <a:p>
          <a:pPr algn="just"/>
          <a:endParaRPr lang="es-MX"/>
        </a:p>
      </dgm:t>
    </dgm:pt>
    <dgm:pt modelId="{D2812EA2-BE1A-457A-92CE-F4C4C153D42A}" type="sibTrans" cxnId="{EE2B71EE-D664-4523-B4B2-C632B54D3D75}">
      <dgm:prSet/>
      <dgm:spPr/>
      <dgm:t>
        <a:bodyPr/>
        <a:lstStyle/>
        <a:p>
          <a:endParaRPr lang="es-MX"/>
        </a:p>
      </dgm:t>
    </dgm:pt>
    <dgm:pt modelId="{77A10381-40FF-44AB-91C9-724A53267983}">
      <dgm:prSet custT="1"/>
      <dgm:spPr/>
      <dgm:t>
        <a:bodyPr/>
        <a:lstStyle/>
        <a:p>
          <a:pPr algn="just"/>
          <a:r>
            <a:rPr lang="es-MX" sz="1100" b="1" dirty="0">
              <a:solidFill>
                <a:schemeClr val="tx1"/>
              </a:solidFill>
              <a:latin typeface="Century Gothic" panose="020B0502020202020204" pitchFamily="34" charset="0"/>
            </a:rPr>
            <a:t>Marco jurídico</a:t>
          </a:r>
        </a:p>
      </dgm:t>
    </dgm:pt>
    <dgm:pt modelId="{F3D24DB6-34B3-4F94-9ABA-F2C891F6067C}" type="parTrans" cxnId="{B822FE09-46EC-4D83-8635-2D641BADB6EF}">
      <dgm:prSet/>
      <dgm:spPr/>
      <dgm:t>
        <a:bodyPr/>
        <a:lstStyle/>
        <a:p>
          <a:pPr algn="just"/>
          <a:endParaRPr lang="es-MX"/>
        </a:p>
      </dgm:t>
    </dgm:pt>
    <dgm:pt modelId="{262D773C-20AB-4C04-94E8-68401482F223}" type="sibTrans" cxnId="{B822FE09-46EC-4D83-8635-2D641BADB6EF}">
      <dgm:prSet/>
      <dgm:spPr/>
      <dgm:t>
        <a:bodyPr/>
        <a:lstStyle/>
        <a:p>
          <a:endParaRPr lang="es-MX"/>
        </a:p>
      </dgm:t>
    </dgm:pt>
    <dgm:pt modelId="{C615E09E-1078-4954-8A03-243F97B6114B}">
      <dgm:prSet custT="1"/>
      <dgm:spPr/>
      <dgm:t>
        <a:bodyPr/>
        <a:lstStyle/>
        <a:p>
          <a:pPr algn="just"/>
          <a:r>
            <a:rPr lang="es-MX" sz="1100" b="1" dirty="0">
              <a:solidFill>
                <a:schemeClr val="tx1"/>
              </a:solidFill>
              <a:latin typeface="Century Gothic" panose="020B0502020202020204" pitchFamily="34" charset="0"/>
            </a:rPr>
            <a:t>Marco temporal</a:t>
          </a:r>
        </a:p>
      </dgm:t>
    </dgm:pt>
    <dgm:pt modelId="{3C88516F-8081-4000-8587-FA58D49F2E0A}" type="parTrans" cxnId="{26D7DCA6-057A-4F0B-A8F8-43EF15287DE0}">
      <dgm:prSet/>
      <dgm:spPr/>
      <dgm:t>
        <a:bodyPr/>
        <a:lstStyle/>
        <a:p>
          <a:pPr algn="just"/>
          <a:endParaRPr lang="es-MX"/>
        </a:p>
      </dgm:t>
    </dgm:pt>
    <dgm:pt modelId="{22BF288B-3F6E-4350-BF9C-7960F30DD13F}" type="sibTrans" cxnId="{26D7DCA6-057A-4F0B-A8F8-43EF15287DE0}">
      <dgm:prSet/>
      <dgm:spPr/>
      <dgm:t>
        <a:bodyPr/>
        <a:lstStyle/>
        <a:p>
          <a:endParaRPr lang="es-MX"/>
        </a:p>
      </dgm:t>
    </dgm:pt>
    <dgm:pt modelId="{F96AA2CE-F74B-4B4B-9C1D-64CCFF56A9CF}">
      <dgm:prSet custT="1"/>
      <dgm:spPr/>
      <dgm:t>
        <a:bodyPr/>
        <a:lstStyle/>
        <a:p>
          <a:pPr algn="just"/>
          <a:r>
            <a:rPr lang="es-MX" sz="1100" b="1" dirty="0">
              <a:solidFill>
                <a:schemeClr val="tx1"/>
              </a:solidFill>
              <a:latin typeface="Century Gothic" panose="020B0502020202020204" pitchFamily="34" charset="0"/>
            </a:rPr>
            <a:t>Es la base de la investigación  y esto  va a depender del enfoque, periodo, lugar y tema a estudiar.</a:t>
          </a:r>
        </a:p>
      </dgm:t>
    </dgm:pt>
    <dgm:pt modelId="{01C9862F-4D45-4AA2-AA01-E8E0BF2473D0}" type="parTrans" cxnId="{43BD86A2-073D-4C13-89B5-B8ECC38F5405}">
      <dgm:prSet/>
      <dgm:spPr/>
      <dgm:t>
        <a:bodyPr/>
        <a:lstStyle/>
        <a:p>
          <a:pPr algn="just"/>
          <a:endParaRPr lang="es-MX"/>
        </a:p>
      </dgm:t>
    </dgm:pt>
    <dgm:pt modelId="{AAD5DCBC-91A7-48CA-8363-5F14E35217DB}" type="sibTrans" cxnId="{43BD86A2-073D-4C13-89B5-B8ECC38F5405}">
      <dgm:prSet/>
      <dgm:spPr/>
      <dgm:t>
        <a:bodyPr/>
        <a:lstStyle/>
        <a:p>
          <a:endParaRPr lang="es-MX"/>
        </a:p>
      </dgm:t>
    </dgm:pt>
    <dgm:pt modelId="{88C6130A-59EE-4621-AC8D-BDE44EFD621A}">
      <dgm:prSet custT="1"/>
      <dgm:spPr/>
      <dgm:t>
        <a:bodyPr/>
        <a:lstStyle/>
        <a:p>
          <a:pPr algn="just"/>
          <a:r>
            <a:rPr lang="es-MX" sz="1100" b="1" dirty="0" smtClean="0">
              <a:solidFill>
                <a:schemeClr val="tx1"/>
              </a:solidFill>
              <a:latin typeface="Century Gothic" panose="020B0502020202020204" pitchFamily="34" charset="0"/>
            </a:rPr>
            <a:t>Identificar una o </a:t>
          </a:r>
          <a:r>
            <a:rPr lang="es-MX" sz="1100" b="1" dirty="0">
              <a:solidFill>
                <a:schemeClr val="tx1"/>
              </a:solidFill>
              <a:latin typeface="Century Gothic" panose="020B0502020202020204" pitchFamily="34" charset="0"/>
            </a:rPr>
            <a:t>o varias teorías que pueden aportar </a:t>
          </a:r>
          <a:r>
            <a:rPr lang="es-MX" sz="1100" b="1" dirty="0" smtClean="0">
              <a:solidFill>
                <a:schemeClr val="tx1"/>
              </a:solidFill>
              <a:latin typeface="Century Gothic" panose="020B0502020202020204" pitchFamily="34" charset="0"/>
            </a:rPr>
            <a:t>sustento o aportes.</a:t>
          </a:r>
          <a:endParaRPr lang="es-MX" sz="1100" b="1" dirty="0">
            <a:solidFill>
              <a:schemeClr val="tx1"/>
            </a:solidFill>
            <a:latin typeface="Century Gothic" panose="020B0502020202020204" pitchFamily="34" charset="0"/>
          </a:endParaRPr>
        </a:p>
      </dgm:t>
    </dgm:pt>
    <dgm:pt modelId="{74F9CD84-92A4-465B-A3CB-982795AC70F3}" type="parTrans" cxnId="{53EE734E-2B56-494A-81AF-C4DF36F778F4}">
      <dgm:prSet/>
      <dgm:spPr/>
      <dgm:t>
        <a:bodyPr/>
        <a:lstStyle/>
        <a:p>
          <a:pPr algn="just"/>
          <a:endParaRPr lang="es-MX"/>
        </a:p>
      </dgm:t>
    </dgm:pt>
    <dgm:pt modelId="{4433991D-32B4-470E-92D1-1CE6162B6BCC}" type="sibTrans" cxnId="{53EE734E-2B56-494A-81AF-C4DF36F778F4}">
      <dgm:prSet/>
      <dgm:spPr/>
      <dgm:t>
        <a:bodyPr/>
        <a:lstStyle/>
        <a:p>
          <a:endParaRPr lang="es-MX"/>
        </a:p>
      </dgm:t>
    </dgm:pt>
    <dgm:pt modelId="{8A9D45B7-95C2-4EB6-B45B-ABFDFA7B4251}">
      <dgm:prSet custT="1"/>
      <dgm:spPr/>
      <dgm:t>
        <a:bodyPr/>
        <a:lstStyle/>
        <a:p>
          <a:pPr algn="just"/>
          <a:r>
            <a:rPr lang="es-MX" sz="1100" b="1" dirty="0">
              <a:solidFill>
                <a:schemeClr val="tx1"/>
              </a:solidFill>
            </a:rPr>
            <a:t>Se refiere a las principales definiciones o conceptos en el que está basado el problema de la investigación </a:t>
          </a:r>
        </a:p>
      </dgm:t>
    </dgm:pt>
    <dgm:pt modelId="{007D3FCB-54FD-41D1-B62F-51F7B6317DBD}" type="parTrans" cxnId="{6132E7AB-44D7-4363-B2EE-E0D7D91A048E}">
      <dgm:prSet/>
      <dgm:spPr/>
      <dgm:t>
        <a:bodyPr/>
        <a:lstStyle/>
        <a:p>
          <a:pPr algn="just"/>
          <a:endParaRPr lang="es-MX"/>
        </a:p>
      </dgm:t>
    </dgm:pt>
    <dgm:pt modelId="{6E7E584A-CA34-4FD4-AB85-575097ED7E40}" type="sibTrans" cxnId="{6132E7AB-44D7-4363-B2EE-E0D7D91A048E}">
      <dgm:prSet/>
      <dgm:spPr/>
      <dgm:t>
        <a:bodyPr/>
        <a:lstStyle/>
        <a:p>
          <a:endParaRPr lang="es-MX"/>
        </a:p>
      </dgm:t>
    </dgm:pt>
    <dgm:pt modelId="{C7BC82C4-160D-435E-B4AC-CDDEB6DE47C7}">
      <dgm:prSet custT="1"/>
      <dgm:spPr/>
      <dgm:t>
        <a:bodyPr/>
        <a:lstStyle/>
        <a:p>
          <a:pPr algn="just"/>
          <a:r>
            <a:rPr lang="es-MX" sz="1100" b="1" dirty="0">
              <a:solidFill>
                <a:schemeClr val="tx1"/>
              </a:solidFill>
              <a:latin typeface="Century Gothic" panose="020B0502020202020204" pitchFamily="34" charset="0"/>
            </a:rPr>
            <a:t>Es el resumen de los resultados por investigaciones anteriores</a:t>
          </a:r>
        </a:p>
      </dgm:t>
    </dgm:pt>
    <dgm:pt modelId="{B92FA77F-FA93-4C49-B838-DF6A3A61D86E}" type="parTrans" cxnId="{619D6B82-8B5D-4EDA-B749-861AE4E08087}">
      <dgm:prSet/>
      <dgm:spPr/>
      <dgm:t>
        <a:bodyPr/>
        <a:lstStyle/>
        <a:p>
          <a:pPr algn="just"/>
          <a:endParaRPr lang="es-MX"/>
        </a:p>
      </dgm:t>
    </dgm:pt>
    <dgm:pt modelId="{17B469C0-99D4-46A8-AB04-6B516216228B}" type="sibTrans" cxnId="{619D6B82-8B5D-4EDA-B749-861AE4E08087}">
      <dgm:prSet/>
      <dgm:spPr/>
      <dgm:t>
        <a:bodyPr/>
        <a:lstStyle/>
        <a:p>
          <a:endParaRPr lang="es-MX"/>
        </a:p>
      </dgm:t>
    </dgm:pt>
    <dgm:pt modelId="{FD34069A-87B6-48BD-B303-71194912D319}">
      <dgm:prSet custT="1"/>
      <dgm:spPr/>
      <dgm:t>
        <a:bodyPr/>
        <a:lstStyle/>
        <a:p>
          <a:pPr algn="just"/>
          <a:r>
            <a:rPr lang="es-MX" sz="1100" b="1" dirty="0">
              <a:solidFill>
                <a:schemeClr val="tx1"/>
              </a:solidFill>
              <a:latin typeface="Century Gothic" panose="020B0502020202020204" pitchFamily="34" charset="0"/>
            </a:rPr>
            <a:t>Población a estudiar</a:t>
          </a:r>
          <a:r>
            <a:rPr lang="es-MX" sz="1100" b="1" dirty="0">
              <a:solidFill>
                <a:schemeClr val="tx1"/>
              </a:solidFill>
            </a:rPr>
            <a:t>.</a:t>
          </a:r>
        </a:p>
      </dgm:t>
    </dgm:pt>
    <dgm:pt modelId="{FCE317C4-C693-454F-9A9B-2147185A30E6}" type="parTrans" cxnId="{6CC213C5-617C-4DE2-9CFC-5036075BA7E8}">
      <dgm:prSet/>
      <dgm:spPr/>
      <dgm:t>
        <a:bodyPr/>
        <a:lstStyle/>
        <a:p>
          <a:pPr algn="just"/>
          <a:endParaRPr lang="es-MX"/>
        </a:p>
      </dgm:t>
    </dgm:pt>
    <dgm:pt modelId="{87E96ABE-8161-4D3F-9A72-465D24BE8D2E}" type="sibTrans" cxnId="{6CC213C5-617C-4DE2-9CFC-5036075BA7E8}">
      <dgm:prSet/>
      <dgm:spPr/>
      <dgm:t>
        <a:bodyPr/>
        <a:lstStyle/>
        <a:p>
          <a:endParaRPr lang="es-MX"/>
        </a:p>
      </dgm:t>
    </dgm:pt>
    <dgm:pt modelId="{494FBF2F-9DFB-4354-87BB-D2EDE4885517}">
      <dgm:prSet custT="1"/>
      <dgm:spPr/>
      <dgm:t>
        <a:bodyPr/>
        <a:lstStyle/>
        <a:p>
          <a:pPr algn="just"/>
          <a:r>
            <a:rPr lang="es-MX" sz="1100" b="1" dirty="0">
              <a:solidFill>
                <a:schemeClr val="tx1"/>
              </a:solidFill>
              <a:latin typeface="Century Gothic" panose="020B0502020202020204" pitchFamily="34" charset="0"/>
            </a:rPr>
            <a:t>Lugar específico, mapas.</a:t>
          </a:r>
        </a:p>
      </dgm:t>
    </dgm:pt>
    <dgm:pt modelId="{62C4F1DE-66FD-4D55-8752-19284D764D6F}" type="parTrans" cxnId="{48D8A441-0296-41ED-9CDF-41760480A2F1}">
      <dgm:prSet/>
      <dgm:spPr/>
      <dgm:t>
        <a:bodyPr/>
        <a:lstStyle/>
        <a:p>
          <a:pPr algn="just"/>
          <a:endParaRPr lang="es-MX"/>
        </a:p>
      </dgm:t>
    </dgm:pt>
    <dgm:pt modelId="{0F36ED5F-5E56-403E-B7D4-A955673F3EB8}" type="sibTrans" cxnId="{48D8A441-0296-41ED-9CDF-41760480A2F1}">
      <dgm:prSet/>
      <dgm:spPr/>
      <dgm:t>
        <a:bodyPr/>
        <a:lstStyle/>
        <a:p>
          <a:endParaRPr lang="es-MX"/>
        </a:p>
      </dgm:t>
    </dgm:pt>
    <dgm:pt modelId="{316CC1C9-D177-4235-ADC0-871C25C58BCA}">
      <dgm:prSet custT="1"/>
      <dgm:spPr/>
      <dgm:t>
        <a:bodyPr/>
        <a:lstStyle/>
        <a:p>
          <a:pPr algn="just"/>
          <a:r>
            <a:rPr lang="es-MX" sz="1100" b="1" dirty="0">
              <a:solidFill>
                <a:schemeClr val="tx1"/>
              </a:solidFill>
              <a:latin typeface="Century Gothic" panose="020B0502020202020204" pitchFamily="34" charset="0"/>
            </a:rPr>
            <a:t>Reglamentos, Leyes, referentes al tema</a:t>
          </a:r>
        </a:p>
      </dgm:t>
    </dgm:pt>
    <dgm:pt modelId="{BBFB20D3-09C6-4FCC-8090-10F3BA81891E}" type="parTrans" cxnId="{A8582468-1246-4526-AE8F-3A12F0710FCD}">
      <dgm:prSet/>
      <dgm:spPr/>
      <dgm:t>
        <a:bodyPr/>
        <a:lstStyle/>
        <a:p>
          <a:pPr algn="just"/>
          <a:endParaRPr lang="es-MX"/>
        </a:p>
      </dgm:t>
    </dgm:pt>
    <dgm:pt modelId="{E2947CB5-91A4-4224-A881-6148F75AA134}" type="sibTrans" cxnId="{A8582468-1246-4526-AE8F-3A12F0710FCD}">
      <dgm:prSet/>
      <dgm:spPr/>
      <dgm:t>
        <a:bodyPr/>
        <a:lstStyle/>
        <a:p>
          <a:endParaRPr lang="es-MX"/>
        </a:p>
      </dgm:t>
    </dgm:pt>
    <dgm:pt modelId="{1CE3522B-B58B-4A47-A02C-2CD8419A9860}">
      <dgm:prSet custT="1"/>
      <dgm:spPr/>
      <dgm:t>
        <a:bodyPr/>
        <a:lstStyle/>
        <a:p>
          <a:pPr algn="just"/>
          <a:r>
            <a:rPr lang="es-MX" sz="1100" b="1" dirty="0">
              <a:solidFill>
                <a:schemeClr val="tx1"/>
              </a:solidFill>
              <a:latin typeface="Century Gothic" panose="020B0502020202020204" pitchFamily="34" charset="0"/>
            </a:rPr>
            <a:t>Indicar el periodo de tiempo a analizar</a:t>
          </a:r>
        </a:p>
      </dgm:t>
    </dgm:pt>
    <dgm:pt modelId="{CE254E4A-0209-482D-9EFB-9D60084E1E67}" type="parTrans" cxnId="{EA43EA56-C8AA-45C7-B386-92AF8E0F9BDD}">
      <dgm:prSet/>
      <dgm:spPr/>
      <dgm:t>
        <a:bodyPr/>
        <a:lstStyle/>
        <a:p>
          <a:pPr algn="just"/>
          <a:endParaRPr lang="es-MX"/>
        </a:p>
      </dgm:t>
    </dgm:pt>
    <dgm:pt modelId="{A849DD85-E903-4BCA-A643-4597855DF8FE}" type="sibTrans" cxnId="{EA43EA56-C8AA-45C7-B386-92AF8E0F9BDD}">
      <dgm:prSet/>
      <dgm:spPr/>
      <dgm:t>
        <a:bodyPr/>
        <a:lstStyle/>
        <a:p>
          <a:endParaRPr lang="es-MX"/>
        </a:p>
      </dgm:t>
    </dgm:pt>
    <dgm:pt modelId="{56B8CFF7-F40B-4BC6-98FD-0F62A65522D6}" type="pres">
      <dgm:prSet presAssocID="{89A7E021-1700-49C0-988C-7529AC613420}" presName="hierChild1" presStyleCnt="0">
        <dgm:presLayoutVars>
          <dgm:orgChart val="1"/>
          <dgm:chPref val="1"/>
          <dgm:dir/>
          <dgm:animOne val="branch"/>
          <dgm:animLvl val="lvl"/>
          <dgm:resizeHandles/>
        </dgm:presLayoutVars>
      </dgm:prSet>
      <dgm:spPr/>
      <dgm:t>
        <a:bodyPr/>
        <a:lstStyle/>
        <a:p>
          <a:endParaRPr lang="es-MX"/>
        </a:p>
      </dgm:t>
    </dgm:pt>
    <dgm:pt modelId="{17F41843-C0CE-4F24-9C5D-EA5DEBDC578F}" type="pres">
      <dgm:prSet presAssocID="{90026075-8939-452C-BCFD-4B187F170FA2}" presName="hierRoot1" presStyleCnt="0">
        <dgm:presLayoutVars>
          <dgm:hierBranch val="init"/>
        </dgm:presLayoutVars>
      </dgm:prSet>
      <dgm:spPr/>
    </dgm:pt>
    <dgm:pt modelId="{3D722416-22AD-4D9D-8041-28C7ECCF8433}" type="pres">
      <dgm:prSet presAssocID="{90026075-8939-452C-BCFD-4B187F170FA2}" presName="rootComposite1" presStyleCnt="0"/>
      <dgm:spPr/>
    </dgm:pt>
    <dgm:pt modelId="{B387164D-64BD-472B-8AFF-C49175B8DB2C}" type="pres">
      <dgm:prSet presAssocID="{90026075-8939-452C-BCFD-4B187F170FA2}" presName="rootText1" presStyleLbl="node0" presStyleIdx="0" presStyleCnt="1" custAng="0" custScaleX="1134376" custScaleY="34978" custLinFactY="-400000" custLinFactNeighborX="60897" custLinFactNeighborY="-405271">
        <dgm:presLayoutVars>
          <dgm:chPref val="3"/>
        </dgm:presLayoutVars>
      </dgm:prSet>
      <dgm:spPr/>
      <dgm:t>
        <a:bodyPr/>
        <a:lstStyle/>
        <a:p>
          <a:endParaRPr lang="es-MX"/>
        </a:p>
      </dgm:t>
    </dgm:pt>
    <dgm:pt modelId="{5642BC9D-3DA8-466D-BC5F-2E846D628793}" type="pres">
      <dgm:prSet presAssocID="{90026075-8939-452C-BCFD-4B187F170FA2}" presName="rootConnector1" presStyleLbl="node1" presStyleIdx="0" presStyleCnt="0"/>
      <dgm:spPr/>
      <dgm:t>
        <a:bodyPr/>
        <a:lstStyle/>
        <a:p>
          <a:endParaRPr lang="es-MX"/>
        </a:p>
      </dgm:t>
    </dgm:pt>
    <dgm:pt modelId="{D152FF1E-FE76-4C54-BE95-DD7FF00B3531}" type="pres">
      <dgm:prSet presAssocID="{90026075-8939-452C-BCFD-4B187F170FA2}" presName="hierChild2" presStyleCnt="0"/>
      <dgm:spPr/>
    </dgm:pt>
    <dgm:pt modelId="{5B1F80C1-75B7-4E7B-8D4F-726867941B61}" type="pres">
      <dgm:prSet presAssocID="{749D5529-5FBE-466E-BB03-156E2F2AF5C8}" presName="Name37" presStyleLbl="parChTrans1D2" presStyleIdx="0" presStyleCnt="9"/>
      <dgm:spPr/>
      <dgm:t>
        <a:bodyPr/>
        <a:lstStyle/>
        <a:p>
          <a:endParaRPr lang="es-MX"/>
        </a:p>
      </dgm:t>
    </dgm:pt>
    <dgm:pt modelId="{E1F82348-E2E2-4DD3-A409-CE17FF322CE9}" type="pres">
      <dgm:prSet presAssocID="{1F77EAF0-BBCA-40EE-B1D4-B1B51A413C62}" presName="hierRoot2" presStyleCnt="0">
        <dgm:presLayoutVars>
          <dgm:hierBranch val="init"/>
        </dgm:presLayoutVars>
      </dgm:prSet>
      <dgm:spPr/>
    </dgm:pt>
    <dgm:pt modelId="{C43A663C-2F46-49F6-90C5-62DC2C3DB470}" type="pres">
      <dgm:prSet presAssocID="{1F77EAF0-BBCA-40EE-B1D4-B1B51A413C62}" presName="rootComposite" presStyleCnt="0"/>
      <dgm:spPr/>
    </dgm:pt>
    <dgm:pt modelId="{5AB040B8-2985-443C-9346-E64E8AB7F1DA}" type="pres">
      <dgm:prSet presAssocID="{1F77EAF0-BBCA-40EE-B1D4-B1B51A413C62}" presName="rootText" presStyleLbl="node2" presStyleIdx="0" presStyleCnt="9" custScaleX="435717" custScaleY="1829720" custLinFactX="6844" custLinFactY="-61731" custLinFactNeighborX="100000" custLinFactNeighborY="-100000">
        <dgm:presLayoutVars>
          <dgm:chPref val="3"/>
        </dgm:presLayoutVars>
      </dgm:prSet>
      <dgm:spPr/>
      <dgm:t>
        <a:bodyPr/>
        <a:lstStyle/>
        <a:p>
          <a:endParaRPr lang="es-MX"/>
        </a:p>
      </dgm:t>
    </dgm:pt>
    <dgm:pt modelId="{499B7EE8-AF5C-4570-A605-8541A2973BCE}" type="pres">
      <dgm:prSet presAssocID="{1F77EAF0-BBCA-40EE-B1D4-B1B51A413C62}" presName="rootConnector" presStyleLbl="node2" presStyleIdx="0" presStyleCnt="9"/>
      <dgm:spPr/>
      <dgm:t>
        <a:bodyPr/>
        <a:lstStyle/>
        <a:p>
          <a:endParaRPr lang="es-MX"/>
        </a:p>
      </dgm:t>
    </dgm:pt>
    <dgm:pt modelId="{B0CF36ED-E903-4E49-8F1E-07B5D2DB4D1D}" type="pres">
      <dgm:prSet presAssocID="{1F77EAF0-BBCA-40EE-B1D4-B1B51A413C62}" presName="hierChild4" presStyleCnt="0"/>
      <dgm:spPr/>
    </dgm:pt>
    <dgm:pt modelId="{CDD546B8-4330-4FE0-9B66-E70804072357}" type="pres">
      <dgm:prSet presAssocID="{01C9862F-4D45-4AA2-AA01-E8E0BF2473D0}" presName="Name37" presStyleLbl="parChTrans1D3" presStyleIdx="0" presStyleCnt="8"/>
      <dgm:spPr/>
      <dgm:t>
        <a:bodyPr/>
        <a:lstStyle/>
        <a:p>
          <a:endParaRPr lang="es-MX"/>
        </a:p>
      </dgm:t>
    </dgm:pt>
    <dgm:pt modelId="{DCBDD784-CFDA-404B-8187-1DEB4030258A}" type="pres">
      <dgm:prSet presAssocID="{F96AA2CE-F74B-4B4B-9C1D-64CCFF56A9CF}" presName="hierRoot2" presStyleCnt="0">
        <dgm:presLayoutVars>
          <dgm:hierBranch val="init"/>
        </dgm:presLayoutVars>
      </dgm:prSet>
      <dgm:spPr/>
    </dgm:pt>
    <dgm:pt modelId="{DE86D4BF-5465-4504-9E2B-11B8ACB18933}" type="pres">
      <dgm:prSet presAssocID="{F96AA2CE-F74B-4B4B-9C1D-64CCFF56A9CF}" presName="rootComposite" presStyleCnt="0"/>
      <dgm:spPr/>
    </dgm:pt>
    <dgm:pt modelId="{5C217FCB-2D79-49CA-9DE0-E94B04F3985F}" type="pres">
      <dgm:prSet presAssocID="{F96AA2CE-F74B-4B4B-9C1D-64CCFF56A9CF}" presName="rootText" presStyleLbl="node3" presStyleIdx="0" presStyleCnt="8" custScaleX="492322" custScaleY="1945288" custLinFactY="-383499" custLinFactNeighborX="69575" custLinFactNeighborY="-400000">
        <dgm:presLayoutVars>
          <dgm:chPref val="3"/>
        </dgm:presLayoutVars>
      </dgm:prSet>
      <dgm:spPr/>
      <dgm:t>
        <a:bodyPr/>
        <a:lstStyle/>
        <a:p>
          <a:endParaRPr lang="es-MX"/>
        </a:p>
      </dgm:t>
    </dgm:pt>
    <dgm:pt modelId="{D15844D0-77CD-41F2-AAE0-075F7DA707C3}" type="pres">
      <dgm:prSet presAssocID="{F96AA2CE-F74B-4B4B-9C1D-64CCFF56A9CF}" presName="rootConnector" presStyleLbl="node3" presStyleIdx="0" presStyleCnt="8"/>
      <dgm:spPr/>
      <dgm:t>
        <a:bodyPr/>
        <a:lstStyle/>
        <a:p>
          <a:endParaRPr lang="es-MX"/>
        </a:p>
      </dgm:t>
    </dgm:pt>
    <dgm:pt modelId="{9EDE7527-CD03-4B6F-89DD-1CEB5D80E361}" type="pres">
      <dgm:prSet presAssocID="{F96AA2CE-F74B-4B4B-9C1D-64CCFF56A9CF}" presName="hierChild4" presStyleCnt="0"/>
      <dgm:spPr/>
    </dgm:pt>
    <dgm:pt modelId="{976EB184-A6C0-479D-833D-6B44D2CEED37}" type="pres">
      <dgm:prSet presAssocID="{F96AA2CE-F74B-4B4B-9C1D-64CCFF56A9CF}" presName="hierChild5" presStyleCnt="0"/>
      <dgm:spPr/>
    </dgm:pt>
    <dgm:pt modelId="{D5DD6D5C-B957-4DA6-A0E6-E0335D843A22}" type="pres">
      <dgm:prSet presAssocID="{1F77EAF0-BBCA-40EE-B1D4-B1B51A413C62}" presName="hierChild5" presStyleCnt="0"/>
      <dgm:spPr/>
    </dgm:pt>
    <dgm:pt modelId="{05FE3F24-0D35-4957-8EBE-72D405A80A55}" type="pres">
      <dgm:prSet presAssocID="{9B75DB43-0EF6-4F70-A03F-8AF4DD82AF38}" presName="Name37" presStyleLbl="parChTrans1D2" presStyleIdx="1" presStyleCnt="9"/>
      <dgm:spPr/>
      <dgm:t>
        <a:bodyPr/>
        <a:lstStyle/>
        <a:p>
          <a:endParaRPr lang="es-MX"/>
        </a:p>
      </dgm:t>
    </dgm:pt>
    <dgm:pt modelId="{3715E8FF-37B0-4519-B4FD-5AD862D001CC}" type="pres">
      <dgm:prSet presAssocID="{4D59B3A9-BA97-4852-9E8B-F046BF4F00F9}" presName="hierRoot2" presStyleCnt="0">
        <dgm:presLayoutVars>
          <dgm:hierBranch val="init"/>
        </dgm:presLayoutVars>
      </dgm:prSet>
      <dgm:spPr/>
    </dgm:pt>
    <dgm:pt modelId="{451DC38A-0F8F-436E-96D2-097331870469}" type="pres">
      <dgm:prSet presAssocID="{4D59B3A9-BA97-4852-9E8B-F046BF4F00F9}" presName="rootComposite" presStyleCnt="0"/>
      <dgm:spPr/>
    </dgm:pt>
    <dgm:pt modelId="{473EB80B-0903-47DF-95C3-7366ED52AF00}" type="pres">
      <dgm:prSet presAssocID="{4D59B3A9-BA97-4852-9E8B-F046BF4F00F9}" presName="rootText" presStyleLbl="node2" presStyleIdx="1" presStyleCnt="9" custScaleX="435717" custScaleY="1829720" custLinFactX="4368" custLinFactY="-61731" custLinFactNeighborX="100000" custLinFactNeighborY="-100000">
        <dgm:presLayoutVars>
          <dgm:chPref val="3"/>
        </dgm:presLayoutVars>
      </dgm:prSet>
      <dgm:spPr/>
      <dgm:t>
        <a:bodyPr/>
        <a:lstStyle/>
        <a:p>
          <a:endParaRPr lang="es-MX"/>
        </a:p>
      </dgm:t>
    </dgm:pt>
    <dgm:pt modelId="{78B78919-61DA-4D93-8549-BDA3BD7686E4}" type="pres">
      <dgm:prSet presAssocID="{4D59B3A9-BA97-4852-9E8B-F046BF4F00F9}" presName="rootConnector" presStyleLbl="node2" presStyleIdx="1" presStyleCnt="9"/>
      <dgm:spPr/>
      <dgm:t>
        <a:bodyPr/>
        <a:lstStyle/>
        <a:p>
          <a:endParaRPr lang="es-MX"/>
        </a:p>
      </dgm:t>
    </dgm:pt>
    <dgm:pt modelId="{34163F0A-CCE7-485A-8E78-5F56E9320C5A}" type="pres">
      <dgm:prSet presAssocID="{4D59B3A9-BA97-4852-9E8B-F046BF4F00F9}" presName="hierChild4" presStyleCnt="0"/>
      <dgm:spPr/>
    </dgm:pt>
    <dgm:pt modelId="{7601C3CF-1A60-4731-B230-2C5198051DB2}" type="pres">
      <dgm:prSet presAssocID="{74F9CD84-92A4-465B-A3CB-982795AC70F3}" presName="Name37" presStyleLbl="parChTrans1D3" presStyleIdx="1" presStyleCnt="8"/>
      <dgm:spPr/>
      <dgm:t>
        <a:bodyPr/>
        <a:lstStyle/>
        <a:p>
          <a:endParaRPr lang="es-MX"/>
        </a:p>
      </dgm:t>
    </dgm:pt>
    <dgm:pt modelId="{1B27376E-00C1-4C4A-9860-CEF4EDFBF33E}" type="pres">
      <dgm:prSet presAssocID="{88C6130A-59EE-4621-AC8D-BDE44EFD621A}" presName="hierRoot2" presStyleCnt="0">
        <dgm:presLayoutVars>
          <dgm:hierBranch val="init"/>
        </dgm:presLayoutVars>
      </dgm:prSet>
      <dgm:spPr/>
    </dgm:pt>
    <dgm:pt modelId="{3F91778D-3FAA-4D05-94D6-9BCE42509430}" type="pres">
      <dgm:prSet presAssocID="{88C6130A-59EE-4621-AC8D-BDE44EFD621A}" presName="rootComposite" presStyleCnt="0"/>
      <dgm:spPr/>
    </dgm:pt>
    <dgm:pt modelId="{B483C947-796C-4E3B-84A2-4DE0782F005C}" type="pres">
      <dgm:prSet presAssocID="{88C6130A-59EE-4621-AC8D-BDE44EFD621A}" presName="rootText" presStyleLbl="node3" presStyleIdx="1" presStyleCnt="8" custScaleX="501854" custScaleY="2000000" custLinFactY="-383499" custLinFactNeighborX="69575" custLinFactNeighborY="-400000">
        <dgm:presLayoutVars>
          <dgm:chPref val="3"/>
        </dgm:presLayoutVars>
      </dgm:prSet>
      <dgm:spPr/>
      <dgm:t>
        <a:bodyPr/>
        <a:lstStyle/>
        <a:p>
          <a:endParaRPr lang="es-MX"/>
        </a:p>
      </dgm:t>
    </dgm:pt>
    <dgm:pt modelId="{049F80B9-9768-4524-BFBC-A13F87102F0D}" type="pres">
      <dgm:prSet presAssocID="{88C6130A-59EE-4621-AC8D-BDE44EFD621A}" presName="rootConnector" presStyleLbl="node3" presStyleIdx="1" presStyleCnt="8"/>
      <dgm:spPr/>
      <dgm:t>
        <a:bodyPr/>
        <a:lstStyle/>
        <a:p>
          <a:endParaRPr lang="es-MX"/>
        </a:p>
      </dgm:t>
    </dgm:pt>
    <dgm:pt modelId="{5D9C05DE-240D-403D-A95D-9FE68C8C5B76}" type="pres">
      <dgm:prSet presAssocID="{88C6130A-59EE-4621-AC8D-BDE44EFD621A}" presName="hierChild4" presStyleCnt="0"/>
      <dgm:spPr/>
    </dgm:pt>
    <dgm:pt modelId="{82DAF9A2-76A5-4E40-BF2D-7BDB893AA366}" type="pres">
      <dgm:prSet presAssocID="{88C6130A-59EE-4621-AC8D-BDE44EFD621A}" presName="hierChild5" presStyleCnt="0"/>
      <dgm:spPr/>
    </dgm:pt>
    <dgm:pt modelId="{4919EED3-59E9-4802-BEE6-D03C946223D5}" type="pres">
      <dgm:prSet presAssocID="{4D59B3A9-BA97-4852-9E8B-F046BF4F00F9}" presName="hierChild5" presStyleCnt="0"/>
      <dgm:spPr/>
    </dgm:pt>
    <dgm:pt modelId="{45999F10-2F6D-40DB-84D1-BB80C4CA2951}" type="pres">
      <dgm:prSet presAssocID="{B1F167B2-DB82-4B69-9FAB-3FBF1E1639AC}" presName="Name37" presStyleLbl="parChTrans1D2" presStyleIdx="2" presStyleCnt="9"/>
      <dgm:spPr/>
      <dgm:t>
        <a:bodyPr/>
        <a:lstStyle/>
        <a:p>
          <a:endParaRPr lang="es-MX"/>
        </a:p>
      </dgm:t>
    </dgm:pt>
    <dgm:pt modelId="{99AEEE77-97E7-45B2-BA8B-CE70973131C4}" type="pres">
      <dgm:prSet presAssocID="{4DAC6541-83A7-445F-8AA5-874C671DBF55}" presName="hierRoot2" presStyleCnt="0">
        <dgm:presLayoutVars>
          <dgm:hierBranch val="init"/>
        </dgm:presLayoutVars>
      </dgm:prSet>
      <dgm:spPr/>
    </dgm:pt>
    <dgm:pt modelId="{790A9929-1EDB-460A-A01A-E4AA59612E18}" type="pres">
      <dgm:prSet presAssocID="{4DAC6541-83A7-445F-8AA5-874C671DBF55}" presName="rootComposite" presStyleCnt="0"/>
      <dgm:spPr/>
    </dgm:pt>
    <dgm:pt modelId="{049DA69A-DAEF-4F1B-A24E-96BA64B5190B}" type="pres">
      <dgm:prSet presAssocID="{4DAC6541-83A7-445F-8AA5-874C671DBF55}" presName="rootText" presStyleLbl="node2" presStyleIdx="2" presStyleCnt="9" custScaleX="435717" custScaleY="1829720" custLinFactX="4368" custLinFactY="-61731" custLinFactNeighborX="100000" custLinFactNeighborY="-100000">
        <dgm:presLayoutVars>
          <dgm:chPref val="3"/>
        </dgm:presLayoutVars>
      </dgm:prSet>
      <dgm:spPr/>
      <dgm:t>
        <a:bodyPr/>
        <a:lstStyle/>
        <a:p>
          <a:endParaRPr lang="es-MX"/>
        </a:p>
      </dgm:t>
    </dgm:pt>
    <dgm:pt modelId="{085B00CE-62C2-4485-8816-2E353F5E5F33}" type="pres">
      <dgm:prSet presAssocID="{4DAC6541-83A7-445F-8AA5-874C671DBF55}" presName="rootConnector" presStyleLbl="node2" presStyleIdx="2" presStyleCnt="9"/>
      <dgm:spPr/>
      <dgm:t>
        <a:bodyPr/>
        <a:lstStyle/>
        <a:p>
          <a:endParaRPr lang="es-MX"/>
        </a:p>
      </dgm:t>
    </dgm:pt>
    <dgm:pt modelId="{BF1EBA91-7F8E-48D2-9FE4-EB2A2C7764CF}" type="pres">
      <dgm:prSet presAssocID="{4DAC6541-83A7-445F-8AA5-874C671DBF55}" presName="hierChild4" presStyleCnt="0"/>
      <dgm:spPr/>
    </dgm:pt>
    <dgm:pt modelId="{3F6D797B-2ECA-41F9-80C2-C7DBB1011CC3}" type="pres">
      <dgm:prSet presAssocID="{007D3FCB-54FD-41D1-B62F-51F7B6317DBD}" presName="Name37" presStyleLbl="parChTrans1D3" presStyleIdx="2" presStyleCnt="8"/>
      <dgm:spPr/>
      <dgm:t>
        <a:bodyPr/>
        <a:lstStyle/>
        <a:p>
          <a:endParaRPr lang="es-MX"/>
        </a:p>
      </dgm:t>
    </dgm:pt>
    <dgm:pt modelId="{E69EDC3E-96D7-4413-872C-9FA9D60B8DF8}" type="pres">
      <dgm:prSet presAssocID="{8A9D45B7-95C2-4EB6-B45B-ABFDFA7B4251}" presName="hierRoot2" presStyleCnt="0">
        <dgm:presLayoutVars>
          <dgm:hierBranch val="init"/>
        </dgm:presLayoutVars>
      </dgm:prSet>
      <dgm:spPr/>
    </dgm:pt>
    <dgm:pt modelId="{7657CD9E-BE27-430A-BC03-BFC16A7BE51C}" type="pres">
      <dgm:prSet presAssocID="{8A9D45B7-95C2-4EB6-B45B-ABFDFA7B4251}" presName="rootComposite" presStyleCnt="0"/>
      <dgm:spPr/>
    </dgm:pt>
    <dgm:pt modelId="{77EE5F4A-F943-4BAD-8EC6-9CDDE80559D2}" type="pres">
      <dgm:prSet presAssocID="{8A9D45B7-95C2-4EB6-B45B-ABFDFA7B4251}" presName="rootText" presStyleLbl="node3" presStyleIdx="2" presStyleCnt="8" custScaleX="435717" custScaleY="2000000" custLinFactY="-391076" custLinFactNeighborX="60897" custLinFactNeighborY="-400000">
        <dgm:presLayoutVars>
          <dgm:chPref val="3"/>
        </dgm:presLayoutVars>
      </dgm:prSet>
      <dgm:spPr/>
      <dgm:t>
        <a:bodyPr/>
        <a:lstStyle/>
        <a:p>
          <a:endParaRPr lang="es-MX"/>
        </a:p>
      </dgm:t>
    </dgm:pt>
    <dgm:pt modelId="{22C203A3-A223-416C-82CC-5A8B9199FBA6}" type="pres">
      <dgm:prSet presAssocID="{8A9D45B7-95C2-4EB6-B45B-ABFDFA7B4251}" presName="rootConnector" presStyleLbl="node3" presStyleIdx="2" presStyleCnt="8"/>
      <dgm:spPr/>
      <dgm:t>
        <a:bodyPr/>
        <a:lstStyle/>
        <a:p>
          <a:endParaRPr lang="es-MX"/>
        </a:p>
      </dgm:t>
    </dgm:pt>
    <dgm:pt modelId="{4431D0B0-E747-473C-BDDF-5A5E1873494C}" type="pres">
      <dgm:prSet presAssocID="{8A9D45B7-95C2-4EB6-B45B-ABFDFA7B4251}" presName="hierChild4" presStyleCnt="0"/>
      <dgm:spPr/>
    </dgm:pt>
    <dgm:pt modelId="{546CEA2C-397D-4726-8A4B-184341D87359}" type="pres">
      <dgm:prSet presAssocID="{8A9D45B7-95C2-4EB6-B45B-ABFDFA7B4251}" presName="hierChild5" presStyleCnt="0"/>
      <dgm:spPr/>
    </dgm:pt>
    <dgm:pt modelId="{81E0A62F-DAFE-4124-A23A-3CC71901A7D5}" type="pres">
      <dgm:prSet presAssocID="{4DAC6541-83A7-445F-8AA5-874C671DBF55}" presName="hierChild5" presStyleCnt="0"/>
      <dgm:spPr/>
    </dgm:pt>
    <dgm:pt modelId="{1435B53C-9DB9-444D-ADD1-76BDC01F9DB6}" type="pres">
      <dgm:prSet presAssocID="{BC26173B-BC45-4AB4-A1F5-B07AB3280B1F}" presName="Name37" presStyleLbl="parChTrans1D2" presStyleIdx="3" presStyleCnt="9"/>
      <dgm:spPr/>
      <dgm:t>
        <a:bodyPr/>
        <a:lstStyle/>
        <a:p>
          <a:endParaRPr lang="es-MX"/>
        </a:p>
      </dgm:t>
    </dgm:pt>
    <dgm:pt modelId="{D58FF731-4609-4FA9-8555-78D2A633968A}" type="pres">
      <dgm:prSet presAssocID="{DFFA87CB-CE20-44AB-BC7C-313C827E20B9}" presName="hierRoot2" presStyleCnt="0">
        <dgm:presLayoutVars>
          <dgm:hierBranch val="init"/>
        </dgm:presLayoutVars>
      </dgm:prSet>
      <dgm:spPr/>
    </dgm:pt>
    <dgm:pt modelId="{C3A7AC51-67BF-497D-82CF-7FAD2BACBB04}" type="pres">
      <dgm:prSet presAssocID="{DFFA87CB-CE20-44AB-BC7C-313C827E20B9}" presName="rootComposite" presStyleCnt="0"/>
      <dgm:spPr/>
    </dgm:pt>
    <dgm:pt modelId="{9BA132A7-0A01-4E9A-BC9D-DC56C3D7E3AB}" type="pres">
      <dgm:prSet presAssocID="{DFFA87CB-CE20-44AB-BC7C-313C827E20B9}" presName="rootText" presStyleLbl="node2" presStyleIdx="3" presStyleCnt="9" custScaleX="435717" custScaleY="1829720" custLinFactY="-61731" custLinFactNeighborX="95690" custLinFactNeighborY="-100000">
        <dgm:presLayoutVars>
          <dgm:chPref val="3"/>
        </dgm:presLayoutVars>
      </dgm:prSet>
      <dgm:spPr/>
      <dgm:t>
        <a:bodyPr/>
        <a:lstStyle/>
        <a:p>
          <a:endParaRPr lang="es-MX"/>
        </a:p>
      </dgm:t>
    </dgm:pt>
    <dgm:pt modelId="{6AD23819-5AE3-4507-9094-DA2F7156BEF7}" type="pres">
      <dgm:prSet presAssocID="{DFFA87CB-CE20-44AB-BC7C-313C827E20B9}" presName="rootConnector" presStyleLbl="node2" presStyleIdx="3" presStyleCnt="9"/>
      <dgm:spPr/>
      <dgm:t>
        <a:bodyPr/>
        <a:lstStyle/>
        <a:p>
          <a:endParaRPr lang="es-MX"/>
        </a:p>
      </dgm:t>
    </dgm:pt>
    <dgm:pt modelId="{FE53ECF7-5BFF-4DB8-995E-B30F53D60DE4}" type="pres">
      <dgm:prSet presAssocID="{DFFA87CB-CE20-44AB-BC7C-313C827E20B9}" presName="hierChild4" presStyleCnt="0"/>
      <dgm:spPr/>
    </dgm:pt>
    <dgm:pt modelId="{78CFDC55-5A34-49D2-BDFA-84C5BB8711D8}" type="pres">
      <dgm:prSet presAssocID="{B92FA77F-FA93-4C49-B838-DF6A3A61D86E}" presName="Name37" presStyleLbl="parChTrans1D3" presStyleIdx="3" presStyleCnt="8"/>
      <dgm:spPr/>
      <dgm:t>
        <a:bodyPr/>
        <a:lstStyle/>
        <a:p>
          <a:endParaRPr lang="es-MX"/>
        </a:p>
      </dgm:t>
    </dgm:pt>
    <dgm:pt modelId="{659C647D-FD86-4EC7-8B9D-D5B8946D6955}" type="pres">
      <dgm:prSet presAssocID="{C7BC82C4-160D-435E-B4AC-CDDEB6DE47C7}" presName="hierRoot2" presStyleCnt="0">
        <dgm:presLayoutVars>
          <dgm:hierBranch val="init"/>
        </dgm:presLayoutVars>
      </dgm:prSet>
      <dgm:spPr/>
    </dgm:pt>
    <dgm:pt modelId="{E10E37D3-2DE8-40CD-B33A-3D230D88B14C}" type="pres">
      <dgm:prSet presAssocID="{C7BC82C4-160D-435E-B4AC-CDDEB6DE47C7}" presName="rootComposite" presStyleCnt="0"/>
      <dgm:spPr/>
    </dgm:pt>
    <dgm:pt modelId="{7A2C5574-02DD-476C-B395-13C752169D2E}" type="pres">
      <dgm:prSet presAssocID="{C7BC82C4-160D-435E-B4AC-CDDEB6DE47C7}" presName="rootText" presStyleLbl="node3" presStyleIdx="3" presStyleCnt="8" custScaleX="435717" custScaleY="1829720" custLinFactY="-391076" custLinFactNeighborX="60897" custLinFactNeighborY="-400000">
        <dgm:presLayoutVars>
          <dgm:chPref val="3"/>
        </dgm:presLayoutVars>
      </dgm:prSet>
      <dgm:spPr/>
      <dgm:t>
        <a:bodyPr/>
        <a:lstStyle/>
        <a:p>
          <a:endParaRPr lang="es-MX"/>
        </a:p>
      </dgm:t>
    </dgm:pt>
    <dgm:pt modelId="{A39FCA10-4F53-4476-87D9-1B23C868F016}" type="pres">
      <dgm:prSet presAssocID="{C7BC82C4-160D-435E-B4AC-CDDEB6DE47C7}" presName="rootConnector" presStyleLbl="node3" presStyleIdx="3" presStyleCnt="8"/>
      <dgm:spPr/>
      <dgm:t>
        <a:bodyPr/>
        <a:lstStyle/>
        <a:p>
          <a:endParaRPr lang="es-MX"/>
        </a:p>
      </dgm:t>
    </dgm:pt>
    <dgm:pt modelId="{897E6110-F7AD-412C-BF72-879A588C2410}" type="pres">
      <dgm:prSet presAssocID="{C7BC82C4-160D-435E-B4AC-CDDEB6DE47C7}" presName="hierChild4" presStyleCnt="0"/>
      <dgm:spPr/>
    </dgm:pt>
    <dgm:pt modelId="{4B4CB672-47EC-4547-91BB-8810BA731282}" type="pres">
      <dgm:prSet presAssocID="{C7BC82C4-160D-435E-B4AC-CDDEB6DE47C7}" presName="hierChild5" presStyleCnt="0"/>
      <dgm:spPr/>
    </dgm:pt>
    <dgm:pt modelId="{4EF59EDE-8F97-49BB-BA4A-E06C72180B40}" type="pres">
      <dgm:prSet presAssocID="{DFFA87CB-CE20-44AB-BC7C-313C827E20B9}" presName="hierChild5" presStyleCnt="0"/>
      <dgm:spPr/>
    </dgm:pt>
    <dgm:pt modelId="{FB0EE397-13EA-4C3A-AF33-6C5B103328F2}" type="pres">
      <dgm:prSet presAssocID="{80A4CEB5-A415-42C8-A156-0240B07905FF}" presName="Name37" presStyleLbl="parChTrans1D2" presStyleIdx="4" presStyleCnt="9"/>
      <dgm:spPr/>
      <dgm:t>
        <a:bodyPr/>
        <a:lstStyle/>
        <a:p>
          <a:endParaRPr lang="es-MX"/>
        </a:p>
      </dgm:t>
    </dgm:pt>
    <dgm:pt modelId="{0F3D52CD-3132-4745-96CD-0F9F59E4EA32}" type="pres">
      <dgm:prSet presAssocID="{60361A51-5A4D-41BD-9D60-C4E628DBA2F2}" presName="hierRoot2" presStyleCnt="0">
        <dgm:presLayoutVars>
          <dgm:hierBranch val="init"/>
        </dgm:presLayoutVars>
      </dgm:prSet>
      <dgm:spPr/>
    </dgm:pt>
    <dgm:pt modelId="{DA48BEA9-B079-43CD-B956-4D80F201E2B7}" type="pres">
      <dgm:prSet presAssocID="{60361A51-5A4D-41BD-9D60-C4E628DBA2F2}" presName="rootComposite" presStyleCnt="0"/>
      <dgm:spPr/>
    </dgm:pt>
    <dgm:pt modelId="{1CEFF9FC-6AB2-4307-8EFA-ACC236158FC1}" type="pres">
      <dgm:prSet presAssocID="{60361A51-5A4D-41BD-9D60-C4E628DBA2F2}" presName="rootText" presStyleLbl="node2" presStyleIdx="4" presStyleCnt="9" custScaleX="435717" custScaleY="1829720" custLinFactY="-61731" custLinFactNeighborX="95690" custLinFactNeighborY="-100000">
        <dgm:presLayoutVars>
          <dgm:chPref val="3"/>
        </dgm:presLayoutVars>
      </dgm:prSet>
      <dgm:spPr/>
      <dgm:t>
        <a:bodyPr/>
        <a:lstStyle/>
        <a:p>
          <a:endParaRPr lang="es-MX"/>
        </a:p>
      </dgm:t>
    </dgm:pt>
    <dgm:pt modelId="{1063B683-91D1-4AAB-AACE-999A4FBCC66D}" type="pres">
      <dgm:prSet presAssocID="{60361A51-5A4D-41BD-9D60-C4E628DBA2F2}" presName="rootConnector" presStyleLbl="node2" presStyleIdx="4" presStyleCnt="9"/>
      <dgm:spPr/>
      <dgm:t>
        <a:bodyPr/>
        <a:lstStyle/>
        <a:p>
          <a:endParaRPr lang="es-MX"/>
        </a:p>
      </dgm:t>
    </dgm:pt>
    <dgm:pt modelId="{53580E6E-3713-418E-BD34-8CB9F6F75159}" type="pres">
      <dgm:prSet presAssocID="{60361A51-5A4D-41BD-9D60-C4E628DBA2F2}" presName="hierChild4" presStyleCnt="0"/>
      <dgm:spPr/>
    </dgm:pt>
    <dgm:pt modelId="{82CAA58B-3BFF-4386-BC82-3E082AF27595}" type="pres">
      <dgm:prSet presAssocID="{FCE317C4-C693-454F-9A9B-2147185A30E6}" presName="Name37" presStyleLbl="parChTrans1D3" presStyleIdx="4" presStyleCnt="8"/>
      <dgm:spPr/>
      <dgm:t>
        <a:bodyPr/>
        <a:lstStyle/>
        <a:p>
          <a:endParaRPr lang="es-MX"/>
        </a:p>
      </dgm:t>
    </dgm:pt>
    <dgm:pt modelId="{C61D36CF-3B65-4B1A-8674-B6E9DAE35F2D}" type="pres">
      <dgm:prSet presAssocID="{FD34069A-87B6-48BD-B303-71194912D319}" presName="hierRoot2" presStyleCnt="0">
        <dgm:presLayoutVars>
          <dgm:hierBranch val="init"/>
        </dgm:presLayoutVars>
      </dgm:prSet>
      <dgm:spPr/>
    </dgm:pt>
    <dgm:pt modelId="{40A6CDC7-16BF-4DB2-A4C1-F8DC298BA0EC}" type="pres">
      <dgm:prSet presAssocID="{FD34069A-87B6-48BD-B303-71194912D319}" presName="rootComposite" presStyleCnt="0"/>
      <dgm:spPr/>
    </dgm:pt>
    <dgm:pt modelId="{B361F6CD-C2DD-40F6-B34C-9A4214D9478F}" type="pres">
      <dgm:prSet presAssocID="{FD34069A-87B6-48BD-B303-71194912D319}" presName="rootText" presStyleLbl="node3" presStyleIdx="4" presStyleCnt="8" custScaleX="435717" custScaleY="1829720" custLinFactY="-391076" custLinFactNeighborX="60897" custLinFactNeighborY="-400000">
        <dgm:presLayoutVars>
          <dgm:chPref val="3"/>
        </dgm:presLayoutVars>
      </dgm:prSet>
      <dgm:spPr/>
      <dgm:t>
        <a:bodyPr/>
        <a:lstStyle/>
        <a:p>
          <a:endParaRPr lang="es-MX"/>
        </a:p>
      </dgm:t>
    </dgm:pt>
    <dgm:pt modelId="{1294A1FD-17D2-40BF-AF81-7845AC6876C1}" type="pres">
      <dgm:prSet presAssocID="{FD34069A-87B6-48BD-B303-71194912D319}" presName="rootConnector" presStyleLbl="node3" presStyleIdx="4" presStyleCnt="8"/>
      <dgm:spPr/>
      <dgm:t>
        <a:bodyPr/>
        <a:lstStyle/>
        <a:p>
          <a:endParaRPr lang="es-MX"/>
        </a:p>
      </dgm:t>
    </dgm:pt>
    <dgm:pt modelId="{0A4539A3-2BDA-449A-899C-A8A0014E93CF}" type="pres">
      <dgm:prSet presAssocID="{FD34069A-87B6-48BD-B303-71194912D319}" presName="hierChild4" presStyleCnt="0"/>
      <dgm:spPr/>
    </dgm:pt>
    <dgm:pt modelId="{08570EF5-D5AD-452A-BF40-F0A9AF13A9D9}" type="pres">
      <dgm:prSet presAssocID="{FD34069A-87B6-48BD-B303-71194912D319}" presName="hierChild5" presStyleCnt="0"/>
      <dgm:spPr/>
    </dgm:pt>
    <dgm:pt modelId="{5AF1B4F3-CB42-4AAB-B026-563F5A1575FE}" type="pres">
      <dgm:prSet presAssocID="{60361A51-5A4D-41BD-9D60-C4E628DBA2F2}" presName="hierChild5" presStyleCnt="0"/>
      <dgm:spPr/>
    </dgm:pt>
    <dgm:pt modelId="{F40E9639-8486-46DE-9496-575B8345249D}" type="pres">
      <dgm:prSet presAssocID="{0BC125F4-04E2-41F2-8037-70C18C3F4931}" presName="Name37" presStyleLbl="parChTrans1D2" presStyleIdx="5" presStyleCnt="9"/>
      <dgm:spPr/>
      <dgm:t>
        <a:bodyPr/>
        <a:lstStyle/>
        <a:p>
          <a:endParaRPr lang="es-MX"/>
        </a:p>
      </dgm:t>
    </dgm:pt>
    <dgm:pt modelId="{60668AC2-D7A1-4976-A3BA-17D28E684B04}" type="pres">
      <dgm:prSet presAssocID="{A2C88D7C-51F5-4287-A1F3-9AB1A4760A6F}" presName="hierRoot2" presStyleCnt="0">
        <dgm:presLayoutVars>
          <dgm:hierBranch val="init"/>
        </dgm:presLayoutVars>
      </dgm:prSet>
      <dgm:spPr/>
    </dgm:pt>
    <dgm:pt modelId="{43F543FE-A06F-4077-8091-62F006F5179D}" type="pres">
      <dgm:prSet presAssocID="{A2C88D7C-51F5-4287-A1F3-9AB1A4760A6F}" presName="rootComposite" presStyleCnt="0"/>
      <dgm:spPr/>
    </dgm:pt>
    <dgm:pt modelId="{9A221E20-464E-4AE9-B315-E243554A08E2}" type="pres">
      <dgm:prSet presAssocID="{A2C88D7C-51F5-4287-A1F3-9AB1A4760A6F}" presName="rootText" presStyleLbl="node2" presStyleIdx="5" presStyleCnt="9" custScaleX="435717" custScaleY="1829720" custLinFactY="-61731" custLinFactNeighborX="95690" custLinFactNeighborY="-100000">
        <dgm:presLayoutVars>
          <dgm:chPref val="3"/>
        </dgm:presLayoutVars>
      </dgm:prSet>
      <dgm:spPr/>
      <dgm:t>
        <a:bodyPr/>
        <a:lstStyle/>
        <a:p>
          <a:endParaRPr lang="es-MX"/>
        </a:p>
      </dgm:t>
    </dgm:pt>
    <dgm:pt modelId="{DA018C74-1D8D-446D-9190-E6D1AA9CED08}" type="pres">
      <dgm:prSet presAssocID="{A2C88D7C-51F5-4287-A1F3-9AB1A4760A6F}" presName="rootConnector" presStyleLbl="node2" presStyleIdx="5" presStyleCnt="9"/>
      <dgm:spPr/>
      <dgm:t>
        <a:bodyPr/>
        <a:lstStyle/>
        <a:p>
          <a:endParaRPr lang="es-MX"/>
        </a:p>
      </dgm:t>
    </dgm:pt>
    <dgm:pt modelId="{71149412-56D5-44A2-8911-E63A18E51716}" type="pres">
      <dgm:prSet presAssocID="{A2C88D7C-51F5-4287-A1F3-9AB1A4760A6F}" presName="hierChild4" presStyleCnt="0"/>
      <dgm:spPr/>
    </dgm:pt>
    <dgm:pt modelId="{C4C5B2B6-A4D9-48A0-B442-AEC45B5CF37B}" type="pres">
      <dgm:prSet presAssocID="{A2C88D7C-51F5-4287-A1F3-9AB1A4760A6F}" presName="hierChild5" presStyleCnt="0"/>
      <dgm:spPr/>
    </dgm:pt>
    <dgm:pt modelId="{24AE4A37-3637-48E1-85C5-5C52C7D7718D}" type="pres">
      <dgm:prSet presAssocID="{99A5ECBA-4EE5-42F6-837A-3CDD68EC03FE}" presName="Name37" presStyleLbl="parChTrans1D2" presStyleIdx="6" presStyleCnt="9"/>
      <dgm:spPr/>
      <dgm:t>
        <a:bodyPr/>
        <a:lstStyle/>
        <a:p>
          <a:endParaRPr lang="es-MX"/>
        </a:p>
      </dgm:t>
    </dgm:pt>
    <dgm:pt modelId="{4A9F8773-2E88-418C-8DA3-3DE64C3A44E8}" type="pres">
      <dgm:prSet presAssocID="{1630A8D8-773A-4897-BFF8-9DBD6811FE77}" presName="hierRoot2" presStyleCnt="0">
        <dgm:presLayoutVars>
          <dgm:hierBranch val="init"/>
        </dgm:presLayoutVars>
      </dgm:prSet>
      <dgm:spPr/>
    </dgm:pt>
    <dgm:pt modelId="{1989E71F-4165-406F-9BFE-CAE4A4991E32}" type="pres">
      <dgm:prSet presAssocID="{1630A8D8-773A-4897-BFF8-9DBD6811FE77}" presName="rootComposite" presStyleCnt="0"/>
      <dgm:spPr/>
    </dgm:pt>
    <dgm:pt modelId="{B29773F2-C38B-4CB4-8C81-1552145A4A89}" type="pres">
      <dgm:prSet presAssocID="{1630A8D8-773A-4897-BFF8-9DBD6811FE77}" presName="rootText" presStyleLbl="node2" presStyleIdx="6" presStyleCnt="9" custScaleX="435717" custScaleY="1829720" custLinFactY="-391076" custLinFactNeighborX="60897" custLinFactNeighborY="-400000">
        <dgm:presLayoutVars>
          <dgm:chPref val="3"/>
        </dgm:presLayoutVars>
      </dgm:prSet>
      <dgm:spPr/>
      <dgm:t>
        <a:bodyPr/>
        <a:lstStyle/>
        <a:p>
          <a:endParaRPr lang="es-MX"/>
        </a:p>
      </dgm:t>
    </dgm:pt>
    <dgm:pt modelId="{2A87B70A-4E6F-41AA-8E1A-6E17888671FE}" type="pres">
      <dgm:prSet presAssocID="{1630A8D8-773A-4897-BFF8-9DBD6811FE77}" presName="rootConnector" presStyleLbl="node2" presStyleIdx="6" presStyleCnt="9"/>
      <dgm:spPr/>
      <dgm:t>
        <a:bodyPr/>
        <a:lstStyle/>
        <a:p>
          <a:endParaRPr lang="es-MX"/>
        </a:p>
      </dgm:t>
    </dgm:pt>
    <dgm:pt modelId="{A51E6991-7EA7-4C31-825A-3B237E7638A6}" type="pres">
      <dgm:prSet presAssocID="{1630A8D8-773A-4897-BFF8-9DBD6811FE77}" presName="hierChild4" presStyleCnt="0"/>
      <dgm:spPr/>
    </dgm:pt>
    <dgm:pt modelId="{B614A79C-C181-4A01-A61A-B09AF23BB863}" type="pres">
      <dgm:prSet presAssocID="{62C4F1DE-66FD-4D55-8752-19284D764D6F}" presName="Name37" presStyleLbl="parChTrans1D3" presStyleIdx="5" presStyleCnt="8"/>
      <dgm:spPr/>
      <dgm:t>
        <a:bodyPr/>
        <a:lstStyle/>
        <a:p>
          <a:endParaRPr lang="es-MX"/>
        </a:p>
      </dgm:t>
    </dgm:pt>
    <dgm:pt modelId="{7F351AE3-BFF4-4D38-A80B-64A552F889D2}" type="pres">
      <dgm:prSet presAssocID="{494FBF2F-9DFB-4354-87BB-D2EDE4885517}" presName="hierRoot2" presStyleCnt="0">
        <dgm:presLayoutVars>
          <dgm:hierBranch val="init"/>
        </dgm:presLayoutVars>
      </dgm:prSet>
      <dgm:spPr/>
    </dgm:pt>
    <dgm:pt modelId="{1ACD6314-95EB-4DAB-B33C-137FE9E170BF}" type="pres">
      <dgm:prSet presAssocID="{494FBF2F-9DFB-4354-87BB-D2EDE4885517}" presName="rootComposite" presStyleCnt="0"/>
      <dgm:spPr/>
    </dgm:pt>
    <dgm:pt modelId="{4C115782-C36A-45D2-81A9-0C8B06B290EF}" type="pres">
      <dgm:prSet presAssocID="{494FBF2F-9DFB-4354-87BB-D2EDE4885517}" presName="rootText" presStyleLbl="node3" presStyleIdx="5" presStyleCnt="8" custScaleX="435717" custScaleY="1829720" custLinFactY="-400000" custLinFactNeighborX="60897" custLinFactNeighborY="-405271">
        <dgm:presLayoutVars>
          <dgm:chPref val="3"/>
        </dgm:presLayoutVars>
      </dgm:prSet>
      <dgm:spPr/>
      <dgm:t>
        <a:bodyPr/>
        <a:lstStyle/>
        <a:p>
          <a:endParaRPr lang="es-MX"/>
        </a:p>
      </dgm:t>
    </dgm:pt>
    <dgm:pt modelId="{8061B882-5A75-4F6E-A83E-122F3C96E6C5}" type="pres">
      <dgm:prSet presAssocID="{494FBF2F-9DFB-4354-87BB-D2EDE4885517}" presName="rootConnector" presStyleLbl="node3" presStyleIdx="5" presStyleCnt="8"/>
      <dgm:spPr/>
      <dgm:t>
        <a:bodyPr/>
        <a:lstStyle/>
        <a:p>
          <a:endParaRPr lang="es-MX"/>
        </a:p>
      </dgm:t>
    </dgm:pt>
    <dgm:pt modelId="{2B53859F-B66C-437D-86E9-8BD7146DEC45}" type="pres">
      <dgm:prSet presAssocID="{494FBF2F-9DFB-4354-87BB-D2EDE4885517}" presName="hierChild4" presStyleCnt="0"/>
      <dgm:spPr/>
    </dgm:pt>
    <dgm:pt modelId="{055ABA96-1BAA-478E-92B7-BD4B8A155070}" type="pres">
      <dgm:prSet presAssocID="{494FBF2F-9DFB-4354-87BB-D2EDE4885517}" presName="hierChild5" presStyleCnt="0"/>
      <dgm:spPr/>
    </dgm:pt>
    <dgm:pt modelId="{053BB0C0-9EAD-495E-A0C9-C96D24A13EC8}" type="pres">
      <dgm:prSet presAssocID="{1630A8D8-773A-4897-BFF8-9DBD6811FE77}" presName="hierChild5" presStyleCnt="0"/>
      <dgm:spPr/>
    </dgm:pt>
    <dgm:pt modelId="{EC280D14-49EB-4D73-A44F-0FDACF091A41}" type="pres">
      <dgm:prSet presAssocID="{F3D24DB6-34B3-4F94-9ABA-F2C891F6067C}" presName="Name37" presStyleLbl="parChTrans1D2" presStyleIdx="7" presStyleCnt="9"/>
      <dgm:spPr/>
      <dgm:t>
        <a:bodyPr/>
        <a:lstStyle/>
        <a:p>
          <a:endParaRPr lang="es-MX"/>
        </a:p>
      </dgm:t>
    </dgm:pt>
    <dgm:pt modelId="{675269B3-F45C-42CB-A50C-AB0EF7BD5539}" type="pres">
      <dgm:prSet presAssocID="{77A10381-40FF-44AB-91C9-724A53267983}" presName="hierRoot2" presStyleCnt="0">
        <dgm:presLayoutVars>
          <dgm:hierBranch val="init"/>
        </dgm:presLayoutVars>
      </dgm:prSet>
      <dgm:spPr/>
    </dgm:pt>
    <dgm:pt modelId="{01AEACDF-D744-41D6-A3D1-E618C5586554}" type="pres">
      <dgm:prSet presAssocID="{77A10381-40FF-44AB-91C9-724A53267983}" presName="rootComposite" presStyleCnt="0"/>
      <dgm:spPr/>
    </dgm:pt>
    <dgm:pt modelId="{A12B5F20-D4A5-4112-8D05-29E5DDBDC017}" type="pres">
      <dgm:prSet presAssocID="{77A10381-40FF-44AB-91C9-724A53267983}" presName="rootText" presStyleLbl="node2" presStyleIdx="7" presStyleCnt="9" custScaleX="435717" custScaleY="1829720" custLinFactY="-400000" custLinFactNeighborX="60897" custLinFactNeighborY="-405271">
        <dgm:presLayoutVars>
          <dgm:chPref val="3"/>
        </dgm:presLayoutVars>
      </dgm:prSet>
      <dgm:spPr/>
      <dgm:t>
        <a:bodyPr/>
        <a:lstStyle/>
        <a:p>
          <a:endParaRPr lang="es-MX"/>
        </a:p>
      </dgm:t>
    </dgm:pt>
    <dgm:pt modelId="{87BC7595-63BC-45B3-B235-068394B7A62F}" type="pres">
      <dgm:prSet presAssocID="{77A10381-40FF-44AB-91C9-724A53267983}" presName="rootConnector" presStyleLbl="node2" presStyleIdx="7" presStyleCnt="9"/>
      <dgm:spPr/>
      <dgm:t>
        <a:bodyPr/>
        <a:lstStyle/>
        <a:p>
          <a:endParaRPr lang="es-MX"/>
        </a:p>
      </dgm:t>
    </dgm:pt>
    <dgm:pt modelId="{B0E75B21-1EEB-4C3B-8C58-19DFD3822EC2}" type="pres">
      <dgm:prSet presAssocID="{77A10381-40FF-44AB-91C9-724A53267983}" presName="hierChild4" presStyleCnt="0"/>
      <dgm:spPr/>
    </dgm:pt>
    <dgm:pt modelId="{5AEEC298-29A8-44ED-AFEE-48EF6A0856F9}" type="pres">
      <dgm:prSet presAssocID="{BBFB20D3-09C6-4FCC-8090-10F3BA81891E}" presName="Name37" presStyleLbl="parChTrans1D3" presStyleIdx="6" presStyleCnt="8"/>
      <dgm:spPr/>
      <dgm:t>
        <a:bodyPr/>
        <a:lstStyle/>
        <a:p>
          <a:endParaRPr lang="es-MX"/>
        </a:p>
      </dgm:t>
    </dgm:pt>
    <dgm:pt modelId="{4D4A4F66-B1EE-43BE-A7C7-8395E576167F}" type="pres">
      <dgm:prSet presAssocID="{316CC1C9-D177-4235-ADC0-871C25C58BCA}" presName="hierRoot2" presStyleCnt="0">
        <dgm:presLayoutVars>
          <dgm:hierBranch val="init"/>
        </dgm:presLayoutVars>
      </dgm:prSet>
      <dgm:spPr/>
    </dgm:pt>
    <dgm:pt modelId="{58BE3E38-0847-4560-96C3-FA69EBA728C0}" type="pres">
      <dgm:prSet presAssocID="{316CC1C9-D177-4235-ADC0-871C25C58BCA}" presName="rootComposite" presStyleCnt="0"/>
      <dgm:spPr/>
    </dgm:pt>
    <dgm:pt modelId="{CA911D81-22A2-472B-8683-9B880C18E233}" type="pres">
      <dgm:prSet presAssocID="{316CC1C9-D177-4235-ADC0-871C25C58BCA}" presName="rootText" presStyleLbl="node3" presStyleIdx="6" presStyleCnt="8" custScaleX="435717" custScaleY="1829720" custLinFactY="-400000" custLinFactNeighborX="60897" custLinFactNeighborY="-405271">
        <dgm:presLayoutVars>
          <dgm:chPref val="3"/>
        </dgm:presLayoutVars>
      </dgm:prSet>
      <dgm:spPr/>
      <dgm:t>
        <a:bodyPr/>
        <a:lstStyle/>
        <a:p>
          <a:endParaRPr lang="es-MX"/>
        </a:p>
      </dgm:t>
    </dgm:pt>
    <dgm:pt modelId="{527F810A-7110-4FFF-9901-69651471E458}" type="pres">
      <dgm:prSet presAssocID="{316CC1C9-D177-4235-ADC0-871C25C58BCA}" presName="rootConnector" presStyleLbl="node3" presStyleIdx="6" presStyleCnt="8"/>
      <dgm:spPr/>
      <dgm:t>
        <a:bodyPr/>
        <a:lstStyle/>
        <a:p>
          <a:endParaRPr lang="es-MX"/>
        </a:p>
      </dgm:t>
    </dgm:pt>
    <dgm:pt modelId="{F0D30AF4-E664-4EBD-B18B-E783B7604DF0}" type="pres">
      <dgm:prSet presAssocID="{316CC1C9-D177-4235-ADC0-871C25C58BCA}" presName="hierChild4" presStyleCnt="0"/>
      <dgm:spPr/>
    </dgm:pt>
    <dgm:pt modelId="{494D5F57-91FE-4D84-BDC3-B2C7E55C47B9}" type="pres">
      <dgm:prSet presAssocID="{316CC1C9-D177-4235-ADC0-871C25C58BCA}" presName="hierChild5" presStyleCnt="0"/>
      <dgm:spPr/>
    </dgm:pt>
    <dgm:pt modelId="{809BB8AF-6976-49E1-B195-F201D2E77E8D}" type="pres">
      <dgm:prSet presAssocID="{77A10381-40FF-44AB-91C9-724A53267983}" presName="hierChild5" presStyleCnt="0"/>
      <dgm:spPr/>
    </dgm:pt>
    <dgm:pt modelId="{5FDE7BA8-E782-4D2C-AF0C-6DF09104CD88}" type="pres">
      <dgm:prSet presAssocID="{3C88516F-8081-4000-8587-FA58D49F2E0A}" presName="Name37" presStyleLbl="parChTrans1D2" presStyleIdx="8" presStyleCnt="9"/>
      <dgm:spPr/>
      <dgm:t>
        <a:bodyPr/>
        <a:lstStyle/>
        <a:p>
          <a:endParaRPr lang="es-MX"/>
        </a:p>
      </dgm:t>
    </dgm:pt>
    <dgm:pt modelId="{1D27BAA7-4D2A-4F01-B0EB-5A1E003FB437}" type="pres">
      <dgm:prSet presAssocID="{C615E09E-1078-4954-8A03-243F97B6114B}" presName="hierRoot2" presStyleCnt="0">
        <dgm:presLayoutVars>
          <dgm:hierBranch val="init"/>
        </dgm:presLayoutVars>
      </dgm:prSet>
      <dgm:spPr/>
    </dgm:pt>
    <dgm:pt modelId="{C8490D92-1010-4282-A787-3A3B11315239}" type="pres">
      <dgm:prSet presAssocID="{C615E09E-1078-4954-8A03-243F97B6114B}" presName="rootComposite" presStyleCnt="0"/>
      <dgm:spPr/>
    </dgm:pt>
    <dgm:pt modelId="{5C2934BF-1585-4931-9E76-831FACD9C2D1}" type="pres">
      <dgm:prSet presAssocID="{C615E09E-1078-4954-8A03-243F97B6114B}" presName="rootText" presStyleLbl="node2" presStyleIdx="8" presStyleCnt="9" custScaleX="435717" custScaleY="1829720" custLinFactY="-400000" custLinFactNeighborX="60897" custLinFactNeighborY="-405271">
        <dgm:presLayoutVars>
          <dgm:chPref val="3"/>
        </dgm:presLayoutVars>
      </dgm:prSet>
      <dgm:spPr/>
      <dgm:t>
        <a:bodyPr/>
        <a:lstStyle/>
        <a:p>
          <a:endParaRPr lang="es-MX"/>
        </a:p>
      </dgm:t>
    </dgm:pt>
    <dgm:pt modelId="{F5BF0CF8-C3D7-469C-A905-711EDDA1F291}" type="pres">
      <dgm:prSet presAssocID="{C615E09E-1078-4954-8A03-243F97B6114B}" presName="rootConnector" presStyleLbl="node2" presStyleIdx="8" presStyleCnt="9"/>
      <dgm:spPr/>
      <dgm:t>
        <a:bodyPr/>
        <a:lstStyle/>
        <a:p>
          <a:endParaRPr lang="es-MX"/>
        </a:p>
      </dgm:t>
    </dgm:pt>
    <dgm:pt modelId="{4A1A8600-B2E6-47F4-882C-726AA62C00C5}" type="pres">
      <dgm:prSet presAssocID="{C615E09E-1078-4954-8A03-243F97B6114B}" presName="hierChild4" presStyleCnt="0"/>
      <dgm:spPr/>
    </dgm:pt>
    <dgm:pt modelId="{AA6C0B2D-5CF2-48A1-9FBB-38FF7566AE55}" type="pres">
      <dgm:prSet presAssocID="{CE254E4A-0209-482D-9EFB-9D60084E1E67}" presName="Name37" presStyleLbl="parChTrans1D3" presStyleIdx="7" presStyleCnt="8"/>
      <dgm:spPr/>
      <dgm:t>
        <a:bodyPr/>
        <a:lstStyle/>
        <a:p>
          <a:endParaRPr lang="es-MX"/>
        </a:p>
      </dgm:t>
    </dgm:pt>
    <dgm:pt modelId="{16600724-43F9-459A-8CE7-1A204AA8F69C}" type="pres">
      <dgm:prSet presAssocID="{1CE3522B-B58B-4A47-A02C-2CD8419A9860}" presName="hierRoot2" presStyleCnt="0">
        <dgm:presLayoutVars>
          <dgm:hierBranch val="init"/>
        </dgm:presLayoutVars>
      </dgm:prSet>
      <dgm:spPr/>
    </dgm:pt>
    <dgm:pt modelId="{CC97CEE5-CE20-42EA-9F2E-DC14840597C2}" type="pres">
      <dgm:prSet presAssocID="{1CE3522B-B58B-4A47-A02C-2CD8419A9860}" presName="rootComposite" presStyleCnt="0"/>
      <dgm:spPr/>
    </dgm:pt>
    <dgm:pt modelId="{D218BA91-724D-4D8F-8601-EF887DD328C8}" type="pres">
      <dgm:prSet presAssocID="{1CE3522B-B58B-4A47-A02C-2CD8419A9860}" presName="rootText" presStyleLbl="node3" presStyleIdx="7" presStyleCnt="8" custScaleX="435717" custScaleY="1829720" custLinFactY="-400000" custLinFactNeighborX="9459" custLinFactNeighborY="-405271">
        <dgm:presLayoutVars>
          <dgm:chPref val="3"/>
        </dgm:presLayoutVars>
      </dgm:prSet>
      <dgm:spPr/>
      <dgm:t>
        <a:bodyPr/>
        <a:lstStyle/>
        <a:p>
          <a:endParaRPr lang="es-MX"/>
        </a:p>
      </dgm:t>
    </dgm:pt>
    <dgm:pt modelId="{DBD7CCF8-E3C2-49A9-B13F-0100EE29202F}" type="pres">
      <dgm:prSet presAssocID="{1CE3522B-B58B-4A47-A02C-2CD8419A9860}" presName="rootConnector" presStyleLbl="node3" presStyleIdx="7" presStyleCnt="8"/>
      <dgm:spPr/>
      <dgm:t>
        <a:bodyPr/>
        <a:lstStyle/>
        <a:p>
          <a:endParaRPr lang="es-MX"/>
        </a:p>
      </dgm:t>
    </dgm:pt>
    <dgm:pt modelId="{89D3544C-BC48-48C4-8250-2CD71ECDFEAA}" type="pres">
      <dgm:prSet presAssocID="{1CE3522B-B58B-4A47-A02C-2CD8419A9860}" presName="hierChild4" presStyleCnt="0"/>
      <dgm:spPr/>
    </dgm:pt>
    <dgm:pt modelId="{5A4CCDBA-9B6C-45FA-9A29-F637F1E6814C}" type="pres">
      <dgm:prSet presAssocID="{1CE3522B-B58B-4A47-A02C-2CD8419A9860}" presName="hierChild5" presStyleCnt="0"/>
      <dgm:spPr/>
    </dgm:pt>
    <dgm:pt modelId="{1139BDCB-2A62-4541-AFA7-CFE4D975B43A}" type="pres">
      <dgm:prSet presAssocID="{C615E09E-1078-4954-8A03-243F97B6114B}" presName="hierChild5" presStyleCnt="0"/>
      <dgm:spPr/>
    </dgm:pt>
    <dgm:pt modelId="{E1E954F2-15C3-4DA8-90A9-372DD34FFBD9}" type="pres">
      <dgm:prSet presAssocID="{90026075-8939-452C-BCFD-4B187F170FA2}" presName="hierChild3" presStyleCnt="0"/>
      <dgm:spPr/>
    </dgm:pt>
  </dgm:ptLst>
  <dgm:cxnLst>
    <dgm:cxn modelId="{26D7DCA6-057A-4F0B-A8F8-43EF15287DE0}" srcId="{90026075-8939-452C-BCFD-4B187F170FA2}" destId="{C615E09E-1078-4954-8A03-243F97B6114B}" srcOrd="8" destOrd="0" parTransId="{3C88516F-8081-4000-8587-FA58D49F2E0A}" sibTransId="{22BF288B-3F6E-4350-BF9C-7960F30DD13F}"/>
    <dgm:cxn modelId="{EE2B71EE-D664-4523-B4B2-C632B54D3D75}" srcId="{90026075-8939-452C-BCFD-4B187F170FA2}" destId="{1630A8D8-773A-4897-BFF8-9DBD6811FE77}" srcOrd="6" destOrd="0" parTransId="{99A5ECBA-4EE5-42F6-837A-3CDD68EC03FE}" sibTransId="{D2812EA2-BE1A-457A-92CE-F4C4C153D42A}"/>
    <dgm:cxn modelId="{7782CDA6-CA63-428C-BD90-6FFC16BD8671}" type="presOf" srcId="{B92FA77F-FA93-4C49-B838-DF6A3A61D86E}" destId="{78CFDC55-5A34-49D2-BDFA-84C5BB8711D8}" srcOrd="0" destOrd="0" presId="urn:microsoft.com/office/officeart/2005/8/layout/orgChart1"/>
    <dgm:cxn modelId="{6E49DED5-44ED-4899-BF1E-D91ED109549D}" type="presOf" srcId="{4D59B3A9-BA97-4852-9E8B-F046BF4F00F9}" destId="{473EB80B-0903-47DF-95C3-7366ED52AF00}" srcOrd="0" destOrd="0" presId="urn:microsoft.com/office/officeart/2005/8/layout/orgChart1"/>
    <dgm:cxn modelId="{25C57C0D-074B-482A-B404-02545FE995FA}" type="presOf" srcId="{C615E09E-1078-4954-8A03-243F97B6114B}" destId="{F5BF0CF8-C3D7-469C-A905-711EDDA1F291}" srcOrd="1" destOrd="0" presId="urn:microsoft.com/office/officeart/2005/8/layout/orgChart1"/>
    <dgm:cxn modelId="{CE0965AE-27BE-44AE-B538-32858E955CE6}" type="presOf" srcId="{A2C88D7C-51F5-4287-A1F3-9AB1A4760A6F}" destId="{DA018C74-1D8D-446D-9190-E6D1AA9CED08}" srcOrd="1" destOrd="0" presId="urn:microsoft.com/office/officeart/2005/8/layout/orgChart1"/>
    <dgm:cxn modelId="{185DC43B-690F-4761-87DE-3EF76379D463}" type="presOf" srcId="{4DAC6541-83A7-445F-8AA5-874C671DBF55}" destId="{085B00CE-62C2-4485-8816-2E353F5E5F33}" srcOrd="1" destOrd="0" presId="urn:microsoft.com/office/officeart/2005/8/layout/orgChart1"/>
    <dgm:cxn modelId="{1BF91B07-A182-4F37-92AF-0DC7AAA516EA}" type="presOf" srcId="{1630A8D8-773A-4897-BFF8-9DBD6811FE77}" destId="{B29773F2-C38B-4CB4-8C81-1552145A4A89}" srcOrd="0" destOrd="0" presId="urn:microsoft.com/office/officeart/2005/8/layout/orgChart1"/>
    <dgm:cxn modelId="{FE97FAE0-DB0A-4362-9149-973FA61DF69A}" type="presOf" srcId="{1F77EAF0-BBCA-40EE-B1D4-B1B51A413C62}" destId="{499B7EE8-AF5C-4570-A605-8541A2973BCE}" srcOrd="1" destOrd="0" presId="urn:microsoft.com/office/officeart/2005/8/layout/orgChart1"/>
    <dgm:cxn modelId="{B6CB1255-C3DB-4E9F-975D-D2CE9BA8A080}" type="presOf" srcId="{88C6130A-59EE-4621-AC8D-BDE44EFD621A}" destId="{B483C947-796C-4E3B-84A2-4DE0782F005C}" srcOrd="0" destOrd="0" presId="urn:microsoft.com/office/officeart/2005/8/layout/orgChart1"/>
    <dgm:cxn modelId="{023BB78B-42C7-4945-B8EA-2AF2C9F70C6F}" srcId="{90026075-8939-452C-BCFD-4B187F170FA2}" destId="{4DAC6541-83A7-445F-8AA5-874C671DBF55}" srcOrd="2" destOrd="0" parTransId="{B1F167B2-DB82-4B69-9FAB-3FBF1E1639AC}" sibTransId="{200D8145-5CD0-47F1-A216-B18F1647D172}"/>
    <dgm:cxn modelId="{A8582468-1246-4526-AE8F-3A12F0710FCD}" srcId="{77A10381-40FF-44AB-91C9-724A53267983}" destId="{316CC1C9-D177-4235-ADC0-871C25C58BCA}" srcOrd="0" destOrd="0" parTransId="{BBFB20D3-09C6-4FCC-8090-10F3BA81891E}" sibTransId="{E2947CB5-91A4-4224-A881-6148F75AA134}"/>
    <dgm:cxn modelId="{B9D75A9D-E505-43E1-B14A-58BA2DA1CD03}" type="presOf" srcId="{88C6130A-59EE-4621-AC8D-BDE44EFD621A}" destId="{049F80B9-9768-4524-BFBC-A13F87102F0D}" srcOrd="1" destOrd="0" presId="urn:microsoft.com/office/officeart/2005/8/layout/orgChart1"/>
    <dgm:cxn modelId="{7137C6EC-81A7-4DAC-97A6-E004C75E5209}" type="presOf" srcId="{1CE3522B-B58B-4A47-A02C-2CD8419A9860}" destId="{D218BA91-724D-4D8F-8601-EF887DD328C8}" srcOrd="0" destOrd="0" presId="urn:microsoft.com/office/officeart/2005/8/layout/orgChart1"/>
    <dgm:cxn modelId="{FAF8A12A-3825-43F5-854F-7F92C9CA939D}" type="presOf" srcId="{74F9CD84-92A4-465B-A3CB-982795AC70F3}" destId="{7601C3CF-1A60-4731-B230-2C5198051DB2}" srcOrd="0" destOrd="0" presId="urn:microsoft.com/office/officeart/2005/8/layout/orgChart1"/>
    <dgm:cxn modelId="{611ADB0D-66AF-4F7C-AB11-976ADFD68965}" type="presOf" srcId="{60361A51-5A4D-41BD-9D60-C4E628DBA2F2}" destId="{1063B683-91D1-4AAB-AACE-999A4FBCC66D}" srcOrd="1" destOrd="0" presId="urn:microsoft.com/office/officeart/2005/8/layout/orgChart1"/>
    <dgm:cxn modelId="{FB16CE08-884D-47FF-918B-A97651D59B28}" type="presOf" srcId="{494FBF2F-9DFB-4354-87BB-D2EDE4885517}" destId="{4C115782-C36A-45D2-81A9-0C8B06B290EF}" srcOrd="0" destOrd="0" presId="urn:microsoft.com/office/officeart/2005/8/layout/orgChart1"/>
    <dgm:cxn modelId="{4AE7326A-23E7-492D-AD99-EB8260F262C7}" type="presOf" srcId="{F3D24DB6-34B3-4F94-9ABA-F2C891F6067C}" destId="{EC280D14-49EB-4D73-A44F-0FDACF091A41}" srcOrd="0" destOrd="0" presId="urn:microsoft.com/office/officeart/2005/8/layout/orgChart1"/>
    <dgm:cxn modelId="{501FBE75-9896-4C98-AFEF-BEC3B03D02F6}" type="presOf" srcId="{CE254E4A-0209-482D-9EFB-9D60084E1E67}" destId="{AA6C0B2D-5CF2-48A1-9FBB-38FF7566AE55}" srcOrd="0" destOrd="0" presId="urn:microsoft.com/office/officeart/2005/8/layout/orgChart1"/>
    <dgm:cxn modelId="{CD4DAD4F-0B28-45DD-B1DE-139164C608A6}" type="presOf" srcId="{60361A51-5A4D-41BD-9D60-C4E628DBA2F2}" destId="{1CEFF9FC-6AB2-4307-8EFA-ACC236158FC1}" srcOrd="0" destOrd="0" presId="urn:microsoft.com/office/officeart/2005/8/layout/orgChart1"/>
    <dgm:cxn modelId="{0636BBD8-3BC2-4974-99A6-5CDE32569C1F}" type="presOf" srcId="{BBFB20D3-09C6-4FCC-8090-10F3BA81891E}" destId="{5AEEC298-29A8-44ED-AFEE-48EF6A0856F9}" srcOrd="0" destOrd="0" presId="urn:microsoft.com/office/officeart/2005/8/layout/orgChart1"/>
    <dgm:cxn modelId="{879F74EB-B961-4D6E-A200-38BA5868FADE}" type="presOf" srcId="{FD34069A-87B6-48BD-B303-71194912D319}" destId="{1294A1FD-17D2-40BF-AF81-7845AC6876C1}" srcOrd="1" destOrd="0" presId="urn:microsoft.com/office/officeart/2005/8/layout/orgChart1"/>
    <dgm:cxn modelId="{53EE734E-2B56-494A-81AF-C4DF36F778F4}" srcId="{4D59B3A9-BA97-4852-9E8B-F046BF4F00F9}" destId="{88C6130A-59EE-4621-AC8D-BDE44EFD621A}" srcOrd="0" destOrd="0" parTransId="{74F9CD84-92A4-465B-A3CB-982795AC70F3}" sibTransId="{4433991D-32B4-470E-92D1-1CE6162B6BCC}"/>
    <dgm:cxn modelId="{E98E6C4B-E046-4E52-91EC-E6FA51634FDE}" type="presOf" srcId="{A2C88D7C-51F5-4287-A1F3-9AB1A4760A6F}" destId="{9A221E20-464E-4AE9-B315-E243554A08E2}" srcOrd="0" destOrd="0" presId="urn:microsoft.com/office/officeart/2005/8/layout/orgChart1"/>
    <dgm:cxn modelId="{C9E1A02D-334B-4062-A5B6-D5629BF959C8}" type="presOf" srcId="{9B75DB43-0EF6-4F70-A03F-8AF4DD82AF38}" destId="{05FE3F24-0D35-4957-8EBE-72D405A80A55}" srcOrd="0" destOrd="0" presId="urn:microsoft.com/office/officeart/2005/8/layout/orgChart1"/>
    <dgm:cxn modelId="{A1082290-494F-46C3-932E-F785635F0A7B}" type="presOf" srcId="{BC26173B-BC45-4AB4-A1F5-B07AB3280B1F}" destId="{1435B53C-9DB9-444D-ADD1-76BDC01F9DB6}" srcOrd="0" destOrd="0" presId="urn:microsoft.com/office/officeart/2005/8/layout/orgChart1"/>
    <dgm:cxn modelId="{DA6B1EF4-91D0-4C54-B81B-5DE32BA77BC7}" type="presOf" srcId="{1630A8D8-773A-4897-BFF8-9DBD6811FE77}" destId="{2A87B70A-4E6F-41AA-8E1A-6E17888671FE}" srcOrd="1" destOrd="0" presId="urn:microsoft.com/office/officeart/2005/8/layout/orgChart1"/>
    <dgm:cxn modelId="{B5B017B7-FDDC-428B-9FB4-44FEA1EBF958}" type="presOf" srcId="{1CE3522B-B58B-4A47-A02C-2CD8419A9860}" destId="{DBD7CCF8-E3C2-49A9-B13F-0100EE29202F}" srcOrd="1" destOrd="0" presId="urn:microsoft.com/office/officeart/2005/8/layout/orgChart1"/>
    <dgm:cxn modelId="{48D8A441-0296-41ED-9CDF-41760480A2F1}" srcId="{1630A8D8-773A-4897-BFF8-9DBD6811FE77}" destId="{494FBF2F-9DFB-4354-87BB-D2EDE4885517}" srcOrd="0" destOrd="0" parTransId="{62C4F1DE-66FD-4D55-8752-19284D764D6F}" sibTransId="{0F36ED5F-5E56-403E-B7D4-A955673F3EB8}"/>
    <dgm:cxn modelId="{D878B3D1-6F45-4D10-966B-03932D2A0685}" type="presOf" srcId="{80A4CEB5-A415-42C8-A156-0240B07905FF}" destId="{FB0EE397-13EA-4C3A-AF33-6C5B103328F2}" srcOrd="0" destOrd="0" presId="urn:microsoft.com/office/officeart/2005/8/layout/orgChart1"/>
    <dgm:cxn modelId="{65530093-CFE0-4327-A456-0D07C7B75901}" type="presOf" srcId="{1F77EAF0-BBCA-40EE-B1D4-B1B51A413C62}" destId="{5AB040B8-2985-443C-9346-E64E8AB7F1DA}" srcOrd="0" destOrd="0" presId="urn:microsoft.com/office/officeart/2005/8/layout/orgChart1"/>
    <dgm:cxn modelId="{E2E53F43-187D-40C6-B7E2-65DC42B95A2B}" type="presOf" srcId="{007D3FCB-54FD-41D1-B62F-51F7B6317DBD}" destId="{3F6D797B-2ECA-41F9-80C2-C7DBB1011CC3}" srcOrd="0" destOrd="0" presId="urn:microsoft.com/office/officeart/2005/8/layout/orgChart1"/>
    <dgm:cxn modelId="{1CF9CE97-CDB8-41F7-A5C5-0C14BE9C0E41}" type="presOf" srcId="{4DAC6541-83A7-445F-8AA5-874C671DBF55}" destId="{049DA69A-DAEF-4F1B-A24E-96BA64B5190B}" srcOrd="0" destOrd="0" presId="urn:microsoft.com/office/officeart/2005/8/layout/orgChart1"/>
    <dgm:cxn modelId="{D0DAE453-AB64-49B6-B342-A0D5C0CC3A6F}" type="presOf" srcId="{B1F167B2-DB82-4B69-9FAB-3FBF1E1639AC}" destId="{45999F10-2F6D-40DB-84D1-BB80C4CA2951}" srcOrd="0" destOrd="0" presId="urn:microsoft.com/office/officeart/2005/8/layout/orgChart1"/>
    <dgm:cxn modelId="{9E5E53E0-2B8C-49FB-8E37-7C68E2B30B7D}" type="presOf" srcId="{90026075-8939-452C-BCFD-4B187F170FA2}" destId="{5642BC9D-3DA8-466D-BC5F-2E846D628793}" srcOrd="1" destOrd="0" presId="urn:microsoft.com/office/officeart/2005/8/layout/orgChart1"/>
    <dgm:cxn modelId="{0DCC4DC5-202B-457B-9EA7-46D9A84B5D6B}" type="presOf" srcId="{01C9862F-4D45-4AA2-AA01-E8E0BF2473D0}" destId="{CDD546B8-4330-4FE0-9B66-E70804072357}" srcOrd="0" destOrd="0" presId="urn:microsoft.com/office/officeart/2005/8/layout/orgChart1"/>
    <dgm:cxn modelId="{E76A8B0B-A96B-4406-B6B0-CE43E5679783}" type="presOf" srcId="{F96AA2CE-F74B-4B4B-9C1D-64CCFF56A9CF}" destId="{D15844D0-77CD-41F2-AAE0-075F7DA707C3}" srcOrd="1" destOrd="0" presId="urn:microsoft.com/office/officeart/2005/8/layout/orgChart1"/>
    <dgm:cxn modelId="{DF766008-905B-4E52-8815-C0C02313F6AC}" srcId="{90026075-8939-452C-BCFD-4B187F170FA2}" destId="{A2C88D7C-51F5-4287-A1F3-9AB1A4760A6F}" srcOrd="5" destOrd="0" parTransId="{0BC125F4-04E2-41F2-8037-70C18C3F4931}" sibTransId="{15DB4638-9F13-4A5B-809E-C6729403ABFB}"/>
    <dgm:cxn modelId="{F75BBD6B-CAEF-441A-ACD7-0AD2C46FAE93}" srcId="{90026075-8939-452C-BCFD-4B187F170FA2}" destId="{4D59B3A9-BA97-4852-9E8B-F046BF4F00F9}" srcOrd="1" destOrd="0" parTransId="{9B75DB43-0EF6-4F70-A03F-8AF4DD82AF38}" sibTransId="{42431A70-C287-4C62-AB31-6309F2DFD9F2}"/>
    <dgm:cxn modelId="{E58E0B75-A637-416B-A31C-DCE37F51239F}" type="presOf" srcId="{77A10381-40FF-44AB-91C9-724A53267983}" destId="{87BC7595-63BC-45B3-B235-068394B7A62F}" srcOrd="1" destOrd="0" presId="urn:microsoft.com/office/officeart/2005/8/layout/orgChart1"/>
    <dgm:cxn modelId="{1E6C5DAC-E93D-4476-A33B-370A457ECAD6}" type="presOf" srcId="{3C88516F-8081-4000-8587-FA58D49F2E0A}" destId="{5FDE7BA8-E782-4D2C-AF0C-6DF09104CD88}" srcOrd="0" destOrd="0" presId="urn:microsoft.com/office/officeart/2005/8/layout/orgChart1"/>
    <dgm:cxn modelId="{6CC213C5-617C-4DE2-9CFC-5036075BA7E8}" srcId="{60361A51-5A4D-41BD-9D60-C4E628DBA2F2}" destId="{FD34069A-87B6-48BD-B303-71194912D319}" srcOrd="0" destOrd="0" parTransId="{FCE317C4-C693-454F-9A9B-2147185A30E6}" sibTransId="{87E96ABE-8161-4D3F-9A72-465D24BE8D2E}"/>
    <dgm:cxn modelId="{BC558EAD-CE4D-4030-9D52-B56B64BF7A16}" type="presOf" srcId="{494FBF2F-9DFB-4354-87BB-D2EDE4885517}" destId="{8061B882-5A75-4F6E-A83E-122F3C96E6C5}" srcOrd="1" destOrd="0" presId="urn:microsoft.com/office/officeart/2005/8/layout/orgChart1"/>
    <dgm:cxn modelId="{6931E9B1-3976-4911-B7CC-91623B709967}" type="presOf" srcId="{99A5ECBA-4EE5-42F6-837A-3CDD68EC03FE}" destId="{24AE4A37-3637-48E1-85C5-5C52C7D7718D}" srcOrd="0" destOrd="0" presId="urn:microsoft.com/office/officeart/2005/8/layout/orgChart1"/>
    <dgm:cxn modelId="{F897058B-3D18-4837-8792-5206C9123192}" type="presOf" srcId="{C7BC82C4-160D-435E-B4AC-CDDEB6DE47C7}" destId="{A39FCA10-4F53-4476-87D9-1B23C868F016}" srcOrd="1" destOrd="0" presId="urn:microsoft.com/office/officeart/2005/8/layout/orgChart1"/>
    <dgm:cxn modelId="{A31B2B72-1779-41FF-A707-100525A2EA4D}" type="presOf" srcId="{FD34069A-87B6-48BD-B303-71194912D319}" destId="{B361F6CD-C2DD-40F6-B34C-9A4214D9478F}" srcOrd="0" destOrd="0" presId="urn:microsoft.com/office/officeart/2005/8/layout/orgChart1"/>
    <dgm:cxn modelId="{1C2664DB-45BA-4632-908C-4ECF91D79263}" type="presOf" srcId="{749D5529-5FBE-466E-BB03-156E2F2AF5C8}" destId="{5B1F80C1-75B7-4E7B-8D4F-726867941B61}" srcOrd="0" destOrd="0" presId="urn:microsoft.com/office/officeart/2005/8/layout/orgChart1"/>
    <dgm:cxn modelId="{09A4C531-194C-4F0A-830D-4872016480AE}" srcId="{90026075-8939-452C-BCFD-4B187F170FA2}" destId="{60361A51-5A4D-41BD-9D60-C4E628DBA2F2}" srcOrd="4" destOrd="0" parTransId="{80A4CEB5-A415-42C8-A156-0240B07905FF}" sibTransId="{4BBD5D5E-07F7-4437-B50D-BBD40321A7FB}"/>
    <dgm:cxn modelId="{942956FE-4274-47DF-A485-0A15BFA0559C}" type="presOf" srcId="{316CC1C9-D177-4235-ADC0-871C25C58BCA}" destId="{527F810A-7110-4FFF-9901-69651471E458}" srcOrd="1" destOrd="0" presId="urn:microsoft.com/office/officeart/2005/8/layout/orgChart1"/>
    <dgm:cxn modelId="{28346679-2376-44CC-817D-9CA6F5A2A2FE}" type="presOf" srcId="{62C4F1DE-66FD-4D55-8752-19284D764D6F}" destId="{B614A79C-C181-4A01-A61A-B09AF23BB863}" srcOrd="0" destOrd="0" presId="urn:microsoft.com/office/officeart/2005/8/layout/orgChart1"/>
    <dgm:cxn modelId="{502CD357-6221-432B-B3F5-1891F4B5F5FC}" type="presOf" srcId="{89A7E021-1700-49C0-988C-7529AC613420}" destId="{56B8CFF7-F40B-4BC6-98FD-0F62A65522D6}" srcOrd="0" destOrd="0" presId="urn:microsoft.com/office/officeart/2005/8/layout/orgChart1"/>
    <dgm:cxn modelId="{1D2254B7-71B5-45F7-A417-EE6C659803D2}" srcId="{90026075-8939-452C-BCFD-4B187F170FA2}" destId="{1F77EAF0-BBCA-40EE-B1D4-B1B51A413C62}" srcOrd="0" destOrd="0" parTransId="{749D5529-5FBE-466E-BB03-156E2F2AF5C8}" sibTransId="{C23503D0-C231-4A4E-B5EA-56AF8B912CC6}"/>
    <dgm:cxn modelId="{B822FE09-46EC-4D83-8635-2D641BADB6EF}" srcId="{90026075-8939-452C-BCFD-4B187F170FA2}" destId="{77A10381-40FF-44AB-91C9-724A53267983}" srcOrd="7" destOrd="0" parTransId="{F3D24DB6-34B3-4F94-9ABA-F2C891F6067C}" sibTransId="{262D773C-20AB-4C04-94E8-68401482F223}"/>
    <dgm:cxn modelId="{55754A65-FEBA-47FF-92B4-9BA5368CB5E8}" type="presOf" srcId="{0BC125F4-04E2-41F2-8037-70C18C3F4931}" destId="{F40E9639-8486-46DE-9496-575B8345249D}" srcOrd="0" destOrd="0" presId="urn:microsoft.com/office/officeart/2005/8/layout/orgChart1"/>
    <dgm:cxn modelId="{43BD86A2-073D-4C13-89B5-B8ECC38F5405}" srcId="{1F77EAF0-BBCA-40EE-B1D4-B1B51A413C62}" destId="{F96AA2CE-F74B-4B4B-9C1D-64CCFF56A9CF}" srcOrd="0" destOrd="0" parTransId="{01C9862F-4D45-4AA2-AA01-E8E0BF2473D0}" sibTransId="{AAD5DCBC-91A7-48CA-8363-5F14E35217DB}"/>
    <dgm:cxn modelId="{69BC683E-CF57-45A4-920E-DBAF0B1B6D88}" srcId="{89A7E021-1700-49C0-988C-7529AC613420}" destId="{90026075-8939-452C-BCFD-4B187F170FA2}" srcOrd="0" destOrd="0" parTransId="{56CFB5BA-B547-4331-99DE-181D79AA972C}" sibTransId="{B92E5B27-F605-49E9-91D6-99BA2AB00CF3}"/>
    <dgm:cxn modelId="{CF54759F-54B9-47DC-8A3F-4A4B5706626C}" type="presOf" srcId="{77A10381-40FF-44AB-91C9-724A53267983}" destId="{A12B5F20-D4A5-4112-8D05-29E5DDBDC017}" srcOrd="0" destOrd="0" presId="urn:microsoft.com/office/officeart/2005/8/layout/orgChart1"/>
    <dgm:cxn modelId="{72B5D79C-DF1B-4A27-9596-2BA628903A76}" srcId="{90026075-8939-452C-BCFD-4B187F170FA2}" destId="{DFFA87CB-CE20-44AB-BC7C-313C827E20B9}" srcOrd="3" destOrd="0" parTransId="{BC26173B-BC45-4AB4-A1F5-B07AB3280B1F}" sibTransId="{70E98D1C-E07D-48A0-AA32-D3E38AB69494}"/>
    <dgm:cxn modelId="{821E6041-3777-487E-B29D-265AA0740E93}" type="presOf" srcId="{8A9D45B7-95C2-4EB6-B45B-ABFDFA7B4251}" destId="{22C203A3-A223-416C-82CC-5A8B9199FBA6}" srcOrd="1" destOrd="0" presId="urn:microsoft.com/office/officeart/2005/8/layout/orgChart1"/>
    <dgm:cxn modelId="{C32447B1-AA53-48B8-B90B-9F909415078C}" type="presOf" srcId="{DFFA87CB-CE20-44AB-BC7C-313C827E20B9}" destId="{9BA132A7-0A01-4E9A-BC9D-DC56C3D7E3AB}" srcOrd="0" destOrd="0" presId="urn:microsoft.com/office/officeart/2005/8/layout/orgChart1"/>
    <dgm:cxn modelId="{519D3DAC-B63A-420C-BA32-A489DD87CC1A}" type="presOf" srcId="{4D59B3A9-BA97-4852-9E8B-F046BF4F00F9}" destId="{78B78919-61DA-4D93-8549-BDA3BD7686E4}" srcOrd="1" destOrd="0" presId="urn:microsoft.com/office/officeart/2005/8/layout/orgChart1"/>
    <dgm:cxn modelId="{AC82E5C7-AD02-41A0-A39F-9360DE30F04D}" type="presOf" srcId="{C7BC82C4-160D-435E-B4AC-CDDEB6DE47C7}" destId="{7A2C5574-02DD-476C-B395-13C752169D2E}" srcOrd="0" destOrd="0" presId="urn:microsoft.com/office/officeart/2005/8/layout/orgChart1"/>
    <dgm:cxn modelId="{6A891D58-B884-4150-9739-3132FB7FFD30}" type="presOf" srcId="{FCE317C4-C693-454F-9A9B-2147185A30E6}" destId="{82CAA58B-3BFF-4386-BC82-3E082AF27595}" srcOrd="0" destOrd="0" presId="urn:microsoft.com/office/officeart/2005/8/layout/orgChart1"/>
    <dgm:cxn modelId="{EA43EA56-C8AA-45C7-B386-92AF8E0F9BDD}" srcId="{C615E09E-1078-4954-8A03-243F97B6114B}" destId="{1CE3522B-B58B-4A47-A02C-2CD8419A9860}" srcOrd="0" destOrd="0" parTransId="{CE254E4A-0209-482D-9EFB-9D60084E1E67}" sibTransId="{A849DD85-E903-4BCA-A643-4597855DF8FE}"/>
    <dgm:cxn modelId="{619D6B82-8B5D-4EDA-B749-861AE4E08087}" srcId="{DFFA87CB-CE20-44AB-BC7C-313C827E20B9}" destId="{C7BC82C4-160D-435E-B4AC-CDDEB6DE47C7}" srcOrd="0" destOrd="0" parTransId="{B92FA77F-FA93-4C49-B838-DF6A3A61D86E}" sibTransId="{17B469C0-99D4-46A8-AB04-6B516216228B}"/>
    <dgm:cxn modelId="{1BD12677-9015-4212-8D9D-40B61014289E}" type="presOf" srcId="{F96AA2CE-F74B-4B4B-9C1D-64CCFF56A9CF}" destId="{5C217FCB-2D79-49CA-9DE0-E94B04F3985F}" srcOrd="0" destOrd="0" presId="urn:microsoft.com/office/officeart/2005/8/layout/orgChart1"/>
    <dgm:cxn modelId="{6132E7AB-44D7-4363-B2EE-E0D7D91A048E}" srcId="{4DAC6541-83A7-445F-8AA5-874C671DBF55}" destId="{8A9D45B7-95C2-4EB6-B45B-ABFDFA7B4251}" srcOrd="0" destOrd="0" parTransId="{007D3FCB-54FD-41D1-B62F-51F7B6317DBD}" sibTransId="{6E7E584A-CA34-4FD4-AB85-575097ED7E40}"/>
    <dgm:cxn modelId="{EB458486-BFB1-4459-A2FD-FA099250C852}" type="presOf" srcId="{90026075-8939-452C-BCFD-4B187F170FA2}" destId="{B387164D-64BD-472B-8AFF-C49175B8DB2C}" srcOrd="0" destOrd="0" presId="urn:microsoft.com/office/officeart/2005/8/layout/orgChart1"/>
    <dgm:cxn modelId="{BD6BDDC3-E1B3-4569-9C7D-D5F110E6DC09}" type="presOf" srcId="{316CC1C9-D177-4235-ADC0-871C25C58BCA}" destId="{CA911D81-22A2-472B-8683-9B880C18E233}" srcOrd="0" destOrd="0" presId="urn:microsoft.com/office/officeart/2005/8/layout/orgChart1"/>
    <dgm:cxn modelId="{BD197E5A-83B7-48D9-815A-C183EA33D1E1}" type="presOf" srcId="{8A9D45B7-95C2-4EB6-B45B-ABFDFA7B4251}" destId="{77EE5F4A-F943-4BAD-8EC6-9CDDE80559D2}" srcOrd="0" destOrd="0" presId="urn:microsoft.com/office/officeart/2005/8/layout/orgChart1"/>
    <dgm:cxn modelId="{0FCD99D0-075A-4B6A-89BC-2A411B8A4AD8}" type="presOf" srcId="{DFFA87CB-CE20-44AB-BC7C-313C827E20B9}" destId="{6AD23819-5AE3-4507-9094-DA2F7156BEF7}" srcOrd="1" destOrd="0" presId="urn:microsoft.com/office/officeart/2005/8/layout/orgChart1"/>
    <dgm:cxn modelId="{3FE36E7E-D3F1-4D68-B297-0829D2B67A9F}" type="presOf" srcId="{C615E09E-1078-4954-8A03-243F97B6114B}" destId="{5C2934BF-1585-4931-9E76-831FACD9C2D1}" srcOrd="0" destOrd="0" presId="urn:microsoft.com/office/officeart/2005/8/layout/orgChart1"/>
    <dgm:cxn modelId="{62535102-7C4E-4237-B7EE-375D645FF783}" type="presParOf" srcId="{56B8CFF7-F40B-4BC6-98FD-0F62A65522D6}" destId="{17F41843-C0CE-4F24-9C5D-EA5DEBDC578F}" srcOrd="0" destOrd="0" presId="urn:microsoft.com/office/officeart/2005/8/layout/orgChart1"/>
    <dgm:cxn modelId="{78F1C10A-C40E-4A03-91A3-4CC1D1C572D0}" type="presParOf" srcId="{17F41843-C0CE-4F24-9C5D-EA5DEBDC578F}" destId="{3D722416-22AD-4D9D-8041-28C7ECCF8433}" srcOrd="0" destOrd="0" presId="urn:microsoft.com/office/officeart/2005/8/layout/orgChart1"/>
    <dgm:cxn modelId="{B453F65D-2F6B-4278-910E-4F0EEB711B16}" type="presParOf" srcId="{3D722416-22AD-4D9D-8041-28C7ECCF8433}" destId="{B387164D-64BD-472B-8AFF-C49175B8DB2C}" srcOrd="0" destOrd="0" presId="urn:microsoft.com/office/officeart/2005/8/layout/orgChart1"/>
    <dgm:cxn modelId="{E1290ABC-4E82-4DC6-A1A4-60D16031D869}" type="presParOf" srcId="{3D722416-22AD-4D9D-8041-28C7ECCF8433}" destId="{5642BC9D-3DA8-466D-BC5F-2E846D628793}" srcOrd="1" destOrd="0" presId="urn:microsoft.com/office/officeart/2005/8/layout/orgChart1"/>
    <dgm:cxn modelId="{09D4EF09-F0AA-4D77-A9AC-C7AACFA7263A}" type="presParOf" srcId="{17F41843-C0CE-4F24-9C5D-EA5DEBDC578F}" destId="{D152FF1E-FE76-4C54-BE95-DD7FF00B3531}" srcOrd="1" destOrd="0" presId="urn:microsoft.com/office/officeart/2005/8/layout/orgChart1"/>
    <dgm:cxn modelId="{1BB8C68A-BBE4-4230-B745-7B1F3A8F0EAC}" type="presParOf" srcId="{D152FF1E-FE76-4C54-BE95-DD7FF00B3531}" destId="{5B1F80C1-75B7-4E7B-8D4F-726867941B61}" srcOrd="0" destOrd="0" presId="urn:microsoft.com/office/officeart/2005/8/layout/orgChart1"/>
    <dgm:cxn modelId="{C1A40BC4-D240-492A-8326-FCB08012660F}" type="presParOf" srcId="{D152FF1E-FE76-4C54-BE95-DD7FF00B3531}" destId="{E1F82348-E2E2-4DD3-A409-CE17FF322CE9}" srcOrd="1" destOrd="0" presId="urn:microsoft.com/office/officeart/2005/8/layout/orgChart1"/>
    <dgm:cxn modelId="{28FEA4EA-48E2-4CAF-924F-55A43897A5F3}" type="presParOf" srcId="{E1F82348-E2E2-4DD3-A409-CE17FF322CE9}" destId="{C43A663C-2F46-49F6-90C5-62DC2C3DB470}" srcOrd="0" destOrd="0" presId="urn:microsoft.com/office/officeart/2005/8/layout/orgChart1"/>
    <dgm:cxn modelId="{9743389B-CE4B-4E74-99F9-CCA47370CA64}" type="presParOf" srcId="{C43A663C-2F46-49F6-90C5-62DC2C3DB470}" destId="{5AB040B8-2985-443C-9346-E64E8AB7F1DA}" srcOrd="0" destOrd="0" presId="urn:microsoft.com/office/officeart/2005/8/layout/orgChart1"/>
    <dgm:cxn modelId="{62B0887C-DB9A-4B9C-962C-9C18D2E00DB1}" type="presParOf" srcId="{C43A663C-2F46-49F6-90C5-62DC2C3DB470}" destId="{499B7EE8-AF5C-4570-A605-8541A2973BCE}" srcOrd="1" destOrd="0" presId="urn:microsoft.com/office/officeart/2005/8/layout/orgChart1"/>
    <dgm:cxn modelId="{40FA0B9C-45DC-46BF-A44D-141C2DA411D0}" type="presParOf" srcId="{E1F82348-E2E2-4DD3-A409-CE17FF322CE9}" destId="{B0CF36ED-E903-4E49-8F1E-07B5D2DB4D1D}" srcOrd="1" destOrd="0" presId="urn:microsoft.com/office/officeart/2005/8/layout/orgChart1"/>
    <dgm:cxn modelId="{0F09B393-FFB8-4E92-B5AB-10EF2B2C497C}" type="presParOf" srcId="{B0CF36ED-E903-4E49-8F1E-07B5D2DB4D1D}" destId="{CDD546B8-4330-4FE0-9B66-E70804072357}" srcOrd="0" destOrd="0" presId="urn:microsoft.com/office/officeart/2005/8/layout/orgChart1"/>
    <dgm:cxn modelId="{2D692E1B-A2B9-4B2E-8207-D59FB4BF67F2}" type="presParOf" srcId="{B0CF36ED-E903-4E49-8F1E-07B5D2DB4D1D}" destId="{DCBDD784-CFDA-404B-8187-1DEB4030258A}" srcOrd="1" destOrd="0" presId="urn:microsoft.com/office/officeart/2005/8/layout/orgChart1"/>
    <dgm:cxn modelId="{15CA30EC-0B28-494D-9A69-4597D033C86C}" type="presParOf" srcId="{DCBDD784-CFDA-404B-8187-1DEB4030258A}" destId="{DE86D4BF-5465-4504-9E2B-11B8ACB18933}" srcOrd="0" destOrd="0" presId="urn:microsoft.com/office/officeart/2005/8/layout/orgChart1"/>
    <dgm:cxn modelId="{A8B814B3-26D5-4255-99C7-69779A2AA041}" type="presParOf" srcId="{DE86D4BF-5465-4504-9E2B-11B8ACB18933}" destId="{5C217FCB-2D79-49CA-9DE0-E94B04F3985F}" srcOrd="0" destOrd="0" presId="urn:microsoft.com/office/officeart/2005/8/layout/orgChart1"/>
    <dgm:cxn modelId="{F042121F-A378-4986-9530-C7D0B46CCE6F}" type="presParOf" srcId="{DE86D4BF-5465-4504-9E2B-11B8ACB18933}" destId="{D15844D0-77CD-41F2-AAE0-075F7DA707C3}" srcOrd="1" destOrd="0" presId="urn:microsoft.com/office/officeart/2005/8/layout/orgChart1"/>
    <dgm:cxn modelId="{F9545819-E188-4177-90C9-042889BA2C9E}" type="presParOf" srcId="{DCBDD784-CFDA-404B-8187-1DEB4030258A}" destId="{9EDE7527-CD03-4B6F-89DD-1CEB5D80E361}" srcOrd="1" destOrd="0" presId="urn:microsoft.com/office/officeart/2005/8/layout/orgChart1"/>
    <dgm:cxn modelId="{F5E0B3F8-BA26-4C27-A6CE-F12D7EACDE41}" type="presParOf" srcId="{DCBDD784-CFDA-404B-8187-1DEB4030258A}" destId="{976EB184-A6C0-479D-833D-6B44D2CEED37}" srcOrd="2" destOrd="0" presId="urn:microsoft.com/office/officeart/2005/8/layout/orgChart1"/>
    <dgm:cxn modelId="{FCBEC2B1-1C81-46C6-9742-AB6CDC3A6F25}" type="presParOf" srcId="{E1F82348-E2E2-4DD3-A409-CE17FF322CE9}" destId="{D5DD6D5C-B957-4DA6-A0E6-E0335D843A22}" srcOrd="2" destOrd="0" presId="urn:microsoft.com/office/officeart/2005/8/layout/orgChart1"/>
    <dgm:cxn modelId="{2408CEC9-964C-4B62-9A30-273A90337E6B}" type="presParOf" srcId="{D152FF1E-FE76-4C54-BE95-DD7FF00B3531}" destId="{05FE3F24-0D35-4957-8EBE-72D405A80A55}" srcOrd="2" destOrd="0" presId="urn:microsoft.com/office/officeart/2005/8/layout/orgChart1"/>
    <dgm:cxn modelId="{F985901E-F71C-4C9A-AD7D-2CEA13608318}" type="presParOf" srcId="{D152FF1E-FE76-4C54-BE95-DD7FF00B3531}" destId="{3715E8FF-37B0-4519-B4FD-5AD862D001CC}" srcOrd="3" destOrd="0" presId="urn:microsoft.com/office/officeart/2005/8/layout/orgChart1"/>
    <dgm:cxn modelId="{0367DE02-0024-4400-8AB9-70479193C2AA}" type="presParOf" srcId="{3715E8FF-37B0-4519-B4FD-5AD862D001CC}" destId="{451DC38A-0F8F-436E-96D2-097331870469}" srcOrd="0" destOrd="0" presId="urn:microsoft.com/office/officeart/2005/8/layout/orgChart1"/>
    <dgm:cxn modelId="{78A15FE1-B9DD-4D31-9DEF-565D3D712BEA}" type="presParOf" srcId="{451DC38A-0F8F-436E-96D2-097331870469}" destId="{473EB80B-0903-47DF-95C3-7366ED52AF00}" srcOrd="0" destOrd="0" presId="urn:microsoft.com/office/officeart/2005/8/layout/orgChart1"/>
    <dgm:cxn modelId="{C0661A36-5E46-4B56-A667-61486BF70630}" type="presParOf" srcId="{451DC38A-0F8F-436E-96D2-097331870469}" destId="{78B78919-61DA-4D93-8549-BDA3BD7686E4}" srcOrd="1" destOrd="0" presId="urn:microsoft.com/office/officeart/2005/8/layout/orgChart1"/>
    <dgm:cxn modelId="{AAA15F26-8F36-434D-8EA7-49D7BC7189E0}" type="presParOf" srcId="{3715E8FF-37B0-4519-B4FD-5AD862D001CC}" destId="{34163F0A-CCE7-485A-8E78-5F56E9320C5A}" srcOrd="1" destOrd="0" presId="urn:microsoft.com/office/officeart/2005/8/layout/orgChart1"/>
    <dgm:cxn modelId="{73B50869-A810-4869-BD73-FDB265165466}" type="presParOf" srcId="{34163F0A-CCE7-485A-8E78-5F56E9320C5A}" destId="{7601C3CF-1A60-4731-B230-2C5198051DB2}" srcOrd="0" destOrd="0" presId="urn:microsoft.com/office/officeart/2005/8/layout/orgChart1"/>
    <dgm:cxn modelId="{C6DABBE3-02C5-4CBE-B194-4AE2825134B5}" type="presParOf" srcId="{34163F0A-CCE7-485A-8E78-5F56E9320C5A}" destId="{1B27376E-00C1-4C4A-9860-CEF4EDFBF33E}" srcOrd="1" destOrd="0" presId="urn:microsoft.com/office/officeart/2005/8/layout/orgChart1"/>
    <dgm:cxn modelId="{F6078A6A-C0DE-4F7A-A0A3-7224E67582B5}" type="presParOf" srcId="{1B27376E-00C1-4C4A-9860-CEF4EDFBF33E}" destId="{3F91778D-3FAA-4D05-94D6-9BCE42509430}" srcOrd="0" destOrd="0" presId="urn:microsoft.com/office/officeart/2005/8/layout/orgChart1"/>
    <dgm:cxn modelId="{29BEBE50-8A22-4121-BB65-7BCEFB2E0BBE}" type="presParOf" srcId="{3F91778D-3FAA-4D05-94D6-9BCE42509430}" destId="{B483C947-796C-4E3B-84A2-4DE0782F005C}" srcOrd="0" destOrd="0" presId="urn:microsoft.com/office/officeart/2005/8/layout/orgChart1"/>
    <dgm:cxn modelId="{619A65C4-C3E1-4E2B-8658-C2F39A580BD4}" type="presParOf" srcId="{3F91778D-3FAA-4D05-94D6-9BCE42509430}" destId="{049F80B9-9768-4524-BFBC-A13F87102F0D}" srcOrd="1" destOrd="0" presId="urn:microsoft.com/office/officeart/2005/8/layout/orgChart1"/>
    <dgm:cxn modelId="{2DDF09B7-501A-4D51-8308-5EDD71CC144C}" type="presParOf" srcId="{1B27376E-00C1-4C4A-9860-CEF4EDFBF33E}" destId="{5D9C05DE-240D-403D-A95D-9FE68C8C5B76}" srcOrd="1" destOrd="0" presId="urn:microsoft.com/office/officeart/2005/8/layout/orgChart1"/>
    <dgm:cxn modelId="{C4BBFA88-4E66-4D99-8734-3A35A83DA4B2}" type="presParOf" srcId="{1B27376E-00C1-4C4A-9860-CEF4EDFBF33E}" destId="{82DAF9A2-76A5-4E40-BF2D-7BDB893AA366}" srcOrd="2" destOrd="0" presId="urn:microsoft.com/office/officeart/2005/8/layout/orgChart1"/>
    <dgm:cxn modelId="{26171874-F84E-4003-A2AB-6CA2EB891E62}" type="presParOf" srcId="{3715E8FF-37B0-4519-B4FD-5AD862D001CC}" destId="{4919EED3-59E9-4802-BEE6-D03C946223D5}" srcOrd="2" destOrd="0" presId="urn:microsoft.com/office/officeart/2005/8/layout/orgChart1"/>
    <dgm:cxn modelId="{D74A6A93-279B-4588-8892-CF48789E3FA6}" type="presParOf" srcId="{D152FF1E-FE76-4C54-BE95-DD7FF00B3531}" destId="{45999F10-2F6D-40DB-84D1-BB80C4CA2951}" srcOrd="4" destOrd="0" presId="urn:microsoft.com/office/officeart/2005/8/layout/orgChart1"/>
    <dgm:cxn modelId="{8E63E01B-3B42-449C-B81D-EE62B0551AD6}" type="presParOf" srcId="{D152FF1E-FE76-4C54-BE95-DD7FF00B3531}" destId="{99AEEE77-97E7-45B2-BA8B-CE70973131C4}" srcOrd="5" destOrd="0" presId="urn:microsoft.com/office/officeart/2005/8/layout/orgChart1"/>
    <dgm:cxn modelId="{7B6642D4-60C2-4A45-9B0C-C786E6E9EFDD}" type="presParOf" srcId="{99AEEE77-97E7-45B2-BA8B-CE70973131C4}" destId="{790A9929-1EDB-460A-A01A-E4AA59612E18}" srcOrd="0" destOrd="0" presId="urn:microsoft.com/office/officeart/2005/8/layout/orgChart1"/>
    <dgm:cxn modelId="{8983BC51-405C-40D5-B6C0-611AE5A5307C}" type="presParOf" srcId="{790A9929-1EDB-460A-A01A-E4AA59612E18}" destId="{049DA69A-DAEF-4F1B-A24E-96BA64B5190B}" srcOrd="0" destOrd="0" presId="urn:microsoft.com/office/officeart/2005/8/layout/orgChart1"/>
    <dgm:cxn modelId="{FDBFB4B7-56DD-443B-A44B-EE7065877585}" type="presParOf" srcId="{790A9929-1EDB-460A-A01A-E4AA59612E18}" destId="{085B00CE-62C2-4485-8816-2E353F5E5F33}" srcOrd="1" destOrd="0" presId="urn:microsoft.com/office/officeart/2005/8/layout/orgChart1"/>
    <dgm:cxn modelId="{7F301434-6905-4E8A-92E1-0114A469953F}" type="presParOf" srcId="{99AEEE77-97E7-45B2-BA8B-CE70973131C4}" destId="{BF1EBA91-7F8E-48D2-9FE4-EB2A2C7764CF}" srcOrd="1" destOrd="0" presId="urn:microsoft.com/office/officeart/2005/8/layout/orgChart1"/>
    <dgm:cxn modelId="{7DDAAF9E-71B6-4482-83BD-53B0944CC158}" type="presParOf" srcId="{BF1EBA91-7F8E-48D2-9FE4-EB2A2C7764CF}" destId="{3F6D797B-2ECA-41F9-80C2-C7DBB1011CC3}" srcOrd="0" destOrd="0" presId="urn:microsoft.com/office/officeart/2005/8/layout/orgChart1"/>
    <dgm:cxn modelId="{F154EF18-6D3F-405D-9F46-8BEB86AC6C1F}" type="presParOf" srcId="{BF1EBA91-7F8E-48D2-9FE4-EB2A2C7764CF}" destId="{E69EDC3E-96D7-4413-872C-9FA9D60B8DF8}" srcOrd="1" destOrd="0" presId="urn:microsoft.com/office/officeart/2005/8/layout/orgChart1"/>
    <dgm:cxn modelId="{4AD2F7CF-490A-4AF4-BD07-818D77BAD5DF}" type="presParOf" srcId="{E69EDC3E-96D7-4413-872C-9FA9D60B8DF8}" destId="{7657CD9E-BE27-430A-BC03-BFC16A7BE51C}" srcOrd="0" destOrd="0" presId="urn:microsoft.com/office/officeart/2005/8/layout/orgChart1"/>
    <dgm:cxn modelId="{E1F54B6E-960E-4808-9B08-D3C09DA6BB02}" type="presParOf" srcId="{7657CD9E-BE27-430A-BC03-BFC16A7BE51C}" destId="{77EE5F4A-F943-4BAD-8EC6-9CDDE80559D2}" srcOrd="0" destOrd="0" presId="urn:microsoft.com/office/officeart/2005/8/layout/orgChart1"/>
    <dgm:cxn modelId="{CD68BBF1-550C-414F-BE3A-705336665D3C}" type="presParOf" srcId="{7657CD9E-BE27-430A-BC03-BFC16A7BE51C}" destId="{22C203A3-A223-416C-82CC-5A8B9199FBA6}" srcOrd="1" destOrd="0" presId="urn:microsoft.com/office/officeart/2005/8/layout/orgChart1"/>
    <dgm:cxn modelId="{9EBBC4C7-97AF-403F-9015-712153393F7A}" type="presParOf" srcId="{E69EDC3E-96D7-4413-872C-9FA9D60B8DF8}" destId="{4431D0B0-E747-473C-BDDF-5A5E1873494C}" srcOrd="1" destOrd="0" presId="urn:microsoft.com/office/officeart/2005/8/layout/orgChart1"/>
    <dgm:cxn modelId="{F24F1DE3-9F5D-41E1-8557-B921D0AFD032}" type="presParOf" srcId="{E69EDC3E-96D7-4413-872C-9FA9D60B8DF8}" destId="{546CEA2C-397D-4726-8A4B-184341D87359}" srcOrd="2" destOrd="0" presId="urn:microsoft.com/office/officeart/2005/8/layout/orgChart1"/>
    <dgm:cxn modelId="{8C869BFA-35E2-4EE4-98E2-620280C8D07C}" type="presParOf" srcId="{99AEEE77-97E7-45B2-BA8B-CE70973131C4}" destId="{81E0A62F-DAFE-4124-A23A-3CC71901A7D5}" srcOrd="2" destOrd="0" presId="urn:microsoft.com/office/officeart/2005/8/layout/orgChart1"/>
    <dgm:cxn modelId="{A048C763-12A4-4AF6-A82F-2946415CCA5B}" type="presParOf" srcId="{D152FF1E-FE76-4C54-BE95-DD7FF00B3531}" destId="{1435B53C-9DB9-444D-ADD1-76BDC01F9DB6}" srcOrd="6" destOrd="0" presId="urn:microsoft.com/office/officeart/2005/8/layout/orgChart1"/>
    <dgm:cxn modelId="{82F72DAA-2EF9-48CF-8386-5533E3C80522}" type="presParOf" srcId="{D152FF1E-FE76-4C54-BE95-DD7FF00B3531}" destId="{D58FF731-4609-4FA9-8555-78D2A633968A}" srcOrd="7" destOrd="0" presId="urn:microsoft.com/office/officeart/2005/8/layout/orgChart1"/>
    <dgm:cxn modelId="{F47F4A30-227E-49F7-AE8E-AAE36067DD1F}" type="presParOf" srcId="{D58FF731-4609-4FA9-8555-78D2A633968A}" destId="{C3A7AC51-67BF-497D-82CF-7FAD2BACBB04}" srcOrd="0" destOrd="0" presId="urn:microsoft.com/office/officeart/2005/8/layout/orgChart1"/>
    <dgm:cxn modelId="{B1607664-A219-4ADE-B630-4F627A6BFF5C}" type="presParOf" srcId="{C3A7AC51-67BF-497D-82CF-7FAD2BACBB04}" destId="{9BA132A7-0A01-4E9A-BC9D-DC56C3D7E3AB}" srcOrd="0" destOrd="0" presId="urn:microsoft.com/office/officeart/2005/8/layout/orgChart1"/>
    <dgm:cxn modelId="{A17A5049-DD8A-475D-9D1C-86A00CDD2B21}" type="presParOf" srcId="{C3A7AC51-67BF-497D-82CF-7FAD2BACBB04}" destId="{6AD23819-5AE3-4507-9094-DA2F7156BEF7}" srcOrd="1" destOrd="0" presId="urn:microsoft.com/office/officeart/2005/8/layout/orgChart1"/>
    <dgm:cxn modelId="{17AB5D0C-236D-4A8F-B8EC-5DA58E2DBA9B}" type="presParOf" srcId="{D58FF731-4609-4FA9-8555-78D2A633968A}" destId="{FE53ECF7-5BFF-4DB8-995E-B30F53D60DE4}" srcOrd="1" destOrd="0" presId="urn:microsoft.com/office/officeart/2005/8/layout/orgChart1"/>
    <dgm:cxn modelId="{9CA51F00-A279-4BEA-B21D-0184D4C6D648}" type="presParOf" srcId="{FE53ECF7-5BFF-4DB8-995E-B30F53D60DE4}" destId="{78CFDC55-5A34-49D2-BDFA-84C5BB8711D8}" srcOrd="0" destOrd="0" presId="urn:microsoft.com/office/officeart/2005/8/layout/orgChart1"/>
    <dgm:cxn modelId="{B630EA1A-DB6A-4157-BE09-6660E1DC8101}" type="presParOf" srcId="{FE53ECF7-5BFF-4DB8-995E-B30F53D60DE4}" destId="{659C647D-FD86-4EC7-8B9D-D5B8946D6955}" srcOrd="1" destOrd="0" presId="urn:microsoft.com/office/officeart/2005/8/layout/orgChart1"/>
    <dgm:cxn modelId="{BFD4CB50-DB58-4E6F-ADA9-2D60D2BD0DFE}" type="presParOf" srcId="{659C647D-FD86-4EC7-8B9D-D5B8946D6955}" destId="{E10E37D3-2DE8-40CD-B33A-3D230D88B14C}" srcOrd="0" destOrd="0" presId="urn:microsoft.com/office/officeart/2005/8/layout/orgChart1"/>
    <dgm:cxn modelId="{D3C0B62D-D067-4B3E-8836-53A734E78BDA}" type="presParOf" srcId="{E10E37D3-2DE8-40CD-B33A-3D230D88B14C}" destId="{7A2C5574-02DD-476C-B395-13C752169D2E}" srcOrd="0" destOrd="0" presId="urn:microsoft.com/office/officeart/2005/8/layout/orgChart1"/>
    <dgm:cxn modelId="{C02B331D-47CF-41A5-A666-0BADCED16F36}" type="presParOf" srcId="{E10E37D3-2DE8-40CD-B33A-3D230D88B14C}" destId="{A39FCA10-4F53-4476-87D9-1B23C868F016}" srcOrd="1" destOrd="0" presId="urn:microsoft.com/office/officeart/2005/8/layout/orgChart1"/>
    <dgm:cxn modelId="{0A6D42E3-7219-4B6B-BE95-F3E07E2EC7C6}" type="presParOf" srcId="{659C647D-FD86-4EC7-8B9D-D5B8946D6955}" destId="{897E6110-F7AD-412C-BF72-879A588C2410}" srcOrd="1" destOrd="0" presId="urn:microsoft.com/office/officeart/2005/8/layout/orgChart1"/>
    <dgm:cxn modelId="{A12E2F14-858A-4327-AADE-F862C05F610B}" type="presParOf" srcId="{659C647D-FD86-4EC7-8B9D-D5B8946D6955}" destId="{4B4CB672-47EC-4547-91BB-8810BA731282}" srcOrd="2" destOrd="0" presId="urn:microsoft.com/office/officeart/2005/8/layout/orgChart1"/>
    <dgm:cxn modelId="{9E482D00-26EE-4DFE-89FD-AF7CF19FBA48}" type="presParOf" srcId="{D58FF731-4609-4FA9-8555-78D2A633968A}" destId="{4EF59EDE-8F97-49BB-BA4A-E06C72180B40}" srcOrd="2" destOrd="0" presId="urn:microsoft.com/office/officeart/2005/8/layout/orgChart1"/>
    <dgm:cxn modelId="{5CB73E77-3463-4465-8BC1-0C24388C077C}" type="presParOf" srcId="{D152FF1E-FE76-4C54-BE95-DD7FF00B3531}" destId="{FB0EE397-13EA-4C3A-AF33-6C5B103328F2}" srcOrd="8" destOrd="0" presId="urn:microsoft.com/office/officeart/2005/8/layout/orgChart1"/>
    <dgm:cxn modelId="{488D902F-9751-4BA3-A57C-85DAE037BF21}" type="presParOf" srcId="{D152FF1E-FE76-4C54-BE95-DD7FF00B3531}" destId="{0F3D52CD-3132-4745-96CD-0F9F59E4EA32}" srcOrd="9" destOrd="0" presId="urn:microsoft.com/office/officeart/2005/8/layout/orgChart1"/>
    <dgm:cxn modelId="{0A8E9427-485E-4E65-9B25-9F782E0A85EC}" type="presParOf" srcId="{0F3D52CD-3132-4745-96CD-0F9F59E4EA32}" destId="{DA48BEA9-B079-43CD-B956-4D80F201E2B7}" srcOrd="0" destOrd="0" presId="urn:microsoft.com/office/officeart/2005/8/layout/orgChart1"/>
    <dgm:cxn modelId="{4704DD99-5052-4049-9AB7-6121A172FBA9}" type="presParOf" srcId="{DA48BEA9-B079-43CD-B956-4D80F201E2B7}" destId="{1CEFF9FC-6AB2-4307-8EFA-ACC236158FC1}" srcOrd="0" destOrd="0" presId="urn:microsoft.com/office/officeart/2005/8/layout/orgChart1"/>
    <dgm:cxn modelId="{9CBA496B-0734-4C18-904E-45DB9A824BBC}" type="presParOf" srcId="{DA48BEA9-B079-43CD-B956-4D80F201E2B7}" destId="{1063B683-91D1-4AAB-AACE-999A4FBCC66D}" srcOrd="1" destOrd="0" presId="urn:microsoft.com/office/officeart/2005/8/layout/orgChart1"/>
    <dgm:cxn modelId="{475D3420-7882-4EAA-A42D-A21798587CE8}" type="presParOf" srcId="{0F3D52CD-3132-4745-96CD-0F9F59E4EA32}" destId="{53580E6E-3713-418E-BD34-8CB9F6F75159}" srcOrd="1" destOrd="0" presId="urn:microsoft.com/office/officeart/2005/8/layout/orgChart1"/>
    <dgm:cxn modelId="{C899AF4F-BBB2-44A4-AA47-5955A386180B}" type="presParOf" srcId="{53580E6E-3713-418E-BD34-8CB9F6F75159}" destId="{82CAA58B-3BFF-4386-BC82-3E082AF27595}" srcOrd="0" destOrd="0" presId="urn:microsoft.com/office/officeart/2005/8/layout/orgChart1"/>
    <dgm:cxn modelId="{4FEF93EC-EF63-44EE-9E34-F9D184AC3A47}" type="presParOf" srcId="{53580E6E-3713-418E-BD34-8CB9F6F75159}" destId="{C61D36CF-3B65-4B1A-8674-B6E9DAE35F2D}" srcOrd="1" destOrd="0" presId="urn:microsoft.com/office/officeart/2005/8/layout/orgChart1"/>
    <dgm:cxn modelId="{DC98D876-B780-4086-87A6-72D43D378357}" type="presParOf" srcId="{C61D36CF-3B65-4B1A-8674-B6E9DAE35F2D}" destId="{40A6CDC7-16BF-4DB2-A4C1-F8DC298BA0EC}" srcOrd="0" destOrd="0" presId="urn:microsoft.com/office/officeart/2005/8/layout/orgChart1"/>
    <dgm:cxn modelId="{BBBAC8F1-D06C-4987-85FC-9D8688FD9882}" type="presParOf" srcId="{40A6CDC7-16BF-4DB2-A4C1-F8DC298BA0EC}" destId="{B361F6CD-C2DD-40F6-B34C-9A4214D9478F}" srcOrd="0" destOrd="0" presId="urn:microsoft.com/office/officeart/2005/8/layout/orgChart1"/>
    <dgm:cxn modelId="{C1A20413-F363-4AC4-B222-0869C46F659F}" type="presParOf" srcId="{40A6CDC7-16BF-4DB2-A4C1-F8DC298BA0EC}" destId="{1294A1FD-17D2-40BF-AF81-7845AC6876C1}" srcOrd="1" destOrd="0" presId="urn:microsoft.com/office/officeart/2005/8/layout/orgChart1"/>
    <dgm:cxn modelId="{AAA78742-C270-4D47-BDE2-F25073F4346C}" type="presParOf" srcId="{C61D36CF-3B65-4B1A-8674-B6E9DAE35F2D}" destId="{0A4539A3-2BDA-449A-899C-A8A0014E93CF}" srcOrd="1" destOrd="0" presId="urn:microsoft.com/office/officeart/2005/8/layout/orgChart1"/>
    <dgm:cxn modelId="{8E6FB14B-5451-4335-8A60-C80421C660BF}" type="presParOf" srcId="{C61D36CF-3B65-4B1A-8674-B6E9DAE35F2D}" destId="{08570EF5-D5AD-452A-BF40-F0A9AF13A9D9}" srcOrd="2" destOrd="0" presId="urn:microsoft.com/office/officeart/2005/8/layout/orgChart1"/>
    <dgm:cxn modelId="{F18EB584-7693-4D4E-AD42-AEA4BA661D6D}" type="presParOf" srcId="{0F3D52CD-3132-4745-96CD-0F9F59E4EA32}" destId="{5AF1B4F3-CB42-4AAB-B026-563F5A1575FE}" srcOrd="2" destOrd="0" presId="urn:microsoft.com/office/officeart/2005/8/layout/orgChart1"/>
    <dgm:cxn modelId="{B7FF26FC-6C96-4805-9C2D-139DB4817521}" type="presParOf" srcId="{D152FF1E-FE76-4C54-BE95-DD7FF00B3531}" destId="{F40E9639-8486-46DE-9496-575B8345249D}" srcOrd="10" destOrd="0" presId="urn:microsoft.com/office/officeart/2005/8/layout/orgChart1"/>
    <dgm:cxn modelId="{69C65B27-4A88-4D6A-BCA1-CBA12455B953}" type="presParOf" srcId="{D152FF1E-FE76-4C54-BE95-DD7FF00B3531}" destId="{60668AC2-D7A1-4976-A3BA-17D28E684B04}" srcOrd="11" destOrd="0" presId="urn:microsoft.com/office/officeart/2005/8/layout/orgChart1"/>
    <dgm:cxn modelId="{DBCAB8DF-95BB-4E61-A803-763D9A5E3F6A}" type="presParOf" srcId="{60668AC2-D7A1-4976-A3BA-17D28E684B04}" destId="{43F543FE-A06F-4077-8091-62F006F5179D}" srcOrd="0" destOrd="0" presId="urn:microsoft.com/office/officeart/2005/8/layout/orgChart1"/>
    <dgm:cxn modelId="{BCEEB1AF-A5A9-434C-ABFF-D9DFA0A7BF7A}" type="presParOf" srcId="{43F543FE-A06F-4077-8091-62F006F5179D}" destId="{9A221E20-464E-4AE9-B315-E243554A08E2}" srcOrd="0" destOrd="0" presId="urn:microsoft.com/office/officeart/2005/8/layout/orgChart1"/>
    <dgm:cxn modelId="{B24071FE-1519-4C35-B829-34EC29E4B27A}" type="presParOf" srcId="{43F543FE-A06F-4077-8091-62F006F5179D}" destId="{DA018C74-1D8D-446D-9190-E6D1AA9CED08}" srcOrd="1" destOrd="0" presId="urn:microsoft.com/office/officeart/2005/8/layout/orgChart1"/>
    <dgm:cxn modelId="{FB6EA9DF-79F9-44E7-A724-816B3A4DBECD}" type="presParOf" srcId="{60668AC2-D7A1-4976-A3BA-17D28E684B04}" destId="{71149412-56D5-44A2-8911-E63A18E51716}" srcOrd="1" destOrd="0" presId="urn:microsoft.com/office/officeart/2005/8/layout/orgChart1"/>
    <dgm:cxn modelId="{28262BDD-17E5-4AA3-A278-78C81A43F645}" type="presParOf" srcId="{60668AC2-D7A1-4976-A3BA-17D28E684B04}" destId="{C4C5B2B6-A4D9-48A0-B442-AEC45B5CF37B}" srcOrd="2" destOrd="0" presId="urn:microsoft.com/office/officeart/2005/8/layout/orgChart1"/>
    <dgm:cxn modelId="{0C32AE97-7C72-496D-9B32-DB37F7A877DA}" type="presParOf" srcId="{D152FF1E-FE76-4C54-BE95-DD7FF00B3531}" destId="{24AE4A37-3637-48E1-85C5-5C52C7D7718D}" srcOrd="12" destOrd="0" presId="urn:microsoft.com/office/officeart/2005/8/layout/orgChart1"/>
    <dgm:cxn modelId="{07652C23-C4CD-43CF-984C-BDA06BD1861B}" type="presParOf" srcId="{D152FF1E-FE76-4C54-BE95-DD7FF00B3531}" destId="{4A9F8773-2E88-418C-8DA3-3DE64C3A44E8}" srcOrd="13" destOrd="0" presId="urn:microsoft.com/office/officeart/2005/8/layout/orgChart1"/>
    <dgm:cxn modelId="{ED6BE860-71DC-4C0E-9CE6-01ED3FF84597}" type="presParOf" srcId="{4A9F8773-2E88-418C-8DA3-3DE64C3A44E8}" destId="{1989E71F-4165-406F-9BFE-CAE4A4991E32}" srcOrd="0" destOrd="0" presId="urn:microsoft.com/office/officeart/2005/8/layout/orgChart1"/>
    <dgm:cxn modelId="{CA117E3D-414E-4F50-8A0D-31F56FE5F51D}" type="presParOf" srcId="{1989E71F-4165-406F-9BFE-CAE4A4991E32}" destId="{B29773F2-C38B-4CB4-8C81-1552145A4A89}" srcOrd="0" destOrd="0" presId="urn:microsoft.com/office/officeart/2005/8/layout/orgChart1"/>
    <dgm:cxn modelId="{F60F749D-B2FF-4482-9D7E-349FCC9B66E1}" type="presParOf" srcId="{1989E71F-4165-406F-9BFE-CAE4A4991E32}" destId="{2A87B70A-4E6F-41AA-8E1A-6E17888671FE}" srcOrd="1" destOrd="0" presId="urn:microsoft.com/office/officeart/2005/8/layout/orgChart1"/>
    <dgm:cxn modelId="{36D3AD83-8FC2-4E72-A838-DF184B7CB037}" type="presParOf" srcId="{4A9F8773-2E88-418C-8DA3-3DE64C3A44E8}" destId="{A51E6991-7EA7-4C31-825A-3B237E7638A6}" srcOrd="1" destOrd="0" presId="urn:microsoft.com/office/officeart/2005/8/layout/orgChart1"/>
    <dgm:cxn modelId="{3E38C778-F11C-4AF9-99AC-20E48C93A93E}" type="presParOf" srcId="{A51E6991-7EA7-4C31-825A-3B237E7638A6}" destId="{B614A79C-C181-4A01-A61A-B09AF23BB863}" srcOrd="0" destOrd="0" presId="urn:microsoft.com/office/officeart/2005/8/layout/orgChart1"/>
    <dgm:cxn modelId="{F34B5401-7790-4914-BAC1-BB1BB3AAC489}" type="presParOf" srcId="{A51E6991-7EA7-4C31-825A-3B237E7638A6}" destId="{7F351AE3-BFF4-4D38-A80B-64A552F889D2}" srcOrd="1" destOrd="0" presId="urn:microsoft.com/office/officeart/2005/8/layout/orgChart1"/>
    <dgm:cxn modelId="{7921DD46-0FE2-43F8-BC10-06343A1247D9}" type="presParOf" srcId="{7F351AE3-BFF4-4D38-A80B-64A552F889D2}" destId="{1ACD6314-95EB-4DAB-B33C-137FE9E170BF}" srcOrd="0" destOrd="0" presId="urn:microsoft.com/office/officeart/2005/8/layout/orgChart1"/>
    <dgm:cxn modelId="{81412E43-5179-4AE6-98F4-8C06752BFDC8}" type="presParOf" srcId="{1ACD6314-95EB-4DAB-B33C-137FE9E170BF}" destId="{4C115782-C36A-45D2-81A9-0C8B06B290EF}" srcOrd="0" destOrd="0" presId="urn:microsoft.com/office/officeart/2005/8/layout/orgChart1"/>
    <dgm:cxn modelId="{9F0871BD-F263-42DD-952B-0DFEDB89222A}" type="presParOf" srcId="{1ACD6314-95EB-4DAB-B33C-137FE9E170BF}" destId="{8061B882-5A75-4F6E-A83E-122F3C96E6C5}" srcOrd="1" destOrd="0" presId="urn:microsoft.com/office/officeart/2005/8/layout/orgChart1"/>
    <dgm:cxn modelId="{2687A720-2934-4B5D-9C8E-73102450C1EC}" type="presParOf" srcId="{7F351AE3-BFF4-4D38-A80B-64A552F889D2}" destId="{2B53859F-B66C-437D-86E9-8BD7146DEC45}" srcOrd="1" destOrd="0" presId="urn:microsoft.com/office/officeart/2005/8/layout/orgChart1"/>
    <dgm:cxn modelId="{58486913-B4BF-43BA-A274-1936F7D363AC}" type="presParOf" srcId="{7F351AE3-BFF4-4D38-A80B-64A552F889D2}" destId="{055ABA96-1BAA-478E-92B7-BD4B8A155070}" srcOrd="2" destOrd="0" presId="urn:microsoft.com/office/officeart/2005/8/layout/orgChart1"/>
    <dgm:cxn modelId="{BE8B1894-BDCF-4EC1-8FDC-142154F1A045}" type="presParOf" srcId="{4A9F8773-2E88-418C-8DA3-3DE64C3A44E8}" destId="{053BB0C0-9EAD-495E-A0C9-C96D24A13EC8}" srcOrd="2" destOrd="0" presId="urn:microsoft.com/office/officeart/2005/8/layout/orgChart1"/>
    <dgm:cxn modelId="{99941597-2596-462F-969C-1D7859C3A04A}" type="presParOf" srcId="{D152FF1E-FE76-4C54-BE95-DD7FF00B3531}" destId="{EC280D14-49EB-4D73-A44F-0FDACF091A41}" srcOrd="14" destOrd="0" presId="urn:microsoft.com/office/officeart/2005/8/layout/orgChart1"/>
    <dgm:cxn modelId="{CD6D3C4F-2B21-4ED5-A42F-E588779FC916}" type="presParOf" srcId="{D152FF1E-FE76-4C54-BE95-DD7FF00B3531}" destId="{675269B3-F45C-42CB-A50C-AB0EF7BD5539}" srcOrd="15" destOrd="0" presId="urn:microsoft.com/office/officeart/2005/8/layout/orgChart1"/>
    <dgm:cxn modelId="{FCB5EB44-B743-4687-9F98-1AF88F1C9270}" type="presParOf" srcId="{675269B3-F45C-42CB-A50C-AB0EF7BD5539}" destId="{01AEACDF-D744-41D6-A3D1-E618C5586554}" srcOrd="0" destOrd="0" presId="urn:microsoft.com/office/officeart/2005/8/layout/orgChart1"/>
    <dgm:cxn modelId="{951B5C65-5528-4A49-A482-7D1A2F3FA3F7}" type="presParOf" srcId="{01AEACDF-D744-41D6-A3D1-E618C5586554}" destId="{A12B5F20-D4A5-4112-8D05-29E5DDBDC017}" srcOrd="0" destOrd="0" presId="urn:microsoft.com/office/officeart/2005/8/layout/orgChart1"/>
    <dgm:cxn modelId="{70C4F4D0-29E8-4EAE-8495-647996A28E8A}" type="presParOf" srcId="{01AEACDF-D744-41D6-A3D1-E618C5586554}" destId="{87BC7595-63BC-45B3-B235-068394B7A62F}" srcOrd="1" destOrd="0" presId="urn:microsoft.com/office/officeart/2005/8/layout/orgChart1"/>
    <dgm:cxn modelId="{5CB5FE24-931D-411F-9CCE-CE1318CE1E51}" type="presParOf" srcId="{675269B3-F45C-42CB-A50C-AB0EF7BD5539}" destId="{B0E75B21-1EEB-4C3B-8C58-19DFD3822EC2}" srcOrd="1" destOrd="0" presId="urn:microsoft.com/office/officeart/2005/8/layout/orgChart1"/>
    <dgm:cxn modelId="{F518C666-B8E6-403C-A5E6-D9E35713500D}" type="presParOf" srcId="{B0E75B21-1EEB-4C3B-8C58-19DFD3822EC2}" destId="{5AEEC298-29A8-44ED-AFEE-48EF6A0856F9}" srcOrd="0" destOrd="0" presId="urn:microsoft.com/office/officeart/2005/8/layout/orgChart1"/>
    <dgm:cxn modelId="{627FB04A-6B90-4956-8DF6-261ECD97729C}" type="presParOf" srcId="{B0E75B21-1EEB-4C3B-8C58-19DFD3822EC2}" destId="{4D4A4F66-B1EE-43BE-A7C7-8395E576167F}" srcOrd="1" destOrd="0" presId="urn:microsoft.com/office/officeart/2005/8/layout/orgChart1"/>
    <dgm:cxn modelId="{3F4ECEE9-325C-4D05-A72F-AD12F2A5F3A1}" type="presParOf" srcId="{4D4A4F66-B1EE-43BE-A7C7-8395E576167F}" destId="{58BE3E38-0847-4560-96C3-FA69EBA728C0}" srcOrd="0" destOrd="0" presId="urn:microsoft.com/office/officeart/2005/8/layout/orgChart1"/>
    <dgm:cxn modelId="{1F514D57-9659-406D-8135-69B0615629AB}" type="presParOf" srcId="{58BE3E38-0847-4560-96C3-FA69EBA728C0}" destId="{CA911D81-22A2-472B-8683-9B880C18E233}" srcOrd="0" destOrd="0" presId="urn:microsoft.com/office/officeart/2005/8/layout/orgChart1"/>
    <dgm:cxn modelId="{E9FACD04-F8F8-4AAC-BED1-0D5DD9C21D7B}" type="presParOf" srcId="{58BE3E38-0847-4560-96C3-FA69EBA728C0}" destId="{527F810A-7110-4FFF-9901-69651471E458}" srcOrd="1" destOrd="0" presId="urn:microsoft.com/office/officeart/2005/8/layout/orgChart1"/>
    <dgm:cxn modelId="{2F10B324-FD96-42F1-9493-405C20090614}" type="presParOf" srcId="{4D4A4F66-B1EE-43BE-A7C7-8395E576167F}" destId="{F0D30AF4-E664-4EBD-B18B-E783B7604DF0}" srcOrd="1" destOrd="0" presId="urn:microsoft.com/office/officeart/2005/8/layout/orgChart1"/>
    <dgm:cxn modelId="{203CDC47-C38D-498B-8D8C-6E6E19D59A9D}" type="presParOf" srcId="{4D4A4F66-B1EE-43BE-A7C7-8395E576167F}" destId="{494D5F57-91FE-4D84-BDC3-B2C7E55C47B9}" srcOrd="2" destOrd="0" presId="urn:microsoft.com/office/officeart/2005/8/layout/orgChart1"/>
    <dgm:cxn modelId="{E8D19F9B-6E9B-4017-ABE1-511CEFA5DED0}" type="presParOf" srcId="{675269B3-F45C-42CB-A50C-AB0EF7BD5539}" destId="{809BB8AF-6976-49E1-B195-F201D2E77E8D}" srcOrd="2" destOrd="0" presId="urn:microsoft.com/office/officeart/2005/8/layout/orgChart1"/>
    <dgm:cxn modelId="{7E1B09E7-99FC-4736-AD7E-4AF73136B3EC}" type="presParOf" srcId="{D152FF1E-FE76-4C54-BE95-DD7FF00B3531}" destId="{5FDE7BA8-E782-4D2C-AF0C-6DF09104CD88}" srcOrd="16" destOrd="0" presId="urn:microsoft.com/office/officeart/2005/8/layout/orgChart1"/>
    <dgm:cxn modelId="{B6C086D3-18EA-4062-A75D-8DDE753B1700}" type="presParOf" srcId="{D152FF1E-FE76-4C54-BE95-DD7FF00B3531}" destId="{1D27BAA7-4D2A-4F01-B0EB-5A1E003FB437}" srcOrd="17" destOrd="0" presId="urn:microsoft.com/office/officeart/2005/8/layout/orgChart1"/>
    <dgm:cxn modelId="{3EFB124F-6311-4E0C-A869-33EC9628F8AB}" type="presParOf" srcId="{1D27BAA7-4D2A-4F01-B0EB-5A1E003FB437}" destId="{C8490D92-1010-4282-A787-3A3B11315239}" srcOrd="0" destOrd="0" presId="urn:microsoft.com/office/officeart/2005/8/layout/orgChart1"/>
    <dgm:cxn modelId="{FFAE429E-177E-4042-AB0D-A278D3E2221F}" type="presParOf" srcId="{C8490D92-1010-4282-A787-3A3B11315239}" destId="{5C2934BF-1585-4931-9E76-831FACD9C2D1}" srcOrd="0" destOrd="0" presId="urn:microsoft.com/office/officeart/2005/8/layout/orgChart1"/>
    <dgm:cxn modelId="{6C77D812-529E-4EDA-A1AF-B40C68BE4B24}" type="presParOf" srcId="{C8490D92-1010-4282-A787-3A3B11315239}" destId="{F5BF0CF8-C3D7-469C-A905-711EDDA1F291}" srcOrd="1" destOrd="0" presId="urn:microsoft.com/office/officeart/2005/8/layout/orgChart1"/>
    <dgm:cxn modelId="{C8FE878E-7AA5-44E0-BFAC-F0884D3DBF59}" type="presParOf" srcId="{1D27BAA7-4D2A-4F01-B0EB-5A1E003FB437}" destId="{4A1A8600-B2E6-47F4-882C-726AA62C00C5}" srcOrd="1" destOrd="0" presId="urn:microsoft.com/office/officeart/2005/8/layout/orgChart1"/>
    <dgm:cxn modelId="{E8817938-4132-4A13-A294-DB1BF7298CB9}" type="presParOf" srcId="{4A1A8600-B2E6-47F4-882C-726AA62C00C5}" destId="{AA6C0B2D-5CF2-48A1-9FBB-38FF7566AE55}" srcOrd="0" destOrd="0" presId="urn:microsoft.com/office/officeart/2005/8/layout/orgChart1"/>
    <dgm:cxn modelId="{BC8EC7FE-253F-4899-A704-5ABBB55BE4AC}" type="presParOf" srcId="{4A1A8600-B2E6-47F4-882C-726AA62C00C5}" destId="{16600724-43F9-459A-8CE7-1A204AA8F69C}" srcOrd="1" destOrd="0" presId="urn:microsoft.com/office/officeart/2005/8/layout/orgChart1"/>
    <dgm:cxn modelId="{53806E71-3835-44E8-8ADC-A38B40611ABA}" type="presParOf" srcId="{16600724-43F9-459A-8CE7-1A204AA8F69C}" destId="{CC97CEE5-CE20-42EA-9F2E-DC14840597C2}" srcOrd="0" destOrd="0" presId="urn:microsoft.com/office/officeart/2005/8/layout/orgChart1"/>
    <dgm:cxn modelId="{1743AE8A-53C3-42C0-B361-2AD52EA6197D}" type="presParOf" srcId="{CC97CEE5-CE20-42EA-9F2E-DC14840597C2}" destId="{D218BA91-724D-4D8F-8601-EF887DD328C8}" srcOrd="0" destOrd="0" presId="urn:microsoft.com/office/officeart/2005/8/layout/orgChart1"/>
    <dgm:cxn modelId="{E6AAE4E8-4D89-4027-9739-14DDF5306A29}" type="presParOf" srcId="{CC97CEE5-CE20-42EA-9F2E-DC14840597C2}" destId="{DBD7CCF8-E3C2-49A9-B13F-0100EE29202F}" srcOrd="1" destOrd="0" presId="urn:microsoft.com/office/officeart/2005/8/layout/orgChart1"/>
    <dgm:cxn modelId="{44C1802F-402F-4784-9347-8F8F551BF6F9}" type="presParOf" srcId="{16600724-43F9-459A-8CE7-1A204AA8F69C}" destId="{89D3544C-BC48-48C4-8250-2CD71ECDFEAA}" srcOrd="1" destOrd="0" presId="urn:microsoft.com/office/officeart/2005/8/layout/orgChart1"/>
    <dgm:cxn modelId="{1AC3BE0D-8CFE-4517-A84E-F3F48E34938D}" type="presParOf" srcId="{16600724-43F9-459A-8CE7-1A204AA8F69C}" destId="{5A4CCDBA-9B6C-45FA-9A29-F637F1E6814C}" srcOrd="2" destOrd="0" presId="urn:microsoft.com/office/officeart/2005/8/layout/orgChart1"/>
    <dgm:cxn modelId="{DB064623-2DEA-42C9-81FA-8F35DF6018CE}" type="presParOf" srcId="{1D27BAA7-4D2A-4F01-B0EB-5A1E003FB437}" destId="{1139BDCB-2A62-4541-AFA7-CFE4D975B43A}" srcOrd="2" destOrd="0" presId="urn:microsoft.com/office/officeart/2005/8/layout/orgChart1"/>
    <dgm:cxn modelId="{0CB827B9-9906-4E03-851C-8E6B98EBAFFA}" type="presParOf" srcId="{17F41843-C0CE-4F24-9C5D-EA5DEBDC578F}" destId="{E1E954F2-15C3-4DA8-90A9-372DD34FFBD9}"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487C95F-329D-4C7E-90B0-B1BEF73357FD}"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MX"/>
        </a:p>
      </dgm:t>
    </dgm:pt>
    <dgm:pt modelId="{1947E417-9AC7-4194-B0A1-2626FE99E3EB}">
      <dgm:prSet phldrT="[Texto]" custT="1"/>
      <dgm:spPr/>
      <dgm:t>
        <a:bodyPr/>
        <a:lstStyle/>
        <a:p>
          <a:r>
            <a:rPr lang="es-MX" sz="1600" dirty="0">
              <a:solidFill>
                <a:schemeClr val="tx1"/>
              </a:solidFill>
              <a:latin typeface="Arial" pitchFamily="34" charset="0"/>
              <a:cs typeface="Arial" pitchFamily="34" charset="0"/>
            </a:rPr>
            <a:t>¿Porqué?</a:t>
          </a:r>
        </a:p>
      </dgm:t>
    </dgm:pt>
    <dgm:pt modelId="{53271E3E-B655-4B7E-9153-63A94C06F68B}" type="parTrans" cxnId="{2F8294FF-1CE5-4264-9EF4-0D6D1AA81122}">
      <dgm:prSet/>
      <dgm:spPr/>
      <dgm:t>
        <a:bodyPr/>
        <a:lstStyle/>
        <a:p>
          <a:endParaRPr lang="es-MX"/>
        </a:p>
      </dgm:t>
    </dgm:pt>
    <dgm:pt modelId="{B832ADF6-645C-465D-B37F-17A0817583B6}" type="sibTrans" cxnId="{2F8294FF-1CE5-4264-9EF4-0D6D1AA81122}">
      <dgm:prSet/>
      <dgm:spPr/>
      <dgm:t>
        <a:bodyPr/>
        <a:lstStyle/>
        <a:p>
          <a:endParaRPr lang="es-MX"/>
        </a:p>
      </dgm:t>
    </dgm:pt>
    <dgm:pt modelId="{9F82B593-F649-47B3-9B5A-FC32D2944F8A}">
      <dgm:prSet phldrT="[Texto]" custT="1"/>
      <dgm:spPr/>
      <dgm:t>
        <a:bodyPr/>
        <a:lstStyle/>
        <a:p>
          <a:pPr algn="just"/>
          <a:r>
            <a:rPr lang="es-MX" sz="1800" dirty="0">
              <a:latin typeface="Arial" pitchFamily="34" charset="0"/>
              <a:cs typeface="Arial" pitchFamily="34" charset="0"/>
            </a:rPr>
            <a:t>La justificación, como los métodos y las técnicas en donde hay que tomar en cuenta el marco de referencia como por ejemplos marco teórico y conceptual</a:t>
          </a:r>
        </a:p>
      </dgm:t>
    </dgm:pt>
    <dgm:pt modelId="{CB881D5F-3EA3-4EF9-B426-CA9F7908095F}" type="parTrans" cxnId="{03D054C2-1DCE-4D7F-AE64-F1DC5FF05105}">
      <dgm:prSet/>
      <dgm:spPr/>
      <dgm:t>
        <a:bodyPr/>
        <a:lstStyle/>
        <a:p>
          <a:endParaRPr lang="es-MX"/>
        </a:p>
      </dgm:t>
    </dgm:pt>
    <dgm:pt modelId="{88192E75-A768-45C8-8DBF-7CBA0903E18E}" type="sibTrans" cxnId="{03D054C2-1DCE-4D7F-AE64-F1DC5FF05105}">
      <dgm:prSet/>
      <dgm:spPr/>
      <dgm:t>
        <a:bodyPr/>
        <a:lstStyle/>
        <a:p>
          <a:endParaRPr lang="es-MX"/>
        </a:p>
      </dgm:t>
    </dgm:pt>
    <dgm:pt modelId="{76F9B4A5-7D68-4C9D-B95E-03FC37DFCC59}">
      <dgm:prSet phldrT="[Texto]" custT="1"/>
      <dgm:spPr/>
      <dgm:t>
        <a:bodyPr/>
        <a:lstStyle/>
        <a:p>
          <a:r>
            <a:rPr lang="es-MX" sz="1600" dirty="0">
              <a:solidFill>
                <a:schemeClr val="tx1"/>
              </a:solidFill>
              <a:latin typeface="Arial" pitchFamily="34" charset="0"/>
              <a:cs typeface="Arial" pitchFamily="34" charset="0"/>
            </a:rPr>
            <a:t>¿Para qué?</a:t>
          </a:r>
        </a:p>
      </dgm:t>
    </dgm:pt>
    <dgm:pt modelId="{8057552A-B6A2-4682-80BF-1D93612F0109}" type="parTrans" cxnId="{C9E94D76-8C00-47C4-A9EE-1F80247A3377}">
      <dgm:prSet/>
      <dgm:spPr/>
      <dgm:t>
        <a:bodyPr/>
        <a:lstStyle/>
        <a:p>
          <a:endParaRPr lang="es-MX"/>
        </a:p>
      </dgm:t>
    </dgm:pt>
    <dgm:pt modelId="{CD198099-444F-4A5A-AA6B-0CBE630924E2}" type="sibTrans" cxnId="{C9E94D76-8C00-47C4-A9EE-1F80247A3377}">
      <dgm:prSet/>
      <dgm:spPr/>
      <dgm:t>
        <a:bodyPr/>
        <a:lstStyle/>
        <a:p>
          <a:endParaRPr lang="es-MX"/>
        </a:p>
      </dgm:t>
    </dgm:pt>
    <dgm:pt modelId="{E4551FED-ED80-417E-A1C2-AA9977342575}">
      <dgm:prSet phldrT="[Texto]" custT="1"/>
      <dgm:spPr/>
      <dgm:t>
        <a:bodyPr/>
        <a:lstStyle/>
        <a:p>
          <a:r>
            <a:rPr lang="es-MX" sz="1800" dirty="0">
              <a:latin typeface="Arial" pitchFamily="34" charset="0"/>
              <a:cs typeface="Arial" pitchFamily="34" charset="0"/>
            </a:rPr>
            <a:t>La hipótesis, planteamiento del problema y en parte también justificación</a:t>
          </a:r>
        </a:p>
      </dgm:t>
    </dgm:pt>
    <dgm:pt modelId="{4B198105-9075-41DB-87DE-D5431BE0B4E9}" type="parTrans" cxnId="{A25F7CF9-B17B-49A0-95AC-8FE547425A93}">
      <dgm:prSet/>
      <dgm:spPr/>
      <dgm:t>
        <a:bodyPr/>
        <a:lstStyle/>
        <a:p>
          <a:endParaRPr lang="es-MX"/>
        </a:p>
      </dgm:t>
    </dgm:pt>
    <dgm:pt modelId="{28E83FAF-3236-44C8-B114-525D52918B3E}" type="sibTrans" cxnId="{A25F7CF9-B17B-49A0-95AC-8FE547425A93}">
      <dgm:prSet/>
      <dgm:spPr/>
      <dgm:t>
        <a:bodyPr/>
        <a:lstStyle/>
        <a:p>
          <a:endParaRPr lang="es-MX"/>
        </a:p>
      </dgm:t>
    </dgm:pt>
    <dgm:pt modelId="{2AB3EBB8-D28E-4BAD-9F0F-AE20D6AFE33B}">
      <dgm:prSet phldrT="[Texto]" custT="1"/>
      <dgm:spPr/>
      <dgm:t>
        <a:bodyPr/>
        <a:lstStyle/>
        <a:p>
          <a:r>
            <a:rPr lang="es-MX" sz="1600" dirty="0">
              <a:solidFill>
                <a:schemeClr val="tx1"/>
              </a:solidFill>
              <a:latin typeface="Arial" pitchFamily="34" charset="0"/>
              <a:cs typeface="Arial" pitchFamily="34" charset="0"/>
            </a:rPr>
            <a:t>¿Cuándo?</a:t>
          </a:r>
        </a:p>
      </dgm:t>
    </dgm:pt>
    <dgm:pt modelId="{E2C29994-2FF3-4D6B-895D-E7A96B086294}" type="parTrans" cxnId="{AC752DCF-D598-4DDD-8D0F-EB752AC90868}">
      <dgm:prSet/>
      <dgm:spPr/>
      <dgm:t>
        <a:bodyPr/>
        <a:lstStyle/>
        <a:p>
          <a:endParaRPr lang="es-MX"/>
        </a:p>
      </dgm:t>
    </dgm:pt>
    <dgm:pt modelId="{A973EE3F-382D-4261-91B5-793284B645D9}" type="sibTrans" cxnId="{AC752DCF-D598-4DDD-8D0F-EB752AC90868}">
      <dgm:prSet/>
      <dgm:spPr/>
      <dgm:t>
        <a:bodyPr/>
        <a:lstStyle/>
        <a:p>
          <a:endParaRPr lang="es-MX"/>
        </a:p>
      </dgm:t>
    </dgm:pt>
    <dgm:pt modelId="{1D3D0D4D-0D8B-4081-8B95-EAAEC5B260EF}">
      <dgm:prSet phldrT="[Texto]" custT="1"/>
      <dgm:spPr/>
      <dgm:t>
        <a:bodyPr/>
        <a:lstStyle/>
        <a:p>
          <a:r>
            <a:rPr lang="es-MX" sz="1800" dirty="0">
              <a:latin typeface="Arial" pitchFamily="34" charset="0"/>
              <a:cs typeface="Arial" pitchFamily="34" charset="0"/>
            </a:rPr>
            <a:t>El cronograma </a:t>
          </a:r>
        </a:p>
      </dgm:t>
    </dgm:pt>
    <dgm:pt modelId="{67BDD5BB-561E-47AB-9F02-D8AFFA06CB5E}" type="parTrans" cxnId="{5AAE14B6-9B6A-4DC5-9B0C-629F28D0BDA9}">
      <dgm:prSet/>
      <dgm:spPr/>
      <dgm:t>
        <a:bodyPr/>
        <a:lstStyle/>
        <a:p>
          <a:endParaRPr lang="es-MX"/>
        </a:p>
      </dgm:t>
    </dgm:pt>
    <dgm:pt modelId="{FF32BDD9-164D-4A6E-BAC6-873A0462CD41}" type="sibTrans" cxnId="{5AAE14B6-9B6A-4DC5-9B0C-629F28D0BDA9}">
      <dgm:prSet/>
      <dgm:spPr/>
      <dgm:t>
        <a:bodyPr/>
        <a:lstStyle/>
        <a:p>
          <a:endParaRPr lang="es-MX"/>
        </a:p>
      </dgm:t>
    </dgm:pt>
    <dgm:pt modelId="{ABE7CFB3-9BF6-42D2-8611-5672E24C00EF}">
      <dgm:prSet custT="1"/>
      <dgm:spPr/>
      <dgm:t>
        <a:bodyPr/>
        <a:lstStyle/>
        <a:p>
          <a:r>
            <a:rPr lang="es-MX" sz="1600" dirty="0">
              <a:solidFill>
                <a:schemeClr val="tx1"/>
              </a:solidFill>
              <a:latin typeface="Arial" pitchFamily="34" charset="0"/>
              <a:cs typeface="Arial" pitchFamily="34" charset="0"/>
            </a:rPr>
            <a:t>¿Qué? </a:t>
          </a:r>
        </a:p>
      </dgm:t>
    </dgm:pt>
    <dgm:pt modelId="{73132437-874B-4EFF-A1B0-9036B61B1029}" type="parTrans" cxnId="{A276F088-E23C-4E70-96D9-4EDCC5948623}">
      <dgm:prSet/>
      <dgm:spPr/>
      <dgm:t>
        <a:bodyPr/>
        <a:lstStyle/>
        <a:p>
          <a:endParaRPr lang="es-MX"/>
        </a:p>
      </dgm:t>
    </dgm:pt>
    <dgm:pt modelId="{B774313C-6DBA-4EBB-B1C7-347B1DEF279A}" type="sibTrans" cxnId="{A276F088-E23C-4E70-96D9-4EDCC5948623}">
      <dgm:prSet/>
      <dgm:spPr/>
      <dgm:t>
        <a:bodyPr/>
        <a:lstStyle/>
        <a:p>
          <a:endParaRPr lang="es-MX"/>
        </a:p>
      </dgm:t>
    </dgm:pt>
    <dgm:pt modelId="{F48E2F37-B689-4179-9F98-E71CBED6629F}">
      <dgm:prSet custT="1"/>
      <dgm:spPr/>
      <dgm:t>
        <a:bodyPr/>
        <a:lstStyle/>
        <a:p>
          <a:r>
            <a:rPr lang="es-MX" sz="1600" dirty="0">
              <a:solidFill>
                <a:schemeClr val="tx1"/>
              </a:solidFill>
              <a:latin typeface="Arial" pitchFamily="34" charset="0"/>
              <a:cs typeface="Arial" pitchFamily="34" charset="0"/>
            </a:rPr>
            <a:t>¿Dónde?</a:t>
          </a:r>
        </a:p>
      </dgm:t>
    </dgm:pt>
    <dgm:pt modelId="{C29E27DF-3CC7-4A0E-BFC0-8493CDDB0C55}" type="parTrans" cxnId="{4EE90225-E63E-4985-88B1-C2332EF624A7}">
      <dgm:prSet/>
      <dgm:spPr/>
      <dgm:t>
        <a:bodyPr/>
        <a:lstStyle/>
        <a:p>
          <a:endParaRPr lang="es-MX"/>
        </a:p>
      </dgm:t>
    </dgm:pt>
    <dgm:pt modelId="{D93BB0E9-829C-4F97-BF37-DFB54D6C82C1}" type="sibTrans" cxnId="{4EE90225-E63E-4985-88B1-C2332EF624A7}">
      <dgm:prSet/>
      <dgm:spPr/>
      <dgm:t>
        <a:bodyPr/>
        <a:lstStyle/>
        <a:p>
          <a:endParaRPr lang="es-MX"/>
        </a:p>
      </dgm:t>
    </dgm:pt>
    <dgm:pt modelId="{E10486EB-DAAF-41DF-89DE-C1E7EBC25142}">
      <dgm:prSet custT="1"/>
      <dgm:spPr/>
      <dgm:t>
        <a:bodyPr/>
        <a:lstStyle/>
        <a:p>
          <a:r>
            <a:rPr lang="es-MX" sz="1600" dirty="0">
              <a:solidFill>
                <a:schemeClr val="tx1"/>
              </a:solidFill>
              <a:latin typeface="Arial" pitchFamily="34" charset="0"/>
              <a:cs typeface="Arial" pitchFamily="34" charset="0"/>
            </a:rPr>
            <a:t>¿Con que? </a:t>
          </a:r>
        </a:p>
      </dgm:t>
    </dgm:pt>
    <dgm:pt modelId="{EA951D90-827E-48BB-82AC-15E5FBD6C1E7}" type="parTrans" cxnId="{4E25265C-776B-4602-8CB6-3E16A43C6BFF}">
      <dgm:prSet/>
      <dgm:spPr/>
      <dgm:t>
        <a:bodyPr/>
        <a:lstStyle/>
        <a:p>
          <a:endParaRPr lang="es-MX"/>
        </a:p>
      </dgm:t>
    </dgm:pt>
    <dgm:pt modelId="{639B4A19-043A-4AB5-B36F-AB1F2242F080}" type="sibTrans" cxnId="{4E25265C-776B-4602-8CB6-3E16A43C6BFF}">
      <dgm:prSet/>
      <dgm:spPr/>
      <dgm:t>
        <a:bodyPr/>
        <a:lstStyle/>
        <a:p>
          <a:endParaRPr lang="es-MX"/>
        </a:p>
      </dgm:t>
    </dgm:pt>
    <dgm:pt modelId="{702F72F5-724E-4819-8206-FA218E2D7AC4}">
      <dgm:prSet custT="1"/>
      <dgm:spPr/>
      <dgm:t>
        <a:bodyPr/>
        <a:lstStyle/>
        <a:p>
          <a:r>
            <a:rPr lang="es-MX" sz="1800" dirty="0">
              <a:latin typeface="Arial" pitchFamily="34" charset="0"/>
              <a:cs typeface="Arial" pitchFamily="34" charset="0"/>
            </a:rPr>
            <a:t>Fuentes consultadas</a:t>
          </a:r>
        </a:p>
      </dgm:t>
    </dgm:pt>
    <dgm:pt modelId="{074D11B6-4C4D-46CE-8868-0F7114A9BA07}" type="parTrans" cxnId="{64EAF82A-C94C-4F79-83A3-714167E139FA}">
      <dgm:prSet/>
      <dgm:spPr/>
      <dgm:t>
        <a:bodyPr/>
        <a:lstStyle/>
        <a:p>
          <a:endParaRPr lang="es-MX"/>
        </a:p>
      </dgm:t>
    </dgm:pt>
    <dgm:pt modelId="{2E09756A-1826-4E94-95E4-E115AF226967}" type="sibTrans" cxnId="{64EAF82A-C94C-4F79-83A3-714167E139FA}">
      <dgm:prSet/>
      <dgm:spPr/>
      <dgm:t>
        <a:bodyPr/>
        <a:lstStyle/>
        <a:p>
          <a:endParaRPr lang="es-MX"/>
        </a:p>
      </dgm:t>
    </dgm:pt>
    <dgm:pt modelId="{A35EE6B9-B24B-4B2E-AD8C-27796778B893}">
      <dgm:prSet custT="1"/>
      <dgm:spPr/>
      <dgm:t>
        <a:bodyPr/>
        <a:lstStyle/>
        <a:p>
          <a:r>
            <a:rPr lang="es-MX" sz="1800" dirty="0">
              <a:latin typeface="Arial" pitchFamily="34" charset="0"/>
              <a:cs typeface="Arial" pitchFamily="34" charset="0"/>
            </a:rPr>
            <a:t>Problemática que quiero estudiar</a:t>
          </a:r>
        </a:p>
      </dgm:t>
    </dgm:pt>
    <dgm:pt modelId="{4142A640-1548-43E5-A4AC-56D22AEA6909}" type="parTrans" cxnId="{ABB207E2-568F-4841-A3D4-248CBBEC614C}">
      <dgm:prSet/>
      <dgm:spPr/>
      <dgm:t>
        <a:bodyPr/>
        <a:lstStyle/>
        <a:p>
          <a:endParaRPr lang="es-MX"/>
        </a:p>
      </dgm:t>
    </dgm:pt>
    <dgm:pt modelId="{F66E322F-2D98-40BE-AD1A-578CAFD04B18}" type="sibTrans" cxnId="{ABB207E2-568F-4841-A3D4-248CBBEC614C}">
      <dgm:prSet/>
      <dgm:spPr/>
      <dgm:t>
        <a:bodyPr/>
        <a:lstStyle/>
        <a:p>
          <a:endParaRPr lang="es-MX"/>
        </a:p>
      </dgm:t>
    </dgm:pt>
    <dgm:pt modelId="{73E47B6E-B26A-4BCB-8631-BB74B9024013}">
      <dgm:prSet custT="1"/>
      <dgm:spPr/>
      <dgm:t>
        <a:bodyPr/>
        <a:lstStyle/>
        <a:p>
          <a:r>
            <a:rPr lang="es-MX" sz="1800" dirty="0">
              <a:latin typeface="Arial" pitchFamily="34" charset="0"/>
              <a:cs typeface="Arial" pitchFamily="34" charset="0"/>
            </a:rPr>
            <a:t>Lugar geográfico espacial</a:t>
          </a:r>
        </a:p>
      </dgm:t>
    </dgm:pt>
    <dgm:pt modelId="{9A23106A-C739-4515-881A-3D28C4681E49}" type="parTrans" cxnId="{2CA13862-D09F-4D07-B4B2-FEAEDCD8FBA3}">
      <dgm:prSet/>
      <dgm:spPr/>
      <dgm:t>
        <a:bodyPr/>
        <a:lstStyle/>
        <a:p>
          <a:endParaRPr lang="es-MX"/>
        </a:p>
      </dgm:t>
    </dgm:pt>
    <dgm:pt modelId="{DDB94510-6468-43FD-804F-CA106E550B13}" type="sibTrans" cxnId="{2CA13862-D09F-4D07-B4B2-FEAEDCD8FBA3}">
      <dgm:prSet/>
      <dgm:spPr/>
      <dgm:t>
        <a:bodyPr/>
        <a:lstStyle/>
        <a:p>
          <a:endParaRPr lang="es-MX"/>
        </a:p>
      </dgm:t>
    </dgm:pt>
    <dgm:pt modelId="{A0DB4CCE-1977-4E05-BFAE-769F73A4C205}" type="pres">
      <dgm:prSet presAssocID="{9487C95F-329D-4C7E-90B0-B1BEF73357FD}" presName="linearFlow" presStyleCnt="0">
        <dgm:presLayoutVars>
          <dgm:dir/>
          <dgm:animLvl val="lvl"/>
          <dgm:resizeHandles val="exact"/>
        </dgm:presLayoutVars>
      </dgm:prSet>
      <dgm:spPr/>
      <dgm:t>
        <a:bodyPr/>
        <a:lstStyle/>
        <a:p>
          <a:endParaRPr lang="es-MX"/>
        </a:p>
      </dgm:t>
    </dgm:pt>
    <dgm:pt modelId="{E8CA0090-4B57-4846-9751-6859A94EA7DA}" type="pres">
      <dgm:prSet presAssocID="{1947E417-9AC7-4194-B0A1-2626FE99E3EB}" presName="composite" presStyleCnt="0"/>
      <dgm:spPr/>
    </dgm:pt>
    <dgm:pt modelId="{D29CE24B-1DB2-4D01-98DF-95BA2E513771}" type="pres">
      <dgm:prSet presAssocID="{1947E417-9AC7-4194-B0A1-2626FE99E3EB}" presName="parentText" presStyleLbl="alignNode1" presStyleIdx="0" presStyleCnt="6" custScaleX="222865">
        <dgm:presLayoutVars>
          <dgm:chMax val="1"/>
          <dgm:bulletEnabled val="1"/>
        </dgm:presLayoutVars>
      </dgm:prSet>
      <dgm:spPr/>
      <dgm:t>
        <a:bodyPr/>
        <a:lstStyle/>
        <a:p>
          <a:endParaRPr lang="es-MX"/>
        </a:p>
      </dgm:t>
    </dgm:pt>
    <dgm:pt modelId="{DBAC298E-866A-4C3B-974E-9F05E06E4F82}" type="pres">
      <dgm:prSet presAssocID="{1947E417-9AC7-4194-B0A1-2626FE99E3EB}" presName="descendantText" presStyleLbl="alignAcc1" presStyleIdx="0" presStyleCnt="6" custScaleX="77720" custScaleY="142432" custLinFactNeighborX="5117" custLinFactNeighborY="28291">
        <dgm:presLayoutVars>
          <dgm:bulletEnabled val="1"/>
        </dgm:presLayoutVars>
      </dgm:prSet>
      <dgm:spPr/>
      <dgm:t>
        <a:bodyPr/>
        <a:lstStyle/>
        <a:p>
          <a:endParaRPr lang="es-MX"/>
        </a:p>
      </dgm:t>
    </dgm:pt>
    <dgm:pt modelId="{80CC8DBE-F7A9-40D4-B777-6137A9798C97}" type="pres">
      <dgm:prSet presAssocID="{B832ADF6-645C-465D-B37F-17A0817583B6}" presName="sp" presStyleCnt="0"/>
      <dgm:spPr/>
    </dgm:pt>
    <dgm:pt modelId="{46E51151-3448-4279-95FC-0049B812963D}" type="pres">
      <dgm:prSet presAssocID="{76F9B4A5-7D68-4C9D-B95E-03FC37DFCC59}" presName="composite" presStyleCnt="0"/>
      <dgm:spPr/>
    </dgm:pt>
    <dgm:pt modelId="{EFD9318E-71B6-4727-9648-FC2D70C45215}" type="pres">
      <dgm:prSet presAssocID="{76F9B4A5-7D68-4C9D-B95E-03FC37DFCC59}" presName="parentText" presStyleLbl="alignNode1" presStyleIdx="1" presStyleCnt="6" custScaleX="222865">
        <dgm:presLayoutVars>
          <dgm:chMax val="1"/>
          <dgm:bulletEnabled val="1"/>
        </dgm:presLayoutVars>
      </dgm:prSet>
      <dgm:spPr/>
      <dgm:t>
        <a:bodyPr/>
        <a:lstStyle/>
        <a:p>
          <a:endParaRPr lang="es-MX"/>
        </a:p>
      </dgm:t>
    </dgm:pt>
    <dgm:pt modelId="{D2FEAE4C-FE38-4887-B5FD-4BEAC524DF66}" type="pres">
      <dgm:prSet presAssocID="{76F9B4A5-7D68-4C9D-B95E-03FC37DFCC59}" presName="descendantText" presStyleLbl="alignAcc1" presStyleIdx="1" presStyleCnt="6" custAng="0" custScaleX="69271" custScaleY="120377" custLinFactNeighborX="3125" custLinFactNeighborY="24321">
        <dgm:presLayoutVars>
          <dgm:bulletEnabled val="1"/>
        </dgm:presLayoutVars>
      </dgm:prSet>
      <dgm:spPr/>
      <dgm:t>
        <a:bodyPr/>
        <a:lstStyle/>
        <a:p>
          <a:endParaRPr lang="es-MX"/>
        </a:p>
      </dgm:t>
    </dgm:pt>
    <dgm:pt modelId="{D6F78852-697D-4CE4-95D5-CA062F669CBB}" type="pres">
      <dgm:prSet presAssocID="{CD198099-444F-4A5A-AA6B-0CBE630924E2}" presName="sp" presStyleCnt="0"/>
      <dgm:spPr/>
    </dgm:pt>
    <dgm:pt modelId="{7191E51E-767D-4F5C-8F3D-452503187417}" type="pres">
      <dgm:prSet presAssocID="{ABE7CFB3-9BF6-42D2-8611-5672E24C00EF}" presName="composite" presStyleCnt="0"/>
      <dgm:spPr/>
    </dgm:pt>
    <dgm:pt modelId="{00D2FD62-AC66-4F7A-97F9-50F686FA63BE}" type="pres">
      <dgm:prSet presAssocID="{ABE7CFB3-9BF6-42D2-8611-5672E24C00EF}" presName="parentText" presStyleLbl="alignNode1" presStyleIdx="2" presStyleCnt="6" custScaleX="222865">
        <dgm:presLayoutVars>
          <dgm:chMax val="1"/>
          <dgm:bulletEnabled val="1"/>
        </dgm:presLayoutVars>
      </dgm:prSet>
      <dgm:spPr/>
      <dgm:t>
        <a:bodyPr/>
        <a:lstStyle/>
        <a:p>
          <a:endParaRPr lang="es-MX"/>
        </a:p>
      </dgm:t>
    </dgm:pt>
    <dgm:pt modelId="{CE69B203-5969-4123-9914-4530A248EF3F}" type="pres">
      <dgm:prSet presAssocID="{ABE7CFB3-9BF6-42D2-8611-5672E24C00EF}" presName="descendantText" presStyleLbl="alignAcc1" presStyleIdx="2" presStyleCnt="6" custScaleX="43017" custLinFactNeighborX="2562" custLinFactNeighborY="26520">
        <dgm:presLayoutVars>
          <dgm:bulletEnabled val="1"/>
        </dgm:presLayoutVars>
      </dgm:prSet>
      <dgm:spPr/>
      <dgm:t>
        <a:bodyPr/>
        <a:lstStyle/>
        <a:p>
          <a:endParaRPr lang="es-MX"/>
        </a:p>
      </dgm:t>
    </dgm:pt>
    <dgm:pt modelId="{4AA09600-2951-4B9C-A48A-AC309A4BC2E6}" type="pres">
      <dgm:prSet presAssocID="{B774313C-6DBA-4EBB-B1C7-347B1DEF279A}" presName="sp" presStyleCnt="0"/>
      <dgm:spPr/>
    </dgm:pt>
    <dgm:pt modelId="{AC80E9B0-3F0C-4994-8B36-6AD9B44E77B4}" type="pres">
      <dgm:prSet presAssocID="{F48E2F37-B689-4179-9F98-E71CBED6629F}" presName="composite" presStyleCnt="0"/>
      <dgm:spPr/>
    </dgm:pt>
    <dgm:pt modelId="{42095F94-3ED1-4FAB-B545-6DA0FE43BE09}" type="pres">
      <dgm:prSet presAssocID="{F48E2F37-B689-4179-9F98-E71CBED6629F}" presName="parentText" presStyleLbl="alignNode1" presStyleIdx="3" presStyleCnt="6" custScaleX="222865" custLinFactNeighborX="-4161" custLinFactNeighborY="1635">
        <dgm:presLayoutVars>
          <dgm:chMax val="1"/>
          <dgm:bulletEnabled val="1"/>
        </dgm:presLayoutVars>
      </dgm:prSet>
      <dgm:spPr/>
      <dgm:t>
        <a:bodyPr/>
        <a:lstStyle/>
        <a:p>
          <a:endParaRPr lang="es-MX"/>
        </a:p>
      </dgm:t>
    </dgm:pt>
    <dgm:pt modelId="{C9C5F69F-B146-445F-8796-279E625408ED}" type="pres">
      <dgm:prSet presAssocID="{F48E2F37-B689-4179-9F98-E71CBED6629F}" presName="descendantText" presStyleLbl="alignAcc1" presStyleIdx="3" presStyleCnt="6" custScaleX="70007" custLinFactNeighborX="4085" custLinFactNeighborY="30515">
        <dgm:presLayoutVars>
          <dgm:bulletEnabled val="1"/>
        </dgm:presLayoutVars>
      </dgm:prSet>
      <dgm:spPr/>
      <dgm:t>
        <a:bodyPr/>
        <a:lstStyle/>
        <a:p>
          <a:endParaRPr lang="es-MX"/>
        </a:p>
      </dgm:t>
    </dgm:pt>
    <dgm:pt modelId="{70A531C0-7F1E-4B72-B15E-7817BC5F997F}" type="pres">
      <dgm:prSet presAssocID="{D93BB0E9-829C-4F97-BF37-DFB54D6C82C1}" presName="sp" presStyleCnt="0"/>
      <dgm:spPr/>
    </dgm:pt>
    <dgm:pt modelId="{EF282B4E-F368-42DE-A2F3-7935BF9C80CD}" type="pres">
      <dgm:prSet presAssocID="{2AB3EBB8-D28E-4BAD-9F0F-AE20D6AFE33B}" presName="composite" presStyleCnt="0"/>
      <dgm:spPr/>
    </dgm:pt>
    <dgm:pt modelId="{4A940845-53E8-4BA6-BED1-8595E48BEB95}" type="pres">
      <dgm:prSet presAssocID="{2AB3EBB8-D28E-4BAD-9F0F-AE20D6AFE33B}" presName="parentText" presStyleLbl="alignNode1" presStyleIdx="4" presStyleCnt="6" custScaleX="222865" custLinFactNeighborX="-4161" custLinFactNeighborY="1635">
        <dgm:presLayoutVars>
          <dgm:chMax val="1"/>
          <dgm:bulletEnabled val="1"/>
        </dgm:presLayoutVars>
      </dgm:prSet>
      <dgm:spPr/>
      <dgm:t>
        <a:bodyPr/>
        <a:lstStyle/>
        <a:p>
          <a:endParaRPr lang="es-MX"/>
        </a:p>
      </dgm:t>
    </dgm:pt>
    <dgm:pt modelId="{E5E8C66E-9494-4B00-8AED-59A68F7E9D55}" type="pres">
      <dgm:prSet presAssocID="{2AB3EBB8-D28E-4BAD-9F0F-AE20D6AFE33B}" presName="descendantText" presStyleLbl="alignAcc1" presStyleIdx="4" presStyleCnt="6" custScaleX="50263" custLinFactNeighborX="1708" custLinFactNeighborY="24851">
        <dgm:presLayoutVars>
          <dgm:bulletEnabled val="1"/>
        </dgm:presLayoutVars>
      </dgm:prSet>
      <dgm:spPr/>
      <dgm:t>
        <a:bodyPr/>
        <a:lstStyle/>
        <a:p>
          <a:endParaRPr lang="es-MX"/>
        </a:p>
      </dgm:t>
    </dgm:pt>
    <dgm:pt modelId="{B25D0158-57DA-42FD-9C76-EEB9D11DF15B}" type="pres">
      <dgm:prSet presAssocID="{A973EE3F-382D-4261-91B5-793284B645D9}" presName="sp" presStyleCnt="0"/>
      <dgm:spPr/>
    </dgm:pt>
    <dgm:pt modelId="{03692563-F163-432E-A60C-7040E5EDBBB3}" type="pres">
      <dgm:prSet presAssocID="{E10486EB-DAAF-41DF-89DE-C1E7EBC25142}" presName="composite" presStyleCnt="0"/>
      <dgm:spPr/>
    </dgm:pt>
    <dgm:pt modelId="{E7C7F6CB-34E6-405A-B556-1FC0DC4A4CA4}" type="pres">
      <dgm:prSet presAssocID="{E10486EB-DAAF-41DF-89DE-C1E7EBC25142}" presName="parentText" presStyleLbl="alignNode1" presStyleIdx="5" presStyleCnt="6" custScaleX="222865" custLinFactNeighborX="272" custLinFactNeighborY="1833">
        <dgm:presLayoutVars>
          <dgm:chMax val="1"/>
          <dgm:bulletEnabled val="1"/>
        </dgm:presLayoutVars>
      </dgm:prSet>
      <dgm:spPr/>
      <dgm:t>
        <a:bodyPr/>
        <a:lstStyle/>
        <a:p>
          <a:endParaRPr lang="es-MX"/>
        </a:p>
      </dgm:t>
    </dgm:pt>
    <dgm:pt modelId="{7220AF8D-195A-44CC-8425-5C61C6A81A92}" type="pres">
      <dgm:prSet presAssocID="{E10486EB-DAAF-41DF-89DE-C1E7EBC25142}" presName="descendantText" presStyleLbl="alignAcc1" presStyleIdx="5" presStyleCnt="6" custScaleX="54665" custScaleY="54739" custLinFactNeighborX="1769" custLinFactNeighborY="25532">
        <dgm:presLayoutVars>
          <dgm:bulletEnabled val="1"/>
        </dgm:presLayoutVars>
      </dgm:prSet>
      <dgm:spPr/>
      <dgm:t>
        <a:bodyPr/>
        <a:lstStyle/>
        <a:p>
          <a:endParaRPr lang="es-MX"/>
        </a:p>
      </dgm:t>
    </dgm:pt>
  </dgm:ptLst>
  <dgm:cxnLst>
    <dgm:cxn modelId="{C9E94D76-8C00-47C4-A9EE-1F80247A3377}" srcId="{9487C95F-329D-4C7E-90B0-B1BEF73357FD}" destId="{76F9B4A5-7D68-4C9D-B95E-03FC37DFCC59}" srcOrd="1" destOrd="0" parTransId="{8057552A-B6A2-4682-80BF-1D93612F0109}" sibTransId="{CD198099-444F-4A5A-AA6B-0CBE630924E2}"/>
    <dgm:cxn modelId="{AC752DCF-D598-4DDD-8D0F-EB752AC90868}" srcId="{9487C95F-329D-4C7E-90B0-B1BEF73357FD}" destId="{2AB3EBB8-D28E-4BAD-9F0F-AE20D6AFE33B}" srcOrd="4" destOrd="0" parTransId="{E2C29994-2FF3-4D6B-895D-E7A96B086294}" sibTransId="{A973EE3F-382D-4261-91B5-793284B645D9}"/>
    <dgm:cxn modelId="{4EE90225-E63E-4985-88B1-C2332EF624A7}" srcId="{9487C95F-329D-4C7E-90B0-B1BEF73357FD}" destId="{F48E2F37-B689-4179-9F98-E71CBED6629F}" srcOrd="3" destOrd="0" parTransId="{C29E27DF-3CC7-4A0E-BFC0-8493CDDB0C55}" sibTransId="{D93BB0E9-829C-4F97-BF37-DFB54D6C82C1}"/>
    <dgm:cxn modelId="{2CA13862-D09F-4D07-B4B2-FEAEDCD8FBA3}" srcId="{F48E2F37-B689-4179-9F98-E71CBED6629F}" destId="{73E47B6E-B26A-4BCB-8631-BB74B9024013}" srcOrd="0" destOrd="0" parTransId="{9A23106A-C739-4515-881A-3D28C4681E49}" sibTransId="{DDB94510-6468-43FD-804F-CA106E550B13}"/>
    <dgm:cxn modelId="{FF2092D4-31C5-491A-8154-D1E1FAE22149}" type="presOf" srcId="{9487C95F-329D-4C7E-90B0-B1BEF73357FD}" destId="{A0DB4CCE-1977-4E05-BFAE-769F73A4C205}" srcOrd="0" destOrd="0" presId="urn:microsoft.com/office/officeart/2005/8/layout/chevron2"/>
    <dgm:cxn modelId="{5E623BB9-AF62-4658-8ED3-9501A589874F}" type="presOf" srcId="{ABE7CFB3-9BF6-42D2-8611-5672E24C00EF}" destId="{00D2FD62-AC66-4F7A-97F9-50F686FA63BE}" srcOrd="0" destOrd="0" presId="urn:microsoft.com/office/officeart/2005/8/layout/chevron2"/>
    <dgm:cxn modelId="{F056A5EC-7CCC-4A8C-9318-371870641276}" type="presOf" srcId="{E10486EB-DAAF-41DF-89DE-C1E7EBC25142}" destId="{E7C7F6CB-34E6-405A-B556-1FC0DC4A4CA4}" srcOrd="0" destOrd="0" presId="urn:microsoft.com/office/officeart/2005/8/layout/chevron2"/>
    <dgm:cxn modelId="{6D56D16C-79A7-4213-A1CB-B3088BC2C202}" type="presOf" srcId="{76F9B4A5-7D68-4C9D-B95E-03FC37DFCC59}" destId="{EFD9318E-71B6-4727-9648-FC2D70C45215}" srcOrd="0" destOrd="0" presId="urn:microsoft.com/office/officeart/2005/8/layout/chevron2"/>
    <dgm:cxn modelId="{ABB207E2-568F-4841-A3D4-248CBBEC614C}" srcId="{ABE7CFB3-9BF6-42D2-8611-5672E24C00EF}" destId="{A35EE6B9-B24B-4B2E-AD8C-27796778B893}" srcOrd="0" destOrd="0" parTransId="{4142A640-1548-43E5-A4AC-56D22AEA6909}" sibTransId="{F66E322F-2D98-40BE-AD1A-578CAFD04B18}"/>
    <dgm:cxn modelId="{A25F7CF9-B17B-49A0-95AC-8FE547425A93}" srcId="{76F9B4A5-7D68-4C9D-B95E-03FC37DFCC59}" destId="{E4551FED-ED80-417E-A1C2-AA9977342575}" srcOrd="0" destOrd="0" parTransId="{4B198105-9075-41DB-87DE-D5431BE0B4E9}" sibTransId="{28E83FAF-3236-44C8-B114-525D52918B3E}"/>
    <dgm:cxn modelId="{C48D6F9A-298B-4AE8-9ED7-2CCF82549E55}" type="presOf" srcId="{73E47B6E-B26A-4BCB-8631-BB74B9024013}" destId="{C9C5F69F-B146-445F-8796-279E625408ED}" srcOrd="0" destOrd="0" presId="urn:microsoft.com/office/officeart/2005/8/layout/chevron2"/>
    <dgm:cxn modelId="{D46DBC00-D94C-4A49-AD86-3D1E20E610C9}" type="presOf" srcId="{E4551FED-ED80-417E-A1C2-AA9977342575}" destId="{D2FEAE4C-FE38-4887-B5FD-4BEAC524DF66}" srcOrd="0" destOrd="0" presId="urn:microsoft.com/office/officeart/2005/8/layout/chevron2"/>
    <dgm:cxn modelId="{64EAF82A-C94C-4F79-83A3-714167E139FA}" srcId="{E10486EB-DAAF-41DF-89DE-C1E7EBC25142}" destId="{702F72F5-724E-4819-8206-FA218E2D7AC4}" srcOrd="0" destOrd="0" parTransId="{074D11B6-4C4D-46CE-8868-0F7114A9BA07}" sibTransId="{2E09756A-1826-4E94-95E4-E115AF226967}"/>
    <dgm:cxn modelId="{9289AACF-76DA-48C6-B246-AA7AEA5F087E}" type="presOf" srcId="{1947E417-9AC7-4194-B0A1-2626FE99E3EB}" destId="{D29CE24B-1DB2-4D01-98DF-95BA2E513771}" srcOrd="0" destOrd="0" presId="urn:microsoft.com/office/officeart/2005/8/layout/chevron2"/>
    <dgm:cxn modelId="{4E25265C-776B-4602-8CB6-3E16A43C6BFF}" srcId="{9487C95F-329D-4C7E-90B0-B1BEF73357FD}" destId="{E10486EB-DAAF-41DF-89DE-C1E7EBC25142}" srcOrd="5" destOrd="0" parTransId="{EA951D90-827E-48BB-82AC-15E5FBD6C1E7}" sibTransId="{639B4A19-043A-4AB5-B36F-AB1F2242F080}"/>
    <dgm:cxn modelId="{5205EB8C-56DD-4974-A07A-6E00276BD601}" type="presOf" srcId="{9F82B593-F649-47B3-9B5A-FC32D2944F8A}" destId="{DBAC298E-866A-4C3B-974E-9F05E06E4F82}" srcOrd="0" destOrd="0" presId="urn:microsoft.com/office/officeart/2005/8/layout/chevron2"/>
    <dgm:cxn modelId="{7AD22800-0D16-4C38-B142-D60D5856C0E1}" type="presOf" srcId="{A35EE6B9-B24B-4B2E-AD8C-27796778B893}" destId="{CE69B203-5969-4123-9914-4530A248EF3F}" srcOrd="0" destOrd="0" presId="urn:microsoft.com/office/officeart/2005/8/layout/chevron2"/>
    <dgm:cxn modelId="{359C3016-E36E-494D-AB45-5A0622E09864}" type="presOf" srcId="{702F72F5-724E-4819-8206-FA218E2D7AC4}" destId="{7220AF8D-195A-44CC-8425-5C61C6A81A92}" srcOrd="0" destOrd="0" presId="urn:microsoft.com/office/officeart/2005/8/layout/chevron2"/>
    <dgm:cxn modelId="{03D054C2-1DCE-4D7F-AE64-F1DC5FF05105}" srcId="{1947E417-9AC7-4194-B0A1-2626FE99E3EB}" destId="{9F82B593-F649-47B3-9B5A-FC32D2944F8A}" srcOrd="0" destOrd="0" parTransId="{CB881D5F-3EA3-4EF9-B426-CA9F7908095F}" sibTransId="{88192E75-A768-45C8-8DBF-7CBA0903E18E}"/>
    <dgm:cxn modelId="{2F8294FF-1CE5-4264-9EF4-0D6D1AA81122}" srcId="{9487C95F-329D-4C7E-90B0-B1BEF73357FD}" destId="{1947E417-9AC7-4194-B0A1-2626FE99E3EB}" srcOrd="0" destOrd="0" parTransId="{53271E3E-B655-4B7E-9153-63A94C06F68B}" sibTransId="{B832ADF6-645C-465D-B37F-17A0817583B6}"/>
    <dgm:cxn modelId="{A276F088-E23C-4E70-96D9-4EDCC5948623}" srcId="{9487C95F-329D-4C7E-90B0-B1BEF73357FD}" destId="{ABE7CFB3-9BF6-42D2-8611-5672E24C00EF}" srcOrd="2" destOrd="0" parTransId="{73132437-874B-4EFF-A1B0-9036B61B1029}" sibTransId="{B774313C-6DBA-4EBB-B1C7-347B1DEF279A}"/>
    <dgm:cxn modelId="{5AAE14B6-9B6A-4DC5-9B0C-629F28D0BDA9}" srcId="{2AB3EBB8-D28E-4BAD-9F0F-AE20D6AFE33B}" destId="{1D3D0D4D-0D8B-4081-8B95-EAAEC5B260EF}" srcOrd="0" destOrd="0" parTransId="{67BDD5BB-561E-47AB-9F02-D8AFFA06CB5E}" sibTransId="{FF32BDD9-164D-4A6E-BAC6-873A0462CD41}"/>
    <dgm:cxn modelId="{8BF9A9F0-2F30-45D4-946E-FEB54CFE2B08}" type="presOf" srcId="{F48E2F37-B689-4179-9F98-E71CBED6629F}" destId="{42095F94-3ED1-4FAB-B545-6DA0FE43BE09}" srcOrd="0" destOrd="0" presId="urn:microsoft.com/office/officeart/2005/8/layout/chevron2"/>
    <dgm:cxn modelId="{8C3989B3-983E-4C84-9A1E-D4896A93EDD2}" type="presOf" srcId="{2AB3EBB8-D28E-4BAD-9F0F-AE20D6AFE33B}" destId="{4A940845-53E8-4BA6-BED1-8595E48BEB95}" srcOrd="0" destOrd="0" presId="urn:microsoft.com/office/officeart/2005/8/layout/chevron2"/>
    <dgm:cxn modelId="{DA8656ED-0B11-4309-A388-520194F50C91}" type="presOf" srcId="{1D3D0D4D-0D8B-4081-8B95-EAAEC5B260EF}" destId="{E5E8C66E-9494-4B00-8AED-59A68F7E9D55}" srcOrd="0" destOrd="0" presId="urn:microsoft.com/office/officeart/2005/8/layout/chevron2"/>
    <dgm:cxn modelId="{825AC417-3539-47E6-84A6-D641E7D8F404}" type="presParOf" srcId="{A0DB4CCE-1977-4E05-BFAE-769F73A4C205}" destId="{E8CA0090-4B57-4846-9751-6859A94EA7DA}" srcOrd="0" destOrd="0" presId="urn:microsoft.com/office/officeart/2005/8/layout/chevron2"/>
    <dgm:cxn modelId="{679717D2-A000-4AC0-9742-A9A26DBB05BD}" type="presParOf" srcId="{E8CA0090-4B57-4846-9751-6859A94EA7DA}" destId="{D29CE24B-1DB2-4D01-98DF-95BA2E513771}" srcOrd="0" destOrd="0" presId="urn:microsoft.com/office/officeart/2005/8/layout/chevron2"/>
    <dgm:cxn modelId="{BF748756-195A-4B13-AF36-ADB682C13DDF}" type="presParOf" srcId="{E8CA0090-4B57-4846-9751-6859A94EA7DA}" destId="{DBAC298E-866A-4C3B-974E-9F05E06E4F82}" srcOrd="1" destOrd="0" presId="urn:microsoft.com/office/officeart/2005/8/layout/chevron2"/>
    <dgm:cxn modelId="{E9913E14-82F5-4B17-A724-3F7851DFEFC4}" type="presParOf" srcId="{A0DB4CCE-1977-4E05-BFAE-769F73A4C205}" destId="{80CC8DBE-F7A9-40D4-B777-6137A9798C97}" srcOrd="1" destOrd="0" presId="urn:microsoft.com/office/officeart/2005/8/layout/chevron2"/>
    <dgm:cxn modelId="{643B2BF6-5B4A-4054-8773-8011C0EE38A9}" type="presParOf" srcId="{A0DB4CCE-1977-4E05-BFAE-769F73A4C205}" destId="{46E51151-3448-4279-95FC-0049B812963D}" srcOrd="2" destOrd="0" presId="urn:microsoft.com/office/officeart/2005/8/layout/chevron2"/>
    <dgm:cxn modelId="{F3F8ABAB-C33D-402E-A4CF-9C3AD633714B}" type="presParOf" srcId="{46E51151-3448-4279-95FC-0049B812963D}" destId="{EFD9318E-71B6-4727-9648-FC2D70C45215}" srcOrd="0" destOrd="0" presId="urn:microsoft.com/office/officeart/2005/8/layout/chevron2"/>
    <dgm:cxn modelId="{DC803233-8F9F-4095-9D7F-9AF7D4553927}" type="presParOf" srcId="{46E51151-3448-4279-95FC-0049B812963D}" destId="{D2FEAE4C-FE38-4887-B5FD-4BEAC524DF66}" srcOrd="1" destOrd="0" presId="urn:microsoft.com/office/officeart/2005/8/layout/chevron2"/>
    <dgm:cxn modelId="{79858D6D-0298-4E24-94A7-402C339C8C15}" type="presParOf" srcId="{A0DB4CCE-1977-4E05-BFAE-769F73A4C205}" destId="{D6F78852-697D-4CE4-95D5-CA062F669CBB}" srcOrd="3" destOrd="0" presId="urn:microsoft.com/office/officeart/2005/8/layout/chevron2"/>
    <dgm:cxn modelId="{F87959E8-6675-47E9-899D-415517ACAAAD}" type="presParOf" srcId="{A0DB4CCE-1977-4E05-BFAE-769F73A4C205}" destId="{7191E51E-767D-4F5C-8F3D-452503187417}" srcOrd="4" destOrd="0" presId="urn:microsoft.com/office/officeart/2005/8/layout/chevron2"/>
    <dgm:cxn modelId="{89595169-34B2-4324-818A-0F6E5C29EA55}" type="presParOf" srcId="{7191E51E-767D-4F5C-8F3D-452503187417}" destId="{00D2FD62-AC66-4F7A-97F9-50F686FA63BE}" srcOrd="0" destOrd="0" presId="urn:microsoft.com/office/officeart/2005/8/layout/chevron2"/>
    <dgm:cxn modelId="{754D4617-2B36-486D-94EB-09E3002C6C4D}" type="presParOf" srcId="{7191E51E-767D-4F5C-8F3D-452503187417}" destId="{CE69B203-5969-4123-9914-4530A248EF3F}" srcOrd="1" destOrd="0" presId="urn:microsoft.com/office/officeart/2005/8/layout/chevron2"/>
    <dgm:cxn modelId="{B2CC1B28-77FE-4098-849C-DD8FDDDDDE20}" type="presParOf" srcId="{A0DB4CCE-1977-4E05-BFAE-769F73A4C205}" destId="{4AA09600-2951-4B9C-A48A-AC309A4BC2E6}" srcOrd="5" destOrd="0" presId="urn:microsoft.com/office/officeart/2005/8/layout/chevron2"/>
    <dgm:cxn modelId="{D3CCEEFB-D032-4606-BB01-16E8ACA3BA0C}" type="presParOf" srcId="{A0DB4CCE-1977-4E05-BFAE-769F73A4C205}" destId="{AC80E9B0-3F0C-4994-8B36-6AD9B44E77B4}" srcOrd="6" destOrd="0" presId="urn:microsoft.com/office/officeart/2005/8/layout/chevron2"/>
    <dgm:cxn modelId="{69487139-43E3-4880-8FE0-C016FEC55EEE}" type="presParOf" srcId="{AC80E9B0-3F0C-4994-8B36-6AD9B44E77B4}" destId="{42095F94-3ED1-4FAB-B545-6DA0FE43BE09}" srcOrd="0" destOrd="0" presId="urn:microsoft.com/office/officeart/2005/8/layout/chevron2"/>
    <dgm:cxn modelId="{53FBDB15-7ADC-42A9-9D2F-5A28F7DC2366}" type="presParOf" srcId="{AC80E9B0-3F0C-4994-8B36-6AD9B44E77B4}" destId="{C9C5F69F-B146-445F-8796-279E625408ED}" srcOrd="1" destOrd="0" presId="urn:microsoft.com/office/officeart/2005/8/layout/chevron2"/>
    <dgm:cxn modelId="{27FC51B6-982F-48F1-84F6-D04542716515}" type="presParOf" srcId="{A0DB4CCE-1977-4E05-BFAE-769F73A4C205}" destId="{70A531C0-7F1E-4B72-B15E-7817BC5F997F}" srcOrd="7" destOrd="0" presId="urn:microsoft.com/office/officeart/2005/8/layout/chevron2"/>
    <dgm:cxn modelId="{DC2C28D5-7B5A-45D0-BFD6-0D1299A3D044}" type="presParOf" srcId="{A0DB4CCE-1977-4E05-BFAE-769F73A4C205}" destId="{EF282B4E-F368-42DE-A2F3-7935BF9C80CD}" srcOrd="8" destOrd="0" presId="urn:microsoft.com/office/officeart/2005/8/layout/chevron2"/>
    <dgm:cxn modelId="{7FAA716D-3DA7-49AA-AA5C-208E47D24965}" type="presParOf" srcId="{EF282B4E-F368-42DE-A2F3-7935BF9C80CD}" destId="{4A940845-53E8-4BA6-BED1-8595E48BEB95}" srcOrd="0" destOrd="0" presId="urn:microsoft.com/office/officeart/2005/8/layout/chevron2"/>
    <dgm:cxn modelId="{B9014816-57BB-40A6-88E4-DD4404960D76}" type="presParOf" srcId="{EF282B4E-F368-42DE-A2F3-7935BF9C80CD}" destId="{E5E8C66E-9494-4B00-8AED-59A68F7E9D55}" srcOrd="1" destOrd="0" presId="urn:microsoft.com/office/officeart/2005/8/layout/chevron2"/>
    <dgm:cxn modelId="{6535FE21-CDA6-49C6-A03F-919F86006990}" type="presParOf" srcId="{A0DB4CCE-1977-4E05-BFAE-769F73A4C205}" destId="{B25D0158-57DA-42FD-9C76-EEB9D11DF15B}" srcOrd="9" destOrd="0" presId="urn:microsoft.com/office/officeart/2005/8/layout/chevron2"/>
    <dgm:cxn modelId="{555B99C8-4E71-4BD3-AA59-6E39DFF8F09C}" type="presParOf" srcId="{A0DB4CCE-1977-4E05-BFAE-769F73A4C205}" destId="{03692563-F163-432E-A60C-7040E5EDBBB3}" srcOrd="10" destOrd="0" presId="urn:microsoft.com/office/officeart/2005/8/layout/chevron2"/>
    <dgm:cxn modelId="{D2E9F0A6-0742-4986-BF56-78B8B0C4B306}" type="presParOf" srcId="{03692563-F163-432E-A60C-7040E5EDBBB3}" destId="{E7C7F6CB-34E6-405A-B556-1FC0DC4A4CA4}" srcOrd="0" destOrd="0" presId="urn:microsoft.com/office/officeart/2005/8/layout/chevron2"/>
    <dgm:cxn modelId="{80BED21F-7F59-4B23-81CA-7F0692AD0BAC}" type="presParOf" srcId="{03692563-F163-432E-A60C-7040E5EDBBB3}" destId="{7220AF8D-195A-44CC-8425-5C61C6A81A92}"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DE5798-72FE-4F9F-B381-B8F0DC20CCAB}">
      <dsp:nvSpPr>
        <dsp:cNvPr id="0" name=""/>
        <dsp:cNvSpPr/>
      </dsp:nvSpPr>
      <dsp:spPr>
        <a:xfrm>
          <a:off x="5544615" y="2739145"/>
          <a:ext cx="4594409" cy="398688"/>
        </a:xfrm>
        <a:custGeom>
          <a:avLst/>
          <a:gdLst/>
          <a:ahLst/>
          <a:cxnLst/>
          <a:rect l="0" t="0" r="0" b="0"/>
          <a:pathLst>
            <a:path>
              <a:moveTo>
                <a:pt x="0" y="0"/>
              </a:moveTo>
              <a:lnTo>
                <a:pt x="0" y="199344"/>
              </a:lnTo>
              <a:lnTo>
                <a:pt x="4594409" y="199344"/>
              </a:lnTo>
              <a:lnTo>
                <a:pt x="4594409" y="398688"/>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95872A-9098-494E-9D73-F1D7D4F8468A}">
      <dsp:nvSpPr>
        <dsp:cNvPr id="0" name=""/>
        <dsp:cNvSpPr/>
      </dsp:nvSpPr>
      <dsp:spPr>
        <a:xfrm>
          <a:off x="5544615" y="2739145"/>
          <a:ext cx="2297204" cy="398688"/>
        </a:xfrm>
        <a:custGeom>
          <a:avLst/>
          <a:gdLst/>
          <a:ahLst/>
          <a:cxnLst/>
          <a:rect l="0" t="0" r="0" b="0"/>
          <a:pathLst>
            <a:path>
              <a:moveTo>
                <a:pt x="0" y="0"/>
              </a:moveTo>
              <a:lnTo>
                <a:pt x="0" y="199344"/>
              </a:lnTo>
              <a:lnTo>
                <a:pt x="2297204" y="199344"/>
              </a:lnTo>
              <a:lnTo>
                <a:pt x="2297204" y="398688"/>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684F1D-DD7D-4D19-8FE8-5DF681E00FB4}">
      <dsp:nvSpPr>
        <dsp:cNvPr id="0" name=""/>
        <dsp:cNvSpPr/>
      </dsp:nvSpPr>
      <dsp:spPr>
        <a:xfrm>
          <a:off x="5498895" y="2739145"/>
          <a:ext cx="91440" cy="398688"/>
        </a:xfrm>
        <a:custGeom>
          <a:avLst/>
          <a:gdLst/>
          <a:ahLst/>
          <a:cxnLst/>
          <a:rect l="0" t="0" r="0" b="0"/>
          <a:pathLst>
            <a:path>
              <a:moveTo>
                <a:pt x="45720" y="0"/>
              </a:moveTo>
              <a:lnTo>
                <a:pt x="45720" y="398688"/>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9F224C-C68B-46FE-8B87-B07AA02959F5}">
      <dsp:nvSpPr>
        <dsp:cNvPr id="0" name=""/>
        <dsp:cNvSpPr/>
      </dsp:nvSpPr>
      <dsp:spPr>
        <a:xfrm>
          <a:off x="3247410" y="2739145"/>
          <a:ext cx="2297204" cy="398688"/>
        </a:xfrm>
        <a:custGeom>
          <a:avLst/>
          <a:gdLst/>
          <a:ahLst/>
          <a:cxnLst/>
          <a:rect l="0" t="0" r="0" b="0"/>
          <a:pathLst>
            <a:path>
              <a:moveTo>
                <a:pt x="2297204" y="0"/>
              </a:moveTo>
              <a:lnTo>
                <a:pt x="2297204" y="199344"/>
              </a:lnTo>
              <a:lnTo>
                <a:pt x="0" y="199344"/>
              </a:lnTo>
              <a:lnTo>
                <a:pt x="0" y="398688"/>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A07BA0-14D6-4B51-A8DE-1084D8A36890}">
      <dsp:nvSpPr>
        <dsp:cNvPr id="0" name=""/>
        <dsp:cNvSpPr/>
      </dsp:nvSpPr>
      <dsp:spPr>
        <a:xfrm>
          <a:off x="950205" y="2739145"/>
          <a:ext cx="4594409" cy="398688"/>
        </a:xfrm>
        <a:custGeom>
          <a:avLst/>
          <a:gdLst/>
          <a:ahLst/>
          <a:cxnLst/>
          <a:rect l="0" t="0" r="0" b="0"/>
          <a:pathLst>
            <a:path>
              <a:moveTo>
                <a:pt x="4594409" y="0"/>
              </a:moveTo>
              <a:lnTo>
                <a:pt x="4594409" y="199344"/>
              </a:lnTo>
              <a:lnTo>
                <a:pt x="0" y="199344"/>
              </a:lnTo>
              <a:lnTo>
                <a:pt x="0" y="398688"/>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F71D66-02EF-4884-BFDF-F875A9BA3276}">
      <dsp:nvSpPr>
        <dsp:cNvPr id="0" name=""/>
        <dsp:cNvSpPr/>
      </dsp:nvSpPr>
      <dsp:spPr>
        <a:xfrm>
          <a:off x="4595357" y="1789887"/>
          <a:ext cx="1898516" cy="94925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a:solidFill>
                <a:schemeClr val="bg1"/>
              </a:solidFill>
              <a:latin typeface="Century Gothic" panose="020B0502020202020204" pitchFamily="34" charset="0"/>
            </a:rPr>
            <a:t>Portada</a:t>
          </a:r>
        </a:p>
      </dsp:txBody>
      <dsp:txXfrm>
        <a:off x="4595357" y="1789887"/>
        <a:ext cx="1898516" cy="949258"/>
      </dsp:txXfrm>
    </dsp:sp>
    <dsp:sp modelId="{A7346CFB-E03B-4951-8AD3-AA9CC13B1B5C}">
      <dsp:nvSpPr>
        <dsp:cNvPr id="0" name=""/>
        <dsp:cNvSpPr/>
      </dsp:nvSpPr>
      <dsp:spPr>
        <a:xfrm>
          <a:off x="947" y="3137834"/>
          <a:ext cx="1898516" cy="949258"/>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a:solidFill>
                <a:schemeClr val="bg1"/>
              </a:solidFill>
              <a:latin typeface="Century Gothic" panose="020B0502020202020204" pitchFamily="34" charset="0"/>
            </a:rPr>
            <a:t>Secretaria, escudo</a:t>
          </a:r>
        </a:p>
      </dsp:txBody>
      <dsp:txXfrm>
        <a:off x="947" y="3137834"/>
        <a:ext cx="1898516" cy="949258"/>
      </dsp:txXfrm>
    </dsp:sp>
    <dsp:sp modelId="{164A77E0-4096-4B67-94F6-D035731C1763}">
      <dsp:nvSpPr>
        <dsp:cNvPr id="0" name=""/>
        <dsp:cNvSpPr/>
      </dsp:nvSpPr>
      <dsp:spPr>
        <a:xfrm>
          <a:off x="2298152" y="3137834"/>
          <a:ext cx="1898516" cy="949258"/>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a:solidFill>
                <a:schemeClr val="bg1"/>
              </a:solidFill>
              <a:latin typeface="Century Gothic" panose="020B0502020202020204" pitchFamily="34" charset="0"/>
            </a:rPr>
            <a:t>Nombre del plantel</a:t>
          </a:r>
        </a:p>
      </dsp:txBody>
      <dsp:txXfrm>
        <a:off x="2298152" y="3137834"/>
        <a:ext cx="1898516" cy="949258"/>
      </dsp:txXfrm>
    </dsp:sp>
    <dsp:sp modelId="{874C8EB1-85D0-4816-9498-6C66924A05DB}">
      <dsp:nvSpPr>
        <dsp:cNvPr id="0" name=""/>
        <dsp:cNvSpPr/>
      </dsp:nvSpPr>
      <dsp:spPr>
        <a:xfrm>
          <a:off x="4595357" y="3137834"/>
          <a:ext cx="1898516" cy="949258"/>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a:solidFill>
                <a:schemeClr val="bg1"/>
              </a:solidFill>
              <a:latin typeface="Century Gothic" panose="020B0502020202020204" pitchFamily="34" charset="0"/>
            </a:rPr>
            <a:t>Nombre de la escuela</a:t>
          </a:r>
        </a:p>
      </dsp:txBody>
      <dsp:txXfrm>
        <a:off x="4595357" y="3137834"/>
        <a:ext cx="1898516" cy="949258"/>
      </dsp:txXfrm>
    </dsp:sp>
    <dsp:sp modelId="{497C0557-DABD-4B15-BE4E-810CD04715FD}">
      <dsp:nvSpPr>
        <dsp:cNvPr id="0" name=""/>
        <dsp:cNvSpPr/>
      </dsp:nvSpPr>
      <dsp:spPr>
        <a:xfrm>
          <a:off x="6892562" y="3137834"/>
          <a:ext cx="1898516" cy="949258"/>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a:solidFill>
                <a:schemeClr val="bg1"/>
              </a:solidFill>
              <a:latin typeface="Century Gothic" panose="020B0502020202020204" pitchFamily="34" charset="0"/>
            </a:rPr>
            <a:t>Nombre del alumno</a:t>
          </a:r>
        </a:p>
      </dsp:txBody>
      <dsp:txXfrm>
        <a:off x="6892562" y="3137834"/>
        <a:ext cx="1898516" cy="949258"/>
      </dsp:txXfrm>
    </dsp:sp>
    <dsp:sp modelId="{D1FA4267-4DB3-4981-8CFA-7D060945C246}">
      <dsp:nvSpPr>
        <dsp:cNvPr id="0" name=""/>
        <dsp:cNvSpPr/>
      </dsp:nvSpPr>
      <dsp:spPr>
        <a:xfrm>
          <a:off x="9189767" y="3137834"/>
          <a:ext cx="1898516" cy="949258"/>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a:solidFill>
                <a:schemeClr val="bg1"/>
              </a:solidFill>
              <a:latin typeface="Century Gothic" panose="020B0502020202020204" pitchFamily="34" charset="0"/>
            </a:rPr>
            <a:t>Fecha en que se concluyo el trabajo</a:t>
          </a:r>
        </a:p>
      </dsp:txBody>
      <dsp:txXfrm>
        <a:off x="9189767" y="3137834"/>
        <a:ext cx="1898516" cy="94925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C0B2D-5CF2-48A1-9FBB-38FF7566AE55}">
      <dsp:nvSpPr>
        <dsp:cNvPr id="0" name=""/>
        <dsp:cNvSpPr/>
      </dsp:nvSpPr>
      <dsp:spPr>
        <a:xfrm>
          <a:off x="10000119" y="2834636"/>
          <a:ext cx="150977" cy="462996"/>
        </a:xfrm>
        <a:custGeom>
          <a:avLst/>
          <a:gdLst/>
          <a:ahLst/>
          <a:cxnLst/>
          <a:rect l="0" t="0" r="0" b="0"/>
          <a:pathLst>
            <a:path>
              <a:moveTo>
                <a:pt x="0" y="0"/>
              </a:moveTo>
              <a:lnTo>
                <a:pt x="0" y="462996"/>
              </a:lnTo>
              <a:lnTo>
                <a:pt x="150977" y="462996"/>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DE7BA8-E782-4D2C-AF0C-6DF09104CD88}">
      <dsp:nvSpPr>
        <dsp:cNvPr id="0" name=""/>
        <dsp:cNvSpPr/>
      </dsp:nvSpPr>
      <dsp:spPr>
        <a:xfrm>
          <a:off x="5454805" y="2120010"/>
          <a:ext cx="4947919" cy="211368"/>
        </a:xfrm>
        <a:custGeom>
          <a:avLst/>
          <a:gdLst/>
          <a:ahLst/>
          <a:cxnLst/>
          <a:rect l="0" t="0" r="0" b="0"/>
          <a:pathLst>
            <a:path>
              <a:moveTo>
                <a:pt x="0" y="0"/>
              </a:moveTo>
              <a:lnTo>
                <a:pt x="0" y="105684"/>
              </a:lnTo>
              <a:lnTo>
                <a:pt x="4947919" y="105684"/>
              </a:lnTo>
              <a:lnTo>
                <a:pt x="4947919" y="21136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EEC298-29A8-44ED-AFEE-48EF6A0856F9}">
      <dsp:nvSpPr>
        <dsp:cNvPr id="0" name=""/>
        <dsp:cNvSpPr/>
      </dsp:nvSpPr>
      <dsp:spPr>
        <a:xfrm>
          <a:off x="8782236" y="2834636"/>
          <a:ext cx="150977" cy="462996"/>
        </a:xfrm>
        <a:custGeom>
          <a:avLst/>
          <a:gdLst/>
          <a:ahLst/>
          <a:cxnLst/>
          <a:rect l="0" t="0" r="0" b="0"/>
          <a:pathLst>
            <a:path>
              <a:moveTo>
                <a:pt x="0" y="0"/>
              </a:moveTo>
              <a:lnTo>
                <a:pt x="0" y="462996"/>
              </a:lnTo>
              <a:lnTo>
                <a:pt x="150977" y="462996"/>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280D14-49EB-4D73-A44F-0FDACF091A41}">
      <dsp:nvSpPr>
        <dsp:cNvPr id="0" name=""/>
        <dsp:cNvSpPr/>
      </dsp:nvSpPr>
      <dsp:spPr>
        <a:xfrm>
          <a:off x="5454805" y="2120010"/>
          <a:ext cx="3730036" cy="211368"/>
        </a:xfrm>
        <a:custGeom>
          <a:avLst/>
          <a:gdLst/>
          <a:ahLst/>
          <a:cxnLst/>
          <a:rect l="0" t="0" r="0" b="0"/>
          <a:pathLst>
            <a:path>
              <a:moveTo>
                <a:pt x="0" y="0"/>
              </a:moveTo>
              <a:lnTo>
                <a:pt x="0" y="105684"/>
              </a:lnTo>
              <a:lnTo>
                <a:pt x="3730036" y="105684"/>
              </a:lnTo>
              <a:lnTo>
                <a:pt x="3730036" y="21136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14A79C-C181-4A01-A61A-B09AF23BB863}">
      <dsp:nvSpPr>
        <dsp:cNvPr id="0" name=""/>
        <dsp:cNvSpPr/>
      </dsp:nvSpPr>
      <dsp:spPr>
        <a:xfrm>
          <a:off x="7564354" y="2834636"/>
          <a:ext cx="150977" cy="462996"/>
        </a:xfrm>
        <a:custGeom>
          <a:avLst/>
          <a:gdLst/>
          <a:ahLst/>
          <a:cxnLst/>
          <a:rect l="0" t="0" r="0" b="0"/>
          <a:pathLst>
            <a:path>
              <a:moveTo>
                <a:pt x="0" y="0"/>
              </a:moveTo>
              <a:lnTo>
                <a:pt x="0" y="462996"/>
              </a:lnTo>
              <a:lnTo>
                <a:pt x="150977" y="462996"/>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AE4A37-3637-48E1-85C5-5C52C7D7718D}">
      <dsp:nvSpPr>
        <dsp:cNvPr id="0" name=""/>
        <dsp:cNvSpPr/>
      </dsp:nvSpPr>
      <dsp:spPr>
        <a:xfrm>
          <a:off x="5454805" y="2120010"/>
          <a:ext cx="2512154" cy="211368"/>
        </a:xfrm>
        <a:custGeom>
          <a:avLst/>
          <a:gdLst/>
          <a:ahLst/>
          <a:cxnLst/>
          <a:rect l="0" t="0" r="0" b="0"/>
          <a:pathLst>
            <a:path>
              <a:moveTo>
                <a:pt x="0" y="0"/>
              </a:moveTo>
              <a:lnTo>
                <a:pt x="0" y="105684"/>
              </a:lnTo>
              <a:lnTo>
                <a:pt x="2512154" y="105684"/>
              </a:lnTo>
              <a:lnTo>
                <a:pt x="2512154" y="21136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0E9639-8486-46DE-9496-575B8345249D}">
      <dsp:nvSpPr>
        <dsp:cNvPr id="0" name=""/>
        <dsp:cNvSpPr/>
      </dsp:nvSpPr>
      <dsp:spPr>
        <a:xfrm>
          <a:off x="5454805" y="2120010"/>
          <a:ext cx="1294271" cy="211368"/>
        </a:xfrm>
        <a:custGeom>
          <a:avLst/>
          <a:gdLst/>
          <a:ahLst/>
          <a:cxnLst/>
          <a:rect l="0" t="0" r="0" b="0"/>
          <a:pathLst>
            <a:path>
              <a:moveTo>
                <a:pt x="0" y="0"/>
              </a:moveTo>
              <a:lnTo>
                <a:pt x="0" y="105684"/>
              </a:lnTo>
              <a:lnTo>
                <a:pt x="1294271" y="105684"/>
              </a:lnTo>
              <a:lnTo>
                <a:pt x="1294271" y="21136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CAA58B-3BFF-4386-BC82-3E082AF27595}">
      <dsp:nvSpPr>
        <dsp:cNvPr id="0" name=""/>
        <dsp:cNvSpPr/>
      </dsp:nvSpPr>
      <dsp:spPr>
        <a:xfrm>
          <a:off x="5128589" y="2834636"/>
          <a:ext cx="150977" cy="462996"/>
        </a:xfrm>
        <a:custGeom>
          <a:avLst/>
          <a:gdLst/>
          <a:ahLst/>
          <a:cxnLst/>
          <a:rect l="0" t="0" r="0" b="0"/>
          <a:pathLst>
            <a:path>
              <a:moveTo>
                <a:pt x="0" y="0"/>
              </a:moveTo>
              <a:lnTo>
                <a:pt x="0" y="462996"/>
              </a:lnTo>
              <a:lnTo>
                <a:pt x="150977" y="462996"/>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0EE397-13EA-4C3A-AF33-6C5B103328F2}">
      <dsp:nvSpPr>
        <dsp:cNvPr id="0" name=""/>
        <dsp:cNvSpPr/>
      </dsp:nvSpPr>
      <dsp:spPr>
        <a:xfrm>
          <a:off x="5409085" y="2120010"/>
          <a:ext cx="91440" cy="211368"/>
        </a:xfrm>
        <a:custGeom>
          <a:avLst/>
          <a:gdLst/>
          <a:ahLst/>
          <a:cxnLst/>
          <a:rect l="0" t="0" r="0" b="0"/>
          <a:pathLst>
            <a:path>
              <a:moveTo>
                <a:pt x="45720" y="0"/>
              </a:moveTo>
              <a:lnTo>
                <a:pt x="45720" y="105684"/>
              </a:lnTo>
              <a:lnTo>
                <a:pt x="122109" y="105684"/>
              </a:lnTo>
              <a:lnTo>
                <a:pt x="122109" y="21136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CFDC55-5A34-49D2-BDFA-84C5BB8711D8}">
      <dsp:nvSpPr>
        <dsp:cNvPr id="0" name=""/>
        <dsp:cNvSpPr/>
      </dsp:nvSpPr>
      <dsp:spPr>
        <a:xfrm>
          <a:off x="3910706" y="2834636"/>
          <a:ext cx="150977" cy="462996"/>
        </a:xfrm>
        <a:custGeom>
          <a:avLst/>
          <a:gdLst/>
          <a:ahLst/>
          <a:cxnLst/>
          <a:rect l="0" t="0" r="0" b="0"/>
          <a:pathLst>
            <a:path>
              <a:moveTo>
                <a:pt x="0" y="0"/>
              </a:moveTo>
              <a:lnTo>
                <a:pt x="0" y="462996"/>
              </a:lnTo>
              <a:lnTo>
                <a:pt x="150977" y="462996"/>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35B53C-9DB9-444D-ADD1-76BDC01F9DB6}">
      <dsp:nvSpPr>
        <dsp:cNvPr id="0" name=""/>
        <dsp:cNvSpPr/>
      </dsp:nvSpPr>
      <dsp:spPr>
        <a:xfrm>
          <a:off x="4313312" y="2120010"/>
          <a:ext cx="1141493" cy="211368"/>
        </a:xfrm>
        <a:custGeom>
          <a:avLst/>
          <a:gdLst/>
          <a:ahLst/>
          <a:cxnLst/>
          <a:rect l="0" t="0" r="0" b="0"/>
          <a:pathLst>
            <a:path>
              <a:moveTo>
                <a:pt x="1141493" y="0"/>
              </a:moveTo>
              <a:lnTo>
                <a:pt x="1141493" y="105684"/>
              </a:lnTo>
              <a:lnTo>
                <a:pt x="0" y="105684"/>
              </a:lnTo>
              <a:lnTo>
                <a:pt x="0" y="21136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6D797B-2ECA-41F9-80C2-C7DBB1011CC3}">
      <dsp:nvSpPr>
        <dsp:cNvPr id="0" name=""/>
        <dsp:cNvSpPr/>
      </dsp:nvSpPr>
      <dsp:spPr>
        <a:xfrm>
          <a:off x="2692824" y="2834636"/>
          <a:ext cx="150977" cy="707041"/>
        </a:xfrm>
        <a:custGeom>
          <a:avLst/>
          <a:gdLst/>
          <a:ahLst/>
          <a:cxnLst/>
          <a:rect l="0" t="0" r="0" b="0"/>
          <a:pathLst>
            <a:path>
              <a:moveTo>
                <a:pt x="0" y="0"/>
              </a:moveTo>
              <a:lnTo>
                <a:pt x="0" y="707041"/>
              </a:lnTo>
              <a:lnTo>
                <a:pt x="150977" y="707041"/>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999F10-2F6D-40DB-84D1-BB80C4CA2951}">
      <dsp:nvSpPr>
        <dsp:cNvPr id="0" name=""/>
        <dsp:cNvSpPr/>
      </dsp:nvSpPr>
      <dsp:spPr>
        <a:xfrm>
          <a:off x="3095430" y="2120010"/>
          <a:ext cx="2359375" cy="211368"/>
        </a:xfrm>
        <a:custGeom>
          <a:avLst/>
          <a:gdLst/>
          <a:ahLst/>
          <a:cxnLst/>
          <a:rect l="0" t="0" r="0" b="0"/>
          <a:pathLst>
            <a:path>
              <a:moveTo>
                <a:pt x="2359375" y="0"/>
              </a:moveTo>
              <a:lnTo>
                <a:pt x="2359375" y="105684"/>
              </a:lnTo>
              <a:lnTo>
                <a:pt x="0" y="105684"/>
              </a:lnTo>
              <a:lnTo>
                <a:pt x="0" y="21136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01C3CF-1A60-4731-B230-2C5198051DB2}">
      <dsp:nvSpPr>
        <dsp:cNvPr id="0" name=""/>
        <dsp:cNvSpPr/>
      </dsp:nvSpPr>
      <dsp:spPr>
        <a:xfrm>
          <a:off x="1322163" y="2834636"/>
          <a:ext cx="150977" cy="1012337"/>
        </a:xfrm>
        <a:custGeom>
          <a:avLst/>
          <a:gdLst/>
          <a:ahLst/>
          <a:cxnLst/>
          <a:rect l="0" t="0" r="0" b="0"/>
          <a:pathLst>
            <a:path>
              <a:moveTo>
                <a:pt x="0" y="0"/>
              </a:moveTo>
              <a:lnTo>
                <a:pt x="0" y="1012337"/>
              </a:lnTo>
              <a:lnTo>
                <a:pt x="150977" y="1012337"/>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FE3F24-0D35-4957-8EBE-72D405A80A55}">
      <dsp:nvSpPr>
        <dsp:cNvPr id="0" name=""/>
        <dsp:cNvSpPr/>
      </dsp:nvSpPr>
      <dsp:spPr>
        <a:xfrm>
          <a:off x="1724768" y="2120010"/>
          <a:ext cx="3730036" cy="211368"/>
        </a:xfrm>
        <a:custGeom>
          <a:avLst/>
          <a:gdLst/>
          <a:ahLst/>
          <a:cxnLst/>
          <a:rect l="0" t="0" r="0" b="0"/>
          <a:pathLst>
            <a:path>
              <a:moveTo>
                <a:pt x="3730036" y="0"/>
              </a:moveTo>
              <a:lnTo>
                <a:pt x="3730036" y="105684"/>
              </a:lnTo>
              <a:lnTo>
                <a:pt x="0" y="105684"/>
              </a:lnTo>
              <a:lnTo>
                <a:pt x="0" y="21136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D546B8-4330-4FE0-9B66-E70804072357}">
      <dsp:nvSpPr>
        <dsp:cNvPr id="0" name=""/>
        <dsp:cNvSpPr/>
      </dsp:nvSpPr>
      <dsp:spPr>
        <a:xfrm>
          <a:off x="129202" y="2847091"/>
          <a:ext cx="126055" cy="760197"/>
        </a:xfrm>
        <a:custGeom>
          <a:avLst/>
          <a:gdLst/>
          <a:ahLst/>
          <a:cxnLst/>
          <a:rect l="0" t="0" r="0" b="0"/>
          <a:pathLst>
            <a:path>
              <a:moveTo>
                <a:pt x="0" y="0"/>
              </a:moveTo>
              <a:lnTo>
                <a:pt x="0" y="760197"/>
              </a:lnTo>
              <a:lnTo>
                <a:pt x="126055" y="760197"/>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1F80C1-75B7-4E7B-8D4F-726867941B61}">
      <dsp:nvSpPr>
        <dsp:cNvPr id="0" name=""/>
        <dsp:cNvSpPr/>
      </dsp:nvSpPr>
      <dsp:spPr>
        <a:xfrm>
          <a:off x="531807" y="2120010"/>
          <a:ext cx="4922997" cy="223823"/>
        </a:xfrm>
        <a:custGeom>
          <a:avLst/>
          <a:gdLst/>
          <a:ahLst/>
          <a:cxnLst/>
          <a:rect l="0" t="0" r="0" b="0"/>
          <a:pathLst>
            <a:path>
              <a:moveTo>
                <a:pt x="4922997" y="0"/>
              </a:moveTo>
              <a:lnTo>
                <a:pt x="4922997" y="118139"/>
              </a:lnTo>
              <a:lnTo>
                <a:pt x="0" y="118139"/>
              </a:lnTo>
              <a:lnTo>
                <a:pt x="0" y="22382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87164D-64BD-472B-8AFF-C49175B8DB2C}">
      <dsp:nvSpPr>
        <dsp:cNvPr id="0" name=""/>
        <dsp:cNvSpPr/>
      </dsp:nvSpPr>
      <dsp:spPr>
        <a:xfrm>
          <a:off x="4951548" y="1616753"/>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Delimitación del tema</a:t>
          </a:r>
        </a:p>
      </dsp:txBody>
      <dsp:txXfrm>
        <a:off x="4951548" y="1616753"/>
        <a:ext cx="1006514" cy="503257"/>
      </dsp:txXfrm>
    </dsp:sp>
    <dsp:sp modelId="{5AB040B8-2985-443C-9346-E64E8AB7F1DA}">
      <dsp:nvSpPr>
        <dsp:cNvPr id="0" name=""/>
        <dsp:cNvSpPr/>
      </dsp:nvSpPr>
      <dsp:spPr>
        <a:xfrm>
          <a:off x="28550" y="2343834"/>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Marco de referencia</a:t>
          </a:r>
        </a:p>
      </dsp:txBody>
      <dsp:txXfrm>
        <a:off x="28550" y="2343834"/>
        <a:ext cx="1006514" cy="503257"/>
      </dsp:txXfrm>
    </dsp:sp>
    <dsp:sp modelId="{5C217FCB-2D79-49CA-9DE0-E94B04F3985F}">
      <dsp:nvSpPr>
        <dsp:cNvPr id="0" name=""/>
        <dsp:cNvSpPr/>
      </dsp:nvSpPr>
      <dsp:spPr>
        <a:xfrm>
          <a:off x="255257" y="3046004"/>
          <a:ext cx="1004360" cy="112257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Es la base de la investigación  y esto  va a depender del enfoque, periodo, lugar y tema a estudiar.</a:t>
          </a:r>
        </a:p>
      </dsp:txBody>
      <dsp:txXfrm>
        <a:off x="255257" y="3046004"/>
        <a:ext cx="1004360" cy="1122570"/>
      </dsp:txXfrm>
    </dsp:sp>
    <dsp:sp modelId="{473EB80B-0903-47DF-95C3-7366ED52AF00}">
      <dsp:nvSpPr>
        <dsp:cNvPr id="0" name=""/>
        <dsp:cNvSpPr/>
      </dsp:nvSpPr>
      <dsp:spPr>
        <a:xfrm>
          <a:off x="1221511" y="2331378"/>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Merco teórico</a:t>
          </a:r>
        </a:p>
      </dsp:txBody>
      <dsp:txXfrm>
        <a:off x="1221511" y="2331378"/>
        <a:ext cx="1006514" cy="503257"/>
      </dsp:txXfrm>
    </dsp:sp>
    <dsp:sp modelId="{B483C947-796C-4E3B-84A2-4DE0782F005C}">
      <dsp:nvSpPr>
        <dsp:cNvPr id="0" name=""/>
        <dsp:cNvSpPr/>
      </dsp:nvSpPr>
      <dsp:spPr>
        <a:xfrm>
          <a:off x="1473140" y="3046004"/>
          <a:ext cx="1159293" cy="160193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Se incorpora cuando es identificada una o varias teorías que pueden aportar sustento, aportes o solución del problema a investigar es una descripción de los elementos de lo teórico y la realidad estudiada, </a:t>
          </a:r>
        </a:p>
      </dsp:txBody>
      <dsp:txXfrm>
        <a:off x="1473140" y="3046004"/>
        <a:ext cx="1159293" cy="1601938"/>
      </dsp:txXfrm>
    </dsp:sp>
    <dsp:sp modelId="{049DA69A-DAEF-4F1B-A24E-96BA64B5190B}">
      <dsp:nvSpPr>
        <dsp:cNvPr id="0" name=""/>
        <dsp:cNvSpPr/>
      </dsp:nvSpPr>
      <dsp:spPr>
        <a:xfrm>
          <a:off x="2592173" y="2331378"/>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Marco conceptual</a:t>
          </a:r>
        </a:p>
      </dsp:txBody>
      <dsp:txXfrm>
        <a:off x="2592173" y="2331378"/>
        <a:ext cx="1006514" cy="503257"/>
      </dsp:txXfrm>
    </dsp:sp>
    <dsp:sp modelId="{77EE5F4A-F943-4BAD-8EC6-9CDDE80559D2}">
      <dsp:nvSpPr>
        <dsp:cNvPr id="0" name=""/>
        <dsp:cNvSpPr/>
      </dsp:nvSpPr>
      <dsp:spPr>
        <a:xfrm>
          <a:off x="2843801" y="3046004"/>
          <a:ext cx="1006514" cy="99134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t>Se refiere a las principales definiciones o conceptos en el que está basado el problema de la investigación </a:t>
          </a:r>
        </a:p>
      </dsp:txBody>
      <dsp:txXfrm>
        <a:off x="2843801" y="3046004"/>
        <a:ext cx="1006514" cy="991346"/>
      </dsp:txXfrm>
    </dsp:sp>
    <dsp:sp modelId="{9BA132A7-0A01-4E9A-BC9D-DC56C3D7E3AB}">
      <dsp:nvSpPr>
        <dsp:cNvPr id="0" name=""/>
        <dsp:cNvSpPr/>
      </dsp:nvSpPr>
      <dsp:spPr>
        <a:xfrm>
          <a:off x="3810055" y="2331378"/>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Marco de antecedentes</a:t>
          </a:r>
        </a:p>
      </dsp:txBody>
      <dsp:txXfrm>
        <a:off x="3810055" y="2331378"/>
        <a:ext cx="1006514" cy="503257"/>
      </dsp:txXfrm>
    </dsp:sp>
    <dsp:sp modelId="{7A2C5574-02DD-476C-B395-13C752169D2E}">
      <dsp:nvSpPr>
        <dsp:cNvPr id="0" name=""/>
        <dsp:cNvSpPr/>
      </dsp:nvSpPr>
      <dsp:spPr>
        <a:xfrm>
          <a:off x="4061684" y="3046004"/>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Es el resumen de los resultados por investigaciones anteriores</a:t>
          </a:r>
        </a:p>
      </dsp:txBody>
      <dsp:txXfrm>
        <a:off x="4061684" y="3046004"/>
        <a:ext cx="1006514" cy="503257"/>
      </dsp:txXfrm>
    </dsp:sp>
    <dsp:sp modelId="{1CEFF9FC-6AB2-4307-8EFA-ACC236158FC1}">
      <dsp:nvSpPr>
        <dsp:cNvPr id="0" name=""/>
        <dsp:cNvSpPr/>
      </dsp:nvSpPr>
      <dsp:spPr>
        <a:xfrm>
          <a:off x="5027937" y="2331378"/>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Marco demográfico</a:t>
          </a:r>
        </a:p>
      </dsp:txBody>
      <dsp:txXfrm>
        <a:off x="5027937" y="2331378"/>
        <a:ext cx="1006514" cy="503257"/>
      </dsp:txXfrm>
    </dsp:sp>
    <dsp:sp modelId="{B361F6CD-C2DD-40F6-B34C-9A4214D9478F}">
      <dsp:nvSpPr>
        <dsp:cNvPr id="0" name=""/>
        <dsp:cNvSpPr/>
      </dsp:nvSpPr>
      <dsp:spPr>
        <a:xfrm>
          <a:off x="5279566" y="3046004"/>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Población a estudiar</a:t>
          </a:r>
          <a:r>
            <a:rPr lang="es-MX" sz="800" kern="1200" dirty="0"/>
            <a:t>.</a:t>
          </a:r>
        </a:p>
      </dsp:txBody>
      <dsp:txXfrm>
        <a:off x="5279566" y="3046004"/>
        <a:ext cx="1006514" cy="503257"/>
      </dsp:txXfrm>
    </dsp:sp>
    <dsp:sp modelId="{9A221E20-464E-4AE9-B315-E243554A08E2}">
      <dsp:nvSpPr>
        <dsp:cNvPr id="0" name=""/>
        <dsp:cNvSpPr/>
      </dsp:nvSpPr>
      <dsp:spPr>
        <a:xfrm>
          <a:off x="6245820" y="2331378"/>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Marco de organismos internacionales</a:t>
          </a:r>
        </a:p>
      </dsp:txBody>
      <dsp:txXfrm>
        <a:off x="6245820" y="2331378"/>
        <a:ext cx="1006514" cy="503257"/>
      </dsp:txXfrm>
    </dsp:sp>
    <dsp:sp modelId="{B29773F2-C38B-4CB4-8C81-1552145A4A89}">
      <dsp:nvSpPr>
        <dsp:cNvPr id="0" name=""/>
        <dsp:cNvSpPr/>
      </dsp:nvSpPr>
      <dsp:spPr>
        <a:xfrm>
          <a:off x="7463702" y="2331378"/>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Marco geográfico</a:t>
          </a:r>
        </a:p>
      </dsp:txBody>
      <dsp:txXfrm>
        <a:off x="7463702" y="2331378"/>
        <a:ext cx="1006514" cy="503257"/>
      </dsp:txXfrm>
    </dsp:sp>
    <dsp:sp modelId="{4C115782-C36A-45D2-81A9-0C8B06B290EF}">
      <dsp:nvSpPr>
        <dsp:cNvPr id="0" name=""/>
        <dsp:cNvSpPr/>
      </dsp:nvSpPr>
      <dsp:spPr>
        <a:xfrm>
          <a:off x="7715331" y="3046004"/>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Lugar específico, mapas.</a:t>
          </a:r>
        </a:p>
      </dsp:txBody>
      <dsp:txXfrm>
        <a:off x="7715331" y="3046004"/>
        <a:ext cx="1006514" cy="503257"/>
      </dsp:txXfrm>
    </dsp:sp>
    <dsp:sp modelId="{A12B5F20-D4A5-4112-8D05-29E5DDBDC017}">
      <dsp:nvSpPr>
        <dsp:cNvPr id="0" name=""/>
        <dsp:cNvSpPr/>
      </dsp:nvSpPr>
      <dsp:spPr>
        <a:xfrm>
          <a:off x="8681585" y="2331378"/>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Marco jurídico</a:t>
          </a:r>
        </a:p>
      </dsp:txBody>
      <dsp:txXfrm>
        <a:off x="8681585" y="2331378"/>
        <a:ext cx="1006514" cy="503257"/>
      </dsp:txXfrm>
    </dsp:sp>
    <dsp:sp modelId="{CA911D81-22A2-472B-8683-9B880C18E233}">
      <dsp:nvSpPr>
        <dsp:cNvPr id="0" name=""/>
        <dsp:cNvSpPr/>
      </dsp:nvSpPr>
      <dsp:spPr>
        <a:xfrm>
          <a:off x="8933213" y="3046004"/>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Reglamentos, Leyes, referentes al tema</a:t>
          </a:r>
        </a:p>
      </dsp:txBody>
      <dsp:txXfrm>
        <a:off x="8933213" y="3046004"/>
        <a:ext cx="1006514" cy="503257"/>
      </dsp:txXfrm>
    </dsp:sp>
    <dsp:sp modelId="{5C2934BF-1585-4931-9E76-831FACD9C2D1}">
      <dsp:nvSpPr>
        <dsp:cNvPr id="0" name=""/>
        <dsp:cNvSpPr/>
      </dsp:nvSpPr>
      <dsp:spPr>
        <a:xfrm>
          <a:off x="9899467" y="2331378"/>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Marco temporal</a:t>
          </a:r>
        </a:p>
      </dsp:txBody>
      <dsp:txXfrm>
        <a:off x="9899467" y="2331378"/>
        <a:ext cx="1006514" cy="503257"/>
      </dsp:txXfrm>
    </dsp:sp>
    <dsp:sp modelId="{D218BA91-724D-4D8F-8601-EF887DD328C8}">
      <dsp:nvSpPr>
        <dsp:cNvPr id="0" name=""/>
        <dsp:cNvSpPr/>
      </dsp:nvSpPr>
      <dsp:spPr>
        <a:xfrm>
          <a:off x="10151096" y="3046004"/>
          <a:ext cx="1006514" cy="50325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MX" sz="800" kern="1200" dirty="0">
              <a:latin typeface="Century Gothic" panose="020B0502020202020204" pitchFamily="34" charset="0"/>
            </a:rPr>
            <a:t>Indicar el periodo de tiempo a analizar</a:t>
          </a:r>
        </a:p>
      </dsp:txBody>
      <dsp:txXfrm>
        <a:off x="10151096" y="3046004"/>
        <a:ext cx="1006514" cy="50325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9CE24B-1DB2-4D01-98DF-95BA2E513771}">
      <dsp:nvSpPr>
        <dsp:cNvPr id="0" name=""/>
        <dsp:cNvSpPr/>
      </dsp:nvSpPr>
      <dsp:spPr>
        <a:xfrm rot="5400000">
          <a:off x="-138949" y="140782"/>
          <a:ext cx="926331" cy="648432"/>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dirty="0">
              <a:latin typeface="Comic Sans MS" panose="030F0702030302020204" pitchFamily="66" charset="0"/>
            </a:rPr>
            <a:t>¿</a:t>
          </a:r>
          <a:r>
            <a:rPr lang="es-MX" sz="900" kern="1200" dirty="0">
              <a:latin typeface="Century Gothic" panose="020B0502020202020204" pitchFamily="34" charset="0"/>
            </a:rPr>
            <a:t>Porqué?</a:t>
          </a:r>
        </a:p>
      </dsp:txBody>
      <dsp:txXfrm rot="-5400000">
        <a:off x="1" y="326048"/>
        <a:ext cx="648432" cy="277899"/>
      </dsp:txXfrm>
    </dsp:sp>
    <dsp:sp modelId="{DBAC298E-866A-4C3B-974E-9F05E06E4F82}">
      <dsp:nvSpPr>
        <dsp:cNvPr id="0" name=""/>
        <dsp:cNvSpPr/>
      </dsp:nvSpPr>
      <dsp:spPr>
        <a:xfrm rot="5400000">
          <a:off x="5639782" y="-4916715"/>
          <a:ext cx="602115" cy="1058481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MX" sz="1800" kern="1200" dirty="0">
              <a:latin typeface="Century Gothic" panose="020B0502020202020204" pitchFamily="34" charset="0"/>
            </a:rPr>
            <a:t>La justificación, como los métodos y las técnicas en donde hay que tomar en cuenta el marco de referencia como por ejemplos marco teórico y conceptual</a:t>
          </a:r>
        </a:p>
      </dsp:txBody>
      <dsp:txXfrm rot="-5400000">
        <a:off x="648433" y="104027"/>
        <a:ext cx="10555422" cy="543329"/>
      </dsp:txXfrm>
    </dsp:sp>
    <dsp:sp modelId="{EFD9318E-71B6-4727-9648-FC2D70C45215}">
      <dsp:nvSpPr>
        <dsp:cNvPr id="0" name=""/>
        <dsp:cNvSpPr/>
      </dsp:nvSpPr>
      <dsp:spPr>
        <a:xfrm rot="5400000">
          <a:off x="-138949" y="969289"/>
          <a:ext cx="926331" cy="648432"/>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dirty="0">
              <a:latin typeface="Century Gothic" panose="020B0502020202020204" pitchFamily="34" charset="0"/>
            </a:rPr>
            <a:t>¿Para qué?</a:t>
          </a:r>
        </a:p>
      </dsp:txBody>
      <dsp:txXfrm rot="-5400000">
        <a:off x="1" y="1154555"/>
        <a:ext cx="648432" cy="277899"/>
      </dsp:txXfrm>
    </dsp:sp>
    <dsp:sp modelId="{D2FEAE4C-FE38-4887-B5FD-4BEAC524DF66}">
      <dsp:nvSpPr>
        <dsp:cNvPr id="0" name=""/>
        <dsp:cNvSpPr/>
      </dsp:nvSpPr>
      <dsp:spPr>
        <a:xfrm rot="5400000">
          <a:off x="5639782" y="-4161010"/>
          <a:ext cx="602115" cy="1058481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latin typeface="Century Gothic" panose="020B0502020202020204" pitchFamily="34" charset="0"/>
            </a:rPr>
            <a:t>La hipótesis, planteamiento del problema y en parte también justificación</a:t>
          </a:r>
        </a:p>
      </dsp:txBody>
      <dsp:txXfrm rot="-5400000">
        <a:off x="648433" y="859732"/>
        <a:ext cx="10555422" cy="543329"/>
      </dsp:txXfrm>
    </dsp:sp>
    <dsp:sp modelId="{00D2FD62-AC66-4F7A-97F9-50F686FA63BE}">
      <dsp:nvSpPr>
        <dsp:cNvPr id="0" name=""/>
        <dsp:cNvSpPr/>
      </dsp:nvSpPr>
      <dsp:spPr>
        <a:xfrm rot="5400000">
          <a:off x="-138949" y="1797797"/>
          <a:ext cx="926331" cy="648432"/>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dirty="0">
              <a:latin typeface="Century Gothic" panose="020B0502020202020204" pitchFamily="34" charset="0"/>
            </a:rPr>
            <a:t>¿Qué? </a:t>
          </a:r>
        </a:p>
      </dsp:txBody>
      <dsp:txXfrm rot="-5400000">
        <a:off x="1" y="1983063"/>
        <a:ext cx="648432" cy="277899"/>
      </dsp:txXfrm>
    </dsp:sp>
    <dsp:sp modelId="{CE69B203-5969-4123-9914-4530A248EF3F}">
      <dsp:nvSpPr>
        <dsp:cNvPr id="0" name=""/>
        <dsp:cNvSpPr/>
      </dsp:nvSpPr>
      <dsp:spPr>
        <a:xfrm rot="5400000">
          <a:off x="5639782" y="-3332502"/>
          <a:ext cx="602115" cy="1058481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latin typeface="Century Gothic" panose="020B0502020202020204" pitchFamily="34" charset="0"/>
            </a:rPr>
            <a:t>Problemática que quiero estudiar</a:t>
          </a:r>
        </a:p>
      </dsp:txBody>
      <dsp:txXfrm rot="-5400000">
        <a:off x="648433" y="1688240"/>
        <a:ext cx="10555422" cy="543329"/>
      </dsp:txXfrm>
    </dsp:sp>
    <dsp:sp modelId="{42095F94-3ED1-4FAB-B545-6DA0FE43BE09}">
      <dsp:nvSpPr>
        <dsp:cNvPr id="0" name=""/>
        <dsp:cNvSpPr/>
      </dsp:nvSpPr>
      <dsp:spPr>
        <a:xfrm rot="5400000">
          <a:off x="-138949" y="2626304"/>
          <a:ext cx="926331" cy="648432"/>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dirty="0">
              <a:latin typeface="Century Gothic" panose="020B0502020202020204" pitchFamily="34" charset="0"/>
            </a:rPr>
            <a:t>¿Dónde?</a:t>
          </a:r>
        </a:p>
      </dsp:txBody>
      <dsp:txXfrm rot="-5400000">
        <a:off x="1" y="2811570"/>
        <a:ext cx="648432" cy="277899"/>
      </dsp:txXfrm>
    </dsp:sp>
    <dsp:sp modelId="{C9C5F69F-B146-445F-8796-279E625408ED}">
      <dsp:nvSpPr>
        <dsp:cNvPr id="0" name=""/>
        <dsp:cNvSpPr/>
      </dsp:nvSpPr>
      <dsp:spPr>
        <a:xfrm rot="5400000">
          <a:off x="5639782" y="-2503995"/>
          <a:ext cx="602115" cy="1058481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latin typeface="Century Gothic" panose="020B0502020202020204" pitchFamily="34" charset="0"/>
            </a:rPr>
            <a:t>Lugar geográfico espacial</a:t>
          </a:r>
        </a:p>
      </dsp:txBody>
      <dsp:txXfrm rot="-5400000">
        <a:off x="648433" y="2516747"/>
        <a:ext cx="10555422" cy="543329"/>
      </dsp:txXfrm>
    </dsp:sp>
    <dsp:sp modelId="{4A940845-53E8-4BA6-BED1-8595E48BEB95}">
      <dsp:nvSpPr>
        <dsp:cNvPr id="0" name=""/>
        <dsp:cNvSpPr/>
      </dsp:nvSpPr>
      <dsp:spPr>
        <a:xfrm rot="5400000">
          <a:off x="-138949" y="3454812"/>
          <a:ext cx="926331" cy="648432"/>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dirty="0">
              <a:latin typeface="Century Gothic" panose="020B0502020202020204" pitchFamily="34" charset="0"/>
            </a:rPr>
            <a:t>¿Cuándo?</a:t>
          </a:r>
        </a:p>
      </dsp:txBody>
      <dsp:txXfrm rot="-5400000">
        <a:off x="1" y="3640078"/>
        <a:ext cx="648432" cy="277899"/>
      </dsp:txXfrm>
    </dsp:sp>
    <dsp:sp modelId="{E5E8C66E-9494-4B00-8AED-59A68F7E9D55}">
      <dsp:nvSpPr>
        <dsp:cNvPr id="0" name=""/>
        <dsp:cNvSpPr/>
      </dsp:nvSpPr>
      <dsp:spPr>
        <a:xfrm rot="5400000">
          <a:off x="5639782" y="-1675487"/>
          <a:ext cx="602115" cy="1058481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latin typeface="Century Gothic" panose="020B0502020202020204" pitchFamily="34" charset="0"/>
            </a:rPr>
            <a:t>El cronograma </a:t>
          </a:r>
        </a:p>
      </dsp:txBody>
      <dsp:txXfrm rot="-5400000">
        <a:off x="648433" y="3345255"/>
        <a:ext cx="10555422" cy="543329"/>
      </dsp:txXfrm>
    </dsp:sp>
    <dsp:sp modelId="{E7C7F6CB-34E6-405A-B556-1FC0DC4A4CA4}">
      <dsp:nvSpPr>
        <dsp:cNvPr id="0" name=""/>
        <dsp:cNvSpPr/>
      </dsp:nvSpPr>
      <dsp:spPr>
        <a:xfrm rot="5400000">
          <a:off x="-110204" y="4285151"/>
          <a:ext cx="926331" cy="648432"/>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dirty="0">
              <a:latin typeface="Century Gothic" panose="020B0502020202020204" pitchFamily="34" charset="0"/>
            </a:rPr>
            <a:t>¿Con que? </a:t>
          </a:r>
        </a:p>
      </dsp:txBody>
      <dsp:txXfrm rot="-5400000">
        <a:off x="28746" y="4470417"/>
        <a:ext cx="648432" cy="277899"/>
      </dsp:txXfrm>
    </dsp:sp>
    <dsp:sp modelId="{7220AF8D-195A-44CC-8425-5C61C6A81A92}">
      <dsp:nvSpPr>
        <dsp:cNvPr id="0" name=""/>
        <dsp:cNvSpPr/>
      </dsp:nvSpPr>
      <dsp:spPr>
        <a:xfrm rot="5400000">
          <a:off x="5639782" y="-846980"/>
          <a:ext cx="602115" cy="1058481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latin typeface="Century Gothic" panose="020B0502020202020204" pitchFamily="34" charset="0"/>
            </a:rPr>
            <a:t>Fuentes consultadas</a:t>
          </a:r>
        </a:p>
      </dsp:txBody>
      <dsp:txXfrm rot="-5400000">
        <a:off x="648433" y="4173762"/>
        <a:ext cx="10555422" cy="543329"/>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21C1BC-84E6-4610-A0BB-DC9E1D3B0EB7}">
      <dsp:nvSpPr>
        <dsp:cNvPr id="0" name=""/>
        <dsp:cNvSpPr/>
      </dsp:nvSpPr>
      <dsp:spPr>
        <a:xfrm rot="21300000">
          <a:off x="26074" y="1968472"/>
          <a:ext cx="8444794" cy="967056"/>
        </a:xfrm>
        <a:prstGeom prst="mathMinus">
          <a:avLst/>
        </a:prstGeom>
        <a:solidFill>
          <a:srgbClr val="FF33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E3B9C8-149F-4B59-949B-DD4B2B50DE22}">
      <dsp:nvSpPr>
        <dsp:cNvPr id="0" name=""/>
        <dsp:cNvSpPr/>
      </dsp:nvSpPr>
      <dsp:spPr>
        <a:xfrm>
          <a:off x="987731" y="472117"/>
          <a:ext cx="2612886" cy="1507764"/>
        </a:xfrm>
        <a:prstGeom prst="downArrow">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9E3A2A-6458-4619-A711-F6346BEEF703}">
      <dsp:nvSpPr>
        <dsp:cNvPr id="0" name=""/>
        <dsp:cNvSpPr/>
      </dsp:nvSpPr>
      <dsp:spPr>
        <a:xfrm>
          <a:off x="4503380" y="0"/>
          <a:ext cx="2719022" cy="2059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ctr" anchorCtr="0">
          <a:noAutofit/>
        </a:bodyPr>
        <a:lstStyle/>
        <a:p>
          <a:pPr lvl="0" algn="just" defTabSz="755650">
            <a:lnSpc>
              <a:spcPct val="90000"/>
            </a:lnSpc>
            <a:spcBef>
              <a:spcPct val="0"/>
            </a:spcBef>
            <a:spcAft>
              <a:spcPct val="35000"/>
            </a:spcAft>
          </a:pPr>
          <a:r>
            <a:rPr lang="es-MX" sz="1700" kern="1200" dirty="0">
              <a:latin typeface="Century Gothic" panose="020B0502020202020204" pitchFamily="34" charset="0"/>
            </a:rPr>
            <a:t>Es el conocimiento que se desea obtener de la investigación. Es el compromiso del investigador hasta que nivel de conocimiento pretende abarcar. </a:t>
          </a:r>
        </a:p>
      </dsp:txBody>
      <dsp:txXfrm>
        <a:off x="4503380" y="0"/>
        <a:ext cx="2719022" cy="2059680"/>
      </dsp:txXfrm>
    </dsp:sp>
    <dsp:sp modelId="{FEE3689F-6DBB-41D9-B665-792E86257ED5}">
      <dsp:nvSpPr>
        <dsp:cNvPr id="0" name=""/>
        <dsp:cNvSpPr/>
      </dsp:nvSpPr>
      <dsp:spPr>
        <a:xfrm>
          <a:off x="4916488" y="2923451"/>
          <a:ext cx="2572560" cy="1509098"/>
        </a:xfrm>
        <a:prstGeom prst="upArrow">
          <a:avLst/>
        </a:prstGeom>
        <a:solidFill>
          <a:srgbClr val="49EFF3"/>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079C07-357D-4792-B2F4-AC65B8D75288}">
      <dsp:nvSpPr>
        <dsp:cNvPr id="0" name=""/>
        <dsp:cNvSpPr/>
      </dsp:nvSpPr>
      <dsp:spPr>
        <a:xfrm>
          <a:off x="1274541" y="2844320"/>
          <a:ext cx="2719022" cy="2059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ctr" anchorCtr="0">
          <a:noAutofit/>
        </a:bodyPr>
        <a:lstStyle/>
        <a:p>
          <a:pPr lvl="0" algn="just" defTabSz="755650">
            <a:lnSpc>
              <a:spcPct val="90000"/>
            </a:lnSpc>
            <a:spcBef>
              <a:spcPct val="0"/>
            </a:spcBef>
            <a:spcAft>
              <a:spcPct val="35000"/>
            </a:spcAft>
          </a:pPr>
          <a:r>
            <a:rPr lang="es-MX" sz="1700" kern="1200" dirty="0">
              <a:latin typeface="Century Gothic" panose="020B0502020202020204" pitchFamily="34" charset="0"/>
            </a:rPr>
            <a:t>Son las herramientas para cumplir con los  objetivos generales</a:t>
          </a:r>
        </a:p>
      </dsp:txBody>
      <dsp:txXfrm>
        <a:off x="1274541" y="2844320"/>
        <a:ext cx="2719022" cy="205968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6D583E-486C-42D9-9FA5-8C77E761798C}">
      <dsp:nvSpPr>
        <dsp:cNvPr id="0" name=""/>
        <dsp:cNvSpPr/>
      </dsp:nvSpPr>
      <dsp:spPr>
        <a:xfrm>
          <a:off x="8575" y="1570338"/>
          <a:ext cx="5126118" cy="2050447"/>
        </a:xfrm>
        <a:prstGeom prst="chevron">
          <a:avLst/>
        </a:prstGeom>
        <a:solidFill>
          <a:srgbClr val="FF99CC"/>
        </a:soli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es-MX" sz="2000" b="1" kern="1200" dirty="0">
              <a:solidFill>
                <a:srgbClr val="FF0066"/>
              </a:solidFill>
              <a:latin typeface="Century Gothic" panose="020B0502020202020204" pitchFamily="34" charset="0"/>
            </a:rPr>
            <a:t>Define las fechas fijas en las que se termina cada parte del proyecto, es una planeación, así como el total del informe final. </a:t>
          </a:r>
          <a:endParaRPr lang="es-ES" sz="2000" b="1" kern="1200" dirty="0">
            <a:solidFill>
              <a:srgbClr val="FF0066"/>
            </a:solidFill>
            <a:latin typeface="Century Gothic" panose="020B0502020202020204" pitchFamily="34" charset="0"/>
          </a:endParaRPr>
        </a:p>
      </dsp:txBody>
      <dsp:txXfrm>
        <a:off x="1033799" y="1570338"/>
        <a:ext cx="3075671" cy="2050447"/>
      </dsp:txXfrm>
    </dsp:sp>
    <dsp:sp modelId="{B476C561-EE6A-43EB-96A3-C76B644D2466}">
      <dsp:nvSpPr>
        <dsp:cNvPr id="0" name=""/>
        <dsp:cNvSpPr/>
      </dsp:nvSpPr>
      <dsp:spPr>
        <a:xfrm>
          <a:off x="4622081" y="1570338"/>
          <a:ext cx="5126118" cy="2050447"/>
        </a:xfrm>
        <a:prstGeom prst="chevron">
          <a:avLst/>
        </a:prstGeom>
        <a:gradFill rotWithShape="0">
          <a:gsLst>
            <a:gs pos="0">
              <a:schemeClr val="accent5">
                <a:hueOff val="2495257"/>
                <a:satOff val="-50489"/>
                <a:lumOff val="1569"/>
                <a:alphaOff val="0"/>
                <a:tint val="96000"/>
                <a:lumMod val="100000"/>
              </a:schemeClr>
            </a:gs>
            <a:gs pos="78000">
              <a:schemeClr val="accent5">
                <a:hueOff val="2495257"/>
                <a:satOff val="-50489"/>
                <a:lumOff val="1569"/>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s-MX" sz="1500" b="1" kern="1200" dirty="0">
              <a:solidFill>
                <a:srgbClr val="800080"/>
              </a:solidFill>
              <a:latin typeface="Century Gothic" panose="020B0502020202020204" pitchFamily="34" charset="0"/>
            </a:rPr>
            <a:t>Proyecto de tesis, investigación, redacción del borrador, revisión de los asesores académicos, corrección del borrador, elaboración de la copia final, trámites administrativos, impresión y distribución de los ejemplares, y presentación en pp.</a:t>
          </a:r>
        </a:p>
      </dsp:txBody>
      <dsp:txXfrm>
        <a:off x="5647305" y="1570338"/>
        <a:ext cx="3075671" cy="205044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0.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C2446EEE-9F74-414C-8CF3-76F72C6C9CBB}" type="datetime1">
              <a:rPr lang="es-ES" smtClean="0"/>
              <a:pPr rtl="0"/>
              <a:t>20/10/2017</a:t>
            </a:fld>
            <a:endParaRPr lang="es-ES" dirty="0"/>
          </a:p>
        </p:txBody>
      </p:sp>
      <p:sp>
        <p:nvSpPr>
          <p:cNvPr id="4" name="Marcador de posición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es-ES"/>
              <a:pPr rtl="0"/>
              <a:t>‹Nº›</a:t>
            </a:fld>
            <a:endParaRPr lang="es-ES" dirty="0"/>
          </a:p>
        </p:txBody>
      </p:sp>
    </p:spTree>
    <p:extLst>
      <p:ext uri="{BB962C8B-B14F-4D97-AF65-F5344CB8AC3E}">
        <p14:creationId xmlns="" xmlns:p14="http://schemas.microsoft.com/office/powerpoint/2010/main"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848FC2AD-8B93-45A4-8827-85E82B2F4F55}" type="datetime1">
              <a:rPr lang="es-ES" noProof="0" smtClean="0"/>
              <a:pPr rtl="0"/>
              <a:t>20/10/2017</a:t>
            </a:fld>
            <a:endParaRPr lang="es-ES" noProof="0" dirty="0"/>
          </a:p>
        </p:txBody>
      </p:sp>
      <p:sp>
        <p:nvSpPr>
          <p:cNvPr id="4" name="Marcador de posición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dirty="0"/>
              <a:t>Editar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es-ES" noProof="0"/>
              <a:pPr rtl="0"/>
              <a:t>‹Nº›</a:t>
            </a:fld>
            <a:endParaRPr lang="es-ES" noProof="0" dirty="0"/>
          </a:p>
        </p:txBody>
      </p:sp>
    </p:spTree>
    <p:extLst>
      <p:ext uri="{BB962C8B-B14F-4D97-AF65-F5344CB8AC3E}">
        <p14:creationId xmlns="" xmlns:p14="http://schemas.microsoft.com/office/powerpoint/2010/main"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smtClean="0"/>
              <a:pPr rtl="0"/>
              <a:t>7</a:t>
            </a:fld>
            <a:endParaRPr lang="es-ES" dirty="0"/>
          </a:p>
        </p:txBody>
      </p:sp>
    </p:spTree>
    <p:extLst>
      <p:ext uri="{BB962C8B-B14F-4D97-AF65-F5344CB8AC3E}">
        <p14:creationId xmlns="" xmlns:p14="http://schemas.microsoft.com/office/powerpoint/2010/main" val="1606428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88825"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6675" y="2404534"/>
            <a:ext cx="7764913"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6675" y="4050834"/>
            <a:ext cx="7764913"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3577452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159" y="609600"/>
            <a:ext cx="8594429"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159" y="4470400"/>
            <a:ext cx="8594429"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445580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092" y="609600"/>
            <a:ext cx="8092026"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5783" y="3632200"/>
            <a:ext cx="7222643"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159" y="4470400"/>
            <a:ext cx="8594429"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
        <p:nvSpPr>
          <p:cNvPr id="20" name="TextBox 19"/>
          <p:cNvSpPr txBox="1"/>
          <p:nvPr/>
        </p:nvSpPr>
        <p:spPr>
          <a:xfrm>
            <a:off x="541729" y="790378"/>
            <a:ext cx="609441" cy="584776"/>
          </a:xfrm>
          <a:prstGeom prst="rect">
            <a:avLst/>
          </a:prstGeom>
        </p:spPr>
        <p:txBody>
          <a:bodyPr vert="horz" lIns="91440" tIns="45720" rIns="91440" bIns="45720" rtlCol="0" anchor="ctr">
            <a:noAutofit/>
          </a:bodyPr>
          <a:lstStyle/>
          <a:p>
            <a:pPr defTabSz="457200">
              <a:defRPr/>
            </a:pPr>
            <a:r>
              <a:rPr lang="en-US" sz="8000" dirty="0">
                <a:ln w="3175" cmpd="sng">
                  <a:noFill/>
                </a:ln>
                <a:solidFill>
                  <a:srgbClr val="90C226">
                    <a:lumMod val="60000"/>
                    <a:lumOff val="40000"/>
                  </a:srgbClr>
                </a:solidFill>
                <a:latin typeface="Arial"/>
              </a:rPr>
              <a:t>“</a:t>
            </a:r>
          </a:p>
        </p:txBody>
      </p:sp>
      <p:sp>
        <p:nvSpPr>
          <p:cNvPr id="22" name="TextBox 21"/>
          <p:cNvSpPr txBox="1"/>
          <p:nvPr/>
        </p:nvSpPr>
        <p:spPr>
          <a:xfrm>
            <a:off x="8890695" y="2886556"/>
            <a:ext cx="609441" cy="584776"/>
          </a:xfrm>
          <a:prstGeom prst="rect">
            <a:avLst/>
          </a:prstGeom>
        </p:spPr>
        <p:txBody>
          <a:bodyPr vert="horz" lIns="91440" tIns="45720" rIns="91440" bIns="45720" rtlCol="0" anchor="ctr">
            <a:noAutofit/>
          </a:bodyPr>
          <a:lstStyle/>
          <a:p>
            <a:pPr defTabSz="457200">
              <a:defRPr/>
            </a:pPr>
            <a:r>
              <a:rPr lang="en-US" sz="8000" dirty="0">
                <a:ln w="3175" cmpd="sng">
                  <a:noFill/>
                </a:ln>
                <a:solidFill>
                  <a:srgbClr val="90C226">
                    <a:lumMod val="60000"/>
                    <a:lumOff val="40000"/>
                  </a:srgbClr>
                </a:solidFill>
                <a:latin typeface="Arial"/>
              </a:rPr>
              <a:t>”</a:t>
            </a:r>
            <a:endParaRPr lang="en-US" dirty="0">
              <a:solidFill>
                <a:srgbClr val="90C226">
                  <a:lumMod val="60000"/>
                  <a:lumOff val="40000"/>
                </a:srgbClr>
              </a:solidFill>
              <a:latin typeface="Arial"/>
            </a:endParaRPr>
          </a:p>
        </p:txBody>
      </p:sp>
    </p:spTree>
    <p:extLst>
      <p:ext uri="{BB962C8B-B14F-4D97-AF65-F5344CB8AC3E}">
        <p14:creationId xmlns="" xmlns:p14="http://schemas.microsoft.com/office/powerpoint/2010/main" val="3841938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159" y="1931988"/>
            <a:ext cx="8594429"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3854175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092" y="609600"/>
            <a:ext cx="8092026"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156" y="4013200"/>
            <a:ext cx="8594430"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
        <p:nvSpPr>
          <p:cNvPr id="24" name="TextBox 23"/>
          <p:cNvSpPr txBox="1"/>
          <p:nvPr/>
        </p:nvSpPr>
        <p:spPr>
          <a:xfrm>
            <a:off x="541729" y="790378"/>
            <a:ext cx="609441" cy="584776"/>
          </a:xfrm>
          <a:prstGeom prst="rect">
            <a:avLst/>
          </a:prstGeom>
        </p:spPr>
        <p:txBody>
          <a:bodyPr vert="horz" lIns="91440" tIns="45720" rIns="91440" bIns="45720" rtlCol="0" anchor="ctr">
            <a:noAutofit/>
          </a:bodyPr>
          <a:lstStyle/>
          <a:p>
            <a:pPr defTabSz="457200">
              <a:defRPr/>
            </a:pPr>
            <a:r>
              <a:rPr lang="en-US" sz="8000" dirty="0">
                <a:ln w="3175" cmpd="sng">
                  <a:noFill/>
                </a:ln>
                <a:solidFill>
                  <a:srgbClr val="90C226">
                    <a:lumMod val="60000"/>
                    <a:lumOff val="40000"/>
                  </a:srgbClr>
                </a:solidFill>
                <a:latin typeface="Arial"/>
              </a:rPr>
              <a:t>“</a:t>
            </a:r>
          </a:p>
        </p:txBody>
      </p:sp>
      <p:sp>
        <p:nvSpPr>
          <p:cNvPr id="25" name="TextBox 24"/>
          <p:cNvSpPr txBox="1"/>
          <p:nvPr/>
        </p:nvSpPr>
        <p:spPr>
          <a:xfrm>
            <a:off x="8890695" y="2886556"/>
            <a:ext cx="609441" cy="584776"/>
          </a:xfrm>
          <a:prstGeom prst="rect">
            <a:avLst/>
          </a:prstGeom>
        </p:spPr>
        <p:txBody>
          <a:bodyPr vert="horz" lIns="91440" tIns="45720" rIns="91440" bIns="45720" rtlCol="0" anchor="ctr">
            <a:noAutofit/>
          </a:bodyPr>
          <a:lstStyle/>
          <a:p>
            <a:pPr defTabSz="457200">
              <a:defRPr/>
            </a:pPr>
            <a:r>
              <a:rPr lang="en-US" sz="8000" dirty="0">
                <a:ln w="3175" cmpd="sng">
                  <a:noFill/>
                </a:ln>
                <a:solidFill>
                  <a:srgbClr val="90C226">
                    <a:lumMod val="60000"/>
                    <a:lumOff val="40000"/>
                  </a:srgbClr>
                </a:solidFill>
                <a:latin typeface="Arial"/>
              </a:rPr>
              <a:t>”</a:t>
            </a:r>
          </a:p>
        </p:txBody>
      </p:sp>
    </p:spTree>
    <p:extLst>
      <p:ext uri="{BB962C8B-B14F-4D97-AF65-F5344CB8AC3E}">
        <p14:creationId xmlns="" xmlns:p14="http://schemas.microsoft.com/office/powerpoint/2010/main" val="1685496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621" y="609600"/>
            <a:ext cx="8585966"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156" y="4013200"/>
            <a:ext cx="8594430"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35846451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55C6B4A9-1611-4792-9094-5F34BCA07E0B}"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89333C77-0158-454C-844F-B7AB9BD7DAD4}"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2028014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5599" y="609600"/>
            <a:ext cx="130440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159" y="609600"/>
            <a:ext cx="7058311"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573046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1522414" y="274638"/>
            <a:ext cx="9143998" cy="1020762"/>
          </a:xfrm>
        </p:spPr>
        <p:txBody>
          <a:bodyPr rtlCol="0"/>
          <a:lstStyle>
            <a:lvl1pPr rtl="0">
              <a:defRPr/>
            </a:lvl1pPr>
          </a:lstStyle>
          <a:p>
            <a:pPr rtl="0"/>
            <a:r>
              <a:rPr lang="es-ES" noProof="0"/>
              <a:t>Haga clic para modificar el estilo de título del patrón</a:t>
            </a:r>
            <a:endParaRPr lang="es-ES" noProof="0" dirty="0"/>
          </a:p>
        </p:txBody>
      </p:sp>
      <p:grpSp>
        <p:nvGrpSpPr>
          <p:cNvPr id="160" name="línea" descr="Gráfico de líneas"/>
          <p:cNvGrpSpPr/>
          <p:nvPr/>
        </p:nvGrpSpPr>
        <p:grpSpPr bwMode="invGray">
          <a:xfrm>
            <a:off x="1522413" y="1514475"/>
            <a:ext cx="10569575" cy="64008"/>
            <a:chOff x="1522413" y="1514475"/>
            <a:chExt cx="10569575" cy="64008"/>
          </a:xfrm>
        </p:grpSpPr>
        <p:sp>
          <p:nvSpPr>
            <p:cNvPr id="161" name="Forma libre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2" name="Forma libre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3" name="Forma libre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4"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5"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6"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7"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8"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9"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0"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1"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2"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3"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4"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5"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6"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7"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8"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9"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0"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1"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2"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3"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4"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5"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6"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7"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8"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9"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0"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1"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2"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3"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4"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5"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6"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7"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8"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9"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0"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1"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2"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3"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4"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5"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6"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7"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8"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9"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0"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1"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2"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3"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4"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5"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6"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7"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8"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9"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0"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1"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2"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3"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4"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5"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6"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7"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8"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9"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0"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1"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2"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3"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4"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sp>
        <p:nvSpPr>
          <p:cNvPr id="3" name="Marcador de posición de texto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a:t>Editar el estilo de texto del patrón</a:t>
            </a:r>
          </a:p>
        </p:txBody>
      </p:sp>
      <p:sp>
        <p:nvSpPr>
          <p:cNvPr id="4" name="Marcador de posición de contenido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s-ES" noProof="0"/>
              <a:t>Editar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ES" noProof="0" dirty="0"/>
          </a:p>
        </p:txBody>
      </p:sp>
      <p:sp>
        <p:nvSpPr>
          <p:cNvPr id="5" name="Marcador de posición de texto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a:t>Editar el estilo de texto del patrón</a:t>
            </a:r>
          </a:p>
        </p:txBody>
      </p:sp>
      <p:sp>
        <p:nvSpPr>
          <p:cNvPr id="8" name="Marcador de posición de pie de página 7"/>
          <p:cNvSpPr>
            <a:spLocks noGrp="1"/>
          </p:cNvSpPr>
          <p:nvPr>
            <p:ph type="ftr" sz="quarter" idx="11"/>
          </p:nvPr>
        </p:nvSpPr>
        <p:spPr/>
        <p:txBody>
          <a:bodyPr rtlCol="0"/>
          <a:lstStyle/>
          <a:p>
            <a:pPr rtl="0"/>
            <a:endParaRPr lang="es-ES" noProof="0" dirty="0"/>
          </a:p>
        </p:txBody>
      </p:sp>
      <p:sp>
        <p:nvSpPr>
          <p:cNvPr id="7" name="Marcador de posición de fecha 6"/>
          <p:cNvSpPr>
            <a:spLocks noGrp="1"/>
          </p:cNvSpPr>
          <p:nvPr>
            <p:ph type="dt" sz="half" idx="10"/>
          </p:nvPr>
        </p:nvSpPr>
        <p:spPr/>
        <p:txBody>
          <a:bodyPr rtlCol="0"/>
          <a:lstStyle/>
          <a:p>
            <a:pPr rtl="0"/>
            <a:fld id="{D4829AD9-EA14-4AE8-BB2F-1A8BF56A3E5B}" type="datetime1">
              <a:rPr lang="es-ES" noProof="0" smtClean="0"/>
              <a:pPr rtl="0"/>
              <a:t>20/10/2017</a:t>
            </a:fld>
            <a:endParaRPr lang="es-ES" noProof="0" dirty="0"/>
          </a:p>
        </p:txBody>
      </p:sp>
      <p:sp>
        <p:nvSpPr>
          <p:cNvPr id="9" name="Marcador de posición de número de diapositiva 8"/>
          <p:cNvSpPr>
            <a:spLocks noGrp="1"/>
          </p:cNvSpPr>
          <p:nvPr>
            <p:ph type="sldNum" sz="quarter" idx="12"/>
          </p:nvPr>
        </p:nvSpPr>
        <p:spPr/>
        <p:txBody>
          <a:bodyPr rtlCol="0"/>
          <a:lstStyle/>
          <a:p>
            <a:pPr rtl="0"/>
            <a:fld id="{25BA54BD-C84D-46CE-8B72-31BFB26ABA43}" type="slidenum">
              <a:rPr lang="es-ES" noProof="0"/>
              <a:pPr rtl="0"/>
              <a:t>‹Nº›</a:t>
            </a:fld>
            <a:endParaRPr lang="es-ES" noProof="0" dirty="0"/>
          </a:p>
        </p:txBody>
      </p:sp>
      <p:sp>
        <p:nvSpPr>
          <p:cNvPr id="85" name="Marcador de posición de contenido 3"/>
          <p:cNvSpPr>
            <a:spLocks noGrp="1"/>
          </p:cNvSpPr>
          <p:nvPr>
            <p:ph sz="half" idx="13"/>
          </p:nvPr>
        </p:nvSpPr>
        <p:spPr>
          <a:xfrm>
            <a:off x="6246812"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s-ES" noProof="0"/>
              <a:t>Editar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ES" noProof="0" dirty="0"/>
          </a:p>
        </p:txBody>
      </p:sp>
    </p:spTree>
    <p:extLst>
      <p:ext uri="{BB962C8B-B14F-4D97-AF65-F5344CB8AC3E}">
        <p14:creationId xmlns="" xmlns:p14="http://schemas.microsoft.com/office/powerpoint/2010/main" val="418249181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4133097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159" y="2700868"/>
            <a:ext cx="8594429"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159" y="4527448"/>
            <a:ext cx="8594429"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2923018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158" y="2160589"/>
            <a:ext cx="418294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8645" y="2160590"/>
            <a:ext cx="418294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EB712588-04B1-427B-82EE-E8DB90309F08}"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FF9F0C5-380F-41C2-899A-BAC0F0927E16}"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161093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570" y="2160983"/>
            <a:ext cx="418453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570" y="2737246"/>
            <a:ext cx="418453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7058" y="2160983"/>
            <a:ext cx="41845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7059" y="2737246"/>
            <a:ext cx="418452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3336762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158" y="609600"/>
            <a:ext cx="8594429"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3820706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1185308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158" y="1498604"/>
            <a:ext cx="3853524"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59222" y="514925"/>
            <a:ext cx="4512366"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158" y="2777069"/>
            <a:ext cx="3853524"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42A54C80-263E-416B-A8E0-580EDEADCBDC}"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519954A3-9DFD-4C44-94BA-B95130A3BA1C}"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3393647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158" y="4800600"/>
            <a:ext cx="8594428"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158" y="609600"/>
            <a:ext cx="8594429"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158" y="5367338"/>
            <a:ext cx="8594428"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 xmlns:p14="http://schemas.microsoft.com/office/powerpoint/2010/main" val="1893335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88825"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158" y="609600"/>
            <a:ext cx="8594429"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158" y="2160590"/>
            <a:ext cx="8594429"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3257" y="6041363"/>
            <a:ext cx="91170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defRPr/>
            </a:pPr>
            <a:fld id="{B61BEF0D-F0BB-DE4B-95CE-6DB70DBA9567}" type="datetimeFigureOut">
              <a:rPr lang="en-US" dirty="0">
                <a:solidFill>
                  <a:prstClr val="black">
                    <a:tint val="75000"/>
                  </a:prstClr>
                </a:solidFill>
              </a:rPr>
              <a:pPr defTabSz="457200">
                <a:defRPr/>
              </a:pPr>
              <a:t>10/20/2017</a:t>
            </a:fld>
            <a:endParaRPr lang="en-US" dirty="0">
              <a:solidFill>
                <a:prstClr val="black">
                  <a:tint val="75000"/>
                </a:prstClr>
              </a:solidFill>
            </a:endParaRPr>
          </a:p>
        </p:txBody>
      </p:sp>
      <p:sp>
        <p:nvSpPr>
          <p:cNvPr id="5" name="Footer Placeholder 4"/>
          <p:cNvSpPr>
            <a:spLocks noGrp="1"/>
          </p:cNvSpPr>
          <p:nvPr>
            <p:ph type="ftr" sz="quarter" idx="3"/>
          </p:nvPr>
        </p:nvSpPr>
        <p:spPr>
          <a:xfrm>
            <a:off x="677158" y="6041363"/>
            <a:ext cx="629597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588426" y="6041363"/>
            <a:ext cx="683161" cy="365125"/>
          </a:xfrm>
          <a:prstGeom prst="rect">
            <a:avLst/>
          </a:prstGeom>
        </p:spPr>
        <p:txBody>
          <a:bodyPr vert="horz" lIns="91440" tIns="45720" rIns="91440" bIns="45720" rtlCol="0" anchor="ctr"/>
          <a:lstStyle>
            <a:lvl1pPr algn="r">
              <a:defRPr sz="900">
                <a:solidFill>
                  <a:schemeClr val="accent1"/>
                </a:solidFill>
              </a:defRPr>
            </a:lvl1pPr>
          </a:lstStyle>
          <a:p>
            <a:pPr defTabSz="457200">
              <a:defRPr/>
            </a:pPr>
            <a:fld id="{D57F1E4F-1CFF-5643-939E-217C01CDF565}" type="slidenum">
              <a:rPr lang="en-US" dirty="0">
                <a:solidFill>
                  <a:srgbClr val="90C226"/>
                </a:solidFill>
              </a:rPr>
              <a:pPr defTabSz="457200">
                <a:defRPr/>
              </a:pPr>
              <a:t>‹Nº›</a:t>
            </a:fld>
            <a:endParaRPr lang="en-US" dirty="0">
              <a:solidFill>
                <a:srgbClr val="90C226"/>
              </a:solidFill>
            </a:endParaRPr>
          </a:p>
        </p:txBody>
      </p:sp>
    </p:spTree>
    <p:extLst>
      <p:ext uri="{BB962C8B-B14F-4D97-AF65-F5344CB8AC3E}">
        <p14:creationId xmlns="" xmlns:p14="http://schemas.microsoft.com/office/powerpoint/2010/main" val="20767739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65"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25.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diagramLayout" Target="../diagrams/layout6.xml"/><Relationship Id="rId7" Type="http://schemas.openxmlformats.org/officeDocument/2006/relationships/diagramLayout" Target="../diagrams/layout7.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openxmlformats.org/officeDocument/2006/relationships/diagramData" Target="../diagrams/data7.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diagramColors" Target="../diagrams/colors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27.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28.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29.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07262" y="260648"/>
            <a:ext cx="11446290" cy="6401584"/>
          </a:xfrm>
          <a:ln>
            <a:solidFill>
              <a:srgbClr val="66FF33"/>
            </a:solidFill>
          </a:ln>
        </p:spPr>
        <p:txBody>
          <a:bodyPr>
            <a:normAutofit lnSpcReduction="10000"/>
          </a:bodyPr>
          <a:lstStyle/>
          <a:p>
            <a:pPr>
              <a:buNone/>
            </a:pPr>
            <a:endParaRPr lang="es-MX" sz="3800" b="1" dirty="0">
              <a:solidFill>
                <a:schemeClr val="tx1"/>
              </a:solidFill>
              <a:latin typeface="Arial" pitchFamily="34" charset="0"/>
              <a:cs typeface="Arial" pitchFamily="34" charset="0"/>
            </a:endParaRPr>
          </a:p>
          <a:p>
            <a:r>
              <a:rPr lang="es-MX" sz="2200" b="1" dirty="0">
                <a:solidFill>
                  <a:schemeClr val="tx1"/>
                </a:solidFill>
                <a:latin typeface="Arial" pitchFamily="34" charset="0"/>
                <a:cs typeface="Arial" pitchFamily="34" charset="0"/>
              </a:rPr>
              <a:t>Universidad Autónoma del Estado de México Centro Universitario UAEM Valle de México</a:t>
            </a:r>
          </a:p>
          <a:p>
            <a:endParaRPr lang="es-MX" sz="2200" b="1" dirty="0">
              <a:solidFill>
                <a:schemeClr val="tx1"/>
              </a:solidFill>
              <a:latin typeface="Arial" pitchFamily="34" charset="0"/>
              <a:cs typeface="Arial" pitchFamily="34" charset="0"/>
            </a:endParaRPr>
          </a:p>
          <a:p>
            <a:r>
              <a:rPr lang="es-MX" sz="2200" b="1" dirty="0">
                <a:solidFill>
                  <a:schemeClr val="tx1"/>
                </a:solidFill>
                <a:latin typeface="Arial" pitchFamily="34" charset="0"/>
                <a:cs typeface="Arial" pitchFamily="34" charset="0"/>
              </a:rPr>
              <a:t>Elaboración de Material Didáctico</a:t>
            </a:r>
          </a:p>
          <a:p>
            <a:pPr>
              <a:buNone/>
            </a:pPr>
            <a:endParaRPr lang="es-MX" sz="2200" b="1" dirty="0">
              <a:solidFill>
                <a:schemeClr val="tx1"/>
              </a:solidFill>
              <a:latin typeface="Arial" pitchFamily="34" charset="0"/>
              <a:cs typeface="Arial" pitchFamily="34" charset="0"/>
            </a:endParaRPr>
          </a:p>
          <a:p>
            <a:r>
              <a:rPr lang="es-MX" sz="2200" b="1" dirty="0">
                <a:solidFill>
                  <a:schemeClr val="tx1"/>
                </a:solidFill>
                <a:latin typeface="Arial" pitchFamily="34" charset="0"/>
                <a:cs typeface="Arial" pitchFamily="34" charset="0"/>
              </a:rPr>
              <a:t>Sólo visión proyectable de la materia: </a:t>
            </a:r>
          </a:p>
          <a:p>
            <a:endParaRPr lang="es-MX" sz="2200" b="1" dirty="0">
              <a:solidFill>
                <a:schemeClr val="tx1"/>
              </a:solidFill>
              <a:latin typeface="Arial" pitchFamily="34" charset="0"/>
              <a:cs typeface="Arial" pitchFamily="34" charset="0"/>
            </a:endParaRPr>
          </a:p>
          <a:p>
            <a:r>
              <a:rPr lang="es-MX" sz="2200" b="1" dirty="0">
                <a:solidFill>
                  <a:schemeClr val="tx1"/>
                </a:solidFill>
                <a:latin typeface="Arial" pitchFamily="34" charset="0"/>
                <a:cs typeface="Arial" pitchFamily="34" charset="0"/>
              </a:rPr>
              <a:t>“METODOLOGÍA DE LA INVESTIGACIÓN”</a:t>
            </a:r>
          </a:p>
          <a:p>
            <a:pPr marL="0" indent="0">
              <a:buNone/>
            </a:pPr>
            <a:endParaRPr lang="es-MX" sz="2200" b="1" dirty="0">
              <a:solidFill>
                <a:schemeClr val="tx1"/>
              </a:solidFill>
              <a:latin typeface="Arial" pitchFamily="34" charset="0"/>
              <a:cs typeface="Arial" pitchFamily="34" charset="0"/>
            </a:endParaRPr>
          </a:p>
          <a:p>
            <a:r>
              <a:rPr lang="es-MX" sz="2200" b="1" dirty="0">
                <a:solidFill>
                  <a:schemeClr val="tx1"/>
                </a:solidFill>
                <a:latin typeface="Arial" pitchFamily="34" charset="0"/>
                <a:cs typeface="Arial" pitchFamily="34" charset="0"/>
              </a:rPr>
              <a:t>Elaborado por: Sara Torres Nakagawa.</a:t>
            </a:r>
          </a:p>
          <a:p>
            <a:endParaRPr lang="es-MX" sz="2200" b="1" dirty="0">
              <a:solidFill>
                <a:schemeClr val="tx1"/>
              </a:solidFill>
              <a:latin typeface="Arial" pitchFamily="34" charset="0"/>
              <a:cs typeface="Arial" pitchFamily="34" charset="0"/>
            </a:endParaRPr>
          </a:p>
          <a:p>
            <a:endParaRPr lang="es-MX" sz="2200" b="1" dirty="0">
              <a:solidFill>
                <a:schemeClr val="tx1"/>
              </a:solidFill>
              <a:latin typeface="Arial" pitchFamily="34" charset="0"/>
              <a:cs typeface="Arial" pitchFamily="34" charset="0"/>
            </a:endParaRPr>
          </a:p>
          <a:p>
            <a:r>
              <a:rPr lang="es-MX" sz="1800" b="1" dirty="0">
                <a:solidFill>
                  <a:schemeClr val="tx1"/>
                </a:solidFill>
                <a:latin typeface="Arial" pitchFamily="34" charset="0"/>
                <a:cs typeface="Arial" pitchFamily="34" charset="0"/>
              </a:rPr>
              <a:t>Octubre, 2017.</a:t>
            </a:r>
          </a:p>
          <a:p>
            <a:endParaRPr lang="es-MX"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308990" y="3571876"/>
            <a:ext cx="3500462" cy="30003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4608319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36628" y="1071546"/>
            <a:ext cx="7904197" cy="310854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spcAft>
                <a:spcPts val="0"/>
              </a:spcAft>
              <a:buClr>
                <a:schemeClr val="accent5">
                  <a:lumMod val="60000"/>
                  <a:lumOff val="40000"/>
                </a:schemeClr>
              </a:buClr>
              <a:buFont typeface="Wingdings" pitchFamily="2" charset="2"/>
              <a:buChar char="ü"/>
            </a:pPr>
            <a:r>
              <a:rPr lang="es-MX" sz="2800" kern="50" dirty="0" smtClean="0">
                <a:latin typeface="Arial" pitchFamily="34" charset="0"/>
                <a:ea typeface="MS Mincho" panose="02020609040205080304" pitchFamily="49" charset="-128"/>
                <a:cs typeface="Arial" pitchFamily="34" charset="0"/>
              </a:rPr>
              <a:t>El investigador requiere del método debido a que le permite obtener dos grandes ventajas: </a:t>
            </a:r>
          </a:p>
          <a:p>
            <a:pPr lvl="2" algn="just"/>
            <a:r>
              <a:rPr lang="es-MX" sz="2800" kern="50" dirty="0" smtClean="0">
                <a:latin typeface="Arial" pitchFamily="34" charset="0"/>
                <a:ea typeface="MS Mincho" panose="02020609040205080304" pitchFamily="49" charset="-128"/>
                <a:cs typeface="Arial" pitchFamily="34" charset="0"/>
              </a:rPr>
              <a:t> </a:t>
            </a:r>
          </a:p>
          <a:p>
            <a:pPr marL="1428750" lvl="2" indent="-514350" algn="just">
              <a:buAutoNum type="arabicParenR"/>
            </a:pPr>
            <a:r>
              <a:rPr lang="es-MX" sz="2800" kern="50" dirty="0" smtClean="0">
                <a:latin typeface="Arial" pitchFamily="34" charset="0"/>
                <a:ea typeface="MS Mincho" panose="02020609040205080304" pitchFamily="49" charset="-128"/>
                <a:cs typeface="Arial" pitchFamily="34" charset="0"/>
              </a:rPr>
              <a:t>El ahorro de esfuerzo para evitar errores y</a:t>
            </a:r>
          </a:p>
          <a:p>
            <a:pPr marL="1428750" lvl="2" indent="-514350" algn="just"/>
            <a:endParaRPr lang="es-MX" sz="2800" kern="50" dirty="0" smtClean="0">
              <a:latin typeface="Arial" pitchFamily="34" charset="0"/>
              <a:ea typeface="MS Mincho" panose="02020609040205080304" pitchFamily="49" charset="-128"/>
              <a:cs typeface="Arial" pitchFamily="34" charset="0"/>
            </a:endParaRPr>
          </a:p>
          <a:p>
            <a:pPr lvl="2" algn="just"/>
            <a:r>
              <a:rPr lang="es-MX" sz="2800" kern="50" dirty="0" smtClean="0">
                <a:latin typeface="Arial" pitchFamily="34" charset="0"/>
                <a:ea typeface="MS Mincho" panose="02020609040205080304" pitchFamily="49" charset="-128"/>
                <a:cs typeface="Arial" pitchFamily="34" charset="0"/>
              </a:rPr>
              <a:t>2) El logro del objetivo perseguido.</a:t>
            </a:r>
            <a:endParaRPr lang="es-MX" sz="2800" kern="50" dirty="0">
              <a:latin typeface="Arial" pitchFamily="34" charset="0"/>
              <a:ea typeface="MS Mincho" panose="02020609040205080304" pitchFamily="49" charset="-128"/>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522248" y="214290"/>
          <a:ext cx="8643998" cy="5923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965117356"/>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 xmlns:a16="http://schemas.microsoft.com/office/drawing/2014/main" id="{52C48A26-FCBB-444F-9149-700C5705E7BD}"/>
              </a:ext>
            </a:extLst>
          </p:cNvPr>
          <p:cNvSpPr>
            <a:spLocks noGrp="1"/>
          </p:cNvSpPr>
          <p:nvPr>
            <p:ph type="title"/>
          </p:nvPr>
        </p:nvSpPr>
        <p:spPr>
          <a:xfrm>
            <a:off x="119306" y="165595"/>
            <a:ext cx="3821114" cy="503154"/>
          </a:xfrm>
          <a:ln>
            <a:solidFill>
              <a:schemeClr val="accent1"/>
            </a:solidFill>
          </a:ln>
        </p:spPr>
        <p:txBody>
          <a:bodyPr>
            <a:normAutofit fontScale="90000"/>
          </a:bodyPr>
          <a:lstStyle/>
          <a:p>
            <a:r>
              <a:rPr lang="es-MX" sz="2800" dirty="0">
                <a:solidFill>
                  <a:schemeClr val="tx1"/>
                </a:solidFill>
                <a:latin typeface="Arial" panose="020B0604020202020204" pitchFamily="34" charset="0"/>
                <a:cs typeface="Arial" panose="020B0604020202020204" pitchFamily="34" charset="0"/>
              </a:rPr>
              <a:t>¿Qué es investigar?</a:t>
            </a:r>
          </a:p>
        </p:txBody>
      </p:sp>
      <p:sp>
        <p:nvSpPr>
          <p:cNvPr id="8" name="Rectángulo: esquinas diagonales cortadas 7">
            <a:extLst>
              <a:ext uri="{FF2B5EF4-FFF2-40B4-BE49-F238E27FC236}">
                <a16:creationId xmlns="" xmlns:a16="http://schemas.microsoft.com/office/drawing/2014/main" id="{30FBF2BD-AA1F-4D76-A6A3-1ED22C55302A}"/>
              </a:ext>
            </a:extLst>
          </p:cNvPr>
          <p:cNvSpPr/>
          <p:nvPr/>
        </p:nvSpPr>
        <p:spPr>
          <a:xfrm>
            <a:off x="6665916" y="785794"/>
            <a:ext cx="3071834" cy="710688"/>
          </a:xfrm>
          <a:prstGeom prst="snip2Diag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s-MX" sz="2800" dirty="0">
                <a:solidFill>
                  <a:prstClr val="black"/>
                </a:solidFill>
                <a:latin typeface="Arial" panose="020B0604020202020204" pitchFamily="34" charset="0"/>
                <a:cs typeface="Arial" panose="020B0604020202020204" pitchFamily="34" charset="0"/>
              </a:rPr>
              <a:t>Indagar</a:t>
            </a:r>
          </a:p>
        </p:txBody>
      </p:sp>
      <p:sp>
        <p:nvSpPr>
          <p:cNvPr id="9" name="Rectángulo: esquinas diagonales cortadas 8">
            <a:extLst>
              <a:ext uri="{FF2B5EF4-FFF2-40B4-BE49-F238E27FC236}">
                <a16:creationId xmlns="" xmlns:a16="http://schemas.microsoft.com/office/drawing/2014/main" id="{CCB4281B-6CBD-478E-B349-39E2C3BC0677}"/>
              </a:ext>
            </a:extLst>
          </p:cNvPr>
          <p:cNvSpPr/>
          <p:nvPr/>
        </p:nvSpPr>
        <p:spPr>
          <a:xfrm>
            <a:off x="6737354" y="2357430"/>
            <a:ext cx="3143272" cy="710688"/>
          </a:xfrm>
          <a:prstGeom prst="snip2Diag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s-MX" sz="2800" dirty="0">
                <a:solidFill>
                  <a:prstClr val="black"/>
                </a:solidFill>
                <a:latin typeface="Arial" panose="020B0604020202020204" pitchFamily="34" charset="0"/>
                <a:cs typeface="Arial" panose="020B0604020202020204" pitchFamily="34" charset="0"/>
              </a:rPr>
              <a:t>Analizar</a:t>
            </a:r>
          </a:p>
        </p:txBody>
      </p:sp>
      <p:sp>
        <p:nvSpPr>
          <p:cNvPr id="10" name="Rectángulo: esquinas diagonales cortadas 9">
            <a:extLst>
              <a:ext uri="{FF2B5EF4-FFF2-40B4-BE49-F238E27FC236}">
                <a16:creationId xmlns="" xmlns:a16="http://schemas.microsoft.com/office/drawing/2014/main" id="{6FDA8B56-0871-488C-A3B9-A0DFB34A1967}"/>
              </a:ext>
            </a:extLst>
          </p:cNvPr>
          <p:cNvSpPr/>
          <p:nvPr/>
        </p:nvSpPr>
        <p:spPr>
          <a:xfrm>
            <a:off x="6951668" y="3929066"/>
            <a:ext cx="2712302" cy="710688"/>
          </a:xfrm>
          <a:prstGeom prst="snip2Diag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s-MX" sz="2800" dirty="0">
                <a:solidFill>
                  <a:prstClr val="black"/>
                </a:solidFill>
                <a:latin typeface="Arial" panose="020B0604020202020204" pitchFamily="34" charset="0"/>
                <a:cs typeface="Arial" panose="020B0604020202020204" pitchFamily="34" charset="0"/>
              </a:rPr>
              <a:t>Averiguar</a:t>
            </a:r>
          </a:p>
        </p:txBody>
      </p:sp>
      <p:sp>
        <p:nvSpPr>
          <p:cNvPr id="11" name="10 Flecha a la derecha con bandas"/>
          <p:cNvSpPr/>
          <p:nvPr/>
        </p:nvSpPr>
        <p:spPr>
          <a:xfrm>
            <a:off x="1308066" y="1357298"/>
            <a:ext cx="4643470" cy="292895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 xmlns:p14="http://schemas.microsoft.com/office/powerpoint/2010/main" val="3495021088"/>
      </p:ext>
    </p:extLst>
  </p:cSld>
  <p:clrMapOvr>
    <a:masterClrMapping/>
  </p:clrMapOvr>
  <mc:AlternateContent xmlns:mc="http://schemas.openxmlformats.org/markup-compatibility/2006">
    <mc:Choice xmlns="" xmlns:p14="http://schemas.microsoft.com/office/powerpoint/2010/main" Requires="p14">
      <p:transition spd="slow" p14:dur="1250">
        <p14:switch dir="r"/>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7">
            <a:extLst>
              <a:ext uri="{FF2B5EF4-FFF2-40B4-BE49-F238E27FC236}">
                <a16:creationId xmlns="" xmlns:a16="http://schemas.microsoft.com/office/drawing/2014/main" id="{E23BDC7F-60DD-4A4B-8825-E9E0C1DD0DB3}"/>
              </a:ext>
            </a:extLst>
          </p:cNvPr>
          <p:cNvGraphicFramePr>
            <a:graphicFrameLocks/>
          </p:cNvGraphicFramePr>
          <p:nvPr>
            <p:extLst>
              <p:ext uri="{D42A27DB-BD31-4B8C-83A1-F6EECF244321}">
                <p14:modId xmlns="" xmlns:p14="http://schemas.microsoft.com/office/powerpoint/2010/main" val="4069227834"/>
              </p:ext>
            </p:extLst>
          </p:nvPr>
        </p:nvGraphicFramePr>
        <p:xfrm>
          <a:off x="122432" y="91633"/>
          <a:ext cx="11662258"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714838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E3D39D5-04BA-4042-8A62-FC53994AAFC1}"/>
              </a:ext>
            </a:extLst>
          </p:cNvPr>
          <p:cNvSpPr>
            <a:spLocks noGrp="1"/>
          </p:cNvSpPr>
          <p:nvPr>
            <p:ph type="ctrTitle"/>
          </p:nvPr>
        </p:nvSpPr>
        <p:spPr>
          <a:xfrm>
            <a:off x="3354647" y="383721"/>
            <a:ext cx="3697459" cy="734786"/>
          </a:xfrm>
          <a:ln/>
        </p:spPr>
        <p:style>
          <a:lnRef idx="2">
            <a:schemeClr val="accent1"/>
          </a:lnRef>
          <a:fillRef idx="1">
            <a:schemeClr val="lt1"/>
          </a:fillRef>
          <a:effectRef idx="0">
            <a:schemeClr val="accent1"/>
          </a:effectRef>
          <a:fontRef idx="minor">
            <a:schemeClr val="dk1"/>
          </a:fontRef>
        </p:style>
        <p:txBody>
          <a:bodyPr/>
          <a:lstStyle/>
          <a:p>
            <a:pPr algn="just"/>
            <a:r>
              <a:rPr lang="es-MX" sz="2800" dirty="0" smtClean="0">
                <a:solidFill>
                  <a:schemeClr val="tx1"/>
                </a:solidFill>
                <a:latin typeface="Arial" pitchFamily="34" charset="0"/>
                <a:cs typeface="Arial" pitchFamily="34" charset="0"/>
              </a:rPr>
              <a:t>Pensamiento lógico</a:t>
            </a:r>
            <a:endParaRPr lang="es-MX" sz="2800" dirty="0">
              <a:solidFill>
                <a:schemeClr val="tx1"/>
              </a:solidFill>
              <a:latin typeface="Arial" pitchFamily="34" charset="0"/>
              <a:cs typeface="Arial" pitchFamily="34" charset="0"/>
            </a:endParaRPr>
          </a:p>
        </p:txBody>
      </p:sp>
      <p:sp>
        <p:nvSpPr>
          <p:cNvPr id="3" name="Marcador de contenido 2">
            <a:extLst>
              <a:ext uri="{FF2B5EF4-FFF2-40B4-BE49-F238E27FC236}">
                <a16:creationId xmlns="" xmlns:a16="http://schemas.microsoft.com/office/drawing/2014/main" id="{F28FE2A0-7DDD-4B1B-96E0-301C292865BC}"/>
              </a:ext>
            </a:extLst>
          </p:cNvPr>
          <p:cNvSpPr>
            <a:spLocks noGrp="1"/>
          </p:cNvSpPr>
          <p:nvPr>
            <p:ph type="subTitle" idx="1"/>
          </p:nvPr>
        </p:nvSpPr>
        <p:spPr>
          <a:xfrm>
            <a:off x="635145" y="2557891"/>
            <a:ext cx="4441718" cy="3250636"/>
          </a:xfrm>
          <a:ln/>
        </p:spPr>
        <p:style>
          <a:lnRef idx="2">
            <a:schemeClr val="accent1"/>
          </a:lnRef>
          <a:fillRef idx="1">
            <a:schemeClr val="lt1"/>
          </a:fillRef>
          <a:effectRef idx="0">
            <a:schemeClr val="accent1"/>
          </a:effectRef>
          <a:fontRef idx="minor">
            <a:schemeClr val="dk1"/>
          </a:fontRef>
        </p:style>
        <p:txBody>
          <a:bodyPr>
            <a:normAutofit/>
          </a:bodyPr>
          <a:lstStyle/>
          <a:p>
            <a:pPr algn="just"/>
            <a:r>
              <a:rPr lang="es-ES" sz="2800" dirty="0" smtClean="0">
                <a:solidFill>
                  <a:schemeClr val="tx1"/>
                </a:solidFill>
                <a:latin typeface="Arial" pitchFamily="34" charset="0"/>
                <a:cs typeface="Arial" pitchFamily="34" charset="0"/>
              </a:rPr>
              <a:t>Se </a:t>
            </a:r>
            <a:r>
              <a:rPr lang="es-ES" sz="2800" dirty="0" smtClean="0">
                <a:solidFill>
                  <a:schemeClr val="tx1"/>
                </a:solidFill>
                <a:latin typeface="Arial" pitchFamily="34" charset="0"/>
                <a:cs typeface="Arial" pitchFamily="34" charset="0"/>
              </a:rPr>
              <a:t>desprende de las relaciones entre los objetos y procede de la propia elaboración del individuo.</a:t>
            </a:r>
            <a:endParaRPr lang="es-MX" sz="2800" dirty="0">
              <a:solidFill>
                <a:schemeClr val="tx1"/>
              </a:solidFill>
              <a:latin typeface="Arial" pitchFamily="34" charset="0"/>
              <a:cs typeface="Arial" pitchFamily="34" charset="0"/>
            </a:endParaRPr>
          </a:p>
        </p:txBody>
      </p:sp>
      <p:sp>
        <p:nvSpPr>
          <p:cNvPr id="4" name="CuadroTexto 3">
            <a:extLst>
              <a:ext uri="{FF2B5EF4-FFF2-40B4-BE49-F238E27FC236}">
                <a16:creationId xmlns="" xmlns:a16="http://schemas.microsoft.com/office/drawing/2014/main" id="{4838E967-13F4-441D-A650-E098A196F03B}"/>
              </a:ext>
            </a:extLst>
          </p:cNvPr>
          <p:cNvSpPr txBox="1"/>
          <p:nvPr/>
        </p:nvSpPr>
        <p:spPr>
          <a:xfrm>
            <a:off x="5474900" y="2613807"/>
            <a:ext cx="3980817" cy="3194721"/>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90000"/>
              </a:lnSpc>
            </a:pPr>
            <a:r>
              <a:rPr lang="es-ES" sz="2800" dirty="0" smtClean="0">
                <a:latin typeface="Arial" pitchFamily="34" charset="0"/>
                <a:cs typeface="Arial" pitchFamily="34" charset="0"/>
              </a:rPr>
              <a:t>Cuando un sujeto aprende un objeto a través de sus sentidos, éste obtiene un concepto; cuando juzga obtiene un juicio; cuando razona obtiene un raciocinio.</a:t>
            </a:r>
            <a:endParaRPr lang="es-MX" sz="2800" dirty="0">
              <a:latin typeface="Arial" pitchFamily="34" charset="0"/>
              <a:cs typeface="Arial" pitchFamily="34" charset="0"/>
            </a:endParaRPr>
          </a:p>
        </p:txBody>
      </p:sp>
      <p:sp>
        <p:nvSpPr>
          <p:cNvPr id="6" name="5 Flecha abajo"/>
          <p:cNvSpPr/>
          <p:nvPr/>
        </p:nvSpPr>
        <p:spPr>
          <a:xfrm>
            <a:off x="5011566" y="1494064"/>
            <a:ext cx="463334" cy="808264"/>
          </a:xfrm>
          <a:prstGeom prst="down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 xmlns:p14="http://schemas.microsoft.com/office/powerpoint/2010/main" val="378614501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a:extLst>
              <a:ext uri="{FF2B5EF4-FFF2-40B4-BE49-F238E27FC236}">
                <a16:creationId xmlns="" xmlns:a16="http://schemas.microsoft.com/office/drawing/2014/main" id="{FBBAA989-3CC2-4BF3-BF81-3F92BA1BC567}"/>
              </a:ext>
            </a:extLst>
          </p:cNvPr>
          <p:cNvGraphicFramePr>
            <a:graphicFrameLocks noGrp="1"/>
          </p:cNvGraphicFramePr>
          <p:nvPr>
            <p:ph idx="4294967295"/>
            <p:extLst>
              <p:ext uri="{D42A27DB-BD31-4B8C-83A1-F6EECF244321}">
                <p14:modId xmlns="" xmlns:p14="http://schemas.microsoft.com/office/powerpoint/2010/main" val="3238012063"/>
              </p:ext>
            </p:extLst>
          </p:nvPr>
        </p:nvGraphicFramePr>
        <p:xfrm>
          <a:off x="1588" y="115890"/>
          <a:ext cx="12068206" cy="6626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611559026"/>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08000" y="642919"/>
            <a:ext cx="8332825" cy="95410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MX" sz="2800" kern="50" dirty="0" smtClean="0">
                <a:latin typeface="Arial" pitchFamily="34" charset="0"/>
                <a:ea typeface="MS Mincho" panose="02020609040205080304" pitchFamily="49" charset="-128"/>
                <a:cs typeface="Arial" pitchFamily="34" charset="0"/>
              </a:rPr>
              <a:t>Investigación científica y sus  características  </a:t>
            </a:r>
            <a:br>
              <a:rPr lang="es-MX" sz="2800" kern="50" dirty="0" smtClean="0">
                <a:latin typeface="Arial" pitchFamily="34" charset="0"/>
                <a:ea typeface="MS Mincho" panose="02020609040205080304" pitchFamily="49" charset="-128"/>
                <a:cs typeface="Arial" pitchFamily="34" charset="0"/>
              </a:rPr>
            </a:br>
            <a:endParaRPr lang="es-MX" sz="2800" dirty="0">
              <a:latin typeface="Arial" pitchFamily="34" charset="0"/>
              <a:cs typeface="Arial" pitchFamily="34" charset="0"/>
            </a:endParaRPr>
          </a:p>
        </p:txBody>
      </p:sp>
      <p:sp>
        <p:nvSpPr>
          <p:cNvPr id="3" name="2 Rectángulo"/>
          <p:cNvSpPr/>
          <p:nvPr/>
        </p:nvSpPr>
        <p:spPr>
          <a:xfrm>
            <a:off x="3022578" y="4000504"/>
            <a:ext cx="6092825" cy="138499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marL="342900" indent="-342900" algn="just">
              <a:spcAft>
                <a:spcPts val="0"/>
              </a:spcAft>
              <a:buClr>
                <a:schemeClr val="accent5">
                  <a:lumMod val="60000"/>
                  <a:lumOff val="40000"/>
                </a:schemeClr>
              </a:buClr>
              <a:buFont typeface="Wingdings" panose="05000000000000000000" pitchFamily="2" charset="2"/>
              <a:buChar char="q"/>
            </a:pPr>
            <a:r>
              <a:rPr lang="es-MX" sz="2800" kern="50" dirty="0" smtClean="0">
                <a:latin typeface="Arial" pitchFamily="34" charset="0"/>
                <a:ea typeface="MS Mincho" panose="02020609040205080304" pitchFamily="49" charset="-128"/>
                <a:cs typeface="Arial" pitchFamily="34" charset="0"/>
              </a:rPr>
              <a:t>Sus fines es aplicar, ampliar, verificar, corregir o aplicar los conocimientos adquiridos.</a:t>
            </a:r>
            <a:endParaRPr lang="es-MX" sz="2800" kern="50" dirty="0">
              <a:latin typeface="Arial" pitchFamily="34" charset="0"/>
              <a:ea typeface="MS Mincho" panose="02020609040205080304" pitchFamily="49" charset="-128"/>
              <a:cs typeface="Arial" pitchFamily="34" charset="0"/>
            </a:endParaRPr>
          </a:p>
        </p:txBody>
      </p:sp>
      <p:sp>
        <p:nvSpPr>
          <p:cNvPr id="4" name=" 3"/>
          <p:cNvSpPr/>
          <p:nvPr/>
        </p:nvSpPr>
        <p:spPr>
          <a:xfrm>
            <a:off x="165058" y="2143116"/>
            <a:ext cx="3526106" cy="3360886"/>
          </a:xfrm>
          <a:prstGeom prst="leftCircularArrow">
            <a:avLst>
              <a:gd name="adj1" fmla="val 10980"/>
              <a:gd name="adj2" fmla="val 1142322"/>
              <a:gd name="adj3" fmla="val 6300000"/>
              <a:gd name="adj4" fmla="val 18900000"/>
              <a:gd name="adj5" fmla="val 12500"/>
            </a:avLst>
          </a:prstGeom>
          <a:solidFill>
            <a:schemeClr val="accent4">
              <a:lumMod val="20000"/>
              <a:lumOff val="80000"/>
            </a:schemeClr>
          </a:solidFill>
          <a:ln>
            <a:solidFill>
              <a:schemeClr val="accent5">
                <a:lumMod val="75000"/>
              </a:schemeClr>
            </a:solidFill>
          </a:ln>
        </p:spPr>
        <p:style>
          <a:lnRef idx="1">
            <a:schemeClr val="accent6"/>
          </a:lnRef>
          <a:fillRef idx="3">
            <a:schemeClr val="accent6"/>
          </a:fillRef>
          <a:effectRef idx="2">
            <a:schemeClr val="accent6"/>
          </a:effectRef>
          <a:fontRef idx="minor">
            <a:schemeClr val="lt1"/>
          </a:fontRef>
        </p:style>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 3"/>
          <p:cNvSpPr/>
          <p:nvPr/>
        </p:nvSpPr>
        <p:spPr>
          <a:xfrm>
            <a:off x="379372" y="214290"/>
            <a:ext cx="3526106" cy="3360886"/>
          </a:xfrm>
          <a:prstGeom prst="leftCircularArrow">
            <a:avLst>
              <a:gd name="adj1" fmla="val 10980"/>
              <a:gd name="adj2" fmla="val 1142322"/>
              <a:gd name="adj3" fmla="val 6300000"/>
              <a:gd name="adj4" fmla="val 18900000"/>
              <a:gd name="adj5" fmla="val 12500"/>
            </a:avLst>
          </a:prstGeom>
          <a:solidFill>
            <a:schemeClr val="accent4">
              <a:lumMod val="20000"/>
              <a:lumOff val="80000"/>
            </a:schemeClr>
          </a:solidFill>
          <a:ln>
            <a:solidFill>
              <a:schemeClr val="accent5">
                <a:lumMod val="75000"/>
              </a:schemeClr>
            </a:solidFill>
          </a:ln>
        </p:spPr>
        <p:style>
          <a:lnRef idx="1">
            <a:schemeClr val="accent6"/>
          </a:lnRef>
          <a:fillRef idx="3">
            <a:schemeClr val="accent6"/>
          </a:fillRef>
          <a:effectRef idx="2">
            <a:schemeClr val="accent6"/>
          </a:effectRef>
          <a:fontRef idx="minor">
            <a:schemeClr val="lt1"/>
          </a:fontRef>
        </p:style>
      </p:sp>
      <p:sp>
        <p:nvSpPr>
          <p:cNvPr id="3" name="2 Rectángulo"/>
          <p:cNvSpPr/>
          <p:nvPr/>
        </p:nvSpPr>
        <p:spPr>
          <a:xfrm>
            <a:off x="2879702" y="1928802"/>
            <a:ext cx="6261123" cy="353943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342900" indent="-342900" algn="just">
              <a:spcAft>
                <a:spcPts val="0"/>
              </a:spcAft>
              <a:buClr>
                <a:schemeClr val="accent5">
                  <a:lumMod val="60000"/>
                  <a:lumOff val="40000"/>
                </a:schemeClr>
              </a:buClr>
              <a:buFont typeface="Wingdings" panose="05000000000000000000" pitchFamily="2" charset="2"/>
              <a:buChar char="q"/>
            </a:pPr>
            <a:r>
              <a:rPr lang="es-MX" sz="2800" kern="50" dirty="0" smtClean="0">
                <a:latin typeface="Arial" pitchFamily="34" charset="0"/>
                <a:ea typeface="MS Mincho" panose="02020609040205080304" pitchFamily="49" charset="-128"/>
                <a:cs typeface="Arial" pitchFamily="34" charset="0"/>
              </a:rPr>
              <a:t>Este proceso mediante el cual se pretende obtener información relevante                  imparcial y fidedigna por medio de las diferentes fuentes de información consultadas de un tema determinado mediante la aplicación de métodos y técnicas.</a:t>
            </a:r>
            <a:endParaRPr lang="es-MX" sz="2800" kern="50" dirty="0">
              <a:latin typeface="Arial" pitchFamily="34" charset="0"/>
              <a:ea typeface="MS Mincho" panose="02020609040205080304" pitchFamily="49" charset="-128"/>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 3"/>
          <p:cNvSpPr/>
          <p:nvPr/>
        </p:nvSpPr>
        <p:spPr>
          <a:xfrm>
            <a:off x="379372" y="214290"/>
            <a:ext cx="3526106" cy="3360886"/>
          </a:xfrm>
          <a:prstGeom prst="leftCircularArrow">
            <a:avLst>
              <a:gd name="adj1" fmla="val 10980"/>
              <a:gd name="adj2" fmla="val 1142322"/>
              <a:gd name="adj3" fmla="val 6300000"/>
              <a:gd name="adj4" fmla="val 18900000"/>
              <a:gd name="adj5" fmla="val 12500"/>
            </a:avLst>
          </a:prstGeom>
          <a:solidFill>
            <a:schemeClr val="accent4">
              <a:lumMod val="20000"/>
              <a:lumOff val="80000"/>
            </a:schemeClr>
          </a:solidFill>
          <a:ln>
            <a:solidFill>
              <a:schemeClr val="accent5">
                <a:lumMod val="75000"/>
              </a:schemeClr>
            </a:solidFill>
          </a:ln>
        </p:spPr>
        <p:style>
          <a:lnRef idx="1">
            <a:schemeClr val="accent6"/>
          </a:lnRef>
          <a:fillRef idx="3">
            <a:schemeClr val="accent6"/>
          </a:fillRef>
          <a:effectRef idx="2">
            <a:schemeClr val="accent6"/>
          </a:effectRef>
          <a:fontRef idx="minor">
            <a:schemeClr val="lt1"/>
          </a:fontRef>
        </p:style>
      </p:sp>
      <p:sp>
        <p:nvSpPr>
          <p:cNvPr id="3" name="2 Rectángulo"/>
          <p:cNvSpPr/>
          <p:nvPr/>
        </p:nvSpPr>
        <p:spPr>
          <a:xfrm>
            <a:off x="3048000" y="2828836"/>
            <a:ext cx="6092825" cy="1815882"/>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marL="342900" indent="-342900" algn="just">
              <a:spcAft>
                <a:spcPts val="0"/>
              </a:spcAft>
              <a:buClr>
                <a:schemeClr val="accent5">
                  <a:lumMod val="60000"/>
                  <a:lumOff val="40000"/>
                </a:schemeClr>
              </a:buClr>
              <a:buFont typeface="Wingdings" panose="05000000000000000000" pitchFamily="2" charset="2"/>
              <a:buChar char="q"/>
            </a:pPr>
            <a:r>
              <a:rPr lang="es-MX" sz="2800" kern="50" dirty="0" smtClean="0">
                <a:latin typeface="Arial" pitchFamily="34" charset="0"/>
                <a:ea typeface="MS Mincho" panose="02020609040205080304" pitchFamily="49" charset="-128"/>
                <a:cs typeface="Arial" pitchFamily="34" charset="0"/>
              </a:rPr>
              <a:t>La aplicación a la investigación es </a:t>
            </a:r>
            <a:r>
              <a:rPr lang="es-MX" sz="2800" kern="50" dirty="0" smtClean="0">
                <a:latin typeface="Arial" pitchFamily="34" charset="0"/>
                <a:ea typeface="MS Mincho" panose="02020609040205080304" pitchFamily="49" charset="-128"/>
                <a:cs typeface="Arial" pitchFamily="34" charset="0"/>
              </a:rPr>
              <a:t>importante para dar </a:t>
            </a:r>
            <a:r>
              <a:rPr lang="es-MX" sz="2800" kern="50" dirty="0" smtClean="0">
                <a:latin typeface="Arial" pitchFamily="34" charset="0"/>
                <a:ea typeface="MS Mincho" panose="02020609040205080304" pitchFamily="49" charset="-128"/>
                <a:cs typeface="Arial" pitchFamily="34" charset="0"/>
              </a:rPr>
              <a:t>soluciones válidas a los problemas que le preocupan a la </a:t>
            </a:r>
            <a:r>
              <a:rPr lang="es-MX" sz="2800" kern="50" dirty="0" smtClean="0">
                <a:latin typeface="Arial" pitchFamily="34" charset="0"/>
                <a:ea typeface="MS Mincho" panose="02020609040205080304" pitchFamily="49" charset="-128"/>
                <a:cs typeface="Arial" pitchFamily="34" charset="0"/>
              </a:rPr>
              <a:t>sociedad</a:t>
            </a:r>
            <a:r>
              <a:rPr lang="es-MX" kern="50" dirty="0" smtClean="0">
                <a:latin typeface="Century Gothic" panose="020B0502020202020204" pitchFamily="34" charset="0"/>
                <a:ea typeface="MS Mincho" panose="02020609040205080304" pitchFamily="49" charset="-128"/>
                <a:cs typeface="font391"/>
              </a:rPr>
              <a:t>.</a:t>
            </a:r>
            <a:endParaRPr lang="es-MX" kern="50" dirty="0">
              <a:latin typeface="Century Gothic" panose="020B0502020202020204" pitchFamily="34" charset="0"/>
              <a:ea typeface="MS Mincho" panose="02020609040205080304" pitchFamily="49" charset="-128"/>
              <a:cs typeface="font391"/>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379768" y="3244334"/>
            <a:ext cx="3467415"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r>
              <a:rPr lang="es-MX" sz="2800" dirty="0" smtClean="0">
                <a:latin typeface="Arial" pitchFamily="34" charset="0"/>
                <a:cs typeface="Arial" pitchFamily="34" charset="0"/>
              </a:rPr>
              <a:t>1. Portada</a:t>
            </a:r>
            <a:endParaRPr lang="es-MX" sz="2800"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7264" y="604685"/>
            <a:ext cx="8905761" cy="5436678"/>
          </a:xfrm>
          <a:ln>
            <a:solidFill>
              <a:schemeClr val="accent2">
                <a:lumMod val="60000"/>
                <a:lumOff val="40000"/>
              </a:schemeClr>
            </a:solidFill>
          </a:ln>
        </p:spPr>
        <p:txBody>
          <a:bodyPr>
            <a:normAutofit/>
          </a:bodyPr>
          <a:lstStyle/>
          <a:p>
            <a:pPr algn="just">
              <a:buNone/>
            </a:pPr>
            <a:r>
              <a:rPr lang="es-MX" sz="2800" dirty="0" smtClean="0">
                <a:ln>
                  <a:solidFill>
                    <a:schemeClr val="accent1">
                      <a:lumMod val="75000"/>
                    </a:schemeClr>
                  </a:solidFill>
                </a:ln>
                <a:solidFill>
                  <a:schemeClr val="tx1"/>
                </a:solidFill>
                <a:effectLst>
                  <a:outerShdw blurRad="38100" dist="38100" dir="2700000" algn="tl">
                    <a:srgbClr val="000000">
                      <a:alpha val="43137"/>
                    </a:srgbClr>
                  </a:outerShdw>
                </a:effectLst>
                <a:latin typeface="Arial" pitchFamily="34" charset="0"/>
                <a:cs typeface="Arial" pitchFamily="34" charset="0"/>
              </a:rPr>
              <a:t>Guión</a:t>
            </a:r>
            <a:r>
              <a:rPr lang="es-MX" sz="2800" dirty="0">
                <a:ln>
                  <a:solidFill>
                    <a:schemeClr val="accent1">
                      <a:lumMod val="75000"/>
                    </a:schemeClr>
                  </a:solidFill>
                </a:ln>
                <a:solidFill>
                  <a:schemeClr val="tx1"/>
                </a:solidFill>
                <a:effectLst>
                  <a:outerShdw blurRad="38100" dist="38100" dir="2700000" algn="tl">
                    <a:srgbClr val="000000">
                      <a:alpha val="43137"/>
                    </a:srgbClr>
                  </a:outerShdw>
                </a:effectLst>
                <a:latin typeface="Arial" pitchFamily="34" charset="0"/>
                <a:cs typeface="Arial" pitchFamily="34" charset="0"/>
              </a:rPr>
              <a:t>: </a:t>
            </a:r>
            <a:r>
              <a:rPr lang="es-MX" sz="2800" dirty="0">
                <a:solidFill>
                  <a:schemeClr val="tx1"/>
                </a:solidFill>
                <a:latin typeface="Arial" pitchFamily="34" charset="0"/>
                <a:cs typeface="Arial" pitchFamily="34" charset="0"/>
              </a:rPr>
              <a:t>Las diapositivas presentadas se diseñaron </a:t>
            </a:r>
            <a:r>
              <a:rPr lang="es-MX" sz="2800" dirty="0" smtClean="0">
                <a:solidFill>
                  <a:schemeClr val="tx1"/>
                </a:solidFill>
                <a:latin typeface="Arial" pitchFamily="34" charset="0"/>
                <a:cs typeface="Arial" pitchFamily="34" charset="0"/>
              </a:rPr>
              <a:t>de</a:t>
            </a:r>
          </a:p>
          <a:p>
            <a:pPr algn="just">
              <a:buNone/>
            </a:pPr>
            <a:r>
              <a:rPr lang="es-MX" sz="2800" dirty="0" smtClean="0">
                <a:solidFill>
                  <a:schemeClr val="tx1"/>
                </a:solidFill>
                <a:latin typeface="Arial" pitchFamily="34" charset="0"/>
                <a:cs typeface="Arial" pitchFamily="34" charset="0"/>
              </a:rPr>
              <a:t>acuerdo </a:t>
            </a:r>
            <a:r>
              <a:rPr lang="es-MX" sz="2800" dirty="0">
                <a:solidFill>
                  <a:schemeClr val="tx1"/>
                </a:solidFill>
                <a:latin typeface="Arial" pitchFamily="34" charset="0"/>
                <a:cs typeface="Arial" pitchFamily="34" charset="0"/>
              </a:rPr>
              <a:t>al programa de estudios por competencias  </a:t>
            </a:r>
            <a:r>
              <a:rPr lang="es-MX" sz="2800" dirty="0" smtClean="0">
                <a:solidFill>
                  <a:schemeClr val="tx1"/>
                </a:solidFill>
                <a:latin typeface="Arial" pitchFamily="34" charset="0"/>
                <a:cs typeface="Arial" pitchFamily="34" charset="0"/>
              </a:rPr>
              <a:t>de</a:t>
            </a:r>
          </a:p>
          <a:p>
            <a:pPr algn="just">
              <a:buNone/>
            </a:pPr>
            <a:r>
              <a:rPr lang="es-MX" sz="2800" dirty="0" smtClean="0">
                <a:solidFill>
                  <a:schemeClr val="tx1"/>
                </a:solidFill>
                <a:latin typeface="Arial" pitchFamily="34" charset="0"/>
                <a:cs typeface="Arial" pitchFamily="34" charset="0"/>
              </a:rPr>
              <a:t>la </a:t>
            </a:r>
            <a:r>
              <a:rPr lang="es-MX" sz="2800" dirty="0">
                <a:solidFill>
                  <a:schemeClr val="tx1"/>
                </a:solidFill>
                <a:latin typeface="Arial" pitchFamily="34" charset="0"/>
                <a:cs typeface="Arial" pitchFamily="34" charset="0"/>
              </a:rPr>
              <a:t>unidad de aprendizaje  </a:t>
            </a:r>
            <a:r>
              <a:rPr lang="es-MX" sz="2800" b="1" dirty="0">
                <a:ln>
                  <a:solidFill>
                    <a:schemeClr val="accent1">
                      <a:lumMod val="75000"/>
                    </a:schemeClr>
                  </a:solidFill>
                </a:ln>
                <a:solidFill>
                  <a:schemeClr val="tx1"/>
                </a:solidFill>
                <a:latin typeface="Arial" pitchFamily="34" charset="0"/>
                <a:cs typeface="Arial" pitchFamily="34" charset="0"/>
              </a:rPr>
              <a:t>METODOLOGÍA DE </a:t>
            </a:r>
            <a:r>
              <a:rPr lang="es-MX" sz="2800" b="1" dirty="0" smtClean="0">
                <a:ln>
                  <a:solidFill>
                    <a:schemeClr val="accent1">
                      <a:lumMod val="75000"/>
                    </a:schemeClr>
                  </a:solidFill>
                </a:ln>
                <a:solidFill>
                  <a:schemeClr val="tx1"/>
                </a:solidFill>
                <a:latin typeface="Arial" pitchFamily="34" charset="0"/>
                <a:cs typeface="Arial" pitchFamily="34" charset="0"/>
              </a:rPr>
              <a:t>LA</a:t>
            </a:r>
          </a:p>
          <a:p>
            <a:pPr algn="just">
              <a:buNone/>
            </a:pPr>
            <a:r>
              <a:rPr lang="es-MX" sz="2800" b="1" dirty="0" smtClean="0">
                <a:ln>
                  <a:solidFill>
                    <a:schemeClr val="accent1">
                      <a:lumMod val="75000"/>
                    </a:schemeClr>
                  </a:solidFill>
                </a:ln>
                <a:solidFill>
                  <a:schemeClr val="tx1"/>
                </a:solidFill>
                <a:latin typeface="Arial" pitchFamily="34" charset="0"/>
                <a:cs typeface="Arial" pitchFamily="34" charset="0"/>
              </a:rPr>
              <a:t>INVESTIGACIÓN </a:t>
            </a:r>
            <a:r>
              <a:rPr lang="es-MX" sz="2800" dirty="0" smtClean="0">
                <a:ln>
                  <a:solidFill>
                    <a:schemeClr val="accent1">
                      <a:lumMod val="75000"/>
                    </a:schemeClr>
                  </a:solidFill>
                </a:ln>
                <a:solidFill>
                  <a:schemeClr val="tx1"/>
                </a:solidFill>
                <a:latin typeface="Arial" pitchFamily="34" charset="0"/>
                <a:cs typeface="Arial" pitchFamily="34" charset="0"/>
              </a:rPr>
              <a:t> </a:t>
            </a:r>
            <a:r>
              <a:rPr lang="es-MX" sz="2800" dirty="0">
                <a:solidFill>
                  <a:schemeClr val="tx1"/>
                </a:solidFill>
                <a:latin typeface="Arial" pitchFamily="34" charset="0"/>
                <a:cs typeface="Arial" pitchFamily="34" charset="0"/>
              </a:rPr>
              <a:t>para los estudiantes de</a:t>
            </a:r>
            <a:r>
              <a:rPr lang="es-MX" sz="2800" i="1" dirty="0">
                <a:solidFill>
                  <a:schemeClr val="tx1"/>
                </a:solidFill>
                <a:latin typeface="Arial" pitchFamily="34" charset="0"/>
                <a:cs typeface="Arial" pitchFamily="34" charset="0"/>
              </a:rPr>
              <a:t> </a:t>
            </a:r>
            <a:r>
              <a:rPr lang="es-MX" sz="2800" i="1" dirty="0" smtClean="0">
                <a:solidFill>
                  <a:schemeClr val="tx1"/>
                </a:solidFill>
                <a:latin typeface="Arial" pitchFamily="34" charset="0"/>
                <a:cs typeface="Arial" pitchFamily="34" charset="0"/>
              </a:rPr>
              <a:t>la</a:t>
            </a:r>
          </a:p>
          <a:p>
            <a:pPr algn="just">
              <a:buNone/>
            </a:pPr>
            <a:r>
              <a:rPr lang="es-MX" sz="2800" i="1" dirty="0" smtClean="0">
                <a:solidFill>
                  <a:schemeClr val="tx1"/>
                </a:solidFill>
                <a:latin typeface="Arial" pitchFamily="34" charset="0"/>
                <a:cs typeface="Arial" pitchFamily="34" charset="0"/>
              </a:rPr>
              <a:t>In</a:t>
            </a:r>
            <a:r>
              <a:rPr lang="es-MX" sz="2800" i="1" dirty="0" smtClean="0">
                <a:solidFill>
                  <a:schemeClr val="tx1"/>
                </a:solidFill>
                <a:latin typeface="Arial" pitchFamily="34" charset="0"/>
                <a:cs typeface="Arial" pitchFamily="34" charset="0"/>
              </a:rPr>
              <a:t>geniería </a:t>
            </a:r>
            <a:r>
              <a:rPr lang="es-MX" sz="2800" i="1" dirty="0">
                <a:solidFill>
                  <a:schemeClr val="tx1"/>
                </a:solidFill>
                <a:latin typeface="Arial" pitchFamily="34" charset="0"/>
                <a:cs typeface="Arial" pitchFamily="34" charset="0"/>
              </a:rPr>
              <a:t>en Sistemas y Comunicaciones</a:t>
            </a:r>
            <a:r>
              <a:rPr lang="es-MX" sz="2800" i="1" dirty="0" smtClean="0">
                <a:solidFill>
                  <a:schemeClr val="tx1"/>
                </a:solidFill>
                <a:latin typeface="Arial" pitchFamily="34" charset="0"/>
                <a:cs typeface="Arial" pitchFamily="34" charset="0"/>
              </a:rPr>
              <a:t>.</a:t>
            </a:r>
          </a:p>
          <a:p>
            <a:pPr algn="just">
              <a:buNone/>
            </a:pPr>
            <a:endParaRPr lang="es-MX" sz="2800" i="1" dirty="0">
              <a:solidFill>
                <a:schemeClr val="tx1"/>
              </a:solidFill>
              <a:latin typeface="Arial" pitchFamily="34" charset="0"/>
              <a:cs typeface="Arial" pitchFamily="34" charset="0"/>
            </a:endParaRPr>
          </a:p>
          <a:p>
            <a:pPr algn="just"/>
            <a:r>
              <a:rPr lang="es-MX" sz="2800" dirty="0" smtClean="0">
                <a:solidFill>
                  <a:schemeClr val="tx1"/>
                </a:solidFill>
                <a:latin typeface="Arial" pitchFamily="34" charset="0"/>
                <a:cs typeface="Arial" pitchFamily="34" charset="0"/>
              </a:rPr>
              <a:t>Escolarizada con administración flexible de la </a:t>
            </a:r>
            <a:r>
              <a:rPr lang="es-MX" sz="2800" dirty="0" smtClean="0">
                <a:solidFill>
                  <a:schemeClr val="tx1"/>
                </a:solidFill>
                <a:latin typeface="Arial" pitchFamily="34" charset="0"/>
                <a:cs typeface="Arial" pitchFamily="34" charset="0"/>
              </a:rPr>
              <a:t>enseñanza, con seis créditos.</a:t>
            </a:r>
            <a:endParaRPr lang="es-MX" sz="2800" dirty="0">
              <a:solidFill>
                <a:schemeClr val="tx1"/>
              </a:solidFill>
              <a:latin typeface="Arial" pitchFamily="34" charset="0"/>
              <a:cs typeface="Arial" pitchFamily="34" charset="0"/>
            </a:endParaRPr>
          </a:p>
          <a:p>
            <a:pPr algn="just"/>
            <a:endParaRPr lang="es-MX" dirty="0" smtClean="0">
              <a:solidFill>
                <a:schemeClr val="tx1"/>
              </a:solidFill>
            </a:endParaRPr>
          </a:p>
        </p:txBody>
      </p:sp>
    </p:spTree>
    <p:extLst>
      <p:ext uri="{BB962C8B-B14F-4D97-AF65-F5344CB8AC3E}">
        <p14:creationId xmlns="" xmlns:p14="http://schemas.microsoft.com/office/powerpoint/2010/main" val="27073202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solidFill>
                  <a:srgbClr val="92D050"/>
                </a:solidFill>
                <a:latin typeface="Comic Sans MS" panose="030F0702030302020204" pitchFamily="66" charset="0"/>
              </a:rPr>
              <a:t> Estructura del trabajo de investigación de un protocolo de tesis</a:t>
            </a:r>
            <a:r>
              <a:rPr lang="es-MX" b="1" dirty="0">
                <a:solidFill>
                  <a:srgbClr val="92D050"/>
                </a:solidFill>
                <a:latin typeface="Comic Sans MS" panose="030F0702030302020204" pitchFamily="66" charset="0"/>
              </a:rPr>
              <a:t> </a:t>
            </a:r>
            <a:endParaRPr lang="es-MX" dirty="0">
              <a:solidFill>
                <a:srgbClr val="92D050"/>
              </a:solidFill>
              <a:latin typeface="Comic Sans MS" panose="030F0702030302020204" pitchFamily="66" charset="0"/>
            </a:endParaRPr>
          </a:p>
        </p:txBody>
      </p:sp>
      <p:graphicFrame>
        <p:nvGraphicFramePr>
          <p:cNvPr id="3" name="Diagrama 2"/>
          <p:cNvGraphicFramePr/>
          <p:nvPr>
            <p:extLst/>
          </p:nvPr>
        </p:nvGraphicFramePr>
        <p:xfrm>
          <a:off x="549796" y="720372"/>
          <a:ext cx="11089231" cy="5876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528829723"/>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93752" y="1357298"/>
            <a:ext cx="6990981"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s-MX" sz="2800" dirty="0" smtClean="0">
                <a:latin typeface="Arial" pitchFamily="34" charset="0"/>
                <a:cs typeface="Arial" pitchFamily="34" charset="0"/>
              </a:rPr>
              <a:t>2.- Titulo, el tema de la investigación </a:t>
            </a:r>
            <a:endParaRPr lang="es-MX"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93686" y="1071546"/>
            <a:ext cx="10215634" cy="397031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spcAft>
                <a:spcPts val="0"/>
              </a:spcAft>
              <a:buClr>
                <a:schemeClr val="accent5">
                  <a:lumMod val="60000"/>
                  <a:lumOff val="40000"/>
                </a:schemeClr>
              </a:buClr>
            </a:pPr>
            <a:endParaRPr lang="es-MX" sz="2800" kern="50" dirty="0" smtClean="0">
              <a:latin typeface="Arial" pitchFamily="34" charset="0"/>
              <a:ea typeface="MS Mincho" panose="02020609040205080304" pitchFamily="49" charset="-128"/>
              <a:cs typeface="Arial" pitchFamily="34" charset="0"/>
            </a:endParaRPr>
          </a:p>
          <a:p>
            <a:pPr algn="just">
              <a:spcAft>
                <a:spcPts val="0"/>
              </a:spcAft>
              <a:buClr>
                <a:schemeClr val="accent5">
                  <a:lumMod val="60000"/>
                  <a:lumOff val="40000"/>
                </a:schemeClr>
              </a:buClr>
            </a:pPr>
            <a:endParaRPr lang="es-MX" sz="2800" kern="50" dirty="0" smtClean="0">
              <a:latin typeface="Arial" pitchFamily="34" charset="0"/>
              <a:ea typeface="MS Mincho" panose="02020609040205080304" pitchFamily="49" charset="-128"/>
              <a:cs typeface="Arial" pitchFamily="34" charset="0"/>
            </a:endParaRPr>
          </a:p>
          <a:p>
            <a:pPr algn="just">
              <a:spcAft>
                <a:spcPts val="0"/>
              </a:spcAft>
              <a:buClr>
                <a:schemeClr val="accent5">
                  <a:lumMod val="60000"/>
                  <a:lumOff val="40000"/>
                </a:schemeClr>
              </a:buClr>
            </a:pPr>
            <a:r>
              <a:rPr lang="es-MX" sz="2800" kern="50" dirty="0" smtClean="0">
                <a:latin typeface="Arial" pitchFamily="34" charset="0"/>
                <a:ea typeface="MS Mincho" panose="02020609040205080304" pitchFamily="49" charset="-128"/>
                <a:cs typeface="Arial" pitchFamily="34" charset="0"/>
              </a:rPr>
              <a:t>Es </a:t>
            </a:r>
            <a:r>
              <a:rPr lang="es-MX" sz="2800" kern="50" dirty="0" smtClean="0">
                <a:latin typeface="Arial" pitchFamily="34" charset="0"/>
                <a:ea typeface="MS Mincho" panose="02020609040205080304" pitchFamily="49" charset="-128"/>
                <a:cs typeface="Arial" pitchFamily="34" charset="0"/>
              </a:rPr>
              <a:t>importante </a:t>
            </a:r>
            <a:r>
              <a:rPr lang="es-MX" sz="2800" kern="50" dirty="0">
                <a:latin typeface="Arial" pitchFamily="34" charset="0"/>
                <a:ea typeface="MS Mincho" panose="02020609040205080304" pitchFamily="49" charset="-128"/>
                <a:cs typeface="Arial" pitchFamily="34" charset="0"/>
              </a:rPr>
              <a:t>y trascendental, en virtud de que si se decide cambiar el tema es pérdida de tiempo</a:t>
            </a:r>
            <a:r>
              <a:rPr lang="es-MX" sz="2800" kern="50" dirty="0" smtClean="0">
                <a:latin typeface="Arial" pitchFamily="34" charset="0"/>
                <a:ea typeface="MS Mincho" panose="02020609040205080304" pitchFamily="49" charset="-128"/>
                <a:cs typeface="Arial" pitchFamily="34" charset="0"/>
              </a:rPr>
              <a:t>.</a:t>
            </a:r>
          </a:p>
          <a:p>
            <a:pPr algn="just">
              <a:spcAft>
                <a:spcPts val="0"/>
              </a:spcAft>
              <a:buClr>
                <a:schemeClr val="accent5">
                  <a:lumMod val="60000"/>
                  <a:lumOff val="40000"/>
                </a:schemeClr>
              </a:buClr>
            </a:pPr>
            <a:endParaRPr lang="es-MX" sz="2800" kern="50" dirty="0" smtClean="0">
              <a:latin typeface="Arial" pitchFamily="34" charset="0"/>
              <a:ea typeface="MS Mincho" panose="02020609040205080304" pitchFamily="49" charset="-128"/>
              <a:cs typeface="Arial" pitchFamily="34" charset="0"/>
            </a:endParaRPr>
          </a:p>
          <a:p>
            <a:pPr algn="just">
              <a:spcAft>
                <a:spcPts val="0"/>
              </a:spcAft>
              <a:buClr>
                <a:schemeClr val="accent5">
                  <a:lumMod val="60000"/>
                  <a:lumOff val="40000"/>
                </a:schemeClr>
              </a:buClr>
            </a:pPr>
            <a:endParaRPr lang="es-MX" sz="2800" kern="50" dirty="0">
              <a:latin typeface="Arial" pitchFamily="34" charset="0"/>
              <a:ea typeface="MS Mincho" panose="02020609040205080304" pitchFamily="49" charset="-128"/>
              <a:cs typeface="Arial" pitchFamily="34" charset="0"/>
            </a:endParaRPr>
          </a:p>
          <a:p>
            <a:pPr algn="just">
              <a:spcAft>
                <a:spcPts val="0"/>
              </a:spcAft>
              <a:buClr>
                <a:schemeClr val="accent5">
                  <a:lumMod val="60000"/>
                  <a:lumOff val="40000"/>
                </a:schemeClr>
              </a:buClr>
            </a:pPr>
            <a:r>
              <a:rPr lang="es-MX" sz="2800" kern="50" dirty="0">
                <a:latin typeface="Arial" pitchFamily="34" charset="0"/>
                <a:ea typeface="MS Mincho" panose="02020609040205080304" pitchFamily="49" charset="-128"/>
                <a:cs typeface="Arial" pitchFamily="34" charset="0"/>
              </a:rPr>
              <a:t>Por lo que se recomiendan algunos puntos a considerar en la elección de un tema.</a:t>
            </a:r>
          </a:p>
          <a:p>
            <a:pPr algn="just">
              <a:spcAft>
                <a:spcPts val="0"/>
              </a:spcAft>
              <a:buClr>
                <a:schemeClr val="accent5">
                  <a:lumMod val="60000"/>
                  <a:lumOff val="40000"/>
                </a:schemeClr>
              </a:buClr>
            </a:pPr>
            <a:endParaRPr lang="es-MX" sz="2800" kern="50" dirty="0">
              <a:latin typeface="Arial" pitchFamily="34" charset="0"/>
              <a:ea typeface="MS Mincho" panose="02020609040205080304" pitchFamily="49" charset="-128"/>
              <a:cs typeface="Arial" pitchFamily="34" charset="0"/>
            </a:endParaRPr>
          </a:p>
        </p:txBody>
      </p:sp>
    </p:spTree>
    <p:extLst>
      <p:ext uri="{BB962C8B-B14F-4D97-AF65-F5344CB8AC3E}">
        <p14:creationId xmlns="" xmlns:p14="http://schemas.microsoft.com/office/powerpoint/2010/main" val="2323449020"/>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93686" y="928670"/>
            <a:ext cx="8547139" cy="22467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spcAft>
                <a:spcPts val="0"/>
              </a:spcAft>
              <a:buClr>
                <a:schemeClr val="accent5">
                  <a:lumMod val="60000"/>
                  <a:lumOff val="40000"/>
                </a:schemeClr>
              </a:buClr>
              <a:buFont typeface="Wingdings" panose="05000000000000000000" pitchFamily="2" charset="2"/>
              <a:buChar char="q"/>
            </a:pPr>
            <a:r>
              <a:rPr lang="es-MX" sz="2800" kern="50" dirty="0" smtClean="0">
                <a:latin typeface="Arial" pitchFamily="34" charset="0"/>
                <a:ea typeface="MS Mincho" panose="02020609040205080304" pitchFamily="49" charset="-128"/>
                <a:cs typeface="Arial" pitchFamily="34" charset="0"/>
              </a:rPr>
              <a:t>Le </a:t>
            </a:r>
            <a:r>
              <a:rPr lang="es-MX" sz="2800" kern="50" dirty="0" smtClean="0">
                <a:latin typeface="Arial" pitchFamily="34" charset="0"/>
                <a:ea typeface="MS Mincho" panose="02020609040205080304" pitchFamily="49" charset="-128"/>
                <a:cs typeface="Arial" pitchFamily="34" charset="0"/>
              </a:rPr>
              <a:t>apasione, sea de  su interés, y preferentemente de un área del conocimiento que domine, ya sea en lo académico  o en el ámbito de la experiencia profesional, esto le facilitara y permitirá especializarte sobre tu investigación.</a:t>
            </a:r>
            <a:endParaRPr lang="es-MX" sz="2800" kern="50" dirty="0">
              <a:latin typeface="Arial" pitchFamily="34" charset="0"/>
              <a:ea typeface="MS Mincho" panose="02020609040205080304" pitchFamily="49" charset="-128"/>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22248" y="1142984"/>
            <a:ext cx="8618577" cy="310854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buClr>
                <a:schemeClr val="accent5">
                  <a:lumMod val="60000"/>
                  <a:lumOff val="40000"/>
                </a:schemeClr>
              </a:buClr>
              <a:buFont typeface="Wingdings" pitchFamily="2" charset="2"/>
              <a:buChar char="q"/>
            </a:pPr>
            <a:r>
              <a:rPr lang="es-MX" sz="2800" kern="50" dirty="0" smtClean="0">
                <a:latin typeface="Arial" pitchFamily="34" charset="0"/>
                <a:ea typeface="MS Mincho" panose="02020609040205080304" pitchFamily="49" charset="-128"/>
                <a:cs typeface="Arial" pitchFamily="34" charset="0"/>
              </a:rPr>
              <a:t>Revisar las diferentes fuentes de información de especialización o sub especialización, libros, revistas entre otros, con el objeto de asegurarse de que si tenga material para desarrollar el documento, en caso de lo contrario será una limitante a la que se enfrentara y en donde tenga que decidir si continua o va en busca de otro tema</a:t>
            </a:r>
            <a:r>
              <a:rPr lang="es-MX" kern="50" dirty="0" smtClean="0">
                <a:latin typeface="Arial" pitchFamily="34" charset="0"/>
                <a:ea typeface="MS Mincho" panose="02020609040205080304" pitchFamily="49" charset="-128"/>
                <a:cs typeface="Arial" pitchFamily="34" charset="0"/>
              </a:rPr>
              <a:t>.</a:t>
            </a:r>
            <a:endParaRPr lang="es-MX"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2031471" y="720372"/>
          <a:ext cx="8125883"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dondear rectángulo de esquina diagonal"/>
          <p:cNvSpPr/>
          <p:nvPr/>
        </p:nvSpPr>
        <p:spPr>
          <a:xfrm>
            <a:off x="1093752" y="785794"/>
            <a:ext cx="7500990" cy="4357718"/>
          </a:xfrm>
          <a:prstGeom prst="round2Diag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spcAft>
                <a:spcPts val="0"/>
              </a:spcAft>
              <a:buClr>
                <a:schemeClr val="accent5">
                  <a:lumMod val="60000"/>
                  <a:lumOff val="40000"/>
                </a:schemeClr>
              </a:buClr>
            </a:pPr>
            <a:r>
              <a:rPr lang="es-MX" sz="2800" kern="50" dirty="0" smtClean="0">
                <a:solidFill>
                  <a:schemeClr val="tx1"/>
                </a:solidFill>
                <a:latin typeface="Arial" pitchFamily="34" charset="0"/>
                <a:ea typeface="MS Mincho" panose="02020609040205080304" pitchFamily="49" charset="-128"/>
                <a:cs typeface="Arial" pitchFamily="34" charset="0"/>
              </a:rPr>
              <a:t>El alcance, las  limitaciones que pudieran existir en cuanto a la información que pueda ser basta, existente o nula de las diferentes fuentes de información, además de que estas sean confiables y actuales. </a:t>
            </a:r>
            <a:endParaRPr lang="es-MX" sz="2800" kern="50" dirty="0" smtClean="0">
              <a:solidFill>
                <a:schemeClr val="tx1"/>
              </a:solidFill>
              <a:latin typeface="Arial" pitchFamily="34" charset="0"/>
              <a:ea typeface="MS Mincho" panose="02020609040205080304" pitchFamily="49" charset="-128"/>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450811" y="357166"/>
          <a:ext cx="4857783" cy="2428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Diagrama"/>
          <p:cNvGraphicFramePr/>
          <p:nvPr/>
        </p:nvGraphicFramePr>
        <p:xfrm>
          <a:off x="2031471" y="720372"/>
          <a:ext cx="8125883" cy="541725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Decisión"/>
          <p:cNvSpPr/>
          <p:nvPr/>
        </p:nvSpPr>
        <p:spPr>
          <a:xfrm>
            <a:off x="879438" y="1142984"/>
            <a:ext cx="8001056" cy="4643470"/>
          </a:xfrm>
          <a:prstGeom prst="flowChartDecis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120000"/>
              </a:lnSpc>
              <a:spcAft>
                <a:spcPts val="0"/>
              </a:spcAft>
              <a:buClr>
                <a:schemeClr val="accent5">
                  <a:lumMod val="60000"/>
                  <a:lumOff val="40000"/>
                </a:schemeClr>
              </a:buClr>
              <a:buFont typeface="Wingdings" panose="05000000000000000000" pitchFamily="2" charset="2"/>
              <a:buChar char="q"/>
            </a:pPr>
            <a:r>
              <a:rPr lang="es-MX" sz="2800" kern="50" dirty="0" smtClean="0">
                <a:solidFill>
                  <a:schemeClr val="tx1"/>
                </a:solidFill>
                <a:latin typeface="Arial" pitchFamily="34" charset="0"/>
                <a:ea typeface="MS Mincho" panose="02020609040205080304" pitchFamily="49" charset="-128"/>
                <a:cs typeface="Arial" pitchFamily="34" charset="0"/>
              </a:rPr>
              <a:t>Se escribe con mayúsculas, en negritas y sin punto final es algo que empieza.</a:t>
            </a:r>
            <a:endParaRPr lang="es-MX" sz="2800" kern="50" dirty="0" smtClean="0">
              <a:solidFill>
                <a:schemeClr val="tx1"/>
              </a:solidFill>
              <a:latin typeface="Arial" pitchFamily="34" charset="0"/>
              <a:ea typeface="MS Mincho" panose="02020609040205080304" pitchFamily="49" charset="-128"/>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a:lstStyle/>
          <a:p>
            <a:r>
              <a:rPr lang="es-MX" sz="2800" dirty="0" smtClean="0">
                <a:solidFill>
                  <a:schemeClr val="tx1"/>
                </a:solidFill>
                <a:latin typeface="Arial" pitchFamily="34" charset="0"/>
                <a:cs typeface="Arial" pitchFamily="34" charset="0"/>
              </a:rPr>
              <a:t>3.-Objeto de estudio</a:t>
            </a:r>
            <a:endParaRPr lang="es-MX" sz="2800" dirty="0">
              <a:solidFill>
                <a:schemeClr val="tx1"/>
              </a:solidFill>
              <a:latin typeface="Arial" pitchFamily="34" charset="0"/>
              <a:cs typeface="Arial" pitchFamily="34" charset="0"/>
            </a:endParaRPr>
          </a:p>
        </p:txBody>
      </p:sp>
    </p:spTree>
    <p:extLst>
      <p:ext uri="{BB962C8B-B14F-4D97-AF65-F5344CB8AC3E}">
        <p14:creationId xmlns="" xmlns:p14="http://schemas.microsoft.com/office/powerpoint/2010/main" val="3555366264"/>
      </p:ext>
    </p:extLst>
  </p:cSld>
  <p:clrMapOvr>
    <a:masterClrMapping/>
  </p:clrMapOvr>
  <p:transition spd="slow">
    <p:wheel spokes="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07999" y="571480"/>
            <a:ext cx="8885875" cy="4832092"/>
          </a:xfrm>
          <a:prstGeom prst="rect">
            <a:avLst/>
          </a:prstGeom>
          <a:ln>
            <a:solidFill>
              <a:schemeClr val="accent1">
                <a:lumMod val="60000"/>
                <a:lumOff val="40000"/>
              </a:schemeClr>
            </a:solidFill>
          </a:ln>
        </p:spPr>
        <p:txBody>
          <a:bodyPr wrap="square">
            <a:spAutoFit/>
          </a:bodyPr>
          <a:lstStyle/>
          <a:p>
            <a:pPr algn="just"/>
            <a:r>
              <a:rPr lang="es-MX" sz="2800" dirty="0" smtClean="0">
                <a:latin typeface="Arial" pitchFamily="34" charset="0"/>
                <a:cs typeface="Arial" pitchFamily="34" charset="0"/>
              </a:rPr>
              <a:t>Las unidades  de competencia que comprende el material de estudio son: Construcción del conocimiento, El proceso de Investigación, Metodología de la Investigación y Acción Científica. </a:t>
            </a:r>
          </a:p>
          <a:p>
            <a:pPr algn="just"/>
            <a:endParaRPr lang="es-MX" sz="2800" dirty="0" smtClean="0">
              <a:solidFill>
                <a:prstClr val="black"/>
              </a:solidFill>
              <a:latin typeface="Arial" pitchFamily="34" charset="0"/>
              <a:cs typeface="Arial" pitchFamily="34" charset="0"/>
            </a:endParaRPr>
          </a:p>
          <a:p>
            <a:pPr algn="just"/>
            <a:endParaRPr lang="es-MX" sz="2800" dirty="0" smtClean="0">
              <a:solidFill>
                <a:prstClr val="black"/>
              </a:solidFill>
              <a:latin typeface="Arial" pitchFamily="34" charset="0"/>
              <a:cs typeface="Arial" pitchFamily="34" charset="0"/>
            </a:endParaRPr>
          </a:p>
          <a:p>
            <a:pPr algn="just"/>
            <a:endParaRPr lang="es-MX" sz="2800" dirty="0" smtClean="0">
              <a:solidFill>
                <a:prstClr val="black"/>
              </a:solidFill>
              <a:latin typeface="Arial" pitchFamily="34" charset="0"/>
              <a:cs typeface="Arial" pitchFamily="34" charset="0"/>
            </a:endParaRPr>
          </a:p>
          <a:p>
            <a:pPr algn="just"/>
            <a:r>
              <a:rPr lang="es-MX" sz="2800" dirty="0" smtClean="0">
                <a:solidFill>
                  <a:prstClr val="black"/>
                </a:solidFill>
                <a:latin typeface="Arial" pitchFamily="34" charset="0"/>
                <a:cs typeface="Arial" pitchFamily="34" charset="0"/>
              </a:rPr>
              <a:t>El </a:t>
            </a:r>
            <a:r>
              <a:rPr lang="es-MX" sz="2800" dirty="0">
                <a:solidFill>
                  <a:prstClr val="black"/>
                </a:solidFill>
                <a:latin typeface="Arial" pitchFamily="34" charset="0"/>
                <a:cs typeface="Arial" pitchFamily="34" charset="0"/>
              </a:rPr>
              <a:t>propósito es el vincular la teoría con la construcción del conocimiento para la entrega del producto final que es el protocolo de investigación. </a:t>
            </a:r>
          </a:p>
          <a:p>
            <a:pPr algn="just"/>
            <a:endParaRPr lang="es-MX" sz="2800" dirty="0">
              <a:solidFill>
                <a:prstClr val="black"/>
              </a:solidFill>
              <a:latin typeface="Arial" pitchFamily="34" charset="0"/>
              <a:cs typeface="Arial" pitchFamily="34" charset="0"/>
            </a:endParaRPr>
          </a:p>
        </p:txBody>
      </p:sp>
    </p:spTree>
    <p:extLst>
      <p:ext uri="{BB962C8B-B14F-4D97-AF65-F5344CB8AC3E}">
        <p14:creationId xmlns="" xmlns:p14="http://schemas.microsoft.com/office/powerpoint/2010/main" val="21984023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a:bodyPr>
          <a:lstStyle/>
          <a:p>
            <a:pPr marL="45720" indent="0" algn="just">
              <a:buNone/>
            </a:pPr>
            <a:endParaRPr lang="es-MX" sz="3000" dirty="0" smtClean="0">
              <a:solidFill>
                <a:schemeClr val="tx1"/>
              </a:solidFill>
              <a:latin typeface="Arial" pitchFamily="34" charset="0"/>
              <a:cs typeface="Arial" pitchFamily="34" charset="0"/>
            </a:endParaRPr>
          </a:p>
          <a:p>
            <a:pPr marL="45720" indent="0" algn="just">
              <a:buNone/>
            </a:pPr>
            <a:endParaRPr lang="es-MX" sz="3000" dirty="0" smtClean="0">
              <a:solidFill>
                <a:schemeClr val="tx1"/>
              </a:solidFill>
              <a:latin typeface="Arial" pitchFamily="34" charset="0"/>
              <a:cs typeface="Arial" pitchFamily="34" charset="0"/>
            </a:endParaRPr>
          </a:p>
          <a:p>
            <a:pPr marL="45720" indent="0" algn="just">
              <a:buNone/>
            </a:pPr>
            <a:r>
              <a:rPr lang="es-MX" sz="3000" dirty="0" smtClean="0">
                <a:solidFill>
                  <a:schemeClr val="tx1"/>
                </a:solidFill>
                <a:latin typeface="Arial" pitchFamily="34" charset="0"/>
                <a:cs typeface="Arial" pitchFamily="34" charset="0"/>
              </a:rPr>
              <a:t>Es</a:t>
            </a:r>
            <a:r>
              <a:rPr lang="es-MX" sz="2800" dirty="0" smtClean="0">
                <a:solidFill>
                  <a:schemeClr val="tx1"/>
                </a:solidFill>
                <a:latin typeface="Arial" pitchFamily="34" charset="0"/>
                <a:cs typeface="Arial" pitchFamily="34" charset="0"/>
              </a:rPr>
              <a:t> </a:t>
            </a:r>
            <a:r>
              <a:rPr lang="es-MX" sz="2800" dirty="0">
                <a:solidFill>
                  <a:schemeClr val="tx1"/>
                </a:solidFill>
                <a:latin typeface="Arial" pitchFamily="34" charset="0"/>
                <a:cs typeface="Arial" pitchFamily="34" charset="0"/>
              </a:rPr>
              <a:t>lo que se pretende indagar con relación a alguna problemática, es aquello que quiero saber y hasta donde quiero llegar.</a:t>
            </a:r>
          </a:p>
          <a:p>
            <a:pPr marL="0" indent="0" algn="just">
              <a:buNone/>
            </a:pPr>
            <a:endParaRPr lang="es-MX" sz="2800" dirty="0">
              <a:solidFill>
                <a:schemeClr val="tx1"/>
              </a:solidFill>
              <a:latin typeface="Arial" pitchFamily="34" charset="0"/>
              <a:cs typeface="Arial" pitchFamily="34" charset="0"/>
            </a:endParaRPr>
          </a:p>
          <a:p>
            <a:endParaRPr lang="es-MX" dirty="0"/>
          </a:p>
        </p:txBody>
      </p:sp>
    </p:spTree>
    <p:extLst>
      <p:ext uri="{BB962C8B-B14F-4D97-AF65-F5344CB8AC3E}">
        <p14:creationId xmlns="" xmlns:p14="http://schemas.microsoft.com/office/powerpoint/2010/main" val="3305270615"/>
      </p:ext>
    </p:extLst>
  </p:cSld>
  <p:clrMapOvr>
    <a:masterClrMapping/>
  </p:clrMapOvr>
  <p:transition spd="slow">
    <p:comb/>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ecisión"/>
          <p:cNvSpPr/>
          <p:nvPr/>
        </p:nvSpPr>
        <p:spPr>
          <a:xfrm>
            <a:off x="307934" y="214290"/>
            <a:ext cx="6429420" cy="3286148"/>
          </a:xfrm>
          <a:prstGeom prst="flowChartDecision">
            <a:avLst/>
          </a:prstGeom>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 indent="0" algn="just">
              <a:buNone/>
            </a:pPr>
            <a:r>
              <a:rPr lang="es-MX" dirty="0" smtClean="0">
                <a:solidFill>
                  <a:schemeClr val="tx1"/>
                </a:solidFill>
                <a:latin typeface="Arial" pitchFamily="34" charset="0"/>
                <a:cs typeface="Arial" pitchFamily="34" charset="0"/>
              </a:rPr>
              <a:t>Identificar </a:t>
            </a:r>
            <a:r>
              <a:rPr lang="es-MX" dirty="0" smtClean="0">
                <a:solidFill>
                  <a:schemeClr val="tx1"/>
                </a:solidFill>
                <a:latin typeface="Arial" pitchFamily="34" charset="0"/>
                <a:cs typeface="Arial" pitchFamily="34" charset="0"/>
              </a:rPr>
              <a:t>un tópico y posteriormente la revisión de la </a:t>
            </a:r>
            <a:r>
              <a:rPr lang="es-MX" dirty="0" smtClean="0">
                <a:solidFill>
                  <a:schemeClr val="tx1"/>
                </a:solidFill>
                <a:latin typeface="Arial" pitchFamily="34" charset="0"/>
                <a:cs typeface="Arial" pitchFamily="34" charset="0"/>
              </a:rPr>
              <a:t>información.</a:t>
            </a:r>
            <a:endParaRPr lang="es-MX" dirty="0">
              <a:solidFill>
                <a:schemeClr val="tx1"/>
              </a:solidFill>
              <a:latin typeface="Arial" pitchFamily="34" charset="0"/>
              <a:cs typeface="Arial" pitchFamily="34" charset="0"/>
            </a:endParaRPr>
          </a:p>
        </p:txBody>
      </p:sp>
      <p:sp>
        <p:nvSpPr>
          <p:cNvPr id="5" name="4 Decisión"/>
          <p:cNvSpPr/>
          <p:nvPr/>
        </p:nvSpPr>
        <p:spPr>
          <a:xfrm>
            <a:off x="3594082" y="2357430"/>
            <a:ext cx="6786610" cy="3071834"/>
          </a:xfrm>
          <a:prstGeom prst="flowChartDecision">
            <a:avLst/>
          </a:prstGeom>
          <a:solidFill>
            <a:schemeClr val="accent1">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 indent="0" algn="just">
              <a:buNone/>
            </a:pPr>
            <a:r>
              <a:rPr lang="es-MX" dirty="0" smtClean="0">
                <a:solidFill>
                  <a:schemeClr val="tx1"/>
                </a:solidFill>
                <a:latin typeface="Arial" pitchFamily="34" charset="0"/>
                <a:cs typeface="Arial" pitchFamily="34" charset="0"/>
              </a:rPr>
              <a:t>Actualizada</a:t>
            </a:r>
            <a:r>
              <a:rPr lang="es-MX" dirty="0" smtClean="0">
                <a:solidFill>
                  <a:schemeClr val="tx1"/>
                </a:solidFill>
                <a:latin typeface="Arial" pitchFamily="34" charset="0"/>
                <a:cs typeface="Arial" pitchFamily="34" charset="0"/>
              </a:rPr>
              <a:t>, no mayor a cinco años. </a:t>
            </a:r>
            <a:endParaRPr lang="es-MX" dirty="0">
              <a:solidFill>
                <a:schemeClr val="tx1"/>
              </a:solidFill>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a:lstStyle/>
          <a:p>
            <a:pPr algn="ctr"/>
            <a:r>
              <a:rPr lang="es-MX" sz="2800" dirty="0" smtClean="0">
                <a:solidFill>
                  <a:schemeClr val="tx1"/>
                </a:solidFill>
                <a:latin typeface="Arial" pitchFamily="34" charset="0"/>
                <a:cs typeface="Arial" pitchFamily="34" charset="0"/>
              </a:rPr>
              <a:t>4.- Planteamiento del problema</a:t>
            </a:r>
            <a:endParaRPr lang="es-MX" sz="2800" dirty="0">
              <a:solidFill>
                <a:schemeClr val="tx1"/>
              </a:solidFill>
              <a:latin typeface="Arial" pitchFamily="34" charset="0"/>
              <a:cs typeface="Arial" pitchFamily="34" charset="0"/>
            </a:endParaRPr>
          </a:p>
        </p:txBody>
      </p:sp>
    </p:spTree>
    <p:extLst>
      <p:ext uri="{BB962C8B-B14F-4D97-AF65-F5344CB8AC3E}">
        <p14:creationId xmlns="" xmlns:p14="http://schemas.microsoft.com/office/powerpoint/2010/main" val="3699116752"/>
      </p:ext>
    </p:extLst>
  </p:cSld>
  <p:clrMapOvr>
    <a:masterClrMapping/>
  </p:clrMapOvr>
  <mc:AlternateContent xmlns:mc="http://schemas.openxmlformats.org/markup-compatibility/2006">
    <mc:Choice xmlns="" xmlns:p14="http://schemas.microsoft.com/office/powerpoint/2010/main" Requires="p14">
      <p:transition spd="slow" p14:dur="1250">
        <p14:switch dir="r"/>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marL="0" indent="0" algn="just">
              <a:buNone/>
            </a:pPr>
            <a:endParaRPr lang="es-MX" dirty="0">
              <a:solidFill>
                <a:schemeClr val="tx1"/>
              </a:solidFill>
              <a:latin typeface="Arial" pitchFamily="34" charset="0"/>
              <a:cs typeface="Arial" pitchFamily="34" charset="0"/>
            </a:endParaRPr>
          </a:p>
          <a:p>
            <a:pPr marL="0" indent="0" algn="just">
              <a:buNone/>
            </a:pPr>
            <a:endParaRPr lang="es-MX" dirty="0">
              <a:solidFill>
                <a:schemeClr val="tx1"/>
              </a:solidFill>
              <a:latin typeface="Arial" pitchFamily="34" charset="0"/>
              <a:cs typeface="Arial" pitchFamily="34" charset="0"/>
            </a:endParaRPr>
          </a:p>
          <a:p>
            <a:pPr marL="0" indent="0" algn="just">
              <a:buNone/>
            </a:pPr>
            <a:r>
              <a:rPr lang="es-MX" sz="2800" dirty="0">
                <a:solidFill>
                  <a:schemeClr val="tx1"/>
                </a:solidFill>
                <a:latin typeface="Arial" pitchFamily="34" charset="0"/>
                <a:cs typeface="Arial" pitchFamily="34" charset="0"/>
              </a:rPr>
              <a:t>Es la herramienta para alcanzar el objetivo de la investigación nunca se debe perder de vista, ser de utilidad ya sea para el ámbito académico, localidad en donde vive, ámbito de trabajo, para su país o nivel internacional.</a:t>
            </a:r>
          </a:p>
        </p:txBody>
      </p:sp>
    </p:spTree>
    <p:extLst>
      <p:ext uri="{BB962C8B-B14F-4D97-AF65-F5344CB8AC3E}">
        <p14:creationId xmlns="" xmlns:p14="http://schemas.microsoft.com/office/powerpoint/2010/main" val="2466477369"/>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a:lstStyle/>
          <a:p>
            <a:r>
              <a:rPr lang="es-MX" sz="2800" dirty="0" smtClean="0">
                <a:solidFill>
                  <a:schemeClr val="tx1"/>
                </a:solidFill>
                <a:latin typeface="Arial" pitchFamily="34" charset="0"/>
                <a:cs typeface="Arial" pitchFamily="34" charset="0"/>
              </a:rPr>
              <a:t>5.- Delimitación del tema</a:t>
            </a:r>
            <a:endParaRPr lang="es-MX" sz="2800" dirty="0">
              <a:solidFill>
                <a:schemeClr val="tx1"/>
              </a:solidFill>
              <a:latin typeface="Arial" pitchFamily="34" charset="0"/>
              <a:cs typeface="Arial" pitchFamily="34" charset="0"/>
            </a:endParaRPr>
          </a:p>
        </p:txBody>
      </p:sp>
    </p:spTree>
    <p:extLst>
      <p:ext uri="{BB962C8B-B14F-4D97-AF65-F5344CB8AC3E}">
        <p14:creationId xmlns="" xmlns:p14="http://schemas.microsoft.com/office/powerpoint/2010/main" val="1534090462"/>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nvPr>
        </p:nvGraphicFramePr>
        <p:xfrm>
          <a:off x="450810" y="1285860"/>
          <a:ext cx="11161240" cy="53829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744430580"/>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36496" y="1000108"/>
            <a:ext cx="9501254" cy="4000528"/>
          </a:xfrm>
          <a:prstGeom prst="rect">
            <a:avLst/>
          </a:prstGeom>
        </p:spPr>
        <p:style>
          <a:lnRef idx="1">
            <a:schemeClr val="accent1"/>
          </a:lnRef>
          <a:fillRef idx="2">
            <a:schemeClr val="accent1"/>
          </a:fillRef>
          <a:effectRef idx="1">
            <a:schemeClr val="accent1"/>
          </a:effectRef>
          <a:fontRef idx="minor">
            <a:schemeClr val="dk1"/>
          </a:fontRef>
        </p:style>
        <p:txBody>
          <a:bodyPr>
            <a:normAutofit fontScale="60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MX" sz="4700" b="1" i="0" u="none" strike="noStrike" kern="1200" cap="none" spc="0" normalizeH="0" baseline="0" noProof="0" dirty="0" smtClean="0">
                <a:ln>
                  <a:noFill/>
                </a:ln>
                <a:solidFill>
                  <a:schemeClr val="accent1"/>
                </a:solidFill>
                <a:effectLst/>
                <a:uLnTx/>
                <a:uFillTx/>
                <a:latin typeface="+mj-lt"/>
                <a:ea typeface="+mj-ea"/>
                <a:cs typeface="+mj-cs"/>
              </a:rPr>
              <a:t> </a:t>
            </a:r>
            <a:r>
              <a:rPr kumimoji="0" lang="es-MX" sz="4700" i="0" u="none" strike="noStrike" kern="1200" cap="none" spc="0" normalizeH="0" baseline="0" noProof="0" dirty="0" smtClean="0">
                <a:ln>
                  <a:noFill/>
                </a:ln>
                <a:effectLst/>
                <a:uLnTx/>
                <a:uFillTx/>
                <a:latin typeface="Arial" pitchFamily="34" charset="0"/>
                <a:ea typeface="+mj-ea"/>
                <a:cs typeface="Arial" pitchFamily="34" charset="0"/>
              </a:rPr>
              <a:t>6.- Formulación de preguntas</a:t>
            </a:r>
          </a:p>
          <a:p>
            <a:pPr marL="0" marR="0" lvl="0" indent="0" algn="ctr" defTabSz="457200" rtl="0" eaLnBrk="1" fontAlgn="auto" latinLnBrk="0" hangingPunct="1">
              <a:lnSpc>
                <a:spcPct val="100000"/>
              </a:lnSpc>
              <a:spcBef>
                <a:spcPct val="0"/>
              </a:spcBef>
              <a:spcAft>
                <a:spcPts val="0"/>
              </a:spcAft>
              <a:buClrTx/>
              <a:buSzTx/>
              <a:buFontTx/>
              <a:buNone/>
              <a:tabLst/>
              <a:defRPr/>
            </a:pPr>
            <a:endParaRPr lang="es-MX" sz="4700" dirty="0" smtClean="0">
              <a:latin typeface="Arial" pitchFamily="34" charset="0"/>
              <a:ea typeface="+mj-ea"/>
              <a:cs typeface="Arial" pitchFamily="34" charset="0"/>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s-MX" sz="4700" i="0" u="none" strike="noStrike" kern="1200" cap="none" spc="0" normalizeH="0" baseline="0" noProof="0" dirty="0" smtClean="0">
              <a:ln>
                <a:noFill/>
              </a:ln>
              <a:effectLst/>
              <a:uLnTx/>
              <a:uFillTx/>
              <a:latin typeface="Arial" pitchFamily="34" charset="0"/>
              <a:ea typeface="+mj-ea"/>
              <a:cs typeface="Arial" pitchFamily="34" charset="0"/>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lang="es-MX" sz="4700" dirty="0" smtClean="0">
              <a:latin typeface="Arial" pitchFamily="34" charset="0"/>
              <a:ea typeface="+mj-ea"/>
              <a:cs typeface="Arial" pitchFamily="34" charset="0"/>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s-MX" sz="4700" i="0" u="none" strike="noStrike" kern="1200" cap="none" spc="0" normalizeH="0" baseline="0" noProof="0" dirty="0" smtClean="0">
              <a:ln>
                <a:noFill/>
              </a:ln>
              <a:effectLst/>
              <a:uLnTx/>
              <a:uFillTx/>
              <a:latin typeface="Arial" pitchFamily="34" charset="0"/>
              <a:ea typeface="+mj-ea"/>
              <a:cs typeface="Arial" pitchFamily="34" charset="0"/>
            </a:endParaRPr>
          </a:p>
          <a:p>
            <a:pPr marL="0" marR="0" lvl="0" indent="0" algn="just" defTabSz="457200" rtl="0" eaLnBrk="1" fontAlgn="auto" latinLnBrk="0" hangingPunct="1">
              <a:lnSpc>
                <a:spcPct val="100000"/>
              </a:lnSpc>
              <a:spcBef>
                <a:spcPct val="0"/>
              </a:spcBef>
              <a:spcAft>
                <a:spcPts val="0"/>
              </a:spcAft>
              <a:buClrTx/>
              <a:buSzTx/>
              <a:buFontTx/>
              <a:buNone/>
              <a:tabLst/>
              <a:defRPr/>
            </a:pPr>
            <a:r>
              <a:rPr kumimoji="0" lang="es-MX" sz="4700" i="0" u="none" strike="noStrike" kern="1200" cap="none" spc="0" normalizeH="0" baseline="0" noProof="0" dirty="0" smtClean="0">
                <a:ln>
                  <a:noFill/>
                </a:ln>
                <a:effectLst/>
                <a:uLnTx/>
                <a:uFillTx/>
                <a:latin typeface="Arial" pitchFamily="34" charset="0"/>
                <a:ea typeface="+mj-ea"/>
                <a:cs typeface="Arial" pitchFamily="34" charset="0"/>
              </a:rPr>
              <a:t/>
            </a:r>
            <a:br>
              <a:rPr kumimoji="0" lang="es-MX" sz="4700" i="0" u="none" strike="noStrike" kern="1200" cap="none" spc="0" normalizeH="0" baseline="0" noProof="0" dirty="0" smtClean="0">
                <a:ln>
                  <a:noFill/>
                </a:ln>
                <a:effectLst/>
                <a:uLnTx/>
                <a:uFillTx/>
                <a:latin typeface="Arial" pitchFamily="34" charset="0"/>
                <a:ea typeface="+mj-ea"/>
                <a:cs typeface="Arial" pitchFamily="34" charset="0"/>
              </a:rPr>
            </a:br>
            <a:r>
              <a:rPr kumimoji="0" lang="es-MX" sz="4700" i="0" u="none" strike="noStrike" kern="50" cap="none" spc="0" normalizeH="0" baseline="0" noProof="0" dirty="0" smtClean="0">
                <a:ln>
                  <a:noFill/>
                </a:ln>
                <a:effectLst/>
                <a:uLnTx/>
                <a:uFillTx/>
                <a:latin typeface="Arial" pitchFamily="34" charset="0"/>
                <a:ea typeface="MS Mincho" panose="02020609040205080304" pitchFamily="49" charset="-128"/>
                <a:cs typeface="Arial" pitchFamily="34" charset="0"/>
              </a:rPr>
              <a:t>Una vez definido el problema, se tiene que plantear el problema a través  de una o varias preguntas que se resolverán durante el proceso de  la investigación</a:t>
            </a:r>
            <a:r>
              <a:rPr kumimoji="0" lang="es-MX" sz="4700" b="0" i="0" u="none" strike="noStrike" kern="50" cap="none" spc="0" normalizeH="0" baseline="0" noProof="0" dirty="0" smtClean="0">
                <a:ln>
                  <a:noFill/>
                </a:ln>
                <a:solidFill>
                  <a:schemeClr val="accent1"/>
                </a:solidFill>
                <a:effectLst/>
                <a:uLnTx/>
                <a:uFillTx/>
                <a:latin typeface="Comic Sans MS" panose="030F0702030302020204" pitchFamily="66" charset="0"/>
                <a:ea typeface="MS Mincho" panose="02020609040205080304" pitchFamily="49" charset="-128"/>
                <a:cs typeface="font391"/>
              </a:rPr>
              <a:t>.</a:t>
            </a:r>
            <a:r>
              <a:rPr kumimoji="0" lang="es-MX" sz="3600" b="0" i="0" u="none" strike="noStrike" kern="50" cap="none" spc="0" normalizeH="0" baseline="0" noProof="0" dirty="0" smtClean="0">
                <a:ln>
                  <a:noFill/>
                </a:ln>
                <a:solidFill>
                  <a:schemeClr val="accent1"/>
                </a:solidFill>
                <a:effectLst/>
                <a:uLnTx/>
                <a:uFillTx/>
                <a:latin typeface="Comic Sans MS" panose="030F0702030302020204" pitchFamily="66" charset="0"/>
                <a:ea typeface="MS Mincho" panose="02020609040205080304" pitchFamily="49" charset="-128"/>
                <a:cs typeface="font391"/>
              </a:rPr>
              <a:t/>
            </a:r>
            <a:br>
              <a:rPr kumimoji="0" lang="es-MX" sz="3600" b="0" i="0" u="none" strike="noStrike" kern="50" cap="none" spc="0" normalizeH="0" baseline="0" noProof="0" dirty="0" smtClean="0">
                <a:ln>
                  <a:noFill/>
                </a:ln>
                <a:solidFill>
                  <a:schemeClr val="accent1"/>
                </a:solidFill>
                <a:effectLst/>
                <a:uLnTx/>
                <a:uFillTx/>
                <a:latin typeface="Comic Sans MS" panose="030F0702030302020204" pitchFamily="66" charset="0"/>
                <a:ea typeface="MS Mincho" panose="02020609040205080304" pitchFamily="49" charset="-128"/>
                <a:cs typeface="font391"/>
              </a:rPr>
            </a:br>
            <a:endParaRPr kumimoji="0" lang="es-MX" sz="3600" b="0" i="0" u="none" strike="noStrike" kern="1200" cap="none" spc="0" normalizeH="0" baseline="0" noProof="0" dirty="0">
              <a:ln>
                <a:noFill/>
              </a:ln>
              <a:solidFill>
                <a:srgbClr val="0033CC"/>
              </a:solidFill>
              <a:effectLst/>
              <a:uLnTx/>
              <a:uFillTx/>
              <a:latin typeface="Comic Sans MS" panose="030F0702030302020204" pitchFamily="66" charset="0"/>
              <a:ea typeface="+mj-ea"/>
              <a:cs typeface="+mj-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642847" y="501752"/>
          <a:ext cx="11545978" cy="6356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441491899"/>
      </p:ext>
    </p:extLst>
  </p:cSld>
  <p:clrMapOvr>
    <a:masterClrMapping/>
  </p:clrMapOvr>
  <p:transition spd="slow">
    <p:comb/>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p:cNvSpPr txBox="1">
            <a:spLocks/>
          </p:cNvSpPr>
          <p:nvPr/>
        </p:nvSpPr>
        <p:spPr>
          <a:xfrm>
            <a:off x="677158" y="609600"/>
            <a:ext cx="8594429" cy="1320800"/>
          </a:xfrm>
          <a:prstGeom prst="rect">
            <a:avLst/>
          </a:prstGeom>
        </p:spPr>
        <p:style>
          <a:lnRef idx="1">
            <a:schemeClr val="accent1"/>
          </a:lnRef>
          <a:fillRef idx="2">
            <a:schemeClr val="accent1"/>
          </a:fillRef>
          <a:effectRef idx="1">
            <a:schemeClr val="accent1"/>
          </a:effectRef>
          <a:fontRef idx="minor">
            <a:schemeClr val="dk1"/>
          </a:fontRef>
        </p:style>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MX" sz="2800" b="1" i="0" u="none" strike="noStrike" kern="1200" cap="none" spc="0" normalizeH="0" baseline="0" noProof="0" dirty="0" smtClean="0">
                <a:ln>
                  <a:noFill/>
                </a:ln>
                <a:effectLst/>
                <a:uLnTx/>
                <a:uFillTx/>
                <a:latin typeface="Arial" pitchFamily="34" charset="0"/>
                <a:ea typeface="+mj-ea"/>
                <a:cs typeface="Arial" pitchFamily="34" charset="0"/>
              </a:rPr>
              <a:t>7. Objetivos</a:t>
            </a:r>
            <a:endParaRPr kumimoji="0" lang="es-MX" sz="2800" b="0" i="0" u="none" strike="noStrike" kern="1200" cap="none" spc="0" normalizeH="0" baseline="0" noProof="0" dirty="0">
              <a:ln>
                <a:noFill/>
              </a:ln>
              <a:effectLst/>
              <a:uLnTx/>
              <a:uFillTx/>
              <a:latin typeface="Arial" pitchFamily="34" charset="0"/>
              <a:ea typeface="+mj-ea"/>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93686" y="1142984"/>
            <a:ext cx="8858312" cy="22467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spcAft>
                <a:spcPts val="0"/>
              </a:spcAft>
              <a:buClr>
                <a:schemeClr val="accent5">
                  <a:lumMod val="60000"/>
                  <a:lumOff val="40000"/>
                </a:schemeClr>
              </a:buClr>
              <a:buFont typeface="Wingdings" panose="05000000000000000000" pitchFamily="2" charset="2"/>
              <a:buChar char="q"/>
            </a:pPr>
            <a:r>
              <a:rPr lang="es-MX" sz="2800" kern="50" dirty="0" smtClean="0">
                <a:latin typeface="Arial" pitchFamily="34" charset="0"/>
                <a:ea typeface="MS Mincho" panose="02020609040205080304" pitchFamily="49" charset="-128"/>
                <a:cs typeface="Arial" pitchFamily="34" charset="0"/>
              </a:rPr>
              <a:t>Se recomienda como apoyo y para la construcción de cualquier tipo de objetivo consultar los verbos de taxonomía de Robert </a:t>
            </a:r>
            <a:r>
              <a:rPr lang="es-MX" sz="2800" kern="50" dirty="0" err="1" smtClean="0">
                <a:latin typeface="Arial" pitchFamily="34" charset="0"/>
                <a:ea typeface="MS Mincho" panose="02020609040205080304" pitchFamily="49" charset="-128"/>
                <a:cs typeface="Arial" pitchFamily="34" charset="0"/>
              </a:rPr>
              <a:t>Marzano</a:t>
            </a:r>
            <a:r>
              <a:rPr lang="es-MX" sz="2800" kern="50" dirty="0" smtClean="0">
                <a:latin typeface="Arial" pitchFamily="34" charset="0"/>
                <a:ea typeface="MS Mincho" panose="02020609040205080304" pitchFamily="49" charset="-128"/>
                <a:cs typeface="Arial" pitchFamily="34" charset="0"/>
              </a:rPr>
              <a:t>, indica los seis niveles cognitivos. Su redacción inicia siempre con verbo en infinitivo.</a:t>
            </a:r>
            <a:endParaRPr lang="es-MX" sz="2800" kern="50" dirty="0">
              <a:latin typeface="Arial" pitchFamily="34" charset="0"/>
              <a:ea typeface="MS Mincho" panose="02020609040205080304" pitchFamily="49" charset="-128"/>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50810" y="1000108"/>
            <a:ext cx="8690015" cy="3970318"/>
          </a:xfrm>
          <a:prstGeom prst="rect">
            <a:avLst/>
          </a:prstGeom>
          <a:ln>
            <a:solidFill>
              <a:schemeClr val="accent2">
                <a:lumMod val="60000"/>
                <a:lumOff val="40000"/>
              </a:schemeClr>
            </a:solidFill>
          </a:ln>
        </p:spPr>
        <p:txBody>
          <a:bodyPr wrap="square">
            <a:spAutoFit/>
          </a:bodyPr>
          <a:lstStyle/>
          <a:p>
            <a:pPr algn="just"/>
            <a:r>
              <a:rPr lang="es-MX" sz="2800" dirty="0" smtClean="0">
                <a:solidFill>
                  <a:prstClr val="black"/>
                </a:solidFill>
                <a:latin typeface="Arial" pitchFamily="34" charset="0"/>
                <a:cs typeface="Arial" pitchFamily="34" charset="0"/>
              </a:rPr>
              <a:t>Las competencias que deberán desarrollar los alumnos son</a:t>
            </a:r>
            <a:r>
              <a:rPr lang="es-MX" sz="2800" dirty="0" smtClean="0">
                <a:solidFill>
                  <a:prstClr val="black"/>
                </a:solidFill>
                <a:latin typeface="Arial" pitchFamily="34" charset="0"/>
                <a:cs typeface="Arial" pitchFamily="34" charset="0"/>
              </a:rPr>
              <a:t>:</a:t>
            </a:r>
          </a:p>
          <a:p>
            <a:pPr algn="just"/>
            <a:endParaRPr lang="es-MX" sz="2800" dirty="0" smtClean="0">
              <a:solidFill>
                <a:prstClr val="black"/>
              </a:solidFill>
              <a:latin typeface="Arial" pitchFamily="34" charset="0"/>
              <a:cs typeface="Arial" pitchFamily="34" charset="0"/>
            </a:endParaRPr>
          </a:p>
          <a:p>
            <a:pPr algn="just"/>
            <a:endParaRPr lang="es-MX" sz="2800" dirty="0" smtClean="0">
              <a:solidFill>
                <a:prstClr val="black"/>
              </a:solidFill>
              <a:latin typeface="Arial" pitchFamily="34" charset="0"/>
              <a:cs typeface="Arial" pitchFamily="34" charset="0"/>
            </a:endParaRPr>
          </a:p>
          <a:p>
            <a:pPr marL="342900" indent="-342900" algn="just">
              <a:buClr>
                <a:schemeClr val="accent2">
                  <a:lumMod val="75000"/>
                </a:schemeClr>
              </a:buClr>
              <a:buFont typeface="Arial" pitchFamily="34" charset="0"/>
              <a:buChar char="•"/>
            </a:pPr>
            <a:r>
              <a:rPr lang="es-MX" sz="2800" dirty="0" smtClean="0">
                <a:solidFill>
                  <a:prstClr val="black"/>
                </a:solidFill>
                <a:latin typeface="Arial" pitchFamily="34" charset="0"/>
                <a:cs typeface="Arial" pitchFamily="34" charset="0"/>
              </a:rPr>
              <a:t> Comprender los principios teóricos del conocimiento científico que sustentan a los procedimientos de la investigación científica y el proceso de construcción del conocimiento científico. </a:t>
            </a:r>
            <a:endParaRPr lang="es-MX" sz="2800" dirty="0">
              <a:solidFill>
                <a:prstClr val="black"/>
              </a:solidFill>
              <a:latin typeface="Arial" pitchFamily="34" charset="0"/>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nvPr>
        </p:nvGraphicFramePr>
        <p:xfrm>
          <a:off x="415070" y="142853"/>
          <a:ext cx="9679870" cy="60698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rot="10800000" flipV="1">
            <a:off x="6548314" y="4175555"/>
            <a:ext cx="1903552" cy="867930"/>
          </a:xfrm>
          <a:prstGeom prst="rect">
            <a:avLst/>
          </a:prstGeom>
          <a:noFill/>
        </p:spPr>
        <p:txBody>
          <a:bodyPr wrap="square" rtlCol="0">
            <a:spAutoFit/>
          </a:bodyPr>
          <a:lstStyle/>
          <a:p>
            <a:pPr algn="ctr">
              <a:lnSpc>
                <a:spcPct val="90000"/>
              </a:lnSpc>
            </a:pPr>
            <a:r>
              <a:rPr lang="es-MX" sz="2800" dirty="0">
                <a:latin typeface="Arial" pitchFamily="34" charset="0"/>
                <a:cs typeface="Arial" pitchFamily="34" charset="0"/>
              </a:rPr>
              <a:t>Objetivo general</a:t>
            </a:r>
          </a:p>
        </p:txBody>
      </p:sp>
      <p:sp>
        <p:nvSpPr>
          <p:cNvPr id="8" name="CuadroTexto 7"/>
          <p:cNvSpPr txBox="1"/>
          <p:nvPr/>
        </p:nvSpPr>
        <p:spPr>
          <a:xfrm>
            <a:off x="1879570" y="1142984"/>
            <a:ext cx="2286016" cy="867930"/>
          </a:xfrm>
          <a:prstGeom prst="rect">
            <a:avLst/>
          </a:prstGeom>
          <a:noFill/>
        </p:spPr>
        <p:txBody>
          <a:bodyPr wrap="square" rtlCol="0">
            <a:spAutoFit/>
          </a:bodyPr>
          <a:lstStyle/>
          <a:p>
            <a:pPr algn="ctr">
              <a:lnSpc>
                <a:spcPct val="90000"/>
              </a:lnSpc>
            </a:pPr>
            <a:r>
              <a:rPr lang="es-MX" sz="2800" dirty="0">
                <a:latin typeface="Arial" pitchFamily="34" charset="0"/>
                <a:cs typeface="Arial" pitchFamily="34" charset="0"/>
              </a:rPr>
              <a:t>Objetivo</a:t>
            </a:r>
            <a:r>
              <a:rPr lang="es-MX" sz="2800" dirty="0">
                <a:latin typeface="Century Gothic" panose="020B0502020202020204" pitchFamily="34" charset="0"/>
              </a:rPr>
              <a:t> especifico</a:t>
            </a:r>
          </a:p>
        </p:txBody>
      </p:sp>
    </p:spTree>
    <p:extLst>
      <p:ext uri="{BB962C8B-B14F-4D97-AF65-F5344CB8AC3E}">
        <p14:creationId xmlns="" xmlns:p14="http://schemas.microsoft.com/office/powerpoint/2010/main" val="3030113338"/>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BFB5B81-6523-4FAB-8A80-F37DA8562FA8}"/>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a:r>
              <a:rPr lang="es-MX" sz="2800" dirty="0">
                <a:solidFill>
                  <a:schemeClr val="tx1"/>
                </a:solidFill>
                <a:latin typeface="Arial" pitchFamily="34" charset="0"/>
                <a:cs typeface="Arial" pitchFamily="34" charset="0"/>
              </a:rPr>
              <a:t>8.- Hipótesis</a:t>
            </a:r>
          </a:p>
        </p:txBody>
      </p:sp>
    </p:spTree>
    <p:extLst>
      <p:ext uri="{BB962C8B-B14F-4D97-AF65-F5344CB8AC3E}">
        <p14:creationId xmlns="" xmlns:p14="http://schemas.microsoft.com/office/powerpoint/2010/main" val="1941661622"/>
      </p:ext>
    </p:extLst>
  </p:cSld>
  <p:clrMapOvr>
    <a:masterClrMapping/>
  </p:clrMapOvr>
  <mc:AlternateContent xmlns:mc="http://schemas.openxmlformats.org/markup-compatibility/2006">
    <mc:Choice xmlns="" xmlns:p14="http://schemas.microsoft.com/office/powerpoint/2010/main" Requires="p14">
      <p:transition spd="slow" p14:dur="1500">
        <p:random/>
      </p:transition>
    </mc:Choice>
    <mc:Fallback>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950877" y="714356"/>
          <a:ext cx="9206478" cy="5423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1093753" y="720372"/>
          <a:ext cx="9063602" cy="5280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A2C0254-EE98-473B-B61C-98246A188B20}"/>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a:r>
              <a:rPr lang="es-MX" sz="2800" dirty="0">
                <a:solidFill>
                  <a:schemeClr val="tx1"/>
                </a:solidFill>
                <a:latin typeface="Arial" pitchFamily="34" charset="0"/>
                <a:cs typeface="Arial" pitchFamily="34" charset="0"/>
              </a:rPr>
              <a:t>9.- Justificación</a:t>
            </a:r>
          </a:p>
        </p:txBody>
      </p:sp>
    </p:spTree>
    <p:extLst>
      <p:ext uri="{BB962C8B-B14F-4D97-AF65-F5344CB8AC3E}">
        <p14:creationId xmlns="" xmlns:p14="http://schemas.microsoft.com/office/powerpoint/2010/main" val="1089526299"/>
      </p:ext>
    </p:extLst>
  </p:cSld>
  <p:clrMapOvr>
    <a:masterClrMapping/>
  </p:clrMapOvr>
  <p:transition spd="slow">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1093752" y="714356"/>
          <a:ext cx="8125883"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B5F19D4-597E-4BCC-93F0-24EA014BF176}"/>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a:r>
              <a:rPr lang="es-MX" sz="2800" dirty="0">
                <a:solidFill>
                  <a:schemeClr val="tx1"/>
                </a:solidFill>
                <a:latin typeface="Arial" pitchFamily="34" charset="0"/>
                <a:cs typeface="Arial" pitchFamily="34" charset="0"/>
              </a:rPr>
              <a:t>10.- Metodología</a:t>
            </a:r>
          </a:p>
        </p:txBody>
      </p:sp>
    </p:spTree>
    <p:extLst>
      <p:ext uri="{BB962C8B-B14F-4D97-AF65-F5344CB8AC3E}">
        <p14:creationId xmlns="" xmlns:p14="http://schemas.microsoft.com/office/powerpoint/2010/main" val="5449909"/>
      </p:ext>
    </p:extLst>
  </p:cSld>
  <p:clrMapOvr>
    <a:masterClrMapping/>
  </p:clrMapOvr>
  <p:transition spd="slow">
    <p:wheel spokes="1"/>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308198" y="1000108"/>
          <a:ext cx="7358114" cy="4702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Flecha derecha"/>
          <p:cNvSpPr/>
          <p:nvPr/>
        </p:nvSpPr>
        <p:spPr>
          <a:xfrm>
            <a:off x="236496" y="714356"/>
            <a:ext cx="2786082" cy="1928826"/>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tx1"/>
                </a:solidFill>
                <a:latin typeface="Arial" pitchFamily="34" charset="0"/>
                <a:cs typeface="Arial" pitchFamily="34" charset="0"/>
              </a:rPr>
              <a:t>Enfoques</a:t>
            </a:r>
            <a:r>
              <a:rPr lang="es-MX" sz="2800" b="1" dirty="0" smtClean="0">
                <a:latin typeface="Arial" pitchFamily="34" charset="0"/>
                <a:cs typeface="Arial" pitchFamily="34" charset="0"/>
              </a:rPr>
              <a:t> </a:t>
            </a:r>
            <a:r>
              <a:rPr lang="es-MX" dirty="0" smtClean="0">
                <a:latin typeface="Arial" pitchFamily="34" charset="0"/>
                <a:cs typeface="Arial" pitchFamily="34" charset="0"/>
              </a:rPr>
              <a:t>:</a:t>
            </a:r>
            <a:endParaRPr lang="es-MX" dirty="0"/>
          </a:p>
        </p:txBody>
      </p:sp>
    </p:spTree>
    <p:extLst>
      <p:ext uri="{BB962C8B-B14F-4D97-AF65-F5344CB8AC3E}">
        <p14:creationId xmlns="" xmlns:p14="http://schemas.microsoft.com/office/powerpoint/2010/main" val="3044040290"/>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esquinas superiores cortadas 2">
            <a:extLst>
              <a:ext uri="{FF2B5EF4-FFF2-40B4-BE49-F238E27FC236}">
                <a16:creationId xmlns="" xmlns:a16="http://schemas.microsoft.com/office/drawing/2014/main" id="{3DE120AF-1244-4985-B63B-1E4491CE48A3}"/>
              </a:ext>
            </a:extLst>
          </p:cNvPr>
          <p:cNvSpPr/>
          <p:nvPr/>
        </p:nvSpPr>
        <p:spPr>
          <a:xfrm>
            <a:off x="1022314" y="1000108"/>
            <a:ext cx="7893520" cy="4376528"/>
          </a:xfrm>
          <a:prstGeom prst="snip2SameRect">
            <a:avLst/>
          </a:prstGeom>
          <a:solidFill>
            <a:schemeClr val="accent4">
              <a:lumMod val="20000"/>
              <a:lumOff val="80000"/>
            </a:schemeClr>
          </a:solidFill>
          <a:ln>
            <a:solidFill>
              <a:srgbClr val="00B05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tx1"/>
                </a:solidFill>
                <a:latin typeface="Arial" pitchFamily="34" charset="0"/>
                <a:cs typeface="Arial" pitchFamily="34" charset="0"/>
              </a:rPr>
              <a:t>Cualitativo </a:t>
            </a:r>
            <a:endParaRPr lang="es-MX" sz="2800" b="1" dirty="0">
              <a:solidFill>
                <a:schemeClr val="tx1"/>
              </a:solidFill>
              <a:latin typeface="Arial" pitchFamily="34" charset="0"/>
              <a:cs typeface="Arial" pitchFamily="34" charset="0"/>
            </a:endParaRPr>
          </a:p>
          <a:p>
            <a:pPr algn="ctr"/>
            <a:endParaRPr lang="es-MX" sz="2800" dirty="0">
              <a:solidFill>
                <a:schemeClr val="tx1"/>
              </a:solidFill>
              <a:latin typeface="Arial" pitchFamily="34" charset="0"/>
              <a:cs typeface="Arial" pitchFamily="34" charset="0"/>
            </a:endParaRPr>
          </a:p>
          <a:p>
            <a:pPr algn="ctr"/>
            <a:r>
              <a:rPr lang="es-MX" sz="2800" dirty="0">
                <a:solidFill>
                  <a:schemeClr val="tx1"/>
                </a:solidFill>
                <a:latin typeface="Arial" pitchFamily="34" charset="0"/>
                <a:cs typeface="Arial" pitchFamily="34" charset="0"/>
              </a:rPr>
              <a:t>Proceso inductivo,  utiliza la recolección de datos para afinar las preguntas de investigación, se generan hipótesis/teorías durante o al final de la investigación.</a:t>
            </a:r>
          </a:p>
        </p:txBody>
      </p:sp>
    </p:spTree>
    <p:extLst>
      <p:ext uri="{BB962C8B-B14F-4D97-AF65-F5344CB8AC3E}">
        <p14:creationId xmlns="" xmlns:p14="http://schemas.microsoft.com/office/powerpoint/2010/main" val="3401439646"/>
      </p:ext>
    </p:extLst>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superiores cortadas 1">
            <a:extLst>
              <a:ext uri="{FF2B5EF4-FFF2-40B4-BE49-F238E27FC236}">
                <a16:creationId xmlns="" xmlns:a16="http://schemas.microsoft.com/office/drawing/2014/main" id="{580FB6CD-E135-448D-85A8-D54741C9E262}"/>
              </a:ext>
            </a:extLst>
          </p:cNvPr>
          <p:cNvSpPr/>
          <p:nvPr/>
        </p:nvSpPr>
        <p:spPr>
          <a:xfrm>
            <a:off x="1522380" y="928670"/>
            <a:ext cx="7358114" cy="4876594"/>
          </a:xfrm>
          <a:prstGeom prst="snip2SameRect">
            <a:avLst/>
          </a:prstGeom>
          <a:solidFill>
            <a:schemeClr val="accent5">
              <a:lumMod val="20000"/>
              <a:lumOff val="80000"/>
            </a:schemeClr>
          </a:solidFill>
          <a:ln>
            <a:solidFill>
              <a:srgbClr val="C0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tx1"/>
                </a:solidFill>
                <a:latin typeface="Arial" pitchFamily="34" charset="0"/>
                <a:cs typeface="Arial" pitchFamily="34" charset="0"/>
              </a:rPr>
              <a:t>Cuantitativa</a:t>
            </a:r>
          </a:p>
          <a:p>
            <a:pPr algn="ctr"/>
            <a:endParaRPr lang="es-MX" sz="2800" dirty="0">
              <a:solidFill>
                <a:schemeClr val="tx1"/>
              </a:solidFill>
              <a:latin typeface="Arial" pitchFamily="34" charset="0"/>
              <a:cs typeface="Arial" pitchFamily="34" charset="0"/>
            </a:endParaRPr>
          </a:p>
          <a:p>
            <a:pPr algn="ctr"/>
            <a:r>
              <a:rPr lang="es-MX" sz="2800" dirty="0">
                <a:solidFill>
                  <a:schemeClr val="tx1"/>
                </a:solidFill>
                <a:latin typeface="Arial" pitchFamily="34" charset="0"/>
                <a:cs typeface="Arial" pitchFamily="34" charset="0"/>
              </a:rPr>
              <a:t> Mide, evalúa resultados, utiliza estadísticas, su proceso es deductivo, se prueban hipótesis para aceptarlas o rechazarlas.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95221" y="980730"/>
            <a:ext cx="8444813" cy="4401205"/>
          </a:xfrm>
          <a:prstGeom prst="rect">
            <a:avLst/>
          </a:prstGeom>
          <a:ln>
            <a:solidFill>
              <a:schemeClr val="accent1">
                <a:lumMod val="60000"/>
                <a:lumOff val="40000"/>
              </a:schemeClr>
            </a:solidFill>
          </a:ln>
        </p:spPr>
        <p:txBody>
          <a:bodyPr wrap="square">
            <a:spAutoFit/>
          </a:bodyPr>
          <a:lstStyle/>
          <a:p>
            <a:pPr algn="just">
              <a:buClr>
                <a:schemeClr val="accent2">
                  <a:lumMod val="75000"/>
                </a:schemeClr>
              </a:buClr>
              <a:buFont typeface="Arial" pitchFamily="34" charset="0"/>
              <a:buChar char="•"/>
            </a:pPr>
            <a:r>
              <a:rPr lang="es-MX" sz="2800" dirty="0">
                <a:solidFill>
                  <a:prstClr val="black"/>
                </a:solidFill>
                <a:latin typeface="Arial" pitchFamily="34" charset="0"/>
                <a:cs typeface="Arial" pitchFamily="34" charset="0"/>
              </a:rPr>
              <a:t>• Distinguir las clasificaciones investigativas para la construcción del conocimiento científico mediante los diversos modelos y paradigmas, así como sus recursos metodológicos. </a:t>
            </a:r>
          </a:p>
          <a:p>
            <a:pPr algn="just">
              <a:buClr>
                <a:schemeClr val="accent2">
                  <a:lumMod val="75000"/>
                </a:schemeClr>
              </a:buClr>
              <a:buFont typeface="Arial" pitchFamily="34" charset="0"/>
              <a:buChar char="•"/>
            </a:pPr>
            <a:endParaRPr lang="es-MX" sz="2800" dirty="0">
              <a:solidFill>
                <a:prstClr val="black"/>
              </a:solidFill>
              <a:latin typeface="Arial" pitchFamily="34" charset="0"/>
              <a:cs typeface="Arial" pitchFamily="34" charset="0"/>
            </a:endParaRPr>
          </a:p>
          <a:p>
            <a:pPr algn="just">
              <a:buClr>
                <a:schemeClr val="accent2">
                  <a:lumMod val="75000"/>
                </a:schemeClr>
              </a:buClr>
              <a:buFont typeface="Arial" pitchFamily="34" charset="0"/>
              <a:buChar char="•"/>
            </a:pPr>
            <a:endParaRPr lang="es-MX" sz="2800" dirty="0">
              <a:solidFill>
                <a:prstClr val="black"/>
              </a:solidFill>
              <a:latin typeface="Arial" pitchFamily="34" charset="0"/>
              <a:cs typeface="Arial" pitchFamily="34" charset="0"/>
            </a:endParaRPr>
          </a:p>
          <a:p>
            <a:pPr algn="just">
              <a:buClr>
                <a:schemeClr val="accent2">
                  <a:lumMod val="75000"/>
                </a:schemeClr>
              </a:buClr>
              <a:buFont typeface="Arial" pitchFamily="34" charset="0"/>
              <a:buChar char="•"/>
            </a:pPr>
            <a:r>
              <a:rPr lang="es-MX" sz="2800" dirty="0">
                <a:solidFill>
                  <a:prstClr val="black"/>
                </a:solidFill>
                <a:latin typeface="Arial" pitchFamily="34" charset="0"/>
                <a:cs typeface="Arial" pitchFamily="34" charset="0"/>
              </a:rPr>
              <a:t>• Desarrollar las habilidades básicas investigativas para la construcción de un objeto de estudio elaborando un protocolo de investigación en el que se determine el marco del modelo de investigación.</a:t>
            </a:r>
          </a:p>
        </p:txBody>
      </p:sp>
    </p:spTree>
    <p:extLst>
      <p:ext uri="{BB962C8B-B14F-4D97-AF65-F5344CB8AC3E}">
        <p14:creationId xmlns="" xmlns:p14="http://schemas.microsoft.com/office/powerpoint/2010/main" val="209714428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 xmlns:a16="http://schemas.microsoft.com/office/drawing/2014/main" id="{131822F1-5D2B-4231-95B4-05F80C9F0712}"/>
              </a:ext>
            </a:extLst>
          </p:cNvPr>
          <p:cNvSpPr>
            <a:spLocks noGrp="1"/>
          </p:cNvSpPr>
          <p:nvPr>
            <p:ph type="title"/>
          </p:nvPr>
        </p:nvSpPr>
        <p:spPr>
          <a:xfrm>
            <a:off x="665124" y="928670"/>
            <a:ext cx="8643998" cy="2928958"/>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s-MX" sz="3600" b="1" dirty="0">
                <a:solidFill>
                  <a:srgbClr val="F94395"/>
                </a:solidFill>
                <a:latin typeface="Comic Sans MS" panose="030F0702030302020204" pitchFamily="66" charset="0"/>
              </a:rPr>
              <a:t/>
            </a:r>
            <a:br>
              <a:rPr lang="es-MX" sz="3600" b="1" dirty="0">
                <a:solidFill>
                  <a:srgbClr val="F94395"/>
                </a:solidFill>
                <a:latin typeface="Comic Sans MS" panose="030F0702030302020204" pitchFamily="66" charset="0"/>
              </a:rPr>
            </a:br>
            <a:r>
              <a:rPr lang="es-MX" sz="3600" b="1" dirty="0">
                <a:solidFill>
                  <a:srgbClr val="F94395"/>
                </a:solidFill>
                <a:latin typeface="Comic Sans MS" panose="030F0702030302020204" pitchFamily="66" charset="0"/>
              </a:rPr>
              <a:t/>
            </a:r>
            <a:br>
              <a:rPr lang="es-MX" sz="3600" b="1" dirty="0">
                <a:solidFill>
                  <a:srgbClr val="F94395"/>
                </a:solidFill>
                <a:latin typeface="Comic Sans MS" panose="030F0702030302020204" pitchFamily="66" charset="0"/>
              </a:rPr>
            </a:br>
            <a:r>
              <a:rPr lang="es-MX" sz="3600" b="1" dirty="0">
                <a:solidFill>
                  <a:srgbClr val="F94395"/>
                </a:solidFill>
                <a:latin typeface="Comic Sans MS" panose="030F0702030302020204" pitchFamily="66" charset="0"/>
              </a:rPr>
              <a:t/>
            </a:r>
            <a:br>
              <a:rPr lang="es-MX" sz="3600" b="1" dirty="0">
                <a:solidFill>
                  <a:srgbClr val="F94395"/>
                </a:solidFill>
                <a:latin typeface="Comic Sans MS" panose="030F0702030302020204" pitchFamily="66" charset="0"/>
              </a:rPr>
            </a:br>
            <a:r>
              <a:rPr lang="es-MX" sz="3600" b="1" dirty="0">
                <a:solidFill>
                  <a:srgbClr val="F94395"/>
                </a:solidFill>
                <a:latin typeface="Comic Sans MS" panose="030F0702030302020204" pitchFamily="66" charset="0"/>
              </a:rPr>
              <a:t/>
            </a:r>
            <a:br>
              <a:rPr lang="es-MX" sz="3600" b="1" dirty="0">
                <a:solidFill>
                  <a:srgbClr val="F94395"/>
                </a:solidFill>
                <a:latin typeface="Comic Sans MS" panose="030F0702030302020204" pitchFamily="66" charset="0"/>
              </a:rPr>
            </a:br>
            <a:r>
              <a:rPr lang="es-MX" sz="3600" b="1" dirty="0">
                <a:solidFill>
                  <a:srgbClr val="F94395"/>
                </a:solidFill>
                <a:latin typeface="Comic Sans MS" panose="030F0702030302020204" pitchFamily="66" charset="0"/>
              </a:rPr>
              <a:t/>
            </a:r>
            <a:br>
              <a:rPr lang="es-MX" sz="3600" b="1" dirty="0">
                <a:solidFill>
                  <a:srgbClr val="F94395"/>
                </a:solidFill>
                <a:latin typeface="Comic Sans MS" panose="030F0702030302020204" pitchFamily="66" charset="0"/>
              </a:rPr>
            </a:br>
            <a:r>
              <a:rPr lang="es-MX" sz="3100" b="1" dirty="0">
                <a:solidFill>
                  <a:schemeClr val="tx1"/>
                </a:solidFill>
                <a:latin typeface="Arial" pitchFamily="34" charset="0"/>
                <a:cs typeface="Arial" pitchFamily="34" charset="0"/>
              </a:rPr>
              <a:t>11. Conclusiones y/o recomendaciones</a:t>
            </a:r>
            <a:r>
              <a:rPr lang="es-MX" dirty="0"/>
              <a:t/>
            </a:r>
            <a:br>
              <a:rPr lang="es-MX" dirty="0"/>
            </a:br>
            <a:endParaRPr lang="es-MX" dirty="0"/>
          </a:p>
        </p:txBody>
      </p:sp>
    </p:spTree>
    <p:extLst>
      <p:ext uri="{BB962C8B-B14F-4D97-AF65-F5344CB8AC3E}">
        <p14:creationId xmlns="" xmlns:p14="http://schemas.microsoft.com/office/powerpoint/2010/main" val="391247817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 xmlns:a16="http://schemas.microsoft.com/office/drawing/2014/main" id="{C2B10394-6FEB-4658-8AFB-A5AB7521553C}"/>
              </a:ext>
            </a:extLst>
          </p:cNvPr>
          <p:cNvSpPr txBox="1"/>
          <p:nvPr/>
        </p:nvSpPr>
        <p:spPr>
          <a:xfrm>
            <a:off x="981844" y="620688"/>
            <a:ext cx="8398716" cy="349634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sz="2800" dirty="0" smtClean="0">
                <a:latin typeface="Arial" pitchFamily="34" charset="0"/>
                <a:cs typeface="Arial" pitchFamily="34" charset="0"/>
              </a:rPr>
              <a:t>Al </a:t>
            </a:r>
            <a:r>
              <a:rPr lang="es-MX" sz="2800" dirty="0">
                <a:latin typeface="Arial" pitchFamily="34" charset="0"/>
                <a:cs typeface="Arial" pitchFamily="34" charset="0"/>
              </a:rPr>
              <a:t>obtener los resultados estos debe ser aprovechado para proponer, predecir, argumentar, describir, explicar</a:t>
            </a:r>
            <a:r>
              <a:rPr lang="es-MX" sz="2800" dirty="0" smtClean="0">
                <a:latin typeface="Arial" pitchFamily="34" charset="0"/>
                <a:cs typeface="Arial" pitchFamily="34" charset="0"/>
              </a:rPr>
              <a:t>.</a:t>
            </a:r>
          </a:p>
          <a:p>
            <a:pPr algn="just"/>
            <a:endParaRPr lang="es-MX" sz="2800" dirty="0">
              <a:latin typeface="Arial" pitchFamily="34" charset="0"/>
              <a:cs typeface="Arial" pitchFamily="34" charset="0"/>
            </a:endParaRPr>
          </a:p>
          <a:p>
            <a:pPr algn="just"/>
            <a:r>
              <a:rPr lang="es-MX" sz="2800" dirty="0">
                <a:latin typeface="Arial" pitchFamily="34" charset="0"/>
                <a:cs typeface="Arial" pitchFamily="34" charset="0"/>
              </a:rPr>
              <a:t>Es decir se debe concluir con el análisis de la investigación, con esto se pretende unir todos los puntos.</a:t>
            </a:r>
          </a:p>
          <a:p>
            <a:pPr>
              <a:lnSpc>
                <a:spcPct val="90000"/>
              </a:lnSpc>
            </a:pPr>
            <a:endParaRPr lang="es-MX" sz="2800" dirty="0"/>
          </a:p>
        </p:txBody>
      </p:sp>
    </p:spTree>
    <p:extLst>
      <p:ext uri="{BB962C8B-B14F-4D97-AF65-F5344CB8AC3E}">
        <p14:creationId xmlns="" xmlns:p14="http://schemas.microsoft.com/office/powerpoint/2010/main" val="381153617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a:extLst>
              <a:ext uri="{FF2B5EF4-FFF2-40B4-BE49-F238E27FC236}">
                <a16:creationId xmlns="" xmlns:a16="http://schemas.microsoft.com/office/drawing/2014/main" id="{4F0AD3E1-B5A3-4E79-8372-0A441A4F6711}"/>
              </a:ext>
            </a:extLst>
          </p:cNvPr>
          <p:cNvSpPr/>
          <p:nvPr/>
        </p:nvSpPr>
        <p:spPr>
          <a:xfrm>
            <a:off x="307934" y="214290"/>
            <a:ext cx="4994390" cy="4754927"/>
          </a:xfrm>
          <a:prstGeom prst="ellipse">
            <a:avLst/>
          </a:prstGeom>
          <a:ln>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dirty="0">
                <a:solidFill>
                  <a:schemeClr val="tx1"/>
                </a:solidFill>
                <a:latin typeface="Arial" pitchFamily="34" charset="0"/>
                <a:cs typeface="Arial" pitchFamily="34" charset="0"/>
              </a:rPr>
              <a:t>La tarea de la investigación realizada es el encontrar soluciones viables a la problemática que dio origen al tema de estudio.</a:t>
            </a:r>
          </a:p>
        </p:txBody>
      </p:sp>
      <p:sp>
        <p:nvSpPr>
          <p:cNvPr id="6" name="Elipse 5">
            <a:extLst>
              <a:ext uri="{FF2B5EF4-FFF2-40B4-BE49-F238E27FC236}">
                <a16:creationId xmlns="" xmlns:a16="http://schemas.microsoft.com/office/drawing/2014/main" id="{30E5B4D0-4F82-4E7D-8612-F36D516903EF}"/>
              </a:ext>
            </a:extLst>
          </p:cNvPr>
          <p:cNvSpPr/>
          <p:nvPr/>
        </p:nvSpPr>
        <p:spPr>
          <a:xfrm>
            <a:off x="6094412" y="1285860"/>
            <a:ext cx="4857784" cy="4500594"/>
          </a:xfrm>
          <a:prstGeom prst="ellipse">
            <a:avLst/>
          </a:prstGeom>
          <a:ln>
            <a:solidFill>
              <a:srgbClr val="00B050"/>
            </a:solidFill>
          </a:ln>
        </p:spPr>
        <p:style>
          <a:lnRef idx="0">
            <a:schemeClr val="accent4"/>
          </a:lnRef>
          <a:fillRef idx="3">
            <a:schemeClr val="accent4"/>
          </a:fillRef>
          <a:effectRef idx="3">
            <a:schemeClr val="accent4"/>
          </a:effectRef>
          <a:fontRef idx="minor">
            <a:schemeClr val="lt1"/>
          </a:fontRef>
        </p:style>
        <p:txBody>
          <a:bodyPr rtlCol="0" anchor="ctr"/>
          <a:lstStyle/>
          <a:p>
            <a:pPr algn="just"/>
            <a:endParaRPr lang="es-MX" sz="2400" dirty="0">
              <a:solidFill>
                <a:schemeClr val="tx1"/>
              </a:solidFill>
              <a:latin typeface="Arial" pitchFamily="34" charset="0"/>
              <a:cs typeface="Arial" pitchFamily="34" charset="0"/>
            </a:endParaRPr>
          </a:p>
          <a:p>
            <a:pPr algn="just"/>
            <a:r>
              <a:rPr lang="es-MX" sz="2400" dirty="0">
                <a:solidFill>
                  <a:schemeClr val="tx1"/>
                </a:solidFill>
                <a:latin typeface="Arial" pitchFamily="34" charset="0"/>
                <a:cs typeface="Arial" pitchFamily="34" charset="0"/>
              </a:rPr>
              <a:t>La investigación social es el proceso que utilizando el método científico permite nuevos conocimientos de la realidad social.</a:t>
            </a:r>
          </a:p>
          <a:p>
            <a:pPr algn="just"/>
            <a:endParaRPr lang="es-MX" sz="2400" dirty="0">
              <a:solidFill>
                <a:schemeClr val="tx1"/>
              </a:solidFill>
              <a:latin typeface="Arial" pitchFamily="34" charset="0"/>
              <a:cs typeface="Arial" pitchFamily="34" charset="0"/>
            </a:endParaRPr>
          </a:p>
        </p:txBody>
      </p:sp>
    </p:spTree>
    <p:extLst>
      <p:ext uri="{BB962C8B-B14F-4D97-AF65-F5344CB8AC3E}">
        <p14:creationId xmlns="" xmlns:p14="http://schemas.microsoft.com/office/powerpoint/2010/main" val="381153617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80">
                                          <p:stCondLst>
                                            <p:cond delay="0"/>
                                          </p:stCondLst>
                                        </p:cTn>
                                        <p:tgtEl>
                                          <p:spTgt spid="6"/>
                                        </p:tgtEl>
                                      </p:cBhvr>
                                    </p:animEffect>
                                    <p:anim calcmode="lin" valueType="num">
                                      <p:cBhvr>
                                        <p:cTn id="13"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8" dur="26">
                                          <p:stCondLst>
                                            <p:cond delay="650"/>
                                          </p:stCondLst>
                                        </p:cTn>
                                        <p:tgtEl>
                                          <p:spTgt spid="6"/>
                                        </p:tgtEl>
                                      </p:cBhvr>
                                      <p:to x="100000" y="60000"/>
                                    </p:animScale>
                                    <p:animScale>
                                      <p:cBhvr>
                                        <p:cTn id="19" dur="166" decel="50000">
                                          <p:stCondLst>
                                            <p:cond delay="676"/>
                                          </p:stCondLst>
                                        </p:cTn>
                                        <p:tgtEl>
                                          <p:spTgt spid="6"/>
                                        </p:tgtEl>
                                      </p:cBhvr>
                                      <p:to x="100000" y="100000"/>
                                    </p:animScale>
                                    <p:animScale>
                                      <p:cBhvr>
                                        <p:cTn id="20" dur="26">
                                          <p:stCondLst>
                                            <p:cond delay="1312"/>
                                          </p:stCondLst>
                                        </p:cTn>
                                        <p:tgtEl>
                                          <p:spTgt spid="6"/>
                                        </p:tgtEl>
                                      </p:cBhvr>
                                      <p:to x="100000" y="80000"/>
                                    </p:animScale>
                                    <p:animScale>
                                      <p:cBhvr>
                                        <p:cTn id="21" dur="166" decel="50000">
                                          <p:stCondLst>
                                            <p:cond delay="1338"/>
                                          </p:stCondLst>
                                        </p:cTn>
                                        <p:tgtEl>
                                          <p:spTgt spid="6"/>
                                        </p:tgtEl>
                                      </p:cBhvr>
                                      <p:to x="100000" y="100000"/>
                                    </p:animScale>
                                    <p:animScale>
                                      <p:cBhvr>
                                        <p:cTn id="22" dur="26">
                                          <p:stCondLst>
                                            <p:cond delay="1642"/>
                                          </p:stCondLst>
                                        </p:cTn>
                                        <p:tgtEl>
                                          <p:spTgt spid="6"/>
                                        </p:tgtEl>
                                      </p:cBhvr>
                                      <p:to x="100000" y="90000"/>
                                    </p:animScale>
                                    <p:animScale>
                                      <p:cBhvr>
                                        <p:cTn id="23" dur="166" decel="50000">
                                          <p:stCondLst>
                                            <p:cond delay="1668"/>
                                          </p:stCondLst>
                                        </p:cTn>
                                        <p:tgtEl>
                                          <p:spTgt spid="6"/>
                                        </p:tgtEl>
                                      </p:cBhvr>
                                      <p:to x="100000" y="100000"/>
                                    </p:animScale>
                                    <p:animScale>
                                      <p:cBhvr>
                                        <p:cTn id="24" dur="26">
                                          <p:stCondLst>
                                            <p:cond delay="1808"/>
                                          </p:stCondLst>
                                        </p:cTn>
                                        <p:tgtEl>
                                          <p:spTgt spid="6"/>
                                        </p:tgtEl>
                                      </p:cBhvr>
                                      <p:to x="100000" y="95000"/>
                                    </p:animScale>
                                    <p:animScale>
                                      <p:cBhvr>
                                        <p:cTn id="25"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0ACF8B2-8707-46DB-9985-C1544D1A486C}"/>
              </a:ext>
            </a:extLst>
          </p:cNvPr>
          <p:cNvSpPr>
            <a:spLocks noGrp="1"/>
          </p:cNvSpPr>
          <p:nvPr>
            <p:ph type="ctrTitle"/>
          </p:nvPr>
        </p:nvSpPr>
        <p:spPr>
          <a:xfrm>
            <a:off x="879438" y="3000372"/>
            <a:ext cx="8501122" cy="2303540"/>
          </a:xfrm>
        </p:spPr>
        <p:style>
          <a:lnRef idx="1">
            <a:schemeClr val="accent1"/>
          </a:lnRef>
          <a:fillRef idx="2">
            <a:schemeClr val="accent1"/>
          </a:fillRef>
          <a:effectRef idx="1">
            <a:schemeClr val="accent1"/>
          </a:effectRef>
          <a:fontRef idx="minor">
            <a:schemeClr val="dk1"/>
          </a:fontRef>
        </p:style>
        <p:txBody>
          <a:bodyPr/>
          <a:lstStyle/>
          <a:p>
            <a:pPr algn="ctr"/>
            <a:r>
              <a:rPr lang="es-MX" b="1" dirty="0">
                <a:latin typeface="Comic Sans MS" panose="030F0702030302020204" pitchFamily="66" charset="0"/>
              </a:rPr>
              <a:t/>
            </a:r>
            <a:br>
              <a:rPr lang="es-MX" b="1" dirty="0">
                <a:latin typeface="Comic Sans MS" panose="030F0702030302020204" pitchFamily="66" charset="0"/>
              </a:rPr>
            </a:br>
            <a:r>
              <a:rPr lang="es-MX" b="1" dirty="0">
                <a:latin typeface="Comic Sans MS" panose="030F0702030302020204" pitchFamily="66" charset="0"/>
              </a:rPr>
              <a:t/>
            </a:r>
            <a:br>
              <a:rPr lang="es-MX" b="1" dirty="0">
                <a:latin typeface="Comic Sans MS" panose="030F0702030302020204" pitchFamily="66" charset="0"/>
              </a:rPr>
            </a:br>
            <a:r>
              <a:rPr lang="es-MX" sz="2800" b="1" dirty="0">
                <a:solidFill>
                  <a:schemeClr val="tx1"/>
                </a:solidFill>
                <a:latin typeface="Arial" pitchFamily="34" charset="0"/>
                <a:cs typeface="Arial" pitchFamily="34" charset="0"/>
              </a:rPr>
              <a:t>12. Cronograma de actividades</a:t>
            </a:r>
            <a:r>
              <a:rPr lang="es-MX" dirty="0"/>
              <a:t/>
            </a:r>
            <a:br>
              <a:rPr lang="es-MX" dirty="0"/>
            </a:br>
            <a:endParaRPr lang="es-MX" dirty="0"/>
          </a:p>
        </p:txBody>
      </p:sp>
    </p:spTree>
    <p:extLst>
      <p:ext uri="{BB962C8B-B14F-4D97-AF65-F5344CB8AC3E}">
        <p14:creationId xmlns="" xmlns:p14="http://schemas.microsoft.com/office/powerpoint/2010/main" val="26738422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22248" y="500042"/>
            <a:ext cx="8618577" cy="164352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90000"/>
              </a:lnSpc>
            </a:pPr>
            <a:r>
              <a:rPr lang="es-MX" sz="2800" dirty="0" smtClean="0">
                <a:latin typeface="Arial" pitchFamily="34" charset="0"/>
                <a:cs typeface="Arial" pitchFamily="34" charset="0"/>
              </a:rPr>
              <a:t>Está </a:t>
            </a:r>
            <a:r>
              <a:rPr lang="es-MX" sz="2800" dirty="0" smtClean="0">
                <a:latin typeface="Arial" pitchFamily="34" charset="0"/>
                <a:cs typeface="Arial" pitchFamily="34" charset="0"/>
              </a:rPr>
              <a:t>compuesto por un eje vertical donde se establecen las actividades que constituyen el trabajo que se va a ejecutar, y un eje horizontal que muestra en un calendario la duración de cada una de ellas. </a:t>
            </a:r>
            <a:endParaRPr lang="es-MX" sz="2800" dirty="0">
              <a:latin typeface="Arial" pitchFamily="34" charset="0"/>
              <a:cs typeface="Arial"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0" y="214290"/>
          <a:ext cx="12023766" cy="6357983"/>
        </p:xfrm>
        <a:graphic>
          <a:graphicData uri="http://schemas.openxmlformats.org/drawingml/2006/table">
            <a:tbl>
              <a:tblPr/>
              <a:tblGrid>
                <a:gridCol w="4058021"/>
                <a:gridCol w="150297"/>
                <a:gridCol w="230355"/>
                <a:gridCol w="413239"/>
                <a:gridCol w="184189"/>
                <a:gridCol w="421542"/>
                <a:gridCol w="423619"/>
                <a:gridCol w="423619"/>
                <a:gridCol w="423619"/>
                <a:gridCol w="420505"/>
                <a:gridCol w="501494"/>
                <a:gridCol w="501494"/>
                <a:gridCol w="501494"/>
                <a:gridCol w="501494"/>
                <a:gridCol w="621933"/>
                <a:gridCol w="501494"/>
                <a:gridCol w="501494"/>
                <a:gridCol w="1093566"/>
                <a:gridCol w="150298"/>
              </a:tblGrid>
              <a:tr h="301324">
                <a:tc gridSpan="19">
                  <a:txBody>
                    <a:bodyPr/>
                    <a:lstStyle/>
                    <a:p>
                      <a:pPr algn="ctr">
                        <a:lnSpc>
                          <a:spcPct val="115000"/>
                        </a:lnSpc>
                        <a:spcAft>
                          <a:spcPts val="0"/>
                        </a:spcAft>
                      </a:pPr>
                      <a:endParaRPr lang="es-MX" sz="700" dirty="0">
                        <a:latin typeface="Calibri"/>
                        <a:ea typeface="Calibri"/>
                        <a:cs typeface="Times New Roman"/>
                      </a:endParaRPr>
                    </a:p>
                  </a:txBody>
                  <a:tcPr marL="44138" marR="4413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61020">
                <a:tc rowSpan="3">
                  <a:txBody>
                    <a:bodyPr/>
                    <a:lstStyle/>
                    <a:p>
                      <a:pPr algn="ctr">
                        <a:lnSpc>
                          <a:spcPct val="115000"/>
                        </a:lnSpc>
                        <a:spcAft>
                          <a:spcPts val="0"/>
                        </a:spcAft>
                      </a:pPr>
                      <a:r>
                        <a:rPr lang="es-MX" sz="1200" b="1" dirty="0">
                          <a:latin typeface="Arial"/>
                          <a:ea typeface="Calibri"/>
                          <a:cs typeface="Times New Roman"/>
                        </a:rPr>
                        <a:t>Fases</a:t>
                      </a:r>
                      <a:endParaRPr lang="es-MX" sz="1100" b="1" dirty="0">
                        <a:latin typeface="Calibri"/>
                        <a:ea typeface="Calibri"/>
                        <a:cs typeface="Times New Roman"/>
                      </a:endParaRPr>
                    </a:p>
                  </a:txBody>
                  <a:tcPr marL="44138" marR="44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gridSpan="18">
                  <a:txBody>
                    <a:bodyPr/>
                    <a:lstStyle/>
                    <a:p>
                      <a:pPr algn="ctr">
                        <a:lnSpc>
                          <a:spcPct val="115000"/>
                        </a:lnSpc>
                        <a:spcAft>
                          <a:spcPts val="0"/>
                        </a:spcAft>
                      </a:pPr>
                      <a:endParaRPr lang="es-MX" sz="700" dirty="0">
                        <a:latin typeface="Calibri"/>
                        <a:ea typeface="Calibri"/>
                        <a:cs typeface="Times New Roman"/>
                      </a:endParaRPr>
                    </a:p>
                  </a:txBody>
                  <a:tcPr marL="44138" marR="44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10900">
                <a:tc vMerge="1">
                  <a:txBody>
                    <a:bodyPr/>
                    <a:lstStyle/>
                    <a:p>
                      <a:endParaRPr lang="es-MX"/>
                    </a:p>
                  </a:txBody>
                  <a:tcPr/>
                </a:tc>
                <a:tc gridSpan="5">
                  <a:txBody>
                    <a:bodyPr/>
                    <a:lstStyle/>
                    <a:p>
                      <a:pPr algn="ctr">
                        <a:lnSpc>
                          <a:spcPct val="115000"/>
                        </a:lnSpc>
                        <a:spcAft>
                          <a:spcPts val="0"/>
                        </a:spcAft>
                      </a:pPr>
                      <a:r>
                        <a:rPr lang="es-MX" sz="1100" b="1" dirty="0">
                          <a:latin typeface="Arial"/>
                          <a:ea typeface="Calibri"/>
                          <a:cs typeface="Times New Roman"/>
                        </a:rPr>
                        <a:t>Agosto</a:t>
                      </a:r>
                      <a:endParaRPr lang="es-MX" sz="1050" b="1" dirty="0">
                        <a:latin typeface="Calibri"/>
                        <a:ea typeface="Calibri"/>
                        <a:cs typeface="Times New Roman"/>
                      </a:endParaRPr>
                    </a:p>
                  </a:txBody>
                  <a:tcPr marL="44138" marR="44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gn="ctr">
                        <a:lnSpc>
                          <a:spcPct val="115000"/>
                        </a:lnSpc>
                        <a:spcAft>
                          <a:spcPts val="0"/>
                        </a:spcAft>
                      </a:pPr>
                      <a:r>
                        <a:rPr lang="es-MX" sz="1100" b="1" dirty="0">
                          <a:latin typeface="Arial"/>
                          <a:ea typeface="Calibri"/>
                          <a:cs typeface="Times New Roman"/>
                        </a:rPr>
                        <a:t>Septiembre</a:t>
                      </a:r>
                      <a:endParaRPr lang="es-MX" sz="1050" b="1" dirty="0">
                        <a:latin typeface="Calibri"/>
                        <a:ea typeface="Calibri"/>
                        <a:cs typeface="Times New Roman"/>
                      </a:endParaRPr>
                    </a:p>
                  </a:txBody>
                  <a:tcPr marL="44138" marR="44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gn="ctr">
                        <a:lnSpc>
                          <a:spcPct val="115000"/>
                        </a:lnSpc>
                        <a:spcAft>
                          <a:spcPts val="0"/>
                        </a:spcAft>
                      </a:pPr>
                      <a:r>
                        <a:rPr lang="es-MX" sz="1100" b="1" dirty="0">
                          <a:latin typeface="Arial"/>
                          <a:ea typeface="Calibri"/>
                          <a:cs typeface="Times New Roman"/>
                        </a:rPr>
                        <a:t>Octubre</a:t>
                      </a:r>
                      <a:endParaRPr lang="es-MX" sz="1050" b="1" dirty="0">
                        <a:latin typeface="Calibri"/>
                        <a:ea typeface="Calibri"/>
                        <a:cs typeface="Times New Roman"/>
                      </a:endParaRPr>
                    </a:p>
                  </a:txBody>
                  <a:tcPr marL="44138" marR="44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gn="ctr">
                        <a:lnSpc>
                          <a:spcPct val="115000"/>
                        </a:lnSpc>
                        <a:spcAft>
                          <a:spcPts val="0"/>
                        </a:spcAft>
                      </a:pPr>
                      <a:r>
                        <a:rPr lang="es-MX" sz="1100" b="1" dirty="0">
                          <a:latin typeface="Arial"/>
                          <a:ea typeface="Calibri"/>
                          <a:cs typeface="Times New Roman"/>
                        </a:rPr>
                        <a:t>Noviembre</a:t>
                      </a:r>
                      <a:endParaRPr lang="es-MX" sz="1050" b="1" dirty="0">
                        <a:latin typeface="Calibri"/>
                        <a:ea typeface="Calibri"/>
                        <a:cs typeface="Times New Roman"/>
                      </a:endParaRPr>
                    </a:p>
                  </a:txBody>
                  <a:tcPr marL="44138" marR="44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ctr">
                        <a:lnSpc>
                          <a:spcPct val="115000"/>
                        </a:lnSpc>
                        <a:spcAft>
                          <a:spcPts val="0"/>
                        </a:spcAft>
                      </a:pPr>
                      <a:endParaRPr lang="es-MX" sz="700" dirty="0">
                        <a:latin typeface="Calibri"/>
                        <a:ea typeface="Calibri"/>
                        <a:cs typeface="Times New Roman"/>
                      </a:endParaRPr>
                    </a:p>
                  </a:txBody>
                  <a:tcPr marL="44138" marR="44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900">
                <a:tc vMerge="1">
                  <a:txBody>
                    <a:bodyPr/>
                    <a:lstStyle/>
                    <a:p>
                      <a:endParaRPr lang="es-MX"/>
                    </a:p>
                  </a:txBody>
                  <a:tcPr/>
                </a:tc>
                <a:tc>
                  <a:txBody>
                    <a:bodyPr/>
                    <a:lstStyle/>
                    <a:p>
                      <a:pPr algn="ctr">
                        <a:lnSpc>
                          <a:spcPct val="115000"/>
                        </a:lnSpc>
                        <a:spcAft>
                          <a:spcPts val="0"/>
                        </a:spcAft>
                      </a:pPr>
                      <a:r>
                        <a:rPr lang="es-MX" sz="800" b="1">
                          <a:latin typeface="Arial"/>
                          <a:ea typeface="Calibri"/>
                          <a:cs typeface="Times New Roman"/>
                        </a:rPr>
                        <a:t>1</a:t>
                      </a:r>
                      <a:endParaRPr lang="es-MX" sz="700">
                        <a:latin typeface="Calibri"/>
                        <a:ea typeface="Calibri"/>
                        <a:cs typeface="Times New Roman"/>
                      </a:endParaRPr>
                    </a:p>
                  </a:txBody>
                  <a:tcPr marL="44138" marR="44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800" b="1" dirty="0">
                          <a:latin typeface="Arial"/>
                          <a:ea typeface="Calibri"/>
                          <a:cs typeface="Times New Roman"/>
                        </a:rPr>
                        <a:t>2</a:t>
                      </a:r>
                      <a:endParaRPr lang="es-MX" sz="700" dirty="0">
                        <a:latin typeface="Calibri"/>
                        <a:ea typeface="Calibri"/>
                        <a:cs typeface="Times New Roman"/>
                      </a:endParaRPr>
                    </a:p>
                  </a:txBody>
                  <a:tcPr marL="44138" marR="44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MX" sz="800" b="1">
                          <a:latin typeface="Arial"/>
                          <a:ea typeface="Calibri"/>
                          <a:cs typeface="Times New Roman"/>
                        </a:rPr>
                        <a:t>3</a:t>
                      </a:r>
                      <a:endParaRPr lang="es-MX" sz="700">
                        <a:latin typeface="Calibri"/>
                        <a:ea typeface="Calibri"/>
                        <a:cs typeface="Times New Roman"/>
                      </a:endParaRPr>
                    </a:p>
                  </a:txBody>
                  <a:tcPr marL="44138" marR="44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nSpc>
                          <a:spcPct val="115000"/>
                        </a:lnSpc>
                        <a:spcAft>
                          <a:spcPts val="0"/>
                        </a:spcAft>
                      </a:pPr>
                      <a:r>
                        <a:rPr lang="es-MX" sz="800" b="1">
                          <a:latin typeface="Arial"/>
                          <a:ea typeface="Calibri"/>
                          <a:cs typeface="Times New Roman"/>
                        </a:rPr>
                        <a:t>4</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5</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6</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7</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8</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9</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10</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11</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12</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13</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14</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15</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800" b="1">
                          <a:latin typeface="Arial"/>
                          <a:ea typeface="Calibri"/>
                          <a:cs typeface="Times New Roman"/>
                        </a:rPr>
                        <a:t>16</a:t>
                      </a: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6348">
                <a:tc>
                  <a:txBody>
                    <a:bodyPr/>
                    <a:lstStyle/>
                    <a:p>
                      <a:pPr algn="just">
                        <a:lnSpc>
                          <a:spcPct val="115000"/>
                        </a:lnSpc>
                        <a:spcAft>
                          <a:spcPts val="0"/>
                        </a:spcAft>
                      </a:pPr>
                      <a:r>
                        <a:rPr lang="es-MX" sz="1200" b="1" dirty="0">
                          <a:latin typeface="Arial"/>
                          <a:ea typeface="Calibri"/>
                          <a:cs typeface="Times New Roman"/>
                        </a:rPr>
                        <a:t>Establecer tema de investigación y objetivo general.</a:t>
                      </a:r>
                      <a:endParaRPr lang="es-MX" sz="1100" b="1"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99"/>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059">
                <a:tc>
                  <a:txBody>
                    <a:bodyPr/>
                    <a:lstStyle/>
                    <a:p>
                      <a:pPr algn="just">
                        <a:lnSpc>
                          <a:spcPct val="115000"/>
                        </a:lnSpc>
                        <a:spcAft>
                          <a:spcPts val="0"/>
                        </a:spcAft>
                      </a:pPr>
                      <a:r>
                        <a:rPr lang="es-MX" sz="1200" b="1" dirty="0">
                          <a:latin typeface="Arial"/>
                          <a:ea typeface="Calibri"/>
                          <a:cs typeface="Times New Roman"/>
                        </a:rPr>
                        <a:t>Investigación e indagación de información sobre el tema. </a:t>
                      </a:r>
                      <a:endParaRPr lang="es-MX" sz="1100" b="1"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99"/>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gridSpan="2">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98">
                <a:tc>
                  <a:txBody>
                    <a:bodyPr/>
                    <a:lstStyle/>
                    <a:p>
                      <a:pPr algn="just">
                        <a:lnSpc>
                          <a:spcPct val="115000"/>
                        </a:lnSpc>
                        <a:spcAft>
                          <a:spcPts val="0"/>
                        </a:spcAft>
                      </a:pPr>
                      <a:r>
                        <a:rPr lang="es-MX" sz="1200" b="1" dirty="0">
                          <a:latin typeface="Arial"/>
                          <a:ea typeface="Calibri"/>
                          <a:cs typeface="Times New Roman"/>
                        </a:rPr>
                        <a:t>Generar capitulado y objetivos particulares.</a:t>
                      </a:r>
                      <a:endParaRPr lang="es-MX" sz="1100" b="1"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hMerge="1">
                  <a:txBody>
                    <a:bodyPr/>
                    <a:lstStyle/>
                    <a:p>
                      <a:endParaRPr lang="es-MX"/>
                    </a:p>
                  </a:txBody>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059">
                <a:tc>
                  <a:txBody>
                    <a:bodyPr/>
                    <a:lstStyle/>
                    <a:p>
                      <a:pPr algn="just">
                        <a:lnSpc>
                          <a:spcPct val="115000"/>
                        </a:lnSpc>
                        <a:spcAft>
                          <a:spcPts val="0"/>
                        </a:spcAft>
                      </a:pPr>
                      <a:r>
                        <a:rPr lang="es-MX" sz="1200" b="1" dirty="0">
                          <a:latin typeface="Arial"/>
                          <a:ea typeface="Calibri"/>
                          <a:cs typeface="Times New Roman"/>
                        </a:rPr>
                        <a:t>Realizar el marco de referencia y la justificación del tema.</a:t>
                      </a:r>
                      <a:endParaRPr lang="es-MX" sz="1100" b="1"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059">
                <a:tc>
                  <a:txBody>
                    <a:bodyPr/>
                    <a:lstStyle/>
                    <a:p>
                      <a:pPr algn="just">
                        <a:lnSpc>
                          <a:spcPct val="115000"/>
                        </a:lnSpc>
                        <a:spcAft>
                          <a:spcPts val="0"/>
                        </a:spcAft>
                      </a:pPr>
                      <a:r>
                        <a:rPr lang="es-MX" sz="1200" b="1" dirty="0">
                          <a:latin typeface="Arial"/>
                          <a:ea typeface="Calibri"/>
                          <a:cs typeface="Times New Roman"/>
                        </a:rPr>
                        <a:t>Formulación de hipótesis y preguntas de investigación. </a:t>
                      </a:r>
                      <a:endParaRPr lang="es-MX" sz="1100" b="1"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98">
                <a:tc>
                  <a:txBody>
                    <a:bodyPr/>
                    <a:lstStyle/>
                    <a:p>
                      <a:pPr algn="just">
                        <a:lnSpc>
                          <a:spcPct val="115000"/>
                        </a:lnSpc>
                        <a:spcAft>
                          <a:spcPts val="0"/>
                        </a:spcAft>
                      </a:pPr>
                      <a:r>
                        <a:rPr lang="es-MX" sz="1200" b="1" dirty="0">
                          <a:latin typeface="Arial"/>
                          <a:ea typeface="Calibri"/>
                          <a:cs typeface="Times New Roman"/>
                        </a:rPr>
                        <a:t>Revisión de protocolo.</a:t>
                      </a:r>
                      <a:endParaRPr lang="es-MX" sz="1100" b="1"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059">
                <a:tc>
                  <a:txBody>
                    <a:bodyPr/>
                    <a:lstStyle/>
                    <a:p>
                      <a:pPr algn="just">
                        <a:lnSpc>
                          <a:spcPct val="115000"/>
                        </a:lnSpc>
                        <a:spcAft>
                          <a:spcPts val="0"/>
                        </a:spcAft>
                      </a:pPr>
                      <a:r>
                        <a:rPr lang="es-MX" sz="1200" b="1" dirty="0">
                          <a:latin typeface="Arial"/>
                          <a:ea typeface="Calibri"/>
                          <a:cs typeface="Times New Roman"/>
                        </a:rPr>
                        <a:t>Realizar entrevistas a empleados de distintas organizaciones similares.</a:t>
                      </a:r>
                      <a:endParaRPr lang="es-MX" sz="1100" b="1"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3300"/>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3300"/>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798">
                <a:tc>
                  <a:txBody>
                    <a:bodyPr/>
                    <a:lstStyle/>
                    <a:p>
                      <a:pPr algn="just">
                        <a:lnSpc>
                          <a:spcPct val="115000"/>
                        </a:lnSpc>
                        <a:spcAft>
                          <a:spcPts val="0"/>
                        </a:spcAft>
                      </a:pPr>
                      <a:r>
                        <a:rPr lang="es-MX" sz="1200" b="1" dirty="0">
                          <a:latin typeface="Arial"/>
                          <a:ea typeface="Calibri"/>
                          <a:cs typeface="Times New Roman"/>
                        </a:rPr>
                        <a:t>Indagar a fondo y reunir la información necesaria para complementar el cuerpo de la investigación.</a:t>
                      </a:r>
                      <a:endParaRPr lang="es-MX" sz="1100" b="1"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3399"/>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701">
                <a:tc>
                  <a:txBody>
                    <a:bodyPr/>
                    <a:lstStyle/>
                    <a:p>
                      <a:pPr algn="just">
                        <a:lnSpc>
                          <a:spcPct val="115000"/>
                        </a:lnSpc>
                        <a:spcAft>
                          <a:spcPts val="0"/>
                        </a:spcAft>
                      </a:pPr>
                      <a:r>
                        <a:rPr lang="es-MX" sz="1200" b="1" dirty="0">
                          <a:latin typeface="Arial"/>
                          <a:ea typeface="Calibri"/>
                          <a:cs typeface="Times New Roman"/>
                        </a:rPr>
                        <a:t>Clasificar la información obtenida y jerarquizarla.</a:t>
                      </a:r>
                      <a:endParaRPr lang="es-MX" sz="1100" b="1"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3399"/>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059">
                <a:tc>
                  <a:txBody>
                    <a:bodyPr/>
                    <a:lstStyle/>
                    <a:p>
                      <a:pPr algn="just">
                        <a:lnSpc>
                          <a:spcPct val="115000"/>
                        </a:lnSpc>
                        <a:spcAft>
                          <a:spcPts val="0"/>
                        </a:spcAft>
                      </a:pPr>
                      <a:r>
                        <a:rPr lang="es-MX" sz="1200" b="1" dirty="0">
                          <a:latin typeface="Arial"/>
                          <a:ea typeface="Calibri"/>
                          <a:cs typeface="Times New Roman"/>
                        </a:rPr>
                        <a:t>Revisión de estructura, contenido y presentación del tema.</a:t>
                      </a:r>
                      <a:endParaRPr lang="es-MX" sz="1100" b="1"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701">
                <a:tc>
                  <a:txBody>
                    <a:bodyPr/>
                    <a:lstStyle/>
                    <a:p>
                      <a:pPr algn="just">
                        <a:lnSpc>
                          <a:spcPct val="115000"/>
                        </a:lnSpc>
                        <a:spcAft>
                          <a:spcPts val="0"/>
                        </a:spcAft>
                      </a:pPr>
                      <a:r>
                        <a:rPr lang="es-MX" sz="1200" b="1" dirty="0">
                          <a:latin typeface="Arial"/>
                          <a:ea typeface="Calibri"/>
                          <a:cs typeface="Times New Roman"/>
                        </a:rPr>
                        <a:t>Entrega del proyecto de investigación. </a:t>
                      </a:r>
                      <a:endParaRPr lang="es-MX" sz="1100" b="1"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MX" sz="700" dirty="0">
                        <a:latin typeface="Calibri"/>
                        <a:ea typeface="Calibri"/>
                        <a:cs typeface="Times New Roman"/>
                      </a:endParaRPr>
                    </a:p>
                  </a:txBody>
                  <a:tcPr marL="44138" marR="441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99"/>
                    </a:solid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 xmlns:a16="http://schemas.microsoft.com/office/drawing/2014/main" id="{DA81BE59-0B8E-4C93-931B-CCDC76F1FCF6}"/>
              </a:ext>
            </a:extLst>
          </p:cNvPr>
          <p:cNvGraphicFramePr>
            <a:graphicFrameLocks noGrp="1"/>
          </p:cNvGraphicFramePr>
          <p:nvPr>
            <p:ph idx="4294967295"/>
          </p:nvPr>
        </p:nvGraphicFramePr>
        <p:xfrm>
          <a:off x="307934" y="642918"/>
          <a:ext cx="9756775" cy="5191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4255877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 xmlns:a16="http://schemas.microsoft.com/office/drawing/2014/main" id="{DA81BE59-0B8E-4C93-931B-CCDC76F1FCF6}"/>
              </a:ext>
            </a:extLst>
          </p:cNvPr>
          <p:cNvGraphicFramePr>
            <a:graphicFrameLocks noGrp="1"/>
          </p:cNvGraphicFramePr>
          <p:nvPr>
            <p:ph idx="4294967295"/>
          </p:nvPr>
        </p:nvGraphicFramePr>
        <p:xfrm>
          <a:off x="0" y="404813"/>
          <a:ext cx="9756775" cy="5191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4255877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00CEB9E-9C80-43EF-A001-E44A96C05A3E}"/>
              </a:ext>
            </a:extLst>
          </p:cNvPr>
          <p:cNvSpPr>
            <a:spLocks noGrp="1"/>
          </p:cNvSpPr>
          <p:nvPr>
            <p:ph type="ctrTitle"/>
          </p:nvPr>
        </p:nvSpPr>
        <p:spPr>
          <a:xfrm>
            <a:off x="808000" y="2714620"/>
            <a:ext cx="8001056" cy="2393552"/>
          </a:xfrm>
        </p:spPr>
        <p:style>
          <a:lnRef idx="1">
            <a:schemeClr val="accent1"/>
          </a:lnRef>
          <a:fillRef idx="2">
            <a:schemeClr val="accent1"/>
          </a:fillRef>
          <a:effectRef idx="1">
            <a:schemeClr val="accent1"/>
          </a:effectRef>
          <a:fontRef idx="minor">
            <a:schemeClr val="dk1"/>
          </a:fontRef>
        </p:style>
        <p:txBody>
          <a:bodyPr/>
          <a:lstStyle/>
          <a:p>
            <a:pPr algn="ctr"/>
            <a:r>
              <a:rPr lang="es-MX" sz="2800" dirty="0">
                <a:solidFill>
                  <a:schemeClr val="tx1"/>
                </a:solidFill>
                <a:latin typeface="Arial" pitchFamily="34" charset="0"/>
                <a:cs typeface="Arial" pitchFamily="34" charset="0"/>
              </a:rPr>
              <a:t>13. Referencias deben ser actualizadas y  de centros de investigación</a:t>
            </a:r>
            <a:r>
              <a:rPr lang="es-MX" sz="4400" dirty="0">
                <a:latin typeface="Comic Sans MS" panose="030F0702030302020204" pitchFamily="66" charset="0"/>
              </a:rPr>
              <a:t/>
            </a:r>
            <a:br>
              <a:rPr lang="es-MX" sz="4400" dirty="0">
                <a:latin typeface="Comic Sans MS" panose="030F0702030302020204" pitchFamily="66" charset="0"/>
              </a:rPr>
            </a:br>
            <a:endParaRPr lang="es-MX" sz="4400" dirty="0">
              <a:latin typeface="Comic Sans MS" panose="030F0702030302020204" pitchFamily="66" charset="0"/>
            </a:endParaRPr>
          </a:p>
        </p:txBody>
      </p:sp>
    </p:spTree>
    <p:extLst>
      <p:ext uri="{BB962C8B-B14F-4D97-AF65-F5344CB8AC3E}">
        <p14:creationId xmlns="" xmlns:p14="http://schemas.microsoft.com/office/powerpoint/2010/main" val="306337669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nda 4">
            <a:extLst>
              <a:ext uri="{FF2B5EF4-FFF2-40B4-BE49-F238E27FC236}">
                <a16:creationId xmlns="" xmlns:a16="http://schemas.microsoft.com/office/drawing/2014/main" id="{C3ECC7CA-C403-44CA-ABAB-99A70AE0A249}"/>
              </a:ext>
            </a:extLst>
          </p:cNvPr>
          <p:cNvSpPr/>
          <p:nvPr/>
        </p:nvSpPr>
        <p:spPr>
          <a:xfrm>
            <a:off x="1951008" y="857232"/>
            <a:ext cx="5500726" cy="2584418"/>
          </a:xfrm>
          <a:prstGeom prst="wave">
            <a:avLst>
              <a:gd name="adj1" fmla="val 12500"/>
              <a:gd name="adj2" fmla="val -1878"/>
            </a:avLst>
          </a:prstGeom>
          <a:solidFill>
            <a:srgbClr val="CDF0FF"/>
          </a:solidFill>
          <a:ln>
            <a:solidFill>
              <a:schemeClr val="accent2">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latin typeface="Arial" pitchFamily="34" charset="0"/>
                <a:cs typeface="Arial" pitchFamily="34" charset="0"/>
              </a:rPr>
              <a:t>Respetar los derechos de autor</a:t>
            </a:r>
          </a:p>
        </p:txBody>
      </p:sp>
      <p:sp>
        <p:nvSpPr>
          <p:cNvPr id="4" name="Onda 6">
            <a:extLst>
              <a:ext uri="{FF2B5EF4-FFF2-40B4-BE49-F238E27FC236}">
                <a16:creationId xmlns="" xmlns:a16="http://schemas.microsoft.com/office/drawing/2014/main" id="{1A780513-1067-4D2B-8CF1-7281040FCB39}"/>
              </a:ext>
            </a:extLst>
          </p:cNvPr>
          <p:cNvSpPr/>
          <p:nvPr/>
        </p:nvSpPr>
        <p:spPr>
          <a:xfrm>
            <a:off x="1125860" y="3642854"/>
            <a:ext cx="8969080" cy="2715104"/>
          </a:xfrm>
          <a:prstGeom prst="wave">
            <a:avLst>
              <a:gd name="adj1" fmla="val 12500"/>
              <a:gd name="adj2" fmla="val -1878"/>
            </a:avLst>
          </a:prstGeom>
          <a:solidFill>
            <a:srgbClr val="CDF0FF"/>
          </a:solidFill>
          <a:ln>
            <a:solidFill>
              <a:schemeClr val="accent2">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smtClean="0">
                <a:solidFill>
                  <a:schemeClr val="tx1"/>
                </a:solidFill>
                <a:latin typeface="Arial" pitchFamily="34" charset="0"/>
                <a:cs typeface="Arial" pitchFamily="34" charset="0"/>
              </a:rPr>
              <a:t>En </a:t>
            </a:r>
            <a:r>
              <a:rPr lang="es-MX" sz="2000" dirty="0">
                <a:solidFill>
                  <a:schemeClr val="tx1"/>
                </a:solidFill>
                <a:latin typeface="Arial" pitchFamily="34" charset="0"/>
                <a:cs typeface="Arial" pitchFamily="34" charset="0"/>
              </a:rPr>
              <a:t>la elaboración de libros, revistas de investigaciones  se realiza la compilación y coordinación, cuando se trata de varios autores, como es el caso de congresos, ponencias, entre otros. </a:t>
            </a:r>
          </a:p>
          <a:p>
            <a:pPr algn="ctr"/>
            <a:endParaRPr lang="es-MX" dirty="0">
              <a:solidFill>
                <a:schemeClr val="tx1"/>
              </a:solidFill>
              <a:latin typeface="Arial" pitchFamily="34" charset="0"/>
              <a:cs typeface="Arial" pitchFamily="34" charset="0"/>
            </a:endParaRPr>
          </a:p>
        </p:txBody>
      </p:sp>
    </p:spTree>
    <p:extLst>
      <p:ext uri="{BB962C8B-B14F-4D97-AF65-F5344CB8AC3E}">
        <p14:creationId xmlns="" xmlns:p14="http://schemas.microsoft.com/office/powerpoint/2010/main" val="334093802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heel(1)">
                                      <p:cBhvr>
                                        <p:cTn id="2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 xmlns:a16="http://schemas.microsoft.com/office/drawing/2014/main" id="{D71359E2-F873-4AAF-87E3-8710C5026F5E}"/>
              </a:ext>
            </a:extLst>
          </p:cNvPr>
          <p:cNvSpPr>
            <a:spLocks noGrp="1"/>
          </p:cNvSpPr>
          <p:nvPr>
            <p:ph type="title"/>
          </p:nvPr>
        </p:nvSpPr>
        <p:spPr>
          <a:xfrm>
            <a:off x="736562" y="571480"/>
            <a:ext cx="8858312" cy="3571900"/>
          </a:xfrm>
          <a:ln>
            <a:solidFill>
              <a:schemeClr val="tx1"/>
            </a:solidFill>
          </a:ln>
        </p:spPr>
        <p:style>
          <a:lnRef idx="1">
            <a:schemeClr val="accent1"/>
          </a:lnRef>
          <a:fillRef idx="2">
            <a:schemeClr val="accent1"/>
          </a:fillRef>
          <a:effectRef idx="1">
            <a:schemeClr val="accent1"/>
          </a:effectRef>
          <a:fontRef idx="minor">
            <a:schemeClr val="dk1"/>
          </a:fontRef>
        </p:style>
        <p:txBody>
          <a:bodyPr>
            <a:normAutofit/>
          </a:bodyPr>
          <a:lstStyle/>
          <a:p>
            <a:pPr marL="457200" indent="-457200" algn="just"/>
            <a:r>
              <a:rPr lang="es-MX" sz="2800" b="1" dirty="0" smtClean="0">
                <a:ln>
                  <a:solidFill>
                    <a:schemeClr val="accent3">
                      <a:lumMod val="60000"/>
                      <a:lumOff val="40000"/>
                    </a:schemeClr>
                  </a:solidFill>
                </a:ln>
              </a:rPr>
              <a:t>	</a:t>
            </a:r>
            <a:br>
              <a:rPr lang="es-MX" sz="2800" b="1" dirty="0" smtClean="0">
                <a:ln>
                  <a:solidFill>
                    <a:schemeClr val="accent3">
                      <a:lumMod val="60000"/>
                      <a:lumOff val="40000"/>
                    </a:schemeClr>
                  </a:solidFill>
                </a:ln>
              </a:rPr>
            </a:br>
            <a:r>
              <a:rPr lang="es-MX" sz="3200" b="1" dirty="0" smtClean="0">
                <a:ln>
                  <a:solidFill>
                    <a:schemeClr val="accent3">
                      <a:lumMod val="60000"/>
                      <a:lumOff val="40000"/>
                    </a:schemeClr>
                  </a:solidFill>
                </a:ln>
                <a:latin typeface="Arial" pitchFamily="34" charset="0"/>
                <a:cs typeface="Arial" pitchFamily="34" charset="0"/>
              </a:rPr>
              <a:t>E</a:t>
            </a:r>
            <a:r>
              <a:rPr lang="es-MX" sz="3200" b="1" dirty="0" smtClean="0">
                <a:ln>
                  <a:solidFill>
                    <a:schemeClr val="accent3">
                      <a:lumMod val="60000"/>
                      <a:lumOff val="40000"/>
                    </a:schemeClr>
                  </a:solidFill>
                </a:ln>
                <a:latin typeface="Arial" pitchFamily="34" charset="0"/>
                <a:cs typeface="Arial" pitchFamily="34" charset="0"/>
              </a:rPr>
              <a:t>n la presente presentación se desarrollarán los siguientes temas  para la construcción del protocolo de investigación, de acuerdo a la tema cuatro de la unidad de aprendizaje</a:t>
            </a:r>
            <a:r>
              <a:rPr lang="es-MX" sz="3200" b="1" dirty="0" smtClean="0">
                <a:ln>
                  <a:solidFill>
                    <a:schemeClr val="accent3">
                      <a:lumMod val="60000"/>
                      <a:lumOff val="40000"/>
                    </a:schemeClr>
                  </a:solidFill>
                </a:ln>
                <a:solidFill>
                  <a:schemeClr val="tx1"/>
                </a:solidFill>
                <a:latin typeface="Arial" pitchFamily="34" charset="0"/>
                <a:cs typeface="Arial" pitchFamily="34" charset="0"/>
              </a:rPr>
              <a:t> metodología de la investigación</a:t>
            </a:r>
            <a:r>
              <a:rPr lang="es-MX" sz="3200" b="1" dirty="0" smtClean="0">
                <a:ln>
                  <a:solidFill>
                    <a:schemeClr val="accent3">
                      <a:lumMod val="60000"/>
                      <a:lumOff val="40000"/>
                    </a:schemeClr>
                  </a:solidFill>
                </a:ln>
                <a:latin typeface="Arial" pitchFamily="34" charset="0"/>
                <a:cs typeface="Arial" pitchFamily="34" charset="0"/>
              </a:rPr>
              <a:t>  .</a:t>
            </a:r>
            <a:endParaRPr lang="es-MX" sz="3200" b="1" dirty="0" smtClean="0">
              <a:ln>
                <a:solidFill>
                  <a:schemeClr val="accent3">
                    <a:lumMod val="60000"/>
                    <a:lumOff val="40000"/>
                  </a:schemeClr>
                </a:solidFill>
              </a:ln>
              <a:latin typeface="Arial" pitchFamily="34" charset="0"/>
              <a:cs typeface="Arial" pitchFamily="34" charset="0"/>
            </a:endParaRPr>
          </a:p>
        </p:txBody>
      </p:sp>
    </p:spTree>
    <p:extLst>
      <p:ext uri="{BB962C8B-B14F-4D97-AF65-F5344CB8AC3E}">
        <p14:creationId xmlns="" xmlns:p14="http://schemas.microsoft.com/office/powerpoint/2010/main" val="4107157066"/>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nda 7">
            <a:extLst>
              <a:ext uri="{FF2B5EF4-FFF2-40B4-BE49-F238E27FC236}">
                <a16:creationId xmlns="" xmlns:a16="http://schemas.microsoft.com/office/drawing/2014/main" id="{1BAFC916-2081-4DA3-A583-6A7DCC8D56B6}"/>
              </a:ext>
            </a:extLst>
          </p:cNvPr>
          <p:cNvSpPr/>
          <p:nvPr/>
        </p:nvSpPr>
        <p:spPr>
          <a:xfrm>
            <a:off x="2951140" y="642918"/>
            <a:ext cx="4857784" cy="1656184"/>
          </a:xfrm>
          <a:prstGeom prst="wave">
            <a:avLst>
              <a:gd name="adj1" fmla="val 12500"/>
              <a:gd name="adj2" fmla="val -1878"/>
            </a:avLst>
          </a:prstGeom>
          <a:solidFill>
            <a:schemeClr val="accent4">
              <a:lumMod val="20000"/>
              <a:lumOff val="80000"/>
            </a:schemeClr>
          </a:solidFill>
          <a:ln>
            <a:solidFill>
              <a:schemeClr val="accent5">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latin typeface="Arial" pitchFamily="34" charset="0"/>
                <a:cs typeface="Arial" pitchFamily="34" charset="0"/>
              </a:rPr>
              <a:t>Evitar el plagio</a:t>
            </a:r>
          </a:p>
        </p:txBody>
      </p:sp>
      <p:sp>
        <p:nvSpPr>
          <p:cNvPr id="9" name="Onda 8">
            <a:extLst>
              <a:ext uri="{FF2B5EF4-FFF2-40B4-BE49-F238E27FC236}">
                <a16:creationId xmlns="" xmlns:a16="http://schemas.microsoft.com/office/drawing/2014/main" id="{0251D1F8-49D2-4FFC-B15E-BEBB3B32972B}"/>
              </a:ext>
            </a:extLst>
          </p:cNvPr>
          <p:cNvSpPr/>
          <p:nvPr/>
        </p:nvSpPr>
        <p:spPr>
          <a:xfrm>
            <a:off x="1308066" y="3286124"/>
            <a:ext cx="8215370" cy="2928958"/>
          </a:xfrm>
          <a:prstGeom prst="wave">
            <a:avLst>
              <a:gd name="adj1" fmla="val 12500"/>
              <a:gd name="adj2" fmla="val -1878"/>
            </a:avLst>
          </a:prstGeom>
          <a:solidFill>
            <a:schemeClr val="accent4">
              <a:lumMod val="20000"/>
              <a:lumOff val="80000"/>
            </a:schemeClr>
          </a:solidFill>
          <a:ln>
            <a:solidFill>
              <a:schemeClr val="accent5">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sz="2000" dirty="0">
              <a:solidFill>
                <a:schemeClr val="tx1"/>
              </a:solidFill>
              <a:latin typeface="Arial" pitchFamily="34" charset="0"/>
              <a:cs typeface="Arial" pitchFamily="34" charset="0"/>
            </a:endParaRPr>
          </a:p>
          <a:p>
            <a:pPr algn="just"/>
            <a:r>
              <a:rPr lang="es-MX" sz="2000" dirty="0" smtClean="0">
                <a:solidFill>
                  <a:schemeClr val="tx1"/>
                </a:solidFill>
                <a:latin typeface="Arial" pitchFamily="34" charset="0"/>
                <a:cs typeface="Arial" pitchFamily="34" charset="0"/>
              </a:rPr>
              <a:t>Es </a:t>
            </a:r>
            <a:r>
              <a:rPr lang="es-MX" sz="2000" dirty="0">
                <a:solidFill>
                  <a:schemeClr val="tx1"/>
                </a:solidFill>
                <a:latin typeface="Arial" pitchFamily="34" charset="0"/>
                <a:cs typeface="Arial" pitchFamily="34" charset="0"/>
              </a:rPr>
              <a:t>trascendental destacar que los escritos deben ir citados al interior del documento con lo que se le conoce como la cita corta y al final del escrito en la parte de referencias  o fuentes consultadas es la cita completa</a:t>
            </a:r>
          </a:p>
          <a:p>
            <a:pPr algn="ctr"/>
            <a:endParaRPr lang="es-MX" sz="2000" dirty="0">
              <a:solidFill>
                <a:schemeClr val="tx1"/>
              </a:solidFill>
              <a:latin typeface="Arial" pitchFamily="34" charset="0"/>
              <a:cs typeface="Arial" pitchFamily="34" charset="0"/>
            </a:endParaRPr>
          </a:p>
        </p:txBody>
      </p:sp>
    </p:spTree>
    <p:extLst>
      <p:ext uri="{BB962C8B-B14F-4D97-AF65-F5344CB8AC3E}">
        <p14:creationId xmlns="" xmlns:p14="http://schemas.microsoft.com/office/powerpoint/2010/main" val="334093802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9372" y="609600"/>
            <a:ext cx="9572692" cy="5676920"/>
          </a:xfrm>
          <a:ln>
            <a:solidFill>
              <a:schemeClr val="accent3">
                <a:lumMod val="60000"/>
                <a:lumOff val="40000"/>
              </a:schemeClr>
            </a:solidFill>
          </a:ln>
        </p:spPr>
        <p:txBody>
          <a:bodyPr>
            <a:normAutofit fontScale="90000"/>
          </a:bodyPr>
          <a:lstStyle/>
          <a:p>
            <a:r>
              <a:rPr lang="es-MX" sz="2400"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R</a:t>
            </a: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eferencias consultadas:</a:t>
            </a:r>
            <a:r>
              <a:rPr lang="es-MX" sz="2400" dirty="0" smtClean="0">
                <a:solidFill>
                  <a:schemeClr val="tx1"/>
                </a:solidFill>
                <a:latin typeface="Arial" pitchFamily="34" charset="0"/>
                <a:cs typeface="Arial" pitchFamily="34" charset="0"/>
              </a:rPr>
              <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r>
            <a:br>
              <a:rPr lang="es-MX" sz="2400" dirty="0" smtClean="0">
                <a:solidFill>
                  <a:schemeClr val="tx1"/>
                </a:solidFill>
                <a:latin typeface="Arial" pitchFamily="34" charset="0"/>
                <a:cs typeface="Arial" pitchFamily="34" charset="0"/>
              </a:rPr>
            </a:br>
            <a:r>
              <a:rPr lang="es-MX" sz="2400" b="1" dirty="0" smtClean="0">
                <a:solidFill>
                  <a:schemeClr val="tx1"/>
                </a:solidFill>
                <a:latin typeface="Arial" pitchFamily="34" charset="0"/>
                <a:cs typeface="Arial" pitchFamily="34" charset="0"/>
              </a:rPr>
              <a:t>H</a:t>
            </a:r>
            <a:r>
              <a:rPr lang="es-MX" sz="2400" dirty="0" smtClean="0">
                <a:solidFill>
                  <a:schemeClr val="tx1"/>
                </a:solidFill>
                <a:latin typeface="Arial" pitchFamily="34" charset="0"/>
                <a:cs typeface="Arial" pitchFamily="34" charset="0"/>
              </a:rPr>
              <a:t>ernández </a:t>
            </a:r>
            <a:r>
              <a:rPr lang="es-MX" sz="2400" dirty="0" err="1" smtClean="0">
                <a:solidFill>
                  <a:schemeClr val="tx1"/>
                </a:solidFill>
                <a:latin typeface="Arial" pitchFamily="34" charset="0"/>
                <a:cs typeface="Arial" pitchFamily="34" charset="0"/>
              </a:rPr>
              <a:t>Sampieri</a:t>
            </a:r>
            <a:r>
              <a:rPr lang="es-MX" sz="2400" dirty="0" smtClean="0">
                <a:solidFill>
                  <a:schemeClr val="tx1"/>
                </a:solidFill>
                <a:latin typeface="Arial" pitchFamily="34" charset="0"/>
                <a:cs typeface="Arial" pitchFamily="34" charset="0"/>
              </a:rPr>
              <a:t>, R, Fernández, C, Baptista, P (2010) Metodología de la investigación (5ta. ed.). México D.F.: Mc </a:t>
            </a:r>
            <a:r>
              <a:rPr lang="es-MX" sz="2400" dirty="0" err="1" smtClean="0">
                <a:solidFill>
                  <a:schemeClr val="tx1"/>
                </a:solidFill>
                <a:latin typeface="Arial" pitchFamily="34" charset="0"/>
                <a:cs typeface="Arial" pitchFamily="34" charset="0"/>
              </a:rPr>
              <a:t>Graw</a:t>
            </a:r>
            <a:r>
              <a:rPr lang="es-MX" sz="2400" dirty="0" smtClean="0">
                <a:solidFill>
                  <a:schemeClr val="tx1"/>
                </a:solidFill>
                <a:latin typeface="Arial" pitchFamily="34" charset="0"/>
                <a:cs typeface="Arial" pitchFamily="34" charset="0"/>
              </a:rPr>
              <a:t>-Hill.</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r>
            <a:br>
              <a:rPr lang="es-MX" sz="2400" dirty="0" smtClean="0">
                <a:solidFill>
                  <a:schemeClr val="tx1"/>
                </a:solidFill>
                <a:latin typeface="Arial" pitchFamily="34" charset="0"/>
                <a:cs typeface="Arial" pitchFamily="34" charset="0"/>
              </a:rPr>
            </a:br>
            <a:r>
              <a:rPr lang="es-MX" sz="2400" b="1" dirty="0" smtClean="0">
                <a:solidFill>
                  <a:schemeClr val="tx1"/>
                </a:solidFill>
                <a:latin typeface="Arial" pitchFamily="34" charset="0"/>
                <a:cs typeface="Arial" pitchFamily="34" charset="0"/>
              </a:rPr>
              <a:t>H</a:t>
            </a:r>
            <a:r>
              <a:rPr lang="es-MX" sz="2400" dirty="0" smtClean="0">
                <a:solidFill>
                  <a:schemeClr val="tx1"/>
                </a:solidFill>
                <a:latin typeface="Arial" pitchFamily="34" charset="0"/>
                <a:cs typeface="Arial" pitchFamily="34" charset="0"/>
              </a:rPr>
              <a:t>ernández </a:t>
            </a:r>
            <a:r>
              <a:rPr lang="es-MX" sz="2400" dirty="0" err="1" smtClean="0">
                <a:solidFill>
                  <a:schemeClr val="tx1"/>
                </a:solidFill>
                <a:latin typeface="Arial" pitchFamily="34" charset="0"/>
                <a:cs typeface="Arial" pitchFamily="34" charset="0"/>
              </a:rPr>
              <a:t>Sampieri</a:t>
            </a:r>
            <a:r>
              <a:rPr lang="es-MX" sz="2400" dirty="0" smtClean="0">
                <a:solidFill>
                  <a:schemeClr val="tx1"/>
                </a:solidFill>
                <a:latin typeface="Arial" pitchFamily="34" charset="0"/>
                <a:cs typeface="Arial" pitchFamily="34" charset="0"/>
              </a:rPr>
              <a:t>, R., Fernández Collado, C., &amp; Baptista Lucio, P. (2014). Metodología de la investigación: Roberto Hernández </a:t>
            </a:r>
            <a:r>
              <a:rPr lang="es-MX" sz="2400" dirty="0" err="1" smtClean="0">
                <a:solidFill>
                  <a:schemeClr val="tx1"/>
                </a:solidFill>
                <a:latin typeface="Arial" pitchFamily="34" charset="0"/>
                <a:cs typeface="Arial" pitchFamily="34" charset="0"/>
              </a:rPr>
              <a:t>Sampieri</a:t>
            </a:r>
            <a:r>
              <a:rPr lang="es-MX" sz="2400" dirty="0" smtClean="0">
                <a:solidFill>
                  <a:schemeClr val="tx1"/>
                </a:solidFill>
                <a:latin typeface="Arial" pitchFamily="34" charset="0"/>
                <a:cs typeface="Arial" pitchFamily="34" charset="0"/>
              </a:rPr>
              <a:t>, Carlos Fernández Collado y Pilar Baptista Lucio (6a. ed.). México D.F.: McGraw-Hill.</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t>
            </a:r>
            <a:r>
              <a:rPr lang="es-MX" sz="2400" b="1" dirty="0" smtClean="0">
                <a:solidFill>
                  <a:schemeClr val="tx1"/>
                </a:solidFill>
                <a:latin typeface="Arial" pitchFamily="34" charset="0"/>
                <a:cs typeface="Arial" pitchFamily="34" charset="0"/>
              </a:rPr>
              <a:t>R</a:t>
            </a:r>
            <a:r>
              <a:rPr lang="es-MX" sz="2400" dirty="0" smtClean="0">
                <a:solidFill>
                  <a:schemeClr val="tx1"/>
                </a:solidFill>
                <a:latin typeface="Arial" pitchFamily="34" charset="0"/>
                <a:cs typeface="Arial" pitchFamily="34" charset="0"/>
              </a:rPr>
              <a:t>amírez,(2013). Metodología de la investigación en las ciencias jurídicas y criminológicas. (4a. Ed.).  México D.F CESCIJUC. </a:t>
            </a:r>
            <a:r>
              <a:rPr lang="es-MX" sz="1800" dirty="0" smtClean="0">
                <a:latin typeface="Arial" pitchFamily="34" charset="0"/>
                <a:cs typeface="Arial" pitchFamily="34" charset="0"/>
              </a:rPr>
              <a:t/>
            </a:r>
            <a:br>
              <a:rPr lang="es-MX" sz="1800" dirty="0" smtClean="0">
                <a:latin typeface="Arial" pitchFamily="34" charset="0"/>
                <a:cs typeface="Arial" pitchFamily="34" charset="0"/>
              </a:rPr>
            </a:br>
            <a:r>
              <a:rPr lang="es-MX" sz="1800" dirty="0" smtClean="0">
                <a:latin typeface="Arial" pitchFamily="34" charset="0"/>
                <a:cs typeface="Arial" pitchFamily="34" charset="0"/>
              </a:rPr>
              <a:t/>
            </a:r>
            <a:br>
              <a:rPr lang="es-MX" sz="1800" dirty="0" smtClean="0">
                <a:latin typeface="Arial" pitchFamily="34" charset="0"/>
                <a:cs typeface="Arial" pitchFamily="34" charset="0"/>
              </a:rPr>
            </a:br>
            <a:r>
              <a:rPr lang="es-MX" dirty="0" smtClean="0"/>
              <a:t/>
            </a:r>
            <a:br>
              <a:rPr lang="es-MX" dirty="0" smtClean="0"/>
            </a:br>
            <a:endParaRPr lang="es-MX"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158" y="609600"/>
            <a:ext cx="8560526" cy="5248292"/>
          </a:xfrm>
          <a:ln>
            <a:solidFill>
              <a:schemeClr val="accent3">
                <a:lumMod val="60000"/>
                <a:lumOff val="40000"/>
              </a:schemeClr>
            </a:solidFill>
          </a:ln>
        </p:spPr>
        <p:txBody>
          <a:bodyPr>
            <a:normAutofit/>
          </a:bodyPr>
          <a:lstStyle/>
          <a:p>
            <a:pPr algn="just"/>
            <a:r>
              <a:rPr lang="es-MX" sz="2200" b="1" dirty="0" smtClean="0">
                <a:solidFill>
                  <a:schemeClr val="tx1"/>
                </a:solidFill>
                <a:latin typeface="Arial" pitchFamily="34" charset="0"/>
                <a:cs typeface="Arial" pitchFamily="34" charset="0"/>
              </a:rPr>
              <a:t>T</a:t>
            </a:r>
            <a:r>
              <a:rPr lang="es-MX" sz="2200" dirty="0" smtClean="0">
                <a:solidFill>
                  <a:schemeClr val="tx1"/>
                </a:solidFill>
                <a:latin typeface="Arial" pitchFamily="34" charset="0"/>
                <a:cs typeface="Arial" pitchFamily="34" charset="0"/>
              </a:rPr>
              <a:t>ejada, J.,  (1997). El proceso de investigación científica, Fundación La </a:t>
            </a:r>
            <a:r>
              <a:rPr lang="es-MX" sz="2200" dirty="0" err="1" smtClean="0">
                <a:solidFill>
                  <a:schemeClr val="tx1"/>
                </a:solidFill>
                <a:latin typeface="Arial" pitchFamily="34" charset="0"/>
                <a:cs typeface="Arial" pitchFamily="34" charset="0"/>
              </a:rPr>
              <a:t>Caixa</a:t>
            </a:r>
            <a:r>
              <a:rPr lang="es-MX" sz="2200" dirty="0" smtClean="0">
                <a:solidFill>
                  <a:schemeClr val="tx1"/>
                </a:solidFill>
                <a:latin typeface="Arial" pitchFamily="34" charset="0"/>
                <a:cs typeface="Arial" pitchFamily="34" charset="0"/>
              </a:rPr>
              <a:t>, Barcelona.</a:t>
            </a:r>
            <a:br>
              <a:rPr lang="es-MX" sz="2200" dirty="0" smtClean="0">
                <a:solidFill>
                  <a:schemeClr val="tx1"/>
                </a:solidFill>
                <a:latin typeface="Arial" pitchFamily="34" charset="0"/>
                <a:cs typeface="Arial" pitchFamily="34" charset="0"/>
              </a:rPr>
            </a:br>
            <a:r>
              <a:rPr lang="es-MX" sz="2200" dirty="0" smtClean="0">
                <a:solidFill>
                  <a:schemeClr val="tx1"/>
                </a:solidFill>
                <a:latin typeface="Arial" pitchFamily="34" charset="0"/>
                <a:cs typeface="Arial" pitchFamily="34" charset="0"/>
              </a:rPr>
              <a:t/>
            </a:r>
            <a:br>
              <a:rPr lang="es-MX" sz="2200" dirty="0" smtClean="0">
                <a:solidFill>
                  <a:schemeClr val="tx1"/>
                </a:solidFill>
                <a:latin typeface="Arial" pitchFamily="34" charset="0"/>
                <a:cs typeface="Arial" pitchFamily="34" charset="0"/>
              </a:rPr>
            </a:br>
            <a:r>
              <a:rPr lang="es-MX" sz="2200" dirty="0" smtClean="0">
                <a:solidFill>
                  <a:schemeClr val="tx1"/>
                </a:solidFill>
                <a:latin typeface="Arial" pitchFamily="34" charset="0"/>
                <a:cs typeface="Arial" pitchFamily="34" charset="0"/>
              </a:rPr>
              <a:t/>
            </a:r>
            <a:br>
              <a:rPr lang="es-MX" sz="2200" dirty="0" smtClean="0">
                <a:solidFill>
                  <a:schemeClr val="tx1"/>
                </a:solidFill>
                <a:latin typeface="Arial" pitchFamily="34" charset="0"/>
                <a:cs typeface="Arial" pitchFamily="34" charset="0"/>
              </a:rPr>
            </a:br>
            <a:r>
              <a:rPr lang="es-ES" sz="2200" b="1" dirty="0" smtClean="0">
                <a:solidFill>
                  <a:schemeClr val="tx1"/>
                </a:solidFill>
                <a:latin typeface="Arial" pitchFamily="34" charset="0"/>
                <a:cs typeface="Arial" pitchFamily="34" charset="0"/>
              </a:rPr>
              <a:t>T</a:t>
            </a:r>
            <a:r>
              <a:rPr lang="es-ES" sz="2200" dirty="0" smtClean="0">
                <a:solidFill>
                  <a:schemeClr val="tx1"/>
                </a:solidFill>
                <a:latin typeface="Arial" pitchFamily="34" charset="0"/>
                <a:cs typeface="Arial" pitchFamily="34" charset="0"/>
              </a:rPr>
              <a:t>aylor, S. J. y </a:t>
            </a:r>
            <a:r>
              <a:rPr lang="es-ES" sz="2200" dirty="0" err="1" smtClean="0">
                <a:solidFill>
                  <a:schemeClr val="tx1"/>
                </a:solidFill>
                <a:latin typeface="Arial" pitchFamily="34" charset="0"/>
                <a:cs typeface="Arial" pitchFamily="34" charset="0"/>
              </a:rPr>
              <a:t>Bogdan</a:t>
            </a:r>
            <a:r>
              <a:rPr lang="es-ES" sz="2200" dirty="0" smtClean="0">
                <a:solidFill>
                  <a:schemeClr val="tx1"/>
                </a:solidFill>
                <a:latin typeface="Arial" pitchFamily="34" charset="0"/>
                <a:cs typeface="Arial" pitchFamily="34" charset="0"/>
              </a:rPr>
              <a:t>, R., (1996). Introducción a los métodos cualitativos de investigación. Barcelona: </a:t>
            </a:r>
            <a:r>
              <a:rPr lang="es-ES" sz="2200" dirty="0" err="1" smtClean="0">
                <a:solidFill>
                  <a:schemeClr val="tx1"/>
                </a:solidFill>
                <a:latin typeface="Arial" pitchFamily="34" charset="0"/>
                <a:cs typeface="Arial" pitchFamily="34" charset="0"/>
              </a:rPr>
              <a:t>Paidós</a:t>
            </a:r>
            <a:r>
              <a:rPr lang="es-ES" sz="2200" dirty="0" smtClean="0">
                <a:solidFill>
                  <a:schemeClr val="tx1"/>
                </a:solidFill>
                <a:latin typeface="Arial" pitchFamily="34" charset="0"/>
                <a:cs typeface="Arial" pitchFamily="34" charset="0"/>
              </a:rPr>
              <a:t>.</a:t>
            </a:r>
            <a:r>
              <a:rPr lang="es-MX" sz="2200" dirty="0" smtClean="0">
                <a:solidFill>
                  <a:schemeClr val="tx1"/>
                </a:solidFill>
                <a:latin typeface="Arial" pitchFamily="34" charset="0"/>
                <a:cs typeface="Arial" pitchFamily="34" charset="0"/>
              </a:rPr>
              <a:t/>
            </a:r>
            <a:br>
              <a:rPr lang="es-MX" sz="2200" dirty="0" smtClean="0">
                <a:solidFill>
                  <a:schemeClr val="tx1"/>
                </a:solidFill>
                <a:latin typeface="Arial" pitchFamily="34" charset="0"/>
                <a:cs typeface="Arial" pitchFamily="34" charset="0"/>
              </a:rPr>
            </a:br>
            <a:r>
              <a:rPr lang="es-MX" sz="2200" dirty="0" smtClean="0">
                <a:solidFill>
                  <a:schemeClr val="tx1"/>
                </a:solidFill>
                <a:latin typeface="Arial" pitchFamily="34" charset="0"/>
                <a:cs typeface="Arial" pitchFamily="34" charset="0"/>
              </a:rPr>
              <a:t/>
            </a:r>
            <a:br>
              <a:rPr lang="es-MX" sz="2200" dirty="0" smtClean="0">
                <a:solidFill>
                  <a:schemeClr val="tx1"/>
                </a:solidFill>
                <a:latin typeface="Arial" pitchFamily="34" charset="0"/>
                <a:cs typeface="Arial" pitchFamily="34" charset="0"/>
              </a:rPr>
            </a:br>
            <a:r>
              <a:rPr lang="es-MX" sz="2200" dirty="0" smtClean="0">
                <a:solidFill>
                  <a:schemeClr val="tx1"/>
                </a:solidFill>
                <a:latin typeface="Arial" pitchFamily="34" charset="0"/>
                <a:cs typeface="Arial" pitchFamily="34" charset="0"/>
              </a:rPr>
              <a:t/>
            </a:r>
            <a:br>
              <a:rPr lang="es-MX" sz="2200" dirty="0" smtClean="0">
                <a:solidFill>
                  <a:schemeClr val="tx1"/>
                </a:solidFill>
                <a:latin typeface="Arial" pitchFamily="34" charset="0"/>
                <a:cs typeface="Arial" pitchFamily="34" charset="0"/>
              </a:rPr>
            </a:br>
            <a:r>
              <a:rPr lang="es-MX" sz="2200" b="1" dirty="0" err="1" smtClean="0">
                <a:solidFill>
                  <a:schemeClr val="tx1"/>
                </a:solidFill>
                <a:latin typeface="Arial" pitchFamily="34" charset="0"/>
                <a:cs typeface="Arial" pitchFamily="34" charset="0"/>
              </a:rPr>
              <a:t>W</a:t>
            </a:r>
            <a:r>
              <a:rPr lang="es-MX" sz="2200" dirty="0" err="1" smtClean="0">
                <a:solidFill>
                  <a:schemeClr val="tx1"/>
                </a:solidFill>
                <a:latin typeface="Arial" pitchFamily="34" charset="0"/>
                <a:cs typeface="Arial" pitchFamily="34" charset="0"/>
              </a:rPr>
              <a:t>hitehead</a:t>
            </a:r>
            <a:r>
              <a:rPr lang="es-MX" sz="2200" dirty="0" smtClean="0">
                <a:solidFill>
                  <a:schemeClr val="tx1"/>
                </a:solidFill>
                <a:latin typeface="Arial" pitchFamily="34" charset="0"/>
                <a:cs typeface="Arial" pitchFamily="34" charset="0"/>
              </a:rPr>
              <a:t>  A., (1925). La mayor invención del siglo XIX fue la invención del método de las invenciones</a:t>
            </a:r>
            <a:r>
              <a:rPr lang="es-MX" sz="3100" dirty="0" smtClean="0">
                <a:solidFill>
                  <a:schemeClr val="tx1"/>
                </a:solidFill>
                <a:latin typeface="Arial" pitchFamily="34" charset="0"/>
                <a:cs typeface="Arial" pitchFamily="34" charset="0"/>
              </a:rPr>
              <a:t>.</a:t>
            </a:r>
            <a:r>
              <a:rPr lang="es-MX" dirty="0" smtClean="0"/>
              <a:t/>
            </a:r>
            <a:br>
              <a:rPr lang="es-MX" dirty="0" smtClean="0"/>
            </a:br>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a:ln>
            <a:solidFill>
              <a:schemeClr val="accent2">
                <a:lumMod val="60000"/>
                <a:lumOff val="40000"/>
              </a:schemeClr>
            </a:solidFill>
          </a:ln>
        </p:spPr>
        <p:style>
          <a:lnRef idx="2">
            <a:schemeClr val="accent4"/>
          </a:lnRef>
          <a:fillRef idx="1">
            <a:schemeClr val="lt1"/>
          </a:fillRef>
          <a:effectRef idx="0">
            <a:schemeClr val="accent4"/>
          </a:effectRef>
          <a:fontRef idx="minor">
            <a:schemeClr val="dk1"/>
          </a:fontRef>
        </p:style>
        <p:txBody>
          <a:bodyPr rtlCol="0"/>
          <a:lstStyle/>
          <a:p>
            <a:pPr algn="just"/>
            <a:r>
              <a:rPr lang="es-ES" dirty="0" smtClean="0">
                <a:solidFill>
                  <a:schemeClr val="tx1"/>
                </a:solidFill>
                <a:latin typeface="Arial" pitchFamily="34" charset="0"/>
                <a:cs typeface="Arial" pitchFamily="34" charset="0"/>
              </a:rPr>
              <a:t>Objetivo</a:t>
            </a:r>
            <a:endParaRPr lang="es-ES" dirty="0">
              <a:solidFill>
                <a:schemeClr val="tx1"/>
              </a:solidFill>
              <a:latin typeface="Arial" pitchFamily="34" charset="0"/>
              <a:cs typeface="Arial" pitchFamily="34" charset="0"/>
            </a:endParaRPr>
          </a:p>
        </p:txBody>
      </p:sp>
      <p:sp>
        <p:nvSpPr>
          <p:cNvPr id="14" name="Marcador de posición de contenido 13"/>
          <p:cNvSpPr>
            <a:spLocks noGrp="1"/>
          </p:cNvSpPr>
          <p:nvPr>
            <p:ph idx="1"/>
          </p:nvPr>
        </p:nvSpPr>
        <p:spPr>
          <a:ln>
            <a:solidFill>
              <a:schemeClr val="accent2">
                <a:lumMod val="60000"/>
                <a:lumOff val="40000"/>
              </a:schemeClr>
            </a:solidFill>
          </a:ln>
        </p:spPr>
        <p:style>
          <a:lnRef idx="2">
            <a:schemeClr val="accent4"/>
          </a:lnRef>
          <a:fillRef idx="1">
            <a:schemeClr val="lt1"/>
          </a:fillRef>
          <a:effectRef idx="0">
            <a:schemeClr val="accent4"/>
          </a:effectRef>
          <a:fontRef idx="minor">
            <a:schemeClr val="dk1"/>
          </a:fontRef>
        </p:style>
        <p:txBody>
          <a:bodyPr rtlCol="0"/>
          <a:lstStyle/>
          <a:p>
            <a:pPr marL="0" indent="0" algn="just">
              <a:buNone/>
            </a:pPr>
            <a:endParaRPr lang="es-MX" dirty="0" smtClean="0">
              <a:solidFill>
                <a:schemeClr val="tx1"/>
              </a:solidFill>
              <a:latin typeface="Arial" pitchFamily="34" charset="0"/>
              <a:cs typeface="Arial" pitchFamily="34" charset="0"/>
            </a:endParaRPr>
          </a:p>
          <a:p>
            <a:pPr marL="0" indent="0" algn="just">
              <a:buNone/>
            </a:pPr>
            <a:r>
              <a:rPr lang="es-MX" sz="2800" dirty="0" smtClean="0">
                <a:solidFill>
                  <a:schemeClr val="tx1"/>
                </a:solidFill>
                <a:latin typeface="Arial" pitchFamily="34" charset="0"/>
                <a:cs typeface="Arial" pitchFamily="34" charset="0"/>
              </a:rPr>
              <a:t>Evaluar  las variantes de las metodologías  inherentes a cada tipo de investigación y  desarrollar las habilidades básicas de investigación mediante su aplicación en  </a:t>
            </a:r>
            <a:r>
              <a:rPr lang="es-MX" sz="2800" dirty="0" smtClean="0">
                <a:ln>
                  <a:solidFill>
                    <a:schemeClr val="accent2">
                      <a:lumMod val="50000"/>
                    </a:schemeClr>
                  </a:solidFill>
                </a:ln>
                <a:solidFill>
                  <a:schemeClr val="tx1"/>
                </a:solidFill>
                <a:latin typeface="Arial" pitchFamily="34" charset="0"/>
                <a:cs typeface="Arial" pitchFamily="34" charset="0"/>
              </a:rPr>
              <a:t>la construcción de un protocolo de investigación.</a:t>
            </a:r>
            <a:endParaRPr lang="es-MX" sz="2800" dirty="0">
              <a:ln>
                <a:solidFill>
                  <a:schemeClr val="accent2">
                    <a:lumMod val="50000"/>
                  </a:schemeClr>
                </a:solidFill>
              </a:ln>
              <a:solidFill>
                <a:schemeClr val="tx1"/>
              </a:solidFill>
              <a:latin typeface="Arial" pitchFamily="34" charset="0"/>
              <a:cs typeface="Arial" pitchFamily="34" charset="0"/>
            </a:endParaRPr>
          </a:p>
        </p:txBody>
      </p:sp>
    </p:spTree>
    <p:extLst>
      <p:ext uri="{BB962C8B-B14F-4D97-AF65-F5344CB8AC3E}">
        <p14:creationId xmlns="" xmlns:p14="http://schemas.microsoft.com/office/powerpoint/2010/main" val="3101686979"/>
      </p:ext>
    </p:extLst>
  </p:cSld>
  <p:clrMapOvr>
    <a:masterClrMapping/>
  </p:clrMapOvr>
  <mc:AlternateContent xmlns:mc="http://schemas.openxmlformats.org/markup-compatibility/2006">
    <mc:Choice xmlns="" xmlns:p14="http://schemas.microsoft.com/office/powerpoint/2010/main" Requires="p14">
      <p:transition spd="slow" p14:dur="1400">
        <p14:doors dir="ver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79372" y="142853"/>
            <a:ext cx="9858444" cy="6709529"/>
          </a:xfrm>
          <a:prstGeom prst="rect">
            <a:avLst/>
          </a:prstGeom>
          <a:ln>
            <a:solidFill>
              <a:schemeClr val="accent1"/>
            </a:solidFill>
          </a:ln>
        </p:spPr>
        <p:txBody>
          <a:bodyPr wrap="square">
            <a:spAutoFit/>
          </a:bodyPr>
          <a:lstStyle/>
          <a:p>
            <a:r>
              <a:rPr lang="es-ES" sz="3200" b="1" dirty="0" smtClean="0">
                <a:ln>
                  <a:solidFill>
                    <a:schemeClr val="accent2">
                      <a:lumMod val="60000"/>
                      <a:lumOff val="40000"/>
                    </a:schemeClr>
                  </a:solidFill>
                </a:ln>
                <a:latin typeface="Arial" pitchFamily="34" charset="0"/>
                <a:cs typeface="Arial" pitchFamily="34" charset="0"/>
              </a:rPr>
              <a:t>Contenido temático:</a:t>
            </a:r>
            <a:r>
              <a:rPr lang="es-MX" sz="3200" dirty="0" smtClean="0">
                <a:latin typeface="Arial" pitchFamily="34" charset="0"/>
                <a:cs typeface="Arial" pitchFamily="34" charset="0"/>
              </a:rPr>
              <a:t> </a:t>
            </a:r>
            <a:endParaRPr lang="es-MX" sz="3200" dirty="0" smtClean="0">
              <a:latin typeface="Arial" pitchFamily="34" charset="0"/>
              <a:cs typeface="Arial" pitchFamily="34" charset="0"/>
            </a:endParaRPr>
          </a:p>
          <a:p>
            <a:endParaRPr lang="es-MX" sz="3200" dirty="0" smtClean="0">
              <a:latin typeface="Arial" pitchFamily="34" charset="0"/>
              <a:cs typeface="Arial" pitchFamily="34" charset="0"/>
            </a:endParaRPr>
          </a:p>
          <a:p>
            <a:pPr>
              <a:buClr>
                <a:schemeClr val="accent1">
                  <a:lumMod val="75000"/>
                </a:schemeClr>
              </a:buClr>
              <a:buFont typeface="Wingdings" pitchFamily="2" charset="2"/>
              <a:buChar char="Ø"/>
            </a:pPr>
            <a:r>
              <a:rPr lang="es-MX" sz="2400" dirty="0" smtClean="0">
                <a:latin typeface="Arial" pitchFamily="34" charset="0"/>
                <a:cs typeface="Arial" pitchFamily="34" charset="0"/>
              </a:rPr>
              <a:t>Conceptos preliminares </a:t>
            </a:r>
          </a:p>
          <a:p>
            <a:pPr>
              <a:buClr>
                <a:schemeClr val="accent1">
                  <a:lumMod val="75000"/>
                </a:schemeClr>
              </a:buClr>
              <a:buFont typeface="Wingdings" pitchFamily="2" charset="2"/>
              <a:buChar char="Ø"/>
            </a:pPr>
            <a:r>
              <a:rPr lang="es-MX" sz="2400" dirty="0" smtClean="0">
                <a:latin typeface="Arial" pitchFamily="34" charset="0"/>
                <a:cs typeface="Arial" pitchFamily="34" charset="0"/>
              </a:rPr>
              <a:t>Portada </a:t>
            </a:r>
          </a:p>
          <a:p>
            <a:pPr>
              <a:buClr>
                <a:schemeClr val="accent1">
                  <a:lumMod val="75000"/>
                </a:schemeClr>
              </a:buClr>
              <a:buFont typeface="Wingdings" pitchFamily="2" charset="2"/>
              <a:buChar char="Ø"/>
            </a:pPr>
            <a:r>
              <a:rPr lang="es-MX" sz="2400" dirty="0" smtClean="0">
                <a:latin typeface="Arial" pitchFamily="34" charset="0"/>
                <a:cs typeface="Arial" pitchFamily="34" charset="0"/>
              </a:rPr>
              <a:t>Titulo, el tema de la investigación </a:t>
            </a:r>
          </a:p>
          <a:p>
            <a:pPr>
              <a:buClr>
                <a:schemeClr val="accent1">
                  <a:lumMod val="75000"/>
                </a:schemeClr>
              </a:buClr>
              <a:buFont typeface="Wingdings" pitchFamily="2" charset="2"/>
              <a:buChar char="Ø"/>
            </a:pPr>
            <a:r>
              <a:rPr lang="es-MX" sz="2400" dirty="0" smtClean="0">
                <a:latin typeface="Arial" pitchFamily="34" charset="0"/>
                <a:cs typeface="Arial" pitchFamily="34" charset="0"/>
              </a:rPr>
              <a:t>Objeto de estudio </a:t>
            </a:r>
          </a:p>
          <a:p>
            <a:pPr>
              <a:buClr>
                <a:schemeClr val="accent1">
                  <a:lumMod val="75000"/>
                </a:schemeClr>
              </a:buClr>
              <a:buFont typeface="Wingdings" pitchFamily="2" charset="2"/>
              <a:buChar char="Ø"/>
            </a:pPr>
            <a:r>
              <a:rPr lang="es-MX" sz="2400" dirty="0" smtClean="0">
                <a:latin typeface="Arial" pitchFamily="34" charset="0"/>
                <a:cs typeface="Arial" pitchFamily="34" charset="0"/>
              </a:rPr>
              <a:t>Planteamiento del problema </a:t>
            </a:r>
          </a:p>
          <a:p>
            <a:pPr>
              <a:buClr>
                <a:schemeClr val="accent1">
                  <a:lumMod val="75000"/>
                </a:schemeClr>
              </a:buClr>
              <a:buFont typeface="Wingdings" pitchFamily="2" charset="2"/>
              <a:buChar char="Ø"/>
            </a:pPr>
            <a:r>
              <a:rPr lang="es-MX" sz="2400" dirty="0" smtClean="0">
                <a:latin typeface="Arial" pitchFamily="34" charset="0"/>
                <a:cs typeface="Arial" pitchFamily="34" charset="0"/>
              </a:rPr>
              <a:t>Delimitación del tema </a:t>
            </a:r>
          </a:p>
          <a:p>
            <a:pPr>
              <a:buClr>
                <a:schemeClr val="accent1">
                  <a:lumMod val="75000"/>
                </a:schemeClr>
              </a:buClr>
              <a:buFont typeface="Wingdings" pitchFamily="2" charset="2"/>
              <a:buChar char="Ø"/>
            </a:pPr>
            <a:r>
              <a:rPr lang="es-MX" sz="2400" dirty="0" smtClean="0">
                <a:latin typeface="Arial" pitchFamily="34" charset="0"/>
                <a:cs typeface="Arial" pitchFamily="34" charset="0"/>
              </a:rPr>
              <a:t>Formulación de preguntas </a:t>
            </a:r>
          </a:p>
          <a:p>
            <a:pPr>
              <a:buClr>
                <a:schemeClr val="accent1">
                  <a:lumMod val="75000"/>
                </a:schemeClr>
              </a:buClr>
              <a:buFont typeface="Wingdings" pitchFamily="2" charset="2"/>
              <a:buChar char="Ø"/>
            </a:pPr>
            <a:r>
              <a:rPr lang="es-MX" sz="2400" dirty="0" smtClean="0">
                <a:latin typeface="Arial" pitchFamily="34" charset="0"/>
                <a:cs typeface="Arial" pitchFamily="34" charset="0"/>
              </a:rPr>
              <a:t>Objetivos Hipótesis Justificación Metodología</a:t>
            </a:r>
          </a:p>
          <a:p>
            <a:pPr>
              <a:buClr>
                <a:schemeClr val="accent1">
                  <a:lumMod val="75000"/>
                </a:schemeClr>
              </a:buClr>
              <a:buFont typeface="Wingdings" pitchFamily="2" charset="2"/>
              <a:buChar char="Ø"/>
            </a:pPr>
            <a:r>
              <a:rPr lang="es-MX" sz="2400" dirty="0" smtClean="0">
                <a:latin typeface="Arial" pitchFamily="34" charset="0"/>
                <a:cs typeface="Arial" pitchFamily="34" charset="0"/>
              </a:rPr>
              <a:t> Conclusiones y/o recomendaciones</a:t>
            </a:r>
          </a:p>
          <a:p>
            <a:pPr>
              <a:buClr>
                <a:schemeClr val="accent1">
                  <a:lumMod val="75000"/>
                </a:schemeClr>
              </a:buClr>
              <a:buFont typeface="Wingdings" pitchFamily="2" charset="2"/>
              <a:buChar char="Ø"/>
            </a:pPr>
            <a:r>
              <a:rPr lang="es-MX" sz="2400" dirty="0" smtClean="0">
                <a:latin typeface="Arial" pitchFamily="34" charset="0"/>
                <a:cs typeface="Arial" pitchFamily="34" charset="0"/>
              </a:rPr>
              <a:t> </a:t>
            </a:r>
            <a:r>
              <a:rPr lang="es-MX" sz="2400" dirty="0" smtClean="0">
                <a:latin typeface="Arial" pitchFamily="34" charset="0"/>
                <a:cs typeface="Arial" pitchFamily="34" charset="0"/>
              </a:rPr>
              <a:t>Cronograma</a:t>
            </a:r>
            <a:endParaRPr lang="es-MX" sz="2400"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pPr lvl="0"/>
            <a:endParaRPr lang="es-MX" dirty="0" smtClean="0">
              <a:latin typeface="Arial" pitchFamily="34" charset="0"/>
              <a:cs typeface="Arial" pitchFamily="34" charset="0"/>
            </a:endParaRPr>
          </a:p>
          <a:p>
            <a:pPr lvl="0"/>
            <a:endParaRPr lang="es-MX" dirty="0" smtClean="0">
              <a:latin typeface="Arial" pitchFamily="34" charset="0"/>
              <a:cs typeface="Arial" pitchFamily="34" charset="0"/>
            </a:endParaRPr>
          </a:p>
          <a:p>
            <a:pPr lvl="0"/>
            <a:endParaRPr lang="es-MX" dirty="0" smtClean="0">
              <a:latin typeface="Arial" pitchFamily="34" charset="0"/>
              <a:cs typeface="Arial" pitchFamily="34" charset="0"/>
            </a:endParaRPr>
          </a:p>
          <a:p>
            <a:pPr lvl="0"/>
            <a:endParaRPr lang="es-MX" b="1" dirty="0" smtClean="0">
              <a:ln>
                <a:solidFill>
                  <a:schemeClr val="accent2">
                    <a:lumMod val="60000"/>
                    <a:lumOff val="40000"/>
                  </a:schemeClr>
                </a:solidFill>
              </a:ln>
              <a:latin typeface="Arial" pitchFamily="34" charset="0"/>
              <a:cs typeface="Arial" pitchFamily="34" charset="0"/>
            </a:endParaRPr>
          </a:p>
          <a:p>
            <a:pPr lvl="0"/>
            <a:r>
              <a:rPr lang="es-ES" b="1" dirty="0" smtClean="0">
                <a:ln>
                  <a:solidFill>
                    <a:schemeClr val="accent2">
                      <a:lumMod val="60000"/>
                      <a:lumOff val="40000"/>
                    </a:schemeClr>
                  </a:solidFill>
                </a:ln>
                <a:latin typeface="Arial" pitchFamily="34" charset="0"/>
                <a:cs typeface="Arial" pitchFamily="34"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3687" y="285728"/>
            <a:ext cx="6786609" cy="571504"/>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s-MX" sz="3100" dirty="0" smtClean="0">
                <a:solidFill>
                  <a:schemeClr val="tx1"/>
                </a:solidFill>
                <a:latin typeface="Arial" pitchFamily="34" charset="0"/>
                <a:cs typeface="Arial" pitchFamily="34" charset="0"/>
              </a:rPr>
              <a:t>Conceptos </a:t>
            </a:r>
            <a:r>
              <a:rPr lang="es-MX" sz="3100" dirty="0">
                <a:solidFill>
                  <a:schemeClr val="tx1"/>
                </a:solidFill>
                <a:latin typeface="Arial" pitchFamily="34" charset="0"/>
                <a:cs typeface="Arial" pitchFamily="34" charset="0"/>
              </a:rPr>
              <a:t>preliminares    </a:t>
            </a:r>
            <a:r>
              <a:rPr lang="es-MX" sz="2800" dirty="0">
                <a:solidFill>
                  <a:schemeClr val="tx1"/>
                </a:solidFill>
                <a:latin typeface="Arial" pitchFamily="34" charset="0"/>
                <a:cs typeface="Arial" pitchFamily="34" charset="0"/>
              </a:rPr>
              <a:t/>
            </a:r>
            <a:br>
              <a:rPr lang="es-MX" sz="2800" dirty="0">
                <a:solidFill>
                  <a:schemeClr val="tx1"/>
                </a:solidFill>
                <a:latin typeface="Arial" pitchFamily="34" charset="0"/>
                <a:cs typeface="Arial" pitchFamily="34" charset="0"/>
              </a:rPr>
            </a:br>
            <a:r>
              <a:rPr lang="es-MX" sz="2800" dirty="0">
                <a:solidFill>
                  <a:schemeClr val="tx1"/>
                </a:solidFill>
                <a:latin typeface="Arial" pitchFamily="34" charset="0"/>
                <a:cs typeface="Arial" pitchFamily="34" charset="0"/>
              </a:rPr>
              <a:t> </a:t>
            </a:r>
            <a:br>
              <a:rPr lang="es-MX" sz="2800" dirty="0">
                <a:solidFill>
                  <a:schemeClr val="tx1"/>
                </a:solidFill>
                <a:latin typeface="Arial" pitchFamily="34" charset="0"/>
                <a:cs typeface="Arial" pitchFamily="34" charset="0"/>
              </a:rPr>
            </a:br>
            <a:endParaRPr lang="es-MX" sz="2800" dirty="0">
              <a:solidFill>
                <a:schemeClr val="tx1"/>
              </a:solidFill>
              <a:latin typeface="Arial" pitchFamily="34" charset="0"/>
              <a:cs typeface="Arial" pitchFamily="34" charset="0"/>
            </a:endParaRPr>
          </a:p>
        </p:txBody>
      </p:sp>
      <p:sp>
        <p:nvSpPr>
          <p:cNvPr id="3" name="Rectángulo 2"/>
          <p:cNvSpPr/>
          <p:nvPr/>
        </p:nvSpPr>
        <p:spPr>
          <a:xfrm>
            <a:off x="307934" y="1285861"/>
            <a:ext cx="10787138" cy="310854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spcAft>
                <a:spcPts val="0"/>
              </a:spcAft>
              <a:buClr>
                <a:schemeClr val="accent5">
                  <a:lumMod val="60000"/>
                  <a:lumOff val="40000"/>
                </a:schemeClr>
              </a:buClr>
              <a:buFont typeface="Wingdings" pitchFamily="2" charset="2"/>
              <a:buChar char="ü"/>
            </a:pPr>
            <a:r>
              <a:rPr lang="es-MX" sz="2800" kern="50" dirty="0">
                <a:latin typeface="Arial" pitchFamily="34" charset="0"/>
                <a:ea typeface="MS Mincho" panose="02020609040205080304" pitchFamily="49" charset="-128"/>
                <a:cs typeface="Arial" pitchFamily="34" charset="0"/>
              </a:rPr>
              <a:t>El </a:t>
            </a:r>
            <a:r>
              <a:rPr lang="es-MX" sz="2800" b="1" kern="50" dirty="0">
                <a:latin typeface="Arial" pitchFamily="34" charset="0"/>
                <a:ea typeface="MS Mincho" panose="02020609040205080304" pitchFamily="49" charset="-128"/>
                <a:cs typeface="Arial" pitchFamily="34" charset="0"/>
              </a:rPr>
              <a:t>método</a:t>
            </a:r>
            <a:r>
              <a:rPr lang="es-MX" sz="2800" kern="50" dirty="0">
                <a:latin typeface="Arial" pitchFamily="34" charset="0"/>
                <a:ea typeface="MS Mincho" panose="02020609040205080304" pitchFamily="49" charset="-128"/>
                <a:cs typeface="Arial" pitchFamily="34" charset="0"/>
              </a:rPr>
              <a:t> se origina del vocablo griego META que nos quiere decir  “a lado” y ODOS que quiere decir “camino</a:t>
            </a:r>
            <a:r>
              <a:rPr lang="es-MX" sz="2800" kern="50" dirty="0" smtClean="0">
                <a:latin typeface="Arial" pitchFamily="34" charset="0"/>
                <a:ea typeface="MS Mincho" panose="02020609040205080304" pitchFamily="49" charset="-128"/>
                <a:cs typeface="Arial" pitchFamily="34" charset="0"/>
              </a:rPr>
              <a:t>”.</a:t>
            </a:r>
          </a:p>
          <a:p>
            <a:pPr marL="285750" indent="-285750" algn="just">
              <a:spcAft>
                <a:spcPts val="0"/>
              </a:spcAft>
              <a:buClr>
                <a:schemeClr val="accent5">
                  <a:lumMod val="60000"/>
                  <a:lumOff val="40000"/>
                </a:schemeClr>
              </a:buClr>
              <a:buFont typeface="Wingdings" pitchFamily="2" charset="2"/>
              <a:buChar char="ü"/>
            </a:pPr>
            <a:endParaRPr lang="es-MX" sz="2800" kern="50" dirty="0">
              <a:latin typeface="Arial" pitchFamily="34" charset="0"/>
              <a:ea typeface="MS Mincho" panose="02020609040205080304" pitchFamily="49" charset="-128"/>
              <a:cs typeface="Arial" pitchFamily="34" charset="0"/>
            </a:endParaRPr>
          </a:p>
          <a:p>
            <a:pPr marL="285750" indent="-285750" algn="just">
              <a:spcAft>
                <a:spcPts val="0"/>
              </a:spcAft>
              <a:buClr>
                <a:schemeClr val="accent5">
                  <a:lumMod val="60000"/>
                  <a:lumOff val="40000"/>
                </a:schemeClr>
              </a:buClr>
              <a:buFont typeface="Wingdings" pitchFamily="2" charset="2"/>
              <a:buChar char="ü"/>
            </a:pPr>
            <a:r>
              <a:rPr lang="es-MX" sz="2800" kern="50" dirty="0">
                <a:latin typeface="Arial" pitchFamily="34" charset="0"/>
                <a:ea typeface="MS Mincho" panose="02020609040205080304" pitchFamily="49" charset="-128"/>
                <a:cs typeface="Arial" pitchFamily="34" charset="0"/>
              </a:rPr>
              <a:t>El método es un procedimiento o camino que debe seguirse para llegar a una finalidad</a:t>
            </a:r>
            <a:r>
              <a:rPr lang="es-MX" sz="2800" kern="50" dirty="0" smtClean="0">
                <a:latin typeface="Arial" pitchFamily="34" charset="0"/>
                <a:ea typeface="MS Mincho" panose="02020609040205080304" pitchFamily="49" charset="-128"/>
                <a:cs typeface="Arial" pitchFamily="34" charset="0"/>
              </a:rPr>
              <a:t>.</a:t>
            </a:r>
          </a:p>
          <a:p>
            <a:pPr marL="285750" indent="-285750" algn="just">
              <a:spcAft>
                <a:spcPts val="0"/>
              </a:spcAft>
              <a:buClr>
                <a:schemeClr val="accent5">
                  <a:lumMod val="60000"/>
                  <a:lumOff val="40000"/>
                </a:schemeClr>
              </a:buClr>
              <a:buFont typeface="Wingdings" pitchFamily="2" charset="2"/>
              <a:buChar char="ü"/>
            </a:pPr>
            <a:endParaRPr lang="es-MX" sz="2800" kern="50" dirty="0">
              <a:latin typeface="Arial" pitchFamily="34" charset="0"/>
              <a:ea typeface="MS Mincho" panose="02020609040205080304" pitchFamily="49" charset="-128"/>
              <a:cs typeface="Arial" pitchFamily="34" charset="0"/>
            </a:endParaRPr>
          </a:p>
          <a:p>
            <a:pPr marL="285750" indent="-285750" algn="just">
              <a:spcAft>
                <a:spcPts val="0"/>
              </a:spcAft>
              <a:buClr>
                <a:schemeClr val="accent5">
                  <a:lumMod val="60000"/>
                  <a:lumOff val="40000"/>
                </a:schemeClr>
              </a:buClr>
              <a:buFont typeface="Wingdings" pitchFamily="2" charset="2"/>
              <a:buChar char="ü"/>
            </a:pPr>
            <a:r>
              <a:rPr lang="es-MX" sz="2800" kern="50" dirty="0">
                <a:latin typeface="Arial" pitchFamily="34" charset="0"/>
                <a:ea typeface="MS Mincho" panose="02020609040205080304" pitchFamily="49" charset="-128"/>
                <a:cs typeface="Arial" pitchFamily="34" charset="0"/>
              </a:rPr>
              <a:t>El plan que se lleva a cabo para descubrir algún tema</a:t>
            </a:r>
            <a:r>
              <a:rPr lang="es-MX" sz="2800" kern="50" dirty="0" smtClean="0">
                <a:latin typeface="Arial" pitchFamily="34" charset="0"/>
                <a:ea typeface="MS Mincho" panose="02020609040205080304" pitchFamily="49" charset="-128"/>
                <a:cs typeface="Arial" pitchFamily="34" charset="0"/>
              </a:rPr>
              <a:t>.</a:t>
            </a:r>
            <a:endParaRPr lang="es-MX" sz="2800" kern="50" dirty="0">
              <a:latin typeface="Arial" pitchFamily="34" charset="0"/>
              <a:ea typeface="MS Mincho" panose="02020609040205080304" pitchFamily="49" charset="-128"/>
              <a:cs typeface="Arial" pitchFamily="34" charset="0"/>
            </a:endParaRPr>
          </a:p>
        </p:txBody>
      </p:sp>
    </p:spTree>
    <p:extLst>
      <p:ext uri="{BB962C8B-B14F-4D97-AF65-F5344CB8AC3E}">
        <p14:creationId xmlns="" xmlns:p14="http://schemas.microsoft.com/office/powerpoint/2010/main" val="1058187447"/>
      </p:ext>
    </p:extLst>
  </p:cSld>
  <p:clrMapOvr>
    <a:masterClrMapping/>
  </p:clrMapOvr>
  <p:transition spd="slow">
    <p:push dir="u"/>
  </p:transition>
</p:sld>
</file>

<file path=ppt/theme/theme1.xml><?xml version="1.0" encoding="utf-8"?>
<a:theme xmlns:a="http://schemas.openxmlformats.org/drawingml/2006/main" name="2_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1970</TotalTime>
  <Words>1747</Words>
  <Application>Microsoft Office PowerPoint</Application>
  <PresentationFormat>Personalizado</PresentationFormat>
  <Paragraphs>250</Paragraphs>
  <Slides>62</Slides>
  <Notes>1</Notes>
  <HiddenSlides>0</HiddenSlides>
  <MMClips>0</MMClips>
  <ScaleCrop>false</ScaleCrop>
  <HeadingPairs>
    <vt:vector size="4" baseType="variant">
      <vt:variant>
        <vt:lpstr>Tema</vt:lpstr>
      </vt:variant>
      <vt:variant>
        <vt:i4>1</vt:i4>
      </vt:variant>
      <vt:variant>
        <vt:lpstr>Títulos de diapositiva</vt:lpstr>
      </vt:variant>
      <vt:variant>
        <vt:i4>62</vt:i4>
      </vt:variant>
    </vt:vector>
  </HeadingPairs>
  <TitlesOfParts>
    <vt:vector size="63" baseType="lpstr">
      <vt:lpstr>2_Faceta</vt:lpstr>
      <vt:lpstr>Diapositiva 1</vt:lpstr>
      <vt:lpstr>Diapositiva 2</vt:lpstr>
      <vt:lpstr>Diapositiva 3</vt:lpstr>
      <vt:lpstr>Diapositiva 4</vt:lpstr>
      <vt:lpstr>Diapositiva 5</vt:lpstr>
      <vt:lpstr>  En la presente presentación se desarrollarán los siguientes temas  para la construcción del protocolo de investigación, de acuerdo a la tema cuatro de la unidad de aprendizaje metodología de la investigación  .</vt:lpstr>
      <vt:lpstr>Objetivo</vt:lpstr>
      <vt:lpstr>Diapositiva 8</vt:lpstr>
      <vt:lpstr>Conceptos preliminares       </vt:lpstr>
      <vt:lpstr>Diapositiva 10</vt:lpstr>
      <vt:lpstr>Diapositiva 11</vt:lpstr>
      <vt:lpstr>¿Qué es investigar?</vt:lpstr>
      <vt:lpstr>Diapositiva 13</vt:lpstr>
      <vt:lpstr>Pensamiento lógico</vt:lpstr>
      <vt:lpstr>Diapositiva 15</vt:lpstr>
      <vt:lpstr>Diapositiva 16</vt:lpstr>
      <vt:lpstr>Diapositiva 17</vt:lpstr>
      <vt:lpstr>Diapositiva 18</vt:lpstr>
      <vt:lpstr>Diapositiva 19</vt:lpstr>
      <vt:lpstr> Estructura del trabajo de investigación de un protocolo de tesis </vt:lpstr>
      <vt:lpstr>Diapositiva 21</vt:lpstr>
      <vt:lpstr>Diapositiva 22</vt:lpstr>
      <vt:lpstr>Diapositiva 23</vt:lpstr>
      <vt:lpstr>Diapositiva 24</vt:lpstr>
      <vt:lpstr>Diapositiva 25</vt:lpstr>
      <vt:lpstr>Diapositiva 26</vt:lpstr>
      <vt:lpstr>Diapositiva 27</vt:lpstr>
      <vt:lpstr>Diapositiva 28</vt:lpstr>
      <vt:lpstr>3.-Objeto de estudio</vt:lpstr>
      <vt:lpstr>Diapositiva 30</vt:lpstr>
      <vt:lpstr>Diapositiva 31</vt:lpstr>
      <vt:lpstr>4.- Planteamiento del problema</vt:lpstr>
      <vt:lpstr>Diapositiva 33</vt:lpstr>
      <vt:lpstr>5.- Delimitación del tema</vt:lpstr>
      <vt:lpstr>Diapositiva 35</vt:lpstr>
      <vt:lpstr>Diapositiva 36</vt:lpstr>
      <vt:lpstr>Diapositiva 37</vt:lpstr>
      <vt:lpstr>Diapositiva 38</vt:lpstr>
      <vt:lpstr>Diapositiva 39</vt:lpstr>
      <vt:lpstr>Diapositiva 40</vt:lpstr>
      <vt:lpstr>8.- Hipótesis</vt:lpstr>
      <vt:lpstr>Diapositiva 42</vt:lpstr>
      <vt:lpstr>Diapositiva 43</vt:lpstr>
      <vt:lpstr>9.- Justificación</vt:lpstr>
      <vt:lpstr>Diapositiva 45</vt:lpstr>
      <vt:lpstr>10.- Metodología</vt:lpstr>
      <vt:lpstr>Diapositiva 47</vt:lpstr>
      <vt:lpstr>Diapositiva 48</vt:lpstr>
      <vt:lpstr>Diapositiva 49</vt:lpstr>
      <vt:lpstr>     11. Conclusiones y/o recomendaciones </vt:lpstr>
      <vt:lpstr>Diapositiva 51</vt:lpstr>
      <vt:lpstr>Diapositiva 52</vt:lpstr>
      <vt:lpstr>  12. Cronograma de actividades </vt:lpstr>
      <vt:lpstr>Diapositiva 54</vt:lpstr>
      <vt:lpstr>Diapositiva 55</vt:lpstr>
      <vt:lpstr>Diapositiva 56</vt:lpstr>
      <vt:lpstr>Diapositiva 57</vt:lpstr>
      <vt:lpstr>13. Referencias deben ser actualizadas y  de centros de investigación </vt:lpstr>
      <vt:lpstr>Diapositiva 59</vt:lpstr>
      <vt:lpstr>Diapositiva 60</vt:lpstr>
      <vt:lpstr>Referencias consultadas:  Hernández Sampieri, R, Fernández, C, Baptista, P (2010) Metodología de la investigación (5ta. ed.). México D.F.: Mc Graw-Hill.    Hernández Sampieri, R., Fernández Collado, C., &amp; Baptista Lucio, P. (2014). Metodología de la investigación: Roberto Hernández Sampieri, Carlos Fernández Collado y Pilar Baptista Lucio (6a. ed.). México D.F.: McGraw-Hill.    Ramírez,(2013). Metodología de la investigación en las ciencias jurídicas y criminológicas. (4a. Ed.).  México D.F CESCIJUC.    </vt:lpstr>
      <vt:lpstr>Tejada, J.,  (1997). El proceso de investigación científica, Fundación La Caixa, Barcelona.   Taylor, S. J. y Bogdan, R., (1996). Introducción a los métodos cualitativos de investigación. Barcelona: Paidós.   Whitehead  A., (1925). La mayor invención del siglo XIX fue la invención del método de las invenciones.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 2017 SECME</dc:title>
  <dc:creator>Sara Torres</dc:creator>
  <cp:lastModifiedBy>Invitado</cp:lastModifiedBy>
  <cp:revision>141</cp:revision>
  <dcterms:created xsi:type="dcterms:W3CDTF">2017-09-04T02:28:39Z</dcterms:created>
  <dcterms:modified xsi:type="dcterms:W3CDTF">2017-10-20T15:48:13Z</dcterms:modified>
</cp:coreProperties>
</file>