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2" r:id="rId1"/>
  </p:sldMasterIdLst>
  <p:notesMasterIdLst>
    <p:notesMasterId r:id="rId35"/>
  </p:notesMasterIdLst>
  <p:handoutMasterIdLst>
    <p:handoutMasterId r:id="rId36"/>
  </p:handoutMasterIdLst>
  <p:sldIdLst>
    <p:sldId id="286" r:id="rId2"/>
    <p:sldId id="297" r:id="rId3"/>
    <p:sldId id="301" r:id="rId4"/>
    <p:sldId id="340" r:id="rId5"/>
    <p:sldId id="304" r:id="rId6"/>
    <p:sldId id="333" r:id="rId7"/>
    <p:sldId id="332" r:id="rId8"/>
    <p:sldId id="305" r:id="rId9"/>
    <p:sldId id="306" r:id="rId10"/>
    <p:sldId id="308" r:id="rId11"/>
    <p:sldId id="309" r:id="rId12"/>
    <p:sldId id="310" r:id="rId13"/>
    <p:sldId id="311" r:id="rId14"/>
    <p:sldId id="335" r:id="rId15"/>
    <p:sldId id="339" r:id="rId16"/>
    <p:sldId id="312" r:id="rId17"/>
    <p:sldId id="313" r:id="rId18"/>
    <p:sldId id="314" r:id="rId19"/>
    <p:sldId id="315" r:id="rId20"/>
    <p:sldId id="316" r:id="rId21"/>
    <p:sldId id="317" r:id="rId22"/>
    <p:sldId id="341" r:id="rId23"/>
    <p:sldId id="319" r:id="rId24"/>
    <p:sldId id="303" r:id="rId25"/>
    <p:sldId id="321" r:id="rId26"/>
    <p:sldId id="322" r:id="rId27"/>
    <p:sldId id="338" r:id="rId28"/>
    <p:sldId id="336" r:id="rId29"/>
    <p:sldId id="337" r:id="rId30"/>
    <p:sldId id="323" r:id="rId31"/>
    <p:sldId id="324" r:id="rId32"/>
    <p:sldId id="325" r:id="rId33"/>
    <p:sldId id="331" r:id="rId3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B3B"/>
    <a:srgbClr val="FF2D2D"/>
    <a:srgbClr val="FF7D7D"/>
    <a:srgbClr val="FFFF66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8" autoAdjust="0"/>
    <p:restoredTop sz="94220" autoAdjust="0"/>
  </p:normalViewPr>
  <p:slideViewPr>
    <p:cSldViewPr>
      <p:cViewPr>
        <p:scale>
          <a:sx n="70" d="100"/>
          <a:sy n="70" d="100"/>
        </p:scale>
        <p:origin x="-93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81CE16-2B72-49CF-BE5A-26807180E1D7}" type="doc">
      <dgm:prSet loTypeId="urn:microsoft.com/office/officeart/2008/layout/AlternatingHexagons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148E013-EF40-4F24-B59A-CC25AF590EA3}">
      <dgm:prSet phldrT="[Texto]" custT="1"/>
      <dgm:spPr/>
      <dgm:t>
        <a:bodyPr/>
        <a:lstStyle/>
        <a:p>
          <a:r>
            <a:rPr lang="es-ES" sz="1400" dirty="0" smtClean="0">
              <a:latin typeface="Calibri" charset="0"/>
            </a:rPr>
            <a:t>Generan información y conocimientos más completos.</a:t>
          </a:r>
          <a:endParaRPr lang="es-MX" sz="1400" dirty="0"/>
        </a:p>
      </dgm:t>
    </dgm:pt>
    <dgm:pt modelId="{B11A10A3-11AA-4D42-AAA8-EE0F01915BF3}" type="parTrans" cxnId="{52546AE2-63A4-458C-ABD4-23A4D31F47EB}">
      <dgm:prSet/>
      <dgm:spPr/>
      <dgm:t>
        <a:bodyPr/>
        <a:lstStyle/>
        <a:p>
          <a:endParaRPr lang="es-MX"/>
        </a:p>
      </dgm:t>
    </dgm:pt>
    <dgm:pt modelId="{BBBD0DC8-E7DC-4241-A2BD-57CD6A5A2FDC}" type="sibTrans" cxnId="{52546AE2-63A4-458C-ABD4-23A4D31F47EB}">
      <dgm:prSet/>
      <dgm:spPr/>
      <dgm:t>
        <a:bodyPr/>
        <a:lstStyle/>
        <a:p>
          <a:endParaRPr lang="es-MX" dirty="0"/>
        </a:p>
      </dgm:t>
    </dgm:pt>
    <dgm:pt modelId="{85275897-17F1-48F2-8B4D-E36A5FD710DD}">
      <dgm:prSet phldrT="[Texto]" custT="1"/>
      <dgm:spPr/>
      <dgm:t>
        <a:bodyPr/>
        <a:lstStyle/>
        <a:p>
          <a:r>
            <a:rPr lang="es-ES" sz="1400" dirty="0" smtClean="0">
              <a:latin typeface="Calibri" charset="0"/>
            </a:rPr>
            <a:t>Toman decisiones de mejor calidad.</a:t>
          </a:r>
          <a:endParaRPr lang="es-MX" sz="1400" dirty="0"/>
        </a:p>
      </dgm:t>
    </dgm:pt>
    <dgm:pt modelId="{A1D078D2-2824-40DD-A164-DB5ACB6E0EAF}" type="parTrans" cxnId="{C1AC43F2-D120-48DF-95C2-E8D5A9A986AD}">
      <dgm:prSet/>
      <dgm:spPr/>
      <dgm:t>
        <a:bodyPr/>
        <a:lstStyle/>
        <a:p>
          <a:endParaRPr lang="es-MX"/>
        </a:p>
      </dgm:t>
    </dgm:pt>
    <dgm:pt modelId="{CE3DD5F6-7664-4B3E-B55A-14C721F95BB0}" type="sibTrans" cxnId="{C1AC43F2-D120-48DF-95C2-E8D5A9A986AD}">
      <dgm:prSet custT="1"/>
      <dgm:spPr/>
      <dgm:t>
        <a:bodyPr/>
        <a:lstStyle/>
        <a:p>
          <a:r>
            <a:rPr lang="es-ES" sz="1400" dirty="0" smtClean="0">
              <a:latin typeface="Calibri" charset="0"/>
            </a:rPr>
            <a:t>Facilitan que la solución sea aceptada.</a:t>
          </a:r>
          <a:endParaRPr lang="es-MX" sz="1400" dirty="0"/>
        </a:p>
      </dgm:t>
    </dgm:pt>
    <dgm:pt modelId="{E0216ED4-3BEA-48DA-A6B4-109952B4702D}">
      <dgm:prSet phldrT="[Texto]"/>
      <dgm:spPr/>
      <dgm:t>
        <a:bodyPr/>
        <a:lstStyle/>
        <a:p>
          <a:endParaRPr lang="es-MX" dirty="0"/>
        </a:p>
      </dgm:t>
    </dgm:pt>
    <dgm:pt modelId="{E63B0094-4F4F-42B2-8138-1F59B10A95C3}" type="sibTrans" cxnId="{AB08D9BB-BEBA-41D3-A7D1-BE47F5E9CAFC}">
      <dgm:prSet/>
      <dgm:spPr/>
      <dgm:t>
        <a:bodyPr/>
        <a:lstStyle/>
        <a:p>
          <a:endParaRPr lang="es-MX"/>
        </a:p>
      </dgm:t>
    </dgm:pt>
    <dgm:pt modelId="{00B439F3-B83C-4E78-8FB8-D2FF6F39F2D9}" type="parTrans" cxnId="{AB08D9BB-BEBA-41D3-A7D1-BE47F5E9CAFC}">
      <dgm:prSet/>
      <dgm:spPr/>
      <dgm:t>
        <a:bodyPr/>
        <a:lstStyle/>
        <a:p>
          <a:endParaRPr lang="es-MX"/>
        </a:p>
      </dgm:t>
    </dgm:pt>
    <dgm:pt modelId="{DC2A774B-F77F-4A4C-ACCD-26E8424CE0F7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 dirty="0" smtClean="0"/>
            <a:t>importancia de los grupos como redes sociales </a:t>
          </a:r>
          <a:endParaRPr lang="es-MX" dirty="0"/>
        </a:p>
      </dgm:t>
    </dgm:pt>
    <dgm:pt modelId="{F5C22162-7423-49BD-99A7-3E0E4352B2CB}" type="sibTrans" cxnId="{147341CE-A8AF-4727-BB02-07A1FAFEC054}">
      <dgm:prSet custT="1"/>
      <dgm:spPr/>
      <dgm:t>
        <a:bodyPr/>
        <a:lstStyle/>
        <a:p>
          <a:r>
            <a:rPr lang="es-ES" sz="1400" dirty="0" smtClean="0">
              <a:latin typeface="Calibri" charset="0"/>
            </a:rPr>
            <a:t>Ofrecen puntos de vista mucho más diversos.</a:t>
          </a:r>
          <a:endParaRPr lang="es-MX" sz="1400" dirty="0"/>
        </a:p>
      </dgm:t>
    </dgm:pt>
    <dgm:pt modelId="{17604C98-06B1-4121-951F-A64CE2E893CB}" type="parTrans" cxnId="{147341CE-A8AF-4727-BB02-07A1FAFEC054}">
      <dgm:prSet/>
      <dgm:spPr/>
      <dgm:t>
        <a:bodyPr/>
        <a:lstStyle/>
        <a:p>
          <a:endParaRPr lang="es-MX"/>
        </a:p>
      </dgm:t>
    </dgm:pt>
    <dgm:pt modelId="{2E13EA98-C9F5-4495-855F-3F46FFA7B43E}" type="pres">
      <dgm:prSet presAssocID="{DD81CE16-2B72-49CF-BE5A-26807180E1D7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07E8EED-75FD-4C9F-BA6E-0CDE0B836119}" type="pres">
      <dgm:prSet presAssocID="{2148E013-EF40-4F24-B59A-CC25AF590EA3}" presName="composite" presStyleCnt="0"/>
      <dgm:spPr/>
      <dgm:t>
        <a:bodyPr/>
        <a:lstStyle/>
        <a:p>
          <a:endParaRPr lang="es-MX"/>
        </a:p>
      </dgm:t>
    </dgm:pt>
    <dgm:pt modelId="{DF2EE589-8E29-47B0-9715-46153198DC7A}" type="pres">
      <dgm:prSet presAssocID="{2148E013-EF40-4F24-B59A-CC25AF590EA3}" presName="Parent1" presStyleLbl="node1" presStyleIdx="0" presStyleCnt="6" custScaleX="14862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E8EEBB-461A-4685-B8B6-00E58FE2A46B}" type="pres">
      <dgm:prSet presAssocID="{2148E013-EF40-4F24-B59A-CC25AF590EA3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329CA2-71BE-4008-B57E-CAA0206FE806}" type="pres">
      <dgm:prSet presAssocID="{2148E013-EF40-4F24-B59A-CC25AF590EA3}" presName="BalanceSpacing" presStyleCnt="0"/>
      <dgm:spPr/>
      <dgm:t>
        <a:bodyPr/>
        <a:lstStyle/>
        <a:p>
          <a:endParaRPr lang="es-MX"/>
        </a:p>
      </dgm:t>
    </dgm:pt>
    <dgm:pt modelId="{B6774644-0F5E-4B8A-BE22-1E808F93105F}" type="pres">
      <dgm:prSet presAssocID="{2148E013-EF40-4F24-B59A-CC25AF590EA3}" presName="BalanceSpacing1" presStyleCnt="0"/>
      <dgm:spPr/>
      <dgm:t>
        <a:bodyPr/>
        <a:lstStyle/>
        <a:p>
          <a:endParaRPr lang="es-MX"/>
        </a:p>
      </dgm:t>
    </dgm:pt>
    <dgm:pt modelId="{B6156E7E-07DE-4103-A6DC-9251B90FCB3D}" type="pres">
      <dgm:prSet presAssocID="{BBBD0DC8-E7DC-4241-A2BD-57CD6A5A2FDC}" presName="Accent1Text" presStyleLbl="node1" presStyleIdx="1" presStyleCnt="6" custFlipVert="0" custFlipHor="1" custScaleX="12094" custScaleY="14718" custLinFactNeighborX="-17734" custLinFactNeighborY="24273"/>
      <dgm:spPr/>
      <dgm:t>
        <a:bodyPr/>
        <a:lstStyle/>
        <a:p>
          <a:endParaRPr lang="es-MX"/>
        </a:p>
      </dgm:t>
    </dgm:pt>
    <dgm:pt modelId="{071F1EF0-23E4-4838-ABB9-2340CEC15835}" type="pres">
      <dgm:prSet presAssocID="{BBBD0DC8-E7DC-4241-A2BD-57CD6A5A2FDC}" presName="spaceBetweenRectangles" presStyleCnt="0"/>
      <dgm:spPr/>
      <dgm:t>
        <a:bodyPr/>
        <a:lstStyle/>
        <a:p>
          <a:endParaRPr lang="es-MX"/>
        </a:p>
      </dgm:t>
    </dgm:pt>
    <dgm:pt modelId="{6B343089-772C-4524-81EB-CB9A5DFCD1CD}" type="pres">
      <dgm:prSet presAssocID="{DC2A774B-F77F-4A4C-ACCD-26E8424CE0F7}" presName="composite" presStyleCnt="0"/>
      <dgm:spPr/>
      <dgm:t>
        <a:bodyPr/>
        <a:lstStyle/>
        <a:p>
          <a:endParaRPr lang="es-MX"/>
        </a:p>
      </dgm:t>
    </dgm:pt>
    <dgm:pt modelId="{D9416A48-7BF9-40CA-A809-1FDAA3BB20FE}" type="pres">
      <dgm:prSet presAssocID="{DC2A774B-F77F-4A4C-ACCD-26E8424CE0F7}" presName="Parent1" presStyleLbl="node1" presStyleIdx="2" presStyleCnt="6" custScaleX="166136" custScaleY="110316" custLinFactX="-35129" custLinFactNeighborX="-100000" custLinFactNeighborY="-551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FD2EFA-B29F-4C3C-8E88-A1D4CDA728D8}" type="pres">
      <dgm:prSet presAssocID="{DC2A774B-F77F-4A4C-ACCD-26E8424CE0F7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EE8072-E036-439E-BC33-49EBD56979C4}" type="pres">
      <dgm:prSet presAssocID="{DC2A774B-F77F-4A4C-ACCD-26E8424CE0F7}" presName="BalanceSpacing" presStyleCnt="0"/>
      <dgm:spPr/>
      <dgm:t>
        <a:bodyPr/>
        <a:lstStyle/>
        <a:p>
          <a:endParaRPr lang="es-MX"/>
        </a:p>
      </dgm:t>
    </dgm:pt>
    <dgm:pt modelId="{A3007810-1F9B-4120-B00B-7A46DAECE4CE}" type="pres">
      <dgm:prSet presAssocID="{DC2A774B-F77F-4A4C-ACCD-26E8424CE0F7}" presName="BalanceSpacing1" presStyleCnt="0"/>
      <dgm:spPr/>
      <dgm:t>
        <a:bodyPr/>
        <a:lstStyle/>
        <a:p>
          <a:endParaRPr lang="es-MX"/>
        </a:p>
      </dgm:t>
    </dgm:pt>
    <dgm:pt modelId="{5FA4D309-AEDD-4481-8B1D-0E0D7A0A641D}" type="pres">
      <dgm:prSet presAssocID="{F5C22162-7423-49BD-99A7-3E0E4352B2CB}" presName="Accent1Text" presStyleLbl="node1" presStyleIdx="3" presStyleCnt="6" custScaleX="155213"/>
      <dgm:spPr/>
      <dgm:t>
        <a:bodyPr/>
        <a:lstStyle/>
        <a:p>
          <a:endParaRPr lang="es-MX"/>
        </a:p>
      </dgm:t>
    </dgm:pt>
    <dgm:pt modelId="{81FEE354-B78F-4FCE-AC4D-B61727390267}" type="pres">
      <dgm:prSet presAssocID="{F5C22162-7423-49BD-99A7-3E0E4352B2CB}" presName="spaceBetweenRectangles" presStyleCnt="0"/>
      <dgm:spPr/>
      <dgm:t>
        <a:bodyPr/>
        <a:lstStyle/>
        <a:p>
          <a:endParaRPr lang="es-MX"/>
        </a:p>
      </dgm:t>
    </dgm:pt>
    <dgm:pt modelId="{755AD5D8-084A-48F0-91C1-8CA280E7641C}" type="pres">
      <dgm:prSet presAssocID="{85275897-17F1-48F2-8B4D-E36A5FD710DD}" presName="composite" presStyleCnt="0"/>
      <dgm:spPr/>
      <dgm:t>
        <a:bodyPr/>
        <a:lstStyle/>
        <a:p>
          <a:endParaRPr lang="es-MX"/>
        </a:p>
      </dgm:t>
    </dgm:pt>
    <dgm:pt modelId="{27D1CD0F-2ACD-45A5-9E80-C1676CFB6AF7}" type="pres">
      <dgm:prSet presAssocID="{85275897-17F1-48F2-8B4D-E36A5FD710DD}" presName="Parent1" presStyleLbl="node1" presStyleIdx="4" presStyleCnt="6" custScaleX="16004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6BB126-B5AF-4ED5-A7F5-BC8FA73F6B15}" type="pres">
      <dgm:prSet presAssocID="{85275897-17F1-48F2-8B4D-E36A5FD710DD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A10BED-8E61-4396-9A6A-C84E5AE1DA45}" type="pres">
      <dgm:prSet presAssocID="{85275897-17F1-48F2-8B4D-E36A5FD710DD}" presName="BalanceSpacing" presStyleCnt="0"/>
      <dgm:spPr/>
      <dgm:t>
        <a:bodyPr/>
        <a:lstStyle/>
        <a:p>
          <a:endParaRPr lang="es-MX"/>
        </a:p>
      </dgm:t>
    </dgm:pt>
    <dgm:pt modelId="{410DE4FE-9F64-44E2-9C61-CFA556C19A37}" type="pres">
      <dgm:prSet presAssocID="{85275897-17F1-48F2-8B4D-E36A5FD710DD}" presName="BalanceSpacing1" presStyleCnt="0"/>
      <dgm:spPr/>
      <dgm:t>
        <a:bodyPr/>
        <a:lstStyle/>
        <a:p>
          <a:endParaRPr lang="es-MX"/>
        </a:p>
      </dgm:t>
    </dgm:pt>
    <dgm:pt modelId="{05500C09-5D66-48AD-B29F-2704871BD234}" type="pres">
      <dgm:prSet presAssocID="{CE3DD5F6-7664-4B3E-B55A-14C721F95BB0}" presName="Accent1Text" presStyleLbl="node1" presStyleIdx="5" presStyleCnt="6" custScaleX="162537" custLinFactNeighborX="-61806" custLinFactNeighborY="-6361"/>
      <dgm:spPr/>
      <dgm:t>
        <a:bodyPr/>
        <a:lstStyle/>
        <a:p>
          <a:endParaRPr lang="es-MX"/>
        </a:p>
      </dgm:t>
    </dgm:pt>
  </dgm:ptLst>
  <dgm:cxnLst>
    <dgm:cxn modelId="{AB08D9BB-BEBA-41D3-A7D1-BE47F5E9CAFC}" srcId="{DC2A774B-F77F-4A4C-ACCD-26E8424CE0F7}" destId="{E0216ED4-3BEA-48DA-A6B4-109952B4702D}" srcOrd="0" destOrd="0" parTransId="{00B439F3-B83C-4E78-8FB8-D2FF6F39F2D9}" sibTransId="{E63B0094-4F4F-42B2-8138-1F59B10A95C3}"/>
    <dgm:cxn modelId="{EEEE8111-2CF4-4B49-929C-5175FFB0156C}" type="presOf" srcId="{DD81CE16-2B72-49CF-BE5A-26807180E1D7}" destId="{2E13EA98-C9F5-4495-855F-3F46FFA7B43E}" srcOrd="0" destOrd="0" presId="urn:microsoft.com/office/officeart/2008/layout/AlternatingHexagons"/>
    <dgm:cxn modelId="{4BBA753A-CB51-44C5-B270-3BA5AF733EA5}" type="presOf" srcId="{CE3DD5F6-7664-4B3E-B55A-14C721F95BB0}" destId="{05500C09-5D66-48AD-B29F-2704871BD234}" srcOrd="0" destOrd="0" presId="urn:microsoft.com/office/officeart/2008/layout/AlternatingHexagons"/>
    <dgm:cxn modelId="{C1C1BAAC-D8B0-4DFF-B1A9-761D22D59DAB}" type="presOf" srcId="{85275897-17F1-48F2-8B4D-E36A5FD710DD}" destId="{27D1CD0F-2ACD-45A5-9E80-C1676CFB6AF7}" srcOrd="0" destOrd="0" presId="urn:microsoft.com/office/officeart/2008/layout/AlternatingHexagons"/>
    <dgm:cxn modelId="{32C11523-A05A-445C-8559-C37638BD7A28}" type="presOf" srcId="{E0216ED4-3BEA-48DA-A6B4-109952B4702D}" destId="{B9FD2EFA-B29F-4C3C-8E88-A1D4CDA728D8}" srcOrd="0" destOrd="0" presId="urn:microsoft.com/office/officeart/2008/layout/AlternatingHexagons"/>
    <dgm:cxn modelId="{C1AC43F2-D120-48DF-95C2-E8D5A9A986AD}" srcId="{DD81CE16-2B72-49CF-BE5A-26807180E1D7}" destId="{85275897-17F1-48F2-8B4D-E36A5FD710DD}" srcOrd="2" destOrd="0" parTransId="{A1D078D2-2824-40DD-A164-DB5ACB6E0EAF}" sibTransId="{CE3DD5F6-7664-4B3E-B55A-14C721F95BB0}"/>
    <dgm:cxn modelId="{8521285C-6478-4A1C-B38B-7643F6A2A5A2}" type="presOf" srcId="{F5C22162-7423-49BD-99A7-3E0E4352B2CB}" destId="{5FA4D309-AEDD-4481-8B1D-0E0D7A0A641D}" srcOrd="0" destOrd="0" presId="urn:microsoft.com/office/officeart/2008/layout/AlternatingHexagons"/>
    <dgm:cxn modelId="{147341CE-A8AF-4727-BB02-07A1FAFEC054}" srcId="{DD81CE16-2B72-49CF-BE5A-26807180E1D7}" destId="{DC2A774B-F77F-4A4C-ACCD-26E8424CE0F7}" srcOrd="1" destOrd="0" parTransId="{17604C98-06B1-4121-951F-A64CE2E893CB}" sibTransId="{F5C22162-7423-49BD-99A7-3E0E4352B2CB}"/>
    <dgm:cxn modelId="{93E97E3A-5F8D-4EF0-8D65-554A64F37084}" type="presOf" srcId="{DC2A774B-F77F-4A4C-ACCD-26E8424CE0F7}" destId="{D9416A48-7BF9-40CA-A809-1FDAA3BB20FE}" srcOrd="0" destOrd="0" presId="urn:microsoft.com/office/officeart/2008/layout/AlternatingHexagons"/>
    <dgm:cxn modelId="{BC8EB62E-A440-4C9A-826A-72B37DD10D98}" type="presOf" srcId="{BBBD0DC8-E7DC-4241-A2BD-57CD6A5A2FDC}" destId="{B6156E7E-07DE-4103-A6DC-9251B90FCB3D}" srcOrd="0" destOrd="0" presId="urn:microsoft.com/office/officeart/2008/layout/AlternatingHexagons"/>
    <dgm:cxn modelId="{4CD1EA95-F430-48C5-A7AA-55F729231835}" type="presOf" srcId="{2148E013-EF40-4F24-B59A-CC25AF590EA3}" destId="{DF2EE589-8E29-47B0-9715-46153198DC7A}" srcOrd="0" destOrd="0" presId="urn:microsoft.com/office/officeart/2008/layout/AlternatingHexagons"/>
    <dgm:cxn modelId="{52546AE2-63A4-458C-ABD4-23A4D31F47EB}" srcId="{DD81CE16-2B72-49CF-BE5A-26807180E1D7}" destId="{2148E013-EF40-4F24-B59A-CC25AF590EA3}" srcOrd="0" destOrd="0" parTransId="{B11A10A3-11AA-4D42-AAA8-EE0F01915BF3}" sibTransId="{BBBD0DC8-E7DC-4241-A2BD-57CD6A5A2FDC}"/>
    <dgm:cxn modelId="{F9549CF2-AD1D-4A31-B494-3030C009FEC2}" type="presParOf" srcId="{2E13EA98-C9F5-4495-855F-3F46FFA7B43E}" destId="{907E8EED-75FD-4C9F-BA6E-0CDE0B836119}" srcOrd="0" destOrd="0" presId="urn:microsoft.com/office/officeart/2008/layout/AlternatingHexagons"/>
    <dgm:cxn modelId="{A16FD5E0-993E-499E-B234-BAC158B87648}" type="presParOf" srcId="{907E8EED-75FD-4C9F-BA6E-0CDE0B836119}" destId="{DF2EE589-8E29-47B0-9715-46153198DC7A}" srcOrd="0" destOrd="0" presId="urn:microsoft.com/office/officeart/2008/layout/AlternatingHexagons"/>
    <dgm:cxn modelId="{34DA1235-6F2F-48B0-9223-E0D3C5D1C960}" type="presParOf" srcId="{907E8EED-75FD-4C9F-BA6E-0CDE0B836119}" destId="{6DE8EEBB-461A-4685-B8B6-00E58FE2A46B}" srcOrd="1" destOrd="0" presId="urn:microsoft.com/office/officeart/2008/layout/AlternatingHexagons"/>
    <dgm:cxn modelId="{38C8F172-3315-4423-9C7D-DAEABE9667BC}" type="presParOf" srcId="{907E8EED-75FD-4C9F-BA6E-0CDE0B836119}" destId="{D2329CA2-71BE-4008-B57E-CAA0206FE806}" srcOrd="2" destOrd="0" presId="urn:microsoft.com/office/officeart/2008/layout/AlternatingHexagons"/>
    <dgm:cxn modelId="{1EE1FEC9-9638-46CF-875B-73EA74E295A0}" type="presParOf" srcId="{907E8EED-75FD-4C9F-BA6E-0CDE0B836119}" destId="{B6774644-0F5E-4B8A-BE22-1E808F93105F}" srcOrd="3" destOrd="0" presId="urn:microsoft.com/office/officeart/2008/layout/AlternatingHexagons"/>
    <dgm:cxn modelId="{4EA887F9-9C1A-4B18-A7FA-6E5D54F6C44D}" type="presParOf" srcId="{907E8EED-75FD-4C9F-BA6E-0CDE0B836119}" destId="{B6156E7E-07DE-4103-A6DC-9251B90FCB3D}" srcOrd="4" destOrd="0" presId="urn:microsoft.com/office/officeart/2008/layout/AlternatingHexagons"/>
    <dgm:cxn modelId="{8BF6210D-55B0-4E6B-AC8C-33762F8138CF}" type="presParOf" srcId="{2E13EA98-C9F5-4495-855F-3F46FFA7B43E}" destId="{071F1EF0-23E4-4838-ABB9-2340CEC15835}" srcOrd="1" destOrd="0" presId="urn:microsoft.com/office/officeart/2008/layout/AlternatingHexagons"/>
    <dgm:cxn modelId="{AEF7C539-207C-47B7-93E9-0FEC7B190447}" type="presParOf" srcId="{2E13EA98-C9F5-4495-855F-3F46FFA7B43E}" destId="{6B343089-772C-4524-81EB-CB9A5DFCD1CD}" srcOrd="2" destOrd="0" presId="urn:microsoft.com/office/officeart/2008/layout/AlternatingHexagons"/>
    <dgm:cxn modelId="{1F8E31E3-1A29-4916-B6D5-3D5F8B611ADE}" type="presParOf" srcId="{6B343089-772C-4524-81EB-CB9A5DFCD1CD}" destId="{D9416A48-7BF9-40CA-A809-1FDAA3BB20FE}" srcOrd="0" destOrd="0" presId="urn:microsoft.com/office/officeart/2008/layout/AlternatingHexagons"/>
    <dgm:cxn modelId="{DFFD7E60-8C95-44A0-8EDE-9E0F6C6B239F}" type="presParOf" srcId="{6B343089-772C-4524-81EB-CB9A5DFCD1CD}" destId="{B9FD2EFA-B29F-4C3C-8E88-A1D4CDA728D8}" srcOrd="1" destOrd="0" presId="urn:microsoft.com/office/officeart/2008/layout/AlternatingHexagons"/>
    <dgm:cxn modelId="{90F9434B-CBC2-44B0-85E1-15E39DE10ACB}" type="presParOf" srcId="{6B343089-772C-4524-81EB-CB9A5DFCD1CD}" destId="{AEEE8072-E036-439E-BC33-49EBD56979C4}" srcOrd="2" destOrd="0" presId="urn:microsoft.com/office/officeart/2008/layout/AlternatingHexagons"/>
    <dgm:cxn modelId="{C7538307-1787-450A-B464-8D0ADDFA92E1}" type="presParOf" srcId="{6B343089-772C-4524-81EB-CB9A5DFCD1CD}" destId="{A3007810-1F9B-4120-B00B-7A46DAECE4CE}" srcOrd="3" destOrd="0" presId="urn:microsoft.com/office/officeart/2008/layout/AlternatingHexagons"/>
    <dgm:cxn modelId="{32A0F340-E57B-411A-9D4B-6031EDD8AA75}" type="presParOf" srcId="{6B343089-772C-4524-81EB-CB9A5DFCD1CD}" destId="{5FA4D309-AEDD-4481-8B1D-0E0D7A0A641D}" srcOrd="4" destOrd="0" presId="urn:microsoft.com/office/officeart/2008/layout/AlternatingHexagons"/>
    <dgm:cxn modelId="{F4A7A7EF-5EAA-4712-AF43-B181E79539DA}" type="presParOf" srcId="{2E13EA98-C9F5-4495-855F-3F46FFA7B43E}" destId="{81FEE354-B78F-4FCE-AC4D-B61727390267}" srcOrd="3" destOrd="0" presId="urn:microsoft.com/office/officeart/2008/layout/AlternatingHexagons"/>
    <dgm:cxn modelId="{C93A99E4-A650-4E1B-AFDF-2E911709E079}" type="presParOf" srcId="{2E13EA98-C9F5-4495-855F-3F46FFA7B43E}" destId="{755AD5D8-084A-48F0-91C1-8CA280E7641C}" srcOrd="4" destOrd="0" presId="urn:microsoft.com/office/officeart/2008/layout/AlternatingHexagons"/>
    <dgm:cxn modelId="{69154F44-90AF-4F76-B34A-BA939D0A0FC8}" type="presParOf" srcId="{755AD5D8-084A-48F0-91C1-8CA280E7641C}" destId="{27D1CD0F-2ACD-45A5-9E80-C1676CFB6AF7}" srcOrd="0" destOrd="0" presId="urn:microsoft.com/office/officeart/2008/layout/AlternatingHexagons"/>
    <dgm:cxn modelId="{BC3AFA96-4BCE-4CE5-AC56-FD717BEB60E1}" type="presParOf" srcId="{755AD5D8-084A-48F0-91C1-8CA280E7641C}" destId="{5A6BB126-B5AF-4ED5-A7F5-BC8FA73F6B15}" srcOrd="1" destOrd="0" presId="urn:microsoft.com/office/officeart/2008/layout/AlternatingHexagons"/>
    <dgm:cxn modelId="{B18C2F60-7FF2-4247-B8A9-83D28EBDA0F7}" type="presParOf" srcId="{755AD5D8-084A-48F0-91C1-8CA280E7641C}" destId="{10A10BED-8E61-4396-9A6A-C84E5AE1DA45}" srcOrd="2" destOrd="0" presId="urn:microsoft.com/office/officeart/2008/layout/AlternatingHexagons"/>
    <dgm:cxn modelId="{F68F1D78-D867-4F5E-8566-3B5209F5E19F}" type="presParOf" srcId="{755AD5D8-084A-48F0-91C1-8CA280E7641C}" destId="{410DE4FE-9F64-44E2-9C61-CFA556C19A37}" srcOrd="3" destOrd="0" presId="urn:microsoft.com/office/officeart/2008/layout/AlternatingHexagons"/>
    <dgm:cxn modelId="{B40EE951-5993-4E2C-85AD-02080C23015E}" type="presParOf" srcId="{755AD5D8-084A-48F0-91C1-8CA280E7641C}" destId="{05500C09-5D66-48AD-B29F-2704871BD23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D1218C-46BA-459A-886E-6EEC150C70FF}" type="doc">
      <dgm:prSet loTypeId="urn:microsoft.com/office/officeart/2005/8/layout/target3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8BB8114-7E71-46F1-B3C4-6C6131D08CE0}">
      <dgm:prSet phldrT="[Texto]"/>
      <dgm:spPr/>
      <dgm:t>
        <a:bodyPr/>
        <a:lstStyle/>
        <a:p>
          <a:r>
            <a:rPr lang="es-ES" dirty="0" smtClean="0"/>
            <a:t>Proporcionan canales de comunicación y aprendizaje para la mejora de productos y servicios. </a:t>
          </a:r>
          <a:endParaRPr lang="es-MX" dirty="0"/>
        </a:p>
      </dgm:t>
    </dgm:pt>
    <dgm:pt modelId="{BAC4704A-8AE3-4B6B-A9AE-760AA7E17A33}" type="parTrans" cxnId="{CA11F820-45F6-4031-98E3-A20964D99371}">
      <dgm:prSet/>
      <dgm:spPr/>
      <dgm:t>
        <a:bodyPr/>
        <a:lstStyle/>
        <a:p>
          <a:endParaRPr lang="es-MX"/>
        </a:p>
      </dgm:t>
    </dgm:pt>
    <dgm:pt modelId="{F5EA90A6-ADFA-4270-9AA8-41ACD39C273A}" type="sibTrans" cxnId="{CA11F820-45F6-4031-98E3-A20964D99371}">
      <dgm:prSet/>
      <dgm:spPr/>
      <dgm:t>
        <a:bodyPr/>
        <a:lstStyle/>
        <a:p>
          <a:endParaRPr lang="es-MX"/>
        </a:p>
      </dgm:t>
    </dgm:pt>
    <dgm:pt modelId="{43F83074-7CE8-4959-8AF4-31C17536B526}">
      <dgm:prSet phldrT="[Texto]"/>
      <dgm:spPr/>
      <dgm:t>
        <a:bodyPr/>
        <a:lstStyle/>
        <a:p>
          <a:r>
            <a:rPr lang="es-ES" dirty="0" smtClean="0"/>
            <a:t>Son la fuerza impulsora para </a:t>
          </a:r>
          <a:r>
            <a:rPr lang="es-ES" b="1" dirty="0" smtClean="0"/>
            <a:t>eliminar barreras físicas y temporales</a:t>
          </a:r>
          <a:r>
            <a:rPr lang="es-ES" dirty="0" smtClean="0"/>
            <a:t>, mediante la transmisión de conocimientos a través de diferentes culturas.</a:t>
          </a:r>
          <a:endParaRPr lang="es-MX" dirty="0"/>
        </a:p>
      </dgm:t>
    </dgm:pt>
    <dgm:pt modelId="{37639DA7-C8F0-4A9D-9B63-9FC6C59DE09F}" type="parTrans" cxnId="{EFB745AA-89BF-4AB9-BC14-25B41B0E7983}">
      <dgm:prSet/>
      <dgm:spPr/>
      <dgm:t>
        <a:bodyPr/>
        <a:lstStyle/>
        <a:p>
          <a:endParaRPr lang="es-MX"/>
        </a:p>
      </dgm:t>
    </dgm:pt>
    <dgm:pt modelId="{A0A00DEE-2CE1-4FA3-858F-9C5A49799247}" type="sibTrans" cxnId="{EFB745AA-89BF-4AB9-BC14-25B41B0E7983}">
      <dgm:prSet/>
      <dgm:spPr/>
      <dgm:t>
        <a:bodyPr/>
        <a:lstStyle/>
        <a:p>
          <a:endParaRPr lang="es-MX"/>
        </a:p>
      </dgm:t>
    </dgm:pt>
    <dgm:pt modelId="{AE41CFFD-B416-44C9-B8E5-4D86F4B6C145}">
      <dgm:prSet phldrT="[Texto]"/>
      <dgm:spPr/>
      <dgm:t>
        <a:bodyPr/>
        <a:lstStyle/>
        <a:p>
          <a:r>
            <a:rPr lang="es-ES" dirty="0" smtClean="0"/>
            <a:t>Juegan un papel importante en el proceso de globalización a través la apertura de canales de comunicación, fomentando el desarrollo humano y permitiendo mejorar los productos y servicios .</a:t>
          </a:r>
          <a:endParaRPr lang="es-MX" dirty="0"/>
        </a:p>
      </dgm:t>
    </dgm:pt>
    <dgm:pt modelId="{EE975E79-9396-4A54-A964-E1A9002E1101}" type="parTrans" cxnId="{593B6378-27AF-4C03-A904-90D23C88FF4D}">
      <dgm:prSet/>
      <dgm:spPr/>
      <dgm:t>
        <a:bodyPr/>
        <a:lstStyle/>
        <a:p>
          <a:endParaRPr lang="es-MX"/>
        </a:p>
      </dgm:t>
    </dgm:pt>
    <dgm:pt modelId="{E09F11D4-EE85-4799-8D6B-509E62B3B206}" type="sibTrans" cxnId="{593B6378-27AF-4C03-A904-90D23C88FF4D}">
      <dgm:prSet/>
      <dgm:spPr/>
      <dgm:t>
        <a:bodyPr/>
        <a:lstStyle/>
        <a:p>
          <a:endParaRPr lang="es-MX"/>
        </a:p>
      </dgm:t>
    </dgm:pt>
    <dgm:pt modelId="{CD6BA0EC-9BCF-425D-A286-14DAAEF26925}">
      <dgm:prSet phldrT="[Texto]"/>
      <dgm:spPr/>
      <dgm:t>
        <a:bodyPr/>
        <a:lstStyle/>
        <a:p>
          <a:r>
            <a:rPr lang="es-ES" dirty="0" smtClean="0"/>
            <a:t>Ayudan a </a:t>
          </a:r>
          <a:r>
            <a:rPr lang="es-ES" b="1" dirty="0" smtClean="0"/>
            <a:t>promover la creación de redes sociales</a:t>
          </a:r>
          <a:r>
            <a:rPr lang="es-ES" dirty="0" smtClean="0"/>
            <a:t> a través de la difusión en las redes digitales.</a:t>
          </a:r>
          <a:endParaRPr lang="es-MX" dirty="0"/>
        </a:p>
      </dgm:t>
    </dgm:pt>
    <dgm:pt modelId="{BE020D28-5780-43D3-87CA-6FAA7977A193}" type="sibTrans" cxnId="{D30BCF5A-1305-4EF7-8729-60185B228F95}">
      <dgm:prSet/>
      <dgm:spPr/>
      <dgm:t>
        <a:bodyPr/>
        <a:lstStyle/>
        <a:p>
          <a:endParaRPr lang="es-MX"/>
        </a:p>
      </dgm:t>
    </dgm:pt>
    <dgm:pt modelId="{88004069-064A-4D34-9D59-F2A1D6129BB9}" type="parTrans" cxnId="{D30BCF5A-1305-4EF7-8729-60185B228F95}">
      <dgm:prSet/>
      <dgm:spPr/>
      <dgm:t>
        <a:bodyPr/>
        <a:lstStyle/>
        <a:p>
          <a:endParaRPr lang="es-MX"/>
        </a:p>
      </dgm:t>
    </dgm:pt>
    <dgm:pt modelId="{E67B1DE1-46E6-4B11-BBDF-33D6800D4D88}" type="pres">
      <dgm:prSet presAssocID="{3DD1218C-46BA-459A-886E-6EEC150C70F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CFA7EB2-284A-47AC-9936-45497989D932}" type="pres">
      <dgm:prSet presAssocID="{CD6BA0EC-9BCF-425D-A286-14DAAEF26925}" presName="circle1" presStyleLbl="node1" presStyleIdx="0" presStyleCnt="4"/>
      <dgm:spPr/>
      <dgm:t>
        <a:bodyPr/>
        <a:lstStyle/>
        <a:p>
          <a:endParaRPr lang="es-MX"/>
        </a:p>
      </dgm:t>
    </dgm:pt>
    <dgm:pt modelId="{CFDD5B68-B7C7-451C-8E99-9D15E0AA4AF2}" type="pres">
      <dgm:prSet presAssocID="{CD6BA0EC-9BCF-425D-A286-14DAAEF26925}" presName="space" presStyleCnt="0"/>
      <dgm:spPr/>
      <dgm:t>
        <a:bodyPr/>
        <a:lstStyle/>
        <a:p>
          <a:endParaRPr lang="es-MX"/>
        </a:p>
      </dgm:t>
    </dgm:pt>
    <dgm:pt modelId="{8424B249-044F-4BD3-A28F-BBE82CB566AE}" type="pres">
      <dgm:prSet presAssocID="{CD6BA0EC-9BCF-425D-A286-14DAAEF26925}" presName="rect1" presStyleLbl="alignAcc1" presStyleIdx="0" presStyleCnt="4"/>
      <dgm:spPr/>
      <dgm:t>
        <a:bodyPr/>
        <a:lstStyle/>
        <a:p>
          <a:endParaRPr lang="es-MX"/>
        </a:p>
      </dgm:t>
    </dgm:pt>
    <dgm:pt modelId="{72AB9E56-9448-47FB-8869-BEA915F33C4D}" type="pres">
      <dgm:prSet presAssocID="{28BB8114-7E71-46F1-B3C4-6C6131D08CE0}" presName="vertSpace2" presStyleLbl="node1" presStyleIdx="0" presStyleCnt="4"/>
      <dgm:spPr/>
      <dgm:t>
        <a:bodyPr/>
        <a:lstStyle/>
        <a:p>
          <a:endParaRPr lang="es-MX"/>
        </a:p>
      </dgm:t>
    </dgm:pt>
    <dgm:pt modelId="{68A94963-1FD3-4F7E-BB65-2AD5173B37C3}" type="pres">
      <dgm:prSet presAssocID="{28BB8114-7E71-46F1-B3C4-6C6131D08CE0}" presName="circle2" presStyleLbl="node1" presStyleIdx="1" presStyleCnt="4"/>
      <dgm:spPr/>
      <dgm:t>
        <a:bodyPr/>
        <a:lstStyle/>
        <a:p>
          <a:endParaRPr lang="es-MX"/>
        </a:p>
      </dgm:t>
    </dgm:pt>
    <dgm:pt modelId="{69B33C9A-6ADE-467A-8C87-10316A390D00}" type="pres">
      <dgm:prSet presAssocID="{28BB8114-7E71-46F1-B3C4-6C6131D08CE0}" presName="rect2" presStyleLbl="alignAcc1" presStyleIdx="1" presStyleCnt="4"/>
      <dgm:spPr/>
      <dgm:t>
        <a:bodyPr/>
        <a:lstStyle/>
        <a:p>
          <a:endParaRPr lang="es-MX"/>
        </a:p>
      </dgm:t>
    </dgm:pt>
    <dgm:pt modelId="{8B386D7C-6FC5-494E-862E-8F34B036F532}" type="pres">
      <dgm:prSet presAssocID="{43F83074-7CE8-4959-8AF4-31C17536B526}" presName="vertSpace3" presStyleLbl="node1" presStyleIdx="1" presStyleCnt="4"/>
      <dgm:spPr/>
      <dgm:t>
        <a:bodyPr/>
        <a:lstStyle/>
        <a:p>
          <a:endParaRPr lang="es-MX"/>
        </a:p>
      </dgm:t>
    </dgm:pt>
    <dgm:pt modelId="{3A552BF4-DFE0-4F03-9C86-55F2A6922B11}" type="pres">
      <dgm:prSet presAssocID="{43F83074-7CE8-4959-8AF4-31C17536B526}" presName="circle3" presStyleLbl="node1" presStyleIdx="2" presStyleCnt="4"/>
      <dgm:spPr/>
      <dgm:t>
        <a:bodyPr/>
        <a:lstStyle/>
        <a:p>
          <a:endParaRPr lang="es-MX"/>
        </a:p>
      </dgm:t>
    </dgm:pt>
    <dgm:pt modelId="{D66B894C-8E02-48DB-A390-E59A250AD659}" type="pres">
      <dgm:prSet presAssocID="{43F83074-7CE8-4959-8AF4-31C17536B526}" presName="rect3" presStyleLbl="alignAcc1" presStyleIdx="2" presStyleCnt="4"/>
      <dgm:spPr/>
      <dgm:t>
        <a:bodyPr/>
        <a:lstStyle/>
        <a:p>
          <a:endParaRPr lang="es-MX"/>
        </a:p>
      </dgm:t>
    </dgm:pt>
    <dgm:pt modelId="{AFA31602-5A25-4BC9-8775-DB4DE7CAB465}" type="pres">
      <dgm:prSet presAssocID="{AE41CFFD-B416-44C9-B8E5-4D86F4B6C145}" presName="vertSpace4" presStyleLbl="node1" presStyleIdx="2" presStyleCnt="4"/>
      <dgm:spPr/>
      <dgm:t>
        <a:bodyPr/>
        <a:lstStyle/>
        <a:p>
          <a:endParaRPr lang="es-MX"/>
        </a:p>
      </dgm:t>
    </dgm:pt>
    <dgm:pt modelId="{913E2AE6-91A7-45C2-9E27-462F19968BCA}" type="pres">
      <dgm:prSet presAssocID="{AE41CFFD-B416-44C9-B8E5-4D86F4B6C145}" presName="circle4" presStyleLbl="node1" presStyleIdx="3" presStyleCnt="4"/>
      <dgm:spPr/>
      <dgm:t>
        <a:bodyPr/>
        <a:lstStyle/>
        <a:p>
          <a:endParaRPr lang="es-MX"/>
        </a:p>
      </dgm:t>
    </dgm:pt>
    <dgm:pt modelId="{61AD3420-EF23-4346-A952-BACE65638FAC}" type="pres">
      <dgm:prSet presAssocID="{AE41CFFD-B416-44C9-B8E5-4D86F4B6C145}" presName="rect4" presStyleLbl="alignAcc1" presStyleIdx="3" presStyleCnt="4"/>
      <dgm:spPr/>
      <dgm:t>
        <a:bodyPr/>
        <a:lstStyle/>
        <a:p>
          <a:endParaRPr lang="es-MX"/>
        </a:p>
      </dgm:t>
    </dgm:pt>
    <dgm:pt modelId="{C0866C06-99CA-4020-BB9F-D67689428EBF}" type="pres">
      <dgm:prSet presAssocID="{CD6BA0EC-9BCF-425D-A286-14DAAEF26925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630E1F-FB6D-4B43-815D-2E7B36A7D8BE}" type="pres">
      <dgm:prSet presAssocID="{28BB8114-7E71-46F1-B3C4-6C6131D08CE0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E207B2-A312-429F-8E9E-B1B37E560796}" type="pres">
      <dgm:prSet presAssocID="{43F83074-7CE8-4959-8AF4-31C17536B526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20113F-D1DA-4000-B1D3-3F45229363BF}" type="pres">
      <dgm:prSet presAssocID="{AE41CFFD-B416-44C9-B8E5-4D86F4B6C145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C7239DB-813F-4E16-9B02-520D65D619F1}" type="presOf" srcId="{28BB8114-7E71-46F1-B3C4-6C6131D08CE0}" destId="{69B33C9A-6ADE-467A-8C87-10316A390D00}" srcOrd="0" destOrd="0" presId="urn:microsoft.com/office/officeart/2005/8/layout/target3"/>
    <dgm:cxn modelId="{593B6378-27AF-4C03-A904-90D23C88FF4D}" srcId="{3DD1218C-46BA-459A-886E-6EEC150C70FF}" destId="{AE41CFFD-B416-44C9-B8E5-4D86F4B6C145}" srcOrd="3" destOrd="0" parTransId="{EE975E79-9396-4A54-A964-E1A9002E1101}" sibTransId="{E09F11D4-EE85-4799-8D6B-509E62B3B206}"/>
    <dgm:cxn modelId="{882AF932-D0BD-468D-B096-33A9F971DF6D}" type="presOf" srcId="{43F83074-7CE8-4959-8AF4-31C17536B526}" destId="{71E207B2-A312-429F-8E9E-B1B37E560796}" srcOrd="1" destOrd="0" presId="urn:microsoft.com/office/officeart/2005/8/layout/target3"/>
    <dgm:cxn modelId="{CA11F820-45F6-4031-98E3-A20964D99371}" srcId="{3DD1218C-46BA-459A-886E-6EEC150C70FF}" destId="{28BB8114-7E71-46F1-B3C4-6C6131D08CE0}" srcOrd="1" destOrd="0" parTransId="{BAC4704A-8AE3-4B6B-A9AE-760AA7E17A33}" sibTransId="{F5EA90A6-ADFA-4270-9AA8-41ACD39C273A}"/>
    <dgm:cxn modelId="{D30BCF5A-1305-4EF7-8729-60185B228F95}" srcId="{3DD1218C-46BA-459A-886E-6EEC150C70FF}" destId="{CD6BA0EC-9BCF-425D-A286-14DAAEF26925}" srcOrd="0" destOrd="0" parTransId="{88004069-064A-4D34-9D59-F2A1D6129BB9}" sibTransId="{BE020D28-5780-43D3-87CA-6FAA7977A193}"/>
    <dgm:cxn modelId="{EFB745AA-89BF-4AB9-BC14-25B41B0E7983}" srcId="{3DD1218C-46BA-459A-886E-6EEC150C70FF}" destId="{43F83074-7CE8-4959-8AF4-31C17536B526}" srcOrd="2" destOrd="0" parTransId="{37639DA7-C8F0-4A9D-9B63-9FC6C59DE09F}" sibTransId="{A0A00DEE-2CE1-4FA3-858F-9C5A49799247}"/>
    <dgm:cxn modelId="{1355738E-0FD0-47D5-A956-8FB7280083AF}" type="presOf" srcId="{43F83074-7CE8-4959-8AF4-31C17536B526}" destId="{D66B894C-8E02-48DB-A390-E59A250AD659}" srcOrd="0" destOrd="0" presId="urn:microsoft.com/office/officeart/2005/8/layout/target3"/>
    <dgm:cxn modelId="{D896E6BE-D2EA-4176-B79A-6299253CCEA0}" type="presOf" srcId="{28BB8114-7E71-46F1-B3C4-6C6131D08CE0}" destId="{E7630E1F-FB6D-4B43-815D-2E7B36A7D8BE}" srcOrd="1" destOrd="0" presId="urn:microsoft.com/office/officeart/2005/8/layout/target3"/>
    <dgm:cxn modelId="{CE4EBABB-D5C1-4D36-91B1-F7F486EAFD89}" type="presOf" srcId="{AE41CFFD-B416-44C9-B8E5-4D86F4B6C145}" destId="{E720113F-D1DA-4000-B1D3-3F45229363BF}" srcOrd="1" destOrd="0" presId="urn:microsoft.com/office/officeart/2005/8/layout/target3"/>
    <dgm:cxn modelId="{0DCAC1BA-D5A7-4C58-9F51-078761CF9BC0}" type="presOf" srcId="{CD6BA0EC-9BCF-425D-A286-14DAAEF26925}" destId="{C0866C06-99CA-4020-BB9F-D67689428EBF}" srcOrd="1" destOrd="0" presId="urn:microsoft.com/office/officeart/2005/8/layout/target3"/>
    <dgm:cxn modelId="{78C2B0E5-34DB-47B1-86A2-FFBC3A898267}" type="presOf" srcId="{AE41CFFD-B416-44C9-B8E5-4D86F4B6C145}" destId="{61AD3420-EF23-4346-A952-BACE65638FAC}" srcOrd="0" destOrd="0" presId="urn:microsoft.com/office/officeart/2005/8/layout/target3"/>
    <dgm:cxn modelId="{BBA3C649-CE93-4FD3-A691-7B598B7D8A68}" type="presOf" srcId="{CD6BA0EC-9BCF-425D-A286-14DAAEF26925}" destId="{8424B249-044F-4BD3-A28F-BBE82CB566AE}" srcOrd="0" destOrd="0" presId="urn:microsoft.com/office/officeart/2005/8/layout/target3"/>
    <dgm:cxn modelId="{A76DC72E-805D-46CF-AC9D-9BEBDACE9BAD}" type="presOf" srcId="{3DD1218C-46BA-459A-886E-6EEC150C70FF}" destId="{E67B1DE1-46E6-4B11-BBDF-33D6800D4D88}" srcOrd="0" destOrd="0" presId="urn:microsoft.com/office/officeart/2005/8/layout/target3"/>
    <dgm:cxn modelId="{D9D8570C-8C94-41AB-BDD3-0087A10BBFE6}" type="presParOf" srcId="{E67B1DE1-46E6-4B11-BBDF-33D6800D4D88}" destId="{2CFA7EB2-284A-47AC-9936-45497989D932}" srcOrd="0" destOrd="0" presId="urn:microsoft.com/office/officeart/2005/8/layout/target3"/>
    <dgm:cxn modelId="{E62F2A0E-37C8-4B8A-96A3-9E10E8D69C75}" type="presParOf" srcId="{E67B1DE1-46E6-4B11-BBDF-33D6800D4D88}" destId="{CFDD5B68-B7C7-451C-8E99-9D15E0AA4AF2}" srcOrd="1" destOrd="0" presId="urn:microsoft.com/office/officeart/2005/8/layout/target3"/>
    <dgm:cxn modelId="{8B5758BD-010A-4CFE-A3B9-B8070D6D2133}" type="presParOf" srcId="{E67B1DE1-46E6-4B11-BBDF-33D6800D4D88}" destId="{8424B249-044F-4BD3-A28F-BBE82CB566AE}" srcOrd="2" destOrd="0" presId="urn:microsoft.com/office/officeart/2005/8/layout/target3"/>
    <dgm:cxn modelId="{F1913A8C-2199-4D8E-BCBE-5066139D5632}" type="presParOf" srcId="{E67B1DE1-46E6-4B11-BBDF-33D6800D4D88}" destId="{72AB9E56-9448-47FB-8869-BEA915F33C4D}" srcOrd="3" destOrd="0" presId="urn:microsoft.com/office/officeart/2005/8/layout/target3"/>
    <dgm:cxn modelId="{BC6E9653-EA1D-4C61-9F61-D1B1A7164743}" type="presParOf" srcId="{E67B1DE1-46E6-4B11-BBDF-33D6800D4D88}" destId="{68A94963-1FD3-4F7E-BB65-2AD5173B37C3}" srcOrd="4" destOrd="0" presId="urn:microsoft.com/office/officeart/2005/8/layout/target3"/>
    <dgm:cxn modelId="{E0778578-C365-4DFA-BAD8-A17CD205E595}" type="presParOf" srcId="{E67B1DE1-46E6-4B11-BBDF-33D6800D4D88}" destId="{69B33C9A-6ADE-467A-8C87-10316A390D00}" srcOrd="5" destOrd="0" presId="urn:microsoft.com/office/officeart/2005/8/layout/target3"/>
    <dgm:cxn modelId="{73C89487-B0BB-4D13-A1DD-07878F431565}" type="presParOf" srcId="{E67B1DE1-46E6-4B11-BBDF-33D6800D4D88}" destId="{8B386D7C-6FC5-494E-862E-8F34B036F532}" srcOrd="6" destOrd="0" presId="urn:microsoft.com/office/officeart/2005/8/layout/target3"/>
    <dgm:cxn modelId="{FC16DEC7-DE37-4D23-A297-D79C92BDB37D}" type="presParOf" srcId="{E67B1DE1-46E6-4B11-BBDF-33D6800D4D88}" destId="{3A552BF4-DFE0-4F03-9C86-55F2A6922B11}" srcOrd="7" destOrd="0" presId="urn:microsoft.com/office/officeart/2005/8/layout/target3"/>
    <dgm:cxn modelId="{08C3D7CA-79B4-4AD2-B937-83C060573CA8}" type="presParOf" srcId="{E67B1DE1-46E6-4B11-BBDF-33D6800D4D88}" destId="{D66B894C-8E02-48DB-A390-E59A250AD659}" srcOrd="8" destOrd="0" presId="urn:microsoft.com/office/officeart/2005/8/layout/target3"/>
    <dgm:cxn modelId="{1B6F7B72-35E6-41C9-8550-AB427E332B1D}" type="presParOf" srcId="{E67B1DE1-46E6-4B11-BBDF-33D6800D4D88}" destId="{AFA31602-5A25-4BC9-8775-DB4DE7CAB465}" srcOrd="9" destOrd="0" presId="urn:microsoft.com/office/officeart/2005/8/layout/target3"/>
    <dgm:cxn modelId="{64118884-4F31-4E4D-816C-57EA0C89C368}" type="presParOf" srcId="{E67B1DE1-46E6-4B11-BBDF-33D6800D4D88}" destId="{913E2AE6-91A7-45C2-9E27-462F19968BCA}" srcOrd="10" destOrd="0" presId="urn:microsoft.com/office/officeart/2005/8/layout/target3"/>
    <dgm:cxn modelId="{A69264F9-DD14-4FF0-B343-AFD1EF4DF2BB}" type="presParOf" srcId="{E67B1DE1-46E6-4B11-BBDF-33D6800D4D88}" destId="{61AD3420-EF23-4346-A952-BACE65638FAC}" srcOrd="11" destOrd="0" presId="urn:microsoft.com/office/officeart/2005/8/layout/target3"/>
    <dgm:cxn modelId="{C2FC73D3-62FB-4A76-AF90-1801BB3CE0D8}" type="presParOf" srcId="{E67B1DE1-46E6-4B11-BBDF-33D6800D4D88}" destId="{C0866C06-99CA-4020-BB9F-D67689428EBF}" srcOrd="12" destOrd="0" presId="urn:microsoft.com/office/officeart/2005/8/layout/target3"/>
    <dgm:cxn modelId="{57E0FB6D-E573-4EB5-947E-F5588AA88214}" type="presParOf" srcId="{E67B1DE1-46E6-4B11-BBDF-33D6800D4D88}" destId="{E7630E1F-FB6D-4B43-815D-2E7B36A7D8BE}" srcOrd="13" destOrd="0" presId="urn:microsoft.com/office/officeart/2005/8/layout/target3"/>
    <dgm:cxn modelId="{FD596863-DB5F-44D9-8062-A2F239FA3A29}" type="presParOf" srcId="{E67B1DE1-46E6-4B11-BBDF-33D6800D4D88}" destId="{71E207B2-A312-429F-8E9E-B1B37E560796}" srcOrd="14" destOrd="0" presId="urn:microsoft.com/office/officeart/2005/8/layout/target3"/>
    <dgm:cxn modelId="{93B803D3-BDE4-4449-B149-9BF8EE4A600D}" type="presParOf" srcId="{E67B1DE1-46E6-4B11-BBDF-33D6800D4D88}" destId="{E720113F-D1DA-4000-B1D3-3F45229363BF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D4F5C5-2C0D-41FE-B42A-E4524F00D95B}" type="doc">
      <dgm:prSet loTypeId="urn:microsoft.com/office/officeart/2005/8/layout/chevron2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0981FC18-E10B-4DA0-A224-5979C97F6C92}">
      <dgm:prSet phldrT="[Texto]"/>
      <dgm:spPr/>
      <dgm:t>
        <a:bodyPr/>
        <a:lstStyle/>
        <a:p>
          <a:endParaRPr lang="es-MX" dirty="0"/>
        </a:p>
      </dgm:t>
    </dgm:pt>
    <dgm:pt modelId="{95ED3749-41E3-4437-9A7E-D73F82538309}" type="parTrans" cxnId="{60CCB603-AC7F-4D82-87F4-AB7290884D8B}">
      <dgm:prSet/>
      <dgm:spPr/>
      <dgm:t>
        <a:bodyPr/>
        <a:lstStyle/>
        <a:p>
          <a:endParaRPr lang="es-MX"/>
        </a:p>
      </dgm:t>
    </dgm:pt>
    <dgm:pt modelId="{319A3784-0A85-42F2-BD1B-71D3265DCC82}" type="sibTrans" cxnId="{60CCB603-AC7F-4D82-87F4-AB7290884D8B}">
      <dgm:prSet/>
      <dgm:spPr/>
      <dgm:t>
        <a:bodyPr/>
        <a:lstStyle/>
        <a:p>
          <a:endParaRPr lang="es-MX"/>
        </a:p>
      </dgm:t>
    </dgm:pt>
    <dgm:pt modelId="{AAE0B15A-C55B-4F5F-B12F-5AF62B2674E5}">
      <dgm:prSet phldrT="[Texto]"/>
      <dgm:spPr/>
      <dgm:t>
        <a:bodyPr/>
        <a:lstStyle/>
        <a:p>
          <a:r>
            <a:rPr lang="es-MX" dirty="0" smtClean="0">
              <a:latin typeface="Calibri" charset="0"/>
            </a:rPr>
            <a:t>Recibir y contestar preguntas de los clientes</a:t>
          </a:r>
          <a:endParaRPr lang="es-MX" dirty="0"/>
        </a:p>
      </dgm:t>
    </dgm:pt>
    <dgm:pt modelId="{D63929DD-118A-49AF-9F19-A02B03F990B3}" type="parTrans" cxnId="{E4DE6F1A-2143-4BA8-97C8-D0C85CBE0CF6}">
      <dgm:prSet/>
      <dgm:spPr/>
      <dgm:t>
        <a:bodyPr/>
        <a:lstStyle/>
        <a:p>
          <a:endParaRPr lang="es-MX"/>
        </a:p>
      </dgm:t>
    </dgm:pt>
    <dgm:pt modelId="{8625C35D-6750-48E1-B2EC-0ED00CB9D3ED}" type="sibTrans" cxnId="{E4DE6F1A-2143-4BA8-97C8-D0C85CBE0CF6}">
      <dgm:prSet/>
      <dgm:spPr/>
      <dgm:t>
        <a:bodyPr/>
        <a:lstStyle/>
        <a:p>
          <a:endParaRPr lang="es-MX"/>
        </a:p>
      </dgm:t>
    </dgm:pt>
    <dgm:pt modelId="{E8306C10-67A2-4F5C-9E4E-6B1D3CE57674}">
      <dgm:prSet phldrT="[Texto]"/>
      <dgm:spPr/>
      <dgm:t>
        <a:bodyPr/>
        <a:lstStyle/>
        <a:p>
          <a:endParaRPr lang="es-MX" dirty="0"/>
        </a:p>
      </dgm:t>
    </dgm:pt>
    <dgm:pt modelId="{7CE388DA-B52C-4CC4-AA26-B24C3681F8CB}" type="parTrans" cxnId="{37C9A096-FB0D-4578-A030-6EF499779CE1}">
      <dgm:prSet/>
      <dgm:spPr/>
      <dgm:t>
        <a:bodyPr/>
        <a:lstStyle/>
        <a:p>
          <a:endParaRPr lang="es-MX"/>
        </a:p>
      </dgm:t>
    </dgm:pt>
    <dgm:pt modelId="{C23C14FD-F928-484E-AB4A-EF92C59FD1A8}" type="sibTrans" cxnId="{37C9A096-FB0D-4578-A030-6EF499779CE1}">
      <dgm:prSet/>
      <dgm:spPr/>
      <dgm:t>
        <a:bodyPr/>
        <a:lstStyle/>
        <a:p>
          <a:endParaRPr lang="es-MX"/>
        </a:p>
      </dgm:t>
    </dgm:pt>
    <dgm:pt modelId="{B6FEB56A-6A02-49FF-AC6B-9F3A54074A3A}">
      <dgm:prSet/>
      <dgm:spPr/>
      <dgm:t>
        <a:bodyPr/>
        <a:lstStyle/>
        <a:p>
          <a:r>
            <a:rPr lang="es-MX" dirty="0" smtClean="0">
              <a:latin typeface="Calibri" charset="0"/>
            </a:rPr>
            <a:t>Compartir novedades sobre las empresa y sus productos</a:t>
          </a:r>
          <a:endParaRPr lang="es-MX" dirty="0"/>
        </a:p>
      </dgm:t>
    </dgm:pt>
    <dgm:pt modelId="{562293AB-CADA-4D6E-88BF-B3038DE315F2}" type="parTrans" cxnId="{68BC4FCB-C533-45CB-AA3E-8FA344CB6468}">
      <dgm:prSet/>
      <dgm:spPr/>
      <dgm:t>
        <a:bodyPr/>
        <a:lstStyle/>
        <a:p>
          <a:endParaRPr lang="es-MX"/>
        </a:p>
      </dgm:t>
    </dgm:pt>
    <dgm:pt modelId="{42155FEB-7F6D-4178-9FD1-4AC7CEB5893B}" type="sibTrans" cxnId="{68BC4FCB-C533-45CB-AA3E-8FA344CB6468}">
      <dgm:prSet/>
      <dgm:spPr/>
      <dgm:t>
        <a:bodyPr/>
        <a:lstStyle/>
        <a:p>
          <a:endParaRPr lang="es-MX"/>
        </a:p>
      </dgm:t>
    </dgm:pt>
    <dgm:pt modelId="{BFFC23D6-4229-4A3B-A227-701DED8DC9C6}">
      <dgm:prSet/>
      <dgm:spPr/>
      <dgm:t>
        <a:bodyPr/>
        <a:lstStyle/>
        <a:p>
          <a:endParaRPr lang="es-MX" dirty="0"/>
        </a:p>
      </dgm:t>
    </dgm:pt>
    <dgm:pt modelId="{C3544ACB-07ED-4396-9569-90CB7DEBB0E4}" type="parTrans" cxnId="{5009E435-1CCA-4DCD-983A-4E53BAFB029B}">
      <dgm:prSet/>
      <dgm:spPr/>
      <dgm:t>
        <a:bodyPr/>
        <a:lstStyle/>
        <a:p>
          <a:endParaRPr lang="es-MX"/>
        </a:p>
      </dgm:t>
    </dgm:pt>
    <dgm:pt modelId="{93FD6FBD-9FBE-478C-9771-230D29CDDF66}" type="sibTrans" cxnId="{5009E435-1CCA-4DCD-983A-4E53BAFB029B}">
      <dgm:prSet/>
      <dgm:spPr/>
      <dgm:t>
        <a:bodyPr/>
        <a:lstStyle/>
        <a:p>
          <a:endParaRPr lang="es-MX"/>
        </a:p>
      </dgm:t>
    </dgm:pt>
    <dgm:pt modelId="{FE477EB6-F07B-4EAE-9D08-03DEB1B33319}">
      <dgm:prSet/>
      <dgm:spPr/>
      <dgm:t>
        <a:bodyPr/>
        <a:lstStyle/>
        <a:p>
          <a:r>
            <a:rPr lang="es-MX" dirty="0" err="1" smtClean="0"/>
            <a:t>Retwittear</a:t>
          </a:r>
          <a:r>
            <a:rPr lang="es-MX" dirty="0" smtClean="0"/>
            <a:t> información publicada por otros</a:t>
          </a:r>
          <a:endParaRPr lang="es-MX" dirty="0"/>
        </a:p>
      </dgm:t>
    </dgm:pt>
    <dgm:pt modelId="{76AC180A-7F63-4D61-9B69-E88F9F37B5A9}" type="parTrans" cxnId="{C3A4E6D4-73F4-45C3-986E-664D96A42BE1}">
      <dgm:prSet/>
      <dgm:spPr/>
      <dgm:t>
        <a:bodyPr/>
        <a:lstStyle/>
        <a:p>
          <a:endParaRPr lang="es-MX"/>
        </a:p>
      </dgm:t>
    </dgm:pt>
    <dgm:pt modelId="{EAD57D2C-91F6-4EBD-AE0C-C8A8C12DD5FC}" type="sibTrans" cxnId="{C3A4E6D4-73F4-45C3-986E-664D96A42BE1}">
      <dgm:prSet/>
      <dgm:spPr/>
      <dgm:t>
        <a:bodyPr/>
        <a:lstStyle/>
        <a:p>
          <a:endParaRPr lang="es-MX"/>
        </a:p>
      </dgm:t>
    </dgm:pt>
    <dgm:pt modelId="{3CF8E0D0-19AD-469A-8A7E-48F83896D268}">
      <dgm:prSet/>
      <dgm:spPr/>
      <dgm:t>
        <a:bodyPr/>
        <a:lstStyle/>
        <a:p>
          <a:endParaRPr lang="es-MX" dirty="0"/>
        </a:p>
      </dgm:t>
    </dgm:pt>
    <dgm:pt modelId="{B1F4B6AB-A06D-4E3C-B4F4-FC4A44A49A86}" type="parTrans" cxnId="{5D2BDBAE-3711-4D54-B0FA-44E60F98A4B9}">
      <dgm:prSet/>
      <dgm:spPr/>
      <dgm:t>
        <a:bodyPr/>
        <a:lstStyle/>
        <a:p>
          <a:endParaRPr lang="es-MX"/>
        </a:p>
      </dgm:t>
    </dgm:pt>
    <dgm:pt modelId="{9F4C0A19-838F-40E1-999E-2F73585C97AC}" type="sibTrans" cxnId="{5D2BDBAE-3711-4D54-B0FA-44E60F98A4B9}">
      <dgm:prSet/>
      <dgm:spPr/>
      <dgm:t>
        <a:bodyPr/>
        <a:lstStyle/>
        <a:p>
          <a:endParaRPr lang="es-MX"/>
        </a:p>
      </dgm:t>
    </dgm:pt>
    <dgm:pt modelId="{A08935AC-1AFB-4408-9A8C-2E189F8BCDBD}">
      <dgm:prSet/>
      <dgm:spPr/>
      <dgm:t>
        <a:bodyPr/>
        <a:lstStyle/>
        <a:p>
          <a:r>
            <a:rPr lang="es-MX" dirty="0" smtClean="0"/>
            <a:t>Compartir enlaces, videos, fotos o audios interesantes</a:t>
          </a:r>
          <a:endParaRPr lang="es-MX" dirty="0"/>
        </a:p>
      </dgm:t>
    </dgm:pt>
    <dgm:pt modelId="{68D6BE7C-6AC9-4956-A9B6-BDDB4ED93FEB}" type="parTrans" cxnId="{570E6B44-6798-450C-B97C-6D7C1C08DFD4}">
      <dgm:prSet/>
      <dgm:spPr/>
      <dgm:t>
        <a:bodyPr/>
        <a:lstStyle/>
        <a:p>
          <a:endParaRPr lang="es-MX"/>
        </a:p>
      </dgm:t>
    </dgm:pt>
    <dgm:pt modelId="{B2DF542C-15A3-4425-985E-F5DE8C121ECE}" type="sibTrans" cxnId="{570E6B44-6798-450C-B97C-6D7C1C08DFD4}">
      <dgm:prSet/>
      <dgm:spPr/>
      <dgm:t>
        <a:bodyPr/>
        <a:lstStyle/>
        <a:p>
          <a:endParaRPr lang="es-MX"/>
        </a:p>
      </dgm:t>
    </dgm:pt>
    <dgm:pt modelId="{C0032501-D1DA-44EA-A38A-CD82C8BEAC1F}">
      <dgm:prSet/>
      <dgm:spPr/>
      <dgm:t>
        <a:bodyPr/>
        <a:lstStyle/>
        <a:p>
          <a:endParaRPr lang="es-MX" dirty="0"/>
        </a:p>
      </dgm:t>
    </dgm:pt>
    <dgm:pt modelId="{97BFBAB6-923B-4D14-AAE7-B1BE036B6A30}" type="parTrans" cxnId="{7137A6F0-1959-46C7-AFC6-C3DA2372A530}">
      <dgm:prSet/>
      <dgm:spPr/>
      <dgm:t>
        <a:bodyPr/>
        <a:lstStyle/>
        <a:p>
          <a:endParaRPr lang="es-MX"/>
        </a:p>
      </dgm:t>
    </dgm:pt>
    <dgm:pt modelId="{A16A370D-72E7-4556-A6F9-2B5CBC5E90BE}" type="sibTrans" cxnId="{7137A6F0-1959-46C7-AFC6-C3DA2372A530}">
      <dgm:prSet/>
      <dgm:spPr/>
      <dgm:t>
        <a:bodyPr/>
        <a:lstStyle/>
        <a:p>
          <a:endParaRPr lang="es-MX"/>
        </a:p>
      </dgm:t>
    </dgm:pt>
    <dgm:pt modelId="{5C39E10A-E80A-4A97-AB53-16B07BB14C2A}">
      <dgm:prSet/>
      <dgm:spPr/>
      <dgm:t>
        <a:bodyPr/>
        <a:lstStyle/>
        <a:p>
          <a:r>
            <a:rPr lang="es-MX" dirty="0" smtClean="0"/>
            <a:t>Promocionar los nuevos post del blog o página principal</a:t>
          </a:r>
          <a:endParaRPr lang="es-MX" dirty="0"/>
        </a:p>
      </dgm:t>
    </dgm:pt>
    <dgm:pt modelId="{6BA06AD6-88F3-4E15-AEE1-9073AD900C1A}" type="parTrans" cxnId="{F3C7BDA1-AAC5-4119-A619-37CEB6D2D73B}">
      <dgm:prSet/>
      <dgm:spPr/>
      <dgm:t>
        <a:bodyPr/>
        <a:lstStyle/>
        <a:p>
          <a:endParaRPr lang="es-MX"/>
        </a:p>
      </dgm:t>
    </dgm:pt>
    <dgm:pt modelId="{8411AD1A-C61F-45C9-A6FA-4133A2D61D23}" type="sibTrans" cxnId="{F3C7BDA1-AAC5-4119-A619-37CEB6D2D73B}">
      <dgm:prSet/>
      <dgm:spPr/>
      <dgm:t>
        <a:bodyPr/>
        <a:lstStyle/>
        <a:p>
          <a:endParaRPr lang="es-MX"/>
        </a:p>
      </dgm:t>
    </dgm:pt>
    <dgm:pt modelId="{A28AB45A-79D7-4BB0-B8C9-B4CB6F5AB55E}">
      <dgm:prSet/>
      <dgm:spPr/>
      <dgm:t>
        <a:bodyPr/>
        <a:lstStyle/>
        <a:p>
          <a:endParaRPr lang="es-MX" dirty="0"/>
        </a:p>
      </dgm:t>
    </dgm:pt>
    <dgm:pt modelId="{826F2C36-0B20-4763-BDFF-1415B7F7B0E3}" type="parTrans" cxnId="{FBBEC50B-8B63-4ACB-9276-F48A39723F12}">
      <dgm:prSet/>
      <dgm:spPr/>
      <dgm:t>
        <a:bodyPr/>
        <a:lstStyle/>
        <a:p>
          <a:endParaRPr lang="es-MX"/>
        </a:p>
      </dgm:t>
    </dgm:pt>
    <dgm:pt modelId="{8D4D66EF-93B1-41E3-9692-A671A974FCFC}" type="sibTrans" cxnId="{FBBEC50B-8B63-4ACB-9276-F48A39723F12}">
      <dgm:prSet/>
      <dgm:spPr/>
      <dgm:t>
        <a:bodyPr/>
        <a:lstStyle/>
        <a:p>
          <a:endParaRPr lang="es-MX"/>
        </a:p>
      </dgm:t>
    </dgm:pt>
    <dgm:pt modelId="{931129F9-6A2C-4FBB-BFF0-40236C28AB26}">
      <dgm:prSet/>
      <dgm:spPr/>
      <dgm:t>
        <a:bodyPr/>
        <a:lstStyle/>
        <a:p>
          <a:r>
            <a:rPr lang="es-MX" dirty="0" smtClean="0"/>
            <a:t>Recomendar a otros usuarios de Twitter</a:t>
          </a:r>
          <a:endParaRPr lang="es-MX" dirty="0"/>
        </a:p>
      </dgm:t>
    </dgm:pt>
    <dgm:pt modelId="{2B531595-2D02-4758-BD8D-AAA67C7A5AE4}" type="parTrans" cxnId="{BA1DB22C-FA72-4A37-9ED4-BC15275540BB}">
      <dgm:prSet/>
      <dgm:spPr/>
      <dgm:t>
        <a:bodyPr/>
        <a:lstStyle/>
        <a:p>
          <a:endParaRPr lang="es-MX"/>
        </a:p>
      </dgm:t>
    </dgm:pt>
    <dgm:pt modelId="{098EF458-9CBD-48D2-975F-34A64928AD94}" type="sibTrans" cxnId="{BA1DB22C-FA72-4A37-9ED4-BC15275540BB}">
      <dgm:prSet/>
      <dgm:spPr/>
      <dgm:t>
        <a:bodyPr/>
        <a:lstStyle/>
        <a:p>
          <a:endParaRPr lang="es-MX"/>
        </a:p>
      </dgm:t>
    </dgm:pt>
    <dgm:pt modelId="{9F761361-0BE7-4B76-A3D5-16C1235ABACB}">
      <dgm:prSet/>
      <dgm:spPr/>
      <dgm:t>
        <a:bodyPr/>
        <a:lstStyle/>
        <a:p>
          <a:r>
            <a:rPr lang="es-MX" dirty="0" smtClean="0"/>
            <a:t>Realizar encuestas</a:t>
          </a:r>
          <a:endParaRPr lang="es-MX" dirty="0"/>
        </a:p>
      </dgm:t>
    </dgm:pt>
    <dgm:pt modelId="{A9DE87A2-6A00-46C1-A2AA-F7F8BDE671AA}" type="parTrans" cxnId="{BD2481AF-0249-4DA7-85E2-85D19BD56D2B}">
      <dgm:prSet/>
      <dgm:spPr/>
      <dgm:t>
        <a:bodyPr/>
        <a:lstStyle/>
        <a:p>
          <a:endParaRPr lang="es-MX"/>
        </a:p>
      </dgm:t>
    </dgm:pt>
    <dgm:pt modelId="{B8CA6485-A703-4386-BFB6-4EDFCD20E9DB}" type="sibTrans" cxnId="{BD2481AF-0249-4DA7-85E2-85D19BD56D2B}">
      <dgm:prSet/>
      <dgm:spPr/>
      <dgm:t>
        <a:bodyPr/>
        <a:lstStyle/>
        <a:p>
          <a:endParaRPr lang="es-MX"/>
        </a:p>
      </dgm:t>
    </dgm:pt>
    <dgm:pt modelId="{6BC66377-0941-4821-87A5-0580DBC4EF32}">
      <dgm:prSet/>
      <dgm:spPr/>
      <dgm:t>
        <a:bodyPr/>
        <a:lstStyle/>
        <a:p>
          <a:endParaRPr lang="es-MX" dirty="0"/>
        </a:p>
      </dgm:t>
    </dgm:pt>
    <dgm:pt modelId="{F0DBDA2C-31EC-4D66-815D-6C1EA10BC713}" type="parTrans" cxnId="{66E6CFAB-3A01-4DAA-B522-6CD5EB4D6412}">
      <dgm:prSet/>
      <dgm:spPr/>
      <dgm:t>
        <a:bodyPr/>
        <a:lstStyle/>
        <a:p>
          <a:endParaRPr lang="es-MX"/>
        </a:p>
      </dgm:t>
    </dgm:pt>
    <dgm:pt modelId="{D93B7685-30AD-46AC-9757-0FD820A866AB}" type="sibTrans" cxnId="{66E6CFAB-3A01-4DAA-B522-6CD5EB4D6412}">
      <dgm:prSet/>
      <dgm:spPr/>
      <dgm:t>
        <a:bodyPr/>
        <a:lstStyle/>
        <a:p>
          <a:endParaRPr lang="es-MX"/>
        </a:p>
      </dgm:t>
    </dgm:pt>
    <dgm:pt modelId="{3D38D33A-2FBF-44D2-9E99-5A6C2965A926}" type="pres">
      <dgm:prSet presAssocID="{3BD4F5C5-2C0D-41FE-B42A-E4524F00D95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3592FA1-E125-4F0A-AD31-E6A4C2516527}" type="pres">
      <dgm:prSet presAssocID="{0981FC18-E10B-4DA0-A224-5979C97F6C92}" presName="composite" presStyleCnt="0"/>
      <dgm:spPr/>
      <dgm:t>
        <a:bodyPr/>
        <a:lstStyle/>
        <a:p>
          <a:endParaRPr lang="es-MX"/>
        </a:p>
      </dgm:t>
    </dgm:pt>
    <dgm:pt modelId="{1F5B8200-D79F-45CD-A113-F99930CF0D40}" type="pres">
      <dgm:prSet presAssocID="{0981FC18-E10B-4DA0-A224-5979C97F6C92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6B01A6-F3CE-4CC1-A366-759F73A746CD}" type="pres">
      <dgm:prSet presAssocID="{0981FC18-E10B-4DA0-A224-5979C97F6C92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FD27DE-EFA8-4BC7-B285-DAB58E4D7E0B}" type="pres">
      <dgm:prSet presAssocID="{319A3784-0A85-42F2-BD1B-71D3265DCC82}" presName="sp" presStyleCnt="0"/>
      <dgm:spPr/>
      <dgm:t>
        <a:bodyPr/>
        <a:lstStyle/>
        <a:p>
          <a:endParaRPr lang="es-MX"/>
        </a:p>
      </dgm:t>
    </dgm:pt>
    <dgm:pt modelId="{ACB2222F-A883-4D2F-B7ED-84942A15CC4F}" type="pres">
      <dgm:prSet presAssocID="{E8306C10-67A2-4F5C-9E4E-6B1D3CE57674}" presName="composite" presStyleCnt="0"/>
      <dgm:spPr/>
      <dgm:t>
        <a:bodyPr/>
        <a:lstStyle/>
        <a:p>
          <a:endParaRPr lang="es-MX"/>
        </a:p>
      </dgm:t>
    </dgm:pt>
    <dgm:pt modelId="{62A1EC9D-AA70-4709-92AD-AAAD46168093}" type="pres">
      <dgm:prSet presAssocID="{E8306C10-67A2-4F5C-9E4E-6B1D3CE57674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706B37-6394-4713-A270-DA0F632706A9}" type="pres">
      <dgm:prSet presAssocID="{E8306C10-67A2-4F5C-9E4E-6B1D3CE57674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B70DBC-F9C0-4653-A696-5710C14CA829}" type="pres">
      <dgm:prSet presAssocID="{C23C14FD-F928-484E-AB4A-EF92C59FD1A8}" presName="sp" presStyleCnt="0"/>
      <dgm:spPr/>
      <dgm:t>
        <a:bodyPr/>
        <a:lstStyle/>
        <a:p>
          <a:endParaRPr lang="es-MX"/>
        </a:p>
      </dgm:t>
    </dgm:pt>
    <dgm:pt modelId="{03A90C57-A489-4D01-B15D-D71A228F3CA0}" type="pres">
      <dgm:prSet presAssocID="{BFFC23D6-4229-4A3B-A227-701DED8DC9C6}" presName="composite" presStyleCnt="0"/>
      <dgm:spPr/>
      <dgm:t>
        <a:bodyPr/>
        <a:lstStyle/>
        <a:p>
          <a:endParaRPr lang="es-MX"/>
        </a:p>
      </dgm:t>
    </dgm:pt>
    <dgm:pt modelId="{73430630-0DE1-4485-9E3A-93644A50A678}" type="pres">
      <dgm:prSet presAssocID="{BFFC23D6-4229-4A3B-A227-701DED8DC9C6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F7AFE4-70F9-4579-877B-2ADD13BAC9E4}" type="pres">
      <dgm:prSet presAssocID="{BFFC23D6-4229-4A3B-A227-701DED8DC9C6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E620FF-617D-482F-A146-7A3B6C2A1A6E}" type="pres">
      <dgm:prSet presAssocID="{93FD6FBD-9FBE-478C-9771-230D29CDDF66}" presName="sp" presStyleCnt="0"/>
      <dgm:spPr/>
      <dgm:t>
        <a:bodyPr/>
        <a:lstStyle/>
        <a:p>
          <a:endParaRPr lang="es-MX"/>
        </a:p>
      </dgm:t>
    </dgm:pt>
    <dgm:pt modelId="{C2243760-342F-4B61-ACB0-01353E0FCDC2}" type="pres">
      <dgm:prSet presAssocID="{3CF8E0D0-19AD-469A-8A7E-48F83896D268}" presName="composite" presStyleCnt="0"/>
      <dgm:spPr/>
      <dgm:t>
        <a:bodyPr/>
        <a:lstStyle/>
        <a:p>
          <a:endParaRPr lang="es-MX"/>
        </a:p>
      </dgm:t>
    </dgm:pt>
    <dgm:pt modelId="{39B48162-1CD6-4958-BB6B-5D9E43A509E5}" type="pres">
      <dgm:prSet presAssocID="{3CF8E0D0-19AD-469A-8A7E-48F83896D268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AB1B30-304C-4367-BD6E-30B518FEA9B9}" type="pres">
      <dgm:prSet presAssocID="{3CF8E0D0-19AD-469A-8A7E-48F83896D268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5502F3-F8C2-4393-B061-C189E8C83F34}" type="pres">
      <dgm:prSet presAssocID="{9F4C0A19-838F-40E1-999E-2F73585C97AC}" presName="sp" presStyleCnt="0"/>
      <dgm:spPr/>
      <dgm:t>
        <a:bodyPr/>
        <a:lstStyle/>
        <a:p>
          <a:endParaRPr lang="es-MX"/>
        </a:p>
      </dgm:t>
    </dgm:pt>
    <dgm:pt modelId="{EAF826B9-524A-4615-AF02-83DE330D919E}" type="pres">
      <dgm:prSet presAssocID="{C0032501-D1DA-44EA-A38A-CD82C8BEAC1F}" presName="composite" presStyleCnt="0"/>
      <dgm:spPr/>
      <dgm:t>
        <a:bodyPr/>
        <a:lstStyle/>
        <a:p>
          <a:endParaRPr lang="es-MX"/>
        </a:p>
      </dgm:t>
    </dgm:pt>
    <dgm:pt modelId="{57931A00-457B-4826-BA7F-0D1E775F701D}" type="pres">
      <dgm:prSet presAssocID="{C0032501-D1DA-44EA-A38A-CD82C8BEAC1F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EEE1E6-9A5A-4B3D-901A-0204FE736B54}" type="pres">
      <dgm:prSet presAssocID="{C0032501-D1DA-44EA-A38A-CD82C8BEAC1F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12FF28-AD93-4879-9867-EEEE422450CC}" type="pres">
      <dgm:prSet presAssocID="{A16A370D-72E7-4556-A6F9-2B5CBC5E90BE}" presName="sp" presStyleCnt="0"/>
      <dgm:spPr/>
      <dgm:t>
        <a:bodyPr/>
        <a:lstStyle/>
        <a:p>
          <a:endParaRPr lang="es-MX"/>
        </a:p>
      </dgm:t>
    </dgm:pt>
    <dgm:pt modelId="{8193C2BD-D8CC-43BB-94A1-749ACCBF6EB7}" type="pres">
      <dgm:prSet presAssocID="{A28AB45A-79D7-4BB0-B8C9-B4CB6F5AB55E}" presName="composite" presStyleCnt="0"/>
      <dgm:spPr/>
      <dgm:t>
        <a:bodyPr/>
        <a:lstStyle/>
        <a:p>
          <a:endParaRPr lang="es-MX"/>
        </a:p>
      </dgm:t>
    </dgm:pt>
    <dgm:pt modelId="{1E0BA134-665D-4778-9820-454F5FED4C1A}" type="pres">
      <dgm:prSet presAssocID="{A28AB45A-79D7-4BB0-B8C9-B4CB6F5AB55E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0F62A8-1434-48E9-98A9-F0A558642209}" type="pres">
      <dgm:prSet presAssocID="{A28AB45A-79D7-4BB0-B8C9-B4CB6F5AB55E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93FBB3-0539-4A9D-B34E-6FB1D1D8C3FF}" type="pres">
      <dgm:prSet presAssocID="{8D4D66EF-93B1-41E3-9692-A671A974FCFC}" presName="sp" presStyleCnt="0"/>
      <dgm:spPr/>
      <dgm:t>
        <a:bodyPr/>
        <a:lstStyle/>
        <a:p>
          <a:endParaRPr lang="es-MX"/>
        </a:p>
      </dgm:t>
    </dgm:pt>
    <dgm:pt modelId="{603B2F47-93E6-42BF-A927-E85AD1935E97}" type="pres">
      <dgm:prSet presAssocID="{6BC66377-0941-4821-87A5-0580DBC4EF32}" presName="composite" presStyleCnt="0"/>
      <dgm:spPr/>
      <dgm:t>
        <a:bodyPr/>
        <a:lstStyle/>
        <a:p>
          <a:endParaRPr lang="es-MX"/>
        </a:p>
      </dgm:t>
    </dgm:pt>
    <dgm:pt modelId="{70281EA7-2A69-4E72-BC7C-0FCAEE68C7ED}" type="pres">
      <dgm:prSet presAssocID="{6BC66377-0941-4821-87A5-0580DBC4EF32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B818F4-B95D-4F47-8EBD-47F8D196CAFE}" type="pres">
      <dgm:prSet presAssocID="{6BC66377-0941-4821-87A5-0580DBC4EF32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98B0B94-B953-4F54-BD87-9CAACF7DF227}" type="presOf" srcId="{FE477EB6-F07B-4EAE-9D08-03DEB1B33319}" destId="{F3F7AFE4-70F9-4579-877B-2ADD13BAC9E4}" srcOrd="0" destOrd="0" presId="urn:microsoft.com/office/officeart/2005/8/layout/chevron2"/>
    <dgm:cxn modelId="{F01DE28D-8B5F-463F-88AD-77C10ACF9D19}" type="presOf" srcId="{931129F9-6A2C-4FBB-BFF0-40236C28AB26}" destId="{2A0F62A8-1434-48E9-98A9-F0A558642209}" srcOrd="0" destOrd="0" presId="urn:microsoft.com/office/officeart/2005/8/layout/chevron2"/>
    <dgm:cxn modelId="{6CA53BE7-7B3A-44D7-ADC3-1D638F3EDB60}" type="presOf" srcId="{C0032501-D1DA-44EA-A38A-CD82C8BEAC1F}" destId="{57931A00-457B-4826-BA7F-0D1E775F701D}" srcOrd="0" destOrd="0" presId="urn:microsoft.com/office/officeart/2005/8/layout/chevron2"/>
    <dgm:cxn modelId="{E4DE6F1A-2143-4BA8-97C8-D0C85CBE0CF6}" srcId="{0981FC18-E10B-4DA0-A224-5979C97F6C92}" destId="{AAE0B15A-C55B-4F5F-B12F-5AF62B2674E5}" srcOrd="0" destOrd="0" parTransId="{D63929DD-118A-49AF-9F19-A02B03F990B3}" sibTransId="{8625C35D-6750-48E1-B2EC-0ED00CB9D3ED}"/>
    <dgm:cxn modelId="{A7BD7853-C4FC-444A-80BA-423CAA02D5B7}" type="presOf" srcId="{A08935AC-1AFB-4408-9A8C-2E189F8BCDBD}" destId="{C7AB1B30-304C-4367-BD6E-30B518FEA9B9}" srcOrd="0" destOrd="0" presId="urn:microsoft.com/office/officeart/2005/8/layout/chevron2"/>
    <dgm:cxn modelId="{60CCB603-AC7F-4D82-87F4-AB7290884D8B}" srcId="{3BD4F5C5-2C0D-41FE-B42A-E4524F00D95B}" destId="{0981FC18-E10B-4DA0-A224-5979C97F6C92}" srcOrd="0" destOrd="0" parTransId="{95ED3749-41E3-4437-9A7E-D73F82538309}" sibTransId="{319A3784-0A85-42F2-BD1B-71D3265DCC82}"/>
    <dgm:cxn modelId="{0AE3DFFA-5B26-4B61-B8B8-0B7018776310}" type="presOf" srcId="{0981FC18-E10B-4DA0-A224-5979C97F6C92}" destId="{1F5B8200-D79F-45CD-A113-F99930CF0D40}" srcOrd="0" destOrd="0" presId="urn:microsoft.com/office/officeart/2005/8/layout/chevron2"/>
    <dgm:cxn modelId="{0273A6EF-143C-43EE-89F0-D151A3B9DA74}" type="presOf" srcId="{3BD4F5C5-2C0D-41FE-B42A-E4524F00D95B}" destId="{3D38D33A-2FBF-44D2-9E99-5A6C2965A926}" srcOrd="0" destOrd="0" presId="urn:microsoft.com/office/officeart/2005/8/layout/chevron2"/>
    <dgm:cxn modelId="{3493F061-BED2-48D7-B468-4D810B7F26AF}" type="presOf" srcId="{A28AB45A-79D7-4BB0-B8C9-B4CB6F5AB55E}" destId="{1E0BA134-665D-4778-9820-454F5FED4C1A}" srcOrd="0" destOrd="0" presId="urn:microsoft.com/office/officeart/2005/8/layout/chevron2"/>
    <dgm:cxn modelId="{570E6B44-6798-450C-B97C-6D7C1C08DFD4}" srcId="{3CF8E0D0-19AD-469A-8A7E-48F83896D268}" destId="{A08935AC-1AFB-4408-9A8C-2E189F8BCDBD}" srcOrd="0" destOrd="0" parTransId="{68D6BE7C-6AC9-4956-A9B6-BDDB4ED93FEB}" sibTransId="{B2DF542C-15A3-4425-985E-F5DE8C121ECE}"/>
    <dgm:cxn modelId="{37C9A096-FB0D-4578-A030-6EF499779CE1}" srcId="{3BD4F5C5-2C0D-41FE-B42A-E4524F00D95B}" destId="{E8306C10-67A2-4F5C-9E4E-6B1D3CE57674}" srcOrd="1" destOrd="0" parTransId="{7CE388DA-B52C-4CC4-AA26-B24C3681F8CB}" sibTransId="{C23C14FD-F928-484E-AB4A-EF92C59FD1A8}"/>
    <dgm:cxn modelId="{C3A4E6D4-73F4-45C3-986E-664D96A42BE1}" srcId="{BFFC23D6-4229-4A3B-A227-701DED8DC9C6}" destId="{FE477EB6-F07B-4EAE-9D08-03DEB1B33319}" srcOrd="0" destOrd="0" parTransId="{76AC180A-7F63-4D61-9B69-E88F9F37B5A9}" sibTransId="{EAD57D2C-91F6-4EBD-AE0C-C8A8C12DD5FC}"/>
    <dgm:cxn modelId="{BD2481AF-0249-4DA7-85E2-85D19BD56D2B}" srcId="{6BC66377-0941-4821-87A5-0580DBC4EF32}" destId="{9F761361-0BE7-4B76-A3D5-16C1235ABACB}" srcOrd="0" destOrd="0" parTransId="{A9DE87A2-6A00-46C1-A2AA-F7F8BDE671AA}" sibTransId="{B8CA6485-A703-4386-BFB6-4EDFCD20E9DB}"/>
    <dgm:cxn modelId="{FBBEC50B-8B63-4ACB-9276-F48A39723F12}" srcId="{3BD4F5C5-2C0D-41FE-B42A-E4524F00D95B}" destId="{A28AB45A-79D7-4BB0-B8C9-B4CB6F5AB55E}" srcOrd="5" destOrd="0" parTransId="{826F2C36-0B20-4763-BDFF-1415B7F7B0E3}" sibTransId="{8D4D66EF-93B1-41E3-9692-A671A974FCFC}"/>
    <dgm:cxn modelId="{7137A6F0-1959-46C7-AFC6-C3DA2372A530}" srcId="{3BD4F5C5-2C0D-41FE-B42A-E4524F00D95B}" destId="{C0032501-D1DA-44EA-A38A-CD82C8BEAC1F}" srcOrd="4" destOrd="0" parTransId="{97BFBAB6-923B-4D14-AAE7-B1BE036B6A30}" sibTransId="{A16A370D-72E7-4556-A6F9-2B5CBC5E90BE}"/>
    <dgm:cxn modelId="{5009E435-1CCA-4DCD-983A-4E53BAFB029B}" srcId="{3BD4F5C5-2C0D-41FE-B42A-E4524F00D95B}" destId="{BFFC23D6-4229-4A3B-A227-701DED8DC9C6}" srcOrd="2" destOrd="0" parTransId="{C3544ACB-07ED-4396-9569-90CB7DEBB0E4}" sibTransId="{93FD6FBD-9FBE-478C-9771-230D29CDDF66}"/>
    <dgm:cxn modelId="{9B330D89-CE20-4ABC-9256-E74BBEB2372C}" type="presOf" srcId="{9F761361-0BE7-4B76-A3D5-16C1235ABACB}" destId="{73B818F4-B95D-4F47-8EBD-47F8D196CAFE}" srcOrd="0" destOrd="0" presId="urn:microsoft.com/office/officeart/2005/8/layout/chevron2"/>
    <dgm:cxn modelId="{BA1DB22C-FA72-4A37-9ED4-BC15275540BB}" srcId="{A28AB45A-79D7-4BB0-B8C9-B4CB6F5AB55E}" destId="{931129F9-6A2C-4FBB-BFF0-40236C28AB26}" srcOrd="0" destOrd="0" parTransId="{2B531595-2D02-4758-BD8D-AAA67C7A5AE4}" sibTransId="{098EF458-9CBD-48D2-975F-34A64928AD94}"/>
    <dgm:cxn modelId="{68BC4FCB-C533-45CB-AA3E-8FA344CB6468}" srcId="{E8306C10-67A2-4F5C-9E4E-6B1D3CE57674}" destId="{B6FEB56A-6A02-49FF-AC6B-9F3A54074A3A}" srcOrd="0" destOrd="0" parTransId="{562293AB-CADA-4D6E-88BF-B3038DE315F2}" sibTransId="{42155FEB-7F6D-4178-9FD1-4AC7CEB5893B}"/>
    <dgm:cxn modelId="{5CEE2FD0-E010-467A-B7F2-1DE6C184A795}" type="presOf" srcId="{AAE0B15A-C55B-4F5F-B12F-5AF62B2674E5}" destId="{156B01A6-F3CE-4CC1-A366-759F73A746CD}" srcOrd="0" destOrd="0" presId="urn:microsoft.com/office/officeart/2005/8/layout/chevron2"/>
    <dgm:cxn modelId="{F3C7BDA1-AAC5-4119-A619-37CEB6D2D73B}" srcId="{C0032501-D1DA-44EA-A38A-CD82C8BEAC1F}" destId="{5C39E10A-E80A-4A97-AB53-16B07BB14C2A}" srcOrd="0" destOrd="0" parTransId="{6BA06AD6-88F3-4E15-AEE1-9073AD900C1A}" sibTransId="{8411AD1A-C61F-45C9-A6FA-4133A2D61D23}"/>
    <dgm:cxn modelId="{DB04581B-98DD-4157-AFF8-286D427DDD7E}" type="presOf" srcId="{B6FEB56A-6A02-49FF-AC6B-9F3A54074A3A}" destId="{CB706B37-6394-4713-A270-DA0F632706A9}" srcOrd="0" destOrd="0" presId="urn:microsoft.com/office/officeart/2005/8/layout/chevron2"/>
    <dgm:cxn modelId="{57447925-2E39-4450-BA04-E7139C6138E3}" type="presOf" srcId="{E8306C10-67A2-4F5C-9E4E-6B1D3CE57674}" destId="{62A1EC9D-AA70-4709-92AD-AAAD46168093}" srcOrd="0" destOrd="0" presId="urn:microsoft.com/office/officeart/2005/8/layout/chevron2"/>
    <dgm:cxn modelId="{66E6CFAB-3A01-4DAA-B522-6CD5EB4D6412}" srcId="{3BD4F5C5-2C0D-41FE-B42A-E4524F00D95B}" destId="{6BC66377-0941-4821-87A5-0580DBC4EF32}" srcOrd="6" destOrd="0" parTransId="{F0DBDA2C-31EC-4D66-815D-6C1EA10BC713}" sibTransId="{D93B7685-30AD-46AC-9757-0FD820A866AB}"/>
    <dgm:cxn modelId="{AA7BF67E-348A-4CDD-AB5A-19532A04EA4D}" type="presOf" srcId="{6BC66377-0941-4821-87A5-0580DBC4EF32}" destId="{70281EA7-2A69-4E72-BC7C-0FCAEE68C7ED}" srcOrd="0" destOrd="0" presId="urn:microsoft.com/office/officeart/2005/8/layout/chevron2"/>
    <dgm:cxn modelId="{7E57E7ED-35F5-4C8F-B0FC-024BB1BBF2D7}" type="presOf" srcId="{3CF8E0D0-19AD-469A-8A7E-48F83896D268}" destId="{39B48162-1CD6-4958-BB6B-5D9E43A509E5}" srcOrd="0" destOrd="0" presId="urn:microsoft.com/office/officeart/2005/8/layout/chevron2"/>
    <dgm:cxn modelId="{9A977AC7-2032-4ED2-AC23-EEEE13115C43}" type="presOf" srcId="{BFFC23D6-4229-4A3B-A227-701DED8DC9C6}" destId="{73430630-0DE1-4485-9E3A-93644A50A678}" srcOrd="0" destOrd="0" presId="urn:microsoft.com/office/officeart/2005/8/layout/chevron2"/>
    <dgm:cxn modelId="{5D2BDBAE-3711-4D54-B0FA-44E60F98A4B9}" srcId="{3BD4F5C5-2C0D-41FE-B42A-E4524F00D95B}" destId="{3CF8E0D0-19AD-469A-8A7E-48F83896D268}" srcOrd="3" destOrd="0" parTransId="{B1F4B6AB-A06D-4E3C-B4F4-FC4A44A49A86}" sibTransId="{9F4C0A19-838F-40E1-999E-2F73585C97AC}"/>
    <dgm:cxn modelId="{E201B14B-507F-4431-A846-812B494A2E40}" type="presOf" srcId="{5C39E10A-E80A-4A97-AB53-16B07BB14C2A}" destId="{DEEEE1E6-9A5A-4B3D-901A-0204FE736B54}" srcOrd="0" destOrd="0" presId="urn:microsoft.com/office/officeart/2005/8/layout/chevron2"/>
    <dgm:cxn modelId="{1566D287-4CED-445D-86E0-D8D8A1F7F8A1}" type="presParOf" srcId="{3D38D33A-2FBF-44D2-9E99-5A6C2965A926}" destId="{E3592FA1-E125-4F0A-AD31-E6A4C2516527}" srcOrd="0" destOrd="0" presId="urn:microsoft.com/office/officeart/2005/8/layout/chevron2"/>
    <dgm:cxn modelId="{5738F5DF-9211-4113-9816-000510CC5860}" type="presParOf" srcId="{E3592FA1-E125-4F0A-AD31-E6A4C2516527}" destId="{1F5B8200-D79F-45CD-A113-F99930CF0D40}" srcOrd="0" destOrd="0" presId="urn:microsoft.com/office/officeart/2005/8/layout/chevron2"/>
    <dgm:cxn modelId="{EF6A61BC-8608-4AF9-9EE0-C5CF541E347F}" type="presParOf" srcId="{E3592FA1-E125-4F0A-AD31-E6A4C2516527}" destId="{156B01A6-F3CE-4CC1-A366-759F73A746CD}" srcOrd="1" destOrd="0" presId="urn:microsoft.com/office/officeart/2005/8/layout/chevron2"/>
    <dgm:cxn modelId="{044F53B4-4C1B-4BBA-A353-E964B102B517}" type="presParOf" srcId="{3D38D33A-2FBF-44D2-9E99-5A6C2965A926}" destId="{0FFD27DE-EFA8-4BC7-B285-DAB58E4D7E0B}" srcOrd="1" destOrd="0" presId="urn:microsoft.com/office/officeart/2005/8/layout/chevron2"/>
    <dgm:cxn modelId="{5B14CF2C-8330-4929-A56C-4FFF7F438DE2}" type="presParOf" srcId="{3D38D33A-2FBF-44D2-9E99-5A6C2965A926}" destId="{ACB2222F-A883-4D2F-B7ED-84942A15CC4F}" srcOrd="2" destOrd="0" presId="urn:microsoft.com/office/officeart/2005/8/layout/chevron2"/>
    <dgm:cxn modelId="{F23EF2DC-D5C2-4C0D-B33A-D42AF52C74C6}" type="presParOf" srcId="{ACB2222F-A883-4D2F-B7ED-84942A15CC4F}" destId="{62A1EC9D-AA70-4709-92AD-AAAD46168093}" srcOrd="0" destOrd="0" presId="urn:microsoft.com/office/officeart/2005/8/layout/chevron2"/>
    <dgm:cxn modelId="{DD50F42D-5AD4-4A6B-8659-A03E9E49907F}" type="presParOf" srcId="{ACB2222F-A883-4D2F-B7ED-84942A15CC4F}" destId="{CB706B37-6394-4713-A270-DA0F632706A9}" srcOrd="1" destOrd="0" presId="urn:microsoft.com/office/officeart/2005/8/layout/chevron2"/>
    <dgm:cxn modelId="{8B3CD42D-AA79-4FD4-80A5-7383CA6C4E98}" type="presParOf" srcId="{3D38D33A-2FBF-44D2-9E99-5A6C2965A926}" destId="{87B70DBC-F9C0-4653-A696-5710C14CA829}" srcOrd="3" destOrd="0" presId="urn:microsoft.com/office/officeart/2005/8/layout/chevron2"/>
    <dgm:cxn modelId="{7DC978F4-C29B-4CB3-B302-F0581F643EF5}" type="presParOf" srcId="{3D38D33A-2FBF-44D2-9E99-5A6C2965A926}" destId="{03A90C57-A489-4D01-B15D-D71A228F3CA0}" srcOrd="4" destOrd="0" presId="urn:microsoft.com/office/officeart/2005/8/layout/chevron2"/>
    <dgm:cxn modelId="{78177D6D-EB84-482B-A5A0-C4448BA144C8}" type="presParOf" srcId="{03A90C57-A489-4D01-B15D-D71A228F3CA0}" destId="{73430630-0DE1-4485-9E3A-93644A50A678}" srcOrd="0" destOrd="0" presId="urn:microsoft.com/office/officeart/2005/8/layout/chevron2"/>
    <dgm:cxn modelId="{E747DDB4-3732-4D0F-8A46-8578780C3EF8}" type="presParOf" srcId="{03A90C57-A489-4D01-B15D-D71A228F3CA0}" destId="{F3F7AFE4-70F9-4579-877B-2ADD13BAC9E4}" srcOrd="1" destOrd="0" presId="urn:microsoft.com/office/officeart/2005/8/layout/chevron2"/>
    <dgm:cxn modelId="{9F6C780C-C7B9-4BCB-AF45-43BEC9C8DBAB}" type="presParOf" srcId="{3D38D33A-2FBF-44D2-9E99-5A6C2965A926}" destId="{73E620FF-617D-482F-A146-7A3B6C2A1A6E}" srcOrd="5" destOrd="0" presId="urn:microsoft.com/office/officeart/2005/8/layout/chevron2"/>
    <dgm:cxn modelId="{0E5C28D5-2F92-4A2A-AE4F-0B5336A85AB4}" type="presParOf" srcId="{3D38D33A-2FBF-44D2-9E99-5A6C2965A926}" destId="{C2243760-342F-4B61-ACB0-01353E0FCDC2}" srcOrd="6" destOrd="0" presId="urn:microsoft.com/office/officeart/2005/8/layout/chevron2"/>
    <dgm:cxn modelId="{AD95B1C2-D256-4D0C-B36C-17ECE5FF0548}" type="presParOf" srcId="{C2243760-342F-4B61-ACB0-01353E0FCDC2}" destId="{39B48162-1CD6-4958-BB6B-5D9E43A509E5}" srcOrd="0" destOrd="0" presId="urn:microsoft.com/office/officeart/2005/8/layout/chevron2"/>
    <dgm:cxn modelId="{E618589F-DACB-44EC-9AA3-F455C6BA72CF}" type="presParOf" srcId="{C2243760-342F-4B61-ACB0-01353E0FCDC2}" destId="{C7AB1B30-304C-4367-BD6E-30B518FEA9B9}" srcOrd="1" destOrd="0" presId="urn:microsoft.com/office/officeart/2005/8/layout/chevron2"/>
    <dgm:cxn modelId="{CD03D382-E39C-411F-9FB0-2BC90B0B30DC}" type="presParOf" srcId="{3D38D33A-2FBF-44D2-9E99-5A6C2965A926}" destId="{A35502F3-F8C2-4393-B061-C189E8C83F34}" srcOrd="7" destOrd="0" presId="urn:microsoft.com/office/officeart/2005/8/layout/chevron2"/>
    <dgm:cxn modelId="{73FFE7E0-07F0-4E42-833B-9C6B3D124DA2}" type="presParOf" srcId="{3D38D33A-2FBF-44D2-9E99-5A6C2965A926}" destId="{EAF826B9-524A-4615-AF02-83DE330D919E}" srcOrd="8" destOrd="0" presId="urn:microsoft.com/office/officeart/2005/8/layout/chevron2"/>
    <dgm:cxn modelId="{B1799BF6-CD08-4C4B-957E-B4B8AB679E7E}" type="presParOf" srcId="{EAF826B9-524A-4615-AF02-83DE330D919E}" destId="{57931A00-457B-4826-BA7F-0D1E775F701D}" srcOrd="0" destOrd="0" presId="urn:microsoft.com/office/officeart/2005/8/layout/chevron2"/>
    <dgm:cxn modelId="{FA7576DF-8820-4DC5-9574-7C61E93E18BA}" type="presParOf" srcId="{EAF826B9-524A-4615-AF02-83DE330D919E}" destId="{DEEEE1E6-9A5A-4B3D-901A-0204FE736B54}" srcOrd="1" destOrd="0" presId="urn:microsoft.com/office/officeart/2005/8/layout/chevron2"/>
    <dgm:cxn modelId="{5C93F52F-C170-4168-A208-17FD1BD692ED}" type="presParOf" srcId="{3D38D33A-2FBF-44D2-9E99-5A6C2965A926}" destId="{F512FF28-AD93-4879-9867-EEEE422450CC}" srcOrd="9" destOrd="0" presId="urn:microsoft.com/office/officeart/2005/8/layout/chevron2"/>
    <dgm:cxn modelId="{F506E55F-8DD3-4430-A5CA-A49662C4FAFC}" type="presParOf" srcId="{3D38D33A-2FBF-44D2-9E99-5A6C2965A926}" destId="{8193C2BD-D8CC-43BB-94A1-749ACCBF6EB7}" srcOrd="10" destOrd="0" presId="urn:microsoft.com/office/officeart/2005/8/layout/chevron2"/>
    <dgm:cxn modelId="{9AAA85D3-9F2D-418E-91F7-35B16093BEDB}" type="presParOf" srcId="{8193C2BD-D8CC-43BB-94A1-749ACCBF6EB7}" destId="{1E0BA134-665D-4778-9820-454F5FED4C1A}" srcOrd="0" destOrd="0" presId="urn:microsoft.com/office/officeart/2005/8/layout/chevron2"/>
    <dgm:cxn modelId="{3DA7A61B-783B-44B7-B9AD-B36FC3E63171}" type="presParOf" srcId="{8193C2BD-D8CC-43BB-94A1-749ACCBF6EB7}" destId="{2A0F62A8-1434-48E9-98A9-F0A558642209}" srcOrd="1" destOrd="0" presId="urn:microsoft.com/office/officeart/2005/8/layout/chevron2"/>
    <dgm:cxn modelId="{685334DA-7B9F-46F1-884F-563FB1248F4B}" type="presParOf" srcId="{3D38D33A-2FBF-44D2-9E99-5A6C2965A926}" destId="{3D93FBB3-0539-4A9D-B34E-6FB1D1D8C3FF}" srcOrd="11" destOrd="0" presId="urn:microsoft.com/office/officeart/2005/8/layout/chevron2"/>
    <dgm:cxn modelId="{82618643-54BD-4B9C-9311-CC5B76E46045}" type="presParOf" srcId="{3D38D33A-2FBF-44D2-9E99-5A6C2965A926}" destId="{603B2F47-93E6-42BF-A927-E85AD1935E97}" srcOrd="12" destOrd="0" presId="urn:microsoft.com/office/officeart/2005/8/layout/chevron2"/>
    <dgm:cxn modelId="{406AC346-B1A3-42A4-A635-CA784091143C}" type="presParOf" srcId="{603B2F47-93E6-42BF-A927-E85AD1935E97}" destId="{70281EA7-2A69-4E72-BC7C-0FCAEE68C7ED}" srcOrd="0" destOrd="0" presId="urn:microsoft.com/office/officeart/2005/8/layout/chevron2"/>
    <dgm:cxn modelId="{13907B59-B819-42A8-838D-7BA147A415D0}" type="presParOf" srcId="{603B2F47-93E6-42BF-A927-E85AD1935E97}" destId="{73B818F4-B95D-4F47-8EBD-47F8D196CAF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81E795-BB18-4125-A28F-58F51EA44596}" type="doc">
      <dgm:prSet loTypeId="urn:microsoft.com/office/officeart/2005/8/layout/radial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3AAF3B29-D1BD-4BC6-9508-6FA37537344B}">
      <dgm:prSet phldrT="[Texto]" custT="1"/>
      <dgm:spPr/>
      <dgm:t>
        <a:bodyPr/>
        <a:lstStyle/>
        <a:p>
          <a:r>
            <a:rPr lang="es-MX" sz="2000" b="1" smtClean="0"/>
            <a:t>Beneficios</a:t>
          </a:r>
          <a:endParaRPr lang="es-MX" sz="2000" b="1" dirty="0"/>
        </a:p>
      </dgm:t>
    </dgm:pt>
    <dgm:pt modelId="{6EA75800-4749-4936-80C4-6EA0EE6625D7}" type="parTrans" cxnId="{FA02B187-209F-44D6-99CF-7B980EEDE6D6}">
      <dgm:prSet/>
      <dgm:spPr/>
      <dgm:t>
        <a:bodyPr/>
        <a:lstStyle/>
        <a:p>
          <a:endParaRPr lang="es-MX"/>
        </a:p>
      </dgm:t>
    </dgm:pt>
    <dgm:pt modelId="{0BF1CC26-7BB9-4F56-AF16-0DD9E2EE30A0}" type="sibTrans" cxnId="{FA02B187-209F-44D6-99CF-7B980EEDE6D6}">
      <dgm:prSet/>
      <dgm:spPr/>
      <dgm:t>
        <a:bodyPr/>
        <a:lstStyle/>
        <a:p>
          <a:endParaRPr lang="es-MX"/>
        </a:p>
      </dgm:t>
    </dgm:pt>
    <dgm:pt modelId="{B2495EB7-9920-4148-A315-A5C8B4BEC5A6}">
      <dgm:prSet phldrT="[Texto]"/>
      <dgm:spPr/>
      <dgm:t>
        <a:bodyPr/>
        <a:lstStyle/>
        <a:p>
          <a:r>
            <a:rPr lang="es-MX" dirty="0" smtClean="0"/>
            <a:t>Vigilancia </a:t>
          </a:r>
        </a:p>
        <a:p>
          <a:r>
            <a:rPr lang="es-MX" dirty="0" smtClean="0"/>
            <a:t>Tecnológica</a:t>
          </a:r>
          <a:endParaRPr lang="es-MX" dirty="0"/>
        </a:p>
      </dgm:t>
    </dgm:pt>
    <dgm:pt modelId="{A6A5AE78-F82B-4907-948E-0D1D79734B50}" type="parTrans" cxnId="{0DF2D81F-373C-4F94-A8C3-3E84089D2409}">
      <dgm:prSet/>
      <dgm:spPr/>
      <dgm:t>
        <a:bodyPr/>
        <a:lstStyle/>
        <a:p>
          <a:endParaRPr lang="es-MX"/>
        </a:p>
      </dgm:t>
    </dgm:pt>
    <dgm:pt modelId="{13DCED75-E0B5-44EB-9596-7720778CA9BA}" type="sibTrans" cxnId="{0DF2D81F-373C-4F94-A8C3-3E84089D2409}">
      <dgm:prSet/>
      <dgm:spPr/>
      <dgm:t>
        <a:bodyPr/>
        <a:lstStyle/>
        <a:p>
          <a:endParaRPr lang="es-MX"/>
        </a:p>
      </dgm:t>
    </dgm:pt>
    <dgm:pt modelId="{6C7A7D93-DE68-4AED-A5E4-C8290DE715B4}">
      <dgm:prSet custT="1"/>
      <dgm:spPr/>
      <dgm:t>
        <a:bodyPr/>
        <a:lstStyle/>
        <a:p>
          <a:r>
            <a:rPr lang="es-MX" sz="1600" smtClean="0"/>
            <a:t>Conocimiento</a:t>
          </a:r>
          <a:endParaRPr lang="es-MX" sz="1600" dirty="0" smtClean="0"/>
        </a:p>
      </dgm:t>
    </dgm:pt>
    <dgm:pt modelId="{D7358894-502A-4661-BD2E-13AA18B6E948}" type="parTrans" cxnId="{1836FDB9-676C-464B-8BB4-64C17A68034E}">
      <dgm:prSet/>
      <dgm:spPr/>
      <dgm:t>
        <a:bodyPr/>
        <a:lstStyle/>
        <a:p>
          <a:endParaRPr lang="es-MX"/>
        </a:p>
      </dgm:t>
    </dgm:pt>
    <dgm:pt modelId="{80B8440C-0DC7-46BE-B58E-38839D5BF942}" type="sibTrans" cxnId="{1836FDB9-676C-464B-8BB4-64C17A68034E}">
      <dgm:prSet/>
      <dgm:spPr/>
      <dgm:t>
        <a:bodyPr/>
        <a:lstStyle/>
        <a:p>
          <a:endParaRPr lang="es-MX"/>
        </a:p>
      </dgm:t>
    </dgm:pt>
    <dgm:pt modelId="{90349C87-7939-4AD3-9BBB-D4EF5474881C}">
      <dgm:prSet custT="1"/>
      <dgm:spPr/>
      <dgm:t>
        <a:bodyPr/>
        <a:lstStyle/>
        <a:p>
          <a:r>
            <a:rPr lang="es-MX" sz="1600" smtClean="0"/>
            <a:t>Información</a:t>
          </a:r>
          <a:endParaRPr lang="es-MX" sz="1600" dirty="0" smtClean="0"/>
        </a:p>
      </dgm:t>
    </dgm:pt>
    <dgm:pt modelId="{35987C27-CF92-4B4D-B76D-649C712458D6}" type="parTrans" cxnId="{3E13AC10-8CD2-4ABA-AF16-1F011D53DAD3}">
      <dgm:prSet/>
      <dgm:spPr/>
      <dgm:t>
        <a:bodyPr/>
        <a:lstStyle/>
        <a:p>
          <a:endParaRPr lang="es-MX"/>
        </a:p>
      </dgm:t>
    </dgm:pt>
    <dgm:pt modelId="{F4BCF308-AF4B-4287-90BB-11494DD95BB6}" type="sibTrans" cxnId="{3E13AC10-8CD2-4ABA-AF16-1F011D53DAD3}">
      <dgm:prSet/>
      <dgm:spPr/>
      <dgm:t>
        <a:bodyPr/>
        <a:lstStyle/>
        <a:p>
          <a:endParaRPr lang="es-MX"/>
        </a:p>
      </dgm:t>
    </dgm:pt>
    <dgm:pt modelId="{2A4ED055-8AA7-425B-8363-738111D13B48}">
      <dgm:prSet/>
      <dgm:spPr/>
      <dgm:t>
        <a:bodyPr/>
        <a:lstStyle/>
        <a:p>
          <a:r>
            <a:rPr lang="es-MX" smtClean="0"/>
            <a:t>Innovación</a:t>
          </a:r>
          <a:endParaRPr lang="es-MX" dirty="0" smtClean="0"/>
        </a:p>
      </dgm:t>
    </dgm:pt>
    <dgm:pt modelId="{D55AED7A-7D33-49DA-932C-9D085D96951E}" type="parTrans" cxnId="{AA96EB9D-1698-4D07-A775-3B160853D997}">
      <dgm:prSet/>
      <dgm:spPr/>
      <dgm:t>
        <a:bodyPr/>
        <a:lstStyle/>
        <a:p>
          <a:endParaRPr lang="es-MX"/>
        </a:p>
      </dgm:t>
    </dgm:pt>
    <dgm:pt modelId="{930AF283-4B10-46DD-9C0C-E7FE57EA34B3}" type="sibTrans" cxnId="{AA96EB9D-1698-4D07-A775-3B160853D997}">
      <dgm:prSet/>
      <dgm:spPr/>
      <dgm:t>
        <a:bodyPr/>
        <a:lstStyle/>
        <a:p>
          <a:endParaRPr lang="es-MX"/>
        </a:p>
      </dgm:t>
    </dgm:pt>
    <dgm:pt modelId="{D4734A96-B665-4F29-8867-E64873C9A5D2}">
      <dgm:prSet/>
      <dgm:spPr/>
      <dgm:t>
        <a:bodyPr/>
        <a:lstStyle/>
        <a:p>
          <a:r>
            <a:rPr lang="es-MX" smtClean="0"/>
            <a:t>Trabajo</a:t>
          </a:r>
          <a:endParaRPr lang="es-MX" dirty="0" smtClean="0"/>
        </a:p>
      </dgm:t>
    </dgm:pt>
    <dgm:pt modelId="{342A4C34-FCCB-4348-BD9C-E4AC70EC6C98}" type="parTrans" cxnId="{C5CB7C63-914A-4460-8805-408D8DBCCC27}">
      <dgm:prSet/>
      <dgm:spPr/>
      <dgm:t>
        <a:bodyPr/>
        <a:lstStyle/>
        <a:p>
          <a:endParaRPr lang="es-MX"/>
        </a:p>
      </dgm:t>
    </dgm:pt>
    <dgm:pt modelId="{9DABD0C2-AA41-45FA-A04D-DE35186C6951}" type="sibTrans" cxnId="{C5CB7C63-914A-4460-8805-408D8DBCCC27}">
      <dgm:prSet/>
      <dgm:spPr/>
      <dgm:t>
        <a:bodyPr/>
        <a:lstStyle/>
        <a:p>
          <a:endParaRPr lang="es-MX"/>
        </a:p>
      </dgm:t>
    </dgm:pt>
    <dgm:pt modelId="{16E1F4C0-300B-418F-8B7A-2D5F3CBA0BAC}">
      <dgm:prSet custT="1"/>
      <dgm:spPr/>
      <dgm:t>
        <a:bodyPr/>
        <a:lstStyle/>
        <a:p>
          <a:r>
            <a:rPr lang="es-MX" sz="1600" smtClean="0"/>
            <a:t>Aprendizaje </a:t>
          </a:r>
        </a:p>
        <a:p>
          <a:r>
            <a:rPr lang="es-MX" sz="1600" smtClean="0"/>
            <a:t>Organizacional</a:t>
          </a:r>
          <a:endParaRPr lang="es-MX" sz="1600" dirty="0" smtClean="0"/>
        </a:p>
      </dgm:t>
    </dgm:pt>
    <dgm:pt modelId="{6357BF09-C6AD-4C7B-AA16-CC4244414A4F}" type="parTrans" cxnId="{4B04E21E-6FAF-4694-A985-58AD529CA490}">
      <dgm:prSet/>
      <dgm:spPr/>
      <dgm:t>
        <a:bodyPr/>
        <a:lstStyle/>
        <a:p>
          <a:endParaRPr lang="es-MX"/>
        </a:p>
      </dgm:t>
    </dgm:pt>
    <dgm:pt modelId="{AA796E20-DA14-4A8A-A0D9-512F5CD24C24}" type="sibTrans" cxnId="{4B04E21E-6FAF-4694-A985-58AD529CA490}">
      <dgm:prSet/>
      <dgm:spPr/>
      <dgm:t>
        <a:bodyPr/>
        <a:lstStyle/>
        <a:p>
          <a:endParaRPr lang="es-MX"/>
        </a:p>
      </dgm:t>
    </dgm:pt>
    <dgm:pt modelId="{EB38E0A0-1F0C-4A2D-921D-07F1CC6A0F48}" type="pres">
      <dgm:prSet presAssocID="{A281E795-BB18-4125-A28F-58F51EA4459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EAF9AB2-1425-4A5F-8DE9-41010736855A}" type="pres">
      <dgm:prSet presAssocID="{3AAF3B29-D1BD-4BC6-9508-6FA37537344B}" presName="centerShape" presStyleLbl="node0" presStyleIdx="0" presStyleCnt="1" custScaleX="188765" custScaleY="157304"/>
      <dgm:spPr/>
      <dgm:t>
        <a:bodyPr/>
        <a:lstStyle/>
        <a:p>
          <a:endParaRPr lang="es-MX"/>
        </a:p>
      </dgm:t>
    </dgm:pt>
    <dgm:pt modelId="{F053F9A8-6B95-4859-95CD-CE7D602C7DE7}" type="pres">
      <dgm:prSet presAssocID="{D7358894-502A-4661-BD2E-13AA18B6E948}" presName="Name9" presStyleLbl="parChTrans1D2" presStyleIdx="0" presStyleCnt="6"/>
      <dgm:spPr/>
      <dgm:t>
        <a:bodyPr/>
        <a:lstStyle/>
        <a:p>
          <a:endParaRPr lang="es-MX"/>
        </a:p>
      </dgm:t>
    </dgm:pt>
    <dgm:pt modelId="{1F665231-9586-40BD-BA8A-DC8E10E813DC}" type="pres">
      <dgm:prSet presAssocID="{D7358894-502A-4661-BD2E-13AA18B6E948}" presName="connTx" presStyleLbl="parChTrans1D2" presStyleIdx="0" presStyleCnt="6"/>
      <dgm:spPr/>
      <dgm:t>
        <a:bodyPr/>
        <a:lstStyle/>
        <a:p>
          <a:endParaRPr lang="es-MX"/>
        </a:p>
      </dgm:t>
    </dgm:pt>
    <dgm:pt modelId="{9DACF027-A472-417C-A79B-22D90DC1260F}" type="pres">
      <dgm:prSet presAssocID="{6C7A7D93-DE68-4AED-A5E4-C8290DE715B4}" presName="node" presStyleLbl="node1" presStyleIdx="0" presStyleCnt="6" custScaleX="22022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6FB0A7-E8E4-455D-B352-81C85411F34F}" type="pres">
      <dgm:prSet presAssocID="{6357BF09-C6AD-4C7B-AA16-CC4244414A4F}" presName="Name9" presStyleLbl="parChTrans1D2" presStyleIdx="1" presStyleCnt="6"/>
      <dgm:spPr/>
      <dgm:t>
        <a:bodyPr/>
        <a:lstStyle/>
        <a:p>
          <a:endParaRPr lang="es-MX"/>
        </a:p>
      </dgm:t>
    </dgm:pt>
    <dgm:pt modelId="{B6300C7D-BC44-44B8-9773-A55E275938F5}" type="pres">
      <dgm:prSet presAssocID="{6357BF09-C6AD-4C7B-AA16-CC4244414A4F}" presName="connTx" presStyleLbl="parChTrans1D2" presStyleIdx="1" presStyleCnt="6"/>
      <dgm:spPr/>
      <dgm:t>
        <a:bodyPr/>
        <a:lstStyle/>
        <a:p>
          <a:endParaRPr lang="es-MX"/>
        </a:p>
      </dgm:t>
    </dgm:pt>
    <dgm:pt modelId="{E80E26E0-9B60-4024-9D39-807C0E39FA40}" type="pres">
      <dgm:prSet presAssocID="{16E1F4C0-300B-418F-8B7A-2D5F3CBA0BAC}" presName="node" presStyleLbl="node1" presStyleIdx="1" presStyleCnt="6" custScaleX="204668" custRadScaleRad="102612" custRadScaleInc="40194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66A44F-2330-4347-8423-03800C4C85E5}" type="pres">
      <dgm:prSet presAssocID="{35987C27-CF92-4B4D-B76D-649C712458D6}" presName="Name9" presStyleLbl="parChTrans1D2" presStyleIdx="2" presStyleCnt="6"/>
      <dgm:spPr/>
      <dgm:t>
        <a:bodyPr/>
        <a:lstStyle/>
        <a:p>
          <a:endParaRPr lang="es-MX"/>
        </a:p>
      </dgm:t>
    </dgm:pt>
    <dgm:pt modelId="{081A6DD2-D4FE-468F-AE4C-D9019F6310BF}" type="pres">
      <dgm:prSet presAssocID="{35987C27-CF92-4B4D-B76D-649C712458D6}" presName="connTx" presStyleLbl="parChTrans1D2" presStyleIdx="2" presStyleCnt="6"/>
      <dgm:spPr/>
      <dgm:t>
        <a:bodyPr/>
        <a:lstStyle/>
        <a:p>
          <a:endParaRPr lang="es-MX"/>
        </a:p>
      </dgm:t>
    </dgm:pt>
    <dgm:pt modelId="{F4182E3E-943C-47AD-92C4-3C676A4A536B}" type="pres">
      <dgm:prSet presAssocID="{90349C87-7939-4AD3-9BBB-D4EF5474881C}" presName="node" presStyleLbl="node1" presStyleIdx="2" presStyleCnt="6" custScaleX="197622" custScaleY="95197" custRadScaleRad="159996" custRadScaleInc="-16996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56838B-284D-4336-8886-6F603B560A0F}" type="pres">
      <dgm:prSet presAssocID="{D55AED7A-7D33-49DA-932C-9D085D96951E}" presName="Name9" presStyleLbl="parChTrans1D2" presStyleIdx="3" presStyleCnt="6"/>
      <dgm:spPr/>
      <dgm:t>
        <a:bodyPr/>
        <a:lstStyle/>
        <a:p>
          <a:endParaRPr lang="es-MX"/>
        </a:p>
      </dgm:t>
    </dgm:pt>
    <dgm:pt modelId="{E58DA44B-991F-4223-AC69-B9CBFE08154A}" type="pres">
      <dgm:prSet presAssocID="{D55AED7A-7D33-49DA-932C-9D085D96951E}" presName="connTx" presStyleLbl="parChTrans1D2" presStyleIdx="3" presStyleCnt="6"/>
      <dgm:spPr/>
      <dgm:t>
        <a:bodyPr/>
        <a:lstStyle/>
        <a:p>
          <a:endParaRPr lang="es-MX"/>
        </a:p>
      </dgm:t>
    </dgm:pt>
    <dgm:pt modelId="{BEAFB7EF-9399-44C8-8BB8-AB0E82239F68}" type="pres">
      <dgm:prSet presAssocID="{2A4ED055-8AA7-425B-8363-738111D13B48}" presName="node" presStyleLbl="node1" presStyleIdx="3" presStyleCnt="6" custScaleX="154758" custRadScaleRad="158181" custRadScaleInc="-21509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274312-46EC-489E-A261-9BCC3A60C091}" type="pres">
      <dgm:prSet presAssocID="{342A4C34-FCCB-4348-BD9C-E4AC70EC6C98}" presName="Name9" presStyleLbl="parChTrans1D2" presStyleIdx="4" presStyleCnt="6"/>
      <dgm:spPr/>
      <dgm:t>
        <a:bodyPr/>
        <a:lstStyle/>
        <a:p>
          <a:endParaRPr lang="es-MX"/>
        </a:p>
      </dgm:t>
    </dgm:pt>
    <dgm:pt modelId="{6387E7F1-D972-4BF8-BC90-DF53953E5225}" type="pres">
      <dgm:prSet presAssocID="{342A4C34-FCCB-4348-BD9C-E4AC70EC6C98}" presName="connTx" presStyleLbl="parChTrans1D2" presStyleIdx="4" presStyleCnt="6"/>
      <dgm:spPr/>
      <dgm:t>
        <a:bodyPr/>
        <a:lstStyle/>
        <a:p>
          <a:endParaRPr lang="es-MX"/>
        </a:p>
      </dgm:t>
    </dgm:pt>
    <dgm:pt modelId="{CF46E96F-9373-49D7-B2AC-6661308FC296}" type="pres">
      <dgm:prSet presAssocID="{D4734A96-B665-4F29-8867-E64873C9A5D2}" presName="node" presStyleLbl="node1" presStyleIdx="4" presStyleCnt="6" custScaleX="156240" custRadScaleRad="135898" custRadScaleInc="3064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88CF74-A7CF-45E7-B247-CF906596CA14}" type="pres">
      <dgm:prSet presAssocID="{A6A5AE78-F82B-4907-948E-0D1D79734B50}" presName="Name9" presStyleLbl="parChTrans1D2" presStyleIdx="5" presStyleCnt="6"/>
      <dgm:spPr/>
      <dgm:t>
        <a:bodyPr/>
        <a:lstStyle/>
        <a:p>
          <a:endParaRPr lang="es-MX"/>
        </a:p>
      </dgm:t>
    </dgm:pt>
    <dgm:pt modelId="{6767C034-D099-48E2-9DFE-D123A5082C3A}" type="pres">
      <dgm:prSet presAssocID="{A6A5AE78-F82B-4907-948E-0D1D79734B50}" presName="connTx" presStyleLbl="parChTrans1D2" presStyleIdx="5" presStyleCnt="6"/>
      <dgm:spPr/>
      <dgm:t>
        <a:bodyPr/>
        <a:lstStyle/>
        <a:p>
          <a:endParaRPr lang="es-MX"/>
        </a:p>
      </dgm:t>
    </dgm:pt>
    <dgm:pt modelId="{6A9DA289-C84B-4E3B-B539-CA626D6460A7}" type="pres">
      <dgm:prSet presAssocID="{B2495EB7-9920-4148-A315-A5C8B4BEC5A6}" presName="node" presStyleLbl="node1" presStyleIdx="5" presStyleCnt="6" custScaleX="190066" custRadScaleRad="143474" custRadScaleInc="-1700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5CB7C63-914A-4460-8805-408D8DBCCC27}" srcId="{3AAF3B29-D1BD-4BC6-9508-6FA37537344B}" destId="{D4734A96-B665-4F29-8867-E64873C9A5D2}" srcOrd="4" destOrd="0" parTransId="{342A4C34-FCCB-4348-BD9C-E4AC70EC6C98}" sibTransId="{9DABD0C2-AA41-45FA-A04D-DE35186C6951}"/>
    <dgm:cxn modelId="{0DF2D81F-373C-4F94-A8C3-3E84089D2409}" srcId="{3AAF3B29-D1BD-4BC6-9508-6FA37537344B}" destId="{B2495EB7-9920-4148-A315-A5C8B4BEC5A6}" srcOrd="5" destOrd="0" parTransId="{A6A5AE78-F82B-4907-948E-0D1D79734B50}" sibTransId="{13DCED75-E0B5-44EB-9596-7720778CA9BA}"/>
    <dgm:cxn modelId="{08A2897D-00B6-4F09-8622-80E7706895A2}" type="presOf" srcId="{A6A5AE78-F82B-4907-948E-0D1D79734B50}" destId="{6767C034-D099-48E2-9DFE-D123A5082C3A}" srcOrd="1" destOrd="0" presId="urn:microsoft.com/office/officeart/2005/8/layout/radial1"/>
    <dgm:cxn modelId="{22ABE569-A589-459A-927B-F2D7CA005AEA}" type="presOf" srcId="{D7358894-502A-4661-BD2E-13AA18B6E948}" destId="{F053F9A8-6B95-4859-95CD-CE7D602C7DE7}" srcOrd="0" destOrd="0" presId="urn:microsoft.com/office/officeart/2005/8/layout/radial1"/>
    <dgm:cxn modelId="{7FA990DA-B54F-40D4-B7ED-189B44C2A1D3}" type="presOf" srcId="{342A4C34-FCCB-4348-BD9C-E4AC70EC6C98}" destId="{6387E7F1-D972-4BF8-BC90-DF53953E5225}" srcOrd="1" destOrd="0" presId="urn:microsoft.com/office/officeart/2005/8/layout/radial1"/>
    <dgm:cxn modelId="{046E1952-DB35-42D8-9BB2-481436DC187A}" type="presOf" srcId="{A6A5AE78-F82B-4907-948E-0D1D79734B50}" destId="{FC88CF74-A7CF-45E7-B247-CF906596CA14}" srcOrd="0" destOrd="0" presId="urn:microsoft.com/office/officeart/2005/8/layout/radial1"/>
    <dgm:cxn modelId="{1DBCAF31-BCD4-401D-9BD2-4F8286B52CF3}" type="presOf" srcId="{6C7A7D93-DE68-4AED-A5E4-C8290DE715B4}" destId="{9DACF027-A472-417C-A79B-22D90DC1260F}" srcOrd="0" destOrd="0" presId="urn:microsoft.com/office/officeart/2005/8/layout/radial1"/>
    <dgm:cxn modelId="{F491B4CD-1E95-465C-8193-A82788D090DD}" type="presOf" srcId="{6357BF09-C6AD-4C7B-AA16-CC4244414A4F}" destId="{B6300C7D-BC44-44B8-9773-A55E275938F5}" srcOrd="1" destOrd="0" presId="urn:microsoft.com/office/officeart/2005/8/layout/radial1"/>
    <dgm:cxn modelId="{FA02B187-209F-44D6-99CF-7B980EEDE6D6}" srcId="{A281E795-BB18-4125-A28F-58F51EA44596}" destId="{3AAF3B29-D1BD-4BC6-9508-6FA37537344B}" srcOrd="0" destOrd="0" parTransId="{6EA75800-4749-4936-80C4-6EA0EE6625D7}" sibTransId="{0BF1CC26-7BB9-4F56-AF16-0DD9E2EE30A0}"/>
    <dgm:cxn modelId="{96D19C30-E59F-43A6-AD98-0107864692C0}" type="presOf" srcId="{2A4ED055-8AA7-425B-8363-738111D13B48}" destId="{BEAFB7EF-9399-44C8-8BB8-AB0E82239F68}" srcOrd="0" destOrd="0" presId="urn:microsoft.com/office/officeart/2005/8/layout/radial1"/>
    <dgm:cxn modelId="{78EC94CD-184F-4514-9597-6ABBEC481A52}" type="presOf" srcId="{D55AED7A-7D33-49DA-932C-9D085D96951E}" destId="{4756838B-284D-4336-8886-6F603B560A0F}" srcOrd="0" destOrd="0" presId="urn:microsoft.com/office/officeart/2005/8/layout/radial1"/>
    <dgm:cxn modelId="{034E777C-4995-47B4-85CE-4AB99034183A}" type="presOf" srcId="{342A4C34-FCCB-4348-BD9C-E4AC70EC6C98}" destId="{92274312-46EC-489E-A261-9BCC3A60C091}" srcOrd="0" destOrd="0" presId="urn:microsoft.com/office/officeart/2005/8/layout/radial1"/>
    <dgm:cxn modelId="{49A65D2B-AD83-43C9-9AB7-5B95139C0C43}" type="presOf" srcId="{6357BF09-C6AD-4C7B-AA16-CC4244414A4F}" destId="{806FB0A7-E8E4-455D-B352-81C85411F34F}" srcOrd="0" destOrd="0" presId="urn:microsoft.com/office/officeart/2005/8/layout/radial1"/>
    <dgm:cxn modelId="{50E1602E-99E3-4F05-AF9B-7F80E3D69414}" type="presOf" srcId="{D7358894-502A-4661-BD2E-13AA18B6E948}" destId="{1F665231-9586-40BD-BA8A-DC8E10E813DC}" srcOrd="1" destOrd="0" presId="urn:microsoft.com/office/officeart/2005/8/layout/radial1"/>
    <dgm:cxn modelId="{FC247FA9-75AA-4DDB-B6DD-7DDF1E970022}" type="presOf" srcId="{B2495EB7-9920-4148-A315-A5C8B4BEC5A6}" destId="{6A9DA289-C84B-4E3B-B539-CA626D6460A7}" srcOrd="0" destOrd="0" presId="urn:microsoft.com/office/officeart/2005/8/layout/radial1"/>
    <dgm:cxn modelId="{F16CD0A2-EE92-4A54-9F00-C4353C5609EA}" type="presOf" srcId="{35987C27-CF92-4B4D-B76D-649C712458D6}" destId="{081A6DD2-D4FE-468F-AE4C-D9019F6310BF}" srcOrd="1" destOrd="0" presId="urn:microsoft.com/office/officeart/2005/8/layout/radial1"/>
    <dgm:cxn modelId="{1836FDB9-676C-464B-8BB4-64C17A68034E}" srcId="{3AAF3B29-D1BD-4BC6-9508-6FA37537344B}" destId="{6C7A7D93-DE68-4AED-A5E4-C8290DE715B4}" srcOrd="0" destOrd="0" parTransId="{D7358894-502A-4661-BD2E-13AA18B6E948}" sibTransId="{80B8440C-0DC7-46BE-B58E-38839D5BF942}"/>
    <dgm:cxn modelId="{DD87BF81-E86E-41FA-9268-967F1C996276}" type="presOf" srcId="{3AAF3B29-D1BD-4BC6-9508-6FA37537344B}" destId="{2EAF9AB2-1425-4A5F-8DE9-41010736855A}" srcOrd="0" destOrd="0" presId="urn:microsoft.com/office/officeart/2005/8/layout/radial1"/>
    <dgm:cxn modelId="{4B04E21E-6FAF-4694-A985-58AD529CA490}" srcId="{3AAF3B29-D1BD-4BC6-9508-6FA37537344B}" destId="{16E1F4C0-300B-418F-8B7A-2D5F3CBA0BAC}" srcOrd="1" destOrd="0" parTransId="{6357BF09-C6AD-4C7B-AA16-CC4244414A4F}" sibTransId="{AA796E20-DA14-4A8A-A0D9-512F5CD24C24}"/>
    <dgm:cxn modelId="{AA96EB9D-1698-4D07-A775-3B160853D997}" srcId="{3AAF3B29-D1BD-4BC6-9508-6FA37537344B}" destId="{2A4ED055-8AA7-425B-8363-738111D13B48}" srcOrd="3" destOrd="0" parTransId="{D55AED7A-7D33-49DA-932C-9D085D96951E}" sibTransId="{930AF283-4B10-46DD-9C0C-E7FE57EA34B3}"/>
    <dgm:cxn modelId="{FAA105C3-609C-471E-9A46-88D9A2034BA5}" type="presOf" srcId="{A281E795-BB18-4125-A28F-58F51EA44596}" destId="{EB38E0A0-1F0C-4A2D-921D-07F1CC6A0F48}" srcOrd="0" destOrd="0" presId="urn:microsoft.com/office/officeart/2005/8/layout/radial1"/>
    <dgm:cxn modelId="{3E13AC10-8CD2-4ABA-AF16-1F011D53DAD3}" srcId="{3AAF3B29-D1BD-4BC6-9508-6FA37537344B}" destId="{90349C87-7939-4AD3-9BBB-D4EF5474881C}" srcOrd="2" destOrd="0" parTransId="{35987C27-CF92-4B4D-B76D-649C712458D6}" sibTransId="{F4BCF308-AF4B-4287-90BB-11494DD95BB6}"/>
    <dgm:cxn modelId="{07B497DB-82E7-419C-9EE6-2865B6AFFA70}" type="presOf" srcId="{16E1F4C0-300B-418F-8B7A-2D5F3CBA0BAC}" destId="{E80E26E0-9B60-4024-9D39-807C0E39FA40}" srcOrd="0" destOrd="0" presId="urn:microsoft.com/office/officeart/2005/8/layout/radial1"/>
    <dgm:cxn modelId="{522312B3-1958-4CB3-8404-888E59A28467}" type="presOf" srcId="{D4734A96-B665-4F29-8867-E64873C9A5D2}" destId="{CF46E96F-9373-49D7-B2AC-6661308FC296}" srcOrd="0" destOrd="0" presId="urn:microsoft.com/office/officeart/2005/8/layout/radial1"/>
    <dgm:cxn modelId="{36C9A4D2-DC31-4E86-B8D7-68806887AC63}" type="presOf" srcId="{90349C87-7939-4AD3-9BBB-D4EF5474881C}" destId="{F4182E3E-943C-47AD-92C4-3C676A4A536B}" srcOrd="0" destOrd="0" presId="urn:microsoft.com/office/officeart/2005/8/layout/radial1"/>
    <dgm:cxn modelId="{3E5E2230-D90B-48B0-90FF-0F35524A56F1}" type="presOf" srcId="{D55AED7A-7D33-49DA-932C-9D085D96951E}" destId="{E58DA44B-991F-4223-AC69-B9CBFE08154A}" srcOrd="1" destOrd="0" presId="urn:microsoft.com/office/officeart/2005/8/layout/radial1"/>
    <dgm:cxn modelId="{14E099B3-8DAF-4ABE-938D-3054E75F49C9}" type="presOf" srcId="{35987C27-CF92-4B4D-B76D-649C712458D6}" destId="{5466A44F-2330-4347-8423-03800C4C85E5}" srcOrd="0" destOrd="0" presId="urn:microsoft.com/office/officeart/2005/8/layout/radial1"/>
    <dgm:cxn modelId="{A19E1BF3-C02C-404B-B3F4-20B816E92B0D}" type="presParOf" srcId="{EB38E0A0-1F0C-4A2D-921D-07F1CC6A0F48}" destId="{2EAF9AB2-1425-4A5F-8DE9-41010736855A}" srcOrd="0" destOrd="0" presId="urn:microsoft.com/office/officeart/2005/8/layout/radial1"/>
    <dgm:cxn modelId="{2E7D569C-DD6D-4A2A-8545-744E440BC86C}" type="presParOf" srcId="{EB38E0A0-1F0C-4A2D-921D-07F1CC6A0F48}" destId="{F053F9A8-6B95-4859-95CD-CE7D602C7DE7}" srcOrd="1" destOrd="0" presId="urn:microsoft.com/office/officeart/2005/8/layout/radial1"/>
    <dgm:cxn modelId="{10BC6415-8FCF-4978-9EB5-6F585C9A6F73}" type="presParOf" srcId="{F053F9A8-6B95-4859-95CD-CE7D602C7DE7}" destId="{1F665231-9586-40BD-BA8A-DC8E10E813DC}" srcOrd="0" destOrd="0" presId="urn:microsoft.com/office/officeart/2005/8/layout/radial1"/>
    <dgm:cxn modelId="{C836A013-7033-48FB-97BF-B08C1BC56326}" type="presParOf" srcId="{EB38E0A0-1F0C-4A2D-921D-07F1CC6A0F48}" destId="{9DACF027-A472-417C-A79B-22D90DC1260F}" srcOrd="2" destOrd="0" presId="urn:microsoft.com/office/officeart/2005/8/layout/radial1"/>
    <dgm:cxn modelId="{B6B79EAC-343C-4973-9318-B32ED985FCA9}" type="presParOf" srcId="{EB38E0A0-1F0C-4A2D-921D-07F1CC6A0F48}" destId="{806FB0A7-E8E4-455D-B352-81C85411F34F}" srcOrd="3" destOrd="0" presId="urn:microsoft.com/office/officeart/2005/8/layout/radial1"/>
    <dgm:cxn modelId="{305D8456-9CD4-4274-807D-5CB1F8B775E7}" type="presParOf" srcId="{806FB0A7-E8E4-455D-B352-81C85411F34F}" destId="{B6300C7D-BC44-44B8-9773-A55E275938F5}" srcOrd="0" destOrd="0" presId="urn:microsoft.com/office/officeart/2005/8/layout/radial1"/>
    <dgm:cxn modelId="{0C9837FD-86D8-46E8-A875-138602BDB1BD}" type="presParOf" srcId="{EB38E0A0-1F0C-4A2D-921D-07F1CC6A0F48}" destId="{E80E26E0-9B60-4024-9D39-807C0E39FA40}" srcOrd="4" destOrd="0" presId="urn:microsoft.com/office/officeart/2005/8/layout/radial1"/>
    <dgm:cxn modelId="{3728DDBC-DECF-418E-89BB-8349DA332F8B}" type="presParOf" srcId="{EB38E0A0-1F0C-4A2D-921D-07F1CC6A0F48}" destId="{5466A44F-2330-4347-8423-03800C4C85E5}" srcOrd="5" destOrd="0" presId="urn:microsoft.com/office/officeart/2005/8/layout/radial1"/>
    <dgm:cxn modelId="{83E633EB-4CF3-4461-BDE6-60D4F68085B0}" type="presParOf" srcId="{5466A44F-2330-4347-8423-03800C4C85E5}" destId="{081A6DD2-D4FE-468F-AE4C-D9019F6310BF}" srcOrd="0" destOrd="0" presId="urn:microsoft.com/office/officeart/2005/8/layout/radial1"/>
    <dgm:cxn modelId="{8B7B96BF-B525-4248-A490-1745B03F019C}" type="presParOf" srcId="{EB38E0A0-1F0C-4A2D-921D-07F1CC6A0F48}" destId="{F4182E3E-943C-47AD-92C4-3C676A4A536B}" srcOrd="6" destOrd="0" presId="urn:microsoft.com/office/officeart/2005/8/layout/radial1"/>
    <dgm:cxn modelId="{C6E14264-916F-4A5C-A2A0-A13D77981948}" type="presParOf" srcId="{EB38E0A0-1F0C-4A2D-921D-07F1CC6A0F48}" destId="{4756838B-284D-4336-8886-6F603B560A0F}" srcOrd="7" destOrd="0" presId="urn:microsoft.com/office/officeart/2005/8/layout/radial1"/>
    <dgm:cxn modelId="{EF92DF78-2477-414F-A382-68AD8915EBB1}" type="presParOf" srcId="{4756838B-284D-4336-8886-6F603B560A0F}" destId="{E58DA44B-991F-4223-AC69-B9CBFE08154A}" srcOrd="0" destOrd="0" presId="urn:microsoft.com/office/officeart/2005/8/layout/radial1"/>
    <dgm:cxn modelId="{536A6199-B793-4625-839E-9378835A4094}" type="presParOf" srcId="{EB38E0A0-1F0C-4A2D-921D-07F1CC6A0F48}" destId="{BEAFB7EF-9399-44C8-8BB8-AB0E82239F68}" srcOrd="8" destOrd="0" presId="urn:microsoft.com/office/officeart/2005/8/layout/radial1"/>
    <dgm:cxn modelId="{82D4FD0B-BCC6-4CB9-83F2-228E4817A782}" type="presParOf" srcId="{EB38E0A0-1F0C-4A2D-921D-07F1CC6A0F48}" destId="{92274312-46EC-489E-A261-9BCC3A60C091}" srcOrd="9" destOrd="0" presId="urn:microsoft.com/office/officeart/2005/8/layout/radial1"/>
    <dgm:cxn modelId="{BE10D499-E03C-4950-82A4-08135006ACAB}" type="presParOf" srcId="{92274312-46EC-489E-A261-9BCC3A60C091}" destId="{6387E7F1-D972-4BF8-BC90-DF53953E5225}" srcOrd="0" destOrd="0" presId="urn:microsoft.com/office/officeart/2005/8/layout/radial1"/>
    <dgm:cxn modelId="{4676C90C-6D12-498C-8B87-4FEFDB5CD021}" type="presParOf" srcId="{EB38E0A0-1F0C-4A2D-921D-07F1CC6A0F48}" destId="{CF46E96F-9373-49D7-B2AC-6661308FC296}" srcOrd="10" destOrd="0" presId="urn:microsoft.com/office/officeart/2005/8/layout/radial1"/>
    <dgm:cxn modelId="{463D10E1-09D6-4C78-B2AF-E6F033C9F986}" type="presParOf" srcId="{EB38E0A0-1F0C-4A2D-921D-07F1CC6A0F48}" destId="{FC88CF74-A7CF-45E7-B247-CF906596CA14}" srcOrd="11" destOrd="0" presId="urn:microsoft.com/office/officeart/2005/8/layout/radial1"/>
    <dgm:cxn modelId="{42180C6A-9E2D-41D0-9AA5-EC16EF9B7232}" type="presParOf" srcId="{FC88CF74-A7CF-45E7-B247-CF906596CA14}" destId="{6767C034-D099-48E2-9DFE-D123A5082C3A}" srcOrd="0" destOrd="0" presId="urn:microsoft.com/office/officeart/2005/8/layout/radial1"/>
    <dgm:cxn modelId="{DC0DAC83-B594-4AA4-A062-29DA79C03BBA}" type="presParOf" srcId="{EB38E0A0-1F0C-4A2D-921D-07F1CC6A0F48}" destId="{6A9DA289-C84B-4E3B-B539-CA626D6460A7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71EC76A-1E95-4A71-B137-F362CDF2D17B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BDF89EB-512A-424A-A6AF-0E4A67F4DB88}">
      <dgm:prSet phldrT="[Texto]" custT="1"/>
      <dgm:spPr/>
      <dgm:t>
        <a:bodyPr/>
        <a:lstStyle/>
        <a:p>
          <a:r>
            <a:rPr lang="es-MX" sz="1600" b="1" dirty="0" smtClean="0">
              <a:latin typeface="Calibri" charset="0"/>
            </a:rPr>
            <a:t>Obtener información y noticias de relevancia para su campo, actualidad e interés</a:t>
          </a:r>
          <a:endParaRPr lang="es-MX" sz="1600" b="1" dirty="0"/>
        </a:p>
      </dgm:t>
    </dgm:pt>
    <dgm:pt modelId="{9B1D0FDE-96C9-4F08-882E-68ED28CD6390}" type="parTrans" cxnId="{037CF722-7248-4C93-A78A-4B5C0C3947B0}">
      <dgm:prSet/>
      <dgm:spPr/>
      <dgm:t>
        <a:bodyPr/>
        <a:lstStyle/>
        <a:p>
          <a:endParaRPr lang="es-MX"/>
        </a:p>
      </dgm:t>
    </dgm:pt>
    <dgm:pt modelId="{4847374B-F870-4E30-9FE0-EFFECF2B5E0E}" type="sibTrans" cxnId="{037CF722-7248-4C93-A78A-4B5C0C3947B0}">
      <dgm:prSet/>
      <dgm:spPr/>
      <dgm:t>
        <a:bodyPr/>
        <a:lstStyle/>
        <a:p>
          <a:endParaRPr lang="es-MX"/>
        </a:p>
      </dgm:t>
    </dgm:pt>
    <dgm:pt modelId="{0435EBFD-A1FD-48B6-AE86-7CA976A9ED60}">
      <dgm:prSet custT="1"/>
      <dgm:spPr/>
      <dgm:t>
        <a:bodyPr/>
        <a:lstStyle/>
        <a:p>
          <a:r>
            <a:rPr lang="es-MX" sz="1600" b="1" dirty="0" smtClean="0">
              <a:latin typeface="Calibri" charset="0"/>
            </a:rPr>
            <a:t>Fomentar el intercambio de direcciones electrónicas, para fortalecer o establecer vínculos.</a:t>
          </a:r>
        </a:p>
      </dgm:t>
    </dgm:pt>
    <dgm:pt modelId="{E5C39A2E-4CC9-46A1-AF35-4245E5D856A9}" type="parTrans" cxnId="{6B34EF9D-73F8-43F5-A880-FA2445ED6583}">
      <dgm:prSet/>
      <dgm:spPr/>
      <dgm:t>
        <a:bodyPr/>
        <a:lstStyle/>
        <a:p>
          <a:endParaRPr lang="es-MX"/>
        </a:p>
      </dgm:t>
    </dgm:pt>
    <dgm:pt modelId="{30B0E2FE-05CF-475C-87A3-F9C37DD1EC2E}" type="sibTrans" cxnId="{6B34EF9D-73F8-43F5-A880-FA2445ED6583}">
      <dgm:prSet/>
      <dgm:spPr/>
      <dgm:t>
        <a:bodyPr/>
        <a:lstStyle/>
        <a:p>
          <a:endParaRPr lang="es-MX"/>
        </a:p>
      </dgm:t>
    </dgm:pt>
    <dgm:pt modelId="{262A08FA-E4B3-412C-A659-4F05A9EACC2F}">
      <dgm:prSet custT="1"/>
      <dgm:spPr/>
      <dgm:t>
        <a:bodyPr/>
        <a:lstStyle/>
        <a:p>
          <a:r>
            <a:rPr lang="es-MX" sz="1600" b="1" dirty="0" smtClean="0">
              <a:latin typeface="Calibri" charset="0"/>
            </a:rPr>
            <a:t>Conocer métodos y procedimientos que emplean otras empresas y crear conocimiento “digital” con base en resultados de prueba y error.</a:t>
          </a:r>
        </a:p>
      </dgm:t>
    </dgm:pt>
    <dgm:pt modelId="{A12B5A65-89D8-4B36-8FCA-A563B9A7C0A4}" type="parTrans" cxnId="{D21A5EF4-90E4-44C0-88A3-760826732C21}">
      <dgm:prSet/>
      <dgm:spPr/>
      <dgm:t>
        <a:bodyPr/>
        <a:lstStyle/>
        <a:p>
          <a:endParaRPr lang="es-MX"/>
        </a:p>
      </dgm:t>
    </dgm:pt>
    <dgm:pt modelId="{5A525F5F-7152-4D96-BAFD-8FB66C332F64}" type="sibTrans" cxnId="{D21A5EF4-90E4-44C0-88A3-760826732C21}">
      <dgm:prSet/>
      <dgm:spPr/>
      <dgm:t>
        <a:bodyPr/>
        <a:lstStyle/>
        <a:p>
          <a:endParaRPr lang="es-MX"/>
        </a:p>
      </dgm:t>
    </dgm:pt>
    <dgm:pt modelId="{B5ACEE79-793C-4CFA-84E5-75D22FAAF547}">
      <dgm:prSet custT="1"/>
      <dgm:spPr/>
      <dgm:t>
        <a:bodyPr/>
        <a:lstStyle/>
        <a:p>
          <a:r>
            <a:rPr lang="es-MX" sz="1600" b="1" dirty="0" smtClean="0">
              <a:latin typeface="Calibri" charset="0"/>
            </a:rPr>
            <a:t>El conocimiento procedente de las redes se convierte en un apoyo significativo tanto para proyectos temporales como proyectos u operaciones permanentes</a:t>
          </a:r>
          <a:r>
            <a:rPr lang="es-MX" sz="1300" dirty="0" smtClean="0">
              <a:latin typeface="Calibri" charset="0"/>
            </a:rPr>
            <a:t>.</a:t>
          </a:r>
        </a:p>
      </dgm:t>
    </dgm:pt>
    <dgm:pt modelId="{091C21E4-1B93-420A-B0CD-A78700C59FC6}" type="parTrans" cxnId="{6B0D7608-0FC9-4D9B-82C5-69156ED6266C}">
      <dgm:prSet/>
      <dgm:spPr/>
      <dgm:t>
        <a:bodyPr/>
        <a:lstStyle/>
        <a:p>
          <a:endParaRPr lang="es-MX"/>
        </a:p>
      </dgm:t>
    </dgm:pt>
    <dgm:pt modelId="{B5D011BE-F13D-4985-8872-5C4AE91B8F57}" type="sibTrans" cxnId="{6B0D7608-0FC9-4D9B-82C5-69156ED6266C}">
      <dgm:prSet/>
      <dgm:spPr/>
      <dgm:t>
        <a:bodyPr/>
        <a:lstStyle/>
        <a:p>
          <a:endParaRPr lang="es-MX"/>
        </a:p>
      </dgm:t>
    </dgm:pt>
    <dgm:pt modelId="{7C7771B7-1D26-41CE-B4C3-14C087EA9A7C}">
      <dgm:prSet custT="1"/>
      <dgm:spPr/>
      <dgm:t>
        <a:bodyPr/>
        <a:lstStyle/>
        <a:p>
          <a:r>
            <a:rPr lang="es-MX" sz="1600" b="1" dirty="0" smtClean="0">
              <a:latin typeface="Calibri" charset="0"/>
            </a:rPr>
            <a:t>Compartir información y como un medio por el cual se puede solicitar asesoría. Esto a su vez promueve el uso y construcción de redes de apoyo</a:t>
          </a:r>
          <a:r>
            <a:rPr lang="es-MX" sz="1500" dirty="0" smtClean="0">
              <a:latin typeface="Calibri" charset="0"/>
            </a:rPr>
            <a:t>.</a:t>
          </a:r>
          <a:endParaRPr lang="en-US" sz="1500" dirty="0">
            <a:latin typeface="Calibri" charset="0"/>
          </a:endParaRPr>
        </a:p>
      </dgm:t>
    </dgm:pt>
    <dgm:pt modelId="{7548B5C9-8909-42C6-A0E1-454C030D4398}" type="parTrans" cxnId="{38DBD846-FC31-4913-80CF-DEFC9CEF4D58}">
      <dgm:prSet/>
      <dgm:spPr/>
      <dgm:t>
        <a:bodyPr/>
        <a:lstStyle/>
        <a:p>
          <a:endParaRPr lang="es-MX"/>
        </a:p>
      </dgm:t>
    </dgm:pt>
    <dgm:pt modelId="{3BDDBD20-B876-469A-B61B-2624869B4D6A}" type="sibTrans" cxnId="{38DBD846-FC31-4913-80CF-DEFC9CEF4D58}">
      <dgm:prSet/>
      <dgm:spPr/>
      <dgm:t>
        <a:bodyPr/>
        <a:lstStyle/>
        <a:p>
          <a:endParaRPr lang="es-MX"/>
        </a:p>
      </dgm:t>
    </dgm:pt>
    <dgm:pt modelId="{93247B7B-150C-44CF-8D5D-10A3664DBC5D}" type="pres">
      <dgm:prSet presAssocID="{371EC76A-1E95-4A71-B137-F362CDF2D17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450C783A-1687-4654-90BA-0DB75B9101BA}" type="pres">
      <dgm:prSet presAssocID="{371EC76A-1E95-4A71-B137-F362CDF2D17B}" presName="Name1" presStyleCnt="0"/>
      <dgm:spPr/>
      <dgm:t>
        <a:bodyPr/>
        <a:lstStyle/>
        <a:p>
          <a:endParaRPr lang="es-MX"/>
        </a:p>
      </dgm:t>
    </dgm:pt>
    <dgm:pt modelId="{90FA00AC-671E-40E6-9445-0B5585983A5F}" type="pres">
      <dgm:prSet presAssocID="{371EC76A-1E95-4A71-B137-F362CDF2D17B}" presName="cycle" presStyleCnt="0"/>
      <dgm:spPr/>
      <dgm:t>
        <a:bodyPr/>
        <a:lstStyle/>
        <a:p>
          <a:endParaRPr lang="es-MX"/>
        </a:p>
      </dgm:t>
    </dgm:pt>
    <dgm:pt modelId="{340FD7D2-36E1-4E96-82FF-9C868E33FE2D}" type="pres">
      <dgm:prSet presAssocID="{371EC76A-1E95-4A71-B137-F362CDF2D17B}" presName="srcNode" presStyleLbl="node1" presStyleIdx="0" presStyleCnt="5"/>
      <dgm:spPr/>
      <dgm:t>
        <a:bodyPr/>
        <a:lstStyle/>
        <a:p>
          <a:endParaRPr lang="es-MX"/>
        </a:p>
      </dgm:t>
    </dgm:pt>
    <dgm:pt modelId="{5C621BB9-C12D-4C90-88E6-09667954169E}" type="pres">
      <dgm:prSet presAssocID="{371EC76A-1E95-4A71-B137-F362CDF2D17B}" presName="conn" presStyleLbl="parChTrans1D2" presStyleIdx="0" presStyleCnt="1"/>
      <dgm:spPr/>
      <dgm:t>
        <a:bodyPr/>
        <a:lstStyle/>
        <a:p>
          <a:endParaRPr lang="es-MX"/>
        </a:p>
      </dgm:t>
    </dgm:pt>
    <dgm:pt modelId="{B3EE68BA-33AD-4E8D-A194-1D438E7CA6AF}" type="pres">
      <dgm:prSet presAssocID="{371EC76A-1E95-4A71-B137-F362CDF2D17B}" presName="extraNode" presStyleLbl="node1" presStyleIdx="0" presStyleCnt="5"/>
      <dgm:spPr/>
      <dgm:t>
        <a:bodyPr/>
        <a:lstStyle/>
        <a:p>
          <a:endParaRPr lang="es-MX"/>
        </a:p>
      </dgm:t>
    </dgm:pt>
    <dgm:pt modelId="{6BD04603-DB5C-410E-9E93-00D0D080F087}" type="pres">
      <dgm:prSet presAssocID="{371EC76A-1E95-4A71-B137-F362CDF2D17B}" presName="dstNode" presStyleLbl="node1" presStyleIdx="0" presStyleCnt="5"/>
      <dgm:spPr/>
      <dgm:t>
        <a:bodyPr/>
        <a:lstStyle/>
        <a:p>
          <a:endParaRPr lang="es-MX"/>
        </a:p>
      </dgm:t>
    </dgm:pt>
    <dgm:pt modelId="{67E77C9C-9B92-4969-B13A-4ECE55A2DD5B}" type="pres">
      <dgm:prSet presAssocID="{9BDF89EB-512A-424A-A6AF-0E4A67F4DB88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508D5F-5CE1-486F-BA81-538F5C58EEA9}" type="pres">
      <dgm:prSet presAssocID="{9BDF89EB-512A-424A-A6AF-0E4A67F4DB88}" presName="accent_1" presStyleCnt="0"/>
      <dgm:spPr/>
      <dgm:t>
        <a:bodyPr/>
        <a:lstStyle/>
        <a:p>
          <a:endParaRPr lang="es-MX"/>
        </a:p>
      </dgm:t>
    </dgm:pt>
    <dgm:pt modelId="{38C93E5D-D305-4C2A-A81F-82B31C041816}" type="pres">
      <dgm:prSet presAssocID="{9BDF89EB-512A-424A-A6AF-0E4A67F4DB88}" presName="accentRepeatNode" presStyleLbl="solidFgAcc1" presStyleIdx="0" presStyleCnt="5"/>
      <dgm:spPr/>
      <dgm:t>
        <a:bodyPr/>
        <a:lstStyle/>
        <a:p>
          <a:endParaRPr lang="es-MX"/>
        </a:p>
      </dgm:t>
    </dgm:pt>
    <dgm:pt modelId="{0F60FDD6-6820-4FC3-934B-D312AB082B43}" type="pres">
      <dgm:prSet presAssocID="{0435EBFD-A1FD-48B6-AE86-7CA976A9ED60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090C1E-BE66-4F0C-A3E8-1B8C484C0385}" type="pres">
      <dgm:prSet presAssocID="{0435EBFD-A1FD-48B6-AE86-7CA976A9ED60}" presName="accent_2" presStyleCnt="0"/>
      <dgm:spPr/>
      <dgm:t>
        <a:bodyPr/>
        <a:lstStyle/>
        <a:p>
          <a:endParaRPr lang="es-MX"/>
        </a:p>
      </dgm:t>
    </dgm:pt>
    <dgm:pt modelId="{444AA4DF-C93F-42A5-93D8-0E9BDBE9BDD1}" type="pres">
      <dgm:prSet presAssocID="{0435EBFD-A1FD-48B6-AE86-7CA976A9ED60}" presName="accentRepeatNode" presStyleLbl="solidFgAcc1" presStyleIdx="1" presStyleCnt="5"/>
      <dgm:spPr/>
      <dgm:t>
        <a:bodyPr/>
        <a:lstStyle/>
        <a:p>
          <a:endParaRPr lang="es-MX"/>
        </a:p>
      </dgm:t>
    </dgm:pt>
    <dgm:pt modelId="{5F6629ED-70DF-4290-B638-EF5697F652A8}" type="pres">
      <dgm:prSet presAssocID="{262A08FA-E4B3-412C-A659-4F05A9EACC2F}" presName="text_3" presStyleLbl="node1" presStyleIdx="2" presStyleCnt="5" custLinFactNeighborX="1313" custLinFactNeighborY="1169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DEED4B-9234-4259-B38C-A235CD7F07FB}" type="pres">
      <dgm:prSet presAssocID="{262A08FA-E4B3-412C-A659-4F05A9EACC2F}" presName="accent_3" presStyleCnt="0"/>
      <dgm:spPr/>
      <dgm:t>
        <a:bodyPr/>
        <a:lstStyle/>
        <a:p>
          <a:endParaRPr lang="es-MX"/>
        </a:p>
      </dgm:t>
    </dgm:pt>
    <dgm:pt modelId="{6B71B2BF-6C86-4450-8D74-FB250D447E06}" type="pres">
      <dgm:prSet presAssocID="{262A08FA-E4B3-412C-A659-4F05A9EACC2F}" presName="accentRepeatNode" presStyleLbl="solidFgAcc1" presStyleIdx="2" presStyleCnt="5"/>
      <dgm:spPr/>
      <dgm:t>
        <a:bodyPr/>
        <a:lstStyle/>
        <a:p>
          <a:endParaRPr lang="es-MX"/>
        </a:p>
      </dgm:t>
    </dgm:pt>
    <dgm:pt modelId="{E4F52EA5-6B66-4EF1-9DFF-3E532A788012}" type="pres">
      <dgm:prSet presAssocID="{B5ACEE79-793C-4CFA-84E5-75D22FAAF547}" presName="text_4" presStyleLbl="node1" presStyleIdx="3" presStyleCnt="5" custLinFactNeighborX="-168" custLinFactNeighborY="-30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889FED-AFDF-48D6-80DD-030C1C7DF7DE}" type="pres">
      <dgm:prSet presAssocID="{B5ACEE79-793C-4CFA-84E5-75D22FAAF547}" presName="accent_4" presStyleCnt="0"/>
      <dgm:spPr/>
      <dgm:t>
        <a:bodyPr/>
        <a:lstStyle/>
        <a:p>
          <a:endParaRPr lang="es-MX"/>
        </a:p>
      </dgm:t>
    </dgm:pt>
    <dgm:pt modelId="{850F8898-DF01-412D-A4FF-92B2C37BE559}" type="pres">
      <dgm:prSet presAssocID="{B5ACEE79-793C-4CFA-84E5-75D22FAAF547}" presName="accentRepeatNode" presStyleLbl="solidFgAcc1" presStyleIdx="3" presStyleCnt="5"/>
      <dgm:spPr/>
      <dgm:t>
        <a:bodyPr/>
        <a:lstStyle/>
        <a:p>
          <a:endParaRPr lang="es-MX"/>
        </a:p>
      </dgm:t>
    </dgm:pt>
    <dgm:pt modelId="{569C0EBB-0047-463A-B75F-5B396D19A364}" type="pres">
      <dgm:prSet presAssocID="{7C7771B7-1D26-41CE-B4C3-14C087EA9A7C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4664E7-BE8C-4191-9461-751D20815D27}" type="pres">
      <dgm:prSet presAssocID="{7C7771B7-1D26-41CE-B4C3-14C087EA9A7C}" presName="accent_5" presStyleCnt="0"/>
      <dgm:spPr/>
      <dgm:t>
        <a:bodyPr/>
        <a:lstStyle/>
        <a:p>
          <a:endParaRPr lang="es-MX"/>
        </a:p>
      </dgm:t>
    </dgm:pt>
    <dgm:pt modelId="{894C9109-B784-4E42-964E-97D5755D7134}" type="pres">
      <dgm:prSet presAssocID="{7C7771B7-1D26-41CE-B4C3-14C087EA9A7C}" presName="accentRepeatNode" presStyleLbl="solidFgAcc1" presStyleIdx="4" presStyleCnt="5"/>
      <dgm:spPr/>
      <dgm:t>
        <a:bodyPr/>
        <a:lstStyle/>
        <a:p>
          <a:endParaRPr lang="es-MX"/>
        </a:p>
      </dgm:t>
    </dgm:pt>
  </dgm:ptLst>
  <dgm:cxnLst>
    <dgm:cxn modelId="{6B0D7608-0FC9-4D9B-82C5-69156ED6266C}" srcId="{371EC76A-1E95-4A71-B137-F362CDF2D17B}" destId="{B5ACEE79-793C-4CFA-84E5-75D22FAAF547}" srcOrd="3" destOrd="0" parTransId="{091C21E4-1B93-420A-B0CD-A78700C59FC6}" sibTransId="{B5D011BE-F13D-4985-8872-5C4AE91B8F57}"/>
    <dgm:cxn modelId="{DA525A07-6E30-4AB2-AE4A-BDB94E652767}" type="presOf" srcId="{9BDF89EB-512A-424A-A6AF-0E4A67F4DB88}" destId="{67E77C9C-9B92-4969-B13A-4ECE55A2DD5B}" srcOrd="0" destOrd="0" presId="urn:microsoft.com/office/officeart/2008/layout/VerticalCurvedList"/>
    <dgm:cxn modelId="{CABEDEEC-DFDC-4717-A992-C77C68360725}" type="presOf" srcId="{371EC76A-1E95-4A71-B137-F362CDF2D17B}" destId="{93247B7B-150C-44CF-8D5D-10A3664DBC5D}" srcOrd="0" destOrd="0" presId="urn:microsoft.com/office/officeart/2008/layout/VerticalCurvedList"/>
    <dgm:cxn modelId="{037CF722-7248-4C93-A78A-4B5C0C3947B0}" srcId="{371EC76A-1E95-4A71-B137-F362CDF2D17B}" destId="{9BDF89EB-512A-424A-A6AF-0E4A67F4DB88}" srcOrd="0" destOrd="0" parTransId="{9B1D0FDE-96C9-4F08-882E-68ED28CD6390}" sibTransId="{4847374B-F870-4E30-9FE0-EFFECF2B5E0E}"/>
    <dgm:cxn modelId="{EC3BDDD9-ADA5-4DF0-A7C1-899835A53055}" type="presOf" srcId="{0435EBFD-A1FD-48B6-AE86-7CA976A9ED60}" destId="{0F60FDD6-6820-4FC3-934B-D312AB082B43}" srcOrd="0" destOrd="0" presId="urn:microsoft.com/office/officeart/2008/layout/VerticalCurvedList"/>
    <dgm:cxn modelId="{D79CFB6C-8FDF-47CD-AF9F-D711FD90E83E}" type="presOf" srcId="{262A08FA-E4B3-412C-A659-4F05A9EACC2F}" destId="{5F6629ED-70DF-4290-B638-EF5697F652A8}" srcOrd="0" destOrd="0" presId="urn:microsoft.com/office/officeart/2008/layout/VerticalCurvedList"/>
    <dgm:cxn modelId="{C3660A1F-AEC7-4ADA-80E9-68E452C28371}" type="presOf" srcId="{4847374B-F870-4E30-9FE0-EFFECF2B5E0E}" destId="{5C621BB9-C12D-4C90-88E6-09667954169E}" srcOrd="0" destOrd="0" presId="urn:microsoft.com/office/officeart/2008/layout/VerticalCurvedList"/>
    <dgm:cxn modelId="{6B34EF9D-73F8-43F5-A880-FA2445ED6583}" srcId="{371EC76A-1E95-4A71-B137-F362CDF2D17B}" destId="{0435EBFD-A1FD-48B6-AE86-7CA976A9ED60}" srcOrd="1" destOrd="0" parTransId="{E5C39A2E-4CC9-46A1-AF35-4245E5D856A9}" sibTransId="{30B0E2FE-05CF-475C-87A3-F9C37DD1EC2E}"/>
    <dgm:cxn modelId="{38DBD846-FC31-4913-80CF-DEFC9CEF4D58}" srcId="{371EC76A-1E95-4A71-B137-F362CDF2D17B}" destId="{7C7771B7-1D26-41CE-B4C3-14C087EA9A7C}" srcOrd="4" destOrd="0" parTransId="{7548B5C9-8909-42C6-A0E1-454C030D4398}" sibTransId="{3BDDBD20-B876-469A-B61B-2624869B4D6A}"/>
    <dgm:cxn modelId="{41685074-96E2-41A2-B73D-FC56DE64893F}" type="presOf" srcId="{B5ACEE79-793C-4CFA-84E5-75D22FAAF547}" destId="{E4F52EA5-6B66-4EF1-9DFF-3E532A788012}" srcOrd="0" destOrd="0" presId="urn:microsoft.com/office/officeart/2008/layout/VerticalCurvedList"/>
    <dgm:cxn modelId="{D21A5EF4-90E4-44C0-88A3-760826732C21}" srcId="{371EC76A-1E95-4A71-B137-F362CDF2D17B}" destId="{262A08FA-E4B3-412C-A659-4F05A9EACC2F}" srcOrd="2" destOrd="0" parTransId="{A12B5A65-89D8-4B36-8FCA-A563B9A7C0A4}" sibTransId="{5A525F5F-7152-4D96-BAFD-8FB66C332F64}"/>
    <dgm:cxn modelId="{FC7663E0-8B69-49B8-9437-A356014D9D27}" type="presOf" srcId="{7C7771B7-1D26-41CE-B4C3-14C087EA9A7C}" destId="{569C0EBB-0047-463A-B75F-5B396D19A364}" srcOrd="0" destOrd="0" presId="urn:microsoft.com/office/officeart/2008/layout/VerticalCurvedList"/>
    <dgm:cxn modelId="{3F83C6BF-C4C8-4AB1-AE7D-502BB9780931}" type="presParOf" srcId="{93247B7B-150C-44CF-8D5D-10A3664DBC5D}" destId="{450C783A-1687-4654-90BA-0DB75B9101BA}" srcOrd="0" destOrd="0" presId="urn:microsoft.com/office/officeart/2008/layout/VerticalCurvedList"/>
    <dgm:cxn modelId="{67A5AA5C-1471-4C21-90F9-7EEE128086C4}" type="presParOf" srcId="{450C783A-1687-4654-90BA-0DB75B9101BA}" destId="{90FA00AC-671E-40E6-9445-0B5585983A5F}" srcOrd="0" destOrd="0" presId="urn:microsoft.com/office/officeart/2008/layout/VerticalCurvedList"/>
    <dgm:cxn modelId="{8E7615DE-5A6D-49CA-9F38-42BE365BEBFE}" type="presParOf" srcId="{90FA00AC-671E-40E6-9445-0B5585983A5F}" destId="{340FD7D2-36E1-4E96-82FF-9C868E33FE2D}" srcOrd="0" destOrd="0" presId="urn:microsoft.com/office/officeart/2008/layout/VerticalCurvedList"/>
    <dgm:cxn modelId="{F8ADFADC-4B4A-4B5A-B699-FA79A91C24C6}" type="presParOf" srcId="{90FA00AC-671E-40E6-9445-0B5585983A5F}" destId="{5C621BB9-C12D-4C90-88E6-09667954169E}" srcOrd="1" destOrd="0" presId="urn:microsoft.com/office/officeart/2008/layout/VerticalCurvedList"/>
    <dgm:cxn modelId="{B9137A3F-C8DE-42D8-B2DA-BA46C4D40CA8}" type="presParOf" srcId="{90FA00AC-671E-40E6-9445-0B5585983A5F}" destId="{B3EE68BA-33AD-4E8D-A194-1D438E7CA6AF}" srcOrd="2" destOrd="0" presId="urn:microsoft.com/office/officeart/2008/layout/VerticalCurvedList"/>
    <dgm:cxn modelId="{5ABC3DEC-32BC-415F-9779-FD8B719D4D02}" type="presParOf" srcId="{90FA00AC-671E-40E6-9445-0B5585983A5F}" destId="{6BD04603-DB5C-410E-9E93-00D0D080F087}" srcOrd="3" destOrd="0" presId="urn:microsoft.com/office/officeart/2008/layout/VerticalCurvedList"/>
    <dgm:cxn modelId="{51DC0AA2-90F1-4BE7-9749-151874D167F4}" type="presParOf" srcId="{450C783A-1687-4654-90BA-0DB75B9101BA}" destId="{67E77C9C-9B92-4969-B13A-4ECE55A2DD5B}" srcOrd="1" destOrd="0" presId="urn:microsoft.com/office/officeart/2008/layout/VerticalCurvedList"/>
    <dgm:cxn modelId="{A377452F-5BF1-4D6F-B437-7CC7EC72ADBE}" type="presParOf" srcId="{450C783A-1687-4654-90BA-0DB75B9101BA}" destId="{D2508D5F-5CE1-486F-BA81-538F5C58EEA9}" srcOrd="2" destOrd="0" presId="urn:microsoft.com/office/officeart/2008/layout/VerticalCurvedList"/>
    <dgm:cxn modelId="{95840C4F-354C-4CAC-9922-A9162F11CB95}" type="presParOf" srcId="{D2508D5F-5CE1-486F-BA81-538F5C58EEA9}" destId="{38C93E5D-D305-4C2A-A81F-82B31C041816}" srcOrd="0" destOrd="0" presId="urn:microsoft.com/office/officeart/2008/layout/VerticalCurvedList"/>
    <dgm:cxn modelId="{B7C7825F-4713-4BC9-864A-DA8D3F84F6CE}" type="presParOf" srcId="{450C783A-1687-4654-90BA-0DB75B9101BA}" destId="{0F60FDD6-6820-4FC3-934B-D312AB082B43}" srcOrd="3" destOrd="0" presId="urn:microsoft.com/office/officeart/2008/layout/VerticalCurvedList"/>
    <dgm:cxn modelId="{527454D4-046B-4228-BEA7-87A49DE35A90}" type="presParOf" srcId="{450C783A-1687-4654-90BA-0DB75B9101BA}" destId="{FC090C1E-BE66-4F0C-A3E8-1B8C484C0385}" srcOrd="4" destOrd="0" presId="urn:microsoft.com/office/officeart/2008/layout/VerticalCurvedList"/>
    <dgm:cxn modelId="{3DD14737-3B86-46B9-9008-BA05840D2AE5}" type="presParOf" srcId="{FC090C1E-BE66-4F0C-A3E8-1B8C484C0385}" destId="{444AA4DF-C93F-42A5-93D8-0E9BDBE9BDD1}" srcOrd="0" destOrd="0" presId="urn:microsoft.com/office/officeart/2008/layout/VerticalCurvedList"/>
    <dgm:cxn modelId="{7CFB271E-628B-41A7-8D3E-F1912952537F}" type="presParOf" srcId="{450C783A-1687-4654-90BA-0DB75B9101BA}" destId="{5F6629ED-70DF-4290-B638-EF5697F652A8}" srcOrd="5" destOrd="0" presId="urn:microsoft.com/office/officeart/2008/layout/VerticalCurvedList"/>
    <dgm:cxn modelId="{E0AB8905-6FC3-4C42-93D8-3FD7F4CF027D}" type="presParOf" srcId="{450C783A-1687-4654-90BA-0DB75B9101BA}" destId="{64DEED4B-9234-4259-B38C-A235CD7F07FB}" srcOrd="6" destOrd="0" presId="urn:microsoft.com/office/officeart/2008/layout/VerticalCurvedList"/>
    <dgm:cxn modelId="{7BFF31B6-6B46-4F63-B9ED-69F496090F37}" type="presParOf" srcId="{64DEED4B-9234-4259-B38C-A235CD7F07FB}" destId="{6B71B2BF-6C86-4450-8D74-FB250D447E06}" srcOrd="0" destOrd="0" presId="urn:microsoft.com/office/officeart/2008/layout/VerticalCurvedList"/>
    <dgm:cxn modelId="{C4AB7477-4E24-4648-A52C-CD8EAB44A798}" type="presParOf" srcId="{450C783A-1687-4654-90BA-0DB75B9101BA}" destId="{E4F52EA5-6B66-4EF1-9DFF-3E532A788012}" srcOrd="7" destOrd="0" presId="urn:microsoft.com/office/officeart/2008/layout/VerticalCurvedList"/>
    <dgm:cxn modelId="{99B50A92-926A-4E14-BC14-D4434AAFFDAE}" type="presParOf" srcId="{450C783A-1687-4654-90BA-0DB75B9101BA}" destId="{37889FED-AFDF-48D6-80DD-030C1C7DF7DE}" srcOrd="8" destOrd="0" presId="urn:microsoft.com/office/officeart/2008/layout/VerticalCurvedList"/>
    <dgm:cxn modelId="{261D31EB-EF21-4736-905E-A47E12281EB1}" type="presParOf" srcId="{37889FED-AFDF-48D6-80DD-030C1C7DF7DE}" destId="{850F8898-DF01-412D-A4FF-92B2C37BE559}" srcOrd="0" destOrd="0" presId="urn:microsoft.com/office/officeart/2008/layout/VerticalCurvedList"/>
    <dgm:cxn modelId="{1809E5CA-8CFF-458E-B5C9-C38200316DB0}" type="presParOf" srcId="{450C783A-1687-4654-90BA-0DB75B9101BA}" destId="{569C0EBB-0047-463A-B75F-5B396D19A364}" srcOrd="9" destOrd="0" presId="urn:microsoft.com/office/officeart/2008/layout/VerticalCurvedList"/>
    <dgm:cxn modelId="{4326D4BB-3B95-4E43-BB51-0E5A91520CEB}" type="presParOf" srcId="{450C783A-1687-4654-90BA-0DB75B9101BA}" destId="{E14664E7-BE8C-4191-9461-751D20815D27}" srcOrd="10" destOrd="0" presId="urn:microsoft.com/office/officeart/2008/layout/VerticalCurvedList"/>
    <dgm:cxn modelId="{8072D4DC-4C74-4023-B581-D446BA2B76DA}" type="presParOf" srcId="{E14664E7-BE8C-4191-9461-751D20815D27}" destId="{894C9109-B784-4E42-964E-97D5755D713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D1D0201-A565-4F0E-94B1-93C36842780E}" type="doc">
      <dgm:prSet loTypeId="urn:microsoft.com/office/officeart/2005/8/layout/process5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0C1AACB-D5A3-4B52-8A9F-434FC12B9747}">
      <dgm:prSet phldrT="[Texto]"/>
      <dgm:spPr/>
      <dgm:t>
        <a:bodyPr/>
        <a:lstStyle/>
        <a:p>
          <a:r>
            <a:rPr lang="es-MX" dirty="0" smtClean="0">
              <a:latin typeface="Calibri" charset="0"/>
            </a:rPr>
            <a:t>Procede principalmente de empresarios, trabajadores y redes especializadas.</a:t>
          </a:r>
          <a:endParaRPr lang="es-MX" dirty="0"/>
        </a:p>
      </dgm:t>
    </dgm:pt>
    <dgm:pt modelId="{A4FCD83F-735D-4F72-9E55-5265E285795F}" type="parTrans" cxnId="{7E24FE9F-D312-4F1F-987C-A43C0E78CC62}">
      <dgm:prSet/>
      <dgm:spPr/>
      <dgm:t>
        <a:bodyPr/>
        <a:lstStyle/>
        <a:p>
          <a:endParaRPr lang="es-MX"/>
        </a:p>
      </dgm:t>
    </dgm:pt>
    <dgm:pt modelId="{4FD367D0-F4EC-4DAF-BC3D-D07D823AC6D8}" type="sibTrans" cxnId="{7E24FE9F-D312-4F1F-987C-A43C0E78CC62}">
      <dgm:prSet/>
      <dgm:spPr/>
      <dgm:t>
        <a:bodyPr/>
        <a:lstStyle/>
        <a:p>
          <a:endParaRPr lang="es-MX"/>
        </a:p>
      </dgm:t>
    </dgm:pt>
    <dgm:pt modelId="{6B8D9A2F-EBD1-4A87-B12E-95A3BC6B8633}">
      <dgm:prSet phldrT="[Texto]"/>
      <dgm:spPr/>
      <dgm:t>
        <a:bodyPr/>
        <a:lstStyle/>
        <a:p>
          <a:r>
            <a:rPr lang="es-MX" dirty="0" smtClean="0">
              <a:latin typeface="Calibri" charset="0"/>
            </a:rPr>
            <a:t>Respecto a los clientes se da para conocer sus necesidades, expectativas y promociones actuales.</a:t>
          </a:r>
          <a:endParaRPr lang="es-MX" dirty="0"/>
        </a:p>
      </dgm:t>
    </dgm:pt>
    <dgm:pt modelId="{65E54B31-A551-470D-A447-7ECDC2441080}" type="parTrans" cxnId="{56EF6102-78EE-4CB7-B16A-EA0856B84696}">
      <dgm:prSet/>
      <dgm:spPr/>
      <dgm:t>
        <a:bodyPr/>
        <a:lstStyle/>
        <a:p>
          <a:endParaRPr lang="es-MX"/>
        </a:p>
      </dgm:t>
    </dgm:pt>
    <dgm:pt modelId="{CC8883A5-44D2-4E87-B490-42273353170F}" type="sibTrans" cxnId="{56EF6102-78EE-4CB7-B16A-EA0856B84696}">
      <dgm:prSet/>
      <dgm:spPr/>
      <dgm:t>
        <a:bodyPr/>
        <a:lstStyle/>
        <a:p>
          <a:endParaRPr lang="es-MX"/>
        </a:p>
      </dgm:t>
    </dgm:pt>
    <dgm:pt modelId="{9212FF95-F5BA-415B-B530-F69F3DAAF61D}">
      <dgm:prSet phldrT="[Texto]"/>
      <dgm:spPr/>
      <dgm:t>
        <a:bodyPr/>
        <a:lstStyle/>
        <a:p>
          <a:r>
            <a:rPr lang="es-MX" dirty="0" smtClean="0">
              <a:latin typeface="Calibri" charset="0"/>
            </a:rPr>
            <a:t>Sobre proveedores, es para identificar precios, nuevos productos y solicitudes específicas, principalmente de clientes.</a:t>
          </a:r>
          <a:endParaRPr lang="es-MX" dirty="0"/>
        </a:p>
      </dgm:t>
    </dgm:pt>
    <dgm:pt modelId="{17356FDE-04AA-4D73-A8D6-C78E5D2AF5AD}" type="parTrans" cxnId="{0A7301CC-34B8-4160-A2FA-E532215DFF85}">
      <dgm:prSet/>
      <dgm:spPr/>
      <dgm:t>
        <a:bodyPr/>
        <a:lstStyle/>
        <a:p>
          <a:endParaRPr lang="es-MX"/>
        </a:p>
      </dgm:t>
    </dgm:pt>
    <dgm:pt modelId="{053AB1E1-75D1-43B3-9763-12181DB63542}" type="sibTrans" cxnId="{0A7301CC-34B8-4160-A2FA-E532215DFF85}">
      <dgm:prSet/>
      <dgm:spPr/>
      <dgm:t>
        <a:bodyPr/>
        <a:lstStyle/>
        <a:p>
          <a:endParaRPr lang="es-MX"/>
        </a:p>
      </dgm:t>
    </dgm:pt>
    <dgm:pt modelId="{E5C8DE92-93DE-4A72-9E27-F9F6FE306197}">
      <dgm:prSet phldrT="[Texto]"/>
      <dgm:spPr/>
      <dgm:t>
        <a:bodyPr/>
        <a:lstStyle/>
        <a:p>
          <a:r>
            <a:rPr lang="es-MX" dirty="0" smtClean="0">
              <a:latin typeface="Calibri" charset="0"/>
            </a:rPr>
            <a:t>El medio de expansión de la información es por medio de la publicidad, las promociones y las experiencias.</a:t>
          </a:r>
          <a:endParaRPr lang="es-MX" dirty="0"/>
        </a:p>
      </dgm:t>
    </dgm:pt>
    <dgm:pt modelId="{E3AE2FE1-504A-42CD-B2C5-763D6FD7D2C6}" type="parTrans" cxnId="{E383DCE8-4D2B-416D-94F7-86ECFAB00532}">
      <dgm:prSet/>
      <dgm:spPr/>
      <dgm:t>
        <a:bodyPr/>
        <a:lstStyle/>
        <a:p>
          <a:endParaRPr lang="es-MX"/>
        </a:p>
      </dgm:t>
    </dgm:pt>
    <dgm:pt modelId="{010A8A87-C0D8-48FA-BCD2-D0BECF1300CE}" type="sibTrans" cxnId="{E383DCE8-4D2B-416D-94F7-86ECFAB00532}">
      <dgm:prSet/>
      <dgm:spPr/>
      <dgm:t>
        <a:bodyPr/>
        <a:lstStyle/>
        <a:p>
          <a:endParaRPr lang="es-MX"/>
        </a:p>
      </dgm:t>
    </dgm:pt>
    <dgm:pt modelId="{4AAA6801-DAF6-4B4A-80CC-E59940E9E2FF}" type="pres">
      <dgm:prSet presAssocID="{4D1D0201-A565-4F0E-94B1-93C3684278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867FA99-0C39-49DE-B85A-CA7109A68652}" type="pres">
      <dgm:prSet presAssocID="{90C1AACB-D5A3-4B52-8A9F-434FC12B974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49AF3D-3534-4068-9522-FC69D4D52BC4}" type="pres">
      <dgm:prSet presAssocID="{4FD367D0-F4EC-4DAF-BC3D-D07D823AC6D8}" presName="sibTrans" presStyleLbl="sibTrans2D1" presStyleIdx="0" presStyleCnt="3"/>
      <dgm:spPr/>
      <dgm:t>
        <a:bodyPr/>
        <a:lstStyle/>
        <a:p>
          <a:endParaRPr lang="es-MX"/>
        </a:p>
      </dgm:t>
    </dgm:pt>
    <dgm:pt modelId="{F0163721-2552-4E30-8A4F-A5E4530A2D69}" type="pres">
      <dgm:prSet presAssocID="{4FD367D0-F4EC-4DAF-BC3D-D07D823AC6D8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AB4A8BCB-1221-4BA3-A9F0-FE3D094D58D2}" type="pres">
      <dgm:prSet presAssocID="{6B8D9A2F-EBD1-4A87-B12E-95A3BC6B863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209F7F-19D8-4EEC-B6C4-09E9F4AF3E7B}" type="pres">
      <dgm:prSet presAssocID="{CC8883A5-44D2-4E87-B490-42273353170F}" presName="sibTrans" presStyleLbl="sibTrans2D1" presStyleIdx="1" presStyleCnt="3"/>
      <dgm:spPr/>
      <dgm:t>
        <a:bodyPr/>
        <a:lstStyle/>
        <a:p>
          <a:endParaRPr lang="es-MX"/>
        </a:p>
      </dgm:t>
    </dgm:pt>
    <dgm:pt modelId="{624C83E7-A654-4FB9-AFAB-54CC7528DE11}" type="pres">
      <dgm:prSet presAssocID="{CC8883A5-44D2-4E87-B490-42273353170F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51E8833D-38B0-4AAD-8E42-0D8B1CEB7564}" type="pres">
      <dgm:prSet presAssocID="{9212FF95-F5BA-415B-B530-F69F3DAAF61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0AEC31-C1AA-4D4A-81C0-A2F5C88CA9ED}" type="pres">
      <dgm:prSet presAssocID="{053AB1E1-75D1-43B3-9763-12181DB63542}" presName="sibTrans" presStyleLbl="sibTrans2D1" presStyleIdx="2" presStyleCnt="3"/>
      <dgm:spPr/>
      <dgm:t>
        <a:bodyPr/>
        <a:lstStyle/>
        <a:p>
          <a:endParaRPr lang="es-MX"/>
        </a:p>
      </dgm:t>
    </dgm:pt>
    <dgm:pt modelId="{7D22518B-C78F-4623-B9A6-ECF0214A2CAD}" type="pres">
      <dgm:prSet presAssocID="{053AB1E1-75D1-43B3-9763-12181DB63542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CE13E3CF-6070-4C8E-8337-A44EE8B7CDEC}" type="pres">
      <dgm:prSet presAssocID="{E5C8DE92-93DE-4A72-9E27-F9F6FE30619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AADE4CF-B993-4284-87AF-15B4E2EDCF78}" type="presOf" srcId="{053AB1E1-75D1-43B3-9763-12181DB63542}" destId="{9E0AEC31-C1AA-4D4A-81C0-A2F5C88CA9ED}" srcOrd="0" destOrd="0" presId="urn:microsoft.com/office/officeart/2005/8/layout/process5"/>
    <dgm:cxn modelId="{3DD26DC5-1F8F-4D34-BB52-569F46FA1172}" type="presOf" srcId="{6B8D9A2F-EBD1-4A87-B12E-95A3BC6B8633}" destId="{AB4A8BCB-1221-4BA3-A9F0-FE3D094D58D2}" srcOrd="0" destOrd="0" presId="urn:microsoft.com/office/officeart/2005/8/layout/process5"/>
    <dgm:cxn modelId="{F3F5A221-671D-4DC6-BFE4-66E21CA69E67}" type="presOf" srcId="{90C1AACB-D5A3-4B52-8A9F-434FC12B9747}" destId="{2867FA99-0C39-49DE-B85A-CA7109A68652}" srcOrd="0" destOrd="0" presId="urn:microsoft.com/office/officeart/2005/8/layout/process5"/>
    <dgm:cxn modelId="{BF0EDB0F-9C84-406F-A541-E59CB09ACAC2}" type="presOf" srcId="{4FD367D0-F4EC-4DAF-BC3D-D07D823AC6D8}" destId="{F0163721-2552-4E30-8A4F-A5E4530A2D69}" srcOrd="1" destOrd="0" presId="urn:microsoft.com/office/officeart/2005/8/layout/process5"/>
    <dgm:cxn modelId="{A7EF24E0-8F92-4A41-BAA9-BFDBF390DEB2}" type="presOf" srcId="{CC8883A5-44D2-4E87-B490-42273353170F}" destId="{97209F7F-19D8-4EEC-B6C4-09E9F4AF3E7B}" srcOrd="0" destOrd="0" presId="urn:microsoft.com/office/officeart/2005/8/layout/process5"/>
    <dgm:cxn modelId="{6C5178C4-7CB3-446C-B02E-B7ED0477C281}" type="presOf" srcId="{9212FF95-F5BA-415B-B530-F69F3DAAF61D}" destId="{51E8833D-38B0-4AAD-8E42-0D8B1CEB7564}" srcOrd="0" destOrd="0" presId="urn:microsoft.com/office/officeart/2005/8/layout/process5"/>
    <dgm:cxn modelId="{6CD6961D-CD2B-45E9-A5BD-B7AC29852270}" type="presOf" srcId="{CC8883A5-44D2-4E87-B490-42273353170F}" destId="{624C83E7-A654-4FB9-AFAB-54CC7528DE11}" srcOrd="1" destOrd="0" presId="urn:microsoft.com/office/officeart/2005/8/layout/process5"/>
    <dgm:cxn modelId="{CE72C335-9062-486E-ABBA-B0F3ECB20EE7}" type="presOf" srcId="{4D1D0201-A565-4F0E-94B1-93C36842780E}" destId="{4AAA6801-DAF6-4B4A-80CC-E59940E9E2FF}" srcOrd="0" destOrd="0" presId="urn:microsoft.com/office/officeart/2005/8/layout/process5"/>
    <dgm:cxn modelId="{E4BD0B5D-C1E5-469A-AC0B-0F3E13885984}" type="presOf" srcId="{E5C8DE92-93DE-4A72-9E27-F9F6FE306197}" destId="{CE13E3CF-6070-4C8E-8337-A44EE8B7CDEC}" srcOrd="0" destOrd="0" presId="urn:microsoft.com/office/officeart/2005/8/layout/process5"/>
    <dgm:cxn modelId="{C22367DE-8F9E-4947-8260-7F18D0125DEE}" type="presOf" srcId="{4FD367D0-F4EC-4DAF-BC3D-D07D823AC6D8}" destId="{7C49AF3D-3534-4068-9522-FC69D4D52BC4}" srcOrd="0" destOrd="0" presId="urn:microsoft.com/office/officeart/2005/8/layout/process5"/>
    <dgm:cxn modelId="{7E24FE9F-D312-4F1F-987C-A43C0E78CC62}" srcId="{4D1D0201-A565-4F0E-94B1-93C36842780E}" destId="{90C1AACB-D5A3-4B52-8A9F-434FC12B9747}" srcOrd="0" destOrd="0" parTransId="{A4FCD83F-735D-4F72-9E55-5265E285795F}" sibTransId="{4FD367D0-F4EC-4DAF-BC3D-D07D823AC6D8}"/>
    <dgm:cxn modelId="{B8F10DBC-8FE3-4778-9B60-BC0DAB7D17AA}" type="presOf" srcId="{053AB1E1-75D1-43B3-9763-12181DB63542}" destId="{7D22518B-C78F-4623-B9A6-ECF0214A2CAD}" srcOrd="1" destOrd="0" presId="urn:microsoft.com/office/officeart/2005/8/layout/process5"/>
    <dgm:cxn modelId="{0A7301CC-34B8-4160-A2FA-E532215DFF85}" srcId="{4D1D0201-A565-4F0E-94B1-93C36842780E}" destId="{9212FF95-F5BA-415B-B530-F69F3DAAF61D}" srcOrd="2" destOrd="0" parTransId="{17356FDE-04AA-4D73-A8D6-C78E5D2AF5AD}" sibTransId="{053AB1E1-75D1-43B3-9763-12181DB63542}"/>
    <dgm:cxn modelId="{E383DCE8-4D2B-416D-94F7-86ECFAB00532}" srcId="{4D1D0201-A565-4F0E-94B1-93C36842780E}" destId="{E5C8DE92-93DE-4A72-9E27-F9F6FE306197}" srcOrd="3" destOrd="0" parTransId="{E3AE2FE1-504A-42CD-B2C5-763D6FD7D2C6}" sibTransId="{010A8A87-C0D8-48FA-BCD2-D0BECF1300CE}"/>
    <dgm:cxn modelId="{56EF6102-78EE-4CB7-B16A-EA0856B84696}" srcId="{4D1D0201-A565-4F0E-94B1-93C36842780E}" destId="{6B8D9A2F-EBD1-4A87-B12E-95A3BC6B8633}" srcOrd="1" destOrd="0" parTransId="{65E54B31-A551-470D-A447-7ECDC2441080}" sibTransId="{CC8883A5-44D2-4E87-B490-42273353170F}"/>
    <dgm:cxn modelId="{9FB7BC84-2776-4BE6-AF54-DCB0579DD562}" type="presParOf" srcId="{4AAA6801-DAF6-4B4A-80CC-E59940E9E2FF}" destId="{2867FA99-0C39-49DE-B85A-CA7109A68652}" srcOrd="0" destOrd="0" presId="urn:microsoft.com/office/officeart/2005/8/layout/process5"/>
    <dgm:cxn modelId="{0AD0D4D4-BA65-43EA-86B8-E00E60369D79}" type="presParOf" srcId="{4AAA6801-DAF6-4B4A-80CC-E59940E9E2FF}" destId="{7C49AF3D-3534-4068-9522-FC69D4D52BC4}" srcOrd="1" destOrd="0" presId="urn:microsoft.com/office/officeart/2005/8/layout/process5"/>
    <dgm:cxn modelId="{2D080FD6-4C73-4E6C-886D-7927E453D420}" type="presParOf" srcId="{7C49AF3D-3534-4068-9522-FC69D4D52BC4}" destId="{F0163721-2552-4E30-8A4F-A5E4530A2D69}" srcOrd="0" destOrd="0" presId="urn:microsoft.com/office/officeart/2005/8/layout/process5"/>
    <dgm:cxn modelId="{B44C42E2-8F22-4A5C-8764-254C59397CBE}" type="presParOf" srcId="{4AAA6801-DAF6-4B4A-80CC-E59940E9E2FF}" destId="{AB4A8BCB-1221-4BA3-A9F0-FE3D094D58D2}" srcOrd="2" destOrd="0" presId="urn:microsoft.com/office/officeart/2005/8/layout/process5"/>
    <dgm:cxn modelId="{4333BA53-6BD0-415F-9476-C82F09F086E2}" type="presParOf" srcId="{4AAA6801-DAF6-4B4A-80CC-E59940E9E2FF}" destId="{97209F7F-19D8-4EEC-B6C4-09E9F4AF3E7B}" srcOrd="3" destOrd="0" presId="urn:microsoft.com/office/officeart/2005/8/layout/process5"/>
    <dgm:cxn modelId="{284BDF30-2EF5-454F-A29F-B9EFE19EEC56}" type="presParOf" srcId="{97209F7F-19D8-4EEC-B6C4-09E9F4AF3E7B}" destId="{624C83E7-A654-4FB9-AFAB-54CC7528DE11}" srcOrd="0" destOrd="0" presId="urn:microsoft.com/office/officeart/2005/8/layout/process5"/>
    <dgm:cxn modelId="{EA949573-7594-45A9-A6A6-A20725B388FD}" type="presParOf" srcId="{4AAA6801-DAF6-4B4A-80CC-E59940E9E2FF}" destId="{51E8833D-38B0-4AAD-8E42-0D8B1CEB7564}" srcOrd="4" destOrd="0" presId="urn:microsoft.com/office/officeart/2005/8/layout/process5"/>
    <dgm:cxn modelId="{0E9918E8-D20A-4520-AED2-920BD4C8EEF1}" type="presParOf" srcId="{4AAA6801-DAF6-4B4A-80CC-E59940E9E2FF}" destId="{9E0AEC31-C1AA-4D4A-81C0-A2F5C88CA9ED}" srcOrd="5" destOrd="0" presId="urn:microsoft.com/office/officeart/2005/8/layout/process5"/>
    <dgm:cxn modelId="{45CEA8BA-032B-4AF9-9F01-02B04E7F066A}" type="presParOf" srcId="{9E0AEC31-C1AA-4D4A-81C0-A2F5C88CA9ED}" destId="{7D22518B-C78F-4623-B9A6-ECF0214A2CAD}" srcOrd="0" destOrd="0" presId="urn:microsoft.com/office/officeart/2005/8/layout/process5"/>
    <dgm:cxn modelId="{D184163A-31AB-42E8-87BB-E9C29B326EB1}" type="presParOf" srcId="{4AAA6801-DAF6-4B4A-80CC-E59940E9E2FF}" destId="{CE13E3CF-6070-4C8E-8337-A44EE8B7CDEC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F16474B-0482-45CE-B7CA-176EC04A9E0B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C5D4064-4A16-4160-8405-6987D0204656}">
      <dgm:prSet phldrT="[Texto]"/>
      <dgm:spPr/>
      <dgm:t>
        <a:bodyPr/>
        <a:lstStyle/>
        <a:p>
          <a:r>
            <a:rPr lang="es-MX" dirty="0" smtClean="0"/>
            <a:t>Confianza</a:t>
          </a:r>
          <a:endParaRPr lang="es-MX" dirty="0"/>
        </a:p>
      </dgm:t>
    </dgm:pt>
    <dgm:pt modelId="{98938CEC-D541-47C2-937A-654BCDCA35BE}" type="parTrans" cxnId="{6291E762-4CF9-475F-AC4C-CFB2F871781A}">
      <dgm:prSet/>
      <dgm:spPr/>
      <dgm:t>
        <a:bodyPr/>
        <a:lstStyle/>
        <a:p>
          <a:endParaRPr lang="es-MX"/>
        </a:p>
      </dgm:t>
    </dgm:pt>
    <dgm:pt modelId="{3438DD3E-BDA2-4C90-B8F8-247896A23E59}" type="sibTrans" cxnId="{6291E762-4CF9-475F-AC4C-CFB2F871781A}">
      <dgm:prSet/>
      <dgm:spPr/>
      <dgm:t>
        <a:bodyPr/>
        <a:lstStyle/>
        <a:p>
          <a:endParaRPr lang="es-MX"/>
        </a:p>
      </dgm:t>
    </dgm:pt>
    <dgm:pt modelId="{09DBA3CB-B769-4811-8B5D-11DD865548BB}">
      <dgm:prSet phldrT="[Texto]"/>
      <dgm:spPr/>
      <dgm:t>
        <a:bodyPr/>
        <a:lstStyle/>
        <a:p>
          <a:r>
            <a:rPr lang="es-MX" dirty="0" smtClean="0"/>
            <a:t>Cooperación</a:t>
          </a:r>
          <a:endParaRPr lang="es-MX" dirty="0"/>
        </a:p>
      </dgm:t>
    </dgm:pt>
    <dgm:pt modelId="{6183BE60-24EE-45B8-8877-80830B46189E}" type="parTrans" cxnId="{8D50EE56-B94B-4653-860C-C9B102902D63}">
      <dgm:prSet/>
      <dgm:spPr/>
      <dgm:t>
        <a:bodyPr/>
        <a:lstStyle/>
        <a:p>
          <a:endParaRPr lang="es-MX"/>
        </a:p>
      </dgm:t>
    </dgm:pt>
    <dgm:pt modelId="{49AAD9A9-968F-4C8C-934C-415B2887B0DE}" type="sibTrans" cxnId="{8D50EE56-B94B-4653-860C-C9B102902D63}">
      <dgm:prSet/>
      <dgm:spPr/>
      <dgm:t>
        <a:bodyPr/>
        <a:lstStyle/>
        <a:p>
          <a:endParaRPr lang="es-MX"/>
        </a:p>
      </dgm:t>
    </dgm:pt>
    <dgm:pt modelId="{48F11DC1-32DE-47F4-BEC5-08C8AF5B51DC}">
      <dgm:prSet phldrT="[Texto]"/>
      <dgm:spPr/>
      <dgm:t>
        <a:bodyPr/>
        <a:lstStyle/>
        <a:p>
          <a:r>
            <a:rPr lang="es-MX" dirty="0" smtClean="0"/>
            <a:t>Redes</a:t>
          </a:r>
          <a:endParaRPr lang="es-MX" dirty="0"/>
        </a:p>
      </dgm:t>
    </dgm:pt>
    <dgm:pt modelId="{848E49BD-F02A-4CC0-9FF4-8441C000FC03}" type="parTrans" cxnId="{23DD53A5-D3BC-4148-8C19-3491956767DA}">
      <dgm:prSet/>
      <dgm:spPr/>
      <dgm:t>
        <a:bodyPr/>
        <a:lstStyle/>
        <a:p>
          <a:endParaRPr lang="es-MX"/>
        </a:p>
      </dgm:t>
    </dgm:pt>
    <dgm:pt modelId="{3E43C481-70AF-4A98-8F34-2F0239C69B12}" type="sibTrans" cxnId="{23DD53A5-D3BC-4148-8C19-3491956767DA}">
      <dgm:prSet/>
      <dgm:spPr/>
      <dgm:t>
        <a:bodyPr/>
        <a:lstStyle/>
        <a:p>
          <a:endParaRPr lang="es-MX"/>
        </a:p>
      </dgm:t>
    </dgm:pt>
    <dgm:pt modelId="{0F038726-CDDA-488C-9E90-58B49434E140}" type="pres">
      <dgm:prSet presAssocID="{AF16474B-0482-45CE-B7CA-176EC04A9E0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9C56459-E195-4BEF-909E-139F8F169F48}" type="pres">
      <dgm:prSet presAssocID="{AF16474B-0482-45CE-B7CA-176EC04A9E0B}" presName="tSp" presStyleCnt="0"/>
      <dgm:spPr/>
      <dgm:t>
        <a:bodyPr/>
        <a:lstStyle/>
        <a:p>
          <a:endParaRPr lang="es-MX"/>
        </a:p>
      </dgm:t>
    </dgm:pt>
    <dgm:pt modelId="{757EA5FC-F125-499A-8EA8-F07169513C65}" type="pres">
      <dgm:prSet presAssocID="{AF16474B-0482-45CE-B7CA-176EC04A9E0B}" presName="bSp" presStyleCnt="0"/>
      <dgm:spPr/>
      <dgm:t>
        <a:bodyPr/>
        <a:lstStyle/>
        <a:p>
          <a:endParaRPr lang="es-MX"/>
        </a:p>
      </dgm:t>
    </dgm:pt>
    <dgm:pt modelId="{66A0CBE8-01F4-479E-B4DE-62E7D3458E4A}" type="pres">
      <dgm:prSet presAssocID="{AF16474B-0482-45CE-B7CA-176EC04A9E0B}" presName="process" presStyleCnt="0"/>
      <dgm:spPr/>
      <dgm:t>
        <a:bodyPr/>
        <a:lstStyle/>
        <a:p>
          <a:endParaRPr lang="es-MX"/>
        </a:p>
      </dgm:t>
    </dgm:pt>
    <dgm:pt modelId="{ED91BC86-1C1B-40EA-A045-153E34972DF8}" type="pres">
      <dgm:prSet presAssocID="{7C5D4064-4A16-4160-8405-6987D0204656}" presName="composite1" presStyleCnt="0"/>
      <dgm:spPr/>
      <dgm:t>
        <a:bodyPr/>
        <a:lstStyle/>
        <a:p>
          <a:endParaRPr lang="es-MX"/>
        </a:p>
      </dgm:t>
    </dgm:pt>
    <dgm:pt modelId="{2C6464D2-32CD-4425-85DB-F6F4EBA2D678}" type="pres">
      <dgm:prSet presAssocID="{7C5D4064-4A16-4160-8405-6987D0204656}" presName="dummyNode1" presStyleLbl="node1" presStyleIdx="0" presStyleCnt="3"/>
      <dgm:spPr/>
      <dgm:t>
        <a:bodyPr/>
        <a:lstStyle/>
        <a:p>
          <a:endParaRPr lang="es-MX"/>
        </a:p>
      </dgm:t>
    </dgm:pt>
    <dgm:pt modelId="{28FD01B9-F3DB-472A-8376-26687C9D6844}" type="pres">
      <dgm:prSet presAssocID="{7C5D4064-4A16-4160-8405-6987D0204656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591C26-84C2-40A0-9206-6C80110C767D}" type="pres">
      <dgm:prSet presAssocID="{7C5D4064-4A16-4160-8405-6987D0204656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048B0A-1DFA-47B8-9CDA-C46CD7B6385D}" type="pres">
      <dgm:prSet presAssocID="{7C5D4064-4A16-4160-8405-6987D0204656}" presName="parentNode1" presStyleLbl="node1" presStyleIdx="0" presStyleCnt="3" custScaleX="180964" custScaleY="10713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D06E9C-76AD-4982-BD23-DFB3AB30FFA3}" type="pres">
      <dgm:prSet presAssocID="{7C5D4064-4A16-4160-8405-6987D0204656}" presName="connSite1" presStyleCnt="0"/>
      <dgm:spPr/>
      <dgm:t>
        <a:bodyPr/>
        <a:lstStyle/>
        <a:p>
          <a:endParaRPr lang="es-MX"/>
        </a:p>
      </dgm:t>
    </dgm:pt>
    <dgm:pt modelId="{3FDD2B3E-7C9B-44F2-9793-BF715FF1BFFE}" type="pres">
      <dgm:prSet presAssocID="{3438DD3E-BDA2-4C90-B8F8-247896A23E59}" presName="Name9" presStyleLbl="sibTrans2D1" presStyleIdx="0" presStyleCnt="2"/>
      <dgm:spPr/>
      <dgm:t>
        <a:bodyPr/>
        <a:lstStyle/>
        <a:p>
          <a:endParaRPr lang="es-MX"/>
        </a:p>
      </dgm:t>
    </dgm:pt>
    <dgm:pt modelId="{9A4911F0-9ED0-4811-9BE4-218DE9E50BC8}" type="pres">
      <dgm:prSet presAssocID="{09DBA3CB-B769-4811-8B5D-11DD865548BB}" presName="composite2" presStyleCnt="0"/>
      <dgm:spPr/>
      <dgm:t>
        <a:bodyPr/>
        <a:lstStyle/>
        <a:p>
          <a:endParaRPr lang="es-MX"/>
        </a:p>
      </dgm:t>
    </dgm:pt>
    <dgm:pt modelId="{A84D8E9C-D593-448F-891E-66299517F5ED}" type="pres">
      <dgm:prSet presAssocID="{09DBA3CB-B769-4811-8B5D-11DD865548BB}" presName="dummyNode2" presStyleLbl="node1" presStyleIdx="0" presStyleCnt="3"/>
      <dgm:spPr/>
      <dgm:t>
        <a:bodyPr/>
        <a:lstStyle/>
        <a:p>
          <a:endParaRPr lang="es-MX"/>
        </a:p>
      </dgm:t>
    </dgm:pt>
    <dgm:pt modelId="{1E241ABE-9BF6-4FEB-8778-CA5A06EE6B38}" type="pres">
      <dgm:prSet presAssocID="{09DBA3CB-B769-4811-8B5D-11DD865548BB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5A5646-1043-4333-8AD8-855F9FD2C2EB}" type="pres">
      <dgm:prSet presAssocID="{09DBA3CB-B769-4811-8B5D-11DD865548BB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193DB3-0692-4B00-962C-4C380E5AD801}" type="pres">
      <dgm:prSet presAssocID="{09DBA3CB-B769-4811-8B5D-11DD865548BB}" presName="parentNode2" presStyleLbl="node1" presStyleIdx="1" presStyleCnt="3" custScaleX="23387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C63E9C-3BC5-4C2C-BD56-39D64301F26A}" type="pres">
      <dgm:prSet presAssocID="{09DBA3CB-B769-4811-8B5D-11DD865548BB}" presName="connSite2" presStyleCnt="0"/>
      <dgm:spPr/>
      <dgm:t>
        <a:bodyPr/>
        <a:lstStyle/>
        <a:p>
          <a:endParaRPr lang="es-MX"/>
        </a:p>
      </dgm:t>
    </dgm:pt>
    <dgm:pt modelId="{E14E3FE4-28BB-4D70-957F-708C210DF1F3}" type="pres">
      <dgm:prSet presAssocID="{49AAD9A9-968F-4C8C-934C-415B2887B0DE}" presName="Name18" presStyleLbl="sibTrans2D1" presStyleIdx="1" presStyleCnt="2"/>
      <dgm:spPr/>
      <dgm:t>
        <a:bodyPr/>
        <a:lstStyle/>
        <a:p>
          <a:endParaRPr lang="es-MX"/>
        </a:p>
      </dgm:t>
    </dgm:pt>
    <dgm:pt modelId="{DF6B44EE-CFD4-4239-B297-C10ABA05343A}" type="pres">
      <dgm:prSet presAssocID="{48F11DC1-32DE-47F4-BEC5-08C8AF5B51DC}" presName="composite1" presStyleCnt="0"/>
      <dgm:spPr/>
      <dgm:t>
        <a:bodyPr/>
        <a:lstStyle/>
        <a:p>
          <a:endParaRPr lang="es-MX"/>
        </a:p>
      </dgm:t>
    </dgm:pt>
    <dgm:pt modelId="{13B49029-0FD7-4CBB-B007-5B719D8219F0}" type="pres">
      <dgm:prSet presAssocID="{48F11DC1-32DE-47F4-BEC5-08C8AF5B51DC}" presName="dummyNode1" presStyleLbl="node1" presStyleIdx="1" presStyleCnt="3"/>
      <dgm:spPr/>
      <dgm:t>
        <a:bodyPr/>
        <a:lstStyle/>
        <a:p>
          <a:endParaRPr lang="es-MX"/>
        </a:p>
      </dgm:t>
    </dgm:pt>
    <dgm:pt modelId="{E81D5591-E07B-46C1-8C88-3173CE099B9D}" type="pres">
      <dgm:prSet presAssocID="{48F11DC1-32DE-47F4-BEC5-08C8AF5B51DC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EED5C5-DE27-4DBB-A8E6-E2BE5D0678AA}" type="pres">
      <dgm:prSet presAssocID="{48F11DC1-32DE-47F4-BEC5-08C8AF5B51DC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7BE79A-6D77-40EE-9104-AE8B2D3538BD}" type="pres">
      <dgm:prSet presAssocID="{48F11DC1-32DE-47F4-BEC5-08C8AF5B51DC}" presName="parentNode1" presStyleLbl="node1" presStyleIdx="2" presStyleCnt="3" custScaleX="18603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D9C97E-03E2-4CBA-AFFC-E34998F00192}" type="pres">
      <dgm:prSet presAssocID="{48F11DC1-32DE-47F4-BEC5-08C8AF5B51DC}" presName="connSite1" presStyleCnt="0"/>
      <dgm:spPr/>
      <dgm:t>
        <a:bodyPr/>
        <a:lstStyle/>
        <a:p>
          <a:endParaRPr lang="es-MX"/>
        </a:p>
      </dgm:t>
    </dgm:pt>
  </dgm:ptLst>
  <dgm:cxnLst>
    <dgm:cxn modelId="{23DD53A5-D3BC-4148-8C19-3491956767DA}" srcId="{AF16474B-0482-45CE-B7CA-176EC04A9E0B}" destId="{48F11DC1-32DE-47F4-BEC5-08C8AF5B51DC}" srcOrd="2" destOrd="0" parTransId="{848E49BD-F02A-4CC0-9FF4-8441C000FC03}" sibTransId="{3E43C481-70AF-4A98-8F34-2F0239C69B12}"/>
    <dgm:cxn modelId="{8D50EE56-B94B-4653-860C-C9B102902D63}" srcId="{AF16474B-0482-45CE-B7CA-176EC04A9E0B}" destId="{09DBA3CB-B769-4811-8B5D-11DD865548BB}" srcOrd="1" destOrd="0" parTransId="{6183BE60-24EE-45B8-8877-80830B46189E}" sibTransId="{49AAD9A9-968F-4C8C-934C-415B2887B0DE}"/>
    <dgm:cxn modelId="{3DCB0B89-139A-449A-AC3E-8B8E2F497467}" type="presOf" srcId="{3438DD3E-BDA2-4C90-B8F8-247896A23E59}" destId="{3FDD2B3E-7C9B-44F2-9793-BF715FF1BFFE}" srcOrd="0" destOrd="0" presId="urn:microsoft.com/office/officeart/2005/8/layout/hProcess4"/>
    <dgm:cxn modelId="{9B84B2E4-849E-4D11-895C-9776CA39217A}" type="presOf" srcId="{49AAD9A9-968F-4C8C-934C-415B2887B0DE}" destId="{E14E3FE4-28BB-4D70-957F-708C210DF1F3}" srcOrd="0" destOrd="0" presId="urn:microsoft.com/office/officeart/2005/8/layout/hProcess4"/>
    <dgm:cxn modelId="{3146C868-6D71-4067-B96F-13ED51D741CA}" type="presOf" srcId="{48F11DC1-32DE-47F4-BEC5-08C8AF5B51DC}" destId="{A37BE79A-6D77-40EE-9104-AE8B2D3538BD}" srcOrd="0" destOrd="0" presId="urn:microsoft.com/office/officeart/2005/8/layout/hProcess4"/>
    <dgm:cxn modelId="{8220B560-FC4B-4651-88FE-3DA0FB7DACE0}" type="presOf" srcId="{AF16474B-0482-45CE-B7CA-176EC04A9E0B}" destId="{0F038726-CDDA-488C-9E90-58B49434E140}" srcOrd="0" destOrd="0" presId="urn:microsoft.com/office/officeart/2005/8/layout/hProcess4"/>
    <dgm:cxn modelId="{A525F614-E6C6-464B-BE2C-53EC17BDFBCC}" type="presOf" srcId="{09DBA3CB-B769-4811-8B5D-11DD865548BB}" destId="{52193DB3-0692-4B00-962C-4C380E5AD801}" srcOrd="0" destOrd="0" presId="urn:microsoft.com/office/officeart/2005/8/layout/hProcess4"/>
    <dgm:cxn modelId="{6291E762-4CF9-475F-AC4C-CFB2F871781A}" srcId="{AF16474B-0482-45CE-B7CA-176EC04A9E0B}" destId="{7C5D4064-4A16-4160-8405-6987D0204656}" srcOrd="0" destOrd="0" parTransId="{98938CEC-D541-47C2-937A-654BCDCA35BE}" sibTransId="{3438DD3E-BDA2-4C90-B8F8-247896A23E59}"/>
    <dgm:cxn modelId="{377109DC-1CC9-4B5C-B1D7-E0D398375D23}" type="presOf" srcId="{7C5D4064-4A16-4160-8405-6987D0204656}" destId="{38048B0A-1DFA-47B8-9CDA-C46CD7B6385D}" srcOrd="0" destOrd="0" presId="urn:microsoft.com/office/officeart/2005/8/layout/hProcess4"/>
    <dgm:cxn modelId="{602B2291-748C-4C6C-843A-9A1FD901BADB}" type="presParOf" srcId="{0F038726-CDDA-488C-9E90-58B49434E140}" destId="{79C56459-E195-4BEF-909E-139F8F169F48}" srcOrd="0" destOrd="0" presId="urn:microsoft.com/office/officeart/2005/8/layout/hProcess4"/>
    <dgm:cxn modelId="{4F71D021-BC5D-40A6-9DA4-A6A7CBE2BCF5}" type="presParOf" srcId="{0F038726-CDDA-488C-9E90-58B49434E140}" destId="{757EA5FC-F125-499A-8EA8-F07169513C65}" srcOrd="1" destOrd="0" presId="urn:microsoft.com/office/officeart/2005/8/layout/hProcess4"/>
    <dgm:cxn modelId="{313258BC-F1BC-4F40-8CF1-F2912196D5A2}" type="presParOf" srcId="{0F038726-CDDA-488C-9E90-58B49434E140}" destId="{66A0CBE8-01F4-479E-B4DE-62E7D3458E4A}" srcOrd="2" destOrd="0" presId="urn:microsoft.com/office/officeart/2005/8/layout/hProcess4"/>
    <dgm:cxn modelId="{4DC93AA8-B66E-426C-A102-D166400319CF}" type="presParOf" srcId="{66A0CBE8-01F4-479E-B4DE-62E7D3458E4A}" destId="{ED91BC86-1C1B-40EA-A045-153E34972DF8}" srcOrd="0" destOrd="0" presId="urn:microsoft.com/office/officeart/2005/8/layout/hProcess4"/>
    <dgm:cxn modelId="{8245F6A8-96C2-43B8-A243-CCD2BE24D293}" type="presParOf" srcId="{ED91BC86-1C1B-40EA-A045-153E34972DF8}" destId="{2C6464D2-32CD-4425-85DB-F6F4EBA2D678}" srcOrd="0" destOrd="0" presId="urn:microsoft.com/office/officeart/2005/8/layout/hProcess4"/>
    <dgm:cxn modelId="{FC730389-3725-431F-BD1B-CC246A0C2316}" type="presParOf" srcId="{ED91BC86-1C1B-40EA-A045-153E34972DF8}" destId="{28FD01B9-F3DB-472A-8376-26687C9D6844}" srcOrd="1" destOrd="0" presId="urn:microsoft.com/office/officeart/2005/8/layout/hProcess4"/>
    <dgm:cxn modelId="{6AEC6477-47EA-49B1-814D-578F52B0D986}" type="presParOf" srcId="{ED91BC86-1C1B-40EA-A045-153E34972DF8}" destId="{04591C26-84C2-40A0-9206-6C80110C767D}" srcOrd="2" destOrd="0" presId="urn:microsoft.com/office/officeart/2005/8/layout/hProcess4"/>
    <dgm:cxn modelId="{EC971CB5-339F-4836-B9DC-FF7C0F367BC1}" type="presParOf" srcId="{ED91BC86-1C1B-40EA-A045-153E34972DF8}" destId="{38048B0A-1DFA-47B8-9CDA-C46CD7B6385D}" srcOrd="3" destOrd="0" presId="urn:microsoft.com/office/officeart/2005/8/layout/hProcess4"/>
    <dgm:cxn modelId="{482F48AE-9FEB-4279-B6DA-D178DD6D8160}" type="presParOf" srcId="{ED91BC86-1C1B-40EA-A045-153E34972DF8}" destId="{59D06E9C-76AD-4982-BD23-DFB3AB30FFA3}" srcOrd="4" destOrd="0" presId="urn:microsoft.com/office/officeart/2005/8/layout/hProcess4"/>
    <dgm:cxn modelId="{A6D67CA2-A8EC-4397-BF86-54C5D27C1055}" type="presParOf" srcId="{66A0CBE8-01F4-479E-B4DE-62E7D3458E4A}" destId="{3FDD2B3E-7C9B-44F2-9793-BF715FF1BFFE}" srcOrd="1" destOrd="0" presId="urn:microsoft.com/office/officeart/2005/8/layout/hProcess4"/>
    <dgm:cxn modelId="{D9E5F84F-E919-4401-9D5E-079D1FA01E8C}" type="presParOf" srcId="{66A0CBE8-01F4-479E-B4DE-62E7D3458E4A}" destId="{9A4911F0-9ED0-4811-9BE4-218DE9E50BC8}" srcOrd="2" destOrd="0" presId="urn:microsoft.com/office/officeart/2005/8/layout/hProcess4"/>
    <dgm:cxn modelId="{ADAAA920-1CBF-4FDB-8C54-06922503D518}" type="presParOf" srcId="{9A4911F0-9ED0-4811-9BE4-218DE9E50BC8}" destId="{A84D8E9C-D593-448F-891E-66299517F5ED}" srcOrd="0" destOrd="0" presId="urn:microsoft.com/office/officeart/2005/8/layout/hProcess4"/>
    <dgm:cxn modelId="{B0E6DB23-27AE-43DF-A1D4-B4E9813EA3B3}" type="presParOf" srcId="{9A4911F0-9ED0-4811-9BE4-218DE9E50BC8}" destId="{1E241ABE-9BF6-4FEB-8778-CA5A06EE6B38}" srcOrd="1" destOrd="0" presId="urn:microsoft.com/office/officeart/2005/8/layout/hProcess4"/>
    <dgm:cxn modelId="{D2DDD5B5-85FA-40D3-BDF1-048016A7D2D3}" type="presParOf" srcId="{9A4911F0-9ED0-4811-9BE4-218DE9E50BC8}" destId="{195A5646-1043-4333-8AD8-855F9FD2C2EB}" srcOrd="2" destOrd="0" presId="urn:microsoft.com/office/officeart/2005/8/layout/hProcess4"/>
    <dgm:cxn modelId="{11CC63A6-A241-4B3B-B135-7FD9C1EC22E7}" type="presParOf" srcId="{9A4911F0-9ED0-4811-9BE4-218DE9E50BC8}" destId="{52193DB3-0692-4B00-962C-4C380E5AD801}" srcOrd="3" destOrd="0" presId="urn:microsoft.com/office/officeart/2005/8/layout/hProcess4"/>
    <dgm:cxn modelId="{07E16D9D-3721-4765-8AB1-E33E3F19EF69}" type="presParOf" srcId="{9A4911F0-9ED0-4811-9BE4-218DE9E50BC8}" destId="{73C63E9C-3BC5-4C2C-BD56-39D64301F26A}" srcOrd="4" destOrd="0" presId="urn:microsoft.com/office/officeart/2005/8/layout/hProcess4"/>
    <dgm:cxn modelId="{78AE1EF7-3774-40CE-8E12-1451F756C5EF}" type="presParOf" srcId="{66A0CBE8-01F4-479E-B4DE-62E7D3458E4A}" destId="{E14E3FE4-28BB-4D70-957F-708C210DF1F3}" srcOrd="3" destOrd="0" presId="urn:microsoft.com/office/officeart/2005/8/layout/hProcess4"/>
    <dgm:cxn modelId="{9AC1746C-D861-404E-A984-2F5451A8B375}" type="presParOf" srcId="{66A0CBE8-01F4-479E-B4DE-62E7D3458E4A}" destId="{DF6B44EE-CFD4-4239-B297-C10ABA05343A}" srcOrd="4" destOrd="0" presId="urn:microsoft.com/office/officeart/2005/8/layout/hProcess4"/>
    <dgm:cxn modelId="{7D7073C5-7016-4404-9034-10F34BA4E3C3}" type="presParOf" srcId="{DF6B44EE-CFD4-4239-B297-C10ABA05343A}" destId="{13B49029-0FD7-4CBB-B007-5B719D8219F0}" srcOrd="0" destOrd="0" presId="urn:microsoft.com/office/officeart/2005/8/layout/hProcess4"/>
    <dgm:cxn modelId="{9470E08C-4E6C-4CAF-B291-23DCF685D324}" type="presParOf" srcId="{DF6B44EE-CFD4-4239-B297-C10ABA05343A}" destId="{E81D5591-E07B-46C1-8C88-3173CE099B9D}" srcOrd="1" destOrd="0" presId="urn:microsoft.com/office/officeart/2005/8/layout/hProcess4"/>
    <dgm:cxn modelId="{902B87D2-2908-4843-AC29-19426593C7A6}" type="presParOf" srcId="{DF6B44EE-CFD4-4239-B297-C10ABA05343A}" destId="{4FEED5C5-DE27-4DBB-A8E6-E2BE5D0678AA}" srcOrd="2" destOrd="0" presId="urn:microsoft.com/office/officeart/2005/8/layout/hProcess4"/>
    <dgm:cxn modelId="{FD975937-0523-41FD-BABA-36C6C1E16F03}" type="presParOf" srcId="{DF6B44EE-CFD4-4239-B297-C10ABA05343A}" destId="{A37BE79A-6D77-40EE-9104-AE8B2D3538BD}" srcOrd="3" destOrd="0" presId="urn:microsoft.com/office/officeart/2005/8/layout/hProcess4"/>
    <dgm:cxn modelId="{387F7CDB-A714-4090-A0DB-C2F2265B0218}" type="presParOf" srcId="{DF6B44EE-CFD4-4239-B297-C10ABA05343A}" destId="{39D9C97E-03E2-4CBA-AFFC-E34998F00192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A69D514-5205-4E76-AE0E-093709A09669}" type="doc">
      <dgm:prSet loTypeId="urn:microsoft.com/office/officeart/2005/8/layout/hList6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FAA3556-BBE9-4386-B21B-C1400356F5E0}" type="pres">
      <dgm:prSet presAssocID="{5A69D514-5205-4E76-AE0E-093709A0966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</dgm:ptLst>
  <dgm:cxnLst>
    <dgm:cxn modelId="{EF237E57-DF56-432B-BE76-6196262DF5ED}" type="presOf" srcId="{5A69D514-5205-4E76-AE0E-093709A09669}" destId="{DFAA3556-BBE9-4386-B21B-C1400356F5E0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3032034-6DA8-4B20-821C-7325CAEDC084}" type="doc">
      <dgm:prSet loTypeId="urn:microsoft.com/office/officeart/2005/8/layout/h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AAB2BDDC-1A87-478B-9F6E-E611AD351E05}">
      <dgm:prSet phldrT="[Texto]"/>
      <dgm:spPr/>
      <dgm:t>
        <a:bodyPr/>
        <a:lstStyle/>
        <a:p>
          <a:r>
            <a:rPr lang="es-MX" b="1" dirty="0" smtClean="0"/>
            <a:t>Capital social de unión </a:t>
          </a:r>
          <a:endParaRPr lang="es-MX" dirty="0"/>
        </a:p>
      </dgm:t>
    </dgm:pt>
    <dgm:pt modelId="{3B319A4B-AAC9-412D-A008-4F61B05A8F01}" type="parTrans" cxnId="{18345141-685A-40E6-B453-EFC231FA4955}">
      <dgm:prSet/>
      <dgm:spPr/>
      <dgm:t>
        <a:bodyPr/>
        <a:lstStyle/>
        <a:p>
          <a:endParaRPr lang="es-MX"/>
        </a:p>
      </dgm:t>
    </dgm:pt>
    <dgm:pt modelId="{7D0EC051-5133-4950-8706-F539E53D41E9}" type="sibTrans" cxnId="{18345141-685A-40E6-B453-EFC231FA4955}">
      <dgm:prSet/>
      <dgm:spPr/>
      <dgm:t>
        <a:bodyPr/>
        <a:lstStyle/>
        <a:p>
          <a:endParaRPr lang="es-MX"/>
        </a:p>
      </dgm:t>
    </dgm:pt>
    <dgm:pt modelId="{9DD179CB-42AD-4DA5-86D6-84D4786C7A62}">
      <dgm:prSet phldrT="[Texto]"/>
      <dgm:spPr/>
      <dgm:t>
        <a:bodyPr/>
        <a:lstStyle/>
        <a:p>
          <a:r>
            <a:rPr lang="es-MX" b="1" dirty="0" smtClean="0"/>
            <a:t>Capital social de nexo </a:t>
          </a:r>
          <a:endParaRPr lang="es-MX" dirty="0"/>
        </a:p>
      </dgm:t>
    </dgm:pt>
    <dgm:pt modelId="{F9F0103F-BFA5-4108-9C7E-66B5B711CCBF}" type="parTrans" cxnId="{B2987E15-1751-48C3-AD2A-D8E5C4209E22}">
      <dgm:prSet/>
      <dgm:spPr/>
      <dgm:t>
        <a:bodyPr/>
        <a:lstStyle/>
        <a:p>
          <a:endParaRPr lang="es-MX"/>
        </a:p>
      </dgm:t>
    </dgm:pt>
    <dgm:pt modelId="{E5D043D5-7534-47E2-B4A8-F3C40BBDEDAD}" type="sibTrans" cxnId="{B2987E15-1751-48C3-AD2A-D8E5C4209E22}">
      <dgm:prSet/>
      <dgm:spPr/>
      <dgm:t>
        <a:bodyPr/>
        <a:lstStyle/>
        <a:p>
          <a:endParaRPr lang="es-MX"/>
        </a:p>
      </dgm:t>
    </dgm:pt>
    <dgm:pt modelId="{0F651F2C-C823-4A78-BA4E-BEC86AF940E7}">
      <dgm:prSet phldrT="[Texto]"/>
      <dgm:spPr/>
      <dgm:t>
        <a:bodyPr/>
        <a:lstStyle/>
        <a:p>
          <a:r>
            <a:rPr lang="es-MX" b="1" dirty="0" smtClean="0"/>
            <a:t>Capital social de puente</a:t>
          </a:r>
          <a:endParaRPr lang="es-MX" dirty="0"/>
        </a:p>
      </dgm:t>
    </dgm:pt>
    <dgm:pt modelId="{89BAC61C-41DD-4A9E-9620-B0383E4D5563}" type="parTrans" cxnId="{71289B2B-4C48-4AA4-81E3-9388F2C3E4A7}">
      <dgm:prSet/>
      <dgm:spPr/>
      <dgm:t>
        <a:bodyPr/>
        <a:lstStyle/>
        <a:p>
          <a:endParaRPr lang="es-MX"/>
        </a:p>
      </dgm:t>
    </dgm:pt>
    <dgm:pt modelId="{A8647626-CA9B-44CA-8A29-7E833FA871DD}" type="sibTrans" cxnId="{71289B2B-4C48-4AA4-81E3-9388F2C3E4A7}">
      <dgm:prSet/>
      <dgm:spPr/>
      <dgm:t>
        <a:bodyPr/>
        <a:lstStyle/>
        <a:p>
          <a:endParaRPr lang="es-MX"/>
        </a:p>
      </dgm:t>
    </dgm:pt>
    <dgm:pt modelId="{54D37A00-B468-448D-A805-654E88D6975E}" type="pres">
      <dgm:prSet presAssocID="{F3032034-6DA8-4B20-821C-7325CAEDC08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082FC43-5E5C-4D61-A117-44328FABAE0E}" type="pres">
      <dgm:prSet presAssocID="{AAB2BDDC-1A87-478B-9F6E-E611AD351E0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79EC31-7C8A-4B8A-9434-22C94283609C}" type="pres">
      <dgm:prSet presAssocID="{7D0EC051-5133-4950-8706-F539E53D41E9}" presName="sibTrans" presStyleCnt="0"/>
      <dgm:spPr/>
    </dgm:pt>
    <dgm:pt modelId="{8298E432-375F-446E-B88A-015770BCA233}" type="pres">
      <dgm:prSet presAssocID="{9DD179CB-42AD-4DA5-86D6-84D4786C7A6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6D6F6A-D83B-4B10-8CDA-9203A0A1FE64}" type="pres">
      <dgm:prSet presAssocID="{E5D043D5-7534-47E2-B4A8-F3C40BBDEDAD}" presName="sibTrans" presStyleCnt="0"/>
      <dgm:spPr/>
    </dgm:pt>
    <dgm:pt modelId="{3320AC6D-0DC3-41CD-B367-5C8826214EF3}" type="pres">
      <dgm:prSet presAssocID="{0F651F2C-C823-4A78-BA4E-BEC86AF940E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C3D9EF7-F8C6-403C-8F2F-40436C9E3207}" type="presOf" srcId="{9DD179CB-42AD-4DA5-86D6-84D4786C7A62}" destId="{8298E432-375F-446E-B88A-015770BCA233}" srcOrd="0" destOrd="0" presId="urn:microsoft.com/office/officeart/2005/8/layout/hList6"/>
    <dgm:cxn modelId="{B0E9E0B9-C8E1-4660-8BA6-EE2F66AF1066}" type="presOf" srcId="{AAB2BDDC-1A87-478B-9F6E-E611AD351E05}" destId="{9082FC43-5E5C-4D61-A117-44328FABAE0E}" srcOrd="0" destOrd="0" presId="urn:microsoft.com/office/officeart/2005/8/layout/hList6"/>
    <dgm:cxn modelId="{148C4863-7731-4952-8A3C-A965E69976B5}" type="presOf" srcId="{0F651F2C-C823-4A78-BA4E-BEC86AF940E7}" destId="{3320AC6D-0DC3-41CD-B367-5C8826214EF3}" srcOrd="0" destOrd="0" presId="urn:microsoft.com/office/officeart/2005/8/layout/hList6"/>
    <dgm:cxn modelId="{71289B2B-4C48-4AA4-81E3-9388F2C3E4A7}" srcId="{F3032034-6DA8-4B20-821C-7325CAEDC084}" destId="{0F651F2C-C823-4A78-BA4E-BEC86AF940E7}" srcOrd="2" destOrd="0" parTransId="{89BAC61C-41DD-4A9E-9620-B0383E4D5563}" sibTransId="{A8647626-CA9B-44CA-8A29-7E833FA871DD}"/>
    <dgm:cxn modelId="{010DAB1C-3E8E-4091-A944-05D6E0C7B05D}" type="presOf" srcId="{F3032034-6DA8-4B20-821C-7325CAEDC084}" destId="{54D37A00-B468-448D-A805-654E88D6975E}" srcOrd="0" destOrd="0" presId="urn:microsoft.com/office/officeart/2005/8/layout/hList6"/>
    <dgm:cxn modelId="{B2987E15-1751-48C3-AD2A-D8E5C4209E22}" srcId="{F3032034-6DA8-4B20-821C-7325CAEDC084}" destId="{9DD179CB-42AD-4DA5-86D6-84D4786C7A62}" srcOrd="1" destOrd="0" parTransId="{F9F0103F-BFA5-4108-9C7E-66B5B711CCBF}" sibTransId="{E5D043D5-7534-47E2-B4A8-F3C40BBDEDAD}"/>
    <dgm:cxn modelId="{18345141-685A-40E6-B453-EFC231FA4955}" srcId="{F3032034-6DA8-4B20-821C-7325CAEDC084}" destId="{AAB2BDDC-1A87-478B-9F6E-E611AD351E05}" srcOrd="0" destOrd="0" parTransId="{3B319A4B-AAC9-412D-A008-4F61B05A8F01}" sibTransId="{7D0EC051-5133-4950-8706-F539E53D41E9}"/>
    <dgm:cxn modelId="{84067E8E-E1CB-407F-B188-29EF1C0B68BB}" type="presParOf" srcId="{54D37A00-B468-448D-A805-654E88D6975E}" destId="{9082FC43-5E5C-4D61-A117-44328FABAE0E}" srcOrd="0" destOrd="0" presId="urn:microsoft.com/office/officeart/2005/8/layout/hList6"/>
    <dgm:cxn modelId="{B7CE8339-9C73-4415-B0A2-5ACF1ADEA75D}" type="presParOf" srcId="{54D37A00-B468-448D-A805-654E88D6975E}" destId="{B179EC31-7C8A-4B8A-9434-22C94283609C}" srcOrd="1" destOrd="0" presId="urn:microsoft.com/office/officeart/2005/8/layout/hList6"/>
    <dgm:cxn modelId="{C580A2EF-CDD4-49A4-9E76-9ACD691F40B8}" type="presParOf" srcId="{54D37A00-B468-448D-A805-654E88D6975E}" destId="{8298E432-375F-446E-B88A-015770BCA233}" srcOrd="2" destOrd="0" presId="urn:microsoft.com/office/officeart/2005/8/layout/hList6"/>
    <dgm:cxn modelId="{56533CDF-A03E-4B4F-98DF-2EE5D1F33FFC}" type="presParOf" srcId="{54D37A00-B468-448D-A805-654E88D6975E}" destId="{736D6F6A-D83B-4B10-8CDA-9203A0A1FE64}" srcOrd="3" destOrd="0" presId="urn:microsoft.com/office/officeart/2005/8/layout/hList6"/>
    <dgm:cxn modelId="{1CD759F1-777D-4B0C-83B9-E49B11F76AA2}" type="presParOf" srcId="{54D37A00-B468-448D-A805-654E88D6975E}" destId="{3320AC6D-0DC3-41CD-B367-5C8826214EF3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EE589-8E29-47B0-9715-46153198DC7A}">
      <dsp:nvSpPr>
        <dsp:cNvPr id="0" name=""/>
        <dsp:cNvSpPr/>
      </dsp:nvSpPr>
      <dsp:spPr>
        <a:xfrm rot="5400000">
          <a:off x="3280932" y="-266739"/>
          <a:ext cx="1831606" cy="236836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Calibri" charset="0"/>
            </a:rPr>
            <a:t>Generan información y conocimientos más completos.</a:t>
          </a:r>
          <a:endParaRPr lang="es-MX" sz="1400" kern="1200" dirty="0"/>
        </a:p>
      </dsp:txBody>
      <dsp:txXfrm rot="-5400000">
        <a:off x="3407280" y="306909"/>
        <a:ext cx="1578911" cy="1221070"/>
      </dsp:txXfrm>
    </dsp:sp>
    <dsp:sp modelId="{6DE8EEBB-461A-4685-B8B6-00E58FE2A46B}">
      <dsp:nvSpPr>
        <dsp:cNvPr id="0" name=""/>
        <dsp:cNvSpPr/>
      </dsp:nvSpPr>
      <dsp:spPr>
        <a:xfrm>
          <a:off x="5041838" y="367962"/>
          <a:ext cx="2044072" cy="1098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156E7E-07DE-4103-A6DC-9251B90FCB3D}">
      <dsp:nvSpPr>
        <dsp:cNvPr id="0" name=""/>
        <dsp:cNvSpPr/>
      </dsp:nvSpPr>
      <dsp:spPr>
        <a:xfrm rot="16200000" flipH="1">
          <a:off x="2058379" y="1265671"/>
          <a:ext cx="269575" cy="19271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-619304"/>
                <a:satOff val="6209"/>
                <a:lumOff val="-4314"/>
                <a:alphaOff val="0"/>
                <a:shade val="63000"/>
                <a:satMod val="165000"/>
              </a:schemeClr>
            </a:gs>
            <a:gs pos="30000">
              <a:schemeClr val="accent5">
                <a:hueOff val="-619304"/>
                <a:satOff val="6209"/>
                <a:lumOff val="-4314"/>
                <a:alphaOff val="0"/>
                <a:shade val="58000"/>
                <a:satMod val="165000"/>
              </a:schemeClr>
            </a:gs>
            <a:gs pos="75000">
              <a:schemeClr val="accent5">
                <a:hueOff val="-619304"/>
                <a:satOff val="6209"/>
                <a:lumOff val="-4314"/>
                <a:alphaOff val="0"/>
                <a:shade val="30000"/>
                <a:satMod val="175000"/>
              </a:schemeClr>
            </a:gs>
            <a:gs pos="100000">
              <a:schemeClr val="accent5">
                <a:hueOff val="-619304"/>
                <a:satOff val="6209"/>
                <a:lumOff val="-4314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/>
        </a:p>
      </dsp:txBody>
      <dsp:txXfrm rot="-5400000">
        <a:off x="2124349" y="1265766"/>
        <a:ext cx="137635" cy="192527"/>
      </dsp:txXfrm>
    </dsp:sp>
    <dsp:sp modelId="{D9416A48-7BF9-40CA-A809-1FDAA3BB20FE}">
      <dsp:nvSpPr>
        <dsp:cNvPr id="0" name=""/>
        <dsp:cNvSpPr/>
      </dsp:nvSpPr>
      <dsp:spPr>
        <a:xfrm rot="5400000">
          <a:off x="313409" y="232951"/>
          <a:ext cx="2020554" cy="2647373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importancia de los grupos como redes sociales </a:t>
          </a:r>
          <a:endParaRPr lang="es-MX" sz="2000" kern="1200" dirty="0"/>
        </a:p>
      </dsp:txBody>
      <dsp:txXfrm rot="-5400000">
        <a:off x="441229" y="883119"/>
        <a:ext cx="1764915" cy="1347036"/>
      </dsp:txXfrm>
    </dsp:sp>
    <dsp:sp modelId="{B9FD2EFA-B29F-4C3C-8E88-A1D4CDA728D8}">
      <dsp:nvSpPr>
        <dsp:cNvPr id="0" name=""/>
        <dsp:cNvSpPr/>
      </dsp:nvSpPr>
      <dsp:spPr>
        <a:xfrm>
          <a:off x="492128" y="2017104"/>
          <a:ext cx="1978134" cy="1098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>
        <a:off x="492128" y="2017104"/>
        <a:ext cx="1978134" cy="1098963"/>
      </dsp:txXfrm>
    </dsp:sp>
    <dsp:sp modelId="{5FA4D309-AEDD-4481-8B1D-0E0D7A0A641D}">
      <dsp:nvSpPr>
        <dsp:cNvPr id="0" name=""/>
        <dsp:cNvSpPr/>
      </dsp:nvSpPr>
      <dsp:spPr>
        <a:xfrm rot="5400000">
          <a:off x="4138124" y="1329928"/>
          <a:ext cx="1831606" cy="247331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-1857911"/>
                <a:satOff val="18626"/>
                <a:lumOff val="-12941"/>
                <a:alphaOff val="0"/>
                <a:shade val="63000"/>
                <a:satMod val="165000"/>
              </a:schemeClr>
            </a:gs>
            <a:gs pos="30000">
              <a:schemeClr val="accent5">
                <a:hueOff val="-1857911"/>
                <a:satOff val="18626"/>
                <a:lumOff val="-12941"/>
                <a:alphaOff val="0"/>
                <a:shade val="58000"/>
                <a:satMod val="165000"/>
              </a:schemeClr>
            </a:gs>
            <a:gs pos="75000">
              <a:schemeClr val="accent5">
                <a:hueOff val="-1857911"/>
                <a:satOff val="18626"/>
                <a:lumOff val="-12941"/>
                <a:alphaOff val="0"/>
                <a:shade val="30000"/>
                <a:satMod val="175000"/>
              </a:schemeClr>
            </a:gs>
            <a:gs pos="100000">
              <a:schemeClr val="accent5">
                <a:hueOff val="-1857911"/>
                <a:satOff val="18626"/>
                <a:lumOff val="-12941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Calibri" charset="0"/>
            </a:rPr>
            <a:t>Ofrecen puntos de vista mucho más diversos.</a:t>
          </a:r>
          <a:endParaRPr lang="es-MX" sz="1400" kern="1200" dirty="0"/>
        </a:p>
      </dsp:txBody>
      <dsp:txXfrm rot="-5400000">
        <a:off x="4229489" y="1956050"/>
        <a:ext cx="1648877" cy="1221070"/>
      </dsp:txXfrm>
    </dsp:sp>
    <dsp:sp modelId="{27D1CD0F-2ACD-45A5-9E80-C1676CFB6AF7}">
      <dsp:nvSpPr>
        <dsp:cNvPr id="0" name=""/>
        <dsp:cNvSpPr/>
      </dsp:nvSpPr>
      <dsp:spPr>
        <a:xfrm rot="5400000">
          <a:off x="3280932" y="2940571"/>
          <a:ext cx="1831606" cy="2550313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-2477214"/>
                <a:satOff val="24835"/>
                <a:lumOff val="-17255"/>
                <a:alphaOff val="0"/>
                <a:shade val="63000"/>
                <a:satMod val="165000"/>
              </a:schemeClr>
            </a:gs>
            <a:gs pos="30000">
              <a:schemeClr val="accent5">
                <a:hueOff val="-2477214"/>
                <a:satOff val="24835"/>
                <a:lumOff val="-17255"/>
                <a:alphaOff val="0"/>
                <a:shade val="58000"/>
                <a:satMod val="165000"/>
              </a:schemeClr>
            </a:gs>
            <a:gs pos="75000">
              <a:schemeClr val="accent5">
                <a:hueOff val="-2477214"/>
                <a:satOff val="24835"/>
                <a:lumOff val="-17255"/>
                <a:alphaOff val="0"/>
                <a:shade val="30000"/>
                <a:satMod val="175000"/>
              </a:schemeClr>
            </a:gs>
            <a:gs pos="100000">
              <a:schemeClr val="accent5">
                <a:hueOff val="-2477214"/>
                <a:satOff val="24835"/>
                <a:lumOff val="-17255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Calibri" charset="0"/>
            </a:rPr>
            <a:t>Toman decisiones de mejor calidad.</a:t>
          </a:r>
          <a:endParaRPr lang="es-MX" sz="1400" kern="1200" dirty="0"/>
        </a:p>
      </dsp:txBody>
      <dsp:txXfrm rot="-5400000">
        <a:off x="3346631" y="3605192"/>
        <a:ext cx="1700209" cy="1221070"/>
      </dsp:txXfrm>
    </dsp:sp>
    <dsp:sp modelId="{5A6BB126-B5AF-4ED5-A7F5-BC8FA73F6B15}">
      <dsp:nvSpPr>
        <dsp:cNvPr id="0" name=""/>
        <dsp:cNvSpPr/>
      </dsp:nvSpPr>
      <dsp:spPr>
        <a:xfrm>
          <a:off x="5041838" y="3666245"/>
          <a:ext cx="2044072" cy="1098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500C09-5D66-48AD-B29F-2704871BD234}">
      <dsp:nvSpPr>
        <dsp:cNvPr id="0" name=""/>
        <dsp:cNvSpPr/>
      </dsp:nvSpPr>
      <dsp:spPr>
        <a:xfrm rot="5400000">
          <a:off x="575077" y="2804207"/>
          <a:ext cx="1831606" cy="2590023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-3096518"/>
                <a:satOff val="31044"/>
                <a:lumOff val="-21569"/>
                <a:alphaOff val="0"/>
                <a:shade val="63000"/>
                <a:satMod val="165000"/>
              </a:schemeClr>
            </a:gs>
            <a:gs pos="30000">
              <a:schemeClr val="accent5">
                <a:hueOff val="-3096518"/>
                <a:satOff val="31044"/>
                <a:lumOff val="-21569"/>
                <a:alphaOff val="0"/>
                <a:shade val="58000"/>
                <a:satMod val="165000"/>
              </a:schemeClr>
            </a:gs>
            <a:gs pos="75000">
              <a:schemeClr val="accent5">
                <a:hueOff val="-3096518"/>
                <a:satOff val="31044"/>
                <a:lumOff val="-21569"/>
                <a:alphaOff val="0"/>
                <a:shade val="30000"/>
                <a:satMod val="175000"/>
              </a:schemeClr>
            </a:gs>
            <a:gs pos="100000">
              <a:schemeClr val="accent5">
                <a:hueOff val="-3096518"/>
                <a:satOff val="31044"/>
                <a:lumOff val="-21569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Calibri" charset="0"/>
            </a:rPr>
            <a:t>Facilitan que la solución sea aceptada.</a:t>
          </a:r>
          <a:endParaRPr lang="es-MX" sz="1400" kern="1200" dirty="0"/>
        </a:p>
      </dsp:txBody>
      <dsp:txXfrm rot="-5400000">
        <a:off x="627539" y="3488684"/>
        <a:ext cx="1726682" cy="12210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A7EB2-284A-47AC-9936-45497989D932}">
      <dsp:nvSpPr>
        <dsp:cNvPr id="0" name=""/>
        <dsp:cNvSpPr/>
      </dsp:nvSpPr>
      <dsp:spPr>
        <a:xfrm>
          <a:off x="0" y="0"/>
          <a:ext cx="4461190" cy="446119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424B249-044F-4BD3-A28F-BBE82CB566AE}">
      <dsp:nvSpPr>
        <dsp:cNvPr id="0" name=""/>
        <dsp:cNvSpPr/>
      </dsp:nvSpPr>
      <dsp:spPr>
        <a:xfrm>
          <a:off x="2230595" y="0"/>
          <a:ext cx="5546269" cy="446119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Ayudan a </a:t>
          </a:r>
          <a:r>
            <a:rPr lang="es-ES" sz="1500" b="1" kern="1200" dirty="0" smtClean="0"/>
            <a:t>promover la creación de redes sociales</a:t>
          </a:r>
          <a:r>
            <a:rPr lang="es-ES" sz="1500" kern="1200" dirty="0" smtClean="0"/>
            <a:t> a través de la difusión en las redes digitales.</a:t>
          </a:r>
          <a:endParaRPr lang="es-MX" sz="1500" kern="1200" dirty="0"/>
        </a:p>
      </dsp:txBody>
      <dsp:txXfrm>
        <a:off x="2230595" y="0"/>
        <a:ext cx="5546269" cy="948002"/>
      </dsp:txXfrm>
    </dsp:sp>
    <dsp:sp modelId="{68A94963-1FD3-4F7E-BB65-2AD5173B37C3}">
      <dsp:nvSpPr>
        <dsp:cNvPr id="0" name=""/>
        <dsp:cNvSpPr/>
      </dsp:nvSpPr>
      <dsp:spPr>
        <a:xfrm>
          <a:off x="585531" y="948002"/>
          <a:ext cx="3290127" cy="329012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-1032173"/>
                <a:satOff val="10348"/>
                <a:lumOff val="-7190"/>
                <a:alphaOff val="0"/>
                <a:shade val="63000"/>
                <a:satMod val="165000"/>
              </a:schemeClr>
            </a:gs>
            <a:gs pos="30000">
              <a:schemeClr val="accent5">
                <a:hueOff val="-1032173"/>
                <a:satOff val="10348"/>
                <a:lumOff val="-7190"/>
                <a:alphaOff val="0"/>
                <a:shade val="58000"/>
                <a:satMod val="165000"/>
              </a:schemeClr>
            </a:gs>
            <a:gs pos="75000">
              <a:schemeClr val="accent5">
                <a:hueOff val="-1032173"/>
                <a:satOff val="10348"/>
                <a:lumOff val="-7190"/>
                <a:alphaOff val="0"/>
                <a:shade val="30000"/>
                <a:satMod val="175000"/>
              </a:schemeClr>
            </a:gs>
            <a:gs pos="100000">
              <a:schemeClr val="accent5">
                <a:hueOff val="-1032173"/>
                <a:satOff val="10348"/>
                <a:lumOff val="-719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9B33C9A-6ADE-467A-8C87-10316A390D00}">
      <dsp:nvSpPr>
        <dsp:cNvPr id="0" name=""/>
        <dsp:cNvSpPr/>
      </dsp:nvSpPr>
      <dsp:spPr>
        <a:xfrm>
          <a:off x="2230595" y="948002"/>
          <a:ext cx="5546269" cy="32901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032173"/>
              <a:satOff val="10348"/>
              <a:lumOff val="-719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Proporcionan canales de comunicación y aprendizaje para la mejora de productos y servicios. </a:t>
          </a:r>
          <a:endParaRPr lang="es-MX" sz="1500" kern="1200" dirty="0"/>
        </a:p>
      </dsp:txBody>
      <dsp:txXfrm>
        <a:off x="2230595" y="948002"/>
        <a:ext cx="5546269" cy="948002"/>
      </dsp:txXfrm>
    </dsp:sp>
    <dsp:sp modelId="{3A552BF4-DFE0-4F03-9C86-55F2A6922B11}">
      <dsp:nvSpPr>
        <dsp:cNvPr id="0" name=""/>
        <dsp:cNvSpPr/>
      </dsp:nvSpPr>
      <dsp:spPr>
        <a:xfrm>
          <a:off x="1171062" y="1896005"/>
          <a:ext cx="2119065" cy="211906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-2064345"/>
                <a:satOff val="20696"/>
                <a:lumOff val="-14379"/>
                <a:alphaOff val="0"/>
                <a:shade val="63000"/>
                <a:satMod val="165000"/>
              </a:schemeClr>
            </a:gs>
            <a:gs pos="30000">
              <a:schemeClr val="accent5">
                <a:hueOff val="-2064345"/>
                <a:satOff val="20696"/>
                <a:lumOff val="-14379"/>
                <a:alphaOff val="0"/>
                <a:shade val="58000"/>
                <a:satMod val="165000"/>
              </a:schemeClr>
            </a:gs>
            <a:gs pos="75000">
              <a:schemeClr val="accent5">
                <a:hueOff val="-2064345"/>
                <a:satOff val="20696"/>
                <a:lumOff val="-14379"/>
                <a:alphaOff val="0"/>
                <a:shade val="30000"/>
                <a:satMod val="175000"/>
              </a:schemeClr>
            </a:gs>
            <a:gs pos="100000">
              <a:schemeClr val="accent5">
                <a:hueOff val="-2064345"/>
                <a:satOff val="20696"/>
                <a:lumOff val="-14379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66B894C-8E02-48DB-A390-E59A250AD659}">
      <dsp:nvSpPr>
        <dsp:cNvPr id="0" name=""/>
        <dsp:cNvSpPr/>
      </dsp:nvSpPr>
      <dsp:spPr>
        <a:xfrm>
          <a:off x="2230595" y="1896005"/>
          <a:ext cx="5546269" cy="211906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064345"/>
              <a:satOff val="20696"/>
              <a:lumOff val="-14379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Son la fuerza impulsora para </a:t>
          </a:r>
          <a:r>
            <a:rPr lang="es-ES" sz="1500" b="1" kern="1200" dirty="0" smtClean="0"/>
            <a:t>eliminar barreras físicas y temporales</a:t>
          </a:r>
          <a:r>
            <a:rPr lang="es-ES" sz="1500" kern="1200" dirty="0" smtClean="0"/>
            <a:t>, mediante la transmisión de conocimientos a través de diferentes culturas.</a:t>
          </a:r>
          <a:endParaRPr lang="es-MX" sz="1500" kern="1200" dirty="0"/>
        </a:p>
      </dsp:txBody>
      <dsp:txXfrm>
        <a:off x="2230595" y="1896005"/>
        <a:ext cx="5546269" cy="948002"/>
      </dsp:txXfrm>
    </dsp:sp>
    <dsp:sp modelId="{913E2AE6-91A7-45C2-9E27-462F19968BCA}">
      <dsp:nvSpPr>
        <dsp:cNvPr id="0" name=""/>
        <dsp:cNvSpPr/>
      </dsp:nvSpPr>
      <dsp:spPr>
        <a:xfrm>
          <a:off x="1756593" y="2844008"/>
          <a:ext cx="948002" cy="94800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-3096518"/>
                <a:satOff val="31044"/>
                <a:lumOff val="-21569"/>
                <a:alphaOff val="0"/>
                <a:shade val="63000"/>
                <a:satMod val="165000"/>
              </a:schemeClr>
            </a:gs>
            <a:gs pos="30000">
              <a:schemeClr val="accent5">
                <a:hueOff val="-3096518"/>
                <a:satOff val="31044"/>
                <a:lumOff val="-21569"/>
                <a:alphaOff val="0"/>
                <a:shade val="58000"/>
                <a:satMod val="165000"/>
              </a:schemeClr>
            </a:gs>
            <a:gs pos="75000">
              <a:schemeClr val="accent5">
                <a:hueOff val="-3096518"/>
                <a:satOff val="31044"/>
                <a:lumOff val="-21569"/>
                <a:alphaOff val="0"/>
                <a:shade val="30000"/>
                <a:satMod val="175000"/>
              </a:schemeClr>
            </a:gs>
            <a:gs pos="100000">
              <a:schemeClr val="accent5">
                <a:hueOff val="-3096518"/>
                <a:satOff val="31044"/>
                <a:lumOff val="-21569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1AD3420-EF23-4346-A952-BACE65638FAC}">
      <dsp:nvSpPr>
        <dsp:cNvPr id="0" name=""/>
        <dsp:cNvSpPr/>
      </dsp:nvSpPr>
      <dsp:spPr>
        <a:xfrm>
          <a:off x="2230595" y="2844008"/>
          <a:ext cx="5546269" cy="94800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096518"/>
              <a:satOff val="31044"/>
              <a:lumOff val="-21569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Juegan un papel importante en el proceso de globalización a través la apertura de canales de comunicación, fomentando el desarrollo humano y permitiendo mejorar los productos y servicios .</a:t>
          </a:r>
          <a:endParaRPr lang="es-MX" sz="1500" kern="1200" dirty="0"/>
        </a:p>
      </dsp:txBody>
      <dsp:txXfrm>
        <a:off x="2230595" y="2844008"/>
        <a:ext cx="5546269" cy="9480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5B8200-D79F-45CD-A113-F99930CF0D40}">
      <dsp:nvSpPr>
        <dsp:cNvPr id="0" name=""/>
        <dsp:cNvSpPr/>
      </dsp:nvSpPr>
      <dsp:spPr>
        <a:xfrm rot="5400000">
          <a:off x="-98077" y="100151"/>
          <a:ext cx="653851" cy="457696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/>
        </a:p>
      </dsp:txBody>
      <dsp:txXfrm rot="-5400000">
        <a:off x="1" y="230921"/>
        <a:ext cx="457696" cy="196155"/>
      </dsp:txXfrm>
    </dsp:sp>
    <dsp:sp modelId="{156B01A6-F3CE-4CC1-A366-759F73A746CD}">
      <dsp:nvSpPr>
        <dsp:cNvPr id="0" name=""/>
        <dsp:cNvSpPr/>
      </dsp:nvSpPr>
      <dsp:spPr>
        <a:xfrm rot="5400000">
          <a:off x="3064346" y="-2604576"/>
          <a:ext cx="425003" cy="56383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>
              <a:latin typeface="Calibri" charset="0"/>
            </a:rPr>
            <a:t>Recibir y contestar preguntas de los clientes</a:t>
          </a:r>
          <a:endParaRPr lang="es-MX" sz="1600" kern="1200" dirty="0"/>
        </a:p>
      </dsp:txBody>
      <dsp:txXfrm rot="-5400000">
        <a:off x="457697" y="22820"/>
        <a:ext cx="5617556" cy="383509"/>
      </dsp:txXfrm>
    </dsp:sp>
    <dsp:sp modelId="{62A1EC9D-AA70-4709-92AD-AAAD46168093}">
      <dsp:nvSpPr>
        <dsp:cNvPr id="0" name=""/>
        <dsp:cNvSpPr/>
      </dsp:nvSpPr>
      <dsp:spPr>
        <a:xfrm rot="5400000">
          <a:off x="-98077" y="667818"/>
          <a:ext cx="653851" cy="457696"/>
        </a:xfrm>
        <a:prstGeom prst="chevron">
          <a:avLst/>
        </a:prstGeom>
        <a:gradFill rotWithShape="0">
          <a:gsLst>
            <a:gs pos="0">
              <a:schemeClr val="accent5">
                <a:hueOff val="-516086"/>
                <a:satOff val="5174"/>
                <a:lumOff val="-3595"/>
                <a:alphaOff val="0"/>
                <a:shade val="63000"/>
                <a:satMod val="165000"/>
              </a:schemeClr>
            </a:gs>
            <a:gs pos="30000">
              <a:schemeClr val="accent5">
                <a:hueOff val="-516086"/>
                <a:satOff val="5174"/>
                <a:lumOff val="-3595"/>
                <a:alphaOff val="0"/>
                <a:shade val="58000"/>
                <a:satMod val="165000"/>
              </a:schemeClr>
            </a:gs>
            <a:gs pos="75000">
              <a:schemeClr val="accent5">
                <a:hueOff val="-516086"/>
                <a:satOff val="5174"/>
                <a:lumOff val="-3595"/>
                <a:alphaOff val="0"/>
                <a:shade val="30000"/>
                <a:satMod val="175000"/>
              </a:schemeClr>
            </a:gs>
            <a:gs pos="100000">
              <a:schemeClr val="accent5">
                <a:hueOff val="-516086"/>
                <a:satOff val="5174"/>
                <a:lumOff val="-3595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5">
              <a:hueOff val="-516086"/>
              <a:satOff val="5174"/>
              <a:lumOff val="-3595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/>
        </a:p>
      </dsp:txBody>
      <dsp:txXfrm rot="-5400000">
        <a:off x="1" y="798588"/>
        <a:ext cx="457696" cy="196155"/>
      </dsp:txXfrm>
    </dsp:sp>
    <dsp:sp modelId="{CB706B37-6394-4713-A270-DA0F632706A9}">
      <dsp:nvSpPr>
        <dsp:cNvPr id="0" name=""/>
        <dsp:cNvSpPr/>
      </dsp:nvSpPr>
      <dsp:spPr>
        <a:xfrm rot="5400000">
          <a:off x="3064346" y="-2036909"/>
          <a:ext cx="425003" cy="56383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16086"/>
              <a:satOff val="5174"/>
              <a:lumOff val="-3595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>
              <a:latin typeface="Calibri" charset="0"/>
            </a:rPr>
            <a:t>Compartir novedades sobre las empresa y sus productos</a:t>
          </a:r>
          <a:endParaRPr lang="es-MX" sz="1600" kern="1200" dirty="0"/>
        </a:p>
      </dsp:txBody>
      <dsp:txXfrm rot="-5400000">
        <a:off x="457697" y="590487"/>
        <a:ext cx="5617556" cy="383509"/>
      </dsp:txXfrm>
    </dsp:sp>
    <dsp:sp modelId="{73430630-0DE1-4485-9E3A-93644A50A678}">
      <dsp:nvSpPr>
        <dsp:cNvPr id="0" name=""/>
        <dsp:cNvSpPr/>
      </dsp:nvSpPr>
      <dsp:spPr>
        <a:xfrm rot="5400000">
          <a:off x="-98077" y="1235485"/>
          <a:ext cx="653851" cy="457696"/>
        </a:xfrm>
        <a:prstGeom prst="chevron">
          <a:avLst/>
        </a:prstGeom>
        <a:gradFill rotWithShape="0">
          <a:gsLst>
            <a:gs pos="0">
              <a:schemeClr val="accent5">
                <a:hueOff val="-1032173"/>
                <a:satOff val="10348"/>
                <a:lumOff val="-7190"/>
                <a:alphaOff val="0"/>
                <a:shade val="63000"/>
                <a:satMod val="165000"/>
              </a:schemeClr>
            </a:gs>
            <a:gs pos="30000">
              <a:schemeClr val="accent5">
                <a:hueOff val="-1032173"/>
                <a:satOff val="10348"/>
                <a:lumOff val="-7190"/>
                <a:alphaOff val="0"/>
                <a:shade val="58000"/>
                <a:satMod val="165000"/>
              </a:schemeClr>
            </a:gs>
            <a:gs pos="75000">
              <a:schemeClr val="accent5">
                <a:hueOff val="-1032173"/>
                <a:satOff val="10348"/>
                <a:lumOff val="-7190"/>
                <a:alphaOff val="0"/>
                <a:shade val="30000"/>
                <a:satMod val="175000"/>
              </a:schemeClr>
            </a:gs>
            <a:gs pos="100000">
              <a:schemeClr val="accent5">
                <a:hueOff val="-1032173"/>
                <a:satOff val="10348"/>
                <a:lumOff val="-719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5">
              <a:hueOff val="-1032173"/>
              <a:satOff val="10348"/>
              <a:lumOff val="-719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/>
        </a:p>
      </dsp:txBody>
      <dsp:txXfrm rot="-5400000">
        <a:off x="1" y="1366255"/>
        <a:ext cx="457696" cy="196155"/>
      </dsp:txXfrm>
    </dsp:sp>
    <dsp:sp modelId="{F3F7AFE4-70F9-4579-877B-2ADD13BAC9E4}">
      <dsp:nvSpPr>
        <dsp:cNvPr id="0" name=""/>
        <dsp:cNvSpPr/>
      </dsp:nvSpPr>
      <dsp:spPr>
        <a:xfrm rot="5400000">
          <a:off x="3064346" y="-1469242"/>
          <a:ext cx="425003" cy="56383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032173"/>
              <a:satOff val="10348"/>
              <a:lumOff val="-719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err="1" smtClean="0"/>
            <a:t>Retwittear</a:t>
          </a:r>
          <a:r>
            <a:rPr lang="es-MX" sz="1600" kern="1200" dirty="0" smtClean="0"/>
            <a:t> información publicada por otros</a:t>
          </a:r>
          <a:endParaRPr lang="es-MX" sz="1600" kern="1200" dirty="0"/>
        </a:p>
      </dsp:txBody>
      <dsp:txXfrm rot="-5400000">
        <a:off x="457697" y="1158154"/>
        <a:ext cx="5617556" cy="383509"/>
      </dsp:txXfrm>
    </dsp:sp>
    <dsp:sp modelId="{39B48162-1CD6-4958-BB6B-5D9E43A509E5}">
      <dsp:nvSpPr>
        <dsp:cNvPr id="0" name=""/>
        <dsp:cNvSpPr/>
      </dsp:nvSpPr>
      <dsp:spPr>
        <a:xfrm rot="5400000">
          <a:off x="-98077" y="1803151"/>
          <a:ext cx="653851" cy="457696"/>
        </a:xfrm>
        <a:prstGeom prst="chevron">
          <a:avLst/>
        </a:prstGeom>
        <a:gradFill rotWithShape="0">
          <a:gsLst>
            <a:gs pos="0">
              <a:schemeClr val="accent5">
                <a:hueOff val="-1548259"/>
                <a:satOff val="15522"/>
                <a:lumOff val="-10784"/>
                <a:alphaOff val="0"/>
                <a:shade val="63000"/>
                <a:satMod val="165000"/>
              </a:schemeClr>
            </a:gs>
            <a:gs pos="30000">
              <a:schemeClr val="accent5">
                <a:hueOff val="-1548259"/>
                <a:satOff val="15522"/>
                <a:lumOff val="-10784"/>
                <a:alphaOff val="0"/>
                <a:shade val="58000"/>
                <a:satMod val="165000"/>
              </a:schemeClr>
            </a:gs>
            <a:gs pos="75000">
              <a:schemeClr val="accent5">
                <a:hueOff val="-1548259"/>
                <a:satOff val="15522"/>
                <a:lumOff val="-10784"/>
                <a:alphaOff val="0"/>
                <a:shade val="30000"/>
                <a:satMod val="175000"/>
              </a:schemeClr>
            </a:gs>
            <a:gs pos="100000">
              <a:schemeClr val="accent5">
                <a:hueOff val="-1548259"/>
                <a:satOff val="15522"/>
                <a:lumOff val="-10784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5">
              <a:hueOff val="-1548259"/>
              <a:satOff val="15522"/>
              <a:lumOff val="-10784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/>
        </a:p>
      </dsp:txBody>
      <dsp:txXfrm rot="-5400000">
        <a:off x="1" y="1933921"/>
        <a:ext cx="457696" cy="196155"/>
      </dsp:txXfrm>
    </dsp:sp>
    <dsp:sp modelId="{C7AB1B30-304C-4367-BD6E-30B518FEA9B9}">
      <dsp:nvSpPr>
        <dsp:cNvPr id="0" name=""/>
        <dsp:cNvSpPr/>
      </dsp:nvSpPr>
      <dsp:spPr>
        <a:xfrm rot="5400000">
          <a:off x="3064346" y="-901575"/>
          <a:ext cx="425003" cy="56383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548259"/>
              <a:satOff val="15522"/>
              <a:lumOff val="-10784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Compartir enlaces, videos, fotos o audios interesantes</a:t>
          </a:r>
          <a:endParaRPr lang="es-MX" sz="1600" kern="1200" dirty="0"/>
        </a:p>
      </dsp:txBody>
      <dsp:txXfrm rot="-5400000">
        <a:off x="457697" y="1725821"/>
        <a:ext cx="5617556" cy="383509"/>
      </dsp:txXfrm>
    </dsp:sp>
    <dsp:sp modelId="{57931A00-457B-4826-BA7F-0D1E775F701D}">
      <dsp:nvSpPr>
        <dsp:cNvPr id="0" name=""/>
        <dsp:cNvSpPr/>
      </dsp:nvSpPr>
      <dsp:spPr>
        <a:xfrm rot="5400000">
          <a:off x="-98077" y="2370818"/>
          <a:ext cx="653851" cy="457696"/>
        </a:xfrm>
        <a:prstGeom prst="chevron">
          <a:avLst/>
        </a:prstGeom>
        <a:gradFill rotWithShape="0">
          <a:gsLst>
            <a:gs pos="0">
              <a:schemeClr val="accent5">
                <a:hueOff val="-2064345"/>
                <a:satOff val="20696"/>
                <a:lumOff val="-14379"/>
                <a:alphaOff val="0"/>
                <a:shade val="63000"/>
                <a:satMod val="165000"/>
              </a:schemeClr>
            </a:gs>
            <a:gs pos="30000">
              <a:schemeClr val="accent5">
                <a:hueOff val="-2064345"/>
                <a:satOff val="20696"/>
                <a:lumOff val="-14379"/>
                <a:alphaOff val="0"/>
                <a:shade val="58000"/>
                <a:satMod val="165000"/>
              </a:schemeClr>
            </a:gs>
            <a:gs pos="75000">
              <a:schemeClr val="accent5">
                <a:hueOff val="-2064345"/>
                <a:satOff val="20696"/>
                <a:lumOff val="-14379"/>
                <a:alphaOff val="0"/>
                <a:shade val="30000"/>
                <a:satMod val="175000"/>
              </a:schemeClr>
            </a:gs>
            <a:gs pos="100000">
              <a:schemeClr val="accent5">
                <a:hueOff val="-2064345"/>
                <a:satOff val="20696"/>
                <a:lumOff val="-14379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5">
              <a:hueOff val="-2064345"/>
              <a:satOff val="20696"/>
              <a:lumOff val="-14379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/>
        </a:p>
      </dsp:txBody>
      <dsp:txXfrm rot="-5400000">
        <a:off x="1" y="2501588"/>
        <a:ext cx="457696" cy="196155"/>
      </dsp:txXfrm>
    </dsp:sp>
    <dsp:sp modelId="{DEEEE1E6-9A5A-4B3D-901A-0204FE736B54}">
      <dsp:nvSpPr>
        <dsp:cNvPr id="0" name=""/>
        <dsp:cNvSpPr/>
      </dsp:nvSpPr>
      <dsp:spPr>
        <a:xfrm rot="5400000">
          <a:off x="3064346" y="-333909"/>
          <a:ext cx="425003" cy="56383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064345"/>
              <a:satOff val="20696"/>
              <a:lumOff val="-14379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Promocionar los nuevos post del blog o página principal</a:t>
          </a:r>
          <a:endParaRPr lang="es-MX" sz="1600" kern="1200" dirty="0"/>
        </a:p>
      </dsp:txBody>
      <dsp:txXfrm rot="-5400000">
        <a:off x="457697" y="2293487"/>
        <a:ext cx="5617556" cy="383509"/>
      </dsp:txXfrm>
    </dsp:sp>
    <dsp:sp modelId="{1E0BA134-665D-4778-9820-454F5FED4C1A}">
      <dsp:nvSpPr>
        <dsp:cNvPr id="0" name=""/>
        <dsp:cNvSpPr/>
      </dsp:nvSpPr>
      <dsp:spPr>
        <a:xfrm rot="5400000">
          <a:off x="-98077" y="2938485"/>
          <a:ext cx="653851" cy="457696"/>
        </a:xfrm>
        <a:prstGeom prst="chevron">
          <a:avLst/>
        </a:prstGeom>
        <a:gradFill rotWithShape="0">
          <a:gsLst>
            <a:gs pos="0">
              <a:schemeClr val="accent5">
                <a:hueOff val="-2580431"/>
                <a:satOff val="25870"/>
                <a:lumOff val="-17974"/>
                <a:alphaOff val="0"/>
                <a:shade val="63000"/>
                <a:satMod val="165000"/>
              </a:schemeClr>
            </a:gs>
            <a:gs pos="30000">
              <a:schemeClr val="accent5">
                <a:hueOff val="-2580431"/>
                <a:satOff val="25870"/>
                <a:lumOff val="-17974"/>
                <a:alphaOff val="0"/>
                <a:shade val="58000"/>
                <a:satMod val="165000"/>
              </a:schemeClr>
            </a:gs>
            <a:gs pos="75000">
              <a:schemeClr val="accent5">
                <a:hueOff val="-2580431"/>
                <a:satOff val="25870"/>
                <a:lumOff val="-17974"/>
                <a:alphaOff val="0"/>
                <a:shade val="30000"/>
                <a:satMod val="175000"/>
              </a:schemeClr>
            </a:gs>
            <a:gs pos="100000">
              <a:schemeClr val="accent5">
                <a:hueOff val="-2580431"/>
                <a:satOff val="25870"/>
                <a:lumOff val="-17974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5">
              <a:hueOff val="-2580431"/>
              <a:satOff val="25870"/>
              <a:lumOff val="-17974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/>
        </a:p>
      </dsp:txBody>
      <dsp:txXfrm rot="-5400000">
        <a:off x="1" y="3069255"/>
        <a:ext cx="457696" cy="196155"/>
      </dsp:txXfrm>
    </dsp:sp>
    <dsp:sp modelId="{2A0F62A8-1434-48E9-98A9-F0A558642209}">
      <dsp:nvSpPr>
        <dsp:cNvPr id="0" name=""/>
        <dsp:cNvSpPr/>
      </dsp:nvSpPr>
      <dsp:spPr>
        <a:xfrm rot="5400000">
          <a:off x="3064346" y="233757"/>
          <a:ext cx="425003" cy="56383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580431"/>
              <a:satOff val="25870"/>
              <a:lumOff val="-17974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Recomendar a otros usuarios de Twitter</a:t>
          </a:r>
          <a:endParaRPr lang="es-MX" sz="1600" kern="1200" dirty="0"/>
        </a:p>
      </dsp:txBody>
      <dsp:txXfrm rot="-5400000">
        <a:off x="457697" y="2861154"/>
        <a:ext cx="5617556" cy="383509"/>
      </dsp:txXfrm>
    </dsp:sp>
    <dsp:sp modelId="{70281EA7-2A69-4E72-BC7C-0FCAEE68C7ED}">
      <dsp:nvSpPr>
        <dsp:cNvPr id="0" name=""/>
        <dsp:cNvSpPr/>
      </dsp:nvSpPr>
      <dsp:spPr>
        <a:xfrm rot="5400000">
          <a:off x="-98077" y="3506152"/>
          <a:ext cx="653851" cy="457696"/>
        </a:xfrm>
        <a:prstGeom prst="chevron">
          <a:avLst/>
        </a:prstGeom>
        <a:gradFill rotWithShape="0">
          <a:gsLst>
            <a:gs pos="0">
              <a:schemeClr val="accent5">
                <a:hueOff val="-3096518"/>
                <a:satOff val="31044"/>
                <a:lumOff val="-21569"/>
                <a:alphaOff val="0"/>
                <a:shade val="63000"/>
                <a:satMod val="165000"/>
              </a:schemeClr>
            </a:gs>
            <a:gs pos="30000">
              <a:schemeClr val="accent5">
                <a:hueOff val="-3096518"/>
                <a:satOff val="31044"/>
                <a:lumOff val="-21569"/>
                <a:alphaOff val="0"/>
                <a:shade val="58000"/>
                <a:satMod val="165000"/>
              </a:schemeClr>
            </a:gs>
            <a:gs pos="75000">
              <a:schemeClr val="accent5">
                <a:hueOff val="-3096518"/>
                <a:satOff val="31044"/>
                <a:lumOff val="-21569"/>
                <a:alphaOff val="0"/>
                <a:shade val="30000"/>
                <a:satMod val="175000"/>
              </a:schemeClr>
            </a:gs>
            <a:gs pos="100000">
              <a:schemeClr val="accent5">
                <a:hueOff val="-3096518"/>
                <a:satOff val="31044"/>
                <a:lumOff val="-21569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5">
              <a:hueOff val="-3096518"/>
              <a:satOff val="31044"/>
              <a:lumOff val="-21569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/>
        </a:p>
      </dsp:txBody>
      <dsp:txXfrm rot="-5400000">
        <a:off x="1" y="3636922"/>
        <a:ext cx="457696" cy="196155"/>
      </dsp:txXfrm>
    </dsp:sp>
    <dsp:sp modelId="{73B818F4-B95D-4F47-8EBD-47F8D196CAFE}">
      <dsp:nvSpPr>
        <dsp:cNvPr id="0" name=""/>
        <dsp:cNvSpPr/>
      </dsp:nvSpPr>
      <dsp:spPr>
        <a:xfrm rot="5400000">
          <a:off x="3064346" y="801424"/>
          <a:ext cx="425003" cy="56383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096518"/>
              <a:satOff val="31044"/>
              <a:lumOff val="-21569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Realizar encuestas</a:t>
          </a:r>
          <a:endParaRPr lang="es-MX" sz="1600" kern="1200" dirty="0"/>
        </a:p>
      </dsp:txBody>
      <dsp:txXfrm rot="-5400000">
        <a:off x="457697" y="3428821"/>
        <a:ext cx="5617556" cy="3835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AF9AB2-1425-4A5F-8DE9-41010736855A}">
      <dsp:nvSpPr>
        <dsp:cNvPr id="0" name=""/>
        <dsp:cNvSpPr/>
      </dsp:nvSpPr>
      <dsp:spPr>
        <a:xfrm>
          <a:off x="1950712" y="1151645"/>
          <a:ext cx="2112853" cy="176070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smtClean="0"/>
            <a:t>Beneficios</a:t>
          </a:r>
          <a:endParaRPr lang="es-MX" sz="2000" b="1" kern="1200" dirty="0"/>
        </a:p>
      </dsp:txBody>
      <dsp:txXfrm>
        <a:off x="2260132" y="1409495"/>
        <a:ext cx="1494013" cy="1245009"/>
      </dsp:txXfrm>
    </dsp:sp>
    <dsp:sp modelId="{F053F9A8-6B95-4859-95CD-CE7D602C7DE7}">
      <dsp:nvSpPr>
        <dsp:cNvPr id="0" name=""/>
        <dsp:cNvSpPr/>
      </dsp:nvSpPr>
      <dsp:spPr>
        <a:xfrm rot="16200000">
          <a:off x="2998266" y="1126246"/>
          <a:ext cx="17746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17746" y="165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006696" y="1142328"/>
        <a:ext cx="887" cy="887"/>
      </dsp:txXfrm>
    </dsp:sp>
    <dsp:sp modelId="{9DACF027-A472-417C-A79B-22D90DC1260F}">
      <dsp:nvSpPr>
        <dsp:cNvPr id="0" name=""/>
        <dsp:cNvSpPr/>
      </dsp:nvSpPr>
      <dsp:spPr>
        <a:xfrm>
          <a:off x="1774640" y="14594"/>
          <a:ext cx="2464997" cy="111930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Conocimiento</a:t>
          </a:r>
          <a:endParaRPr lang="es-MX" sz="1600" kern="1200" dirty="0" smtClean="0"/>
        </a:p>
      </dsp:txBody>
      <dsp:txXfrm>
        <a:off x="2135630" y="178512"/>
        <a:ext cx="1743017" cy="791467"/>
      </dsp:txXfrm>
    </dsp:sp>
    <dsp:sp modelId="{806FB0A7-E8E4-455D-B352-81C85411F34F}">
      <dsp:nvSpPr>
        <dsp:cNvPr id="0" name=""/>
        <dsp:cNvSpPr/>
      </dsp:nvSpPr>
      <dsp:spPr>
        <a:xfrm rot="5435493">
          <a:off x="2981691" y="2911987"/>
          <a:ext cx="32382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32382" y="165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2997073" y="2927703"/>
        <a:ext cx="1619" cy="1619"/>
      </dsp:txXfrm>
    </dsp:sp>
    <dsp:sp modelId="{E80E26E0-9B60-4024-9D39-807C0E39FA40}">
      <dsp:nvSpPr>
        <dsp:cNvPr id="0" name=""/>
        <dsp:cNvSpPr/>
      </dsp:nvSpPr>
      <dsp:spPr>
        <a:xfrm>
          <a:off x="1846509" y="2944696"/>
          <a:ext cx="2290856" cy="1119303"/>
        </a:xfrm>
        <a:prstGeom prst="ellipse">
          <a:avLst/>
        </a:prstGeom>
        <a:solidFill>
          <a:schemeClr val="accent5">
            <a:hueOff val="-619304"/>
            <a:satOff val="6209"/>
            <a:lumOff val="-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Aprendizaje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Organizacional</a:t>
          </a:r>
          <a:endParaRPr lang="es-MX" sz="1600" kern="1200" dirty="0" smtClean="0"/>
        </a:p>
      </dsp:txBody>
      <dsp:txXfrm>
        <a:off x="2181997" y="3108614"/>
        <a:ext cx="1619880" cy="791467"/>
      </dsp:txXfrm>
    </dsp:sp>
    <dsp:sp modelId="{5466A44F-2330-4347-8423-03800C4C85E5}">
      <dsp:nvSpPr>
        <dsp:cNvPr id="0" name=""/>
        <dsp:cNvSpPr/>
      </dsp:nvSpPr>
      <dsp:spPr>
        <a:xfrm rot="20229256">
          <a:off x="3941095" y="1574554"/>
          <a:ext cx="225227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225227" y="165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048078" y="1585448"/>
        <a:ext cx="11261" cy="11261"/>
      </dsp:txXfrm>
    </dsp:sp>
    <dsp:sp modelId="{F4182E3E-943C-47AD-92C4-3C676A4A536B}">
      <dsp:nvSpPr>
        <dsp:cNvPr id="0" name=""/>
        <dsp:cNvSpPr/>
      </dsp:nvSpPr>
      <dsp:spPr>
        <a:xfrm>
          <a:off x="3884009" y="663845"/>
          <a:ext cx="2211990" cy="1065543"/>
        </a:xfrm>
        <a:prstGeom prst="ellipse">
          <a:avLst/>
        </a:prstGeom>
        <a:solidFill>
          <a:schemeClr val="accent5">
            <a:hueOff val="-1238607"/>
            <a:satOff val="12418"/>
            <a:lumOff val="-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Información</a:t>
          </a:r>
          <a:endParaRPr lang="es-MX" sz="1600" kern="1200" dirty="0" smtClean="0"/>
        </a:p>
      </dsp:txBody>
      <dsp:txXfrm>
        <a:off x="4207947" y="819890"/>
        <a:ext cx="1564114" cy="753453"/>
      </dsp:txXfrm>
    </dsp:sp>
    <dsp:sp modelId="{4756838B-284D-4336-8886-6F603B560A0F}">
      <dsp:nvSpPr>
        <dsp:cNvPr id="0" name=""/>
        <dsp:cNvSpPr/>
      </dsp:nvSpPr>
      <dsp:spPr>
        <a:xfrm rot="1528326">
          <a:off x="3899119" y="2563728"/>
          <a:ext cx="517797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517797" y="165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145073" y="2567308"/>
        <a:ext cx="25889" cy="25889"/>
      </dsp:txXfrm>
    </dsp:sp>
    <dsp:sp modelId="{BEAFB7EF-9399-44C8-8BB8-AB0E82239F68}">
      <dsp:nvSpPr>
        <dsp:cNvPr id="0" name=""/>
        <dsp:cNvSpPr/>
      </dsp:nvSpPr>
      <dsp:spPr>
        <a:xfrm>
          <a:off x="4222778" y="2464045"/>
          <a:ext cx="1732212" cy="1119303"/>
        </a:xfrm>
        <a:prstGeom prst="ellipse">
          <a:avLst/>
        </a:prstGeom>
        <a:solidFill>
          <a:schemeClr val="accent5">
            <a:hueOff val="-1857911"/>
            <a:satOff val="18626"/>
            <a:lumOff val="-129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Innovación</a:t>
          </a:r>
          <a:endParaRPr lang="es-MX" sz="1500" kern="1200" dirty="0" smtClean="0"/>
        </a:p>
      </dsp:txBody>
      <dsp:txXfrm>
        <a:off x="4476455" y="2627963"/>
        <a:ext cx="1224858" cy="791467"/>
      </dsp:txXfrm>
    </dsp:sp>
    <dsp:sp modelId="{92274312-46EC-489E-A261-9BCC3A60C091}">
      <dsp:nvSpPr>
        <dsp:cNvPr id="0" name=""/>
        <dsp:cNvSpPr/>
      </dsp:nvSpPr>
      <dsp:spPr>
        <a:xfrm rot="9551664">
          <a:off x="1902306" y="2407080"/>
          <a:ext cx="148455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148455" y="165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1972822" y="2419894"/>
        <a:ext cx="7422" cy="7422"/>
      </dsp:txXfrm>
    </dsp:sp>
    <dsp:sp modelId="{CF46E96F-9373-49D7-B2AC-6661308FC296}">
      <dsp:nvSpPr>
        <dsp:cNvPr id="0" name=""/>
        <dsp:cNvSpPr/>
      </dsp:nvSpPr>
      <dsp:spPr>
        <a:xfrm>
          <a:off x="280864" y="2176016"/>
          <a:ext cx="1748800" cy="1119303"/>
        </a:xfrm>
        <a:prstGeom prst="ellipse">
          <a:avLst/>
        </a:prstGeom>
        <a:solidFill>
          <a:schemeClr val="accent5">
            <a:hueOff val="-2477214"/>
            <a:satOff val="24835"/>
            <a:lumOff val="-172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Trabajo</a:t>
          </a:r>
          <a:endParaRPr lang="es-MX" sz="1500" kern="1200" dirty="0" smtClean="0"/>
        </a:p>
      </dsp:txBody>
      <dsp:txXfrm>
        <a:off x="536970" y="2339934"/>
        <a:ext cx="1236588" cy="791467"/>
      </dsp:txXfrm>
    </dsp:sp>
    <dsp:sp modelId="{FC88CF74-A7CF-45E7-B247-CF906596CA14}">
      <dsp:nvSpPr>
        <dsp:cNvPr id="0" name=""/>
        <dsp:cNvSpPr/>
      </dsp:nvSpPr>
      <dsp:spPr>
        <a:xfrm rot="12293838">
          <a:off x="1898665" y="1546156"/>
          <a:ext cx="194580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194580" y="165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1991091" y="1557817"/>
        <a:ext cx="9729" cy="9729"/>
      </dsp:txXfrm>
    </dsp:sp>
    <dsp:sp modelId="{6A9DA289-C84B-4E3B-B539-CA626D6460A7}">
      <dsp:nvSpPr>
        <dsp:cNvPr id="0" name=""/>
        <dsp:cNvSpPr/>
      </dsp:nvSpPr>
      <dsp:spPr>
        <a:xfrm>
          <a:off x="46310" y="591842"/>
          <a:ext cx="2127415" cy="1119303"/>
        </a:xfrm>
        <a:prstGeom prst="ellipse">
          <a:avLst/>
        </a:prstGeom>
        <a:solidFill>
          <a:schemeClr val="accent5">
            <a:hueOff val="-3096518"/>
            <a:satOff val="31044"/>
            <a:lumOff val="-2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Vigilancia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Tecnológica</a:t>
          </a:r>
          <a:endParaRPr lang="es-MX" sz="1500" kern="1200" dirty="0"/>
        </a:p>
      </dsp:txBody>
      <dsp:txXfrm>
        <a:off x="357863" y="755760"/>
        <a:ext cx="1504309" cy="7914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621BB9-C12D-4C90-88E6-09667954169E}">
      <dsp:nvSpPr>
        <dsp:cNvPr id="0" name=""/>
        <dsp:cNvSpPr/>
      </dsp:nvSpPr>
      <dsp:spPr>
        <a:xfrm>
          <a:off x="-5373323" y="-822834"/>
          <a:ext cx="6398197" cy="6398197"/>
        </a:xfrm>
        <a:prstGeom prst="blockArc">
          <a:avLst>
            <a:gd name="adj1" fmla="val 18900000"/>
            <a:gd name="adj2" fmla="val 2700000"/>
            <a:gd name="adj3" fmla="val 338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77C9C-9B92-4969-B13A-4ECE55A2DD5B}">
      <dsp:nvSpPr>
        <dsp:cNvPr id="0" name=""/>
        <dsp:cNvSpPr/>
      </dsp:nvSpPr>
      <dsp:spPr>
        <a:xfrm>
          <a:off x="448162" y="296937"/>
          <a:ext cx="6301856" cy="59425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169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Calibri" charset="0"/>
            </a:rPr>
            <a:t>Obtener información y noticias de relevancia para su campo, actualidad e interés</a:t>
          </a:r>
          <a:endParaRPr lang="es-MX" sz="1600" b="1" kern="1200" dirty="0"/>
        </a:p>
      </dsp:txBody>
      <dsp:txXfrm>
        <a:off x="448162" y="296937"/>
        <a:ext cx="6301856" cy="594256"/>
      </dsp:txXfrm>
    </dsp:sp>
    <dsp:sp modelId="{38C93E5D-D305-4C2A-A81F-82B31C041816}">
      <dsp:nvSpPr>
        <dsp:cNvPr id="0" name=""/>
        <dsp:cNvSpPr/>
      </dsp:nvSpPr>
      <dsp:spPr>
        <a:xfrm>
          <a:off x="76752" y="222655"/>
          <a:ext cx="742820" cy="7428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F60FDD6-6820-4FC3-934B-D312AB082B43}">
      <dsp:nvSpPr>
        <dsp:cNvPr id="0" name=""/>
        <dsp:cNvSpPr/>
      </dsp:nvSpPr>
      <dsp:spPr>
        <a:xfrm>
          <a:off x="873988" y="1188036"/>
          <a:ext cx="5876029" cy="594256"/>
        </a:xfrm>
        <a:prstGeom prst="rect">
          <a:avLst/>
        </a:prstGeom>
        <a:gradFill rotWithShape="0">
          <a:gsLst>
            <a:gs pos="0">
              <a:schemeClr val="accent5">
                <a:hueOff val="-774129"/>
                <a:satOff val="7761"/>
                <a:lumOff val="-5392"/>
                <a:alphaOff val="0"/>
                <a:shade val="63000"/>
                <a:satMod val="165000"/>
              </a:schemeClr>
            </a:gs>
            <a:gs pos="30000">
              <a:schemeClr val="accent5">
                <a:hueOff val="-774129"/>
                <a:satOff val="7761"/>
                <a:lumOff val="-5392"/>
                <a:alphaOff val="0"/>
                <a:shade val="58000"/>
                <a:satMod val="165000"/>
              </a:schemeClr>
            </a:gs>
            <a:gs pos="75000">
              <a:schemeClr val="accent5">
                <a:hueOff val="-774129"/>
                <a:satOff val="7761"/>
                <a:lumOff val="-5392"/>
                <a:alphaOff val="0"/>
                <a:shade val="30000"/>
                <a:satMod val="175000"/>
              </a:schemeClr>
            </a:gs>
            <a:gs pos="100000">
              <a:schemeClr val="accent5">
                <a:hueOff val="-774129"/>
                <a:satOff val="7761"/>
                <a:lumOff val="-5392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169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Calibri" charset="0"/>
            </a:rPr>
            <a:t>Fomentar el intercambio de direcciones electrónicas, para fortalecer o establecer vínculos.</a:t>
          </a:r>
        </a:p>
      </dsp:txBody>
      <dsp:txXfrm>
        <a:off x="873988" y="1188036"/>
        <a:ext cx="5876029" cy="594256"/>
      </dsp:txXfrm>
    </dsp:sp>
    <dsp:sp modelId="{444AA4DF-C93F-42A5-93D8-0E9BDBE9BDD1}">
      <dsp:nvSpPr>
        <dsp:cNvPr id="0" name=""/>
        <dsp:cNvSpPr/>
      </dsp:nvSpPr>
      <dsp:spPr>
        <a:xfrm>
          <a:off x="502578" y="1113754"/>
          <a:ext cx="742820" cy="7428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74129"/>
              <a:satOff val="7761"/>
              <a:lumOff val="-5392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F6629ED-70DF-4290-B638-EF5697F652A8}">
      <dsp:nvSpPr>
        <dsp:cNvPr id="0" name=""/>
        <dsp:cNvSpPr/>
      </dsp:nvSpPr>
      <dsp:spPr>
        <a:xfrm>
          <a:off x="1070744" y="2148646"/>
          <a:ext cx="5745335" cy="594256"/>
        </a:xfrm>
        <a:prstGeom prst="rect">
          <a:avLst/>
        </a:prstGeom>
        <a:gradFill rotWithShape="0">
          <a:gsLst>
            <a:gs pos="0">
              <a:schemeClr val="accent5">
                <a:hueOff val="-1548259"/>
                <a:satOff val="15522"/>
                <a:lumOff val="-10784"/>
                <a:alphaOff val="0"/>
                <a:shade val="63000"/>
                <a:satMod val="165000"/>
              </a:schemeClr>
            </a:gs>
            <a:gs pos="30000">
              <a:schemeClr val="accent5">
                <a:hueOff val="-1548259"/>
                <a:satOff val="15522"/>
                <a:lumOff val="-10784"/>
                <a:alphaOff val="0"/>
                <a:shade val="58000"/>
                <a:satMod val="165000"/>
              </a:schemeClr>
            </a:gs>
            <a:gs pos="75000">
              <a:schemeClr val="accent5">
                <a:hueOff val="-1548259"/>
                <a:satOff val="15522"/>
                <a:lumOff val="-10784"/>
                <a:alphaOff val="0"/>
                <a:shade val="30000"/>
                <a:satMod val="175000"/>
              </a:schemeClr>
            </a:gs>
            <a:gs pos="100000">
              <a:schemeClr val="accent5">
                <a:hueOff val="-1548259"/>
                <a:satOff val="15522"/>
                <a:lumOff val="-10784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169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Calibri" charset="0"/>
            </a:rPr>
            <a:t>Conocer métodos y procedimientos que emplean otras empresas y crear conocimiento “digital” con base en resultados de prueba y error.</a:t>
          </a:r>
        </a:p>
      </dsp:txBody>
      <dsp:txXfrm>
        <a:off x="1070744" y="2148646"/>
        <a:ext cx="5745335" cy="594256"/>
      </dsp:txXfrm>
    </dsp:sp>
    <dsp:sp modelId="{6B71B2BF-6C86-4450-8D74-FB250D447E06}">
      <dsp:nvSpPr>
        <dsp:cNvPr id="0" name=""/>
        <dsp:cNvSpPr/>
      </dsp:nvSpPr>
      <dsp:spPr>
        <a:xfrm>
          <a:off x="633273" y="2004853"/>
          <a:ext cx="742820" cy="7428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548259"/>
              <a:satOff val="15522"/>
              <a:lumOff val="-10784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F52EA5-6B66-4EF1-9DFF-3E532A788012}">
      <dsp:nvSpPr>
        <dsp:cNvPr id="0" name=""/>
        <dsp:cNvSpPr/>
      </dsp:nvSpPr>
      <dsp:spPr>
        <a:xfrm>
          <a:off x="864117" y="2952330"/>
          <a:ext cx="5876029" cy="594256"/>
        </a:xfrm>
        <a:prstGeom prst="rect">
          <a:avLst/>
        </a:prstGeom>
        <a:gradFill rotWithShape="0">
          <a:gsLst>
            <a:gs pos="0">
              <a:schemeClr val="accent5">
                <a:hueOff val="-2322388"/>
                <a:satOff val="23283"/>
                <a:lumOff val="-16177"/>
                <a:alphaOff val="0"/>
                <a:shade val="63000"/>
                <a:satMod val="165000"/>
              </a:schemeClr>
            </a:gs>
            <a:gs pos="30000">
              <a:schemeClr val="accent5">
                <a:hueOff val="-2322388"/>
                <a:satOff val="23283"/>
                <a:lumOff val="-16177"/>
                <a:alphaOff val="0"/>
                <a:shade val="58000"/>
                <a:satMod val="165000"/>
              </a:schemeClr>
            </a:gs>
            <a:gs pos="75000">
              <a:schemeClr val="accent5">
                <a:hueOff val="-2322388"/>
                <a:satOff val="23283"/>
                <a:lumOff val="-16177"/>
                <a:alphaOff val="0"/>
                <a:shade val="30000"/>
                <a:satMod val="175000"/>
              </a:schemeClr>
            </a:gs>
            <a:gs pos="100000">
              <a:schemeClr val="accent5">
                <a:hueOff val="-2322388"/>
                <a:satOff val="23283"/>
                <a:lumOff val="-16177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169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Calibri" charset="0"/>
            </a:rPr>
            <a:t>El conocimiento procedente de las redes se convierte en un apoyo significativo tanto para proyectos temporales como proyectos u operaciones permanentes</a:t>
          </a:r>
          <a:r>
            <a:rPr lang="es-MX" sz="1300" kern="1200" dirty="0" smtClean="0">
              <a:latin typeface="Calibri" charset="0"/>
            </a:rPr>
            <a:t>.</a:t>
          </a:r>
        </a:p>
      </dsp:txBody>
      <dsp:txXfrm>
        <a:off x="864117" y="2952330"/>
        <a:ext cx="5876029" cy="594256"/>
      </dsp:txXfrm>
    </dsp:sp>
    <dsp:sp modelId="{850F8898-DF01-412D-A4FF-92B2C37BE559}">
      <dsp:nvSpPr>
        <dsp:cNvPr id="0" name=""/>
        <dsp:cNvSpPr/>
      </dsp:nvSpPr>
      <dsp:spPr>
        <a:xfrm>
          <a:off x="502578" y="2895952"/>
          <a:ext cx="742820" cy="7428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322388"/>
              <a:satOff val="23283"/>
              <a:lumOff val="-16177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69C0EBB-0047-463A-B75F-5B396D19A364}">
      <dsp:nvSpPr>
        <dsp:cNvPr id="0" name=""/>
        <dsp:cNvSpPr/>
      </dsp:nvSpPr>
      <dsp:spPr>
        <a:xfrm>
          <a:off x="448162" y="3861333"/>
          <a:ext cx="6301856" cy="594256"/>
        </a:xfrm>
        <a:prstGeom prst="rect">
          <a:avLst/>
        </a:prstGeom>
        <a:gradFill rotWithShape="0">
          <a:gsLst>
            <a:gs pos="0">
              <a:schemeClr val="accent5">
                <a:hueOff val="-3096518"/>
                <a:satOff val="31044"/>
                <a:lumOff val="-21569"/>
                <a:alphaOff val="0"/>
                <a:shade val="63000"/>
                <a:satMod val="165000"/>
              </a:schemeClr>
            </a:gs>
            <a:gs pos="30000">
              <a:schemeClr val="accent5">
                <a:hueOff val="-3096518"/>
                <a:satOff val="31044"/>
                <a:lumOff val="-21569"/>
                <a:alphaOff val="0"/>
                <a:shade val="58000"/>
                <a:satMod val="165000"/>
              </a:schemeClr>
            </a:gs>
            <a:gs pos="75000">
              <a:schemeClr val="accent5">
                <a:hueOff val="-3096518"/>
                <a:satOff val="31044"/>
                <a:lumOff val="-21569"/>
                <a:alphaOff val="0"/>
                <a:shade val="30000"/>
                <a:satMod val="175000"/>
              </a:schemeClr>
            </a:gs>
            <a:gs pos="100000">
              <a:schemeClr val="accent5">
                <a:hueOff val="-3096518"/>
                <a:satOff val="31044"/>
                <a:lumOff val="-21569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169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Calibri" charset="0"/>
            </a:rPr>
            <a:t>Compartir información y como un medio por el cual se puede solicitar asesoría. Esto a su vez promueve el uso y construcción de redes de apoyo</a:t>
          </a:r>
          <a:r>
            <a:rPr lang="es-MX" sz="1500" kern="1200" dirty="0" smtClean="0">
              <a:latin typeface="Calibri" charset="0"/>
            </a:rPr>
            <a:t>.</a:t>
          </a:r>
          <a:endParaRPr lang="en-US" sz="1500" kern="1200" dirty="0">
            <a:latin typeface="Calibri" charset="0"/>
          </a:endParaRPr>
        </a:p>
      </dsp:txBody>
      <dsp:txXfrm>
        <a:off x="448162" y="3861333"/>
        <a:ext cx="6301856" cy="594256"/>
      </dsp:txXfrm>
    </dsp:sp>
    <dsp:sp modelId="{894C9109-B784-4E42-964E-97D5755D7134}">
      <dsp:nvSpPr>
        <dsp:cNvPr id="0" name=""/>
        <dsp:cNvSpPr/>
      </dsp:nvSpPr>
      <dsp:spPr>
        <a:xfrm>
          <a:off x="76752" y="3787051"/>
          <a:ext cx="742820" cy="7428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096518"/>
              <a:satOff val="31044"/>
              <a:lumOff val="-21569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67FA99-0C39-49DE-B85A-CA7109A68652}">
      <dsp:nvSpPr>
        <dsp:cNvPr id="0" name=""/>
        <dsp:cNvSpPr/>
      </dsp:nvSpPr>
      <dsp:spPr>
        <a:xfrm>
          <a:off x="1190" y="793"/>
          <a:ext cx="2539007" cy="15234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Calibri" charset="0"/>
            </a:rPr>
            <a:t>Procede principalmente de empresarios, trabajadores y redes especializadas.</a:t>
          </a:r>
          <a:endParaRPr lang="es-MX" sz="1600" kern="1200" dirty="0"/>
        </a:p>
      </dsp:txBody>
      <dsp:txXfrm>
        <a:off x="45809" y="45412"/>
        <a:ext cx="2449769" cy="1434166"/>
      </dsp:txXfrm>
    </dsp:sp>
    <dsp:sp modelId="{7C49AF3D-3534-4068-9522-FC69D4D52BC4}">
      <dsp:nvSpPr>
        <dsp:cNvPr id="0" name=""/>
        <dsp:cNvSpPr/>
      </dsp:nvSpPr>
      <dsp:spPr>
        <a:xfrm>
          <a:off x="2763631" y="447659"/>
          <a:ext cx="538269" cy="62967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2763631" y="573594"/>
        <a:ext cx="376788" cy="377803"/>
      </dsp:txXfrm>
    </dsp:sp>
    <dsp:sp modelId="{AB4A8BCB-1221-4BA3-A9F0-FE3D094D58D2}">
      <dsp:nvSpPr>
        <dsp:cNvPr id="0" name=""/>
        <dsp:cNvSpPr/>
      </dsp:nvSpPr>
      <dsp:spPr>
        <a:xfrm>
          <a:off x="3555801" y="793"/>
          <a:ext cx="2539007" cy="15234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032173"/>
                <a:satOff val="10348"/>
                <a:lumOff val="-7190"/>
                <a:alphaOff val="0"/>
                <a:tint val="35000"/>
                <a:satMod val="260000"/>
              </a:schemeClr>
            </a:gs>
            <a:gs pos="30000">
              <a:schemeClr val="accent5">
                <a:hueOff val="-1032173"/>
                <a:satOff val="10348"/>
                <a:lumOff val="-7190"/>
                <a:alphaOff val="0"/>
                <a:tint val="38000"/>
                <a:satMod val="260000"/>
              </a:schemeClr>
            </a:gs>
            <a:gs pos="75000">
              <a:schemeClr val="accent5">
                <a:hueOff val="-1032173"/>
                <a:satOff val="10348"/>
                <a:lumOff val="-7190"/>
                <a:alphaOff val="0"/>
                <a:tint val="55000"/>
                <a:satMod val="255000"/>
              </a:schemeClr>
            </a:gs>
            <a:gs pos="100000">
              <a:schemeClr val="accent5">
                <a:hueOff val="-1032173"/>
                <a:satOff val="10348"/>
                <a:lumOff val="-719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Calibri" charset="0"/>
            </a:rPr>
            <a:t>Respecto a los clientes se da para conocer sus necesidades, expectativas y promociones actuales.</a:t>
          </a:r>
          <a:endParaRPr lang="es-MX" sz="1600" kern="1200" dirty="0"/>
        </a:p>
      </dsp:txBody>
      <dsp:txXfrm>
        <a:off x="3600420" y="45412"/>
        <a:ext cx="2449769" cy="1434166"/>
      </dsp:txXfrm>
    </dsp:sp>
    <dsp:sp modelId="{97209F7F-19D8-4EEC-B6C4-09E9F4AF3E7B}">
      <dsp:nvSpPr>
        <dsp:cNvPr id="0" name=""/>
        <dsp:cNvSpPr/>
      </dsp:nvSpPr>
      <dsp:spPr>
        <a:xfrm rot="5400000">
          <a:off x="4556170" y="1701928"/>
          <a:ext cx="538269" cy="62967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548259"/>
                <a:satOff val="15522"/>
                <a:lumOff val="-10784"/>
                <a:alphaOff val="0"/>
                <a:tint val="35000"/>
                <a:satMod val="260000"/>
              </a:schemeClr>
            </a:gs>
            <a:gs pos="30000">
              <a:schemeClr val="accent5">
                <a:hueOff val="-1548259"/>
                <a:satOff val="15522"/>
                <a:lumOff val="-10784"/>
                <a:alphaOff val="0"/>
                <a:tint val="38000"/>
                <a:satMod val="260000"/>
              </a:schemeClr>
            </a:gs>
            <a:gs pos="75000">
              <a:schemeClr val="accent5">
                <a:hueOff val="-1548259"/>
                <a:satOff val="15522"/>
                <a:lumOff val="-10784"/>
                <a:alphaOff val="0"/>
                <a:tint val="55000"/>
                <a:satMod val="255000"/>
              </a:schemeClr>
            </a:gs>
            <a:gs pos="100000">
              <a:schemeClr val="accent5">
                <a:hueOff val="-1548259"/>
                <a:satOff val="15522"/>
                <a:lumOff val="-10784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 rot="-5400000">
        <a:off x="4636404" y="1747630"/>
        <a:ext cx="377803" cy="376788"/>
      </dsp:txXfrm>
    </dsp:sp>
    <dsp:sp modelId="{51E8833D-38B0-4AAD-8E42-0D8B1CEB7564}">
      <dsp:nvSpPr>
        <dsp:cNvPr id="0" name=""/>
        <dsp:cNvSpPr/>
      </dsp:nvSpPr>
      <dsp:spPr>
        <a:xfrm>
          <a:off x="3555801" y="2539801"/>
          <a:ext cx="2539007" cy="15234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064345"/>
                <a:satOff val="20696"/>
                <a:lumOff val="-14379"/>
                <a:alphaOff val="0"/>
                <a:tint val="35000"/>
                <a:satMod val="260000"/>
              </a:schemeClr>
            </a:gs>
            <a:gs pos="30000">
              <a:schemeClr val="accent5">
                <a:hueOff val="-2064345"/>
                <a:satOff val="20696"/>
                <a:lumOff val="-14379"/>
                <a:alphaOff val="0"/>
                <a:tint val="38000"/>
                <a:satMod val="260000"/>
              </a:schemeClr>
            </a:gs>
            <a:gs pos="75000">
              <a:schemeClr val="accent5">
                <a:hueOff val="-2064345"/>
                <a:satOff val="20696"/>
                <a:lumOff val="-14379"/>
                <a:alphaOff val="0"/>
                <a:tint val="55000"/>
                <a:satMod val="255000"/>
              </a:schemeClr>
            </a:gs>
            <a:gs pos="100000">
              <a:schemeClr val="accent5">
                <a:hueOff val="-2064345"/>
                <a:satOff val="20696"/>
                <a:lumOff val="-14379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Calibri" charset="0"/>
            </a:rPr>
            <a:t>Sobre proveedores, es para identificar precios, nuevos productos y solicitudes específicas, principalmente de clientes.</a:t>
          </a:r>
          <a:endParaRPr lang="es-MX" sz="1600" kern="1200" dirty="0"/>
        </a:p>
      </dsp:txBody>
      <dsp:txXfrm>
        <a:off x="3600420" y="2584420"/>
        <a:ext cx="2449769" cy="1434166"/>
      </dsp:txXfrm>
    </dsp:sp>
    <dsp:sp modelId="{9E0AEC31-C1AA-4D4A-81C0-A2F5C88CA9ED}">
      <dsp:nvSpPr>
        <dsp:cNvPr id="0" name=""/>
        <dsp:cNvSpPr/>
      </dsp:nvSpPr>
      <dsp:spPr>
        <a:xfrm rot="10800000">
          <a:off x="2794099" y="2986666"/>
          <a:ext cx="538269" cy="62967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096518"/>
                <a:satOff val="31044"/>
                <a:lumOff val="-21569"/>
                <a:alphaOff val="0"/>
                <a:tint val="35000"/>
                <a:satMod val="260000"/>
              </a:schemeClr>
            </a:gs>
            <a:gs pos="30000">
              <a:schemeClr val="accent5">
                <a:hueOff val="-3096518"/>
                <a:satOff val="31044"/>
                <a:lumOff val="-21569"/>
                <a:alphaOff val="0"/>
                <a:tint val="38000"/>
                <a:satMod val="260000"/>
              </a:schemeClr>
            </a:gs>
            <a:gs pos="75000">
              <a:schemeClr val="accent5">
                <a:hueOff val="-3096518"/>
                <a:satOff val="31044"/>
                <a:lumOff val="-21569"/>
                <a:alphaOff val="0"/>
                <a:tint val="55000"/>
                <a:satMod val="255000"/>
              </a:schemeClr>
            </a:gs>
            <a:gs pos="100000">
              <a:schemeClr val="accent5">
                <a:hueOff val="-3096518"/>
                <a:satOff val="31044"/>
                <a:lumOff val="-21569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 rot="10800000">
        <a:off x="2955580" y="3112601"/>
        <a:ext cx="376788" cy="377803"/>
      </dsp:txXfrm>
    </dsp:sp>
    <dsp:sp modelId="{CE13E3CF-6070-4C8E-8337-A44EE8B7CDEC}">
      <dsp:nvSpPr>
        <dsp:cNvPr id="0" name=""/>
        <dsp:cNvSpPr/>
      </dsp:nvSpPr>
      <dsp:spPr>
        <a:xfrm>
          <a:off x="1190" y="2539801"/>
          <a:ext cx="2539007" cy="15234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096518"/>
                <a:satOff val="31044"/>
                <a:lumOff val="-21569"/>
                <a:alphaOff val="0"/>
                <a:tint val="35000"/>
                <a:satMod val="260000"/>
              </a:schemeClr>
            </a:gs>
            <a:gs pos="30000">
              <a:schemeClr val="accent5">
                <a:hueOff val="-3096518"/>
                <a:satOff val="31044"/>
                <a:lumOff val="-21569"/>
                <a:alphaOff val="0"/>
                <a:tint val="38000"/>
                <a:satMod val="260000"/>
              </a:schemeClr>
            </a:gs>
            <a:gs pos="75000">
              <a:schemeClr val="accent5">
                <a:hueOff val="-3096518"/>
                <a:satOff val="31044"/>
                <a:lumOff val="-21569"/>
                <a:alphaOff val="0"/>
                <a:tint val="55000"/>
                <a:satMod val="255000"/>
              </a:schemeClr>
            </a:gs>
            <a:gs pos="100000">
              <a:schemeClr val="accent5">
                <a:hueOff val="-3096518"/>
                <a:satOff val="31044"/>
                <a:lumOff val="-21569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Calibri" charset="0"/>
            </a:rPr>
            <a:t>El medio de expansión de la información es por medio de la publicidad, las promociones y las experiencias.</a:t>
          </a:r>
          <a:endParaRPr lang="es-MX" sz="1600" kern="1200" dirty="0"/>
        </a:p>
      </dsp:txBody>
      <dsp:txXfrm>
        <a:off x="45809" y="2584420"/>
        <a:ext cx="2449769" cy="143416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7C9093-4952-4620-99DF-473D8DB1746A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BC0B1-FC6F-414A-BF85-909C8097236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9978827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AAC77-330B-4FB9-805F-5CD68319BC8A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BD51F0-CB51-45AF-AA16-56FE9C66E4C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835224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1200" dirty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7" name="6 Marcador de encabezado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46730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2EECBD-3FBB-3246-876A-0DF4224AE6D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041739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2EECBD-3FBB-3246-876A-0DF4224AE6D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1847102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2EECBD-3FBB-3246-876A-0DF4224AE6D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3476200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2EECBD-3FBB-3246-876A-0DF4224AE6D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6017221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2EECBD-3FBB-3246-876A-0DF4224AE6D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9359134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2EECBD-3FBB-3246-876A-0DF4224AE6D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4122114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2EECBD-3FBB-3246-876A-0DF4224AE6D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445935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7" name="6 Marcador de encabezado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7137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2EECBD-3FBB-3246-876A-0DF4224AE6D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49741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2EECBD-3FBB-3246-876A-0DF4224AE6D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35729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2EECBD-3FBB-3246-876A-0DF4224AE6D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39453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2EECBD-3FBB-3246-876A-0DF4224AE6D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13097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2EECBD-3FBB-3246-876A-0DF4224AE6D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66563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2EECBD-3FBB-3246-876A-0DF4224AE6D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888731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2EECBD-3FBB-3246-876A-0DF4224AE6D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823872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1B00783-433F-44BE-8F5C-B84D5E02FC94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C032D1C-D0AF-4B97-8192-AFFA4F4E48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AAF2F-35A4-4F99-8A1A-4FC0376ADD6F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2D1C-D0AF-4B97-8192-AFFA4F4E48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8E4EF-13D3-43B4-ACBC-29A20D116A6E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2D1C-D0AF-4B97-8192-AFFA4F4E48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22548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6672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0322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1570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v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453" y="3181946"/>
            <a:ext cx="6978810" cy="585216"/>
          </a:xfrm>
        </p:spPr>
        <p:txBody>
          <a:bodyPr anchor="t">
            <a:normAutofit/>
          </a:bodyPr>
          <a:lstStyle>
            <a:lvl1pPr algn="ctr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pic>
        <p:nvPicPr>
          <p:cNvPr id="57345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3"/>
          <a:srcRect l="40251"/>
          <a:stretch>
            <a:fillRect/>
          </a:stretch>
        </p:blipFill>
        <p:spPr bwMode="auto">
          <a:xfrm>
            <a:off x="214282" y="0"/>
            <a:ext cx="3304482" cy="4071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8555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965699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6964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45962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01163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1858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DE953FF-EA30-4E89-913E-89EBF02E3EE1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C032D1C-D0AF-4B97-8192-AFFA4F4E486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</p:spTree>
  </p:cSld>
  <p:clrMapOvr>
    <a:masterClrMapping/>
  </p:clrMapOvr>
  <p:transition>
    <p:newsflash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5043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67410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7032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41491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743736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625549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15898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21098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31049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9367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16FD6E0-BF07-4D7A-8CE4-4E2C2CC0C443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C032D1C-D0AF-4B97-8192-AFFA4F4E48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45224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79286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49597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00032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576118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049896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927358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34187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647455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0" y="676656"/>
            <a:ext cx="8165465" cy="571500"/>
          </a:xfrm>
        </p:spPr>
        <p:txBody>
          <a:bodyPr/>
          <a:lstStyle>
            <a:lvl1pPr>
              <a:defRPr baseline="0">
                <a:solidFill>
                  <a:srgbClr val="009DD9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594360" y="1280160"/>
            <a:ext cx="8165465" cy="315118"/>
          </a:xfrm>
        </p:spPr>
        <p:txBody>
          <a:bodyPr tIns="0" bIns="0"/>
          <a:lstStyle>
            <a:lvl1pPr marL="0" indent="0">
              <a:spcBef>
                <a:spcPts val="0"/>
              </a:spcBef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4360" y="2020824"/>
            <a:ext cx="8165465" cy="4079875"/>
          </a:xfrm>
        </p:spPr>
        <p:txBody>
          <a:bodyPr/>
          <a:lstStyle>
            <a:lvl1pPr>
              <a:spcBef>
                <a:spcPts val="800"/>
              </a:spcBef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5"/>
          </p:nvPr>
        </p:nvSpPr>
        <p:spPr>
          <a:xfrm>
            <a:off x="594360" y="6373368"/>
            <a:ext cx="8165465" cy="365760"/>
          </a:xfrm>
        </p:spPr>
        <p:txBody>
          <a:bodyPr tIns="0" bIns="0" anchor="b"/>
          <a:lstStyle>
            <a:lvl1pPr marL="0" indent="0">
              <a:spcBef>
                <a:spcPts val="60"/>
              </a:spcBef>
              <a:buNone/>
              <a:defRPr sz="8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6" name="Picture 1" descr="C:\Personal\Medios\Images\Varios\experiences-graphic-blue.png"/>
          <p:cNvPicPr>
            <a:picLocks noChangeAspect="1" noChangeArrowheads="1"/>
          </p:cNvPicPr>
          <p:nvPr userDrawn="1"/>
        </p:nvPicPr>
        <p:blipFill>
          <a:blip r:embed="rId2"/>
          <a:srcRect t="36232"/>
          <a:stretch>
            <a:fillRect/>
          </a:stretch>
        </p:blipFill>
        <p:spPr bwMode="auto">
          <a:xfrm>
            <a:off x="6465930" y="0"/>
            <a:ext cx="2678070" cy="1257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45291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981E8-DA17-447C-A5DB-23CBF54F58C4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2D1C-D0AF-4B97-8192-AFFA4F4E486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7FF-038F-4E8A-9F2A-F8A35DE41D1B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2D1C-D0AF-4B97-8192-AFFA4F4E486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14294A-9672-401B-8A61-80A13CA8572E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032D1C-D0AF-4B97-8192-AFFA4F4E486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0579-08E4-43AB-9182-192FAF39C963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2D1C-D0AF-4B97-8192-AFFA4F4E48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BEF6C38-24E2-4A90-A34B-B954E54ABBEF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C032D1C-D0AF-4B97-8192-AFFA4F4E486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43A3646-E585-410C-8760-859EA7079653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032D1C-D0AF-4B97-8192-AFFA4F4E486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MX" smtClean="0"/>
              <a:t>María del Rocío Gómez Díaz</a:t>
            </a:r>
            <a:endParaRPr lang="es-MX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3F770E2-F0CC-45C3-8CA6-D372F46A554C}" type="datetime1">
              <a:rPr lang="es-MX" smtClean="0"/>
              <a:pPr/>
              <a:t>20/10/2017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s-MX" smtClean="0"/>
              <a:t>María del Rocío Gómez Díaz</a:t>
            </a:r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C032D1C-D0AF-4B97-8192-AFFA4F4E48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5" r:id="rId12"/>
    <p:sldLayoutId id="2147483866" r:id="rId13"/>
    <p:sldLayoutId id="2147483867" r:id="rId14"/>
    <p:sldLayoutId id="2147483868" r:id="rId15"/>
    <p:sldLayoutId id="2147483869" r:id="rId16"/>
    <p:sldLayoutId id="2147483870" r:id="rId17"/>
    <p:sldLayoutId id="2147483871" r:id="rId18"/>
    <p:sldLayoutId id="2147483872" r:id="rId19"/>
    <p:sldLayoutId id="2147483873" r:id="rId20"/>
    <p:sldLayoutId id="2147483874" r:id="rId21"/>
    <p:sldLayoutId id="2147483875" r:id="rId22"/>
    <p:sldLayoutId id="2147483876" r:id="rId23"/>
    <p:sldLayoutId id="2147483877" r:id="rId24"/>
    <p:sldLayoutId id="2147483878" r:id="rId25"/>
    <p:sldLayoutId id="2147483879" r:id="rId26"/>
    <p:sldLayoutId id="2147483880" r:id="rId27"/>
    <p:sldLayoutId id="2147483881" r:id="rId28"/>
    <p:sldLayoutId id="2147483882" r:id="rId29"/>
    <p:sldLayoutId id="2147483883" r:id="rId30"/>
    <p:sldLayoutId id="2147483884" r:id="rId31"/>
    <p:sldLayoutId id="2147483885" r:id="rId32"/>
    <p:sldLayoutId id="2147483886" r:id="rId33"/>
    <p:sldLayoutId id="2147483887" r:id="rId34"/>
    <p:sldLayoutId id="2147483888" r:id="rId35"/>
    <p:sldLayoutId id="2147483889" r:id="rId36"/>
    <p:sldLayoutId id="2147483890" r:id="rId37"/>
    <p:sldLayoutId id="2147483891" r:id="rId38"/>
    <p:sldLayoutId id="2147483892" r:id="rId39"/>
  </p:sldLayoutIdLst>
  <p:transition>
    <p:newsflash/>
  </p:transition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ssrn.com/abstract=879582.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efinicion.de/interne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>
            <a:spLocks noChangeAspect="1"/>
          </p:cNvSpPr>
          <p:nvPr/>
        </p:nvSpPr>
        <p:spPr>
          <a:xfrm>
            <a:off x="1665584" y="1898514"/>
            <a:ext cx="691276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cap="all" spc="0" dirty="0" smtClean="0">
                <a:ln w="90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 Light" panose="020F0302020204030204" pitchFamily="34" charset="0"/>
              </a:rPr>
              <a:t>Universidad Autónoma del Estado de México</a:t>
            </a:r>
            <a:endParaRPr lang="es-ES" sz="2400" b="1" cap="all" spc="0" dirty="0">
              <a:ln w="90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Calibri Light" panose="020F0302020204030204" pitchFamily="34" charset="0"/>
            </a:endParaRPr>
          </a:p>
        </p:txBody>
      </p:sp>
      <p:sp>
        <p:nvSpPr>
          <p:cNvPr id="8" name="7 Rectángulo"/>
          <p:cNvSpPr>
            <a:spLocks noChangeAspect="1"/>
          </p:cNvSpPr>
          <p:nvPr/>
        </p:nvSpPr>
        <p:spPr>
          <a:xfrm>
            <a:off x="1659868" y="2672411"/>
            <a:ext cx="691276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cap="all" dirty="0" smtClean="0">
                <a:ln w="90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 Light" panose="020F0302020204030204" pitchFamily="34" charset="0"/>
              </a:rPr>
              <a:t>Facultad de Contaduría y Administración</a:t>
            </a:r>
          </a:p>
        </p:txBody>
      </p:sp>
      <p:sp>
        <p:nvSpPr>
          <p:cNvPr id="10" name="9 Rectángulo"/>
          <p:cNvSpPr>
            <a:spLocks noChangeAspect="1"/>
          </p:cNvSpPr>
          <p:nvPr/>
        </p:nvSpPr>
        <p:spPr>
          <a:xfrm>
            <a:off x="1187624" y="3389550"/>
            <a:ext cx="7857256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endParaRPr lang="es-ES" sz="2000" b="1" dirty="0" smtClean="0">
              <a:ln/>
              <a:solidFill>
                <a:schemeClr val="accent3"/>
              </a:solidFill>
            </a:endParaRPr>
          </a:p>
          <a:p>
            <a:pPr algn="ctr"/>
            <a:r>
              <a:rPr lang="es-ES" sz="4400" b="1" dirty="0" smtClean="0">
                <a:ln/>
                <a:solidFill>
                  <a:schemeClr val="accent3">
                    <a:lumMod val="50000"/>
                  </a:schemeClr>
                </a:solidFill>
                <a:latin typeface="Calibri Light" panose="020F0302020204030204" pitchFamily="34" charset="0"/>
              </a:rPr>
              <a:t>Redes y Capital Social</a:t>
            </a:r>
          </a:p>
          <a:p>
            <a:pPr algn="ctr"/>
            <a:endParaRPr lang="es-ES" sz="2800" b="1" dirty="0">
              <a:ln/>
              <a:solidFill>
                <a:schemeClr val="accent3"/>
              </a:solidFill>
              <a:latin typeface="Calibri Light" panose="020F0302020204030204" pitchFamily="34" charset="0"/>
            </a:endParaRPr>
          </a:p>
          <a:p>
            <a:pPr algn="ctr"/>
            <a:r>
              <a:rPr lang="es-ES" sz="2800" b="1" dirty="0" smtClean="0">
                <a:ln/>
                <a:solidFill>
                  <a:schemeClr val="accent3">
                    <a:lumMod val="50000"/>
                  </a:schemeClr>
                </a:solidFill>
                <a:latin typeface="Calibri Light" panose="020F0302020204030204" pitchFamily="34" charset="0"/>
              </a:rPr>
              <a:t>Elaborado por :</a:t>
            </a:r>
            <a:endParaRPr lang="es-ES" sz="2800" b="1" dirty="0">
              <a:ln/>
              <a:solidFill>
                <a:schemeClr val="accent3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pPr algn="ctr"/>
            <a:r>
              <a:rPr lang="es-ES" sz="2800" b="1" dirty="0" smtClean="0">
                <a:ln/>
                <a:solidFill>
                  <a:schemeClr val="accent3">
                    <a:lumMod val="50000"/>
                  </a:schemeClr>
                </a:solidFill>
                <a:latin typeface="Calibri Light" panose="020F0302020204030204" pitchFamily="34" charset="0"/>
              </a:rPr>
              <a:t>María del Rocío Gómez Díaz</a:t>
            </a:r>
            <a:endParaRPr lang="es-ES" sz="2000" b="1" dirty="0" smtClean="0">
              <a:ln/>
              <a:solidFill>
                <a:schemeClr val="accent3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pPr algn="ctr"/>
            <a:endParaRPr lang="es-ES" sz="2000" b="1" dirty="0" smtClean="0">
              <a:ln/>
              <a:solidFill>
                <a:schemeClr val="accent3"/>
              </a:solidFill>
              <a:latin typeface="Calibri Light" panose="020F030202020403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499992" y="588254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>
                <a:ln w="0"/>
                <a:solidFill>
                  <a:schemeClr val="accent3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</a:t>
            </a:r>
            <a:r>
              <a:rPr lang="es-MX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eptiembre de 2017</a:t>
            </a:r>
          </a:p>
        </p:txBody>
      </p:sp>
      <p:pic>
        <p:nvPicPr>
          <p:cNvPr id="9" name="8 Imagen" descr="fca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3302" y="299034"/>
            <a:ext cx="14859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REDES SOCIALES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9394" name="Text Placeholder 12"/>
          <p:cNvSpPr>
            <a:spLocks noGrp="1"/>
          </p:cNvSpPr>
          <p:nvPr>
            <p:ph type="body" idx="4294967295"/>
          </p:nvPr>
        </p:nvSpPr>
        <p:spPr>
          <a:xfrm>
            <a:off x="977900" y="1279525"/>
            <a:ext cx="8166100" cy="315913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ct val="0"/>
              </a:spcBef>
            </a:pPr>
            <a:r>
              <a:rPr lang="es-MX" dirty="0" smtClean="0">
                <a:latin typeface="Calibri" charset="0"/>
              </a:rPr>
              <a:t>Importancia</a:t>
            </a:r>
            <a:endParaRPr lang="es-MX" dirty="0">
              <a:latin typeface="Calibri" charset="0"/>
            </a:endParaRPr>
          </a:p>
        </p:txBody>
      </p:sp>
      <p:sp>
        <p:nvSpPr>
          <p:cNvPr id="59395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977900" y="2020888"/>
            <a:ext cx="6618436" cy="4079875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latin typeface="Calibri" charset="0"/>
              </a:rPr>
              <a:t>En la actualidad las redes sociales se han integrado a la vida económica, por lo que juegan un rol determinante en la </a:t>
            </a:r>
            <a:r>
              <a:rPr lang="es-MX" b="1" dirty="0" smtClean="0">
                <a:latin typeface="Calibri" charset="0"/>
              </a:rPr>
              <a:t>transmisión de información</a:t>
            </a:r>
            <a:r>
              <a:rPr lang="es-MX" dirty="0" smtClean="0">
                <a:latin typeface="Calibri" charset="0"/>
              </a:rPr>
              <a:t> y comercialización de diversos bienes y servicios.</a:t>
            </a:r>
            <a:endParaRPr lang="en-US" dirty="0">
              <a:latin typeface="Calibri" charset="0"/>
            </a:endParaRPr>
          </a:p>
          <a:p>
            <a:pPr marL="0" indent="0" algn="just">
              <a:buNone/>
            </a:pPr>
            <a:r>
              <a:rPr lang="es-MX" dirty="0" smtClean="0">
                <a:latin typeface="Calibri" charset="0"/>
              </a:rPr>
              <a:t>Son importantes en la toma de decisiones y en diversos aspectos de la vida cotidiana ya que pueden afectar  manera </a:t>
            </a:r>
            <a:r>
              <a:rPr lang="es-MX" b="1" dirty="0" smtClean="0">
                <a:latin typeface="Calibri" charset="0"/>
              </a:rPr>
              <a:t>positiva</a:t>
            </a:r>
            <a:r>
              <a:rPr lang="es-MX" dirty="0" smtClean="0">
                <a:latin typeface="Calibri" charset="0"/>
              </a:rPr>
              <a:t> ó </a:t>
            </a:r>
            <a:r>
              <a:rPr lang="es-MX" b="1" dirty="0" smtClean="0">
                <a:latin typeface="Calibri" charset="0"/>
              </a:rPr>
              <a:t>negativa</a:t>
            </a:r>
            <a:r>
              <a:rPr lang="es-MX" dirty="0" smtClean="0">
                <a:latin typeface="Calibri" charset="0"/>
              </a:rPr>
              <a:t> a sus participantes.</a:t>
            </a:r>
          </a:p>
        </p:txBody>
      </p:sp>
      <p:pic>
        <p:nvPicPr>
          <p:cNvPr id="4098" name="Picture 2" descr="https://c8.staticflickr.com/9/8234/8534146497_b96063ce74_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9" t="35775" r="26848" b="41852"/>
          <a:stretch/>
        </p:blipFill>
        <p:spPr bwMode="auto">
          <a:xfrm>
            <a:off x="2843808" y="4942037"/>
            <a:ext cx="340383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10388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REDES SOCIALES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sz="2000" dirty="0" smtClean="0">
                <a:latin typeface="Calibri" charset="0"/>
              </a:rPr>
              <a:t>Redes Sociales y las TIC’s</a:t>
            </a:r>
            <a:endParaRPr lang="es-MX" sz="2000" dirty="0">
              <a:latin typeface="Calibri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4294967295"/>
          </p:nvPr>
        </p:nvSpPr>
        <p:spPr>
          <a:xfrm>
            <a:off x="1763688" y="6492875"/>
            <a:ext cx="6654874" cy="365125"/>
          </a:xfrm>
        </p:spPr>
        <p:txBody>
          <a:bodyPr/>
          <a:lstStyle/>
          <a:p>
            <a:pPr algn="r"/>
            <a:r>
              <a:rPr lang="es-MX" sz="1400" dirty="0" smtClean="0">
                <a:latin typeface="Calibri" charset="0"/>
              </a:rPr>
              <a:t>-</a:t>
            </a:r>
            <a:r>
              <a:rPr lang="es-MX" sz="1400" dirty="0" err="1" smtClean="0">
                <a:latin typeface="Calibri" charset="0"/>
              </a:rPr>
              <a:t>O’Sullivan</a:t>
            </a:r>
            <a:r>
              <a:rPr lang="es-MX" sz="1400" dirty="0" smtClean="0">
                <a:latin typeface="Calibri" charset="0"/>
              </a:rPr>
              <a:t> (2009).</a:t>
            </a:r>
            <a:endParaRPr lang="es-MX" sz="1400" dirty="0">
              <a:latin typeface="Calibri" charset="0"/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302568" y="2012762"/>
            <a:ext cx="7776864" cy="4461190"/>
            <a:chOff x="469645" y="1365362"/>
            <a:chExt cx="8136904" cy="5128344"/>
          </a:xfrm>
        </p:grpSpPr>
        <p:graphicFrame>
          <p:nvGraphicFramePr>
            <p:cNvPr id="4" name="3 Diagrama"/>
            <p:cNvGraphicFramePr/>
            <p:nvPr>
              <p:extLst>
                <p:ext uri="{D42A27DB-BD31-4B8C-83A1-F6EECF244321}">
                  <p14:modId xmlns:p14="http://schemas.microsoft.com/office/powerpoint/2010/main" val="119513203"/>
                </p:ext>
              </p:extLst>
            </p:nvPr>
          </p:nvGraphicFramePr>
          <p:xfrm>
            <a:off x="469645" y="1365362"/>
            <a:ext cx="8136904" cy="512834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6" name="5 CuadroTexto"/>
            <p:cNvSpPr txBox="1"/>
            <p:nvPr/>
          </p:nvSpPr>
          <p:spPr>
            <a:xfrm>
              <a:off x="2139745" y="1477354"/>
              <a:ext cx="5760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4800" dirty="0" smtClean="0">
                  <a:solidFill>
                    <a:schemeClr val="bg1"/>
                  </a:solidFill>
                </a:rPr>
                <a:t>T</a:t>
              </a:r>
              <a:endParaRPr lang="es-MX" sz="4800" dirty="0">
                <a:solidFill>
                  <a:schemeClr val="bg1"/>
                </a:solidFill>
              </a:endParaRP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2197315" y="2471256"/>
              <a:ext cx="5760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4800" dirty="0" smtClean="0">
                  <a:solidFill>
                    <a:schemeClr val="bg1"/>
                  </a:solidFill>
                </a:rPr>
                <a:t>I</a:t>
              </a: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2119195" y="4655900"/>
              <a:ext cx="7688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4800" dirty="0" smtClean="0">
                  <a:solidFill>
                    <a:schemeClr val="bg1"/>
                  </a:solidFill>
                </a:rPr>
                <a:t>‘S</a:t>
              </a:r>
              <a:endParaRPr lang="es-MX" sz="4800" dirty="0">
                <a:solidFill>
                  <a:schemeClr val="bg1"/>
                </a:solidFill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2139745" y="3615040"/>
              <a:ext cx="5760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4800" dirty="0" smtClean="0">
                  <a:solidFill>
                    <a:schemeClr val="bg1"/>
                  </a:solidFill>
                </a:rPr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255172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2. REDES SOCIALES EMPRESARIALES</a:t>
            </a:r>
            <a:endParaRPr lang="en-US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9074481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REDES SOCIALES EMPRESARIALES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9394" name="Text Placeholder 1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s-MX" b="1" dirty="0" smtClean="0">
                <a:latin typeface="Calibri" charset="0"/>
              </a:rPr>
              <a:t>Principales Actividades de una Empresa:</a:t>
            </a:r>
            <a:endParaRPr lang="es-MX" b="1" dirty="0">
              <a:latin typeface="Calibri" charset="0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idx="4294967295"/>
          </p:nvPr>
        </p:nvSpPr>
        <p:spPr>
          <a:xfrm>
            <a:off x="977900" y="6373813"/>
            <a:ext cx="8166100" cy="365125"/>
          </a:xfrm>
        </p:spPr>
        <p:txBody>
          <a:bodyPr/>
          <a:lstStyle/>
          <a:p>
            <a:pPr algn="r"/>
            <a:r>
              <a:rPr lang="en-US" sz="1600" dirty="0">
                <a:latin typeface="Calibri" charset="0"/>
              </a:rPr>
              <a:t>-Sandoval, Gómez &amp; </a:t>
            </a:r>
            <a:r>
              <a:rPr lang="en-US" sz="1600" dirty="0" err="1">
                <a:latin typeface="Calibri" charset="0"/>
              </a:rPr>
              <a:t>Demuner</a:t>
            </a:r>
            <a:r>
              <a:rPr lang="en-US" sz="1600" dirty="0">
                <a:latin typeface="Calibri" charset="0"/>
              </a:rPr>
              <a:t> (2012</a:t>
            </a:r>
            <a:r>
              <a:rPr lang="en-US" sz="1600" dirty="0" smtClean="0">
                <a:latin typeface="Calibri" charset="0"/>
              </a:rPr>
              <a:t>)</a:t>
            </a:r>
            <a:endParaRPr lang="es-MX" sz="1600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742893831"/>
              </p:ext>
            </p:extLst>
          </p:nvPr>
        </p:nvGraphicFramePr>
        <p:xfrm>
          <a:off x="1619672" y="22048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0525073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Beneficios de usar las redes sociales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Los beneficios que aportan las redes sociales a las empresas se canalizan a diferentes aspectos, entre los que se puedes mencionar:</a:t>
            </a:r>
          </a:p>
          <a:p>
            <a:r>
              <a:rPr lang="es-MX" dirty="0" smtClean="0"/>
              <a:t>Conocimiento</a:t>
            </a:r>
          </a:p>
          <a:p>
            <a:r>
              <a:rPr lang="es-MX" dirty="0" smtClean="0"/>
              <a:t>Información</a:t>
            </a:r>
          </a:p>
          <a:p>
            <a:r>
              <a:rPr lang="es-MX" dirty="0" smtClean="0"/>
              <a:t>Innovación</a:t>
            </a:r>
          </a:p>
          <a:p>
            <a:r>
              <a:rPr lang="es-MX" dirty="0" smtClean="0"/>
              <a:t>Trabajo</a:t>
            </a:r>
          </a:p>
          <a:p>
            <a:r>
              <a:rPr lang="es-MX" dirty="0" smtClean="0"/>
              <a:t>Vigilancia tecnológica</a:t>
            </a:r>
          </a:p>
          <a:p>
            <a:r>
              <a:rPr lang="es-MX" dirty="0" smtClean="0"/>
              <a:t>Aprendizaje Organizacional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28005174"/>
      </p:ext>
    </p:extLst>
  </p:cSld>
  <p:clrMapOvr>
    <a:masterClrMapping/>
  </p:clrMapOvr>
  <p:transition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Beneficios de usar las redes sociales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57467505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3642952"/>
      </p:ext>
    </p:extLst>
  </p:cSld>
  <p:clrMapOvr>
    <a:masterClrMapping/>
  </p:clrMapOvr>
  <p:transition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87480" y="-121842"/>
            <a:ext cx="7467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REDES SOCIALES EMPRESARIALES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9395" name="Content Placeholder 3"/>
          <p:cNvSpPr>
            <a:spLocks noGrp="1"/>
          </p:cNvSpPr>
          <p:nvPr>
            <p:ph sz="quarter" idx="1"/>
          </p:nvPr>
        </p:nvSpPr>
        <p:spPr>
          <a:xfrm>
            <a:off x="539552" y="1350828"/>
            <a:ext cx="7467600" cy="604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Calibri" charset="0"/>
              </a:rPr>
              <a:t>El uso de las redes sociales permite a las empresas:</a:t>
            </a:r>
            <a:endParaRPr lang="en-US" dirty="0">
              <a:latin typeface="Calibri" charset="0"/>
            </a:endParaRPr>
          </a:p>
        </p:txBody>
      </p:sp>
      <p:sp>
        <p:nvSpPr>
          <p:cNvPr id="59394" name="Text Placeholder 12"/>
          <p:cNvSpPr>
            <a:spLocks noGrp="1"/>
          </p:cNvSpPr>
          <p:nvPr>
            <p:ph type="body" idx="4294967295"/>
          </p:nvPr>
        </p:nvSpPr>
        <p:spPr>
          <a:xfrm>
            <a:off x="440073" y="954167"/>
            <a:ext cx="8166100" cy="315913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ct val="0"/>
              </a:spcBef>
            </a:pPr>
            <a:r>
              <a:rPr lang="en-US" b="1" dirty="0" err="1" smtClean="0">
                <a:latin typeface="Calibri" charset="0"/>
              </a:rPr>
              <a:t>Beneficios</a:t>
            </a:r>
            <a:r>
              <a:rPr lang="en-US" b="1" dirty="0" smtClean="0">
                <a:latin typeface="Calibri" charset="0"/>
              </a:rPr>
              <a:t> de </a:t>
            </a:r>
            <a:r>
              <a:rPr lang="en-US" b="1" dirty="0" err="1" smtClean="0">
                <a:latin typeface="Calibri" charset="0"/>
              </a:rPr>
              <a:t>Conocimiento</a:t>
            </a:r>
            <a:endParaRPr lang="en-US" b="1" dirty="0">
              <a:latin typeface="Calibri" charset="0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idx="4294967295"/>
          </p:nvPr>
        </p:nvSpPr>
        <p:spPr>
          <a:xfrm>
            <a:off x="977900" y="6373813"/>
            <a:ext cx="8166100" cy="365125"/>
          </a:xfrm>
        </p:spPr>
        <p:txBody>
          <a:bodyPr/>
          <a:lstStyle/>
          <a:p>
            <a:pPr algn="r"/>
            <a:r>
              <a:rPr lang="en-US" sz="1400" dirty="0" smtClean="0">
                <a:latin typeface="Calibri" charset="0"/>
              </a:rPr>
              <a:t>-Sandoval</a:t>
            </a:r>
            <a:r>
              <a:rPr lang="en-US" sz="1400" dirty="0">
                <a:latin typeface="Calibri" charset="0"/>
              </a:rPr>
              <a:t>, Gómez &amp; </a:t>
            </a:r>
            <a:r>
              <a:rPr lang="en-US" sz="1400" dirty="0" err="1">
                <a:latin typeface="Calibri" charset="0"/>
              </a:rPr>
              <a:t>Demuner</a:t>
            </a:r>
            <a:r>
              <a:rPr lang="en-US" sz="1400" dirty="0">
                <a:latin typeface="Calibri" charset="0"/>
              </a:rPr>
              <a:t> </a:t>
            </a:r>
            <a:r>
              <a:rPr lang="en-US" sz="1400" dirty="0" smtClean="0">
                <a:latin typeface="Calibri" charset="0"/>
              </a:rPr>
              <a:t>(</a:t>
            </a:r>
            <a:r>
              <a:rPr lang="en-US" sz="1400" dirty="0">
                <a:latin typeface="Calibri" charset="0"/>
              </a:rPr>
              <a:t>2012</a:t>
            </a:r>
            <a:r>
              <a:rPr lang="en-US" sz="1400" dirty="0" smtClean="0">
                <a:latin typeface="Calibri" charset="0"/>
              </a:rPr>
              <a:t>)</a:t>
            </a:r>
            <a:endParaRPr lang="es-MX" sz="1400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941629750"/>
              </p:ext>
            </p:extLst>
          </p:nvPr>
        </p:nvGraphicFramePr>
        <p:xfrm>
          <a:off x="1907704" y="1844824"/>
          <a:ext cx="681608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Resultado de imagen para redes sociale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227238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03379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3568" y="332656"/>
            <a:ext cx="7467600" cy="66632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REDES SOCIALES EMPRESARIALES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9394" name="Text Placeholder 12"/>
          <p:cNvSpPr>
            <a:spLocks noGrp="1"/>
          </p:cNvSpPr>
          <p:nvPr>
            <p:ph sz="quarter" idx="1"/>
          </p:nvPr>
        </p:nvSpPr>
        <p:spPr>
          <a:xfrm>
            <a:off x="755576" y="980174"/>
            <a:ext cx="7467600" cy="504056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b="1" dirty="0" err="1">
                <a:latin typeface="Calibri" charset="0"/>
              </a:rPr>
              <a:t>Beneficios</a:t>
            </a:r>
            <a:r>
              <a:rPr lang="en-US" b="1" dirty="0">
                <a:latin typeface="Calibri" charset="0"/>
              </a:rPr>
              <a:t> de </a:t>
            </a:r>
            <a:r>
              <a:rPr lang="en-US" b="1" dirty="0" err="1">
                <a:latin typeface="Calibri" charset="0"/>
              </a:rPr>
              <a:t>Información</a:t>
            </a:r>
            <a:endParaRPr lang="en-US" b="1" dirty="0">
              <a:latin typeface="Calibri" charset="0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idx="4294967295"/>
          </p:nvPr>
        </p:nvSpPr>
        <p:spPr>
          <a:xfrm>
            <a:off x="977900" y="6308725"/>
            <a:ext cx="8166100" cy="366713"/>
          </a:xfrm>
        </p:spPr>
        <p:txBody>
          <a:bodyPr/>
          <a:lstStyle/>
          <a:p>
            <a:r>
              <a:rPr lang="en-US" sz="1400" dirty="0">
                <a:latin typeface="Calibri" charset="0"/>
              </a:rPr>
              <a:t>-Sandoval, Gómez &amp; </a:t>
            </a:r>
            <a:r>
              <a:rPr lang="en-US" sz="1400" dirty="0" err="1">
                <a:latin typeface="Calibri" charset="0"/>
              </a:rPr>
              <a:t>Demuner</a:t>
            </a:r>
            <a:r>
              <a:rPr lang="en-US" sz="1400" dirty="0">
                <a:latin typeface="Calibri" charset="0"/>
              </a:rPr>
              <a:t> (2012</a:t>
            </a:r>
            <a:r>
              <a:rPr lang="en-US" sz="1400" dirty="0" smtClean="0">
                <a:latin typeface="Calibri" charset="0"/>
              </a:rPr>
              <a:t>)</a:t>
            </a:r>
            <a:endParaRPr lang="es-MX" sz="1400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426483350"/>
              </p:ext>
            </p:extLst>
          </p:nvPr>
        </p:nvGraphicFramePr>
        <p:xfrm>
          <a:off x="1547664" y="184482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9917782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REDES SOCIALES EMPRESARIALES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9395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 typeface="Calibri" panose="020F0502020204030204" pitchFamily="34" charset="0"/>
              <a:buChar char="₪"/>
            </a:pPr>
            <a:r>
              <a:rPr lang="es-MX" sz="2000" dirty="0" smtClean="0">
                <a:latin typeface="Calibri" charset="0"/>
              </a:rPr>
              <a:t>Por medio de las redes sociales se tiene la oportunidad de detectar y crear nuevas oportunidades en cuanto a productos y procesos.</a:t>
            </a:r>
          </a:p>
          <a:p>
            <a:pPr algn="just">
              <a:buFont typeface="Calibri" panose="020F0502020204030204" pitchFamily="34" charset="0"/>
              <a:buChar char="₪"/>
            </a:pPr>
            <a:r>
              <a:rPr lang="es-MX" sz="2000" dirty="0" smtClean="0">
                <a:latin typeface="Calibri" charset="0"/>
              </a:rPr>
              <a:t>La evaluación continua y sistemática de productos, servicios y procedimientos de trabajo, usando las redes sociales, con base en las acciones de otras empresas, posibilita la implementación de mejoras y nuevas prácticas.</a:t>
            </a:r>
          </a:p>
          <a:p>
            <a:pPr algn="just">
              <a:buFont typeface="Calibri" panose="020F0502020204030204" pitchFamily="34" charset="0"/>
              <a:buChar char="₪"/>
            </a:pPr>
            <a:r>
              <a:rPr lang="es-MX" sz="2000" dirty="0" smtClean="0">
                <a:latin typeface="Calibri" charset="0"/>
              </a:rPr>
              <a:t>Se incorporan en la empresa prácticas y aspectos de cultura organizacional que vincule el uso de las redes sociales.</a:t>
            </a:r>
          </a:p>
        </p:txBody>
      </p:sp>
      <p:sp>
        <p:nvSpPr>
          <p:cNvPr id="59394" name="Text Placeholder 12"/>
          <p:cNvSpPr>
            <a:spLocks noGrp="1"/>
          </p:cNvSpPr>
          <p:nvPr>
            <p:ph type="body" idx="4294967295"/>
          </p:nvPr>
        </p:nvSpPr>
        <p:spPr>
          <a:xfrm>
            <a:off x="977900" y="1279525"/>
            <a:ext cx="8166100" cy="315913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ct val="0"/>
              </a:spcBef>
            </a:pPr>
            <a:r>
              <a:rPr lang="en-US" b="1" dirty="0" err="1">
                <a:latin typeface="Calibri" charset="0"/>
              </a:rPr>
              <a:t>Beneficios</a:t>
            </a:r>
            <a:r>
              <a:rPr lang="en-US" b="1" dirty="0">
                <a:latin typeface="Calibri" charset="0"/>
              </a:rPr>
              <a:t> de </a:t>
            </a:r>
            <a:r>
              <a:rPr lang="es-MX" b="1" dirty="0" smtClean="0">
                <a:latin typeface="Calibri" charset="0"/>
              </a:rPr>
              <a:t>Innovación</a:t>
            </a:r>
            <a:endParaRPr lang="es-MX" b="1" dirty="0">
              <a:latin typeface="Calibri" charset="0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idx="4294967295"/>
          </p:nvPr>
        </p:nvSpPr>
        <p:spPr>
          <a:xfrm>
            <a:off x="977900" y="6373813"/>
            <a:ext cx="8166100" cy="365125"/>
          </a:xfrm>
        </p:spPr>
        <p:txBody>
          <a:bodyPr/>
          <a:lstStyle/>
          <a:p>
            <a:r>
              <a:rPr lang="en-US" sz="1400" dirty="0">
                <a:latin typeface="Calibri" charset="0"/>
              </a:rPr>
              <a:t>-Sandoval, Gómez &amp; </a:t>
            </a:r>
            <a:r>
              <a:rPr lang="en-US" sz="1400" dirty="0" err="1">
                <a:latin typeface="Calibri" charset="0"/>
              </a:rPr>
              <a:t>Demuner</a:t>
            </a:r>
            <a:r>
              <a:rPr lang="en-US" sz="1400" dirty="0">
                <a:latin typeface="Calibri" charset="0"/>
              </a:rPr>
              <a:t> (2012</a:t>
            </a:r>
            <a:r>
              <a:rPr lang="en-US" sz="1400" dirty="0" smtClean="0">
                <a:latin typeface="Calibri" charset="0"/>
              </a:rPr>
              <a:t>)</a:t>
            </a:r>
            <a:endParaRPr lang="es-MX" sz="1400" dirty="0"/>
          </a:p>
        </p:txBody>
      </p:sp>
      <p:pic>
        <p:nvPicPr>
          <p:cNvPr id="5124" name="Picture 4" descr="https://c5.staticflickr.com/8/7196/6821586318_06023ffded_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509120"/>
            <a:ext cx="2592288" cy="172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63377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3568" y="-277018"/>
            <a:ext cx="7467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REDES SOCIALES EMPRESARIALES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9395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595438"/>
            <a:ext cx="7467600" cy="3701008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dirty="0" smtClean="0">
                <a:latin typeface="Calibri" charset="0"/>
              </a:rPr>
              <a:t>Fortalece y mejora la comunicación al interior de la empresa, promoviendo la interacción e impacto positivo  entre los empleados, directivos y clientes.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 smtClean="0">
                <a:latin typeface="Calibri" charset="0"/>
              </a:rPr>
              <a:t>Permiten ampliar el conocimiento del medio ambiente y fortalecer la toma de decisiones estratégicas.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 smtClean="0">
                <a:latin typeface="Calibri" charset="0"/>
              </a:rPr>
              <a:t>Facilita la detección de nuevos mercados y nuevos productos.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 smtClean="0">
                <a:latin typeface="Calibri" charset="0"/>
              </a:rPr>
              <a:t>Los costos de las redes sociales son mínimos y permiten grandes niveles de penetración.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 smtClean="0">
                <a:latin typeface="Calibri" charset="0"/>
              </a:rPr>
              <a:t>Pueden producir información falsa o inexacta, por lo que se requiere discriminar.</a:t>
            </a:r>
          </a:p>
        </p:txBody>
      </p:sp>
      <p:sp>
        <p:nvSpPr>
          <p:cNvPr id="59394" name="Text Placeholder 12"/>
          <p:cNvSpPr>
            <a:spLocks noGrp="1"/>
          </p:cNvSpPr>
          <p:nvPr>
            <p:ph type="body" idx="4294967295"/>
          </p:nvPr>
        </p:nvSpPr>
        <p:spPr>
          <a:xfrm>
            <a:off x="699431" y="929446"/>
            <a:ext cx="8166100" cy="315913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ct val="0"/>
              </a:spcBef>
            </a:pPr>
            <a:r>
              <a:rPr lang="en-US" b="1" dirty="0" err="1">
                <a:latin typeface="Calibri" charset="0"/>
              </a:rPr>
              <a:t>Beneficios</a:t>
            </a:r>
            <a:r>
              <a:rPr lang="en-US" b="1" dirty="0">
                <a:latin typeface="Calibri" charset="0"/>
              </a:rPr>
              <a:t> de </a:t>
            </a:r>
            <a:r>
              <a:rPr lang="es-MX" b="1" dirty="0" smtClean="0">
                <a:latin typeface="Calibri" charset="0"/>
              </a:rPr>
              <a:t>Trabajo</a:t>
            </a:r>
            <a:endParaRPr lang="es-MX" b="1" dirty="0">
              <a:latin typeface="Calibri" charset="0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idx="4294967295"/>
          </p:nvPr>
        </p:nvSpPr>
        <p:spPr>
          <a:xfrm>
            <a:off x="977900" y="6373813"/>
            <a:ext cx="8166100" cy="365125"/>
          </a:xfrm>
        </p:spPr>
        <p:txBody>
          <a:bodyPr/>
          <a:lstStyle/>
          <a:p>
            <a:r>
              <a:rPr lang="en-US" sz="1400" dirty="0">
                <a:latin typeface="Calibri" charset="0"/>
              </a:rPr>
              <a:t>-Sandoval, Gómez &amp; </a:t>
            </a:r>
            <a:r>
              <a:rPr lang="en-US" sz="1400" dirty="0" err="1">
                <a:latin typeface="Calibri" charset="0"/>
              </a:rPr>
              <a:t>Demuner</a:t>
            </a:r>
            <a:r>
              <a:rPr lang="en-US" sz="1400" dirty="0">
                <a:latin typeface="Calibri" charset="0"/>
              </a:rPr>
              <a:t> (2012</a:t>
            </a:r>
            <a:r>
              <a:rPr lang="en-US" sz="1400" dirty="0" smtClean="0">
                <a:latin typeface="Calibri" charset="0"/>
              </a:rPr>
              <a:t>)</a:t>
            </a:r>
            <a:endParaRPr lang="es-MX" sz="1400" dirty="0"/>
          </a:p>
        </p:txBody>
      </p:sp>
      <p:pic>
        <p:nvPicPr>
          <p:cNvPr id="2050" name="Picture 2" descr="https://farm6.staticflickr.com/8450/7975205041_74f85a53a9_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801861"/>
            <a:ext cx="2670998" cy="1780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50873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Guión explicativo para el uso del material 	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000" dirty="0" smtClean="0"/>
              <a:t>El presente material ha sido elaborado para apoyar el curso de la unidad de aprendizaje Capital Intelectual en las Organizaciones que se imparte en la Facultad de Contaduría y Administración a los estudiantes de la Maestría en Administración de Recursos Humanos,  las diapositivas que aquí se presentan corresponden al apartado X del Contenido Temático: </a:t>
            </a:r>
            <a:r>
              <a:rPr lang="es-MX" sz="2000" b="1" i="1" dirty="0" smtClean="0"/>
              <a:t>Redes y Capital Social </a:t>
            </a:r>
            <a:r>
              <a:rPr lang="es-MX" sz="2000" dirty="0" smtClean="0"/>
              <a:t>presentando aspectos conceptuales y material gráfico que permiten al docente exponer de una manera clara y amena los temas y a los discentes lograr la comprensión y asimilación de los temas expuestos para alcanzar el objetivo de la unidad de aprendizaje </a:t>
            </a:r>
            <a:r>
              <a:rPr lang="es-MX" sz="2000" dirty="0"/>
              <a:t>i</a:t>
            </a:r>
            <a:r>
              <a:rPr lang="es-MX" sz="2000" dirty="0" smtClean="0"/>
              <a:t>dentificando enfoques </a:t>
            </a:r>
            <a:r>
              <a:rPr lang="es-MX" sz="2000" dirty="0"/>
              <a:t>teóricos y herramientas vinculados al capital intelectual en las organizaciones, bajo la perspectiva de la era del conocimiento. 	</a:t>
            </a:r>
          </a:p>
          <a:p>
            <a:pPr algn="just"/>
            <a:endParaRPr lang="es-MX" sz="2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11560" y="-162094"/>
            <a:ext cx="7467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REDES SOCIALES EMPRESARIALES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9395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MX" dirty="0" smtClean="0">
                <a:latin typeface="Calibri" charset="0"/>
              </a:rPr>
              <a:t>Permiten realizar un análisis defensivo en busca de productos que puedan desplazar o sustituir a los productos de la propia empresa.</a:t>
            </a:r>
          </a:p>
          <a:p>
            <a:pPr algn="just"/>
            <a:r>
              <a:rPr lang="es-MX" dirty="0" smtClean="0">
                <a:latin typeface="Calibri" charset="0"/>
              </a:rPr>
              <a:t>Efectuar una selección cuidadosa de la información que se divulga a través de estos medios, por lo que se debe tener un cuidado especial en la protección de la información.</a:t>
            </a:r>
          </a:p>
          <a:p>
            <a:pPr algn="just"/>
            <a:r>
              <a:rPr lang="es-MX" dirty="0" smtClean="0">
                <a:latin typeface="Calibri" charset="0"/>
              </a:rPr>
              <a:t>Accesar a información local, nacional e internacional sobre ofertas, producción y marketing de los competidores actuales.</a:t>
            </a:r>
          </a:p>
          <a:p>
            <a:pPr algn="just"/>
            <a:r>
              <a:rPr lang="es-MX" dirty="0" smtClean="0">
                <a:latin typeface="Calibri" charset="0"/>
              </a:rPr>
              <a:t>Detección de competidores potenciales.</a:t>
            </a:r>
          </a:p>
        </p:txBody>
      </p:sp>
      <p:sp>
        <p:nvSpPr>
          <p:cNvPr id="59394" name="Text Placeholder 12"/>
          <p:cNvSpPr>
            <a:spLocks noGrp="1"/>
          </p:cNvSpPr>
          <p:nvPr>
            <p:ph type="body" idx="4294967295"/>
          </p:nvPr>
        </p:nvSpPr>
        <p:spPr>
          <a:xfrm>
            <a:off x="611560" y="1011613"/>
            <a:ext cx="8166100" cy="315913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ct val="0"/>
              </a:spcBef>
            </a:pPr>
            <a:r>
              <a:rPr lang="en-US" b="1" dirty="0" err="1">
                <a:latin typeface="Calibri" charset="0"/>
              </a:rPr>
              <a:t>Beneficios</a:t>
            </a:r>
            <a:r>
              <a:rPr lang="en-US" b="1" dirty="0">
                <a:latin typeface="Calibri" charset="0"/>
              </a:rPr>
              <a:t> de </a:t>
            </a:r>
            <a:r>
              <a:rPr lang="es-MX" b="1" dirty="0" smtClean="0">
                <a:latin typeface="Calibri" charset="0"/>
              </a:rPr>
              <a:t>Vigilancia Tecnológica</a:t>
            </a:r>
            <a:endParaRPr lang="es-MX" b="1" dirty="0">
              <a:latin typeface="Calibri" charset="0"/>
            </a:endParaRPr>
          </a:p>
        </p:txBody>
      </p:sp>
      <p:sp>
        <p:nvSpPr>
          <p:cNvPr id="9" name="1 Marcador de texto"/>
          <p:cNvSpPr>
            <a:spLocks noGrp="1"/>
          </p:cNvSpPr>
          <p:nvPr>
            <p:ph type="body" idx="4294967295"/>
          </p:nvPr>
        </p:nvSpPr>
        <p:spPr>
          <a:xfrm>
            <a:off x="977900" y="6373813"/>
            <a:ext cx="8166100" cy="365125"/>
          </a:xfrm>
        </p:spPr>
        <p:txBody>
          <a:bodyPr/>
          <a:lstStyle/>
          <a:p>
            <a:r>
              <a:rPr lang="en-US" sz="1400" dirty="0">
                <a:latin typeface="Calibri" charset="0"/>
              </a:rPr>
              <a:t>-Sandoval, Gómez &amp; </a:t>
            </a:r>
            <a:r>
              <a:rPr lang="en-US" sz="1400" dirty="0" err="1">
                <a:latin typeface="Calibri" charset="0"/>
              </a:rPr>
              <a:t>Demuner</a:t>
            </a:r>
            <a:r>
              <a:rPr lang="en-US" sz="1400" dirty="0">
                <a:latin typeface="Calibri" charset="0"/>
              </a:rPr>
              <a:t> (2012</a:t>
            </a:r>
            <a:r>
              <a:rPr lang="en-US" sz="1400" dirty="0" smtClean="0">
                <a:latin typeface="Calibri" charset="0"/>
              </a:rPr>
              <a:t>)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32664650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REDES SOCIALES EMPRESARIALES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9395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s-MX" dirty="0" smtClean="0">
                <a:latin typeface="Calibri" charset="0"/>
              </a:rPr>
              <a:t>El uso de estos medios de manera grupal genera una cultura de compartir y apoyar.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s-MX" dirty="0" smtClean="0">
                <a:latin typeface="Calibri" charset="0"/>
              </a:rPr>
              <a:t>Permite una mejor planeación de estructuras y contenidos de información.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s-MX" dirty="0" smtClean="0">
                <a:latin typeface="Calibri" charset="0"/>
              </a:rPr>
              <a:t>Posibilita la capacitación a distancia y con diferentes esquemas. A través de manuales o instructivos en línea.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es-MX" dirty="0" smtClean="0">
              <a:latin typeface="Calibri" charset="0"/>
            </a:endParaRPr>
          </a:p>
        </p:txBody>
      </p:sp>
      <p:sp>
        <p:nvSpPr>
          <p:cNvPr id="59394" name="Text Placeholder 12"/>
          <p:cNvSpPr>
            <a:spLocks noGrp="1"/>
          </p:cNvSpPr>
          <p:nvPr>
            <p:ph type="body" idx="4294967295"/>
          </p:nvPr>
        </p:nvSpPr>
        <p:spPr>
          <a:xfrm>
            <a:off x="977900" y="1279525"/>
            <a:ext cx="8166100" cy="315913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ct val="0"/>
              </a:spcBef>
            </a:pPr>
            <a:r>
              <a:rPr lang="en-US" b="1" dirty="0" err="1">
                <a:latin typeface="Calibri" charset="0"/>
              </a:rPr>
              <a:t>Beneficios</a:t>
            </a:r>
            <a:r>
              <a:rPr lang="en-US" b="1" dirty="0">
                <a:latin typeface="Calibri" charset="0"/>
              </a:rPr>
              <a:t> de </a:t>
            </a:r>
            <a:r>
              <a:rPr lang="es-MX" b="1" dirty="0" smtClean="0">
                <a:latin typeface="Calibri" charset="0"/>
              </a:rPr>
              <a:t>Aprendizaje Organizacional</a:t>
            </a:r>
            <a:endParaRPr lang="es-MX" b="1" dirty="0">
              <a:latin typeface="Calibri" charset="0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idx="4294967295"/>
          </p:nvPr>
        </p:nvSpPr>
        <p:spPr>
          <a:xfrm>
            <a:off x="979488" y="6237288"/>
            <a:ext cx="8164512" cy="365125"/>
          </a:xfrm>
        </p:spPr>
        <p:txBody>
          <a:bodyPr/>
          <a:lstStyle/>
          <a:p>
            <a:pPr algn="r"/>
            <a:r>
              <a:rPr lang="en-US" sz="1400" dirty="0">
                <a:latin typeface="Calibri" charset="0"/>
              </a:rPr>
              <a:t>-Sandoval, Gómez &amp; </a:t>
            </a:r>
            <a:r>
              <a:rPr lang="en-US" sz="1400" dirty="0" err="1">
                <a:latin typeface="Calibri" charset="0"/>
              </a:rPr>
              <a:t>Demuner</a:t>
            </a:r>
            <a:r>
              <a:rPr lang="en-US" sz="1400" dirty="0">
                <a:latin typeface="Calibri" charset="0"/>
              </a:rPr>
              <a:t> (</a:t>
            </a:r>
            <a:r>
              <a:rPr lang="en-US" sz="1400" dirty="0" smtClean="0">
                <a:latin typeface="Calibri" charset="0"/>
              </a:rPr>
              <a:t>2012).</a:t>
            </a:r>
            <a:endParaRPr lang="es-MX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221088"/>
            <a:ext cx="3096344" cy="2060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4" descr="Resultado de imagen para trabajo en equip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709956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3</a:t>
            </a:r>
            <a:r>
              <a:rPr lang="en-US" dirty="0" smtClean="0">
                <a:ea typeface="+mj-ea"/>
                <a:cs typeface="+mj-cs"/>
              </a:rPr>
              <a:t>. Capital social</a:t>
            </a:r>
            <a:endParaRPr lang="en-US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9156619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33251" y="1638747"/>
            <a:ext cx="7467600" cy="1143000"/>
          </a:xfrm>
        </p:spPr>
        <p:txBody>
          <a:bodyPr/>
          <a:lstStyle/>
          <a:p>
            <a:r>
              <a:rPr lang="en-US" dirty="0" smtClean="0"/>
              <a:t>CAPITAL SOCIAL</a:t>
            </a:r>
            <a:endParaRPr lang="en-U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>
          <a:xfrm>
            <a:off x="1259632" y="3140968"/>
            <a:ext cx="7467600" cy="576064"/>
          </a:xfrm>
        </p:spPr>
        <p:txBody>
          <a:bodyPr/>
          <a:lstStyle/>
          <a:p>
            <a:pPr marL="0" indent="0" algn="ctr">
              <a:buNone/>
            </a:pPr>
            <a:r>
              <a:rPr lang="es-ES" sz="2400" dirty="0">
                <a:latin typeface="Calibri" charset="0"/>
              </a:rPr>
              <a:t>“No es lo que sabes o conoces sino a quién conoces</a:t>
            </a:r>
            <a:r>
              <a:rPr lang="es-ES" sz="2400" dirty="0" smtClean="0">
                <a:latin typeface="Calibri" charset="0"/>
              </a:rPr>
              <a:t>”.</a:t>
            </a:r>
            <a:endParaRPr lang="es-ES" sz="2400" dirty="0">
              <a:latin typeface="Calibri" charset="0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idx="4294967295"/>
          </p:nvPr>
        </p:nvSpPr>
        <p:spPr>
          <a:xfrm>
            <a:off x="3347864" y="3573016"/>
            <a:ext cx="4852987" cy="503237"/>
          </a:xfrm>
        </p:spPr>
        <p:txBody>
          <a:bodyPr>
            <a:normAutofit lnSpcReduction="10000"/>
          </a:bodyPr>
          <a:lstStyle/>
          <a:p>
            <a:pPr algn="r"/>
            <a:r>
              <a:rPr lang="es-ES" sz="1400" dirty="0" smtClean="0"/>
              <a:t>-</a:t>
            </a:r>
            <a:r>
              <a:rPr lang="es-ES" sz="1400" dirty="0" err="1" smtClean="0"/>
              <a:t>Woolcock</a:t>
            </a:r>
            <a:r>
              <a:rPr lang="es-ES" sz="1400" dirty="0" smtClean="0"/>
              <a:t> y </a:t>
            </a:r>
            <a:r>
              <a:rPr lang="es-ES" sz="1400" dirty="0" err="1" smtClean="0"/>
              <a:t>Nayaran</a:t>
            </a:r>
            <a:r>
              <a:rPr lang="es-ES" sz="1400" dirty="0" smtClean="0"/>
              <a:t> (2000) citado en Pelayo Pérez (2012).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7992528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7467600" cy="1143000"/>
          </a:xfrm>
        </p:spPr>
        <p:txBody>
          <a:bodyPr/>
          <a:lstStyle/>
          <a:p>
            <a:r>
              <a:rPr lang="es-MX" b="1" dirty="0"/>
              <a:t>Capital Social:</a:t>
            </a:r>
            <a:br>
              <a:rPr lang="es-MX" b="1" dirty="0"/>
            </a:b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4294967295"/>
          </p:nvPr>
        </p:nvSpPr>
        <p:spPr>
          <a:xfrm>
            <a:off x="971600" y="1772816"/>
            <a:ext cx="7123113" cy="4079875"/>
          </a:xfrm>
        </p:spPr>
        <p:txBody>
          <a:bodyPr/>
          <a:lstStyle/>
          <a:p>
            <a:pPr marL="0" indent="0" algn="just">
              <a:buNone/>
            </a:pPr>
            <a:endParaRPr lang="es-ES" sz="2000" dirty="0" smtClean="0"/>
          </a:p>
          <a:p>
            <a:pPr algn="just"/>
            <a:r>
              <a:rPr lang="es-MX" sz="2000" dirty="0" smtClean="0"/>
              <a:t>“Consiste </a:t>
            </a:r>
            <a:r>
              <a:rPr lang="es-MX" sz="2000" dirty="0"/>
              <a:t>en un conjunto de recursos insertos en las redes sociales en los que se puede invertir cuando los actores desean aumentar la probabilidad de éxito en sus </a:t>
            </a:r>
            <a:r>
              <a:rPr lang="es-MX" sz="2000" dirty="0" smtClean="0"/>
              <a:t>acciones”.</a:t>
            </a:r>
          </a:p>
          <a:p>
            <a:pPr marL="0" indent="0" algn="r">
              <a:buNone/>
            </a:pPr>
            <a:r>
              <a:rPr lang="es-MX" sz="1600" dirty="0" smtClean="0"/>
              <a:t>-</a:t>
            </a:r>
            <a:r>
              <a:rPr lang="es-MX" sz="1600" dirty="0" err="1" smtClean="0"/>
              <a:t>Lin</a:t>
            </a:r>
            <a:r>
              <a:rPr lang="es-MX" sz="1600" dirty="0" smtClean="0"/>
              <a:t> (2001)</a:t>
            </a:r>
          </a:p>
          <a:p>
            <a:pPr algn="just"/>
            <a:r>
              <a:rPr lang="es-ES" sz="2000" dirty="0"/>
              <a:t>“</a:t>
            </a:r>
            <a:r>
              <a:rPr lang="es-MX" sz="2000" dirty="0"/>
              <a:t>Las características de la organización social, tales como las redes, las normas y la confianza, que facilitan la coordinación y la cooperación para un beneficio mutuo”.</a:t>
            </a:r>
          </a:p>
          <a:p>
            <a:pPr marL="0" indent="0" algn="r">
              <a:buFont typeface="Wingdings"/>
              <a:buNone/>
            </a:pPr>
            <a:r>
              <a:rPr lang="es-ES" sz="2000" dirty="0"/>
              <a:t>- Putnam (1995).</a:t>
            </a:r>
          </a:p>
          <a:p>
            <a:pPr marL="0" indent="0" algn="r">
              <a:buNone/>
            </a:pPr>
            <a:r>
              <a:rPr lang="es-MX" sz="1600" dirty="0" smtClean="0"/>
              <a:t>.</a:t>
            </a:r>
            <a:endParaRPr lang="es-ES" sz="1600" dirty="0" smtClean="0"/>
          </a:p>
          <a:p>
            <a:pPr algn="just">
              <a:buFontTx/>
              <a:buChar char="-"/>
            </a:pP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86056571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EJES PRINCIPALES DEL CAPITAL SOCIAL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dirty="0"/>
              <a:t>Según Caballero y </a:t>
            </a:r>
            <a:r>
              <a:rPr lang="es-ES" dirty="0" smtClean="0"/>
              <a:t>Kingston </a:t>
            </a:r>
            <a:r>
              <a:rPr lang="es-ES" dirty="0"/>
              <a:t>(</a:t>
            </a:r>
            <a:r>
              <a:rPr lang="es-ES" dirty="0" smtClean="0"/>
              <a:t>2005), </a:t>
            </a:r>
            <a:r>
              <a:rPr lang="es-ES" dirty="0"/>
              <a:t>estos tres ejes tienen cierta </a:t>
            </a:r>
            <a:r>
              <a:rPr lang="es-ES" dirty="0" smtClean="0"/>
              <a:t>relación:</a:t>
            </a:r>
          </a:p>
          <a:p>
            <a:pPr algn="just"/>
            <a:endParaRPr lang="es-ES" dirty="0"/>
          </a:p>
          <a:p>
            <a:pPr algn="just"/>
            <a:endParaRPr lang="es-ES" dirty="0" smtClean="0"/>
          </a:p>
          <a:p>
            <a:pPr algn="just"/>
            <a:endParaRPr lang="es-ES" dirty="0"/>
          </a:p>
          <a:p>
            <a:pPr algn="just"/>
            <a:endParaRPr lang="es-ES" dirty="0" smtClean="0"/>
          </a:p>
          <a:p>
            <a:pPr algn="just"/>
            <a:endParaRPr lang="es-ES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3833310218"/>
              </p:ext>
            </p:extLst>
          </p:nvPr>
        </p:nvGraphicFramePr>
        <p:xfrm>
          <a:off x="755576" y="2852936"/>
          <a:ext cx="7704856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81867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7467600" cy="782960"/>
          </a:xfrm>
        </p:spPr>
        <p:txBody>
          <a:bodyPr/>
          <a:lstStyle/>
          <a:p>
            <a:r>
              <a:rPr lang="es-MX" dirty="0" smtClean="0"/>
              <a:t>TIPOS DE CAPITAL SOCIAL</a:t>
            </a:r>
            <a:endParaRPr lang="es-MX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4294967295"/>
          </p:nvPr>
        </p:nvSpPr>
        <p:spPr>
          <a:xfrm>
            <a:off x="977900" y="6373813"/>
            <a:ext cx="7122492" cy="365125"/>
          </a:xfrm>
        </p:spPr>
        <p:txBody>
          <a:bodyPr/>
          <a:lstStyle/>
          <a:p>
            <a:pPr algn="r"/>
            <a:r>
              <a:rPr lang="es-MX" sz="1400" dirty="0" smtClean="0"/>
              <a:t>-Arriagada, I. y Miranda, F.  NU CEPAL (2003)</a:t>
            </a:r>
            <a:endParaRPr lang="es-MX" sz="14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859616378"/>
              </p:ext>
            </p:extLst>
          </p:nvPr>
        </p:nvGraphicFramePr>
        <p:xfrm>
          <a:off x="179512" y="1417638"/>
          <a:ext cx="8640960" cy="4315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9987163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6094361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Capital social de unión (</a:t>
            </a:r>
            <a:r>
              <a:rPr lang="es-MX" b="1" dirty="0" err="1"/>
              <a:t>Bonding</a:t>
            </a:r>
            <a:r>
              <a:rPr lang="es-MX" b="1" dirty="0"/>
              <a:t> social capital)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just"/>
            <a:r>
              <a:rPr lang="es-MX" dirty="0"/>
              <a:t>Existen sentimientos de vinculación muy intensos como afecto y cuidado; producto del frecuente trato entre estos círculos son: familia, pareja y compañeros de trabajo de largo tiempo, por mencionar algunos</a:t>
            </a:r>
            <a:r>
              <a:rPr lang="es-MX" dirty="0" smtClean="0"/>
              <a:t>.</a:t>
            </a:r>
          </a:p>
          <a:p>
            <a:pPr lvl="0" algn="just"/>
            <a:endParaRPr lang="es-MX" dirty="0"/>
          </a:p>
          <a:p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2286000" y="213633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861048"/>
            <a:ext cx="25431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635896" y="58052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MX" dirty="0"/>
              <a:t>-</a:t>
            </a:r>
            <a:r>
              <a:rPr lang="es-MX" sz="1200" dirty="0"/>
              <a:t>Arriagada, I. y Miranda, F.  NU CEPAL (2003)</a:t>
            </a:r>
          </a:p>
        </p:txBody>
      </p:sp>
    </p:spTree>
    <p:extLst>
      <p:ext uri="{BB962C8B-B14F-4D97-AF65-F5344CB8AC3E}">
        <p14:creationId xmlns:p14="http://schemas.microsoft.com/office/powerpoint/2010/main" val="1577101718"/>
      </p:ext>
    </p:extLst>
  </p:cSld>
  <p:clrMapOvr>
    <a:masterClrMapping/>
  </p:clrMapOvr>
  <p:transition>
    <p:newsflash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Capital social de nexo (</a:t>
            </a:r>
            <a:r>
              <a:rPr lang="es-MX" b="1" dirty="0" err="1"/>
              <a:t>Linking</a:t>
            </a:r>
            <a:r>
              <a:rPr lang="es-MX" b="1" dirty="0"/>
              <a:t> social capital)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 algn="just">
              <a:buNone/>
            </a:pPr>
            <a:r>
              <a:rPr lang="es-MX" dirty="0"/>
              <a:t/>
            </a:r>
            <a:br>
              <a:rPr lang="es-MX" dirty="0"/>
            </a:br>
            <a:r>
              <a:rPr lang="es-MX" dirty="0"/>
              <a:t>Existen sentimientos de unión de moderada intensidad como respeto y confianza generado entre personas que tienen las mismas responsabilidades, estatus y recursos como: colegas, compañeros de trabajo, miembros del club y comunidad</a:t>
            </a:r>
            <a:r>
              <a:rPr lang="es-MX" dirty="0" smtClean="0"/>
              <a:t>.</a:t>
            </a:r>
          </a:p>
          <a:p>
            <a:pPr lvl="0" algn="just"/>
            <a:endParaRPr lang="es-MX" dirty="0"/>
          </a:p>
          <a:p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861048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3707904" y="573325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MX" sz="1200" dirty="0"/>
              <a:t>-Arriagada, I. y Miranda, F.  NU CEPAL (2003)</a:t>
            </a:r>
          </a:p>
        </p:txBody>
      </p:sp>
    </p:spTree>
    <p:extLst>
      <p:ext uri="{BB962C8B-B14F-4D97-AF65-F5344CB8AC3E}">
        <p14:creationId xmlns:p14="http://schemas.microsoft.com/office/powerpoint/2010/main" val="708014582"/>
      </p:ext>
    </p:extLst>
  </p:cSld>
  <p:clrMapOvr>
    <a:masterClrMapping/>
  </p:clrMapOvr>
  <p:transition>
    <p:newsflash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Capital social de puente </a:t>
            </a:r>
            <a:r>
              <a:rPr lang="es-MX" b="1" dirty="0"/>
              <a:t>(</a:t>
            </a:r>
            <a:r>
              <a:rPr lang="es-MX" b="1" dirty="0" err="1"/>
              <a:t>Bridging</a:t>
            </a:r>
            <a:r>
              <a:rPr lang="es-MX" b="1" dirty="0"/>
              <a:t> social capital)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>
              <a:buNone/>
            </a:pPr>
            <a:endParaRPr lang="es-MX" dirty="0" smtClean="0"/>
          </a:p>
          <a:p>
            <a:pPr lvl="0" algn="just"/>
            <a:r>
              <a:rPr lang="es-MX" dirty="0" smtClean="0"/>
              <a:t>Se refiere a las relaciones que vinculan individuos de pocos puntos de coincidencia y distinta posesión de recursos como: un jefe y un empleado, un maestro y estudiante, un dirigente y un ciudadano.</a:t>
            </a:r>
          </a:p>
          <a:p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78904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347864" y="57332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MX" dirty="0"/>
              <a:t>-</a:t>
            </a:r>
            <a:r>
              <a:rPr lang="es-MX" sz="1200" dirty="0"/>
              <a:t>Arriagada, I. y Miranda, F.  NU CEPAL (2003</a:t>
            </a:r>
            <a:r>
              <a:rPr lang="es-MX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47283086"/>
      </p:ext>
    </p:extLst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ea typeface="+mj-ea"/>
                <a:cs typeface="+mj-cs"/>
              </a:rPr>
              <a:t>Redes y Capital Social</a:t>
            </a:r>
            <a:endParaRPr lang="es-MX" dirty="0">
              <a:ea typeface="+mj-ea"/>
              <a:cs typeface="+mj-cs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9668501"/>
              </p:ext>
            </p:extLst>
          </p:nvPr>
        </p:nvGraphicFramePr>
        <p:xfrm>
          <a:off x="1558925" y="1844675"/>
          <a:ext cx="5803900" cy="283960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3943"/>
                <a:gridCol w="5519957"/>
              </a:tblGrid>
              <a:tr h="6417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 smtClean="0">
                          <a:solidFill>
                            <a:schemeClr val="dk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5F5F5F"/>
                        </a:solidFill>
                      </a:endParaRPr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da-DK" sz="180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a-DK" sz="1800" dirty="0" smtClean="0"/>
                        <a:t>Redes Sociales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da-DK" sz="1800" dirty="0" smtClean="0">
                        <a:solidFill>
                          <a:srgbClr val="5F5F5F"/>
                        </a:solidFill>
                      </a:endParaRPr>
                    </a:p>
                  </a:txBody>
                  <a:tcPr marT="45725" marB="45725" anchor="ctr"/>
                </a:tc>
              </a:tr>
              <a:tr h="6417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 smtClean="0">
                          <a:solidFill>
                            <a:schemeClr val="dk1"/>
                          </a:solidFill>
                        </a:rPr>
                        <a:t>2</a:t>
                      </a:r>
                      <a:endParaRPr lang="en-US" sz="1600" dirty="0">
                        <a:solidFill>
                          <a:srgbClr val="5F5F5F"/>
                        </a:solidFill>
                      </a:endParaRPr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a-DK" sz="1800" dirty="0" smtClean="0"/>
                        <a:t>Redes Sociales Empresariales</a:t>
                      </a:r>
                      <a:endParaRPr lang="da-DK" sz="1800" dirty="0" smtClean="0">
                        <a:solidFill>
                          <a:srgbClr val="5F5F5F"/>
                        </a:solidFill>
                      </a:endParaRPr>
                    </a:p>
                  </a:txBody>
                  <a:tcPr marT="45725" marB="45725" anchor="ctr"/>
                </a:tc>
              </a:tr>
              <a:tr h="6417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 smtClean="0">
                          <a:solidFill>
                            <a:schemeClr val="dk1"/>
                          </a:solidFill>
                        </a:rPr>
                        <a:t>3</a:t>
                      </a:r>
                      <a:endParaRPr lang="en-US" sz="1600" dirty="0">
                        <a:solidFill>
                          <a:srgbClr val="5F5F5F"/>
                        </a:solidFill>
                      </a:endParaRPr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a-DK" sz="1800" dirty="0" smtClean="0"/>
                        <a:t>Capital </a:t>
                      </a:r>
                      <a:r>
                        <a:rPr lang="es-MX" sz="1800" dirty="0" smtClean="0"/>
                        <a:t>Social</a:t>
                      </a:r>
                      <a:endParaRPr lang="da-DK" sz="1800" dirty="0" smtClean="0">
                        <a:solidFill>
                          <a:srgbClr val="5F5F5F"/>
                        </a:solidFill>
                      </a:endParaRPr>
                    </a:p>
                  </a:txBody>
                  <a:tcPr marT="45725" marB="45725" anchor="ctr"/>
                </a:tc>
              </a:tr>
              <a:tr h="6417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 smtClean="0">
                          <a:solidFill>
                            <a:srgbClr val="5F5F5F"/>
                          </a:solidFill>
                        </a:rPr>
                        <a:t>4</a:t>
                      </a:r>
                      <a:endParaRPr lang="en-US" sz="1600" dirty="0">
                        <a:solidFill>
                          <a:srgbClr val="5F5F5F"/>
                        </a:solidFill>
                      </a:endParaRPr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MX" sz="1800" dirty="0" smtClean="0"/>
                        <a:t>Bibliografía</a:t>
                      </a:r>
                      <a:endParaRPr lang="da-DK" sz="1800" dirty="0" smtClean="0">
                        <a:solidFill>
                          <a:srgbClr val="5F5F5F"/>
                        </a:solidFill>
                      </a:endParaRPr>
                    </a:p>
                  </a:txBody>
                  <a:tcPr marT="45725" marB="457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66312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Orientaciones del capital social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683568" y="2492896"/>
            <a:ext cx="7467600" cy="2620888"/>
          </a:xfrm>
        </p:spPr>
        <p:txBody>
          <a:bodyPr>
            <a:normAutofit/>
          </a:bodyPr>
          <a:lstStyle/>
          <a:p>
            <a:pPr algn="just"/>
            <a:r>
              <a:rPr lang="es-ES" dirty="0" err="1"/>
              <a:t>Fukuyama</a:t>
            </a:r>
            <a:r>
              <a:rPr lang="es-ES" dirty="0"/>
              <a:t> (2000), hace referencia a que las normas de convivencia y conductas de cooperación surgen del ejercicio individual y de elecciones interesadas, como resultado de intereses individuales egoístas, porque hacen posible mayores niveles de ganancia o utilidades</a:t>
            </a:r>
            <a:r>
              <a:rPr lang="es-ES" dirty="0" smtClean="0"/>
              <a:t>.</a:t>
            </a:r>
          </a:p>
          <a:p>
            <a:pPr algn="just"/>
            <a:endParaRPr lang="es-ES" sz="2000" dirty="0" smtClean="0"/>
          </a:p>
        </p:txBody>
      </p:sp>
    </p:spTree>
    <p:extLst>
      <p:ext uri="{BB962C8B-B14F-4D97-AF65-F5344CB8AC3E}">
        <p14:creationId xmlns:p14="http://schemas.microsoft.com/office/powerpoint/2010/main" val="402165313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977900" y="676275"/>
            <a:ext cx="8166100" cy="571500"/>
          </a:xfrm>
        </p:spPr>
        <p:txBody>
          <a:bodyPr/>
          <a:lstStyle/>
          <a:p>
            <a:r>
              <a:rPr lang="es-MX" dirty="0"/>
              <a:t>Redes sociales y capital social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4294967295"/>
          </p:nvPr>
        </p:nvSpPr>
        <p:spPr>
          <a:xfrm>
            <a:off x="977900" y="1916113"/>
            <a:ext cx="7050484" cy="4184650"/>
          </a:xfrm>
        </p:spPr>
        <p:txBody>
          <a:bodyPr/>
          <a:lstStyle/>
          <a:p>
            <a:pPr algn="just"/>
            <a:r>
              <a:rPr lang="es-ES" sz="2000" dirty="0" smtClean="0"/>
              <a:t>Según </a:t>
            </a:r>
            <a:r>
              <a:rPr lang="es-ES" sz="2000" dirty="0" err="1"/>
              <a:t>Burt</a:t>
            </a:r>
            <a:r>
              <a:rPr lang="es-ES" sz="2000" dirty="0"/>
              <a:t> (2000), al acceder a otras redes sociales se está llevando a cabo el capital social de vínculo, el cuál proporciona mayores probabilidades para ejecutar acciones, gestiones y logro de objetivos en base a la integración a nuevos contextos sociales y en efecto laborales.</a:t>
            </a:r>
            <a:endParaRPr lang="es-MX" sz="2000" dirty="0"/>
          </a:p>
        </p:txBody>
      </p:sp>
      <p:pic>
        <p:nvPicPr>
          <p:cNvPr id="5122" name="Picture 2" descr="https://c1.staticflickr.com/9/8445/7829807594_e705a31624_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112904"/>
            <a:ext cx="3384376" cy="2009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96352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Redes sociales y capital social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“Una idea natural a priori es que aquellos con quienes se tiene vínculos fuertes están más motivados para ayudar sobre información acerca de trabajo. Contrarios a esta gran motivación están los argumentos estructurales que he estado realizando: aquellos con quienes estamos débilmente vinculados son más propensos a moverse en círculos distintos al propio y, por tanto, tendrán acceso a una información diferente a la que nosotros recibimos”.</a:t>
            </a:r>
          </a:p>
          <a:p>
            <a:endParaRPr lang="es-ES" dirty="0" smtClean="0"/>
          </a:p>
          <a:p>
            <a:r>
              <a:rPr lang="es-ES" dirty="0" smtClean="0"/>
              <a:t>-</a:t>
            </a:r>
            <a:r>
              <a:rPr lang="es-ES" dirty="0" err="1" smtClean="0"/>
              <a:t>Granovetter</a:t>
            </a:r>
            <a:r>
              <a:rPr lang="es-ES" dirty="0" smtClean="0"/>
              <a:t> (1973).</a:t>
            </a:r>
          </a:p>
        </p:txBody>
      </p:sp>
    </p:spTree>
    <p:extLst>
      <p:ext uri="{BB962C8B-B14F-4D97-AF65-F5344CB8AC3E}">
        <p14:creationId xmlns:p14="http://schemas.microsoft.com/office/powerpoint/2010/main" val="200044356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ea typeface="+mj-ea"/>
                <a:cs typeface="+mj-cs"/>
              </a:rPr>
              <a:t>4. Bibliografía</a:t>
            </a:r>
            <a:endParaRPr lang="es-MX" dirty="0">
              <a:ea typeface="+mj-ea"/>
              <a:cs typeface="+mj-cs"/>
            </a:endParaRPr>
          </a:p>
        </p:txBody>
      </p:sp>
      <p:sp>
        <p:nvSpPr>
          <p:cNvPr id="59395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sz="1300" dirty="0" err="1" smtClean="0">
                <a:latin typeface="Calibri" charset="0"/>
              </a:rPr>
              <a:t>Arriagada</a:t>
            </a:r>
            <a:r>
              <a:rPr lang="en-US" sz="1300" dirty="0" smtClean="0">
                <a:latin typeface="Calibri" charset="0"/>
              </a:rPr>
              <a:t>, I. y Miranda F. (</a:t>
            </a:r>
            <a:r>
              <a:rPr lang="en-US" sz="1300" dirty="0" err="1" smtClean="0">
                <a:latin typeface="Calibri" charset="0"/>
              </a:rPr>
              <a:t>Compiladoras</a:t>
            </a:r>
            <a:r>
              <a:rPr lang="en-US" sz="1300" dirty="0" smtClean="0">
                <a:latin typeface="Calibri" charset="0"/>
              </a:rPr>
              <a:t>) (2003) Capital Social de </a:t>
            </a:r>
            <a:r>
              <a:rPr lang="en-US" sz="1300" dirty="0" err="1" smtClean="0">
                <a:latin typeface="Calibri" charset="0"/>
              </a:rPr>
              <a:t>los</a:t>
            </a:r>
            <a:r>
              <a:rPr lang="en-US" sz="1300" dirty="0" smtClean="0">
                <a:latin typeface="Calibri" charset="0"/>
              </a:rPr>
              <a:t> y las </a:t>
            </a:r>
            <a:r>
              <a:rPr lang="en-US" sz="1300" dirty="0" err="1" smtClean="0">
                <a:latin typeface="Calibri" charset="0"/>
              </a:rPr>
              <a:t>jóvenes</a:t>
            </a:r>
            <a:r>
              <a:rPr lang="en-US" sz="1300" dirty="0" smtClean="0">
                <a:latin typeface="Calibri" charset="0"/>
              </a:rPr>
              <a:t>. </a:t>
            </a:r>
            <a:r>
              <a:rPr lang="en-US" sz="1300" dirty="0" err="1" smtClean="0">
                <a:latin typeface="Calibri" charset="0"/>
              </a:rPr>
              <a:t>Propuestas</a:t>
            </a:r>
            <a:r>
              <a:rPr lang="en-US" sz="1300" dirty="0" smtClean="0">
                <a:latin typeface="Calibri" charset="0"/>
              </a:rPr>
              <a:t> para </a:t>
            </a:r>
            <a:r>
              <a:rPr lang="en-US" sz="1300" dirty="0" err="1" smtClean="0">
                <a:latin typeface="Calibri" charset="0"/>
              </a:rPr>
              <a:t>programas</a:t>
            </a:r>
            <a:r>
              <a:rPr lang="en-US" sz="1300" dirty="0" smtClean="0">
                <a:latin typeface="Calibri" charset="0"/>
              </a:rPr>
              <a:t> y </a:t>
            </a:r>
            <a:r>
              <a:rPr lang="en-US" sz="1300" dirty="0" err="1" smtClean="0">
                <a:latin typeface="Calibri" charset="0"/>
              </a:rPr>
              <a:t>proyectos</a:t>
            </a:r>
            <a:r>
              <a:rPr lang="en-US" sz="1300" dirty="0" smtClean="0">
                <a:latin typeface="Calibri" charset="0"/>
              </a:rPr>
              <a:t>. Vol II. NU, CEPAL. Proyecto CEPAL/ </a:t>
            </a:r>
            <a:r>
              <a:rPr lang="en-US" sz="1300" dirty="0" err="1" smtClean="0">
                <a:latin typeface="Calibri" charset="0"/>
              </a:rPr>
              <a:t>Gobierno</a:t>
            </a:r>
            <a:r>
              <a:rPr lang="en-US" sz="1300" dirty="0" smtClean="0">
                <a:latin typeface="Calibri" charset="0"/>
              </a:rPr>
              <a:t> de Italia.  Santiago de Chile.</a:t>
            </a:r>
          </a:p>
          <a:p>
            <a:pPr algn="just"/>
            <a:r>
              <a:rPr lang="es-MX" sz="1300" dirty="0" err="1" smtClean="0"/>
              <a:t>Burt</a:t>
            </a:r>
            <a:r>
              <a:rPr lang="es-MX" sz="1300" dirty="0" smtClean="0"/>
              <a:t>, R. S. (2000) </a:t>
            </a:r>
            <a:r>
              <a:rPr lang="es-MX" sz="1300" dirty="0" err="1" smtClean="0"/>
              <a:t>Structural</a:t>
            </a:r>
            <a:r>
              <a:rPr lang="es-MX" sz="1300" dirty="0" smtClean="0"/>
              <a:t> </a:t>
            </a:r>
            <a:r>
              <a:rPr lang="es-MX" sz="1300" dirty="0" err="1" smtClean="0"/>
              <a:t>Holes</a:t>
            </a:r>
            <a:r>
              <a:rPr lang="es-MX" sz="1300" dirty="0" smtClean="0"/>
              <a:t> versus Network </a:t>
            </a:r>
            <a:r>
              <a:rPr lang="es-MX" sz="1300" dirty="0" err="1" smtClean="0"/>
              <a:t>Closure</a:t>
            </a:r>
            <a:r>
              <a:rPr lang="es-MX" sz="1300" dirty="0" smtClean="0"/>
              <a:t> as Social Capital. </a:t>
            </a:r>
            <a:r>
              <a:rPr lang="es-MX" sz="1300" i="1" dirty="0" smtClean="0"/>
              <a:t>Social Capital: </a:t>
            </a:r>
            <a:r>
              <a:rPr lang="es-MX" sz="1300" i="1" dirty="0" err="1" smtClean="0"/>
              <a:t>Theory</a:t>
            </a:r>
            <a:r>
              <a:rPr lang="es-MX" sz="1300" i="1" dirty="0" smtClean="0"/>
              <a:t> and </a:t>
            </a:r>
            <a:r>
              <a:rPr lang="es-MX" sz="1300" i="1" dirty="0" err="1" smtClean="0"/>
              <a:t>Research</a:t>
            </a:r>
            <a:r>
              <a:rPr lang="es-MX" sz="1300" i="1" dirty="0" smtClean="0"/>
              <a:t>.</a:t>
            </a:r>
            <a:r>
              <a:rPr lang="es-MX" sz="1300" dirty="0" smtClean="0"/>
              <a:t> </a:t>
            </a:r>
            <a:r>
              <a:rPr lang="es-MX" sz="1300" dirty="0" err="1" smtClean="0"/>
              <a:t>University</a:t>
            </a:r>
            <a:r>
              <a:rPr lang="es-MX" sz="1300" dirty="0" smtClean="0"/>
              <a:t> of Chicago and </a:t>
            </a:r>
            <a:r>
              <a:rPr lang="es-MX" sz="1300" dirty="0" err="1" smtClean="0"/>
              <a:t>Institute</a:t>
            </a:r>
            <a:r>
              <a:rPr lang="es-MX" sz="1300" dirty="0" smtClean="0"/>
              <a:t> </a:t>
            </a:r>
            <a:r>
              <a:rPr lang="es-MX" sz="1300" dirty="0" err="1" smtClean="0"/>
              <a:t>Europeén</a:t>
            </a:r>
            <a:r>
              <a:rPr lang="es-MX" sz="1300" dirty="0" smtClean="0"/>
              <a:t> </a:t>
            </a:r>
            <a:r>
              <a:rPr lang="es-MX" sz="1300" dirty="0" err="1" smtClean="0"/>
              <a:t>d’Administration</a:t>
            </a:r>
            <a:r>
              <a:rPr lang="es-MX" sz="1300" dirty="0" smtClean="0"/>
              <a:t> </a:t>
            </a:r>
            <a:r>
              <a:rPr lang="es-MX" sz="1300" dirty="0" err="1" smtClean="0"/>
              <a:t>d’Affaires</a:t>
            </a:r>
            <a:r>
              <a:rPr lang="es-MX" sz="1300" dirty="0" smtClean="0"/>
              <a:t>(INSEAD).</a:t>
            </a:r>
          </a:p>
          <a:p>
            <a:pPr algn="just"/>
            <a:r>
              <a:rPr lang="es-MX" sz="1300" dirty="0" smtClean="0"/>
              <a:t>Caballero </a:t>
            </a:r>
            <a:r>
              <a:rPr lang="es-MX" sz="1300" dirty="0" err="1"/>
              <a:t>Miguez</a:t>
            </a:r>
            <a:r>
              <a:rPr lang="es-MX" sz="1300" dirty="0"/>
              <a:t>, </a:t>
            </a:r>
            <a:r>
              <a:rPr lang="es-MX" sz="1300" dirty="0" smtClean="0"/>
              <a:t>G. y Kingston, C. (2005a</a:t>
            </a:r>
            <a:r>
              <a:rPr lang="es-MX" sz="1300" dirty="0"/>
              <a:t>), </a:t>
            </a:r>
            <a:r>
              <a:rPr lang="es-MX" sz="1300" i="1" dirty="0" smtClean="0"/>
              <a:t>Capital </a:t>
            </a:r>
            <a:r>
              <a:rPr lang="es-MX" sz="1300" i="1" dirty="0"/>
              <a:t>social e instituciones en el proceso de cambio </a:t>
            </a:r>
            <a:r>
              <a:rPr lang="es-MX" sz="1300" i="1" dirty="0" smtClean="0"/>
              <a:t>económico</a:t>
            </a:r>
            <a:r>
              <a:rPr lang="es-MX" sz="1300" dirty="0" smtClean="0"/>
              <a:t>, </a:t>
            </a:r>
            <a:r>
              <a:rPr lang="es-MX" sz="1300" dirty="0" err="1"/>
              <a:t>Ekonomiaz</a:t>
            </a:r>
            <a:r>
              <a:rPr lang="es-MX" sz="1300" dirty="0"/>
              <a:t>, 59, Universidad del País Vasco, Bilbao, España, pp. 72-93.</a:t>
            </a:r>
            <a:endParaRPr lang="es-MX" sz="1300" dirty="0" smtClean="0">
              <a:latin typeface="Calibri" charset="0"/>
            </a:endParaRPr>
          </a:p>
          <a:p>
            <a:pPr algn="just"/>
            <a:r>
              <a:rPr lang="es-MX" sz="1300" dirty="0" smtClean="0">
                <a:latin typeface="Calibri" charset="0"/>
              </a:rPr>
              <a:t>Chiavenato</a:t>
            </a:r>
            <a:r>
              <a:rPr lang="en-US" sz="1300" dirty="0" smtClean="0">
                <a:latin typeface="Calibri" charset="0"/>
              </a:rPr>
              <a:t>, I. (2007). </a:t>
            </a:r>
            <a:r>
              <a:rPr lang="es-MX" sz="1300" i="1" dirty="0" smtClean="0">
                <a:latin typeface="Calibri" charset="0"/>
              </a:rPr>
              <a:t>Administración</a:t>
            </a:r>
            <a:r>
              <a:rPr lang="en-US" sz="1300" i="1" dirty="0" smtClean="0">
                <a:latin typeface="Calibri" charset="0"/>
              </a:rPr>
              <a:t> de R</a:t>
            </a:r>
            <a:r>
              <a:rPr lang="es-MX" sz="1300" i="1" dirty="0" err="1" smtClean="0">
                <a:latin typeface="Calibri" charset="0"/>
              </a:rPr>
              <a:t>ecursos</a:t>
            </a:r>
            <a:r>
              <a:rPr lang="en-US" sz="1300" i="1" dirty="0" smtClean="0">
                <a:latin typeface="Calibri" charset="0"/>
              </a:rPr>
              <a:t> </a:t>
            </a:r>
            <a:r>
              <a:rPr lang="en-US" sz="1300" i="1" dirty="0" err="1" smtClean="0">
                <a:latin typeface="Calibri" charset="0"/>
              </a:rPr>
              <a:t>Humanos</a:t>
            </a:r>
            <a:r>
              <a:rPr lang="en-US" sz="1300" dirty="0" smtClean="0">
                <a:latin typeface="Calibri" charset="0"/>
              </a:rPr>
              <a:t>. 8a ed.</a:t>
            </a:r>
          </a:p>
          <a:p>
            <a:pPr algn="just"/>
            <a:r>
              <a:rPr lang="en-US" sz="1300" dirty="0"/>
              <a:t>Fukuyama, </a:t>
            </a:r>
            <a:r>
              <a:rPr lang="en-US" sz="1300" dirty="0" smtClean="0"/>
              <a:t>F. (2000) </a:t>
            </a:r>
            <a:r>
              <a:rPr lang="en-US" sz="1300" dirty="0"/>
              <a:t>Social Capital and Civil </a:t>
            </a:r>
            <a:r>
              <a:rPr lang="en-US" sz="1300" dirty="0" smtClean="0"/>
              <a:t>Society. </a:t>
            </a:r>
            <a:r>
              <a:rPr lang="en-US" sz="1300" i="1" dirty="0"/>
              <a:t>IMF Working Paper</a:t>
            </a:r>
            <a:r>
              <a:rPr lang="en-US" sz="1300" dirty="0"/>
              <a:t>, Vol. </a:t>
            </a:r>
            <a:r>
              <a:rPr lang="en-US" sz="1300" dirty="0" smtClean="0"/>
              <a:t>1, </a:t>
            </a:r>
            <a:r>
              <a:rPr lang="en-US" sz="1300" dirty="0"/>
              <a:t>pp. 1-19, 2000. Available at SSRN: https://ssrn.com/abstract=879582</a:t>
            </a:r>
            <a:r>
              <a:rPr lang="en-US" sz="1300" dirty="0">
                <a:hlinkClick r:id="rId3"/>
              </a:rPr>
              <a:t>.</a:t>
            </a:r>
            <a:endParaRPr lang="en-US" sz="1300" dirty="0" smtClean="0">
              <a:latin typeface="Calibri" charset="0"/>
            </a:endParaRPr>
          </a:p>
          <a:p>
            <a:pPr algn="just"/>
            <a:r>
              <a:rPr lang="es-MX" sz="1300" dirty="0"/>
              <a:t>Gómez, M. (2010) Análisis de la Influencia de la Gestión del Conocimiento sobre la Competitividad Municipal en la Región Toluca del Estado de México, 2008-2010 (Tesis Doctoral) México: Facultad de Contaduría y Administración de la Universidad Autónoma del Estado de México</a:t>
            </a:r>
            <a:r>
              <a:rPr lang="es-MX" sz="1300" dirty="0" smtClean="0"/>
              <a:t>.</a:t>
            </a:r>
          </a:p>
          <a:p>
            <a:pPr algn="just"/>
            <a:r>
              <a:rPr lang="en-US" sz="1300" dirty="0" err="1" smtClean="0">
                <a:latin typeface="Calibri" charset="0"/>
              </a:rPr>
              <a:t>Granovetter</a:t>
            </a:r>
            <a:r>
              <a:rPr lang="en-US" sz="1300" dirty="0">
                <a:latin typeface="Calibri" charset="0"/>
              </a:rPr>
              <a:t>, M. (1973). The Strength Of Weak Ties. </a:t>
            </a:r>
            <a:r>
              <a:rPr lang="en-US" sz="1300" i="1" dirty="0">
                <a:latin typeface="Calibri" charset="0"/>
              </a:rPr>
              <a:t>American Journal of Sociology </a:t>
            </a:r>
            <a:r>
              <a:rPr lang="en-US" sz="1300" dirty="0">
                <a:latin typeface="Calibri" charset="0"/>
              </a:rPr>
              <a:t>78, 1360-80</a:t>
            </a:r>
            <a:r>
              <a:rPr lang="en-US" sz="1300" i="1" dirty="0"/>
              <a:t>.</a:t>
            </a:r>
          </a:p>
          <a:p>
            <a:pPr algn="just"/>
            <a:r>
              <a:rPr lang="en-US" sz="1300" dirty="0" smtClean="0"/>
              <a:t>Lin</a:t>
            </a:r>
            <a:r>
              <a:rPr lang="en-US" sz="1300" dirty="0"/>
              <a:t>, N. (2001). </a:t>
            </a:r>
            <a:r>
              <a:rPr lang="en-US" sz="1300" i="1" dirty="0"/>
              <a:t>Social Capital. A Theory of Social Structure and Action. </a:t>
            </a:r>
            <a:r>
              <a:rPr lang="en-US" sz="1300" dirty="0"/>
              <a:t>Cambridge: Cambridge University Press</a:t>
            </a:r>
            <a:r>
              <a:rPr lang="en-US" sz="1300" dirty="0" smtClean="0"/>
              <a:t>.</a:t>
            </a:r>
          </a:p>
          <a:p>
            <a:pPr algn="just"/>
            <a:r>
              <a:rPr lang="es-ES" sz="1300" dirty="0" err="1" smtClean="0">
                <a:latin typeface="Calibri" charset="0"/>
              </a:rPr>
              <a:t>O’Sullivan</a:t>
            </a:r>
            <a:r>
              <a:rPr lang="es-ES" sz="1300" dirty="0" smtClean="0">
                <a:latin typeface="Calibri" charset="0"/>
              </a:rPr>
              <a:t>, K. J. (2009) </a:t>
            </a:r>
            <a:r>
              <a:rPr lang="es-ES" sz="1300" dirty="0" err="1" smtClean="0">
                <a:latin typeface="Calibri" charset="0"/>
              </a:rPr>
              <a:t>Strategic</a:t>
            </a:r>
            <a:r>
              <a:rPr lang="es-ES" sz="1300" dirty="0" smtClean="0">
                <a:latin typeface="Calibri" charset="0"/>
              </a:rPr>
              <a:t> </a:t>
            </a:r>
            <a:r>
              <a:rPr lang="es-ES" sz="1300" dirty="0" err="1" smtClean="0">
                <a:latin typeface="Calibri" charset="0"/>
              </a:rPr>
              <a:t>Intellectual</a:t>
            </a:r>
            <a:r>
              <a:rPr lang="es-ES" sz="1300" dirty="0" smtClean="0">
                <a:latin typeface="Calibri" charset="0"/>
              </a:rPr>
              <a:t> Capital </a:t>
            </a:r>
            <a:r>
              <a:rPr lang="es-ES" sz="1300" dirty="0" err="1" smtClean="0">
                <a:latin typeface="Calibri" charset="0"/>
              </a:rPr>
              <a:t>for</a:t>
            </a:r>
            <a:r>
              <a:rPr lang="es-ES" sz="1300" dirty="0" smtClean="0">
                <a:latin typeface="Calibri" charset="0"/>
              </a:rPr>
              <a:t> </a:t>
            </a:r>
            <a:r>
              <a:rPr lang="es-ES" sz="1300" dirty="0" err="1" smtClean="0">
                <a:latin typeface="Calibri" charset="0"/>
              </a:rPr>
              <a:t>Communities</a:t>
            </a:r>
            <a:r>
              <a:rPr lang="es-ES" sz="1300" dirty="0" smtClean="0">
                <a:latin typeface="Calibri" charset="0"/>
              </a:rPr>
              <a:t>, </a:t>
            </a:r>
            <a:r>
              <a:rPr lang="es-ES" sz="1300" dirty="0" err="1" smtClean="0">
                <a:latin typeface="Calibri" charset="0"/>
              </a:rPr>
              <a:t>Nations</a:t>
            </a:r>
            <a:r>
              <a:rPr lang="es-ES" sz="1300" dirty="0" smtClean="0">
                <a:latin typeface="Calibri" charset="0"/>
              </a:rPr>
              <a:t>, </a:t>
            </a:r>
            <a:r>
              <a:rPr lang="es-ES" sz="1300" dirty="0" err="1" smtClean="0">
                <a:latin typeface="Calibri" charset="0"/>
              </a:rPr>
              <a:t>Regions</a:t>
            </a:r>
            <a:r>
              <a:rPr lang="es-ES" sz="1300" dirty="0" smtClean="0">
                <a:latin typeface="Calibri" charset="0"/>
              </a:rPr>
              <a:t> and </a:t>
            </a:r>
            <a:r>
              <a:rPr lang="es-ES" sz="1300" dirty="0" err="1" smtClean="0">
                <a:latin typeface="Calibri" charset="0"/>
              </a:rPr>
              <a:t>Cities</a:t>
            </a:r>
            <a:r>
              <a:rPr lang="es-ES" sz="1300" dirty="0" smtClean="0">
                <a:latin typeface="Calibri" charset="0"/>
              </a:rPr>
              <a:t>.</a:t>
            </a:r>
          </a:p>
          <a:p>
            <a:pPr algn="just"/>
            <a:r>
              <a:rPr lang="es-ES" sz="1300" dirty="0" smtClean="0">
                <a:latin typeface="Calibri" charset="0"/>
              </a:rPr>
              <a:t>Pelayo </a:t>
            </a:r>
            <a:r>
              <a:rPr lang="es-ES" sz="1300" dirty="0">
                <a:latin typeface="Calibri" charset="0"/>
              </a:rPr>
              <a:t>Pérez, </a:t>
            </a:r>
            <a:r>
              <a:rPr lang="es-ES" sz="1300" dirty="0" smtClean="0">
                <a:latin typeface="Calibri" charset="0"/>
              </a:rPr>
              <a:t>M. B. (</a:t>
            </a:r>
            <a:r>
              <a:rPr lang="es-ES" sz="1300" dirty="0">
                <a:latin typeface="Calibri" charset="0"/>
              </a:rPr>
              <a:t>2012) </a:t>
            </a:r>
            <a:r>
              <a:rPr lang="es-ES" sz="1300" i="1" dirty="0">
                <a:latin typeface="Calibri" charset="0"/>
              </a:rPr>
              <a:t>Capital social y competencias profesionales: Factores condicionantes para la inserción </a:t>
            </a:r>
            <a:r>
              <a:rPr lang="es-ES" sz="1300" i="1" dirty="0" smtClean="0">
                <a:latin typeface="Calibri" charset="0"/>
              </a:rPr>
              <a:t>laboral. </a:t>
            </a:r>
            <a:r>
              <a:rPr lang="es-ES" sz="1300" dirty="0" smtClean="0">
                <a:latin typeface="Calibri" charset="0"/>
              </a:rPr>
              <a:t>Primera </a:t>
            </a:r>
            <a:r>
              <a:rPr lang="es-ES" sz="1300" dirty="0">
                <a:latin typeface="Calibri" charset="0"/>
              </a:rPr>
              <a:t>edición en </a:t>
            </a:r>
            <a:r>
              <a:rPr lang="es-ES" sz="1300" dirty="0" smtClean="0">
                <a:latin typeface="Calibri" charset="0"/>
              </a:rPr>
              <a:t>Internet.</a:t>
            </a:r>
          </a:p>
          <a:p>
            <a:pPr algn="just"/>
            <a:r>
              <a:rPr lang="en-US" sz="1300" dirty="0"/>
              <a:t>Putnam, R. </a:t>
            </a:r>
            <a:r>
              <a:rPr lang="es-MX" sz="1300" dirty="0"/>
              <a:t>(1995a</a:t>
            </a:r>
            <a:r>
              <a:rPr lang="es-MX" sz="1300" dirty="0" smtClean="0"/>
              <a:t>) </a:t>
            </a:r>
            <a:r>
              <a:rPr lang="en-US" sz="1300" dirty="0" smtClean="0"/>
              <a:t>Bowling </a:t>
            </a:r>
            <a:r>
              <a:rPr lang="en-US" sz="1300" dirty="0"/>
              <a:t>alone: </a:t>
            </a:r>
            <a:r>
              <a:rPr lang="en-US" sz="1300" dirty="0" smtClean="0"/>
              <a:t>America's declining </a:t>
            </a:r>
            <a:r>
              <a:rPr lang="en-US" sz="1300" dirty="0"/>
              <a:t>social </a:t>
            </a:r>
            <a:r>
              <a:rPr lang="en-US" sz="1300" dirty="0" smtClean="0"/>
              <a:t>capital. </a:t>
            </a:r>
            <a:r>
              <a:rPr lang="en-US" sz="1300" i="1" dirty="0"/>
              <a:t>Journal of </a:t>
            </a:r>
            <a:r>
              <a:rPr lang="en-US" sz="1300" i="1" dirty="0" smtClean="0"/>
              <a:t>Democracy</a:t>
            </a:r>
            <a:r>
              <a:rPr lang="en-US" sz="1300" dirty="0" smtClean="0"/>
              <a:t>, </a:t>
            </a:r>
            <a:r>
              <a:rPr lang="es-MX" sz="1300" dirty="0" smtClean="0"/>
              <a:t>vol.6</a:t>
            </a:r>
            <a:r>
              <a:rPr lang="es-MX" sz="1300" dirty="0"/>
              <a:t>, </a:t>
            </a:r>
            <a:r>
              <a:rPr lang="es-MX" sz="1300" dirty="0" smtClean="0"/>
              <a:t>no. 1 : </a:t>
            </a:r>
            <a:r>
              <a:rPr lang="es-MX" sz="1300" dirty="0"/>
              <a:t>65-78</a:t>
            </a:r>
            <a:r>
              <a:rPr lang="es-MX" sz="1300" dirty="0" smtClean="0"/>
              <a:t>.</a:t>
            </a:r>
            <a:endParaRPr lang="es-ES" sz="1300" dirty="0">
              <a:latin typeface="Calibri" charset="0"/>
            </a:endParaRPr>
          </a:p>
          <a:p>
            <a:pPr algn="just"/>
            <a:r>
              <a:rPr lang="es-MX" sz="1300" dirty="0">
                <a:latin typeface="Calibri" charset="0"/>
              </a:rPr>
              <a:t>https://definicion.de/red</a:t>
            </a:r>
            <a:r>
              <a:rPr lang="es-MX" sz="1300" dirty="0" smtClean="0">
                <a:latin typeface="Calibri" charset="0"/>
              </a:rPr>
              <a:t>/</a:t>
            </a:r>
          </a:p>
          <a:p>
            <a:pPr algn="just"/>
            <a:r>
              <a:rPr lang="es-MX" sz="1300" dirty="0">
                <a:latin typeface="Calibri" charset="0"/>
              </a:rPr>
              <a:t>Imágenes provenientes de CC </a:t>
            </a:r>
            <a:r>
              <a:rPr lang="es-MX" sz="1300" dirty="0" err="1">
                <a:latin typeface="Calibri" charset="0"/>
              </a:rPr>
              <a:t>Search</a:t>
            </a:r>
            <a:r>
              <a:rPr lang="es-MX" sz="1300" dirty="0">
                <a:latin typeface="Calibri" charset="0"/>
              </a:rPr>
              <a:t> https://ccsearch.creativecommons.org</a:t>
            </a:r>
            <a:r>
              <a:rPr lang="es-MX" sz="1300" dirty="0" smtClean="0">
                <a:latin typeface="Calibri" charset="0"/>
              </a:rPr>
              <a:t>/</a:t>
            </a:r>
            <a:endParaRPr lang="es-MX" sz="13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77151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1</a:t>
            </a:r>
            <a:r>
              <a:rPr lang="en-US" dirty="0" smtClean="0">
                <a:ea typeface="+mj-ea"/>
                <a:cs typeface="+mj-cs"/>
              </a:rPr>
              <a:t>. REDES SOCIALES</a:t>
            </a:r>
            <a:endParaRPr lang="en-US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8050242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definición</a:t>
            </a:r>
            <a:endParaRPr lang="es-MX" dirty="0"/>
          </a:p>
        </p:txBody>
      </p:sp>
      <p:sp>
        <p:nvSpPr>
          <p:cNvPr id="59395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658813" y="1431500"/>
            <a:ext cx="7265987" cy="4079875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 smtClean="0"/>
              <a:t>Del </a:t>
            </a:r>
            <a:r>
              <a:rPr lang="es-MX" sz="2000" dirty="0"/>
              <a:t>latín </a:t>
            </a:r>
            <a:r>
              <a:rPr lang="es-MX" sz="2000" i="1" dirty="0"/>
              <a:t>rete</a:t>
            </a:r>
            <a:r>
              <a:rPr lang="es-MX" sz="2000" dirty="0"/>
              <a:t>, el término </a:t>
            </a:r>
            <a:r>
              <a:rPr lang="es-MX" sz="2000" b="1" dirty="0"/>
              <a:t>red</a:t>
            </a:r>
            <a:r>
              <a:rPr lang="es-MX" sz="2000" dirty="0"/>
              <a:t> se utiliza para definir a una </a:t>
            </a:r>
            <a:r>
              <a:rPr lang="es-MX" sz="2000" b="1" dirty="0"/>
              <a:t>estructura</a:t>
            </a:r>
            <a:r>
              <a:rPr lang="es-MX" sz="2000" dirty="0"/>
              <a:t> que cuenta con un </a:t>
            </a:r>
            <a:r>
              <a:rPr lang="es-MX" sz="2000" b="1" dirty="0"/>
              <a:t>patrón característico</a:t>
            </a:r>
            <a:r>
              <a:rPr lang="es-MX" sz="2000" dirty="0"/>
              <a:t>.</a:t>
            </a:r>
            <a:endParaRPr lang="es-MX" sz="2000" b="1" dirty="0" smtClean="0"/>
          </a:p>
          <a:p>
            <a:pPr marL="0" indent="0" algn="just">
              <a:buNone/>
            </a:pPr>
            <a:endParaRPr lang="es-MX" sz="2000" b="1" dirty="0">
              <a:latin typeface="Calibri" charset="0"/>
            </a:endParaRPr>
          </a:p>
          <a:p>
            <a:pPr marL="0" indent="0" algn="just">
              <a:buNone/>
            </a:pPr>
            <a:r>
              <a:rPr lang="es-MX" sz="2000" dirty="0" smtClean="0"/>
              <a:t>El término social hace referencia a lo perteneciente </a:t>
            </a:r>
            <a:r>
              <a:rPr lang="es-MX" sz="2000" dirty="0"/>
              <a:t>o relativo a una compañía o sociedad , o a los socios o compañeros , aliados o confederados </a:t>
            </a:r>
            <a:endParaRPr lang="en-US" sz="2000" dirty="0">
              <a:latin typeface="Calibri" charset="0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idx="4294967295"/>
          </p:nvPr>
        </p:nvSpPr>
        <p:spPr>
          <a:xfrm>
            <a:off x="1660525" y="6100763"/>
            <a:ext cx="6511875" cy="603250"/>
          </a:xfrm>
        </p:spPr>
        <p:txBody>
          <a:bodyPr>
            <a:normAutofit fontScale="25000" lnSpcReduction="20000"/>
          </a:bodyPr>
          <a:lstStyle/>
          <a:p>
            <a:pPr marL="0" indent="0" algn="r">
              <a:buNone/>
            </a:pPr>
            <a:r>
              <a:rPr lang="es-MX" sz="4400" dirty="0"/>
              <a:t>https://definicion.de/red/</a:t>
            </a:r>
          </a:p>
          <a:p>
            <a:pPr marL="0" indent="0" algn="r">
              <a:buNone/>
            </a:pPr>
            <a:r>
              <a:rPr lang="es-MX" sz="4400" dirty="0" smtClean="0"/>
              <a:t>Real </a:t>
            </a:r>
            <a:r>
              <a:rPr lang="es-MX" sz="4400" dirty="0"/>
              <a:t>Academia Española. Diccionario Usual.</a:t>
            </a:r>
          </a:p>
          <a:p>
            <a:pPr marL="0" indent="0" algn="r">
              <a:buNone/>
            </a:pPr>
            <a:r>
              <a:rPr lang="es-MX" sz="4200" dirty="0"/>
              <a:t>dle.rae.es/</a:t>
            </a:r>
            <a:r>
              <a:rPr lang="es-MX" sz="4200" dirty="0" err="1"/>
              <a:t>srv</a:t>
            </a:r>
            <a:r>
              <a:rPr lang="es-MX" sz="4200" dirty="0"/>
              <a:t>/</a:t>
            </a:r>
            <a:r>
              <a:rPr lang="es-MX" sz="4200" dirty="0" err="1"/>
              <a:t>search?m</a:t>
            </a:r>
            <a:r>
              <a:rPr lang="es-MX" sz="4200" dirty="0"/>
              <a:t>=30&amp;w=socia</a:t>
            </a:r>
          </a:p>
          <a:p>
            <a:pPr algn="r"/>
            <a:r>
              <a:rPr lang="es-MX" sz="1200" b="1" dirty="0" smtClean="0"/>
              <a:t>-</a:t>
            </a:r>
            <a:endParaRPr lang="en-US" sz="1200" dirty="0">
              <a:latin typeface="Calibri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896" y="3858837"/>
            <a:ext cx="2097489" cy="226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28455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Antecedentes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2"/>
          </p:nvPr>
        </p:nvSpPr>
        <p:spPr>
          <a:xfrm>
            <a:off x="683568" y="1607486"/>
            <a:ext cx="3657600" cy="3886200"/>
          </a:xfr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es-MX" dirty="0" smtClean="0"/>
              <a:t>La noción de </a:t>
            </a:r>
            <a:r>
              <a:rPr lang="es-MX" b="1" dirty="0" smtClean="0"/>
              <a:t>red social </a:t>
            </a:r>
            <a:r>
              <a:rPr lang="es-MX" dirty="0" smtClean="0"/>
              <a:t>está vinculada a la </a:t>
            </a:r>
            <a:r>
              <a:rPr lang="es-MX" b="1" dirty="0" smtClean="0"/>
              <a:t>estructura </a:t>
            </a:r>
            <a:r>
              <a:rPr lang="es-MX" dirty="0" smtClean="0"/>
              <a:t>donde un grupo de personas mantienen algún tipo de </a:t>
            </a:r>
            <a:r>
              <a:rPr lang="es-MX" b="1" dirty="0" smtClean="0"/>
              <a:t>vínculo</a:t>
            </a:r>
            <a:r>
              <a:rPr lang="es-MX" dirty="0" smtClean="0"/>
              <a:t>. Dichas relaciones pueden ser amistosas, comerciales o de otra índole.</a:t>
            </a:r>
            <a:endParaRPr lang="es-MX" dirty="0"/>
          </a:p>
        </p:txBody>
      </p:sp>
      <p:pic>
        <p:nvPicPr>
          <p:cNvPr id="2050" name="Picture 2" descr="Resultado de imagen para grupo formal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24" y="2390960"/>
            <a:ext cx="3088178" cy="23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322307"/>
      </p:ext>
    </p:extLst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Antecedentes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034680" cy="4572000"/>
          </a:xfrm>
        </p:spPr>
        <p:txBody>
          <a:bodyPr/>
          <a:lstStyle/>
          <a:p>
            <a:pPr algn="just"/>
            <a:r>
              <a:rPr lang="es-MX" sz="2000" dirty="0">
                <a:latin typeface="StempelGaramondLTStd-Roman"/>
              </a:rPr>
              <a:t>Las redes sociales comenzaron a estudiarse desde el siglo XVIII con Durkheim y Ferdinand </a:t>
            </a:r>
            <a:r>
              <a:rPr lang="es-MX" sz="2000" dirty="0" err="1">
                <a:latin typeface="StempelGaramondLTStd-Roman"/>
              </a:rPr>
              <a:t>Tonnies</a:t>
            </a:r>
            <a:r>
              <a:rPr lang="es-MX" sz="2000" dirty="0">
                <a:latin typeface="StempelGaramondLTStd-Roman"/>
              </a:rPr>
              <a:t>. </a:t>
            </a:r>
          </a:p>
          <a:p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3484984"/>
          </a:xfrm>
        </p:spPr>
        <p:txBody>
          <a:bodyPr>
            <a:normAutofit/>
          </a:bodyPr>
          <a:lstStyle/>
          <a:p>
            <a:pPr algn="just"/>
            <a:r>
              <a:rPr lang="es-MX" sz="2000" dirty="0">
                <a:latin typeface="StempelGaramondLTStd-Roman"/>
              </a:rPr>
              <a:t>Más tarde, en el siglo XIX, </a:t>
            </a:r>
            <a:r>
              <a:rPr lang="es-MX" sz="2000" dirty="0" err="1">
                <a:latin typeface="StempelGaramondLTStd-Roman"/>
              </a:rPr>
              <a:t>Simmel</a:t>
            </a:r>
            <a:r>
              <a:rPr lang="es-MX" sz="2000" dirty="0">
                <a:latin typeface="StempelGaramondLTStd-Roman"/>
              </a:rPr>
              <a:t> utilizó por vez primera el término redes sociales. A partir de ese momento varias escuelas se dedicaron a investigar sobre el impacto de éstas en las organizaciones, las empresas, las escuelas y los movimientos sociales.</a:t>
            </a:r>
            <a:endParaRPr lang="es-MX" sz="2000" dirty="0"/>
          </a:p>
        </p:txBody>
      </p:sp>
      <p:sp>
        <p:nvSpPr>
          <p:cNvPr id="4" name="CuadroTexto 3"/>
          <p:cNvSpPr txBox="1"/>
          <p:nvPr/>
        </p:nvSpPr>
        <p:spPr>
          <a:xfrm>
            <a:off x="5580112" y="5661248"/>
            <a:ext cx="22322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Calibri" charset="0"/>
              </a:rPr>
              <a:t>S</a:t>
            </a:r>
            <a:r>
              <a:rPr lang="en-US" sz="1200" b="1" dirty="0">
                <a:latin typeface="Calibri" charset="0"/>
              </a:rPr>
              <a:t>an</a:t>
            </a:r>
            <a:r>
              <a:rPr lang="en-US" sz="1200" dirty="0">
                <a:latin typeface="Calibri" charset="0"/>
              </a:rPr>
              <a:t>doval, Gómez &amp; </a:t>
            </a:r>
            <a:r>
              <a:rPr lang="en-US" sz="1200" dirty="0" err="1">
                <a:latin typeface="Calibri" charset="0"/>
              </a:rPr>
              <a:t>Demuner</a:t>
            </a:r>
            <a:r>
              <a:rPr lang="en-US" sz="1200" dirty="0">
                <a:latin typeface="Calibri" charset="0"/>
              </a:rPr>
              <a:t> (2012)</a:t>
            </a:r>
            <a:endParaRPr lang="es-MX" sz="1200" dirty="0"/>
          </a:p>
          <a:p>
            <a:endParaRPr lang="es-MX" dirty="0"/>
          </a:p>
        </p:txBody>
      </p:sp>
      <p:sp>
        <p:nvSpPr>
          <p:cNvPr id="8" name="Flecha a la derecha con muesca 7"/>
          <p:cNvSpPr/>
          <p:nvPr/>
        </p:nvSpPr>
        <p:spPr>
          <a:xfrm>
            <a:off x="3563888" y="2924944"/>
            <a:ext cx="936104" cy="648072"/>
          </a:xfrm>
          <a:prstGeom prst="notched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7534905"/>
      </p:ext>
    </p:extLst>
  </p:cSld>
  <p:clrMapOvr>
    <a:masterClrMapping/>
  </p:clrMapOvr>
  <p:transition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Red Social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9395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520590" y="1556792"/>
            <a:ext cx="6402388" cy="40798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El </a:t>
            </a:r>
            <a:r>
              <a:rPr lang="es-MX" dirty="0"/>
              <a:t>concepto, </a:t>
            </a:r>
            <a:r>
              <a:rPr lang="es-MX" dirty="0" smtClean="0"/>
              <a:t>sin embargo, </a:t>
            </a:r>
            <a:r>
              <a:rPr lang="es-MX" dirty="0"/>
              <a:t>se ha actualizado en los últimos años para señalar a un tipo de sitio de </a:t>
            </a:r>
            <a:r>
              <a:rPr lang="es-MX" u="sng" dirty="0">
                <a:hlinkClick r:id="rId3"/>
              </a:rPr>
              <a:t>Internet</a:t>
            </a:r>
            <a:r>
              <a:rPr lang="es-MX" dirty="0"/>
              <a:t> que favorece la creación de </a:t>
            </a:r>
            <a:r>
              <a:rPr lang="es-MX" b="1" dirty="0"/>
              <a:t>comunidades virtuales</a:t>
            </a:r>
            <a:r>
              <a:rPr lang="es-MX" dirty="0"/>
              <a:t>, en las cuales es posible acceder a servicios que permiten </a:t>
            </a:r>
            <a:r>
              <a:rPr lang="es-MX" b="1" dirty="0"/>
              <a:t>armar grupos </a:t>
            </a:r>
            <a:r>
              <a:rPr lang="es-MX" dirty="0"/>
              <a:t>según los </a:t>
            </a:r>
            <a:r>
              <a:rPr lang="es-MX" b="1" dirty="0"/>
              <a:t>intereses </a:t>
            </a:r>
            <a:r>
              <a:rPr lang="es-MX" dirty="0"/>
              <a:t>de los usuarios, compartiendo fotografías, vídeos e información en </a:t>
            </a:r>
            <a:r>
              <a:rPr lang="es-MX" dirty="0" smtClean="0"/>
              <a:t>general.</a:t>
            </a:r>
            <a:endParaRPr lang="en-US" sz="1600" b="1" dirty="0">
              <a:latin typeface="Calibri" charset="0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idx="4294967295"/>
          </p:nvPr>
        </p:nvSpPr>
        <p:spPr>
          <a:xfrm>
            <a:off x="977900" y="6373813"/>
            <a:ext cx="8166100" cy="365125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es-MX" sz="1200" b="1" dirty="0" smtClean="0"/>
              <a:t>-</a:t>
            </a:r>
            <a:r>
              <a:rPr lang="es-MX" sz="1200" dirty="0"/>
              <a:t>https://definicion.de/red-social/</a:t>
            </a:r>
          </a:p>
          <a:p>
            <a:pPr algn="r"/>
            <a:r>
              <a:rPr lang="es-MX" sz="1200" b="1" dirty="0" smtClean="0"/>
              <a:t> (2017).</a:t>
            </a:r>
            <a:endParaRPr lang="es-MX" sz="1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2166" y="4653136"/>
            <a:ext cx="2075898" cy="20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14730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sz="quarter" idx="1"/>
          </p:nvPr>
        </p:nvSpPr>
        <p:spPr>
          <a:xfrm>
            <a:off x="6084168" y="6165304"/>
            <a:ext cx="1624608" cy="388640"/>
          </a:xfrm>
        </p:spPr>
        <p:txBody>
          <a:bodyPr/>
          <a:lstStyle/>
          <a:p>
            <a:pPr algn="r"/>
            <a:r>
              <a:rPr lang="es-MX" sz="1100" dirty="0">
                <a:latin typeface="Calibri" charset="0"/>
              </a:rPr>
              <a:t>-Chiavenato (</a:t>
            </a:r>
            <a:r>
              <a:rPr lang="en-US" sz="1100" dirty="0">
                <a:latin typeface="Calibri" charset="0"/>
              </a:rPr>
              <a:t>2007)</a:t>
            </a:r>
            <a:endParaRPr lang="es-MX" sz="1100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619086016"/>
              </p:ext>
            </p:extLst>
          </p:nvPr>
        </p:nvGraphicFramePr>
        <p:xfrm>
          <a:off x="1115616" y="1226452"/>
          <a:ext cx="7578040" cy="5133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6386002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Personalizado 2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92D050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764</TotalTime>
  <Words>1871</Words>
  <Application>Microsoft Office PowerPoint</Application>
  <PresentationFormat>Presentación en pantalla (4:3)</PresentationFormat>
  <Paragraphs>209</Paragraphs>
  <Slides>33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Mirador</vt:lpstr>
      <vt:lpstr>Presentación de PowerPoint</vt:lpstr>
      <vt:lpstr>Guión explicativo para el uso del material  </vt:lpstr>
      <vt:lpstr>Redes y Capital Social</vt:lpstr>
      <vt:lpstr>1. REDES SOCIALES</vt:lpstr>
      <vt:lpstr>definición</vt:lpstr>
      <vt:lpstr>Antecedentes</vt:lpstr>
      <vt:lpstr>Antecedentes</vt:lpstr>
      <vt:lpstr>Red Social</vt:lpstr>
      <vt:lpstr>Presentación de PowerPoint</vt:lpstr>
      <vt:lpstr>REDES SOCIALES</vt:lpstr>
      <vt:lpstr>REDES SOCIALES</vt:lpstr>
      <vt:lpstr>2. REDES SOCIALES EMPRESARIALES</vt:lpstr>
      <vt:lpstr>REDES SOCIALES EMPRESARIALES</vt:lpstr>
      <vt:lpstr>Beneficios de usar las redes sociales</vt:lpstr>
      <vt:lpstr>Beneficios de usar las redes sociales</vt:lpstr>
      <vt:lpstr>REDES SOCIALES EMPRESARIALES</vt:lpstr>
      <vt:lpstr>REDES SOCIALES EMPRESARIALES</vt:lpstr>
      <vt:lpstr>REDES SOCIALES EMPRESARIALES</vt:lpstr>
      <vt:lpstr>REDES SOCIALES EMPRESARIALES</vt:lpstr>
      <vt:lpstr>REDES SOCIALES EMPRESARIALES</vt:lpstr>
      <vt:lpstr>REDES SOCIALES EMPRESARIALES</vt:lpstr>
      <vt:lpstr>3. Capital social</vt:lpstr>
      <vt:lpstr>CAPITAL SOCIAL</vt:lpstr>
      <vt:lpstr>Capital Social: </vt:lpstr>
      <vt:lpstr>EJES PRINCIPALES DEL CAPITAL SOCIAL</vt:lpstr>
      <vt:lpstr>TIPOS DE CAPITAL SOCIAL</vt:lpstr>
      <vt:lpstr>Capital social de unión (Bonding social capital)</vt:lpstr>
      <vt:lpstr>Capital social de nexo (Linking social capital)</vt:lpstr>
      <vt:lpstr>Capital social de puente (Bridging social capital)</vt:lpstr>
      <vt:lpstr>Orientaciones del capital social</vt:lpstr>
      <vt:lpstr>Redes sociales y capital social</vt:lpstr>
      <vt:lpstr>Redes sociales y capital social</vt:lpstr>
      <vt:lpstr>4. Bibliografía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Percepción</dc:title>
  <dc:creator>Rocío</dc:creator>
  <cp:lastModifiedBy>fca</cp:lastModifiedBy>
  <cp:revision>51</cp:revision>
  <dcterms:created xsi:type="dcterms:W3CDTF">2012-08-21T16:05:18Z</dcterms:created>
  <dcterms:modified xsi:type="dcterms:W3CDTF">2017-10-20T23:33:41Z</dcterms:modified>
</cp:coreProperties>
</file>