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0" r:id="rId2"/>
    <p:sldId id="291" r:id="rId3"/>
    <p:sldId id="292" r:id="rId4"/>
    <p:sldId id="293" r:id="rId5"/>
    <p:sldId id="294" r:id="rId6"/>
    <p:sldId id="287" r:id="rId7"/>
    <p:sldId id="257" r:id="rId8"/>
    <p:sldId id="288" r:id="rId9"/>
    <p:sldId id="289" r:id="rId10"/>
    <p:sldId id="258" r:id="rId11"/>
    <p:sldId id="259" r:id="rId12"/>
    <p:sldId id="260" r:id="rId13"/>
    <p:sldId id="303" r:id="rId14"/>
    <p:sldId id="302" r:id="rId15"/>
    <p:sldId id="301" r:id="rId16"/>
    <p:sldId id="300" r:id="rId17"/>
    <p:sldId id="299" r:id="rId18"/>
    <p:sldId id="298" r:id="rId19"/>
    <p:sldId id="297" r:id="rId20"/>
    <p:sldId id="296" r:id="rId21"/>
    <p:sldId id="295" r:id="rId22"/>
    <p:sldId id="261" r:id="rId23"/>
    <p:sldId id="262" r:id="rId24"/>
    <p:sldId id="263" r:id="rId25"/>
    <p:sldId id="265" r:id="rId26"/>
    <p:sldId id="269" r:id="rId27"/>
    <p:sldId id="268" r:id="rId28"/>
    <p:sldId id="264" r:id="rId29"/>
    <p:sldId id="266" r:id="rId30"/>
    <p:sldId id="267" r:id="rId31"/>
    <p:sldId id="270" r:id="rId32"/>
    <p:sldId id="271" r:id="rId33"/>
    <p:sldId id="272" r:id="rId34"/>
    <p:sldId id="273" r:id="rId35"/>
    <p:sldId id="274" r:id="rId36"/>
    <p:sldId id="275" r:id="rId37"/>
    <p:sldId id="276" r:id="rId38"/>
    <p:sldId id="277" r:id="rId39"/>
    <p:sldId id="278" r:id="rId40"/>
    <p:sldId id="279" r:id="rId41"/>
    <p:sldId id="280" r:id="rId42"/>
    <p:sldId id="281" r:id="rId43"/>
    <p:sldId id="286" r:id="rId44"/>
    <p:sldId id="282" r:id="rId45"/>
    <p:sldId id="284" r:id="rId4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3" d="100"/>
          <a:sy n="93" d="100"/>
        </p:scale>
        <p:origin x="828"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image" Target="../media/image58.png"/></Relationships>
</file>

<file path=ppt/diagrams/_rels/data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ata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diagrams/_rels/data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diagrams/_rels/drawing1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image" Target="../media/image5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diagrams/_rels/drawing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C112C4-1149-4FB8-BE20-6C64B05C619D}" type="doc">
      <dgm:prSet loTypeId="urn:microsoft.com/office/officeart/2005/8/layout/hList6" loCatId="list" qsTypeId="urn:microsoft.com/office/officeart/2005/8/quickstyle/3d3" qsCatId="3D" csTypeId="urn:microsoft.com/office/officeart/2005/8/colors/colorful1" csCatId="colorful" phldr="1"/>
      <dgm:spPr/>
      <dgm:t>
        <a:bodyPr/>
        <a:lstStyle/>
        <a:p>
          <a:endParaRPr lang="es-MX"/>
        </a:p>
      </dgm:t>
    </dgm:pt>
    <dgm:pt modelId="{03211ADB-2DAF-449D-9F47-B7F307567B29}">
      <dgm:prSet phldrT="[Texto]" custT="1"/>
      <dgm:spPr/>
      <dgm:t>
        <a:bodyPr/>
        <a:lstStyle/>
        <a:p>
          <a:pPr algn="just"/>
          <a:r>
            <a:rPr lang="es-MX" sz="1200" dirty="0" smtClean="0">
              <a:latin typeface="Arial" panose="020B0604020202020204" pitchFamily="34" charset="0"/>
              <a:cs typeface="Arial" panose="020B0604020202020204" pitchFamily="34" charset="0"/>
            </a:rPr>
            <a:t>El sistema de costos estándar tuvo su origen a principios del siglo XX, c</a:t>
          </a:r>
          <a:r>
            <a:rPr lang="es-MX" sz="1200" b="0" i="0" dirty="0" smtClean="0"/>
            <a:t>on motivo de la doctrina llamada Taylorismo.</a:t>
          </a:r>
          <a:endParaRPr lang="es-MX" sz="1200" dirty="0">
            <a:latin typeface="Arial" panose="020B0604020202020204" pitchFamily="34" charset="0"/>
            <a:cs typeface="Arial" panose="020B0604020202020204" pitchFamily="34" charset="0"/>
          </a:endParaRPr>
        </a:p>
      </dgm:t>
    </dgm:pt>
    <dgm:pt modelId="{E3E10E94-B727-495A-90E9-4B8E0F1EC67A}" type="parTrans" cxnId="{1088419E-3B74-40AE-AC99-9996173747F9}">
      <dgm:prSet/>
      <dgm:spPr/>
      <dgm:t>
        <a:bodyPr/>
        <a:lstStyle/>
        <a:p>
          <a:endParaRPr lang="es-MX" sz="1100"/>
        </a:p>
      </dgm:t>
    </dgm:pt>
    <dgm:pt modelId="{3C8662F9-7F81-4283-9849-734F2F0D686E}" type="sibTrans" cxnId="{1088419E-3B74-40AE-AC99-9996173747F9}">
      <dgm:prSet/>
      <dgm:spPr/>
      <dgm:t>
        <a:bodyPr/>
        <a:lstStyle/>
        <a:p>
          <a:endParaRPr lang="es-MX" sz="1100"/>
        </a:p>
      </dgm:t>
    </dgm:pt>
    <dgm:pt modelId="{02E6AA54-F8B4-473A-A79F-0E0D5FD53FB1}">
      <dgm:prSet phldrT="[Texto]" custT="1"/>
      <dgm:spPr/>
      <dgm:t>
        <a:bodyPr/>
        <a:lstStyle/>
        <a:p>
          <a:pPr algn="just"/>
          <a:r>
            <a:rPr lang="es-MX" sz="1200" dirty="0" smtClean="0">
              <a:latin typeface="Arial" panose="020B0604020202020204" pitchFamily="34" charset="0"/>
              <a:cs typeface="Arial" panose="020B0604020202020204" pitchFamily="34" charset="0"/>
            </a:rPr>
            <a:t>Surgió como consecuencia del desarrollo del maquinismo o sea, el desplazamiento del esfuerzo humano por la maquinaria, según los estudios de el ingeniero Federico Taylor.</a:t>
          </a:r>
          <a:endParaRPr lang="es-MX" sz="1200" dirty="0">
            <a:latin typeface="Arial" panose="020B0604020202020204" pitchFamily="34" charset="0"/>
            <a:cs typeface="Arial" panose="020B0604020202020204" pitchFamily="34" charset="0"/>
          </a:endParaRPr>
        </a:p>
      </dgm:t>
    </dgm:pt>
    <dgm:pt modelId="{32BC0A28-FC8A-4382-9FC7-CD1773CD88C1}" type="parTrans" cxnId="{B7923BBA-B1F3-44C7-8772-9B22E88C92E5}">
      <dgm:prSet/>
      <dgm:spPr/>
      <dgm:t>
        <a:bodyPr/>
        <a:lstStyle/>
        <a:p>
          <a:endParaRPr lang="es-MX" sz="1100"/>
        </a:p>
      </dgm:t>
    </dgm:pt>
    <dgm:pt modelId="{F2167867-B1C4-432E-9BF4-582862E91AC5}" type="sibTrans" cxnId="{B7923BBA-B1F3-44C7-8772-9B22E88C92E5}">
      <dgm:prSet/>
      <dgm:spPr/>
      <dgm:t>
        <a:bodyPr/>
        <a:lstStyle/>
        <a:p>
          <a:endParaRPr lang="es-MX" sz="1100"/>
        </a:p>
      </dgm:t>
    </dgm:pt>
    <dgm:pt modelId="{C2D4A4CC-0557-47D1-8A80-65DF54483A66}">
      <dgm:prSet phldrT="[Texto]" custT="1"/>
      <dgm:spPr/>
      <dgm:t>
        <a:bodyPr/>
        <a:lstStyle/>
        <a:p>
          <a:pPr algn="just"/>
          <a:r>
            <a:rPr lang="es-MX" sz="1200" dirty="0" smtClean="0">
              <a:latin typeface="Arial" panose="020B0604020202020204" pitchFamily="34" charset="0"/>
              <a:cs typeface="Arial" panose="020B0604020202020204" pitchFamily="34" charset="0"/>
            </a:rPr>
            <a:t>Gracias a este sistema, fue posible estandarizar las operaciones y las unidades, cuantificando los valores y llegándose a los costos estándar  por  bases de cálculos empleados e instrumento de medición.</a:t>
          </a:r>
          <a:endParaRPr lang="es-MX" sz="1200" dirty="0">
            <a:latin typeface="Arial" panose="020B0604020202020204" pitchFamily="34" charset="0"/>
            <a:cs typeface="Arial" panose="020B0604020202020204" pitchFamily="34" charset="0"/>
          </a:endParaRPr>
        </a:p>
      </dgm:t>
    </dgm:pt>
    <dgm:pt modelId="{E9B858DD-6F30-455A-9DB1-41444FFDC559}" type="parTrans" cxnId="{3916D242-72E4-4D0C-A2BC-B02ED785944D}">
      <dgm:prSet/>
      <dgm:spPr/>
      <dgm:t>
        <a:bodyPr/>
        <a:lstStyle/>
        <a:p>
          <a:endParaRPr lang="es-MX" sz="1100"/>
        </a:p>
      </dgm:t>
    </dgm:pt>
    <dgm:pt modelId="{00E0D4DA-2A4D-4F09-AA39-B5957FBE16E8}" type="sibTrans" cxnId="{3916D242-72E4-4D0C-A2BC-B02ED785944D}">
      <dgm:prSet/>
      <dgm:spPr/>
      <dgm:t>
        <a:bodyPr/>
        <a:lstStyle/>
        <a:p>
          <a:endParaRPr lang="es-MX" sz="1100"/>
        </a:p>
      </dgm:t>
    </dgm:pt>
    <dgm:pt modelId="{64E698CB-0A2F-44D4-AD05-FBA856D6AED4}" type="pres">
      <dgm:prSet presAssocID="{26C112C4-1149-4FB8-BE20-6C64B05C619D}" presName="Name0" presStyleCnt="0">
        <dgm:presLayoutVars>
          <dgm:dir/>
          <dgm:resizeHandles val="exact"/>
        </dgm:presLayoutVars>
      </dgm:prSet>
      <dgm:spPr/>
      <dgm:t>
        <a:bodyPr/>
        <a:lstStyle/>
        <a:p>
          <a:endParaRPr lang="es-MX"/>
        </a:p>
      </dgm:t>
    </dgm:pt>
    <dgm:pt modelId="{9F30E872-FCF8-43F2-A482-C3E014135A66}" type="pres">
      <dgm:prSet presAssocID="{03211ADB-2DAF-449D-9F47-B7F307567B29}" presName="node" presStyleLbl="node1" presStyleIdx="0" presStyleCnt="3">
        <dgm:presLayoutVars>
          <dgm:bulletEnabled val="1"/>
        </dgm:presLayoutVars>
      </dgm:prSet>
      <dgm:spPr/>
      <dgm:t>
        <a:bodyPr/>
        <a:lstStyle/>
        <a:p>
          <a:endParaRPr lang="es-MX"/>
        </a:p>
      </dgm:t>
    </dgm:pt>
    <dgm:pt modelId="{61FA9BA4-04FA-4C1C-A7AA-F41C1BF14E59}" type="pres">
      <dgm:prSet presAssocID="{3C8662F9-7F81-4283-9849-734F2F0D686E}" presName="sibTrans" presStyleCnt="0"/>
      <dgm:spPr/>
      <dgm:t>
        <a:bodyPr/>
        <a:lstStyle/>
        <a:p>
          <a:endParaRPr lang="es-MX"/>
        </a:p>
      </dgm:t>
    </dgm:pt>
    <dgm:pt modelId="{95732E06-62AF-4EDA-B2C9-20D35991BC98}" type="pres">
      <dgm:prSet presAssocID="{02E6AA54-F8B4-473A-A79F-0E0D5FD53FB1}" presName="node" presStyleLbl="node1" presStyleIdx="1" presStyleCnt="3">
        <dgm:presLayoutVars>
          <dgm:bulletEnabled val="1"/>
        </dgm:presLayoutVars>
      </dgm:prSet>
      <dgm:spPr/>
      <dgm:t>
        <a:bodyPr/>
        <a:lstStyle/>
        <a:p>
          <a:endParaRPr lang="es-MX"/>
        </a:p>
      </dgm:t>
    </dgm:pt>
    <dgm:pt modelId="{11FDC733-DAAF-4103-8272-873AD758B890}" type="pres">
      <dgm:prSet presAssocID="{F2167867-B1C4-432E-9BF4-582862E91AC5}" presName="sibTrans" presStyleCnt="0"/>
      <dgm:spPr/>
      <dgm:t>
        <a:bodyPr/>
        <a:lstStyle/>
        <a:p>
          <a:endParaRPr lang="es-MX"/>
        </a:p>
      </dgm:t>
    </dgm:pt>
    <dgm:pt modelId="{0BE7DFB9-D432-44B6-A4C3-D75646551E5D}" type="pres">
      <dgm:prSet presAssocID="{C2D4A4CC-0557-47D1-8A80-65DF54483A66}" presName="node" presStyleLbl="node1" presStyleIdx="2" presStyleCnt="3">
        <dgm:presLayoutVars>
          <dgm:bulletEnabled val="1"/>
        </dgm:presLayoutVars>
      </dgm:prSet>
      <dgm:spPr/>
      <dgm:t>
        <a:bodyPr/>
        <a:lstStyle/>
        <a:p>
          <a:endParaRPr lang="es-MX"/>
        </a:p>
      </dgm:t>
    </dgm:pt>
  </dgm:ptLst>
  <dgm:cxnLst>
    <dgm:cxn modelId="{D229F765-AE92-477B-9D2E-93DD3421FEB8}" type="presOf" srcId="{02E6AA54-F8B4-473A-A79F-0E0D5FD53FB1}" destId="{95732E06-62AF-4EDA-B2C9-20D35991BC98}" srcOrd="0" destOrd="0" presId="urn:microsoft.com/office/officeart/2005/8/layout/hList6"/>
    <dgm:cxn modelId="{B7923BBA-B1F3-44C7-8772-9B22E88C92E5}" srcId="{26C112C4-1149-4FB8-BE20-6C64B05C619D}" destId="{02E6AA54-F8B4-473A-A79F-0E0D5FD53FB1}" srcOrd="1" destOrd="0" parTransId="{32BC0A28-FC8A-4382-9FC7-CD1773CD88C1}" sibTransId="{F2167867-B1C4-432E-9BF4-582862E91AC5}"/>
    <dgm:cxn modelId="{3916D242-72E4-4D0C-A2BC-B02ED785944D}" srcId="{26C112C4-1149-4FB8-BE20-6C64B05C619D}" destId="{C2D4A4CC-0557-47D1-8A80-65DF54483A66}" srcOrd="2" destOrd="0" parTransId="{E9B858DD-6F30-455A-9DB1-41444FFDC559}" sibTransId="{00E0D4DA-2A4D-4F09-AA39-B5957FBE16E8}"/>
    <dgm:cxn modelId="{1088419E-3B74-40AE-AC99-9996173747F9}" srcId="{26C112C4-1149-4FB8-BE20-6C64B05C619D}" destId="{03211ADB-2DAF-449D-9F47-B7F307567B29}" srcOrd="0" destOrd="0" parTransId="{E3E10E94-B727-495A-90E9-4B8E0F1EC67A}" sibTransId="{3C8662F9-7F81-4283-9849-734F2F0D686E}"/>
    <dgm:cxn modelId="{21D701A4-3D23-4288-87DD-C10ADB53E6D4}" type="presOf" srcId="{26C112C4-1149-4FB8-BE20-6C64B05C619D}" destId="{64E698CB-0A2F-44D4-AD05-FBA856D6AED4}" srcOrd="0" destOrd="0" presId="urn:microsoft.com/office/officeart/2005/8/layout/hList6"/>
    <dgm:cxn modelId="{E066DB06-DB4D-4403-8771-001980993D8D}" type="presOf" srcId="{03211ADB-2DAF-449D-9F47-B7F307567B29}" destId="{9F30E872-FCF8-43F2-A482-C3E014135A66}" srcOrd="0" destOrd="0" presId="urn:microsoft.com/office/officeart/2005/8/layout/hList6"/>
    <dgm:cxn modelId="{4798983D-67FE-45D9-818F-04B7438BAD01}" type="presOf" srcId="{C2D4A4CC-0557-47D1-8A80-65DF54483A66}" destId="{0BE7DFB9-D432-44B6-A4C3-D75646551E5D}" srcOrd="0" destOrd="0" presId="urn:microsoft.com/office/officeart/2005/8/layout/hList6"/>
    <dgm:cxn modelId="{716DDBD1-77E7-48B1-9308-B65D3F1E891A}" type="presParOf" srcId="{64E698CB-0A2F-44D4-AD05-FBA856D6AED4}" destId="{9F30E872-FCF8-43F2-A482-C3E014135A66}" srcOrd="0" destOrd="0" presId="urn:microsoft.com/office/officeart/2005/8/layout/hList6"/>
    <dgm:cxn modelId="{8EC6B998-9ED7-48DB-BC89-12CBF43ED2E2}" type="presParOf" srcId="{64E698CB-0A2F-44D4-AD05-FBA856D6AED4}" destId="{61FA9BA4-04FA-4C1C-A7AA-F41C1BF14E59}" srcOrd="1" destOrd="0" presId="urn:microsoft.com/office/officeart/2005/8/layout/hList6"/>
    <dgm:cxn modelId="{BB8D32BD-0BB6-42CF-8473-FA7F960FF8B8}" type="presParOf" srcId="{64E698CB-0A2F-44D4-AD05-FBA856D6AED4}" destId="{95732E06-62AF-4EDA-B2C9-20D35991BC98}" srcOrd="2" destOrd="0" presId="urn:microsoft.com/office/officeart/2005/8/layout/hList6"/>
    <dgm:cxn modelId="{D4AAF71C-87C6-454E-8B41-BB050B655F58}" type="presParOf" srcId="{64E698CB-0A2F-44D4-AD05-FBA856D6AED4}" destId="{11FDC733-DAAF-4103-8272-873AD758B890}" srcOrd="3" destOrd="0" presId="urn:microsoft.com/office/officeart/2005/8/layout/hList6"/>
    <dgm:cxn modelId="{B33639C5-BA6F-4E9E-99AE-DF6B3A57B026}" type="presParOf" srcId="{64E698CB-0A2F-44D4-AD05-FBA856D6AED4}" destId="{0BE7DFB9-D432-44B6-A4C3-D75646551E5D}" srcOrd="4"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6F40E00-FBC3-445F-B8C1-105758E21A19}" type="doc">
      <dgm:prSet loTypeId="urn:microsoft.com/office/officeart/2005/8/layout/vList4" loCatId="list" qsTypeId="urn:microsoft.com/office/officeart/2005/8/quickstyle/3d3" qsCatId="3D" csTypeId="urn:microsoft.com/office/officeart/2005/8/colors/colorful4" csCatId="colorful" phldr="1"/>
      <dgm:spPr/>
      <dgm:t>
        <a:bodyPr/>
        <a:lstStyle/>
        <a:p>
          <a:endParaRPr lang="es-MX"/>
        </a:p>
      </dgm:t>
    </dgm:pt>
    <dgm:pt modelId="{D0B6D178-3AB0-4609-929B-A97D0445AED1}">
      <dgm:prSet phldrT="[Texto]" custT="1"/>
      <dgm:spPr/>
      <dgm:t>
        <a:bodyPr/>
        <a:lstStyle/>
        <a:p>
          <a:pPr algn="l"/>
          <a:r>
            <a:rPr lang="es-MX" sz="2400" b="1" dirty="0" smtClean="0">
              <a:effectLst>
                <a:outerShdw blurRad="38100" dist="38100" dir="2700000" algn="tl">
                  <a:srgbClr val="000000">
                    <a:alpha val="43137"/>
                  </a:srgbClr>
                </a:outerShdw>
              </a:effectLst>
              <a:latin typeface="Arial" pitchFamily="34" charset="0"/>
              <a:cs typeface="Arial" pitchFamily="34" charset="0"/>
            </a:rPr>
            <a:t>DESVIACIÓN EN CANTIDAD</a:t>
          </a:r>
          <a:endParaRPr lang="es-MX" sz="2400" b="1" dirty="0">
            <a:effectLst>
              <a:outerShdw blurRad="38100" dist="38100" dir="2700000" algn="tl">
                <a:srgbClr val="000000">
                  <a:alpha val="43137"/>
                </a:srgbClr>
              </a:outerShdw>
            </a:effectLst>
            <a:latin typeface="Arial" pitchFamily="34" charset="0"/>
            <a:cs typeface="Arial" pitchFamily="34" charset="0"/>
          </a:endParaRPr>
        </a:p>
      </dgm:t>
    </dgm:pt>
    <dgm:pt modelId="{F66BE415-D0C1-4F17-BBC1-C7EE94465F61}" type="parTrans" cxnId="{2D5EE190-ABBC-4E81-97B1-F12B4429D30E}">
      <dgm:prSet/>
      <dgm:spPr/>
      <dgm:t>
        <a:bodyPr/>
        <a:lstStyle/>
        <a:p>
          <a:endParaRPr lang="es-MX"/>
        </a:p>
      </dgm:t>
    </dgm:pt>
    <dgm:pt modelId="{0872C688-1A7E-4683-96D5-C41F60F9FBAF}" type="sibTrans" cxnId="{2D5EE190-ABBC-4E81-97B1-F12B4429D30E}">
      <dgm:prSet/>
      <dgm:spPr/>
      <dgm:t>
        <a:bodyPr/>
        <a:lstStyle/>
        <a:p>
          <a:endParaRPr lang="es-MX"/>
        </a:p>
      </dgm:t>
    </dgm:pt>
    <dgm:pt modelId="{19A29B60-1908-48C4-A7BD-BB491B403867}">
      <dgm:prSet phldrT="[Texto]" custT="1"/>
      <dgm:spPr/>
      <dgm:t>
        <a:bodyPr/>
        <a:lstStyle/>
        <a:p>
          <a:pPr algn="just"/>
          <a:r>
            <a:rPr lang="es-MX" sz="1800" dirty="0" smtClean="0">
              <a:latin typeface="Arial" pitchFamily="34" charset="0"/>
              <a:cs typeface="Arial" pitchFamily="34" charset="0"/>
            </a:rPr>
            <a:t>Representa la diferencia entre los estándares físicos calculados y las cantidades reales consumidas o utilizadas originadas por errores o diferencias en la operación</a:t>
          </a:r>
          <a:endParaRPr lang="es-MX" sz="1800" dirty="0">
            <a:latin typeface="Arial" pitchFamily="34" charset="0"/>
            <a:cs typeface="Arial" pitchFamily="34" charset="0"/>
          </a:endParaRPr>
        </a:p>
      </dgm:t>
    </dgm:pt>
    <dgm:pt modelId="{9244EE1C-3634-4033-89B4-4EC177720CD4}" type="parTrans" cxnId="{4B0EBE8D-2474-4E1B-A380-FB1FA9220EBD}">
      <dgm:prSet/>
      <dgm:spPr/>
      <dgm:t>
        <a:bodyPr/>
        <a:lstStyle/>
        <a:p>
          <a:endParaRPr lang="es-MX"/>
        </a:p>
      </dgm:t>
    </dgm:pt>
    <dgm:pt modelId="{6D5B0C13-56AA-42E8-8098-4D756A02B5C3}" type="sibTrans" cxnId="{4B0EBE8D-2474-4E1B-A380-FB1FA9220EBD}">
      <dgm:prSet/>
      <dgm:spPr/>
      <dgm:t>
        <a:bodyPr/>
        <a:lstStyle/>
        <a:p>
          <a:endParaRPr lang="es-MX"/>
        </a:p>
      </dgm:t>
    </dgm:pt>
    <dgm:pt modelId="{AFAE21C2-2D66-4079-9DD1-074111F0D0B6}">
      <dgm:prSet phldrT="[Texto]" custT="1"/>
      <dgm:spPr/>
      <dgm:t>
        <a:bodyPr/>
        <a:lstStyle/>
        <a:p>
          <a:pPr algn="l"/>
          <a:r>
            <a:rPr lang="es-MX" sz="2400" b="1" dirty="0" smtClean="0">
              <a:effectLst>
                <a:outerShdw blurRad="38100" dist="38100" dir="2700000" algn="tl">
                  <a:srgbClr val="000000">
                    <a:alpha val="43137"/>
                  </a:srgbClr>
                </a:outerShdw>
              </a:effectLst>
              <a:latin typeface="Arial" pitchFamily="34" charset="0"/>
              <a:cs typeface="Arial" pitchFamily="34" charset="0"/>
            </a:rPr>
            <a:t>DESVIACIÓN EN PRECIO</a:t>
          </a:r>
          <a:endParaRPr lang="es-MX" sz="2400" dirty="0"/>
        </a:p>
      </dgm:t>
    </dgm:pt>
    <dgm:pt modelId="{004BB6BB-8D12-4825-9896-ED8BE2E7EC8D}" type="parTrans" cxnId="{50E31178-8BDC-4095-BE42-C0C320037499}">
      <dgm:prSet/>
      <dgm:spPr/>
      <dgm:t>
        <a:bodyPr/>
        <a:lstStyle/>
        <a:p>
          <a:endParaRPr lang="es-MX"/>
        </a:p>
      </dgm:t>
    </dgm:pt>
    <dgm:pt modelId="{D7C4A848-EF69-4F08-ACB1-CD0944D8DDCF}" type="sibTrans" cxnId="{50E31178-8BDC-4095-BE42-C0C320037499}">
      <dgm:prSet/>
      <dgm:spPr/>
      <dgm:t>
        <a:bodyPr/>
        <a:lstStyle/>
        <a:p>
          <a:endParaRPr lang="es-MX"/>
        </a:p>
      </dgm:t>
    </dgm:pt>
    <dgm:pt modelId="{7288E680-087C-41F8-B82C-DA0693E54750}">
      <dgm:prSet phldrT="[Texto]"/>
      <dgm:spPr/>
      <dgm:t>
        <a:bodyPr/>
        <a:lstStyle/>
        <a:p>
          <a:pPr algn="just"/>
          <a:r>
            <a:rPr lang="es-MX" sz="1800" dirty="0" smtClean="0"/>
            <a:t>Reflejan los ajustes entre las cuotas predeterminadas y las realmente pagadas por causas externas a la empresa y que en algunos casos podrían ser previstos por la administración del negocio.</a:t>
          </a:r>
          <a:endParaRPr lang="es-MX" sz="1800" dirty="0"/>
        </a:p>
      </dgm:t>
    </dgm:pt>
    <dgm:pt modelId="{6B26B27E-7028-4D93-8E3C-DD32FB11EFC2}" type="parTrans" cxnId="{B028E5E3-AFA1-4BA3-A1D7-F8F1C370A63E}">
      <dgm:prSet/>
      <dgm:spPr/>
      <dgm:t>
        <a:bodyPr/>
        <a:lstStyle/>
        <a:p>
          <a:endParaRPr lang="es-MX"/>
        </a:p>
      </dgm:t>
    </dgm:pt>
    <dgm:pt modelId="{26DE4037-788D-4548-A166-CEACE6B3B8B4}" type="sibTrans" cxnId="{B028E5E3-AFA1-4BA3-A1D7-F8F1C370A63E}">
      <dgm:prSet/>
      <dgm:spPr/>
      <dgm:t>
        <a:bodyPr/>
        <a:lstStyle/>
        <a:p>
          <a:endParaRPr lang="es-MX"/>
        </a:p>
      </dgm:t>
    </dgm:pt>
    <dgm:pt modelId="{4A398226-1FD3-4825-8F8B-84B3ACF30727}" type="pres">
      <dgm:prSet presAssocID="{86F40E00-FBC3-445F-B8C1-105758E21A19}" presName="linear" presStyleCnt="0">
        <dgm:presLayoutVars>
          <dgm:dir/>
          <dgm:resizeHandles val="exact"/>
        </dgm:presLayoutVars>
      </dgm:prSet>
      <dgm:spPr/>
      <dgm:t>
        <a:bodyPr/>
        <a:lstStyle/>
        <a:p>
          <a:endParaRPr lang="es-MX"/>
        </a:p>
      </dgm:t>
    </dgm:pt>
    <dgm:pt modelId="{4C10B536-0369-4A53-AA61-6CD33D74173A}" type="pres">
      <dgm:prSet presAssocID="{D0B6D178-3AB0-4609-929B-A97D0445AED1}" presName="comp" presStyleCnt="0"/>
      <dgm:spPr/>
    </dgm:pt>
    <dgm:pt modelId="{58DD1FC4-DFC6-45F6-8827-AA2B1CE113F6}" type="pres">
      <dgm:prSet presAssocID="{D0B6D178-3AB0-4609-929B-A97D0445AED1}" presName="box" presStyleLbl="node1" presStyleIdx="0" presStyleCnt="2" custLinFactNeighborX="1656" custLinFactNeighborY="4050"/>
      <dgm:spPr/>
      <dgm:t>
        <a:bodyPr/>
        <a:lstStyle/>
        <a:p>
          <a:endParaRPr lang="es-MX"/>
        </a:p>
      </dgm:t>
    </dgm:pt>
    <dgm:pt modelId="{5631FD5A-76F8-4FAF-BCB2-9B253EAFD1B1}" type="pres">
      <dgm:prSet presAssocID="{D0B6D178-3AB0-4609-929B-A97D0445AED1}" presName="img" presStyleLbl="fgImgPlace1" presStyleIdx="0" presStyleCnt="2"/>
      <dgm:spPr>
        <a:blipFill rotWithShape="1">
          <a:blip xmlns:r="http://schemas.openxmlformats.org/officeDocument/2006/relationships" r:embed="rId1"/>
          <a:stretch>
            <a:fillRect/>
          </a:stretch>
        </a:blipFill>
      </dgm:spPr>
    </dgm:pt>
    <dgm:pt modelId="{C5145454-EE7E-4BF5-BC2E-9C4ED5966F24}" type="pres">
      <dgm:prSet presAssocID="{D0B6D178-3AB0-4609-929B-A97D0445AED1}" presName="text" presStyleLbl="node1" presStyleIdx="0" presStyleCnt="2">
        <dgm:presLayoutVars>
          <dgm:bulletEnabled val="1"/>
        </dgm:presLayoutVars>
      </dgm:prSet>
      <dgm:spPr/>
      <dgm:t>
        <a:bodyPr/>
        <a:lstStyle/>
        <a:p>
          <a:endParaRPr lang="es-MX"/>
        </a:p>
      </dgm:t>
    </dgm:pt>
    <dgm:pt modelId="{C5161407-B50F-4F56-B090-5135293E0D17}" type="pres">
      <dgm:prSet presAssocID="{0872C688-1A7E-4683-96D5-C41F60F9FBAF}" presName="spacer" presStyleCnt="0"/>
      <dgm:spPr/>
    </dgm:pt>
    <dgm:pt modelId="{51FA0F83-FFF3-4728-BFE7-C82BD7B3EC4B}" type="pres">
      <dgm:prSet presAssocID="{AFAE21C2-2D66-4079-9DD1-074111F0D0B6}" presName="comp" presStyleCnt="0"/>
      <dgm:spPr/>
    </dgm:pt>
    <dgm:pt modelId="{C89D4F1D-4C8D-4DC3-91C0-D36B706D792C}" type="pres">
      <dgm:prSet presAssocID="{AFAE21C2-2D66-4079-9DD1-074111F0D0B6}" presName="box" presStyleLbl="node1" presStyleIdx="1" presStyleCnt="2"/>
      <dgm:spPr/>
      <dgm:t>
        <a:bodyPr/>
        <a:lstStyle/>
        <a:p>
          <a:endParaRPr lang="es-MX"/>
        </a:p>
      </dgm:t>
    </dgm:pt>
    <dgm:pt modelId="{0AD7224C-6288-49AB-9674-6A75D6E334E0}" type="pres">
      <dgm:prSet presAssocID="{AFAE21C2-2D66-4079-9DD1-074111F0D0B6}" presName="img" presStyleLbl="fgImgPlace1" presStyleIdx="1" presStyleCnt="2"/>
      <dgm:spPr>
        <a:blipFill rotWithShape="1">
          <a:blip xmlns:r="http://schemas.openxmlformats.org/officeDocument/2006/relationships" r:embed="rId2"/>
          <a:stretch>
            <a:fillRect/>
          </a:stretch>
        </a:blipFill>
      </dgm:spPr>
    </dgm:pt>
    <dgm:pt modelId="{090CD3ED-967E-4BD2-8C65-BFFAAC6F1A1A}" type="pres">
      <dgm:prSet presAssocID="{AFAE21C2-2D66-4079-9DD1-074111F0D0B6}" presName="text" presStyleLbl="node1" presStyleIdx="1" presStyleCnt="2">
        <dgm:presLayoutVars>
          <dgm:bulletEnabled val="1"/>
        </dgm:presLayoutVars>
      </dgm:prSet>
      <dgm:spPr/>
      <dgm:t>
        <a:bodyPr/>
        <a:lstStyle/>
        <a:p>
          <a:endParaRPr lang="es-MX"/>
        </a:p>
      </dgm:t>
    </dgm:pt>
  </dgm:ptLst>
  <dgm:cxnLst>
    <dgm:cxn modelId="{50E31178-8BDC-4095-BE42-C0C320037499}" srcId="{86F40E00-FBC3-445F-B8C1-105758E21A19}" destId="{AFAE21C2-2D66-4079-9DD1-074111F0D0B6}" srcOrd="1" destOrd="0" parTransId="{004BB6BB-8D12-4825-9896-ED8BE2E7EC8D}" sibTransId="{D7C4A848-EF69-4F08-ACB1-CD0944D8DDCF}"/>
    <dgm:cxn modelId="{2D5EE190-ABBC-4E81-97B1-F12B4429D30E}" srcId="{86F40E00-FBC3-445F-B8C1-105758E21A19}" destId="{D0B6D178-3AB0-4609-929B-A97D0445AED1}" srcOrd="0" destOrd="0" parTransId="{F66BE415-D0C1-4F17-BBC1-C7EE94465F61}" sibTransId="{0872C688-1A7E-4683-96D5-C41F60F9FBAF}"/>
    <dgm:cxn modelId="{F7565AC2-C43C-4E8F-9D70-D79D6EB8A269}" type="presOf" srcId="{19A29B60-1908-48C4-A7BD-BB491B403867}" destId="{58DD1FC4-DFC6-45F6-8827-AA2B1CE113F6}" srcOrd="0" destOrd="1" presId="urn:microsoft.com/office/officeart/2005/8/layout/vList4"/>
    <dgm:cxn modelId="{5281B7B2-3935-40EF-8194-5DFBBBB63D43}" type="presOf" srcId="{7288E680-087C-41F8-B82C-DA0693E54750}" destId="{090CD3ED-967E-4BD2-8C65-BFFAAC6F1A1A}" srcOrd="1" destOrd="1" presId="urn:microsoft.com/office/officeart/2005/8/layout/vList4"/>
    <dgm:cxn modelId="{CF9CE85F-28FA-4DBE-97E2-EBD86B153ECF}" type="presOf" srcId="{D0B6D178-3AB0-4609-929B-A97D0445AED1}" destId="{58DD1FC4-DFC6-45F6-8827-AA2B1CE113F6}" srcOrd="0" destOrd="0" presId="urn:microsoft.com/office/officeart/2005/8/layout/vList4"/>
    <dgm:cxn modelId="{27F8D3BF-4EFB-47D5-9C2A-A86167D162D1}" type="presOf" srcId="{86F40E00-FBC3-445F-B8C1-105758E21A19}" destId="{4A398226-1FD3-4825-8F8B-84B3ACF30727}" srcOrd="0" destOrd="0" presId="urn:microsoft.com/office/officeart/2005/8/layout/vList4"/>
    <dgm:cxn modelId="{B028E5E3-AFA1-4BA3-A1D7-F8F1C370A63E}" srcId="{AFAE21C2-2D66-4079-9DD1-074111F0D0B6}" destId="{7288E680-087C-41F8-B82C-DA0693E54750}" srcOrd="0" destOrd="0" parTransId="{6B26B27E-7028-4D93-8E3C-DD32FB11EFC2}" sibTransId="{26DE4037-788D-4548-A166-CEACE6B3B8B4}"/>
    <dgm:cxn modelId="{CB82E1CD-5941-4960-A383-2CEE90CA1060}" type="presOf" srcId="{7288E680-087C-41F8-B82C-DA0693E54750}" destId="{C89D4F1D-4C8D-4DC3-91C0-D36B706D792C}" srcOrd="0" destOrd="1" presId="urn:microsoft.com/office/officeart/2005/8/layout/vList4"/>
    <dgm:cxn modelId="{60A004D1-12EB-4C97-853B-C364D84FF4C1}" type="presOf" srcId="{AFAE21C2-2D66-4079-9DD1-074111F0D0B6}" destId="{090CD3ED-967E-4BD2-8C65-BFFAAC6F1A1A}" srcOrd="1" destOrd="0" presId="urn:microsoft.com/office/officeart/2005/8/layout/vList4"/>
    <dgm:cxn modelId="{AF39B412-4654-4AC4-B5AA-6058AD97E0F2}" type="presOf" srcId="{19A29B60-1908-48C4-A7BD-BB491B403867}" destId="{C5145454-EE7E-4BF5-BC2E-9C4ED5966F24}" srcOrd="1" destOrd="1" presId="urn:microsoft.com/office/officeart/2005/8/layout/vList4"/>
    <dgm:cxn modelId="{4B0EBE8D-2474-4E1B-A380-FB1FA9220EBD}" srcId="{D0B6D178-3AB0-4609-929B-A97D0445AED1}" destId="{19A29B60-1908-48C4-A7BD-BB491B403867}" srcOrd="0" destOrd="0" parTransId="{9244EE1C-3634-4033-89B4-4EC177720CD4}" sibTransId="{6D5B0C13-56AA-42E8-8098-4D756A02B5C3}"/>
    <dgm:cxn modelId="{BE086D71-6234-4ECE-8D48-4094F9F400D7}" type="presOf" srcId="{AFAE21C2-2D66-4079-9DD1-074111F0D0B6}" destId="{C89D4F1D-4C8D-4DC3-91C0-D36B706D792C}" srcOrd="0" destOrd="0" presId="urn:microsoft.com/office/officeart/2005/8/layout/vList4"/>
    <dgm:cxn modelId="{DACD4D57-CE59-4FE0-AFF1-42B8056D957D}" type="presOf" srcId="{D0B6D178-3AB0-4609-929B-A97D0445AED1}" destId="{C5145454-EE7E-4BF5-BC2E-9C4ED5966F24}" srcOrd="1" destOrd="0" presId="urn:microsoft.com/office/officeart/2005/8/layout/vList4"/>
    <dgm:cxn modelId="{27F0F1F8-D340-4080-8EB2-50A1DD4C6FD0}" type="presParOf" srcId="{4A398226-1FD3-4825-8F8B-84B3ACF30727}" destId="{4C10B536-0369-4A53-AA61-6CD33D74173A}" srcOrd="0" destOrd="0" presId="urn:microsoft.com/office/officeart/2005/8/layout/vList4"/>
    <dgm:cxn modelId="{8DC3A984-0095-4CA5-9686-BCD3761386B0}" type="presParOf" srcId="{4C10B536-0369-4A53-AA61-6CD33D74173A}" destId="{58DD1FC4-DFC6-45F6-8827-AA2B1CE113F6}" srcOrd="0" destOrd="0" presId="urn:microsoft.com/office/officeart/2005/8/layout/vList4"/>
    <dgm:cxn modelId="{4ED10BCF-7CE2-4138-854E-D578FDD2FFD2}" type="presParOf" srcId="{4C10B536-0369-4A53-AA61-6CD33D74173A}" destId="{5631FD5A-76F8-4FAF-BCB2-9B253EAFD1B1}" srcOrd="1" destOrd="0" presId="urn:microsoft.com/office/officeart/2005/8/layout/vList4"/>
    <dgm:cxn modelId="{C44F877C-7843-4A1D-95A3-4F3324E5AD94}" type="presParOf" srcId="{4C10B536-0369-4A53-AA61-6CD33D74173A}" destId="{C5145454-EE7E-4BF5-BC2E-9C4ED5966F24}" srcOrd="2" destOrd="0" presId="urn:microsoft.com/office/officeart/2005/8/layout/vList4"/>
    <dgm:cxn modelId="{DA1BC9BC-7412-46B4-8AE5-46B4E4A04163}" type="presParOf" srcId="{4A398226-1FD3-4825-8F8B-84B3ACF30727}" destId="{C5161407-B50F-4F56-B090-5135293E0D17}" srcOrd="1" destOrd="0" presId="urn:microsoft.com/office/officeart/2005/8/layout/vList4"/>
    <dgm:cxn modelId="{720F7A24-A8B6-4B44-AA09-0249D11DFC09}" type="presParOf" srcId="{4A398226-1FD3-4825-8F8B-84B3ACF30727}" destId="{51FA0F83-FFF3-4728-BFE7-C82BD7B3EC4B}" srcOrd="2" destOrd="0" presId="urn:microsoft.com/office/officeart/2005/8/layout/vList4"/>
    <dgm:cxn modelId="{EA11262C-EB23-4F3B-BB55-F6B563479ED8}" type="presParOf" srcId="{51FA0F83-FFF3-4728-BFE7-C82BD7B3EC4B}" destId="{C89D4F1D-4C8D-4DC3-91C0-D36B706D792C}" srcOrd="0" destOrd="0" presId="urn:microsoft.com/office/officeart/2005/8/layout/vList4"/>
    <dgm:cxn modelId="{9CFB93E8-4990-44AA-8B8F-06E0E5E99552}" type="presParOf" srcId="{51FA0F83-FFF3-4728-BFE7-C82BD7B3EC4B}" destId="{0AD7224C-6288-49AB-9674-6A75D6E334E0}" srcOrd="1" destOrd="0" presId="urn:microsoft.com/office/officeart/2005/8/layout/vList4"/>
    <dgm:cxn modelId="{11C7D9B1-7130-43A1-9634-26C9AF6B1408}" type="presParOf" srcId="{51FA0F83-FFF3-4728-BFE7-C82BD7B3EC4B}" destId="{090CD3ED-967E-4BD2-8C65-BFFAAC6F1A1A}"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FD17CB-44EF-401A-8D81-23666998BCFF}" type="doc">
      <dgm:prSet loTypeId="urn:microsoft.com/office/officeart/2005/8/layout/hProcess7" loCatId="process" qsTypeId="urn:microsoft.com/office/officeart/2005/8/quickstyle/3d3" qsCatId="3D" csTypeId="urn:microsoft.com/office/officeart/2005/8/colors/colorful1" csCatId="colorful" phldr="1"/>
      <dgm:spPr/>
      <dgm:t>
        <a:bodyPr/>
        <a:lstStyle/>
        <a:p>
          <a:endParaRPr lang="es-MX"/>
        </a:p>
      </dgm:t>
    </dgm:pt>
    <dgm:pt modelId="{A2E24E4F-9D16-48F5-BFB2-209F5C630B47}">
      <dgm:prSet phldrT="[Texto]" phldr="1" custT="1"/>
      <dgm:spPr/>
      <dgm:t>
        <a:bodyPr/>
        <a:lstStyle/>
        <a:p>
          <a:endParaRPr lang="es-MX" sz="2000" b="1" dirty="0"/>
        </a:p>
      </dgm:t>
    </dgm:pt>
    <dgm:pt modelId="{CC76EAAF-1ED8-4DE4-9E48-B6E50749B4FD}" type="parTrans" cxnId="{2D1E53D1-DDDC-4A96-9582-A56C433077C2}">
      <dgm:prSet/>
      <dgm:spPr/>
      <dgm:t>
        <a:bodyPr/>
        <a:lstStyle/>
        <a:p>
          <a:endParaRPr lang="es-MX" sz="1200" b="1"/>
        </a:p>
      </dgm:t>
    </dgm:pt>
    <dgm:pt modelId="{56DE61DE-1B75-4C34-AC06-2F201F7E1B8C}" type="sibTrans" cxnId="{2D1E53D1-DDDC-4A96-9582-A56C433077C2}">
      <dgm:prSet/>
      <dgm:spPr/>
      <dgm:t>
        <a:bodyPr/>
        <a:lstStyle/>
        <a:p>
          <a:endParaRPr lang="es-MX" sz="1200" b="1"/>
        </a:p>
      </dgm:t>
    </dgm:pt>
    <dgm:pt modelId="{3ECF2037-A848-47F3-BC63-39875DD2877B}">
      <dgm:prSet phldrT="[Texto]" custT="1"/>
      <dgm:spPr/>
      <dgm:t>
        <a:bodyPr/>
        <a:lstStyle/>
        <a:p>
          <a:pPr algn="just"/>
          <a:r>
            <a:rPr lang="es-MX" sz="1600" b="1"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dirty="0" smtClean="0">
              <a:latin typeface="Arial" panose="020B0604020202020204" pitchFamily="34" charset="0"/>
              <a:cs typeface="Arial" panose="020B0604020202020204" pitchFamily="34" charset="0"/>
            </a:rPr>
            <a:t>Cualquier ente necesariamente tendrá que incurrir en un costo para el logro de sus objetivos. </a:t>
          </a:r>
          <a:endParaRPr lang="es-MX" sz="1600" b="1" dirty="0">
            <a:latin typeface="Arial" pitchFamily="34" charset="0"/>
            <a:cs typeface="Arial" pitchFamily="34" charset="0"/>
          </a:endParaRPr>
        </a:p>
      </dgm:t>
    </dgm:pt>
    <dgm:pt modelId="{D59D0CA1-2F32-448E-B5EB-7385FA422915}" type="parTrans" cxnId="{C519CB5E-C9DA-4383-A73A-840987CED9AC}">
      <dgm:prSet/>
      <dgm:spPr/>
      <dgm:t>
        <a:bodyPr/>
        <a:lstStyle/>
        <a:p>
          <a:endParaRPr lang="es-MX" sz="1200" b="1"/>
        </a:p>
      </dgm:t>
    </dgm:pt>
    <dgm:pt modelId="{954BF0DB-AC17-4A66-897E-1769D3466BC1}" type="sibTrans" cxnId="{C519CB5E-C9DA-4383-A73A-840987CED9AC}">
      <dgm:prSet/>
      <dgm:spPr/>
      <dgm:t>
        <a:bodyPr/>
        <a:lstStyle/>
        <a:p>
          <a:endParaRPr lang="es-MX" sz="1200" b="1"/>
        </a:p>
      </dgm:t>
    </dgm:pt>
    <dgm:pt modelId="{E5928F03-F5EA-4FCE-A3DB-E7821D44A819}">
      <dgm:prSet phldrT="[Texto]" phldr="1" custT="1"/>
      <dgm:spPr/>
      <dgm:t>
        <a:bodyPr/>
        <a:lstStyle/>
        <a:p>
          <a:endParaRPr lang="es-MX" sz="2000" b="1"/>
        </a:p>
      </dgm:t>
    </dgm:pt>
    <dgm:pt modelId="{8FA95C79-025A-4359-8B84-7AAD0BC40628}" type="parTrans" cxnId="{2FB8D0FD-F6A7-43F2-A873-4344AF3D944A}">
      <dgm:prSet/>
      <dgm:spPr/>
      <dgm:t>
        <a:bodyPr/>
        <a:lstStyle/>
        <a:p>
          <a:endParaRPr lang="es-MX" sz="1200" b="1"/>
        </a:p>
      </dgm:t>
    </dgm:pt>
    <dgm:pt modelId="{79538CDB-0CA0-4456-ACD9-829D22208D12}" type="sibTrans" cxnId="{2FB8D0FD-F6A7-43F2-A873-4344AF3D944A}">
      <dgm:prSet/>
      <dgm:spPr/>
      <dgm:t>
        <a:bodyPr/>
        <a:lstStyle/>
        <a:p>
          <a:endParaRPr lang="es-MX" sz="1200" b="1"/>
        </a:p>
      </dgm:t>
    </dgm:pt>
    <dgm:pt modelId="{DA13A21C-6BEE-4E93-96B1-05F3E69B3F11}">
      <dgm:prSet phldrT="[Texto]" custT="1"/>
      <dgm:spPr/>
      <dgm:t>
        <a:bodyPr/>
        <a:lstStyle/>
        <a:p>
          <a:pPr algn="just"/>
          <a:r>
            <a:rPr lang="es-MX" sz="1600" b="1"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dirty="0" smtClean="0">
              <a:latin typeface="Arial" panose="020B0604020202020204" pitchFamily="34" charset="0"/>
              <a:cs typeface="Arial" panose="020B0604020202020204" pitchFamily="34" charset="0"/>
            </a:rPr>
            <a:t>Los sistemas de costos se pueden clasificar de acuerdo a tres criterios: por el momento en que se obtienen, por el control de la producción y por los elementos de costos. </a:t>
          </a:r>
          <a:endParaRPr lang="es-MX" sz="1600" b="1" dirty="0">
            <a:latin typeface="Arial" pitchFamily="34" charset="0"/>
            <a:cs typeface="Arial" pitchFamily="34" charset="0"/>
          </a:endParaRPr>
        </a:p>
      </dgm:t>
    </dgm:pt>
    <dgm:pt modelId="{FC874354-594C-48A2-BCDE-F67C00995B07}" type="parTrans" cxnId="{063D80A8-9A73-43AA-B14A-520A4411F2D4}">
      <dgm:prSet/>
      <dgm:spPr/>
      <dgm:t>
        <a:bodyPr/>
        <a:lstStyle/>
        <a:p>
          <a:endParaRPr lang="es-MX" sz="1200" b="1"/>
        </a:p>
      </dgm:t>
    </dgm:pt>
    <dgm:pt modelId="{B384FC70-666F-469B-8479-C7117E8236F3}" type="sibTrans" cxnId="{063D80A8-9A73-43AA-B14A-520A4411F2D4}">
      <dgm:prSet/>
      <dgm:spPr/>
      <dgm:t>
        <a:bodyPr/>
        <a:lstStyle/>
        <a:p>
          <a:endParaRPr lang="es-MX" sz="1200" b="1"/>
        </a:p>
      </dgm:t>
    </dgm:pt>
    <dgm:pt modelId="{0F3ADF75-49F6-44CF-9070-2329D007C358}">
      <dgm:prSet phldrT="[Texto]" phldr="1" custT="1"/>
      <dgm:spPr/>
      <dgm:t>
        <a:bodyPr/>
        <a:lstStyle/>
        <a:p>
          <a:endParaRPr lang="es-MX" sz="2000" b="1"/>
        </a:p>
      </dgm:t>
    </dgm:pt>
    <dgm:pt modelId="{A2CC5850-8866-463D-99EE-E3782DF8246A}" type="parTrans" cxnId="{27B696B5-0F7F-46D9-801D-B66420E000A4}">
      <dgm:prSet/>
      <dgm:spPr/>
      <dgm:t>
        <a:bodyPr/>
        <a:lstStyle/>
        <a:p>
          <a:endParaRPr lang="es-MX" sz="1200" b="1"/>
        </a:p>
      </dgm:t>
    </dgm:pt>
    <dgm:pt modelId="{0D4468EB-3D93-42A6-A3D3-49565218F03B}" type="sibTrans" cxnId="{27B696B5-0F7F-46D9-801D-B66420E000A4}">
      <dgm:prSet/>
      <dgm:spPr/>
      <dgm:t>
        <a:bodyPr/>
        <a:lstStyle/>
        <a:p>
          <a:endParaRPr lang="es-MX" sz="1200" b="1"/>
        </a:p>
      </dgm:t>
    </dgm:pt>
    <dgm:pt modelId="{F764180C-DAFF-4EC7-928C-ECCDEEB24F12}">
      <dgm:prSet phldrT="[Texto]" custT="1"/>
      <dgm:spPr/>
      <dgm:t>
        <a:bodyPr/>
        <a:lstStyle/>
        <a:p>
          <a:pPr algn="just"/>
          <a:r>
            <a:rPr lang="es-MX" sz="1600" b="1"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dirty="0" smtClean="0">
              <a:latin typeface="Arial" panose="020B0604020202020204" pitchFamily="34" charset="0"/>
              <a:cs typeface="Arial" panose="020B0604020202020204" pitchFamily="34" charset="0"/>
            </a:rPr>
            <a:t>Tanto los costos como los gatos de operación a final de cuentas repercuten para la obtención de la utilidad de las empresas, de ahí que la suma de ambos nos de como resultado un costo total. </a:t>
          </a:r>
          <a:endParaRPr lang="es-MX" sz="1600" b="1" dirty="0">
            <a:latin typeface="Arial" pitchFamily="34" charset="0"/>
            <a:cs typeface="Arial" pitchFamily="34" charset="0"/>
          </a:endParaRPr>
        </a:p>
      </dgm:t>
    </dgm:pt>
    <dgm:pt modelId="{527E1736-704C-43C8-A34D-2AE715D8FDFF}" type="parTrans" cxnId="{E2394CD7-C95B-44AB-A119-F4EA0094D247}">
      <dgm:prSet/>
      <dgm:spPr/>
      <dgm:t>
        <a:bodyPr/>
        <a:lstStyle/>
        <a:p>
          <a:endParaRPr lang="es-MX" sz="1200" b="1"/>
        </a:p>
      </dgm:t>
    </dgm:pt>
    <dgm:pt modelId="{DD8043ED-1EEA-4A84-94F7-5835624B391D}" type="sibTrans" cxnId="{E2394CD7-C95B-44AB-A119-F4EA0094D247}">
      <dgm:prSet/>
      <dgm:spPr/>
      <dgm:t>
        <a:bodyPr/>
        <a:lstStyle/>
        <a:p>
          <a:endParaRPr lang="es-MX" sz="1200" b="1"/>
        </a:p>
      </dgm:t>
    </dgm:pt>
    <dgm:pt modelId="{DCA81FAC-997F-4592-AC3F-A8FC360D1EF5}" type="pres">
      <dgm:prSet presAssocID="{A8FD17CB-44EF-401A-8D81-23666998BCFF}" presName="Name0" presStyleCnt="0">
        <dgm:presLayoutVars>
          <dgm:dir/>
          <dgm:animLvl val="lvl"/>
          <dgm:resizeHandles val="exact"/>
        </dgm:presLayoutVars>
      </dgm:prSet>
      <dgm:spPr/>
      <dgm:t>
        <a:bodyPr/>
        <a:lstStyle/>
        <a:p>
          <a:endParaRPr lang="es-MX"/>
        </a:p>
      </dgm:t>
    </dgm:pt>
    <dgm:pt modelId="{8F09B937-2F0F-4D67-931F-0BC7D2814859}" type="pres">
      <dgm:prSet presAssocID="{A2E24E4F-9D16-48F5-BFB2-209F5C630B47}" presName="compositeNode" presStyleCnt="0">
        <dgm:presLayoutVars>
          <dgm:bulletEnabled val="1"/>
        </dgm:presLayoutVars>
      </dgm:prSet>
      <dgm:spPr/>
    </dgm:pt>
    <dgm:pt modelId="{4E1E7FF4-F2EB-4658-9747-0741010C50D8}" type="pres">
      <dgm:prSet presAssocID="{A2E24E4F-9D16-48F5-BFB2-209F5C630B47}" presName="bgRect" presStyleLbl="node1" presStyleIdx="0" presStyleCnt="3"/>
      <dgm:spPr/>
      <dgm:t>
        <a:bodyPr/>
        <a:lstStyle/>
        <a:p>
          <a:endParaRPr lang="es-MX"/>
        </a:p>
      </dgm:t>
    </dgm:pt>
    <dgm:pt modelId="{1A9D73D3-B4A6-426C-9520-5030D42259D9}" type="pres">
      <dgm:prSet presAssocID="{A2E24E4F-9D16-48F5-BFB2-209F5C630B47}" presName="parentNode" presStyleLbl="node1" presStyleIdx="0" presStyleCnt="3">
        <dgm:presLayoutVars>
          <dgm:chMax val="0"/>
          <dgm:bulletEnabled val="1"/>
        </dgm:presLayoutVars>
      </dgm:prSet>
      <dgm:spPr/>
      <dgm:t>
        <a:bodyPr/>
        <a:lstStyle/>
        <a:p>
          <a:endParaRPr lang="es-MX"/>
        </a:p>
      </dgm:t>
    </dgm:pt>
    <dgm:pt modelId="{1C0CDA4E-F700-4CC9-A83F-359DAC966444}" type="pres">
      <dgm:prSet presAssocID="{A2E24E4F-9D16-48F5-BFB2-209F5C630B47}" presName="childNode" presStyleLbl="node1" presStyleIdx="0" presStyleCnt="3">
        <dgm:presLayoutVars>
          <dgm:bulletEnabled val="1"/>
        </dgm:presLayoutVars>
      </dgm:prSet>
      <dgm:spPr/>
      <dgm:t>
        <a:bodyPr/>
        <a:lstStyle/>
        <a:p>
          <a:endParaRPr lang="es-MX"/>
        </a:p>
      </dgm:t>
    </dgm:pt>
    <dgm:pt modelId="{629216A6-4017-45E3-AD0B-0F1A1EC04124}" type="pres">
      <dgm:prSet presAssocID="{56DE61DE-1B75-4C34-AC06-2F201F7E1B8C}" presName="hSp" presStyleCnt="0"/>
      <dgm:spPr/>
    </dgm:pt>
    <dgm:pt modelId="{A69CE45A-C25D-4D70-8B6D-07DE910C20B1}" type="pres">
      <dgm:prSet presAssocID="{56DE61DE-1B75-4C34-AC06-2F201F7E1B8C}" presName="vProcSp" presStyleCnt="0"/>
      <dgm:spPr/>
    </dgm:pt>
    <dgm:pt modelId="{87EDAC85-C698-4139-B177-1FF76EE5B04B}" type="pres">
      <dgm:prSet presAssocID="{56DE61DE-1B75-4C34-AC06-2F201F7E1B8C}" presName="vSp1" presStyleCnt="0"/>
      <dgm:spPr/>
    </dgm:pt>
    <dgm:pt modelId="{DFA3D750-C289-428F-8DB3-B2D6F6D528B6}" type="pres">
      <dgm:prSet presAssocID="{56DE61DE-1B75-4C34-AC06-2F201F7E1B8C}" presName="simulatedConn" presStyleLbl="solidFgAcc1" presStyleIdx="0" presStyleCnt="2"/>
      <dgm:spPr/>
    </dgm:pt>
    <dgm:pt modelId="{908A2A9D-6A40-4520-966F-0ABFDFAA6D54}" type="pres">
      <dgm:prSet presAssocID="{56DE61DE-1B75-4C34-AC06-2F201F7E1B8C}" presName="vSp2" presStyleCnt="0"/>
      <dgm:spPr/>
    </dgm:pt>
    <dgm:pt modelId="{600CCFBC-565A-45CB-87DB-E4ACF4202136}" type="pres">
      <dgm:prSet presAssocID="{56DE61DE-1B75-4C34-AC06-2F201F7E1B8C}" presName="sibTrans" presStyleCnt="0"/>
      <dgm:spPr/>
    </dgm:pt>
    <dgm:pt modelId="{1BCCE6F4-7EF4-48F4-9B01-9DE4E2D719AE}" type="pres">
      <dgm:prSet presAssocID="{E5928F03-F5EA-4FCE-A3DB-E7821D44A819}" presName="compositeNode" presStyleCnt="0">
        <dgm:presLayoutVars>
          <dgm:bulletEnabled val="1"/>
        </dgm:presLayoutVars>
      </dgm:prSet>
      <dgm:spPr/>
    </dgm:pt>
    <dgm:pt modelId="{639957AE-B2A8-4CC0-A5E4-77D71B316D6A}" type="pres">
      <dgm:prSet presAssocID="{E5928F03-F5EA-4FCE-A3DB-E7821D44A819}" presName="bgRect" presStyleLbl="node1" presStyleIdx="1" presStyleCnt="3" custLinFactNeighborY="587"/>
      <dgm:spPr/>
      <dgm:t>
        <a:bodyPr/>
        <a:lstStyle/>
        <a:p>
          <a:endParaRPr lang="es-MX"/>
        </a:p>
      </dgm:t>
    </dgm:pt>
    <dgm:pt modelId="{0A4EA7F5-1313-49EB-A0D4-8D73413EDCB8}" type="pres">
      <dgm:prSet presAssocID="{E5928F03-F5EA-4FCE-A3DB-E7821D44A819}" presName="parentNode" presStyleLbl="node1" presStyleIdx="1" presStyleCnt="3">
        <dgm:presLayoutVars>
          <dgm:chMax val="0"/>
          <dgm:bulletEnabled val="1"/>
        </dgm:presLayoutVars>
      </dgm:prSet>
      <dgm:spPr/>
      <dgm:t>
        <a:bodyPr/>
        <a:lstStyle/>
        <a:p>
          <a:endParaRPr lang="es-MX"/>
        </a:p>
      </dgm:t>
    </dgm:pt>
    <dgm:pt modelId="{2F4E87D7-DB7B-470E-BF9D-BD450D206602}" type="pres">
      <dgm:prSet presAssocID="{E5928F03-F5EA-4FCE-A3DB-E7821D44A819}" presName="childNode" presStyleLbl="node1" presStyleIdx="1" presStyleCnt="3">
        <dgm:presLayoutVars>
          <dgm:bulletEnabled val="1"/>
        </dgm:presLayoutVars>
      </dgm:prSet>
      <dgm:spPr/>
      <dgm:t>
        <a:bodyPr/>
        <a:lstStyle/>
        <a:p>
          <a:endParaRPr lang="es-MX"/>
        </a:p>
      </dgm:t>
    </dgm:pt>
    <dgm:pt modelId="{D339EE99-50C9-4067-BE5F-144539AC2533}" type="pres">
      <dgm:prSet presAssocID="{79538CDB-0CA0-4456-ACD9-829D22208D12}" presName="hSp" presStyleCnt="0"/>
      <dgm:spPr/>
    </dgm:pt>
    <dgm:pt modelId="{8A71B87B-6234-4E1D-952B-0EC50FB0CC8C}" type="pres">
      <dgm:prSet presAssocID="{79538CDB-0CA0-4456-ACD9-829D22208D12}" presName="vProcSp" presStyleCnt="0"/>
      <dgm:spPr/>
    </dgm:pt>
    <dgm:pt modelId="{A3EA0F5B-9825-4C6E-A433-D7CDD99C9BA8}" type="pres">
      <dgm:prSet presAssocID="{79538CDB-0CA0-4456-ACD9-829D22208D12}" presName="vSp1" presStyleCnt="0"/>
      <dgm:spPr/>
    </dgm:pt>
    <dgm:pt modelId="{C87AF79C-AC6A-47B3-B151-C8BA0374E352}" type="pres">
      <dgm:prSet presAssocID="{79538CDB-0CA0-4456-ACD9-829D22208D12}" presName="simulatedConn" presStyleLbl="solidFgAcc1" presStyleIdx="1" presStyleCnt="2"/>
      <dgm:spPr/>
    </dgm:pt>
    <dgm:pt modelId="{7D4F6087-0E51-4CBD-BD5C-97C6B785913E}" type="pres">
      <dgm:prSet presAssocID="{79538CDB-0CA0-4456-ACD9-829D22208D12}" presName="vSp2" presStyleCnt="0"/>
      <dgm:spPr/>
    </dgm:pt>
    <dgm:pt modelId="{DB887070-D77F-485B-8DB4-D20CB375767A}" type="pres">
      <dgm:prSet presAssocID="{79538CDB-0CA0-4456-ACD9-829D22208D12}" presName="sibTrans" presStyleCnt="0"/>
      <dgm:spPr/>
    </dgm:pt>
    <dgm:pt modelId="{68860061-0C97-4B2E-9C4A-44979B79470A}" type="pres">
      <dgm:prSet presAssocID="{0F3ADF75-49F6-44CF-9070-2329D007C358}" presName="compositeNode" presStyleCnt="0">
        <dgm:presLayoutVars>
          <dgm:bulletEnabled val="1"/>
        </dgm:presLayoutVars>
      </dgm:prSet>
      <dgm:spPr/>
    </dgm:pt>
    <dgm:pt modelId="{1036DAAF-8BE2-4174-9AFD-571E0D07CCD9}" type="pres">
      <dgm:prSet presAssocID="{0F3ADF75-49F6-44CF-9070-2329D007C358}" presName="bgRect" presStyleLbl="node1" presStyleIdx="2" presStyleCnt="3"/>
      <dgm:spPr/>
      <dgm:t>
        <a:bodyPr/>
        <a:lstStyle/>
        <a:p>
          <a:endParaRPr lang="es-MX"/>
        </a:p>
      </dgm:t>
    </dgm:pt>
    <dgm:pt modelId="{52DDBE48-74B5-489F-B808-75938D2B4E80}" type="pres">
      <dgm:prSet presAssocID="{0F3ADF75-49F6-44CF-9070-2329D007C358}" presName="parentNode" presStyleLbl="node1" presStyleIdx="2" presStyleCnt="3">
        <dgm:presLayoutVars>
          <dgm:chMax val="0"/>
          <dgm:bulletEnabled val="1"/>
        </dgm:presLayoutVars>
      </dgm:prSet>
      <dgm:spPr/>
      <dgm:t>
        <a:bodyPr/>
        <a:lstStyle/>
        <a:p>
          <a:endParaRPr lang="es-MX"/>
        </a:p>
      </dgm:t>
    </dgm:pt>
    <dgm:pt modelId="{CBBE6C63-7674-4E95-9230-F9CBB15180AF}" type="pres">
      <dgm:prSet presAssocID="{0F3ADF75-49F6-44CF-9070-2329D007C358}" presName="childNode" presStyleLbl="node1" presStyleIdx="2" presStyleCnt="3">
        <dgm:presLayoutVars>
          <dgm:bulletEnabled val="1"/>
        </dgm:presLayoutVars>
      </dgm:prSet>
      <dgm:spPr/>
      <dgm:t>
        <a:bodyPr/>
        <a:lstStyle/>
        <a:p>
          <a:endParaRPr lang="es-MX"/>
        </a:p>
      </dgm:t>
    </dgm:pt>
  </dgm:ptLst>
  <dgm:cxnLst>
    <dgm:cxn modelId="{E51D3A9D-E8F1-4919-A5CC-8ED6FA578BEF}" type="presOf" srcId="{A8FD17CB-44EF-401A-8D81-23666998BCFF}" destId="{DCA81FAC-997F-4592-AC3F-A8FC360D1EF5}" srcOrd="0" destOrd="0" presId="urn:microsoft.com/office/officeart/2005/8/layout/hProcess7"/>
    <dgm:cxn modelId="{3B194D10-2404-4FFE-A4E9-1CFC35AEF638}" type="presOf" srcId="{0F3ADF75-49F6-44CF-9070-2329D007C358}" destId="{1036DAAF-8BE2-4174-9AFD-571E0D07CCD9}" srcOrd="0" destOrd="0" presId="urn:microsoft.com/office/officeart/2005/8/layout/hProcess7"/>
    <dgm:cxn modelId="{C6241068-6805-4E0D-9453-E8C5178F8083}" type="presOf" srcId="{E5928F03-F5EA-4FCE-A3DB-E7821D44A819}" destId="{0A4EA7F5-1313-49EB-A0D4-8D73413EDCB8}" srcOrd="1" destOrd="0" presId="urn:microsoft.com/office/officeart/2005/8/layout/hProcess7"/>
    <dgm:cxn modelId="{1323268E-67C9-40CA-B6BC-B966D38CF82B}" type="presOf" srcId="{3ECF2037-A848-47F3-BC63-39875DD2877B}" destId="{1C0CDA4E-F700-4CC9-A83F-359DAC966444}" srcOrd="0" destOrd="0" presId="urn:microsoft.com/office/officeart/2005/8/layout/hProcess7"/>
    <dgm:cxn modelId="{FC564469-4706-41E5-977A-F412EB6AF7F4}" type="presOf" srcId="{A2E24E4F-9D16-48F5-BFB2-209F5C630B47}" destId="{4E1E7FF4-F2EB-4658-9747-0741010C50D8}" srcOrd="0" destOrd="0" presId="urn:microsoft.com/office/officeart/2005/8/layout/hProcess7"/>
    <dgm:cxn modelId="{1C3B82DF-8FC1-47FA-AB42-4E25F23365F2}" type="presOf" srcId="{A2E24E4F-9D16-48F5-BFB2-209F5C630B47}" destId="{1A9D73D3-B4A6-426C-9520-5030D42259D9}" srcOrd="1" destOrd="0" presId="urn:microsoft.com/office/officeart/2005/8/layout/hProcess7"/>
    <dgm:cxn modelId="{B041A5CE-89AA-4C79-A7CE-5EF58E20F5D4}" type="presOf" srcId="{DA13A21C-6BEE-4E93-96B1-05F3E69B3F11}" destId="{2F4E87D7-DB7B-470E-BF9D-BD450D206602}" srcOrd="0" destOrd="0" presId="urn:microsoft.com/office/officeart/2005/8/layout/hProcess7"/>
    <dgm:cxn modelId="{2D1E53D1-DDDC-4A96-9582-A56C433077C2}" srcId="{A8FD17CB-44EF-401A-8D81-23666998BCFF}" destId="{A2E24E4F-9D16-48F5-BFB2-209F5C630B47}" srcOrd="0" destOrd="0" parTransId="{CC76EAAF-1ED8-4DE4-9E48-B6E50749B4FD}" sibTransId="{56DE61DE-1B75-4C34-AC06-2F201F7E1B8C}"/>
    <dgm:cxn modelId="{C519CB5E-C9DA-4383-A73A-840987CED9AC}" srcId="{A2E24E4F-9D16-48F5-BFB2-209F5C630B47}" destId="{3ECF2037-A848-47F3-BC63-39875DD2877B}" srcOrd="0" destOrd="0" parTransId="{D59D0CA1-2F32-448E-B5EB-7385FA422915}" sibTransId="{954BF0DB-AC17-4A66-897E-1769D3466BC1}"/>
    <dgm:cxn modelId="{063D80A8-9A73-43AA-B14A-520A4411F2D4}" srcId="{E5928F03-F5EA-4FCE-A3DB-E7821D44A819}" destId="{DA13A21C-6BEE-4E93-96B1-05F3E69B3F11}" srcOrd="0" destOrd="0" parTransId="{FC874354-594C-48A2-BCDE-F67C00995B07}" sibTransId="{B384FC70-666F-469B-8479-C7117E8236F3}"/>
    <dgm:cxn modelId="{2FB8D0FD-F6A7-43F2-A873-4344AF3D944A}" srcId="{A8FD17CB-44EF-401A-8D81-23666998BCFF}" destId="{E5928F03-F5EA-4FCE-A3DB-E7821D44A819}" srcOrd="1" destOrd="0" parTransId="{8FA95C79-025A-4359-8B84-7AAD0BC40628}" sibTransId="{79538CDB-0CA0-4456-ACD9-829D22208D12}"/>
    <dgm:cxn modelId="{768E76FC-5F30-40AA-9DE3-6199E8444DCD}" type="presOf" srcId="{E5928F03-F5EA-4FCE-A3DB-E7821D44A819}" destId="{639957AE-B2A8-4CC0-A5E4-77D71B316D6A}" srcOrd="0" destOrd="0" presId="urn:microsoft.com/office/officeart/2005/8/layout/hProcess7"/>
    <dgm:cxn modelId="{C54277A0-6F8B-46B1-978A-65A6C796E43C}" type="presOf" srcId="{F764180C-DAFF-4EC7-928C-ECCDEEB24F12}" destId="{CBBE6C63-7674-4E95-9230-F9CBB15180AF}" srcOrd="0" destOrd="0" presId="urn:microsoft.com/office/officeart/2005/8/layout/hProcess7"/>
    <dgm:cxn modelId="{E2394CD7-C95B-44AB-A119-F4EA0094D247}" srcId="{0F3ADF75-49F6-44CF-9070-2329D007C358}" destId="{F764180C-DAFF-4EC7-928C-ECCDEEB24F12}" srcOrd="0" destOrd="0" parTransId="{527E1736-704C-43C8-A34D-2AE715D8FDFF}" sibTransId="{DD8043ED-1EEA-4A84-94F7-5835624B391D}"/>
    <dgm:cxn modelId="{85D11634-4806-402A-8BBF-643CEF70C4D5}" type="presOf" srcId="{0F3ADF75-49F6-44CF-9070-2329D007C358}" destId="{52DDBE48-74B5-489F-B808-75938D2B4E80}" srcOrd="1" destOrd="0" presId="urn:microsoft.com/office/officeart/2005/8/layout/hProcess7"/>
    <dgm:cxn modelId="{27B696B5-0F7F-46D9-801D-B66420E000A4}" srcId="{A8FD17CB-44EF-401A-8D81-23666998BCFF}" destId="{0F3ADF75-49F6-44CF-9070-2329D007C358}" srcOrd="2" destOrd="0" parTransId="{A2CC5850-8866-463D-99EE-E3782DF8246A}" sibTransId="{0D4468EB-3D93-42A6-A3D3-49565218F03B}"/>
    <dgm:cxn modelId="{57BE6909-A8E3-4753-81BC-5DE6BC6D599D}" type="presParOf" srcId="{DCA81FAC-997F-4592-AC3F-A8FC360D1EF5}" destId="{8F09B937-2F0F-4D67-931F-0BC7D2814859}" srcOrd="0" destOrd="0" presId="urn:microsoft.com/office/officeart/2005/8/layout/hProcess7"/>
    <dgm:cxn modelId="{78E2A0B1-843F-4910-ABC2-E9A57F168B11}" type="presParOf" srcId="{8F09B937-2F0F-4D67-931F-0BC7D2814859}" destId="{4E1E7FF4-F2EB-4658-9747-0741010C50D8}" srcOrd="0" destOrd="0" presId="urn:microsoft.com/office/officeart/2005/8/layout/hProcess7"/>
    <dgm:cxn modelId="{64114196-9EDC-4FED-9F48-531E8CD78B67}" type="presParOf" srcId="{8F09B937-2F0F-4D67-931F-0BC7D2814859}" destId="{1A9D73D3-B4A6-426C-9520-5030D42259D9}" srcOrd="1" destOrd="0" presId="urn:microsoft.com/office/officeart/2005/8/layout/hProcess7"/>
    <dgm:cxn modelId="{11118165-AF89-4243-8CA5-9DF349755BDB}" type="presParOf" srcId="{8F09B937-2F0F-4D67-931F-0BC7D2814859}" destId="{1C0CDA4E-F700-4CC9-A83F-359DAC966444}" srcOrd="2" destOrd="0" presId="urn:microsoft.com/office/officeart/2005/8/layout/hProcess7"/>
    <dgm:cxn modelId="{B7F46FEB-F1EB-43F4-BAC5-94C0374FFAD4}" type="presParOf" srcId="{DCA81FAC-997F-4592-AC3F-A8FC360D1EF5}" destId="{629216A6-4017-45E3-AD0B-0F1A1EC04124}" srcOrd="1" destOrd="0" presId="urn:microsoft.com/office/officeart/2005/8/layout/hProcess7"/>
    <dgm:cxn modelId="{A29EF643-AFBB-412A-8DB7-D8D6F83E1145}" type="presParOf" srcId="{DCA81FAC-997F-4592-AC3F-A8FC360D1EF5}" destId="{A69CE45A-C25D-4D70-8B6D-07DE910C20B1}" srcOrd="2" destOrd="0" presId="urn:microsoft.com/office/officeart/2005/8/layout/hProcess7"/>
    <dgm:cxn modelId="{5A710812-A117-41E3-BA04-95B069EFDD77}" type="presParOf" srcId="{A69CE45A-C25D-4D70-8B6D-07DE910C20B1}" destId="{87EDAC85-C698-4139-B177-1FF76EE5B04B}" srcOrd="0" destOrd="0" presId="urn:microsoft.com/office/officeart/2005/8/layout/hProcess7"/>
    <dgm:cxn modelId="{89594C22-1961-40F5-80DA-44E91C443D7E}" type="presParOf" srcId="{A69CE45A-C25D-4D70-8B6D-07DE910C20B1}" destId="{DFA3D750-C289-428F-8DB3-B2D6F6D528B6}" srcOrd="1" destOrd="0" presId="urn:microsoft.com/office/officeart/2005/8/layout/hProcess7"/>
    <dgm:cxn modelId="{B49272B8-4F02-432B-8CC3-A18F37A34642}" type="presParOf" srcId="{A69CE45A-C25D-4D70-8B6D-07DE910C20B1}" destId="{908A2A9D-6A40-4520-966F-0ABFDFAA6D54}" srcOrd="2" destOrd="0" presId="urn:microsoft.com/office/officeart/2005/8/layout/hProcess7"/>
    <dgm:cxn modelId="{5BD66020-949E-4860-99B5-299BAD2D6FC2}" type="presParOf" srcId="{DCA81FAC-997F-4592-AC3F-A8FC360D1EF5}" destId="{600CCFBC-565A-45CB-87DB-E4ACF4202136}" srcOrd="3" destOrd="0" presId="urn:microsoft.com/office/officeart/2005/8/layout/hProcess7"/>
    <dgm:cxn modelId="{49826B07-119D-4EC1-A095-C0B0C47D05BF}" type="presParOf" srcId="{DCA81FAC-997F-4592-AC3F-A8FC360D1EF5}" destId="{1BCCE6F4-7EF4-48F4-9B01-9DE4E2D719AE}" srcOrd="4" destOrd="0" presId="urn:microsoft.com/office/officeart/2005/8/layout/hProcess7"/>
    <dgm:cxn modelId="{5425B7FE-C316-4A43-B559-F7703E9E2035}" type="presParOf" srcId="{1BCCE6F4-7EF4-48F4-9B01-9DE4E2D719AE}" destId="{639957AE-B2A8-4CC0-A5E4-77D71B316D6A}" srcOrd="0" destOrd="0" presId="urn:microsoft.com/office/officeart/2005/8/layout/hProcess7"/>
    <dgm:cxn modelId="{A7ED8ED7-AD06-4277-88BF-0E4C2B59CBEB}" type="presParOf" srcId="{1BCCE6F4-7EF4-48F4-9B01-9DE4E2D719AE}" destId="{0A4EA7F5-1313-49EB-A0D4-8D73413EDCB8}" srcOrd="1" destOrd="0" presId="urn:microsoft.com/office/officeart/2005/8/layout/hProcess7"/>
    <dgm:cxn modelId="{5945F3CE-7DBA-47F7-AB69-B9E129A0EE5D}" type="presParOf" srcId="{1BCCE6F4-7EF4-48F4-9B01-9DE4E2D719AE}" destId="{2F4E87D7-DB7B-470E-BF9D-BD450D206602}" srcOrd="2" destOrd="0" presId="urn:microsoft.com/office/officeart/2005/8/layout/hProcess7"/>
    <dgm:cxn modelId="{47F1165D-46F7-4758-8D9D-91321225B408}" type="presParOf" srcId="{DCA81FAC-997F-4592-AC3F-A8FC360D1EF5}" destId="{D339EE99-50C9-4067-BE5F-144539AC2533}" srcOrd="5" destOrd="0" presId="urn:microsoft.com/office/officeart/2005/8/layout/hProcess7"/>
    <dgm:cxn modelId="{860D54CE-C663-4928-82A2-E7C594B05B18}" type="presParOf" srcId="{DCA81FAC-997F-4592-AC3F-A8FC360D1EF5}" destId="{8A71B87B-6234-4E1D-952B-0EC50FB0CC8C}" srcOrd="6" destOrd="0" presId="urn:microsoft.com/office/officeart/2005/8/layout/hProcess7"/>
    <dgm:cxn modelId="{A2BEB03B-6321-4A48-86F8-893A5EED3C42}" type="presParOf" srcId="{8A71B87B-6234-4E1D-952B-0EC50FB0CC8C}" destId="{A3EA0F5B-9825-4C6E-A433-D7CDD99C9BA8}" srcOrd="0" destOrd="0" presId="urn:microsoft.com/office/officeart/2005/8/layout/hProcess7"/>
    <dgm:cxn modelId="{A41EC14E-760B-4F7A-BD89-8FBA9E01BA8A}" type="presParOf" srcId="{8A71B87B-6234-4E1D-952B-0EC50FB0CC8C}" destId="{C87AF79C-AC6A-47B3-B151-C8BA0374E352}" srcOrd="1" destOrd="0" presId="urn:microsoft.com/office/officeart/2005/8/layout/hProcess7"/>
    <dgm:cxn modelId="{A883A1E5-1A82-4340-BF98-E99B71716B3D}" type="presParOf" srcId="{8A71B87B-6234-4E1D-952B-0EC50FB0CC8C}" destId="{7D4F6087-0E51-4CBD-BD5C-97C6B785913E}" srcOrd="2" destOrd="0" presId="urn:microsoft.com/office/officeart/2005/8/layout/hProcess7"/>
    <dgm:cxn modelId="{9EAB0B67-6DD5-4FCF-9110-E80CF3799741}" type="presParOf" srcId="{DCA81FAC-997F-4592-AC3F-A8FC360D1EF5}" destId="{DB887070-D77F-485B-8DB4-D20CB375767A}" srcOrd="7" destOrd="0" presId="urn:microsoft.com/office/officeart/2005/8/layout/hProcess7"/>
    <dgm:cxn modelId="{C0B2E979-C823-4C79-B010-2FF7232451A5}" type="presParOf" srcId="{DCA81FAC-997F-4592-AC3F-A8FC360D1EF5}" destId="{68860061-0C97-4B2E-9C4A-44979B79470A}" srcOrd="8" destOrd="0" presId="urn:microsoft.com/office/officeart/2005/8/layout/hProcess7"/>
    <dgm:cxn modelId="{E400C363-799E-4F78-A5E2-56263756C8B2}" type="presParOf" srcId="{68860061-0C97-4B2E-9C4A-44979B79470A}" destId="{1036DAAF-8BE2-4174-9AFD-571E0D07CCD9}" srcOrd="0" destOrd="0" presId="urn:microsoft.com/office/officeart/2005/8/layout/hProcess7"/>
    <dgm:cxn modelId="{F4E5457A-3779-435B-8BE9-99095078A0DC}" type="presParOf" srcId="{68860061-0C97-4B2E-9C4A-44979B79470A}" destId="{52DDBE48-74B5-489F-B808-75938D2B4E80}" srcOrd="1" destOrd="0" presId="urn:microsoft.com/office/officeart/2005/8/layout/hProcess7"/>
    <dgm:cxn modelId="{E69C53F3-6E71-4B9E-9FD8-1E19C2EDBFFA}" type="presParOf" srcId="{68860061-0C97-4B2E-9C4A-44979B79470A}" destId="{CBBE6C63-7674-4E95-9230-F9CBB15180AF}" srcOrd="2" destOrd="0" presId="urn:microsoft.com/office/officeart/2005/8/layout/hProcess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01BBD7-99ED-468F-83B1-4989755C4F1A}" type="doc">
      <dgm:prSet loTypeId="urn:microsoft.com/office/officeart/2005/8/layout/vList4" loCatId="list" qsTypeId="urn:microsoft.com/office/officeart/2005/8/quickstyle/simple1" qsCatId="simple" csTypeId="urn:microsoft.com/office/officeart/2005/8/colors/colorful1" csCatId="colorful" phldr="1"/>
      <dgm:spPr/>
      <dgm:t>
        <a:bodyPr/>
        <a:lstStyle/>
        <a:p>
          <a:endParaRPr lang="es-MX"/>
        </a:p>
      </dgm:t>
    </dgm:pt>
    <dgm:pt modelId="{BF1526E8-8B2C-431E-A960-C6E045E2A63B}">
      <dgm:prSet phldrT="[Texto]" custT="1"/>
      <dgm:spPr>
        <a:solidFill>
          <a:schemeClr val="accent2"/>
        </a:solidFill>
      </dgm:spPr>
      <dgm:t>
        <a:bodyPr/>
        <a:lstStyle/>
        <a:p>
          <a:pPr algn="just"/>
          <a:r>
            <a:rPr lang="es-MX" sz="2800" dirty="0" smtClean="0">
              <a:solidFill>
                <a:schemeClr val="tx1"/>
              </a:solidFill>
              <a:latin typeface="Arial" panose="020B0604020202020204" pitchFamily="34" charset="0"/>
              <a:cs typeface="Arial" panose="020B0604020202020204" pitchFamily="34" charset="0"/>
            </a:rPr>
            <a:t>En primer lugar, lleva a cabo  la Planeación y el Control presupuestal de las operaciones futuras de una entidad económica. </a:t>
          </a:r>
          <a:endParaRPr lang="es-MX" sz="2800" dirty="0"/>
        </a:p>
      </dgm:t>
    </dgm:pt>
    <dgm:pt modelId="{008F50D8-9CA9-496D-BAD8-C3E57F390FD8}" type="parTrans" cxnId="{5C3E14E4-20CA-4108-A5F7-CF945285AA48}">
      <dgm:prSet/>
      <dgm:spPr/>
      <dgm:t>
        <a:bodyPr/>
        <a:lstStyle/>
        <a:p>
          <a:endParaRPr lang="es-MX"/>
        </a:p>
      </dgm:t>
    </dgm:pt>
    <dgm:pt modelId="{98E330C3-9028-4AA1-9BF8-9634FBE60202}" type="sibTrans" cxnId="{5C3E14E4-20CA-4108-A5F7-CF945285AA48}">
      <dgm:prSet/>
      <dgm:spPr/>
      <dgm:t>
        <a:bodyPr/>
        <a:lstStyle/>
        <a:p>
          <a:endParaRPr lang="es-MX"/>
        </a:p>
      </dgm:t>
    </dgm:pt>
    <dgm:pt modelId="{DF686D13-9DF7-4F5E-BCF6-CD1BBBDB7CF1}">
      <dgm:prSet phldrT="[Texto]" custT="1"/>
      <dgm:spPr/>
      <dgm:t>
        <a:bodyPr/>
        <a:lstStyle/>
        <a:p>
          <a:r>
            <a:rPr lang="es-MX" sz="2800" dirty="0" smtClean="0">
              <a:solidFill>
                <a:schemeClr val="tx1"/>
              </a:solidFill>
              <a:latin typeface="Arial" panose="020B0604020202020204" pitchFamily="34" charset="0"/>
              <a:cs typeface="Arial" panose="020B0604020202020204" pitchFamily="34" charset="0"/>
            </a:rPr>
            <a:t>En segundo lugar, establece Objetivos a alcanzar y las Estrategias para lograr los mismos.</a:t>
          </a:r>
          <a:endParaRPr lang="es-MX" sz="2800" dirty="0"/>
        </a:p>
      </dgm:t>
    </dgm:pt>
    <dgm:pt modelId="{DD604434-44B3-4F31-B1D7-302566A79C4A}" type="parTrans" cxnId="{2126A58F-C628-4DEB-98A1-96D0CB81B6F1}">
      <dgm:prSet/>
      <dgm:spPr/>
      <dgm:t>
        <a:bodyPr/>
        <a:lstStyle/>
        <a:p>
          <a:endParaRPr lang="es-MX"/>
        </a:p>
      </dgm:t>
    </dgm:pt>
    <dgm:pt modelId="{ED01E3CF-4348-4084-9611-CD77D9A36BCD}" type="sibTrans" cxnId="{2126A58F-C628-4DEB-98A1-96D0CB81B6F1}">
      <dgm:prSet/>
      <dgm:spPr/>
      <dgm:t>
        <a:bodyPr/>
        <a:lstStyle/>
        <a:p>
          <a:endParaRPr lang="es-MX"/>
        </a:p>
      </dgm:t>
    </dgm:pt>
    <dgm:pt modelId="{C0807DE8-51C6-4CE3-92A6-1E22A922CC18}">
      <dgm:prSet phldrT="[Texto]" custT="1"/>
      <dgm:spPr/>
      <dgm:t>
        <a:bodyPr/>
        <a:lstStyle/>
        <a:p>
          <a:r>
            <a:rPr lang="es-MX" sz="2800" dirty="0" smtClean="0">
              <a:solidFill>
                <a:schemeClr val="tx1"/>
              </a:solidFill>
              <a:latin typeface="Arial" pitchFamily="34" charset="0"/>
              <a:cs typeface="Arial" pitchFamily="34" charset="0"/>
            </a:rPr>
            <a:t>Por </a:t>
          </a:r>
          <a:r>
            <a:rPr lang="es-MX" sz="2800" dirty="0" smtClean="0">
              <a:solidFill>
                <a:schemeClr val="tx1"/>
              </a:solidFill>
              <a:latin typeface="Arial" pitchFamily="34" charset="0"/>
              <a:cs typeface="Arial" pitchFamily="34" charset="0"/>
            </a:rPr>
            <a:t>último</a:t>
          </a:r>
          <a:r>
            <a:rPr lang="es-MX" sz="2800" dirty="0" smtClean="0">
              <a:solidFill>
                <a:schemeClr val="tx1"/>
              </a:solidFill>
              <a:latin typeface="Arial" pitchFamily="34" charset="0"/>
              <a:cs typeface="Arial" pitchFamily="34" charset="0"/>
            </a:rPr>
            <a:t>, el costo estándar se basa en la administración para tomar decisiones internas.</a:t>
          </a:r>
          <a:endParaRPr lang="es-MX" sz="2800" dirty="0">
            <a:solidFill>
              <a:schemeClr val="tx1"/>
            </a:solidFill>
            <a:latin typeface="Arial" pitchFamily="34" charset="0"/>
            <a:cs typeface="Arial" pitchFamily="34" charset="0"/>
          </a:endParaRPr>
        </a:p>
      </dgm:t>
    </dgm:pt>
    <dgm:pt modelId="{903B2A96-C9FC-432E-A78C-4A20A45C3022}" type="parTrans" cxnId="{AE32F7AE-7083-4215-B546-618CAC903D93}">
      <dgm:prSet/>
      <dgm:spPr/>
      <dgm:t>
        <a:bodyPr/>
        <a:lstStyle/>
        <a:p>
          <a:endParaRPr lang="es-MX"/>
        </a:p>
      </dgm:t>
    </dgm:pt>
    <dgm:pt modelId="{D639BC5E-9990-4864-893D-D6E74D8D5487}" type="sibTrans" cxnId="{AE32F7AE-7083-4215-B546-618CAC903D93}">
      <dgm:prSet/>
      <dgm:spPr/>
      <dgm:t>
        <a:bodyPr/>
        <a:lstStyle/>
        <a:p>
          <a:endParaRPr lang="es-MX"/>
        </a:p>
      </dgm:t>
    </dgm:pt>
    <dgm:pt modelId="{D06B0D88-B565-4FA5-B5E3-DB6A0DE7D393}" type="pres">
      <dgm:prSet presAssocID="{C901BBD7-99ED-468F-83B1-4989755C4F1A}" presName="linear" presStyleCnt="0">
        <dgm:presLayoutVars>
          <dgm:dir/>
          <dgm:resizeHandles val="exact"/>
        </dgm:presLayoutVars>
      </dgm:prSet>
      <dgm:spPr/>
      <dgm:t>
        <a:bodyPr/>
        <a:lstStyle/>
        <a:p>
          <a:endParaRPr lang="es-MX"/>
        </a:p>
      </dgm:t>
    </dgm:pt>
    <dgm:pt modelId="{7D8F626D-9259-481F-8645-6D11BE582C4E}" type="pres">
      <dgm:prSet presAssocID="{BF1526E8-8B2C-431E-A960-C6E045E2A63B}" presName="comp" presStyleCnt="0"/>
      <dgm:spPr/>
    </dgm:pt>
    <dgm:pt modelId="{DFC61B1F-5BA5-406D-B71C-BA8077F0ACC0}" type="pres">
      <dgm:prSet presAssocID="{BF1526E8-8B2C-431E-A960-C6E045E2A63B}" presName="box" presStyleLbl="node1" presStyleIdx="0" presStyleCnt="3" custLinFactNeighborX="884" custLinFactNeighborY="-38187"/>
      <dgm:spPr/>
      <dgm:t>
        <a:bodyPr/>
        <a:lstStyle/>
        <a:p>
          <a:endParaRPr lang="es-MX"/>
        </a:p>
      </dgm:t>
    </dgm:pt>
    <dgm:pt modelId="{C7C968B0-FEB5-4BB8-8982-587DE1A290CC}" type="pres">
      <dgm:prSet presAssocID="{BF1526E8-8B2C-431E-A960-C6E045E2A63B}" presName="img" presStyleLbl="fgImgPlace1" presStyleIdx="0" presStyleCnt="3"/>
      <dgm:spPr>
        <a:blipFill rotWithShape="1">
          <a:blip xmlns:r="http://schemas.openxmlformats.org/officeDocument/2006/relationships" r:embed="rId1"/>
          <a:stretch>
            <a:fillRect/>
          </a:stretch>
        </a:blipFill>
      </dgm:spPr>
    </dgm:pt>
    <dgm:pt modelId="{FF643E26-6A22-4677-ADE9-82FFBD4E1CCA}" type="pres">
      <dgm:prSet presAssocID="{BF1526E8-8B2C-431E-A960-C6E045E2A63B}" presName="text" presStyleLbl="node1" presStyleIdx="0" presStyleCnt="3">
        <dgm:presLayoutVars>
          <dgm:bulletEnabled val="1"/>
        </dgm:presLayoutVars>
      </dgm:prSet>
      <dgm:spPr/>
      <dgm:t>
        <a:bodyPr/>
        <a:lstStyle/>
        <a:p>
          <a:endParaRPr lang="es-MX"/>
        </a:p>
      </dgm:t>
    </dgm:pt>
    <dgm:pt modelId="{7917499F-D4F7-44D2-B4C0-99C48B8479D0}" type="pres">
      <dgm:prSet presAssocID="{98E330C3-9028-4AA1-9BF8-9634FBE60202}" presName="spacer" presStyleCnt="0"/>
      <dgm:spPr/>
    </dgm:pt>
    <dgm:pt modelId="{18D95062-9B90-45DD-B2ED-54BE5ADAB1E4}" type="pres">
      <dgm:prSet presAssocID="{DF686D13-9DF7-4F5E-BCF6-CD1BBBDB7CF1}" presName="comp" presStyleCnt="0"/>
      <dgm:spPr/>
    </dgm:pt>
    <dgm:pt modelId="{E50925FF-3427-4FA3-9B95-C5FCD21EB11E}" type="pres">
      <dgm:prSet presAssocID="{DF686D13-9DF7-4F5E-BCF6-CD1BBBDB7CF1}" presName="box" presStyleLbl="node1" presStyleIdx="1" presStyleCnt="3"/>
      <dgm:spPr/>
      <dgm:t>
        <a:bodyPr/>
        <a:lstStyle/>
        <a:p>
          <a:endParaRPr lang="es-MX"/>
        </a:p>
      </dgm:t>
    </dgm:pt>
    <dgm:pt modelId="{1F0FA71A-D80B-44EA-9D5A-24E1A7F1979F}" type="pres">
      <dgm:prSet presAssocID="{DF686D13-9DF7-4F5E-BCF6-CD1BBBDB7CF1}" presName="img" presStyleLbl="fgImgPlace1" presStyleIdx="1" presStyleCnt="3" custLinFactNeighborX="1242" custLinFactNeighborY="2632"/>
      <dgm:spPr>
        <a:blipFill rotWithShape="1">
          <a:blip xmlns:r="http://schemas.openxmlformats.org/officeDocument/2006/relationships" r:embed="rId2"/>
          <a:stretch>
            <a:fillRect/>
          </a:stretch>
        </a:blipFill>
      </dgm:spPr>
    </dgm:pt>
    <dgm:pt modelId="{BD759753-6678-4156-B377-64848B9097B4}" type="pres">
      <dgm:prSet presAssocID="{DF686D13-9DF7-4F5E-BCF6-CD1BBBDB7CF1}" presName="text" presStyleLbl="node1" presStyleIdx="1" presStyleCnt="3">
        <dgm:presLayoutVars>
          <dgm:bulletEnabled val="1"/>
        </dgm:presLayoutVars>
      </dgm:prSet>
      <dgm:spPr/>
      <dgm:t>
        <a:bodyPr/>
        <a:lstStyle/>
        <a:p>
          <a:endParaRPr lang="es-MX"/>
        </a:p>
      </dgm:t>
    </dgm:pt>
    <dgm:pt modelId="{AEC1277C-D59D-4001-8F08-196A63B4063B}" type="pres">
      <dgm:prSet presAssocID="{ED01E3CF-4348-4084-9611-CD77D9A36BCD}" presName="spacer" presStyleCnt="0"/>
      <dgm:spPr/>
    </dgm:pt>
    <dgm:pt modelId="{2EFFD945-B110-4C56-A646-575CF1E0EF2D}" type="pres">
      <dgm:prSet presAssocID="{C0807DE8-51C6-4CE3-92A6-1E22A922CC18}" presName="comp" presStyleCnt="0"/>
      <dgm:spPr/>
    </dgm:pt>
    <dgm:pt modelId="{F0E328ED-62D2-46A1-89DB-B81D2F55D864}" type="pres">
      <dgm:prSet presAssocID="{C0807DE8-51C6-4CE3-92A6-1E22A922CC18}" presName="box" presStyleLbl="node1" presStyleIdx="2" presStyleCnt="3"/>
      <dgm:spPr/>
      <dgm:t>
        <a:bodyPr/>
        <a:lstStyle/>
        <a:p>
          <a:endParaRPr lang="es-MX"/>
        </a:p>
      </dgm:t>
    </dgm:pt>
    <dgm:pt modelId="{324E3A7D-6AF1-470C-9F57-E551A99AF850}" type="pres">
      <dgm:prSet presAssocID="{C0807DE8-51C6-4CE3-92A6-1E22A922CC18}" presName="img" presStyleLbl="fgImgPlace1" presStyleIdx="2" presStyleCnt="3"/>
      <dgm:spPr>
        <a:blipFill rotWithShape="1">
          <a:blip xmlns:r="http://schemas.openxmlformats.org/officeDocument/2006/relationships" r:embed="rId3"/>
          <a:stretch>
            <a:fillRect/>
          </a:stretch>
        </a:blipFill>
      </dgm:spPr>
    </dgm:pt>
    <dgm:pt modelId="{89EDB05B-F456-4490-9B45-C0B0E07D5991}" type="pres">
      <dgm:prSet presAssocID="{C0807DE8-51C6-4CE3-92A6-1E22A922CC18}" presName="text" presStyleLbl="node1" presStyleIdx="2" presStyleCnt="3">
        <dgm:presLayoutVars>
          <dgm:bulletEnabled val="1"/>
        </dgm:presLayoutVars>
      </dgm:prSet>
      <dgm:spPr/>
      <dgm:t>
        <a:bodyPr/>
        <a:lstStyle/>
        <a:p>
          <a:endParaRPr lang="es-MX"/>
        </a:p>
      </dgm:t>
    </dgm:pt>
  </dgm:ptLst>
  <dgm:cxnLst>
    <dgm:cxn modelId="{0756BBFD-10CD-4C50-8F2C-BAE44F747BB4}" type="presOf" srcId="{DF686D13-9DF7-4F5E-BCF6-CD1BBBDB7CF1}" destId="{E50925FF-3427-4FA3-9B95-C5FCD21EB11E}" srcOrd="0" destOrd="0" presId="urn:microsoft.com/office/officeart/2005/8/layout/vList4"/>
    <dgm:cxn modelId="{5C3E14E4-20CA-4108-A5F7-CF945285AA48}" srcId="{C901BBD7-99ED-468F-83B1-4989755C4F1A}" destId="{BF1526E8-8B2C-431E-A960-C6E045E2A63B}" srcOrd="0" destOrd="0" parTransId="{008F50D8-9CA9-496D-BAD8-C3E57F390FD8}" sibTransId="{98E330C3-9028-4AA1-9BF8-9634FBE60202}"/>
    <dgm:cxn modelId="{AE32F7AE-7083-4215-B546-618CAC903D93}" srcId="{C901BBD7-99ED-468F-83B1-4989755C4F1A}" destId="{C0807DE8-51C6-4CE3-92A6-1E22A922CC18}" srcOrd="2" destOrd="0" parTransId="{903B2A96-C9FC-432E-A78C-4A20A45C3022}" sibTransId="{D639BC5E-9990-4864-893D-D6E74D8D5487}"/>
    <dgm:cxn modelId="{401ADA40-A2B3-4C51-B584-B19BD9D3DA9D}" type="presOf" srcId="{C0807DE8-51C6-4CE3-92A6-1E22A922CC18}" destId="{89EDB05B-F456-4490-9B45-C0B0E07D5991}" srcOrd="1" destOrd="0" presId="urn:microsoft.com/office/officeart/2005/8/layout/vList4"/>
    <dgm:cxn modelId="{ED7A8EB0-90D9-4CD8-8535-58BDFDB33986}" type="presOf" srcId="{BF1526E8-8B2C-431E-A960-C6E045E2A63B}" destId="{DFC61B1F-5BA5-406D-B71C-BA8077F0ACC0}" srcOrd="0" destOrd="0" presId="urn:microsoft.com/office/officeart/2005/8/layout/vList4"/>
    <dgm:cxn modelId="{2126A58F-C628-4DEB-98A1-96D0CB81B6F1}" srcId="{C901BBD7-99ED-468F-83B1-4989755C4F1A}" destId="{DF686D13-9DF7-4F5E-BCF6-CD1BBBDB7CF1}" srcOrd="1" destOrd="0" parTransId="{DD604434-44B3-4F31-B1D7-302566A79C4A}" sibTransId="{ED01E3CF-4348-4084-9611-CD77D9A36BCD}"/>
    <dgm:cxn modelId="{FC2A3637-0D5E-4E18-A166-FDD77803AC06}" type="presOf" srcId="{DF686D13-9DF7-4F5E-BCF6-CD1BBBDB7CF1}" destId="{BD759753-6678-4156-B377-64848B9097B4}" srcOrd="1" destOrd="0" presId="urn:microsoft.com/office/officeart/2005/8/layout/vList4"/>
    <dgm:cxn modelId="{3218E068-A1C4-4E67-B67F-D4C37F160ECD}" type="presOf" srcId="{C901BBD7-99ED-468F-83B1-4989755C4F1A}" destId="{D06B0D88-B565-4FA5-B5E3-DB6A0DE7D393}" srcOrd="0" destOrd="0" presId="urn:microsoft.com/office/officeart/2005/8/layout/vList4"/>
    <dgm:cxn modelId="{C775F351-37CC-455C-8ED4-3A93FA2B8B06}" type="presOf" srcId="{BF1526E8-8B2C-431E-A960-C6E045E2A63B}" destId="{FF643E26-6A22-4677-ADE9-82FFBD4E1CCA}" srcOrd="1" destOrd="0" presId="urn:microsoft.com/office/officeart/2005/8/layout/vList4"/>
    <dgm:cxn modelId="{3CA1505E-DB6A-455D-8B30-1681CF3568ED}" type="presOf" srcId="{C0807DE8-51C6-4CE3-92A6-1E22A922CC18}" destId="{F0E328ED-62D2-46A1-89DB-B81D2F55D864}" srcOrd="0" destOrd="0" presId="urn:microsoft.com/office/officeart/2005/8/layout/vList4"/>
    <dgm:cxn modelId="{386D275C-6448-4016-B49D-8ABE9A9122B6}" type="presParOf" srcId="{D06B0D88-B565-4FA5-B5E3-DB6A0DE7D393}" destId="{7D8F626D-9259-481F-8645-6D11BE582C4E}" srcOrd="0" destOrd="0" presId="urn:microsoft.com/office/officeart/2005/8/layout/vList4"/>
    <dgm:cxn modelId="{28A87108-36D7-4968-92F6-8981683B238A}" type="presParOf" srcId="{7D8F626D-9259-481F-8645-6D11BE582C4E}" destId="{DFC61B1F-5BA5-406D-B71C-BA8077F0ACC0}" srcOrd="0" destOrd="0" presId="urn:microsoft.com/office/officeart/2005/8/layout/vList4"/>
    <dgm:cxn modelId="{85B0A1C4-6BDE-45D4-8956-B2B01E60A523}" type="presParOf" srcId="{7D8F626D-9259-481F-8645-6D11BE582C4E}" destId="{C7C968B0-FEB5-4BB8-8982-587DE1A290CC}" srcOrd="1" destOrd="0" presId="urn:microsoft.com/office/officeart/2005/8/layout/vList4"/>
    <dgm:cxn modelId="{4E2A99C4-42F2-4EB7-93B1-540E5846ED19}" type="presParOf" srcId="{7D8F626D-9259-481F-8645-6D11BE582C4E}" destId="{FF643E26-6A22-4677-ADE9-82FFBD4E1CCA}" srcOrd="2" destOrd="0" presId="urn:microsoft.com/office/officeart/2005/8/layout/vList4"/>
    <dgm:cxn modelId="{31E1756C-9BBE-47BA-9401-4F92CE283561}" type="presParOf" srcId="{D06B0D88-B565-4FA5-B5E3-DB6A0DE7D393}" destId="{7917499F-D4F7-44D2-B4C0-99C48B8479D0}" srcOrd="1" destOrd="0" presId="urn:microsoft.com/office/officeart/2005/8/layout/vList4"/>
    <dgm:cxn modelId="{518C6FF8-00E6-4B2C-A2DB-F3A5C14820E1}" type="presParOf" srcId="{D06B0D88-B565-4FA5-B5E3-DB6A0DE7D393}" destId="{18D95062-9B90-45DD-B2ED-54BE5ADAB1E4}" srcOrd="2" destOrd="0" presId="urn:microsoft.com/office/officeart/2005/8/layout/vList4"/>
    <dgm:cxn modelId="{6615E8F2-385A-43E9-ABE0-8DDE901D43C7}" type="presParOf" srcId="{18D95062-9B90-45DD-B2ED-54BE5ADAB1E4}" destId="{E50925FF-3427-4FA3-9B95-C5FCD21EB11E}" srcOrd="0" destOrd="0" presId="urn:microsoft.com/office/officeart/2005/8/layout/vList4"/>
    <dgm:cxn modelId="{EA11B164-8923-4ADB-A1A0-15A95DDC958E}" type="presParOf" srcId="{18D95062-9B90-45DD-B2ED-54BE5ADAB1E4}" destId="{1F0FA71A-D80B-44EA-9D5A-24E1A7F1979F}" srcOrd="1" destOrd="0" presId="urn:microsoft.com/office/officeart/2005/8/layout/vList4"/>
    <dgm:cxn modelId="{445D1BC4-F1F4-433A-B576-58524B3CEB23}" type="presParOf" srcId="{18D95062-9B90-45DD-B2ED-54BE5ADAB1E4}" destId="{BD759753-6678-4156-B377-64848B9097B4}" srcOrd="2" destOrd="0" presId="urn:microsoft.com/office/officeart/2005/8/layout/vList4"/>
    <dgm:cxn modelId="{C4D129BF-A45D-486D-AE52-1C0ADC39E841}" type="presParOf" srcId="{D06B0D88-B565-4FA5-B5E3-DB6A0DE7D393}" destId="{AEC1277C-D59D-4001-8F08-196A63B4063B}" srcOrd="3" destOrd="0" presId="urn:microsoft.com/office/officeart/2005/8/layout/vList4"/>
    <dgm:cxn modelId="{06C52A7E-198F-4BA4-86AB-91F1139A2909}" type="presParOf" srcId="{D06B0D88-B565-4FA5-B5E3-DB6A0DE7D393}" destId="{2EFFD945-B110-4C56-A646-575CF1E0EF2D}" srcOrd="4" destOrd="0" presId="urn:microsoft.com/office/officeart/2005/8/layout/vList4"/>
    <dgm:cxn modelId="{9E15A612-075D-446C-BC34-AEF6217570ED}" type="presParOf" srcId="{2EFFD945-B110-4C56-A646-575CF1E0EF2D}" destId="{F0E328ED-62D2-46A1-89DB-B81D2F55D864}" srcOrd="0" destOrd="0" presId="urn:microsoft.com/office/officeart/2005/8/layout/vList4"/>
    <dgm:cxn modelId="{ADF96E9E-8EDD-44F4-A4CC-106FC5A1919B}" type="presParOf" srcId="{2EFFD945-B110-4C56-A646-575CF1E0EF2D}" destId="{324E3A7D-6AF1-470C-9F57-E551A99AF850}" srcOrd="1" destOrd="0" presId="urn:microsoft.com/office/officeart/2005/8/layout/vList4"/>
    <dgm:cxn modelId="{12FB268C-74B2-43DC-AB87-00143E956DE1}" type="presParOf" srcId="{2EFFD945-B110-4C56-A646-575CF1E0EF2D}" destId="{89EDB05B-F456-4490-9B45-C0B0E07D5991}"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8686A2-2252-4344-8849-0DA6AEDB3386}" type="doc">
      <dgm:prSet loTypeId="urn:microsoft.com/office/officeart/2005/8/layout/chevron2" loCatId="list" qsTypeId="urn:microsoft.com/office/officeart/2005/8/quickstyle/3d3" qsCatId="3D" csTypeId="urn:microsoft.com/office/officeart/2005/8/colors/colorful1" csCatId="colorful" phldr="1"/>
      <dgm:spPr/>
      <dgm:t>
        <a:bodyPr/>
        <a:lstStyle/>
        <a:p>
          <a:endParaRPr lang="es-MX"/>
        </a:p>
      </dgm:t>
    </dgm:pt>
    <dgm:pt modelId="{8000D699-5DC6-4EB2-8199-AF2300001DF9}">
      <dgm:prSet phldrT="[Texto]"/>
      <dgm:spPr/>
      <dgm:t>
        <a:bodyPr/>
        <a:lstStyle/>
        <a:p>
          <a:r>
            <a:rPr lang="es-MX" dirty="0" smtClean="0"/>
            <a:t>1</a:t>
          </a:r>
          <a:endParaRPr lang="es-MX" dirty="0"/>
        </a:p>
      </dgm:t>
    </dgm:pt>
    <dgm:pt modelId="{495698DF-6610-46A4-A2FC-5A746E613A43}" type="parTrans" cxnId="{E2A82E9B-DB06-42F6-ACAB-DF72DCD2DD59}">
      <dgm:prSet/>
      <dgm:spPr/>
      <dgm:t>
        <a:bodyPr/>
        <a:lstStyle/>
        <a:p>
          <a:endParaRPr lang="es-MX"/>
        </a:p>
      </dgm:t>
    </dgm:pt>
    <dgm:pt modelId="{5DD1E8D1-3FD7-4CCC-B3D6-E09D88F3830A}" type="sibTrans" cxnId="{E2A82E9B-DB06-42F6-ACAB-DF72DCD2DD59}">
      <dgm:prSet/>
      <dgm:spPr/>
      <dgm:t>
        <a:bodyPr/>
        <a:lstStyle/>
        <a:p>
          <a:endParaRPr lang="es-MX"/>
        </a:p>
      </dgm:t>
    </dgm:pt>
    <dgm:pt modelId="{00FF9145-F521-4264-905C-9B9669C09969}">
      <dgm:prSet phldrT="[Texto]" custT="1"/>
      <dgm:spPr/>
      <dgm:t>
        <a:bodyPr/>
        <a:lstStyle/>
        <a:p>
          <a:pPr algn="just"/>
          <a:r>
            <a:rPr lang="es-MX" sz="2000" dirty="0" smtClean="0">
              <a:latin typeface="Arial" pitchFamily="34" charset="0"/>
              <a:cs typeface="Arial" pitchFamily="34" charset="0"/>
            </a:rPr>
            <a:t>Contiene información de manera unitaria, se apoya en los requisitos de calidad y eficiencia que debe contener cada unida a producir, con el fin de satisfacer las necesidades del mercado.</a:t>
          </a:r>
          <a:endParaRPr lang="es-MX" sz="2000" dirty="0">
            <a:latin typeface="Arial" pitchFamily="34" charset="0"/>
            <a:cs typeface="Arial" pitchFamily="34" charset="0"/>
          </a:endParaRPr>
        </a:p>
      </dgm:t>
    </dgm:pt>
    <dgm:pt modelId="{762D3DCD-5903-4184-8569-D3FB539BDDFE}" type="parTrans" cxnId="{99C2503A-297E-4B4B-9432-58FA85F2684E}">
      <dgm:prSet/>
      <dgm:spPr/>
      <dgm:t>
        <a:bodyPr/>
        <a:lstStyle/>
        <a:p>
          <a:endParaRPr lang="es-MX"/>
        </a:p>
      </dgm:t>
    </dgm:pt>
    <dgm:pt modelId="{B5ECC711-F7BB-4E3D-9BCA-58AB1B8D0BDB}" type="sibTrans" cxnId="{99C2503A-297E-4B4B-9432-58FA85F2684E}">
      <dgm:prSet/>
      <dgm:spPr/>
      <dgm:t>
        <a:bodyPr/>
        <a:lstStyle/>
        <a:p>
          <a:endParaRPr lang="es-MX"/>
        </a:p>
      </dgm:t>
    </dgm:pt>
    <dgm:pt modelId="{D5A1CAF9-556D-4426-97F9-BC9932CFE87A}">
      <dgm:prSet phldrT="[Texto]"/>
      <dgm:spPr/>
      <dgm:t>
        <a:bodyPr/>
        <a:lstStyle/>
        <a:p>
          <a:r>
            <a:rPr lang="es-MX" dirty="0" smtClean="0"/>
            <a:t>2</a:t>
          </a:r>
          <a:endParaRPr lang="es-MX" dirty="0"/>
        </a:p>
      </dgm:t>
    </dgm:pt>
    <dgm:pt modelId="{758AE60D-14FB-4553-B74E-B174416682E5}" type="parTrans" cxnId="{0DCAD4E9-FB76-4D25-A695-95A5802E6788}">
      <dgm:prSet/>
      <dgm:spPr/>
      <dgm:t>
        <a:bodyPr/>
        <a:lstStyle/>
        <a:p>
          <a:endParaRPr lang="es-MX"/>
        </a:p>
      </dgm:t>
    </dgm:pt>
    <dgm:pt modelId="{060A1499-48A5-4263-8855-0E7AD97A5CB6}" type="sibTrans" cxnId="{0DCAD4E9-FB76-4D25-A695-95A5802E6788}">
      <dgm:prSet/>
      <dgm:spPr/>
      <dgm:t>
        <a:bodyPr/>
        <a:lstStyle/>
        <a:p>
          <a:endParaRPr lang="es-MX"/>
        </a:p>
      </dgm:t>
    </dgm:pt>
    <dgm:pt modelId="{E4794EA4-7691-49FD-BA10-977CF92F48F2}">
      <dgm:prSet phldrT="[Texto]" custT="1"/>
      <dgm:spPr/>
      <dgm:t>
        <a:bodyPr/>
        <a:lstStyle/>
        <a:p>
          <a:pPr algn="just"/>
          <a:r>
            <a:rPr lang="es-MX" sz="2000" smtClean="0">
              <a:latin typeface="Arial" panose="020B0604020202020204" pitchFamily="34" charset="0"/>
              <a:cs typeface="Arial" panose="020B0604020202020204" pitchFamily="34" charset="0"/>
            </a:rPr>
            <a:t>Sirve para medir el grado de eficiencia en el cual se encuentra operando la empresa. </a:t>
          </a:r>
          <a:endParaRPr lang="es-MX" sz="2000" dirty="0">
            <a:latin typeface="Arial" pitchFamily="34" charset="0"/>
            <a:cs typeface="Arial" pitchFamily="34" charset="0"/>
          </a:endParaRPr>
        </a:p>
      </dgm:t>
    </dgm:pt>
    <dgm:pt modelId="{08219F6B-31CF-4F1E-AA81-63976E30B908}" type="parTrans" cxnId="{92481E2E-8ED1-4FF4-8B70-300903950D1B}">
      <dgm:prSet/>
      <dgm:spPr/>
      <dgm:t>
        <a:bodyPr/>
        <a:lstStyle/>
        <a:p>
          <a:endParaRPr lang="es-MX"/>
        </a:p>
      </dgm:t>
    </dgm:pt>
    <dgm:pt modelId="{820F912E-6731-46CD-844A-A6AB17F7DCA5}" type="sibTrans" cxnId="{92481E2E-8ED1-4FF4-8B70-300903950D1B}">
      <dgm:prSet/>
      <dgm:spPr/>
      <dgm:t>
        <a:bodyPr/>
        <a:lstStyle/>
        <a:p>
          <a:endParaRPr lang="es-MX"/>
        </a:p>
      </dgm:t>
    </dgm:pt>
    <dgm:pt modelId="{C113FCE9-0782-4BF3-AB50-45553D783A2A}">
      <dgm:prSet phldrT="[Texto]"/>
      <dgm:spPr/>
      <dgm:t>
        <a:bodyPr/>
        <a:lstStyle/>
        <a:p>
          <a:r>
            <a:rPr lang="es-MX" dirty="0" smtClean="0"/>
            <a:t>3</a:t>
          </a:r>
          <a:endParaRPr lang="es-MX" dirty="0"/>
        </a:p>
      </dgm:t>
    </dgm:pt>
    <dgm:pt modelId="{D843011F-283D-472B-9637-B9A76E0378D2}" type="parTrans" cxnId="{3E8D13A4-88B5-4855-90E2-A0EACC00A174}">
      <dgm:prSet/>
      <dgm:spPr/>
      <dgm:t>
        <a:bodyPr/>
        <a:lstStyle/>
        <a:p>
          <a:endParaRPr lang="es-MX"/>
        </a:p>
      </dgm:t>
    </dgm:pt>
    <dgm:pt modelId="{8A70085E-06CF-4679-A510-462CA21FC377}" type="sibTrans" cxnId="{3E8D13A4-88B5-4855-90E2-A0EACC00A174}">
      <dgm:prSet/>
      <dgm:spPr/>
      <dgm:t>
        <a:bodyPr/>
        <a:lstStyle/>
        <a:p>
          <a:endParaRPr lang="es-MX"/>
        </a:p>
      </dgm:t>
    </dgm:pt>
    <dgm:pt modelId="{E314B22E-C000-40E8-9CD7-A85EF95AD4E8}">
      <dgm:prSet phldrT="[Texto]" custT="1"/>
      <dgm:spPr/>
      <dgm:t>
        <a:bodyPr/>
        <a:lstStyle/>
        <a:p>
          <a:r>
            <a:rPr lang="es-MX" sz="2000" b="0" i="0" dirty="0" smtClean="0">
              <a:latin typeface="Arial" pitchFamily="34" charset="0"/>
              <a:cs typeface="Arial" pitchFamily="34" charset="0"/>
            </a:rPr>
            <a:t>Los costos se calculan una sola vez en lugar de hacerlo cada vez que se inicie una fase de producción, orden, trabajo o lote.</a:t>
          </a:r>
          <a:endParaRPr lang="es-MX" sz="2000" dirty="0">
            <a:latin typeface="Arial" pitchFamily="34" charset="0"/>
            <a:cs typeface="Arial" pitchFamily="34" charset="0"/>
          </a:endParaRPr>
        </a:p>
      </dgm:t>
    </dgm:pt>
    <dgm:pt modelId="{6EBE19C0-788C-4D11-A3F0-4D1437A5B559}" type="parTrans" cxnId="{0348D9FE-69D5-4C9D-BFAA-60AB44E2B9CB}">
      <dgm:prSet/>
      <dgm:spPr/>
      <dgm:t>
        <a:bodyPr/>
        <a:lstStyle/>
        <a:p>
          <a:endParaRPr lang="es-MX"/>
        </a:p>
      </dgm:t>
    </dgm:pt>
    <dgm:pt modelId="{E1FDE055-3764-4BD3-A23C-5BE77D22D4E7}" type="sibTrans" cxnId="{0348D9FE-69D5-4C9D-BFAA-60AB44E2B9CB}">
      <dgm:prSet/>
      <dgm:spPr/>
      <dgm:t>
        <a:bodyPr/>
        <a:lstStyle/>
        <a:p>
          <a:endParaRPr lang="es-MX"/>
        </a:p>
      </dgm:t>
    </dgm:pt>
    <dgm:pt modelId="{210EF67C-16DF-4CEE-84B6-7D0089DBDC79}" type="pres">
      <dgm:prSet presAssocID="{3F8686A2-2252-4344-8849-0DA6AEDB3386}" presName="linearFlow" presStyleCnt="0">
        <dgm:presLayoutVars>
          <dgm:dir/>
          <dgm:animLvl val="lvl"/>
          <dgm:resizeHandles val="exact"/>
        </dgm:presLayoutVars>
      </dgm:prSet>
      <dgm:spPr/>
      <dgm:t>
        <a:bodyPr/>
        <a:lstStyle/>
        <a:p>
          <a:endParaRPr lang="es-MX"/>
        </a:p>
      </dgm:t>
    </dgm:pt>
    <dgm:pt modelId="{DE100FC5-E648-4ED5-9370-0C5EF509C3E4}" type="pres">
      <dgm:prSet presAssocID="{8000D699-5DC6-4EB2-8199-AF2300001DF9}" presName="composite" presStyleCnt="0"/>
      <dgm:spPr/>
      <dgm:t>
        <a:bodyPr/>
        <a:lstStyle/>
        <a:p>
          <a:endParaRPr lang="es-MX"/>
        </a:p>
      </dgm:t>
    </dgm:pt>
    <dgm:pt modelId="{6C8E9C9C-0EC1-447C-947A-29951ABCE6E8}" type="pres">
      <dgm:prSet presAssocID="{8000D699-5DC6-4EB2-8199-AF2300001DF9}" presName="parentText" presStyleLbl="alignNode1" presStyleIdx="0" presStyleCnt="3">
        <dgm:presLayoutVars>
          <dgm:chMax val="1"/>
          <dgm:bulletEnabled val="1"/>
        </dgm:presLayoutVars>
      </dgm:prSet>
      <dgm:spPr/>
      <dgm:t>
        <a:bodyPr/>
        <a:lstStyle/>
        <a:p>
          <a:endParaRPr lang="es-MX"/>
        </a:p>
      </dgm:t>
    </dgm:pt>
    <dgm:pt modelId="{1540078A-8A74-422F-AE99-0A8C3F526F6E}" type="pres">
      <dgm:prSet presAssocID="{8000D699-5DC6-4EB2-8199-AF2300001DF9}" presName="descendantText" presStyleLbl="alignAcc1" presStyleIdx="0" presStyleCnt="3">
        <dgm:presLayoutVars>
          <dgm:bulletEnabled val="1"/>
        </dgm:presLayoutVars>
      </dgm:prSet>
      <dgm:spPr/>
      <dgm:t>
        <a:bodyPr/>
        <a:lstStyle/>
        <a:p>
          <a:endParaRPr lang="es-MX"/>
        </a:p>
      </dgm:t>
    </dgm:pt>
    <dgm:pt modelId="{7F55180A-6B48-4D15-9C49-24FBFD140CC2}" type="pres">
      <dgm:prSet presAssocID="{5DD1E8D1-3FD7-4CCC-B3D6-E09D88F3830A}" presName="sp" presStyleCnt="0"/>
      <dgm:spPr/>
      <dgm:t>
        <a:bodyPr/>
        <a:lstStyle/>
        <a:p>
          <a:endParaRPr lang="es-MX"/>
        </a:p>
      </dgm:t>
    </dgm:pt>
    <dgm:pt modelId="{F8B9EA75-37B1-4DCF-ABD9-3171C6B271BE}" type="pres">
      <dgm:prSet presAssocID="{D5A1CAF9-556D-4426-97F9-BC9932CFE87A}" presName="composite" presStyleCnt="0"/>
      <dgm:spPr/>
      <dgm:t>
        <a:bodyPr/>
        <a:lstStyle/>
        <a:p>
          <a:endParaRPr lang="es-MX"/>
        </a:p>
      </dgm:t>
    </dgm:pt>
    <dgm:pt modelId="{7E1FBC42-8F39-4CF9-94A9-DC83D5202CF7}" type="pres">
      <dgm:prSet presAssocID="{D5A1CAF9-556D-4426-97F9-BC9932CFE87A}" presName="parentText" presStyleLbl="alignNode1" presStyleIdx="1" presStyleCnt="3">
        <dgm:presLayoutVars>
          <dgm:chMax val="1"/>
          <dgm:bulletEnabled val="1"/>
        </dgm:presLayoutVars>
      </dgm:prSet>
      <dgm:spPr/>
      <dgm:t>
        <a:bodyPr/>
        <a:lstStyle/>
        <a:p>
          <a:endParaRPr lang="es-MX"/>
        </a:p>
      </dgm:t>
    </dgm:pt>
    <dgm:pt modelId="{2CDF8734-74A4-4F88-BC75-BE1C43C5CDA7}" type="pres">
      <dgm:prSet presAssocID="{D5A1CAF9-556D-4426-97F9-BC9932CFE87A}" presName="descendantText" presStyleLbl="alignAcc1" presStyleIdx="1" presStyleCnt="3">
        <dgm:presLayoutVars>
          <dgm:bulletEnabled val="1"/>
        </dgm:presLayoutVars>
      </dgm:prSet>
      <dgm:spPr/>
      <dgm:t>
        <a:bodyPr/>
        <a:lstStyle/>
        <a:p>
          <a:endParaRPr lang="es-MX"/>
        </a:p>
      </dgm:t>
    </dgm:pt>
    <dgm:pt modelId="{1DC716B7-5D80-49C8-B6D6-067576B680E9}" type="pres">
      <dgm:prSet presAssocID="{060A1499-48A5-4263-8855-0E7AD97A5CB6}" presName="sp" presStyleCnt="0"/>
      <dgm:spPr/>
      <dgm:t>
        <a:bodyPr/>
        <a:lstStyle/>
        <a:p>
          <a:endParaRPr lang="es-MX"/>
        </a:p>
      </dgm:t>
    </dgm:pt>
    <dgm:pt modelId="{371ECC3B-D1B8-4EBA-8D57-7C2B87C8F593}" type="pres">
      <dgm:prSet presAssocID="{C113FCE9-0782-4BF3-AB50-45553D783A2A}" presName="composite" presStyleCnt="0"/>
      <dgm:spPr/>
      <dgm:t>
        <a:bodyPr/>
        <a:lstStyle/>
        <a:p>
          <a:endParaRPr lang="es-MX"/>
        </a:p>
      </dgm:t>
    </dgm:pt>
    <dgm:pt modelId="{AB08CD16-C0FB-427A-AA57-F4A308F9910E}" type="pres">
      <dgm:prSet presAssocID="{C113FCE9-0782-4BF3-AB50-45553D783A2A}" presName="parentText" presStyleLbl="alignNode1" presStyleIdx="2" presStyleCnt="3">
        <dgm:presLayoutVars>
          <dgm:chMax val="1"/>
          <dgm:bulletEnabled val="1"/>
        </dgm:presLayoutVars>
      </dgm:prSet>
      <dgm:spPr/>
      <dgm:t>
        <a:bodyPr/>
        <a:lstStyle/>
        <a:p>
          <a:endParaRPr lang="es-MX"/>
        </a:p>
      </dgm:t>
    </dgm:pt>
    <dgm:pt modelId="{3A83A3DC-9AD8-4589-B0E5-EEE2074B2905}" type="pres">
      <dgm:prSet presAssocID="{C113FCE9-0782-4BF3-AB50-45553D783A2A}" presName="descendantText" presStyleLbl="alignAcc1" presStyleIdx="2" presStyleCnt="3">
        <dgm:presLayoutVars>
          <dgm:bulletEnabled val="1"/>
        </dgm:presLayoutVars>
      </dgm:prSet>
      <dgm:spPr/>
      <dgm:t>
        <a:bodyPr/>
        <a:lstStyle/>
        <a:p>
          <a:endParaRPr lang="es-MX"/>
        </a:p>
      </dgm:t>
    </dgm:pt>
  </dgm:ptLst>
  <dgm:cxnLst>
    <dgm:cxn modelId="{E2A82E9B-DB06-42F6-ACAB-DF72DCD2DD59}" srcId="{3F8686A2-2252-4344-8849-0DA6AEDB3386}" destId="{8000D699-5DC6-4EB2-8199-AF2300001DF9}" srcOrd="0" destOrd="0" parTransId="{495698DF-6610-46A4-A2FC-5A746E613A43}" sibTransId="{5DD1E8D1-3FD7-4CCC-B3D6-E09D88F3830A}"/>
    <dgm:cxn modelId="{92481E2E-8ED1-4FF4-8B70-300903950D1B}" srcId="{D5A1CAF9-556D-4426-97F9-BC9932CFE87A}" destId="{E4794EA4-7691-49FD-BA10-977CF92F48F2}" srcOrd="0" destOrd="0" parTransId="{08219F6B-31CF-4F1E-AA81-63976E30B908}" sibTransId="{820F912E-6731-46CD-844A-A6AB17F7DCA5}"/>
    <dgm:cxn modelId="{99C2503A-297E-4B4B-9432-58FA85F2684E}" srcId="{8000D699-5DC6-4EB2-8199-AF2300001DF9}" destId="{00FF9145-F521-4264-905C-9B9669C09969}" srcOrd="0" destOrd="0" parTransId="{762D3DCD-5903-4184-8569-D3FB539BDDFE}" sibTransId="{B5ECC711-F7BB-4E3D-9BCA-58AB1B8D0BDB}"/>
    <dgm:cxn modelId="{08B88523-F130-4C34-AF73-E3A0A0F29241}" type="presOf" srcId="{E4794EA4-7691-49FD-BA10-977CF92F48F2}" destId="{2CDF8734-74A4-4F88-BC75-BE1C43C5CDA7}" srcOrd="0" destOrd="0" presId="urn:microsoft.com/office/officeart/2005/8/layout/chevron2"/>
    <dgm:cxn modelId="{83CA470D-7B61-4794-9F18-190ADAF0DCD5}" type="presOf" srcId="{C113FCE9-0782-4BF3-AB50-45553D783A2A}" destId="{AB08CD16-C0FB-427A-AA57-F4A308F9910E}" srcOrd="0" destOrd="0" presId="urn:microsoft.com/office/officeart/2005/8/layout/chevron2"/>
    <dgm:cxn modelId="{5ED163B0-1D2A-4A4A-A32A-53C820DC3380}" type="presOf" srcId="{3F8686A2-2252-4344-8849-0DA6AEDB3386}" destId="{210EF67C-16DF-4CEE-84B6-7D0089DBDC79}" srcOrd="0" destOrd="0" presId="urn:microsoft.com/office/officeart/2005/8/layout/chevron2"/>
    <dgm:cxn modelId="{3E8D13A4-88B5-4855-90E2-A0EACC00A174}" srcId="{3F8686A2-2252-4344-8849-0DA6AEDB3386}" destId="{C113FCE9-0782-4BF3-AB50-45553D783A2A}" srcOrd="2" destOrd="0" parTransId="{D843011F-283D-472B-9637-B9A76E0378D2}" sibTransId="{8A70085E-06CF-4679-A510-462CA21FC377}"/>
    <dgm:cxn modelId="{CDCDC479-F7E8-4CF3-818C-79DF7E041CE8}" type="presOf" srcId="{D5A1CAF9-556D-4426-97F9-BC9932CFE87A}" destId="{7E1FBC42-8F39-4CF9-94A9-DC83D5202CF7}" srcOrd="0" destOrd="0" presId="urn:microsoft.com/office/officeart/2005/8/layout/chevron2"/>
    <dgm:cxn modelId="{E21C15DE-71EE-4895-9D76-635FB1DB3BEA}" type="presOf" srcId="{00FF9145-F521-4264-905C-9B9669C09969}" destId="{1540078A-8A74-422F-AE99-0A8C3F526F6E}" srcOrd="0" destOrd="0" presId="urn:microsoft.com/office/officeart/2005/8/layout/chevron2"/>
    <dgm:cxn modelId="{6035C3FD-9E72-4DA8-BC87-089C9996BA61}" type="presOf" srcId="{8000D699-5DC6-4EB2-8199-AF2300001DF9}" destId="{6C8E9C9C-0EC1-447C-947A-29951ABCE6E8}" srcOrd="0" destOrd="0" presId="urn:microsoft.com/office/officeart/2005/8/layout/chevron2"/>
    <dgm:cxn modelId="{78075DA9-F494-44BD-A9BE-825795102621}" type="presOf" srcId="{E314B22E-C000-40E8-9CD7-A85EF95AD4E8}" destId="{3A83A3DC-9AD8-4589-B0E5-EEE2074B2905}" srcOrd="0" destOrd="0" presId="urn:microsoft.com/office/officeart/2005/8/layout/chevron2"/>
    <dgm:cxn modelId="{0DCAD4E9-FB76-4D25-A695-95A5802E6788}" srcId="{3F8686A2-2252-4344-8849-0DA6AEDB3386}" destId="{D5A1CAF9-556D-4426-97F9-BC9932CFE87A}" srcOrd="1" destOrd="0" parTransId="{758AE60D-14FB-4553-B74E-B174416682E5}" sibTransId="{060A1499-48A5-4263-8855-0E7AD97A5CB6}"/>
    <dgm:cxn modelId="{0348D9FE-69D5-4C9D-BFAA-60AB44E2B9CB}" srcId="{C113FCE9-0782-4BF3-AB50-45553D783A2A}" destId="{E314B22E-C000-40E8-9CD7-A85EF95AD4E8}" srcOrd="0" destOrd="0" parTransId="{6EBE19C0-788C-4D11-A3F0-4D1437A5B559}" sibTransId="{E1FDE055-3764-4BD3-A23C-5BE77D22D4E7}"/>
    <dgm:cxn modelId="{CEC53594-B24F-4877-94DC-6895FC224C73}" type="presParOf" srcId="{210EF67C-16DF-4CEE-84B6-7D0089DBDC79}" destId="{DE100FC5-E648-4ED5-9370-0C5EF509C3E4}" srcOrd="0" destOrd="0" presId="urn:microsoft.com/office/officeart/2005/8/layout/chevron2"/>
    <dgm:cxn modelId="{B7E72E6B-290B-4EB5-9EDB-3872212D2E4E}" type="presParOf" srcId="{DE100FC5-E648-4ED5-9370-0C5EF509C3E4}" destId="{6C8E9C9C-0EC1-447C-947A-29951ABCE6E8}" srcOrd="0" destOrd="0" presId="urn:microsoft.com/office/officeart/2005/8/layout/chevron2"/>
    <dgm:cxn modelId="{7A09B1A6-626B-46E2-9A5B-4EEFF9EE562F}" type="presParOf" srcId="{DE100FC5-E648-4ED5-9370-0C5EF509C3E4}" destId="{1540078A-8A74-422F-AE99-0A8C3F526F6E}" srcOrd="1" destOrd="0" presId="urn:microsoft.com/office/officeart/2005/8/layout/chevron2"/>
    <dgm:cxn modelId="{B24648FD-0276-4751-826C-2AE0B34A1BC2}" type="presParOf" srcId="{210EF67C-16DF-4CEE-84B6-7D0089DBDC79}" destId="{7F55180A-6B48-4D15-9C49-24FBFD140CC2}" srcOrd="1" destOrd="0" presId="urn:microsoft.com/office/officeart/2005/8/layout/chevron2"/>
    <dgm:cxn modelId="{50C5A2D6-FFB4-4A1F-81E2-C63E25093FEF}" type="presParOf" srcId="{210EF67C-16DF-4CEE-84B6-7D0089DBDC79}" destId="{F8B9EA75-37B1-4DCF-ABD9-3171C6B271BE}" srcOrd="2" destOrd="0" presId="urn:microsoft.com/office/officeart/2005/8/layout/chevron2"/>
    <dgm:cxn modelId="{983F22A5-79A3-4B3A-A0F5-53EEBB0A5CEE}" type="presParOf" srcId="{F8B9EA75-37B1-4DCF-ABD9-3171C6B271BE}" destId="{7E1FBC42-8F39-4CF9-94A9-DC83D5202CF7}" srcOrd="0" destOrd="0" presId="urn:microsoft.com/office/officeart/2005/8/layout/chevron2"/>
    <dgm:cxn modelId="{899E06D2-476C-4672-991B-FADCBC7A1CBF}" type="presParOf" srcId="{F8B9EA75-37B1-4DCF-ABD9-3171C6B271BE}" destId="{2CDF8734-74A4-4F88-BC75-BE1C43C5CDA7}" srcOrd="1" destOrd="0" presId="urn:microsoft.com/office/officeart/2005/8/layout/chevron2"/>
    <dgm:cxn modelId="{D548C480-61F7-4061-AF36-F979547E96D0}" type="presParOf" srcId="{210EF67C-16DF-4CEE-84B6-7D0089DBDC79}" destId="{1DC716B7-5D80-49C8-B6D6-067576B680E9}" srcOrd="3" destOrd="0" presId="urn:microsoft.com/office/officeart/2005/8/layout/chevron2"/>
    <dgm:cxn modelId="{3EB5F582-FAF3-41FF-87B2-D8D31E1A32EC}" type="presParOf" srcId="{210EF67C-16DF-4CEE-84B6-7D0089DBDC79}" destId="{371ECC3B-D1B8-4EBA-8D57-7C2B87C8F593}" srcOrd="4" destOrd="0" presId="urn:microsoft.com/office/officeart/2005/8/layout/chevron2"/>
    <dgm:cxn modelId="{3E719143-526F-4659-B66E-CEF09608D023}" type="presParOf" srcId="{371ECC3B-D1B8-4EBA-8D57-7C2B87C8F593}" destId="{AB08CD16-C0FB-427A-AA57-F4A308F9910E}" srcOrd="0" destOrd="0" presId="urn:microsoft.com/office/officeart/2005/8/layout/chevron2"/>
    <dgm:cxn modelId="{DE096935-3765-4CC6-968E-B88A5EC1FD51}" type="presParOf" srcId="{371ECC3B-D1B8-4EBA-8D57-7C2B87C8F593}" destId="{3A83A3DC-9AD8-4589-B0E5-EEE2074B2905}"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0B82CA-F674-4B4E-9641-65692EBD9B5A}"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es-MX"/>
        </a:p>
      </dgm:t>
    </dgm:pt>
    <dgm:pt modelId="{F2B38AB8-C701-49FC-B1A1-D2906F61FB2E}">
      <dgm:prSet phldrT="[Texto]" custT="1"/>
      <dgm:spPr/>
      <dgm:t>
        <a:bodyPr/>
        <a:lstStyle/>
        <a:p>
          <a:r>
            <a:rPr lang="es-MX" sz="1400" dirty="0" smtClean="0">
              <a:latin typeface="Arial" panose="020B0604020202020204" pitchFamily="34" charset="0"/>
              <a:cs typeface="Arial" panose="020B0604020202020204" pitchFamily="34" charset="0"/>
            </a:rPr>
            <a:t>Medidas de </a:t>
          </a:r>
        </a:p>
        <a:p>
          <a:r>
            <a:rPr lang="es-MX" sz="1400" dirty="0" smtClean="0">
              <a:latin typeface="Arial" panose="020B0604020202020204" pitchFamily="34" charset="0"/>
              <a:cs typeface="Arial" panose="020B0604020202020204" pitchFamily="34" charset="0"/>
            </a:rPr>
            <a:t>Control</a:t>
          </a:r>
          <a:endParaRPr lang="es-MX" sz="1400" dirty="0">
            <a:latin typeface="Arial" panose="020B0604020202020204" pitchFamily="34" charset="0"/>
            <a:cs typeface="Arial" panose="020B0604020202020204" pitchFamily="34" charset="0"/>
          </a:endParaRPr>
        </a:p>
      </dgm:t>
    </dgm:pt>
    <dgm:pt modelId="{32C5EF99-9B6F-4EDB-972B-8B69DC43829B}" type="parTrans" cxnId="{DE40DF0C-3396-46AD-8C9D-F304184F0FE8}">
      <dgm:prSet/>
      <dgm:spPr/>
      <dgm:t>
        <a:bodyPr/>
        <a:lstStyle/>
        <a:p>
          <a:endParaRPr lang="es-MX" sz="1400"/>
        </a:p>
      </dgm:t>
    </dgm:pt>
    <dgm:pt modelId="{C8C69EDB-44C0-44B8-A0BE-9ABAED414034}" type="sibTrans" cxnId="{DE40DF0C-3396-46AD-8C9D-F304184F0FE8}">
      <dgm:prSet custT="1"/>
      <dgm:spPr/>
      <dgm:t>
        <a:bodyPr/>
        <a:lstStyle/>
        <a:p>
          <a:endParaRPr lang="es-MX" sz="1400"/>
        </a:p>
      </dgm:t>
    </dgm:pt>
    <dgm:pt modelId="{157D1BD7-8220-45C7-8FB5-BD3782A32924}">
      <dgm:prSet phldrT="[Texto]" custT="1"/>
      <dgm:spPr/>
      <dgm:t>
        <a:bodyPr/>
        <a:lstStyle/>
        <a:p>
          <a:r>
            <a:rPr lang="es-MX" sz="1400" dirty="0" smtClean="0">
              <a:latin typeface="Arial" panose="020B0604020202020204" pitchFamily="34" charset="0"/>
              <a:cs typeface="Arial" panose="020B0604020202020204" pitchFamily="34" charset="0"/>
            </a:rPr>
            <a:t>Estandarización</a:t>
          </a:r>
          <a:endParaRPr lang="es-MX" sz="1400" dirty="0">
            <a:latin typeface="Arial" panose="020B0604020202020204" pitchFamily="34" charset="0"/>
            <a:cs typeface="Arial" panose="020B0604020202020204" pitchFamily="34" charset="0"/>
          </a:endParaRPr>
        </a:p>
      </dgm:t>
    </dgm:pt>
    <dgm:pt modelId="{2AF82B47-4E2D-430A-8118-6CEB51FFD4A8}" type="parTrans" cxnId="{95CD3B0D-7886-4DFB-83F9-82C3885D11B3}">
      <dgm:prSet/>
      <dgm:spPr/>
      <dgm:t>
        <a:bodyPr/>
        <a:lstStyle/>
        <a:p>
          <a:endParaRPr lang="es-MX" sz="1400"/>
        </a:p>
      </dgm:t>
    </dgm:pt>
    <dgm:pt modelId="{71973B35-26DD-436D-B12E-AD2E9A064609}" type="sibTrans" cxnId="{95CD3B0D-7886-4DFB-83F9-82C3885D11B3}">
      <dgm:prSet custT="1"/>
      <dgm:spPr/>
      <dgm:t>
        <a:bodyPr/>
        <a:lstStyle/>
        <a:p>
          <a:endParaRPr lang="es-MX" sz="1400"/>
        </a:p>
      </dgm:t>
    </dgm:pt>
    <dgm:pt modelId="{8E38FD68-83E0-4CA3-A59E-29ECBFAD717D}">
      <dgm:prSet phldrT="[Texto]" custT="1"/>
      <dgm:spPr/>
      <dgm:t>
        <a:bodyPr/>
        <a:lstStyle/>
        <a:p>
          <a:r>
            <a:rPr lang="es-MX" sz="1200" dirty="0" smtClean="0">
              <a:latin typeface="Arial" panose="020B0604020202020204" pitchFamily="34" charset="0"/>
              <a:cs typeface="Arial" panose="020B0604020202020204" pitchFamily="34" charset="0"/>
            </a:rPr>
            <a:t>Determinación de Desviaciones</a:t>
          </a:r>
          <a:endParaRPr lang="es-MX" sz="1200" dirty="0">
            <a:latin typeface="Arial" panose="020B0604020202020204" pitchFamily="34" charset="0"/>
            <a:cs typeface="Arial" panose="020B0604020202020204" pitchFamily="34" charset="0"/>
          </a:endParaRPr>
        </a:p>
      </dgm:t>
    </dgm:pt>
    <dgm:pt modelId="{81C7075F-7022-4118-9DBB-57BBE89360B4}" type="parTrans" cxnId="{9735FF00-90B9-4E47-9812-D521BB8F69A0}">
      <dgm:prSet/>
      <dgm:spPr/>
      <dgm:t>
        <a:bodyPr/>
        <a:lstStyle/>
        <a:p>
          <a:endParaRPr lang="es-MX" sz="1400"/>
        </a:p>
      </dgm:t>
    </dgm:pt>
    <dgm:pt modelId="{C15B96BE-69D6-42C2-B427-553534B82018}" type="sibTrans" cxnId="{9735FF00-90B9-4E47-9812-D521BB8F69A0}">
      <dgm:prSet custT="1"/>
      <dgm:spPr/>
      <dgm:t>
        <a:bodyPr/>
        <a:lstStyle/>
        <a:p>
          <a:endParaRPr lang="es-MX" sz="1400"/>
        </a:p>
      </dgm:t>
    </dgm:pt>
    <dgm:pt modelId="{1F287259-BBF4-4D8A-9E16-F16FEE3A128D}">
      <dgm:prSet phldrT="[Texto]" custT="1"/>
      <dgm:spPr/>
      <dgm:t>
        <a:bodyPr/>
        <a:lstStyle/>
        <a:p>
          <a:endParaRPr lang="es-MX" sz="1400" dirty="0" smtClean="0">
            <a:latin typeface="Arial" panose="020B0604020202020204" pitchFamily="34" charset="0"/>
            <a:cs typeface="Arial" panose="020B0604020202020204" pitchFamily="34" charset="0"/>
          </a:endParaRPr>
        </a:p>
        <a:p>
          <a:r>
            <a:rPr lang="es-MX" sz="1200" dirty="0" smtClean="0">
              <a:latin typeface="Arial" panose="020B0604020202020204" pitchFamily="34" charset="0"/>
              <a:cs typeface="Arial" panose="020B0604020202020204" pitchFamily="34" charset="0"/>
            </a:rPr>
            <a:t>Información Oportuna</a:t>
          </a:r>
        </a:p>
        <a:p>
          <a:endParaRPr lang="es-MX" sz="1200" dirty="0">
            <a:latin typeface="Arial" panose="020B0604020202020204" pitchFamily="34" charset="0"/>
            <a:cs typeface="Arial" panose="020B0604020202020204" pitchFamily="34" charset="0"/>
          </a:endParaRPr>
        </a:p>
      </dgm:t>
    </dgm:pt>
    <dgm:pt modelId="{F31E17DA-F0B1-458B-837D-64E2C8955FCF}" type="parTrans" cxnId="{9AA997CF-F2A7-4713-B0A1-19C7EE7DA97A}">
      <dgm:prSet/>
      <dgm:spPr/>
      <dgm:t>
        <a:bodyPr/>
        <a:lstStyle/>
        <a:p>
          <a:endParaRPr lang="es-MX" sz="1400"/>
        </a:p>
      </dgm:t>
    </dgm:pt>
    <dgm:pt modelId="{9EDBB1E9-AA51-48B2-9174-914A78158C37}" type="sibTrans" cxnId="{9AA997CF-F2A7-4713-B0A1-19C7EE7DA97A}">
      <dgm:prSet custT="1"/>
      <dgm:spPr/>
      <dgm:t>
        <a:bodyPr/>
        <a:lstStyle/>
        <a:p>
          <a:endParaRPr lang="es-MX" sz="1400"/>
        </a:p>
      </dgm:t>
    </dgm:pt>
    <dgm:pt modelId="{E3ECD099-5E37-49E3-AC02-8EFE2A451EBF}">
      <dgm:prSet phldrT="[Texto]" custT="1"/>
      <dgm:spPr/>
      <dgm:t>
        <a:bodyPr/>
        <a:lstStyle/>
        <a:p>
          <a:r>
            <a:rPr lang="es-MX" sz="1400" dirty="0" smtClean="0">
              <a:latin typeface="Arial" panose="020B0604020202020204" pitchFamily="34" charset="0"/>
              <a:cs typeface="Arial" panose="020B0604020202020204" pitchFamily="34" charset="0"/>
            </a:rPr>
            <a:t>Reducción de</a:t>
          </a:r>
        </a:p>
        <a:p>
          <a:r>
            <a:rPr lang="es-MX" sz="1400" dirty="0" smtClean="0">
              <a:latin typeface="Arial" panose="020B0604020202020204" pitchFamily="34" charset="0"/>
              <a:cs typeface="Arial" panose="020B0604020202020204" pitchFamily="34" charset="0"/>
            </a:rPr>
            <a:t> Costos</a:t>
          </a:r>
          <a:endParaRPr lang="es-MX" sz="1400" dirty="0">
            <a:latin typeface="Arial" panose="020B0604020202020204" pitchFamily="34" charset="0"/>
            <a:cs typeface="Arial" panose="020B0604020202020204" pitchFamily="34" charset="0"/>
          </a:endParaRPr>
        </a:p>
      </dgm:t>
    </dgm:pt>
    <dgm:pt modelId="{ED5B20B1-A6EC-47E7-929A-D8CA778AC874}" type="parTrans" cxnId="{0C25C545-F4DD-4FF1-A820-932818B75993}">
      <dgm:prSet/>
      <dgm:spPr/>
      <dgm:t>
        <a:bodyPr/>
        <a:lstStyle/>
        <a:p>
          <a:endParaRPr lang="es-MX" sz="1400"/>
        </a:p>
      </dgm:t>
    </dgm:pt>
    <dgm:pt modelId="{545A12FF-277A-4C3A-A0FC-2D9415A5BB8D}" type="sibTrans" cxnId="{0C25C545-F4DD-4FF1-A820-932818B75993}">
      <dgm:prSet custT="1"/>
      <dgm:spPr/>
      <dgm:t>
        <a:bodyPr/>
        <a:lstStyle/>
        <a:p>
          <a:endParaRPr lang="es-MX" sz="1400"/>
        </a:p>
      </dgm:t>
    </dgm:pt>
    <dgm:pt modelId="{14EEE7DD-89AE-408E-A67F-1145DBD5CF92}" type="pres">
      <dgm:prSet presAssocID="{F80B82CA-F674-4B4E-9641-65692EBD9B5A}" presName="cycle" presStyleCnt="0">
        <dgm:presLayoutVars>
          <dgm:dir/>
          <dgm:resizeHandles val="exact"/>
        </dgm:presLayoutVars>
      </dgm:prSet>
      <dgm:spPr/>
      <dgm:t>
        <a:bodyPr/>
        <a:lstStyle/>
        <a:p>
          <a:endParaRPr lang="es-MX"/>
        </a:p>
      </dgm:t>
    </dgm:pt>
    <dgm:pt modelId="{8E72A0ED-79E4-48F6-8080-A70B0068C60E}" type="pres">
      <dgm:prSet presAssocID="{F2B38AB8-C701-49FC-B1A1-D2906F61FB2E}" presName="node" presStyleLbl="node1" presStyleIdx="0" presStyleCnt="5" custScaleX="106370" custScaleY="111065">
        <dgm:presLayoutVars>
          <dgm:bulletEnabled val="1"/>
        </dgm:presLayoutVars>
      </dgm:prSet>
      <dgm:spPr/>
      <dgm:t>
        <a:bodyPr/>
        <a:lstStyle/>
        <a:p>
          <a:endParaRPr lang="es-MX"/>
        </a:p>
      </dgm:t>
    </dgm:pt>
    <dgm:pt modelId="{4E5D76B3-2918-47B7-89A9-43B98389D74D}" type="pres">
      <dgm:prSet presAssocID="{C8C69EDB-44C0-44B8-A0BE-9ABAED414034}" presName="sibTrans" presStyleLbl="sibTrans2D1" presStyleIdx="0" presStyleCnt="5"/>
      <dgm:spPr/>
      <dgm:t>
        <a:bodyPr/>
        <a:lstStyle/>
        <a:p>
          <a:endParaRPr lang="es-MX"/>
        </a:p>
      </dgm:t>
    </dgm:pt>
    <dgm:pt modelId="{B3C6E7E8-D583-486D-BBE4-2478878C947A}" type="pres">
      <dgm:prSet presAssocID="{C8C69EDB-44C0-44B8-A0BE-9ABAED414034}" presName="connectorText" presStyleLbl="sibTrans2D1" presStyleIdx="0" presStyleCnt="5"/>
      <dgm:spPr/>
      <dgm:t>
        <a:bodyPr/>
        <a:lstStyle/>
        <a:p>
          <a:endParaRPr lang="es-MX"/>
        </a:p>
      </dgm:t>
    </dgm:pt>
    <dgm:pt modelId="{BD73D748-5CC7-431F-B549-4ABDC06D2BAD}" type="pres">
      <dgm:prSet presAssocID="{157D1BD7-8220-45C7-8FB5-BD3782A32924}" presName="node" presStyleLbl="node1" presStyleIdx="1" presStyleCnt="5" custScaleX="113550" custScaleY="116055">
        <dgm:presLayoutVars>
          <dgm:bulletEnabled val="1"/>
        </dgm:presLayoutVars>
      </dgm:prSet>
      <dgm:spPr/>
      <dgm:t>
        <a:bodyPr/>
        <a:lstStyle/>
        <a:p>
          <a:endParaRPr lang="es-MX"/>
        </a:p>
      </dgm:t>
    </dgm:pt>
    <dgm:pt modelId="{68683685-5465-4171-9F0D-92ACB14B65E8}" type="pres">
      <dgm:prSet presAssocID="{71973B35-26DD-436D-B12E-AD2E9A064609}" presName="sibTrans" presStyleLbl="sibTrans2D1" presStyleIdx="1" presStyleCnt="5"/>
      <dgm:spPr/>
      <dgm:t>
        <a:bodyPr/>
        <a:lstStyle/>
        <a:p>
          <a:endParaRPr lang="es-MX"/>
        </a:p>
      </dgm:t>
    </dgm:pt>
    <dgm:pt modelId="{8A0AE1BB-E292-465D-8EA5-2C7A71B208A3}" type="pres">
      <dgm:prSet presAssocID="{71973B35-26DD-436D-B12E-AD2E9A064609}" presName="connectorText" presStyleLbl="sibTrans2D1" presStyleIdx="1" presStyleCnt="5"/>
      <dgm:spPr/>
      <dgm:t>
        <a:bodyPr/>
        <a:lstStyle/>
        <a:p>
          <a:endParaRPr lang="es-MX"/>
        </a:p>
      </dgm:t>
    </dgm:pt>
    <dgm:pt modelId="{6EE44566-76E7-42C5-834B-02C9302D3A3F}" type="pres">
      <dgm:prSet presAssocID="{8E38FD68-83E0-4CA3-A59E-29ECBFAD717D}" presName="node" presStyleLbl="node1" presStyleIdx="2" presStyleCnt="5" custScaleX="117706" custScaleY="116731">
        <dgm:presLayoutVars>
          <dgm:bulletEnabled val="1"/>
        </dgm:presLayoutVars>
      </dgm:prSet>
      <dgm:spPr/>
      <dgm:t>
        <a:bodyPr/>
        <a:lstStyle/>
        <a:p>
          <a:endParaRPr lang="es-MX"/>
        </a:p>
      </dgm:t>
    </dgm:pt>
    <dgm:pt modelId="{1DAB7A18-69DD-491A-89FD-6C23EBBF657F}" type="pres">
      <dgm:prSet presAssocID="{C15B96BE-69D6-42C2-B427-553534B82018}" presName="sibTrans" presStyleLbl="sibTrans2D1" presStyleIdx="2" presStyleCnt="5"/>
      <dgm:spPr/>
      <dgm:t>
        <a:bodyPr/>
        <a:lstStyle/>
        <a:p>
          <a:endParaRPr lang="es-MX"/>
        </a:p>
      </dgm:t>
    </dgm:pt>
    <dgm:pt modelId="{AB8A4EC1-115E-4937-B890-B0E81CE9C794}" type="pres">
      <dgm:prSet presAssocID="{C15B96BE-69D6-42C2-B427-553534B82018}" presName="connectorText" presStyleLbl="sibTrans2D1" presStyleIdx="2" presStyleCnt="5"/>
      <dgm:spPr/>
      <dgm:t>
        <a:bodyPr/>
        <a:lstStyle/>
        <a:p>
          <a:endParaRPr lang="es-MX"/>
        </a:p>
      </dgm:t>
    </dgm:pt>
    <dgm:pt modelId="{EBD94381-711D-4A1E-8D04-809728F408C1}" type="pres">
      <dgm:prSet presAssocID="{1F287259-BBF4-4D8A-9E16-F16FEE3A128D}" presName="node" presStyleLbl="node1" presStyleIdx="3" presStyleCnt="5" custScaleX="108131" custScaleY="113878">
        <dgm:presLayoutVars>
          <dgm:bulletEnabled val="1"/>
        </dgm:presLayoutVars>
      </dgm:prSet>
      <dgm:spPr/>
      <dgm:t>
        <a:bodyPr/>
        <a:lstStyle/>
        <a:p>
          <a:endParaRPr lang="es-MX"/>
        </a:p>
      </dgm:t>
    </dgm:pt>
    <dgm:pt modelId="{C52FF35D-0F61-49FB-A422-F6223BDBBAAD}" type="pres">
      <dgm:prSet presAssocID="{9EDBB1E9-AA51-48B2-9174-914A78158C37}" presName="sibTrans" presStyleLbl="sibTrans2D1" presStyleIdx="3" presStyleCnt="5"/>
      <dgm:spPr/>
      <dgm:t>
        <a:bodyPr/>
        <a:lstStyle/>
        <a:p>
          <a:endParaRPr lang="es-MX"/>
        </a:p>
      </dgm:t>
    </dgm:pt>
    <dgm:pt modelId="{E1C007E8-5A56-4417-A374-2AF3DA44E32E}" type="pres">
      <dgm:prSet presAssocID="{9EDBB1E9-AA51-48B2-9174-914A78158C37}" presName="connectorText" presStyleLbl="sibTrans2D1" presStyleIdx="3" presStyleCnt="5"/>
      <dgm:spPr/>
      <dgm:t>
        <a:bodyPr/>
        <a:lstStyle/>
        <a:p>
          <a:endParaRPr lang="es-MX"/>
        </a:p>
      </dgm:t>
    </dgm:pt>
    <dgm:pt modelId="{77DCF436-0F08-4F66-9D8F-AF4F6AA35491}" type="pres">
      <dgm:prSet presAssocID="{E3ECD099-5E37-49E3-AC02-8EFE2A451EBF}" presName="node" presStyleLbl="node1" presStyleIdx="4" presStyleCnt="5" custScaleX="109917" custScaleY="106602">
        <dgm:presLayoutVars>
          <dgm:bulletEnabled val="1"/>
        </dgm:presLayoutVars>
      </dgm:prSet>
      <dgm:spPr/>
      <dgm:t>
        <a:bodyPr/>
        <a:lstStyle/>
        <a:p>
          <a:endParaRPr lang="es-MX"/>
        </a:p>
      </dgm:t>
    </dgm:pt>
    <dgm:pt modelId="{DDA7C4F8-FB53-4DEC-A10C-D4FAFE561BB6}" type="pres">
      <dgm:prSet presAssocID="{545A12FF-277A-4C3A-A0FC-2D9415A5BB8D}" presName="sibTrans" presStyleLbl="sibTrans2D1" presStyleIdx="4" presStyleCnt="5"/>
      <dgm:spPr/>
      <dgm:t>
        <a:bodyPr/>
        <a:lstStyle/>
        <a:p>
          <a:endParaRPr lang="es-MX"/>
        </a:p>
      </dgm:t>
    </dgm:pt>
    <dgm:pt modelId="{052A1E64-647E-4494-8561-21604C2BBEA4}" type="pres">
      <dgm:prSet presAssocID="{545A12FF-277A-4C3A-A0FC-2D9415A5BB8D}" presName="connectorText" presStyleLbl="sibTrans2D1" presStyleIdx="4" presStyleCnt="5"/>
      <dgm:spPr/>
      <dgm:t>
        <a:bodyPr/>
        <a:lstStyle/>
        <a:p>
          <a:endParaRPr lang="es-MX"/>
        </a:p>
      </dgm:t>
    </dgm:pt>
  </dgm:ptLst>
  <dgm:cxnLst>
    <dgm:cxn modelId="{FA09CE0B-9E86-4E42-8DB6-2E89C1506C08}" type="presOf" srcId="{C8C69EDB-44C0-44B8-A0BE-9ABAED414034}" destId="{B3C6E7E8-D583-486D-BBE4-2478878C947A}" srcOrd="1" destOrd="0" presId="urn:microsoft.com/office/officeart/2005/8/layout/cycle2"/>
    <dgm:cxn modelId="{BD5EAA1B-42F9-4E58-8473-BD2D455D000F}" type="presOf" srcId="{C8C69EDB-44C0-44B8-A0BE-9ABAED414034}" destId="{4E5D76B3-2918-47B7-89A9-43B98389D74D}" srcOrd="0" destOrd="0" presId="urn:microsoft.com/office/officeart/2005/8/layout/cycle2"/>
    <dgm:cxn modelId="{C862D189-BD6E-41FC-8B27-DEA6ABADEDEB}" type="presOf" srcId="{C15B96BE-69D6-42C2-B427-553534B82018}" destId="{1DAB7A18-69DD-491A-89FD-6C23EBBF657F}" srcOrd="0" destOrd="0" presId="urn:microsoft.com/office/officeart/2005/8/layout/cycle2"/>
    <dgm:cxn modelId="{DE40DF0C-3396-46AD-8C9D-F304184F0FE8}" srcId="{F80B82CA-F674-4B4E-9641-65692EBD9B5A}" destId="{F2B38AB8-C701-49FC-B1A1-D2906F61FB2E}" srcOrd="0" destOrd="0" parTransId="{32C5EF99-9B6F-4EDB-972B-8B69DC43829B}" sibTransId="{C8C69EDB-44C0-44B8-A0BE-9ABAED414034}"/>
    <dgm:cxn modelId="{7C9764B7-02B5-4551-8FC2-964926FF92AA}" type="presOf" srcId="{9EDBB1E9-AA51-48B2-9174-914A78158C37}" destId="{C52FF35D-0F61-49FB-A422-F6223BDBBAAD}" srcOrd="0" destOrd="0" presId="urn:microsoft.com/office/officeart/2005/8/layout/cycle2"/>
    <dgm:cxn modelId="{FF290263-A196-4544-B68F-B634D2B64633}" type="presOf" srcId="{C15B96BE-69D6-42C2-B427-553534B82018}" destId="{AB8A4EC1-115E-4937-B890-B0E81CE9C794}" srcOrd="1" destOrd="0" presId="urn:microsoft.com/office/officeart/2005/8/layout/cycle2"/>
    <dgm:cxn modelId="{2D9FB8A1-0279-490B-8CF3-0CB62192F0BC}" type="presOf" srcId="{F2B38AB8-C701-49FC-B1A1-D2906F61FB2E}" destId="{8E72A0ED-79E4-48F6-8080-A70B0068C60E}" srcOrd="0" destOrd="0" presId="urn:microsoft.com/office/officeart/2005/8/layout/cycle2"/>
    <dgm:cxn modelId="{33503862-3F8E-40C2-AB2B-7EF5402982E8}" type="presOf" srcId="{157D1BD7-8220-45C7-8FB5-BD3782A32924}" destId="{BD73D748-5CC7-431F-B549-4ABDC06D2BAD}" srcOrd="0" destOrd="0" presId="urn:microsoft.com/office/officeart/2005/8/layout/cycle2"/>
    <dgm:cxn modelId="{0C25C545-F4DD-4FF1-A820-932818B75993}" srcId="{F80B82CA-F674-4B4E-9641-65692EBD9B5A}" destId="{E3ECD099-5E37-49E3-AC02-8EFE2A451EBF}" srcOrd="4" destOrd="0" parTransId="{ED5B20B1-A6EC-47E7-929A-D8CA778AC874}" sibTransId="{545A12FF-277A-4C3A-A0FC-2D9415A5BB8D}"/>
    <dgm:cxn modelId="{1A34DA7C-63B5-4A04-964B-9D2833009D00}" type="presOf" srcId="{1F287259-BBF4-4D8A-9E16-F16FEE3A128D}" destId="{EBD94381-711D-4A1E-8D04-809728F408C1}" srcOrd="0" destOrd="0" presId="urn:microsoft.com/office/officeart/2005/8/layout/cycle2"/>
    <dgm:cxn modelId="{C4426146-A1BC-42EC-9A33-AFA3F57514DF}" type="presOf" srcId="{545A12FF-277A-4C3A-A0FC-2D9415A5BB8D}" destId="{052A1E64-647E-4494-8561-21604C2BBEA4}" srcOrd="1" destOrd="0" presId="urn:microsoft.com/office/officeart/2005/8/layout/cycle2"/>
    <dgm:cxn modelId="{CB7E8EEB-2465-461C-AFD5-DA27E64E2213}" type="presOf" srcId="{8E38FD68-83E0-4CA3-A59E-29ECBFAD717D}" destId="{6EE44566-76E7-42C5-834B-02C9302D3A3F}" srcOrd="0" destOrd="0" presId="urn:microsoft.com/office/officeart/2005/8/layout/cycle2"/>
    <dgm:cxn modelId="{DE5BE436-2090-440E-AD0C-ECF24ACE68EF}" type="presOf" srcId="{E3ECD099-5E37-49E3-AC02-8EFE2A451EBF}" destId="{77DCF436-0F08-4F66-9D8F-AF4F6AA35491}" srcOrd="0" destOrd="0" presId="urn:microsoft.com/office/officeart/2005/8/layout/cycle2"/>
    <dgm:cxn modelId="{9AA997CF-F2A7-4713-B0A1-19C7EE7DA97A}" srcId="{F80B82CA-F674-4B4E-9641-65692EBD9B5A}" destId="{1F287259-BBF4-4D8A-9E16-F16FEE3A128D}" srcOrd="3" destOrd="0" parTransId="{F31E17DA-F0B1-458B-837D-64E2C8955FCF}" sibTransId="{9EDBB1E9-AA51-48B2-9174-914A78158C37}"/>
    <dgm:cxn modelId="{E244A307-BBBD-4DDF-8100-2154BF51D966}" type="presOf" srcId="{9EDBB1E9-AA51-48B2-9174-914A78158C37}" destId="{E1C007E8-5A56-4417-A374-2AF3DA44E32E}" srcOrd="1" destOrd="0" presId="urn:microsoft.com/office/officeart/2005/8/layout/cycle2"/>
    <dgm:cxn modelId="{5B38C3C9-1B04-4B92-9887-3125FE3864CE}" type="presOf" srcId="{71973B35-26DD-436D-B12E-AD2E9A064609}" destId="{68683685-5465-4171-9F0D-92ACB14B65E8}" srcOrd="0" destOrd="0" presId="urn:microsoft.com/office/officeart/2005/8/layout/cycle2"/>
    <dgm:cxn modelId="{4EB43D6B-0B2D-4C58-BB6E-734ADE758D33}" type="presOf" srcId="{71973B35-26DD-436D-B12E-AD2E9A064609}" destId="{8A0AE1BB-E292-465D-8EA5-2C7A71B208A3}" srcOrd="1" destOrd="0" presId="urn:microsoft.com/office/officeart/2005/8/layout/cycle2"/>
    <dgm:cxn modelId="{95CD3B0D-7886-4DFB-83F9-82C3885D11B3}" srcId="{F80B82CA-F674-4B4E-9641-65692EBD9B5A}" destId="{157D1BD7-8220-45C7-8FB5-BD3782A32924}" srcOrd="1" destOrd="0" parTransId="{2AF82B47-4E2D-430A-8118-6CEB51FFD4A8}" sibTransId="{71973B35-26DD-436D-B12E-AD2E9A064609}"/>
    <dgm:cxn modelId="{9E332C46-C45D-408A-8319-00D2DEE367E0}" type="presOf" srcId="{F80B82CA-F674-4B4E-9641-65692EBD9B5A}" destId="{14EEE7DD-89AE-408E-A67F-1145DBD5CF92}" srcOrd="0" destOrd="0" presId="urn:microsoft.com/office/officeart/2005/8/layout/cycle2"/>
    <dgm:cxn modelId="{9735FF00-90B9-4E47-9812-D521BB8F69A0}" srcId="{F80B82CA-F674-4B4E-9641-65692EBD9B5A}" destId="{8E38FD68-83E0-4CA3-A59E-29ECBFAD717D}" srcOrd="2" destOrd="0" parTransId="{81C7075F-7022-4118-9DBB-57BBE89360B4}" sibTransId="{C15B96BE-69D6-42C2-B427-553534B82018}"/>
    <dgm:cxn modelId="{9A682D58-F583-4222-A913-3CD082C5E8A3}" type="presOf" srcId="{545A12FF-277A-4C3A-A0FC-2D9415A5BB8D}" destId="{DDA7C4F8-FB53-4DEC-A10C-D4FAFE561BB6}" srcOrd="0" destOrd="0" presId="urn:microsoft.com/office/officeart/2005/8/layout/cycle2"/>
    <dgm:cxn modelId="{A504059F-EE42-4AF9-B1AD-8A2DE7A36180}" type="presParOf" srcId="{14EEE7DD-89AE-408E-A67F-1145DBD5CF92}" destId="{8E72A0ED-79E4-48F6-8080-A70B0068C60E}" srcOrd="0" destOrd="0" presId="urn:microsoft.com/office/officeart/2005/8/layout/cycle2"/>
    <dgm:cxn modelId="{C41D2561-976E-44B9-808C-7DAB6A414AA2}" type="presParOf" srcId="{14EEE7DD-89AE-408E-A67F-1145DBD5CF92}" destId="{4E5D76B3-2918-47B7-89A9-43B98389D74D}" srcOrd="1" destOrd="0" presId="urn:microsoft.com/office/officeart/2005/8/layout/cycle2"/>
    <dgm:cxn modelId="{D86CED73-A6BA-4373-9E49-0956E3105783}" type="presParOf" srcId="{4E5D76B3-2918-47B7-89A9-43B98389D74D}" destId="{B3C6E7E8-D583-486D-BBE4-2478878C947A}" srcOrd="0" destOrd="0" presId="urn:microsoft.com/office/officeart/2005/8/layout/cycle2"/>
    <dgm:cxn modelId="{BD8EDF9B-3D36-40A1-A1D2-DFEFA3978E32}" type="presParOf" srcId="{14EEE7DD-89AE-408E-A67F-1145DBD5CF92}" destId="{BD73D748-5CC7-431F-B549-4ABDC06D2BAD}" srcOrd="2" destOrd="0" presId="urn:microsoft.com/office/officeart/2005/8/layout/cycle2"/>
    <dgm:cxn modelId="{DB4D14A4-D3AB-4C2F-A9C9-7A4F79029DE9}" type="presParOf" srcId="{14EEE7DD-89AE-408E-A67F-1145DBD5CF92}" destId="{68683685-5465-4171-9F0D-92ACB14B65E8}" srcOrd="3" destOrd="0" presId="urn:microsoft.com/office/officeart/2005/8/layout/cycle2"/>
    <dgm:cxn modelId="{0527F5CD-E51B-4D58-8DFA-8980C7128ACE}" type="presParOf" srcId="{68683685-5465-4171-9F0D-92ACB14B65E8}" destId="{8A0AE1BB-E292-465D-8EA5-2C7A71B208A3}" srcOrd="0" destOrd="0" presId="urn:microsoft.com/office/officeart/2005/8/layout/cycle2"/>
    <dgm:cxn modelId="{2F825E70-9885-444B-A81B-915AEF21273A}" type="presParOf" srcId="{14EEE7DD-89AE-408E-A67F-1145DBD5CF92}" destId="{6EE44566-76E7-42C5-834B-02C9302D3A3F}" srcOrd="4" destOrd="0" presId="urn:microsoft.com/office/officeart/2005/8/layout/cycle2"/>
    <dgm:cxn modelId="{B848BDC5-B0E8-4754-B0D7-12AC73BD9630}" type="presParOf" srcId="{14EEE7DD-89AE-408E-A67F-1145DBD5CF92}" destId="{1DAB7A18-69DD-491A-89FD-6C23EBBF657F}" srcOrd="5" destOrd="0" presId="urn:microsoft.com/office/officeart/2005/8/layout/cycle2"/>
    <dgm:cxn modelId="{1D9F766C-2312-4636-8CEC-A4B7AF326192}" type="presParOf" srcId="{1DAB7A18-69DD-491A-89FD-6C23EBBF657F}" destId="{AB8A4EC1-115E-4937-B890-B0E81CE9C794}" srcOrd="0" destOrd="0" presId="urn:microsoft.com/office/officeart/2005/8/layout/cycle2"/>
    <dgm:cxn modelId="{00510CCA-9EDA-441C-A462-57BC78D5DA3C}" type="presParOf" srcId="{14EEE7DD-89AE-408E-A67F-1145DBD5CF92}" destId="{EBD94381-711D-4A1E-8D04-809728F408C1}" srcOrd="6" destOrd="0" presId="urn:microsoft.com/office/officeart/2005/8/layout/cycle2"/>
    <dgm:cxn modelId="{62168240-DCBC-412B-8F6D-BA0CF208C29D}" type="presParOf" srcId="{14EEE7DD-89AE-408E-A67F-1145DBD5CF92}" destId="{C52FF35D-0F61-49FB-A422-F6223BDBBAAD}" srcOrd="7" destOrd="0" presId="urn:microsoft.com/office/officeart/2005/8/layout/cycle2"/>
    <dgm:cxn modelId="{E4080E92-468F-4ECF-A7AE-1CE34CD021FB}" type="presParOf" srcId="{C52FF35D-0F61-49FB-A422-F6223BDBBAAD}" destId="{E1C007E8-5A56-4417-A374-2AF3DA44E32E}" srcOrd="0" destOrd="0" presId="urn:microsoft.com/office/officeart/2005/8/layout/cycle2"/>
    <dgm:cxn modelId="{A050C5A2-A76F-4FE8-84DA-CBA4E7CED96B}" type="presParOf" srcId="{14EEE7DD-89AE-408E-A67F-1145DBD5CF92}" destId="{77DCF436-0F08-4F66-9D8F-AF4F6AA35491}" srcOrd="8" destOrd="0" presId="urn:microsoft.com/office/officeart/2005/8/layout/cycle2"/>
    <dgm:cxn modelId="{E5D48165-AF8A-46FB-9203-1331D9716D30}" type="presParOf" srcId="{14EEE7DD-89AE-408E-A67F-1145DBD5CF92}" destId="{DDA7C4F8-FB53-4DEC-A10C-D4FAFE561BB6}" srcOrd="9" destOrd="0" presId="urn:microsoft.com/office/officeart/2005/8/layout/cycle2"/>
    <dgm:cxn modelId="{B18EBE5B-C5EC-4010-888D-A883A8CD06AC}" type="presParOf" srcId="{DDA7C4F8-FB53-4DEC-A10C-D4FAFE561BB6}" destId="{052A1E64-647E-4494-8561-21604C2BBEA4}"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3F1869-04D7-48AE-A5AC-6AA6A91D387D}" type="doc">
      <dgm:prSet loTypeId="urn:microsoft.com/office/officeart/2008/layout/SquareAccentList" loCatId="list" qsTypeId="urn:microsoft.com/office/officeart/2005/8/quickstyle/3d3" qsCatId="3D" csTypeId="urn:microsoft.com/office/officeart/2005/8/colors/colorful5" csCatId="colorful" phldr="1"/>
      <dgm:spPr/>
      <dgm:t>
        <a:bodyPr/>
        <a:lstStyle/>
        <a:p>
          <a:endParaRPr lang="es-MX"/>
        </a:p>
      </dgm:t>
    </dgm:pt>
    <dgm:pt modelId="{2521FF2A-3816-4249-A325-D7A1135C347E}">
      <dgm:prSet phldrT="[Texto]" custT="1"/>
      <dgm:spPr/>
      <dgm:t>
        <a:bodyPr/>
        <a:lstStyle/>
        <a:p>
          <a:r>
            <a:rPr lang="es-MX"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rPr>
            <a:t>VENTAJAS</a:t>
          </a:r>
          <a:endParaRPr lang="es-MX" sz="2800" dirty="0">
            <a:latin typeface="Arial" panose="020B0604020202020204" pitchFamily="34" charset="0"/>
            <a:cs typeface="Arial" panose="020B0604020202020204" pitchFamily="34" charset="0"/>
          </a:endParaRPr>
        </a:p>
      </dgm:t>
    </dgm:pt>
    <dgm:pt modelId="{31FF97E0-D096-412C-93EF-0323AB532EEA}" type="parTrans" cxnId="{98095178-2766-4A97-9FAF-FB5EB1EE35AF}">
      <dgm:prSet/>
      <dgm:spPr/>
      <dgm:t>
        <a:bodyPr/>
        <a:lstStyle/>
        <a:p>
          <a:endParaRPr lang="es-MX" sz="1200"/>
        </a:p>
      </dgm:t>
    </dgm:pt>
    <dgm:pt modelId="{E04B34B1-7310-4477-800D-C86CF4C45122}" type="sibTrans" cxnId="{98095178-2766-4A97-9FAF-FB5EB1EE35AF}">
      <dgm:prSet/>
      <dgm:spPr/>
      <dgm:t>
        <a:bodyPr/>
        <a:lstStyle/>
        <a:p>
          <a:endParaRPr lang="es-MX" sz="1200"/>
        </a:p>
      </dgm:t>
    </dgm:pt>
    <dgm:pt modelId="{D0504134-146C-45AC-8FEF-0042D77F6826}">
      <dgm:prSet phldrT="[Texto]" custT="1"/>
      <dgm:spPr/>
      <dgm:t>
        <a:bodyPr/>
        <a:lstStyle/>
        <a:p>
          <a:r>
            <a:rPr lang="es-MX" sz="1400" dirty="0" smtClean="0">
              <a:latin typeface="Arial" panose="020B0604020202020204" pitchFamily="34" charset="0"/>
              <a:cs typeface="Arial" panose="020B0604020202020204" pitchFamily="34" charset="0"/>
            </a:rPr>
            <a:t>INSTRUMENTO PARA EVALUAR.</a:t>
          </a:r>
          <a:endParaRPr lang="es-MX" sz="1400" dirty="0">
            <a:latin typeface="Arial" panose="020B0604020202020204" pitchFamily="34" charset="0"/>
            <a:cs typeface="Arial" panose="020B0604020202020204" pitchFamily="34" charset="0"/>
          </a:endParaRPr>
        </a:p>
      </dgm:t>
    </dgm:pt>
    <dgm:pt modelId="{B077E90E-C097-46A6-A342-68CFAFCB7AAC}" type="parTrans" cxnId="{D0C32968-0C6B-4DEF-96DA-A67C4C4BDAFB}">
      <dgm:prSet/>
      <dgm:spPr/>
      <dgm:t>
        <a:bodyPr/>
        <a:lstStyle/>
        <a:p>
          <a:endParaRPr lang="es-MX" sz="1200"/>
        </a:p>
      </dgm:t>
    </dgm:pt>
    <dgm:pt modelId="{6A204831-1544-44E6-8275-9A6909D3524F}" type="sibTrans" cxnId="{D0C32968-0C6B-4DEF-96DA-A67C4C4BDAFB}">
      <dgm:prSet/>
      <dgm:spPr/>
      <dgm:t>
        <a:bodyPr/>
        <a:lstStyle/>
        <a:p>
          <a:endParaRPr lang="es-MX" sz="1200"/>
        </a:p>
      </dgm:t>
    </dgm:pt>
    <dgm:pt modelId="{208598E5-98AB-43DA-A9F2-97BE48995AF0}">
      <dgm:prSet phldrT="[Texto]" custT="1"/>
      <dgm:spPr/>
      <dgm:t>
        <a:bodyPr/>
        <a:lstStyle/>
        <a:p>
          <a:r>
            <a:rPr lang="es-MX" sz="1400" dirty="0" smtClean="0">
              <a:latin typeface="Arial" panose="020B0604020202020204" pitchFamily="34" charset="0"/>
              <a:cs typeface="Arial" panose="020B0604020202020204" pitchFamily="34" charset="0"/>
            </a:rPr>
            <a:t>ÚTIL PARA LA TOMA DE DECISIONES</a:t>
          </a:r>
          <a:endParaRPr lang="es-MX" sz="1400" dirty="0">
            <a:latin typeface="Arial" panose="020B0604020202020204" pitchFamily="34" charset="0"/>
            <a:cs typeface="Arial" panose="020B0604020202020204" pitchFamily="34" charset="0"/>
          </a:endParaRPr>
        </a:p>
      </dgm:t>
    </dgm:pt>
    <dgm:pt modelId="{625D1DFF-796A-4147-9895-785D63819255}" type="parTrans" cxnId="{7D5AFC73-7214-47BD-9EE5-3B6A88083DEE}">
      <dgm:prSet/>
      <dgm:spPr/>
      <dgm:t>
        <a:bodyPr/>
        <a:lstStyle/>
        <a:p>
          <a:endParaRPr lang="es-MX" sz="1200"/>
        </a:p>
      </dgm:t>
    </dgm:pt>
    <dgm:pt modelId="{701F5863-28CF-4039-92ED-B66FEA5CB573}" type="sibTrans" cxnId="{7D5AFC73-7214-47BD-9EE5-3B6A88083DEE}">
      <dgm:prSet/>
      <dgm:spPr/>
      <dgm:t>
        <a:bodyPr/>
        <a:lstStyle/>
        <a:p>
          <a:endParaRPr lang="es-MX" sz="1200"/>
        </a:p>
      </dgm:t>
    </dgm:pt>
    <dgm:pt modelId="{AF933435-F675-44E4-BD1A-386A9234A6D1}">
      <dgm:prSet phldrT="[Texto]" custT="1"/>
      <dgm:spPr/>
      <dgm:t>
        <a:bodyPr/>
        <a:lstStyle/>
        <a:p>
          <a:r>
            <a:rPr lang="es-MX" sz="1400" dirty="0" smtClean="0">
              <a:latin typeface="Arial" panose="020B0604020202020204" pitchFamily="34" charset="0"/>
              <a:cs typeface="Arial" panose="020B0604020202020204" pitchFamily="34" charset="0"/>
            </a:rPr>
            <a:t>FACILITA LAS OPERACIONES Y EL COSTO INTERNO</a:t>
          </a:r>
          <a:endParaRPr lang="es-MX" sz="1400" dirty="0">
            <a:latin typeface="Arial" panose="020B0604020202020204" pitchFamily="34" charset="0"/>
            <a:cs typeface="Arial" panose="020B0604020202020204" pitchFamily="34" charset="0"/>
          </a:endParaRPr>
        </a:p>
      </dgm:t>
    </dgm:pt>
    <dgm:pt modelId="{3DD26334-E607-4DF5-8B7B-A097792702C9}" type="parTrans" cxnId="{191C15C2-4636-46FF-BE48-C8911941809D}">
      <dgm:prSet/>
      <dgm:spPr/>
      <dgm:t>
        <a:bodyPr/>
        <a:lstStyle/>
        <a:p>
          <a:endParaRPr lang="es-MX" sz="1200"/>
        </a:p>
      </dgm:t>
    </dgm:pt>
    <dgm:pt modelId="{2C665E54-8C3D-4787-BEF0-F1D020BB89BF}" type="sibTrans" cxnId="{191C15C2-4636-46FF-BE48-C8911941809D}">
      <dgm:prSet/>
      <dgm:spPr/>
      <dgm:t>
        <a:bodyPr/>
        <a:lstStyle/>
        <a:p>
          <a:endParaRPr lang="es-MX" sz="1200"/>
        </a:p>
      </dgm:t>
    </dgm:pt>
    <dgm:pt modelId="{0D6D19BD-4121-497F-91E6-2371E2A55407}">
      <dgm:prSet phldrT="[Texto]" custT="1"/>
      <dgm:spPr/>
      <dgm:t>
        <a:bodyPr/>
        <a:lstStyle/>
        <a:p>
          <a:r>
            <a:rPr lang="es-MX" sz="28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rPr>
            <a:t>DESVENTAJAS</a:t>
          </a:r>
          <a:endParaRPr lang="es-MX" sz="2800" dirty="0">
            <a:latin typeface="Arial" panose="020B0604020202020204" pitchFamily="34" charset="0"/>
            <a:cs typeface="Arial" panose="020B0604020202020204" pitchFamily="34" charset="0"/>
          </a:endParaRPr>
        </a:p>
      </dgm:t>
    </dgm:pt>
    <dgm:pt modelId="{D9ACAD67-BBA0-48BE-AFB7-A480392E93A8}" type="parTrans" cxnId="{F9C7BA17-E109-4497-A617-699240246492}">
      <dgm:prSet/>
      <dgm:spPr/>
      <dgm:t>
        <a:bodyPr/>
        <a:lstStyle/>
        <a:p>
          <a:endParaRPr lang="es-MX" sz="1200"/>
        </a:p>
      </dgm:t>
    </dgm:pt>
    <dgm:pt modelId="{A9B4760D-43C2-440B-8693-D32FFA1033B1}" type="sibTrans" cxnId="{F9C7BA17-E109-4497-A617-699240246492}">
      <dgm:prSet/>
      <dgm:spPr/>
      <dgm:t>
        <a:bodyPr/>
        <a:lstStyle/>
        <a:p>
          <a:endParaRPr lang="es-MX" sz="1200"/>
        </a:p>
      </dgm:t>
    </dgm:pt>
    <dgm:pt modelId="{D7B67118-CCC3-42E2-BB8E-65A22E5DD926}">
      <dgm:prSet phldrT="[Texto]" custT="1"/>
      <dgm:spPr/>
      <dgm:t>
        <a:bodyPr/>
        <a:lstStyle/>
        <a:p>
          <a:r>
            <a:rPr lang="es-MX" sz="1400" dirty="0" smtClean="0">
              <a:latin typeface="Arial" panose="020B0604020202020204" pitchFamily="34" charset="0"/>
              <a:cs typeface="Arial" panose="020B0604020202020204" pitchFamily="34" charset="0"/>
            </a:rPr>
            <a:t>LE ES DIFÍCIL ADAPTARSE A UNA ESTRUCTURA CONCEPTUAL</a:t>
          </a:r>
          <a:endParaRPr lang="es-MX" sz="1400" dirty="0">
            <a:latin typeface="Arial" panose="020B0604020202020204" pitchFamily="34" charset="0"/>
            <a:cs typeface="Arial" panose="020B0604020202020204" pitchFamily="34" charset="0"/>
          </a:endParaRPr>
        </a:p>
      </dgm:t>
    </dgm:pt>
    <dgm:pt modelId="{EDCD6430-AD72-4944-8EE5-5A315994A438}" type="parTrans" cxnId="{EF4EB612-D7B4-40CA-8505-2F7E6715ABC1}">
      <dgm:prSet/>
      <dgm:spPr/>
      <dgm:t>
        <a:bodyPr/>
        <a:lstStyle/>
        <a:p>
          <a:endParaRPr lang="es-MX" sz="1200"/>
        </a:p>
      </dgm:t>
    </dgm:pt>
    <dgm:pt modelId="{74F5BEE8-435D-42CA-84F4-DB5DF3C5E144}" type="sibTrans" cxnId="{EF4EB612-D7B4-40CA-8505-2F7E6715ABC1}">
      <dgm:prSet/>
      <dgm:spPr/>
      <dgm:t>
        <a:bodyPr/>
        <a:lstStyle/>
        <a:p>
          <a:endParaRPr lang="es-MX" sz="1200"/>
        </a:p>
      </dgm:t>
    </dgm:pt>
    <dgm:pt modelId="{F7F8F01E-262D-4817-9F69-ABC630B1A8FB}">
      <dgm:prSet phldrT="[Texto]" custT="1"/>
      <dgm:spPr/>
      <dgm:t>
        <a:bodyPr/>
        <a:lstStyle/>
        <a:p>
          <a:r>
            <a:rPr lang="es-MX" sz="1400" dirty="0" smtClean="0">
              <a:latin typeface="Arial" panose="020B0604020202020204" pitchFamily="34" charset="0"/>
              <a:cs typeface="Arial" panose="020B0604020202020204" pitchFamily="34" charset="0"/>
            </a:rPr>
            <a:t>POR SU RIGIDEZ, LOS COSTOS NO PUEDEN CALCULARSE CON PRECISIÓN</a:t>
          </a:r>
          <a:endParaRPr lang="es-MX" sz="1400" dirty="0">
            <a:latin typeface="Arial" panose="020B0604020202020204" pitchFamily="34" charset="0"/>
            <a:cs typeface="Arial" panose="020B0604020202020204" pitchFamily="34" charset="0"/>
          </a:endParaRPr>
        </a:p>
      </dgm:t>
    </dgm:pt>
    <dgm:pt modelId="{43C79830-C6C8-4C6E-92FC-82FD56FF1342}" type="parTrans" cxnId="{AF064940-D196-426A-A816-205D8CD08935}">
      <dgm:prSet/>
      <dgm:spPr/>
      <dgm:t>
        <a:bodyPr/>
        <a:lstStyle/>
        <a:p>
          <a:endParaRPr lang="es-MX" sz="1200"/>
        </a:p>
      </dgm:t>
    </dgm:pt>
    <dgm:pt modelId="{8292359D-88EB-44FB-82B9-0E3CE945A85F}" type="sibTrans" cxnId="{AF064940-D196-426A-A816-205D8CD08935}">
      <dgm:prSet/>
      <dgm:spPr/>
      <dgm:t>
        <a:bodyPr/>
        <a:lstStyle/>
        <a:p>
          <a:endParaRPr lang="es-MX" sz="1200"/>
        </a:p>
      </dgm:t>
    </dgm:pt>
    <dgm:pt modelId="{12124CFA-1FE9-4C89-B660-A1C90D4C080B}">
      <dgm:prSet phldrT="[Texto]" custT="1"/>
      <dgm:spPr/>
      <dgm:t>
        <a:bodyPr/>
        <a:lstStyle/>
        <a:p>
          <a:r>
            <a:rPr lang="es-MX" sz="1400" dirty="0" smtClean="0">
              <a:latin typeface="Arial" panose="020B0604020202020204" pitchFamily="34" charset="0"/>
              <a:cs typeface="Arial" panose="020B0604020202020204" pitchFamily="34" charset="0"/>
            </a:rPr>
            <a:t>LA INFLACIÓN OBLIGA A TENER CAMBIOS CONSTANTES</a:t>
          </a:r>
          <a:endParaRPr lang="es-MX" sz="1400" dirty="0">
            <a:latin typeface="Arial" panose="020B0604020202020204" pitchFamily="34" charset="0"/>
            <a:cs typeface="Arial" panose="020B0604020202020204" pitchFamily="34" charset="0"/>
          </a:endParaRPr>
        </a:p>
      </dgm:t>
    </dgm:pt>
    <dgm:pt modelId="{AEB28F25-6C5C-4386-B8F8-50C6656CBFA0}" type="parTrans" cxnId="{E4715BD7-A5E7-4667-96C2-52DC6911D776}">
      <dgm:prSet/>
      <dgm:spPr/>
      <dgm:t>
        <a:bodyPr/>
        <a:lstStyle/>
        <a:p>
          <a:endParaRPr lang="es-MX" sz="1200"/>
        </a:p>
      </dgm:t>
    </dgm:pt>
    <dgm:pt modelId="{8512B217-028C-4B0B-904B-3C800C5BC701}" type="sibTrans" cxnId="{E4715BD7-A5E7-4667-96C2-52DC6911D776}">
      <dgm:prSet/>
      <dgm:spPr/>
      <dgm:t>
        <a:bodyPr/>
        <a:lstStyle/>
        <a:p>
          <a:endParaRPr lang="es-MX" sz="1200"/>
        </a:p>
      </dgm:t>
    </dgm:pt>
    <dgm:pt modelId="{E350BFAB-B4F5-43FC-A616-842A6C802745}" type="pres">
      <dgm:prSet presAssocID="{843F1869-04D7-48AE-A5AC-6AA6A91D387D}" presName="layout" presStyleCnt="0">
        <dgm:presLayoutVars>
          <dgm:chMax/>
          <dgm:chPref/>
          <dgm:dir/>
          <dgm:resizeHandles/>
        </dgm:presLayoutVars>
      </dgm:prSet>
      <dgm:spPr/>
      <dgm:t>
        <a:bodyPr/>
        <a:lstStyle/>
        <a:p>
          <a:endParaRPr lang="es-MX"/>
        </a:p>
      </dgm:t>
    </dgm:pt>
    <dgm:pt modelId="{C52308FA-A7F0-429E-9DC2-2871E0D46481}" type="pres">
      <dgm:prSet presAssocID="{2521FF2A-3816-4249-A325-D7A1135C347E}" presName="root" presStyleCnt="0">
        <dgm:presLayoutVars>
          <dgm:chMax/>
          <dgm:chPref/>
        </dgm:presLayoutVars>
      </dgm:prSet>
      <dgm:spPr/>
    </dgm:pt>
    <dgm:pt modelId="{2B0B42CC-59C8-48FF-97BE-21D20B48C9E4}" type="pres">
      <dgm:prSet presAssocID="{2521FF2A-3816-4249-A325-D7A1135C347E}" presName="rootComposite" presStyleCnt="0">
        <dgm:presLayoutVars/>
      </dgm:prSet>
      <dgm:spPr/>
    </dgm:pt>
    <dgm:pt modelId="{DEFD64A0-5B3D-441B-8C9F-E95D03350538}" type="pres">
      <dgm:prSet presAssocID="{2521FF2A-3816-4249-A325-D7A1135C347E}" presName="ParentAccent" presStyleLbl="alignNode1" presStyleIdx="0" presStyleCnt="2"/>
      <dgm:spPr/>
    </dgm:pt>
    <dgm:pt modelId="{4ACCF010-6F10-41CE-BC02-4DFE3CEE1EB5}" type="pres">
      <dgm:prSet presAssocID="{2521FF2A-3816-4249-A325-D7A1135C347E}" presName="ParentSmallAccent" presStyleLbl="fgAcc1" presStyleIdx="0" presStyleCnt="2"/>
      <dgm:spPr/>
    </dgm:pt>
    <dgm:pt modelId="{598E0632-4A96-49E6-ADC1-B04D8C25F855}" type="pres">
      <dgm:prSet presAssocID="{2521FF2A-3816-4249-A325-D7A1135C347E}" presName="Parent" presStyleLbl="revTx" presStyleIdx="0" presStyleCnt="8">
        <dgm:presLayoutVars>
          <dgm:chMax/>
          <dgm:chPref val="4"/>
          <dgm:bulletEnabled val="1"/>
        </dgm:presLayoutVars>
      </dgm:prSet>
      <dgm:spPr/>
      <dgm:t>
        <a:bodyPr/>
        <a:lstStyle/>
        <a:p>
          <a:endParaRPr lang="es-MX"/>
        </a:p>
      </dgm:t>
    </dgm:pt>
    <dgm:pt modelId="{F38554EB-8E0D-40EB-983F-EA6D6F6411D4}" type="pres">
      <dgm:prSet presAssocID="{2521FF2A-3816-4249-A325-D7A1135C347E}" presName="childShape" presStyleCnt="0">
        <dgm:presLayoutVars>
          <dgm:chMax val="0"/>
          <dgm:chPref val="0"/>
        </dgm:presLayoutVars>
      </dgm:prSet>
      <dgm:spPr/>
    </dgm:pt>
    <dgm:pt modelId="{6944041F-39ED-4A21-9997-598D8BD7E66D}" type="pres">
      <dgm:prSet presAssocID="{D0504134-146C-45AC-8FEF-0042D77F6826}" presName="childComposite" presStyleCnt="0">
        <dgm:presLayoutVars>
          <dgm:chMax val="0"/>
          <dgm:chPref val="0"/>
        </dgm:presLayoutVars>
      </dgm:prSet>
      <dgm:spPr/>
    </dgm:pt>
    <dgm:pt modelId="{F76293F7-02BE-4862-A972-C490B924B1D6}" type="pres">
      <dgm:prSet presAssocID="{D0504134-146C-45AC-8FEF-0042D77F6826}" presName="ChildAccent" presStyleLbl="solidFgAcc1" presStyleIdx="0" presStyleCnt="6"/>
      <dgm:spPr/>
    </dgm:pt>
    <dgm:pt modelId="{F1CEB14E-6ECC-449B-8890-1F06E8F059D5}" type="pres">
      <dgm:prSet presAssocID="{D0504134-146C-45AC-8FEF-0042D77F6826}" presName="Child" presStyleLbl="revTx" presStyleIdx="1" presStyleCnt="8">
        <dgm:presLayoutVars>
          <dgm:chMax val="0"/>
          <dgm:chPref val="0"/>
          <dgm:bulletEnabled val="1"/>
        </dgm:presLayoutVars>
      </dgm:prSet>
      <dgm:spPr/>
      <dgm:t>
        <a:bodyPr/>
        <a:lstStyle/>
        <a:p>
          <a:endParaRPr lang="es-MX"/>
        </a:p>
      </dgm:t>
    </dgm:pt>
    <dgm:pt modelId="{7FD4F2DC-0208-4F9D-B4AE-0B9EDF1EC3F0}" type="pres">
      <dgm:prSet presAssocID="{208598E5-98AB-43DA-A9F2-97BE48995AF0}" presName="childComposite" presStyleCnt="0">
        <dgm:presLayoutVars>
          <dgm:chMax val="0"/>
          <dgm:chPref val="0"/>
        </dgm:presLayoutVars>
      </dgm:prSet>
      <dgm:spPr/>
    </dgm:pt>
    <dgm:pt modelId="{FA33E640-4557-425C-B543-A39C06DDD573}" type="pres">
      <dgm:prSet presAssocID="{208598E5-98AB-43DA-A9F2-97BE48995AF0}" presName="ChildAccent" presStyleLbl="solidFgAcc1" presStyleIdx="1" presStyleCnt="6"/>
      <dgm:spPr/>
    </dgm:pt>
    <dgm:pt modelId="{3C32C6C0-95B5-4235-9DFE-08135CFF5250}" type="pres">
      <dgm:prSet presAssocID="{208598E5-98AB-43DA-A9F2-97BE48995AF0}" presName="Child" presStyleLbl="revTx" presStyleIdx="2" presStyleCnt="8">
        <dgm:presLayoutVars>
          <dgm:chMax val="0"/>
          <dgm:chPref val="0"/>
          <dgm:bulletEnabled val="1"/>
        </dgm:presLayoutVars>
      </dgm:prSet>
      <dgm:spPr/>
      <dgm:t>
        <a:bodyPr/>
        <a:lstStyle/>
        <a:p>
          <a:endParaRPr lang="es-MX"/>
        </a:p>
      </dgm:t>
    </dgm:pt>
    <dgm:pt modelId="{D692C10A-00E4-4898-9A73-4782E6EA89F3}" type="pres">
      <dgm:prSet presAssocID="{AF933435-F675-44E4-BD1A-386A9234A6D1}" presName="childComposite" presStyleCnt="0">
        <dgm:presLayoutVars>
          <dgm:chMax val="0"/>
          <dgm:chPref val="0"/>
        </dgm:presLayoutVars>
      </dgm:prSet>
      <dgm:spPr/>
    </dgm:pt>
    <dgm:pt modelId="{8DE4F595-9FBD-496A-8D8C-769E23A1C543}" type="pres">
      <dgm:prSet presAssocID="{AF933435-F675-44E4-BD1A-386A9234A6D1}" presName="ChildAccent" presStyleLbl="solidFgAcc1" presStyleIdx="2" presStyleCnt="6"/>
      <dgm:spPr/>
    </dgm:pt>
    <dgm:pt modelId="{AD788B99-B6DD-46E3-A62C-8EF1ECB7A760}" type="pres">
      <dgm:prSet presAssocID="{AF933435-F675-44E4-BD1A-386A9234A6D1}" presName="Child" presStyleLbl="revTx" presStyleIdx="3" presStyleCnt="8">
        <dgm:presLayoutVars>
          <dgm:chMax val="0"/>
          <dgm:chPref val="0"/>
          <dgm:bulletEnabled val="1"/>
        </dgm:presLayoutVars>
      </dgm:prSet>
      <dgm:spPr/>
      <dgm:t>
        <a:bodyPr/>
        <a:lstStyle/>
        <a:p>
          <a:endParaRPr lang="es-MX"/>
        </a:p>
      </dgm:t>
    </dgm:pt>
    <dgm:pt modelId="{0AFB733F-7604-4BC4-8DF1-198D1335C195}" type="pres">
      <dgm:prSet presAssocID="{0D6D19BD-4121-497F-91E6-2371E2A55407}" presName="root" presStyleCnt="0">
        <dgm:presLayoutVars>
          <dgm:chMax/>
          <dgm:chPref/>
        </dgm:presLayoutVars>
      </dgm:prSet>
      <dgm:spPr/>
    </dgm:pt>
    <dgm:pt modelId="{C24B8DD7-E4CC-41E8-ABD4-ED6654336B11}" type="pres">
      <dgm:prSet presAssocID="{0D6D19BD-4121-497F-91E6-2371E2A55407}" presName="rootComposite" presStyleCnt="0">
        <dgm:presLayoutVars/>
      </dgm:prSet>
      <dgm:spPr/>
    </dgm:pt>
    <dgm:pt modelId="{9E075906-4789-4DFE-B412-51590F322C99}" type="pres">
      <dgm:prSet presAssocID="{0D6D19BD-4121-497F-91E6-2371E2A55407}" presName="ParentAccent" presStyleLbl="alignNode1" presStyleIdx="1" presStyleCnt="2"/>
      <dgm:spPr/>
    </dgm:pt>
    <dgm:pt modelId="{7D7ED0F4-D12E-4D2D-BF82-FC326F2C68C7}" type="pres">
      <dgm:prSet presAssocID="{0D6D19BD-4121-497F-91E6-2371E2A55407}" presName="ParentSmallAccent" presStyleLbl="fgAcc1" presStyleIdx="1" presStyleCnt="2"/>
      <dgm:spPr/>
    </dgm:pt>
    <dgm:pt modelId="{C4A02016-5FB6-47C8-AF14-A3B75710F913}" type="pres">
      <dgm:prSet presAssocID="{0D6D19BD-4121-497F-91E6-2371E2A55407}" presName="Parent" presStyleLbl="revTx" presStyleIdx="4" presStyleCnt="8">
        <dgm:presLayoutVars>
          <dgm:chMax/>
          <dgm:chPref val="4"/>
          <dgm:bulletEnabled val="1"/>
        </dgm:presLayoutVars>
      </dgm:prSet>
      <dgm:spPr/>
      <dgm:t>
        <a:bodyPr/>
        <a:lstStyle/>
        <a:p>
          <a:endParaRPr lang="es-MX"/>
        </a:p>
      </dgm:t>
    </dgm:pt>
    <dgm:pt modelId="{57D03D64-CC22-4D5D-8AE6-2802637EE1D6}" type="pres">
      <dgm:prSet presAssocID="{0D6D19BD-4121-497F-91E6-2371E2A55407}" presName="childShape" presStyleCnt="0">
        <dgm:presLayoutVars>
          <dgm:chMax val="0"/>
          <dgm:chPref val="0"/>
        </dgm:presLayoutVars>
      </dgm:prSet>
      <dgm:spPr/>
    </dgm:pt>
    <dgm:pt modelId="{47E19B96-6820-4B38-9497-9777F5CB08FE}" type="pres">
      <dgm:prSet presAssocID="{D7B67118-CCC3-42E2-BB8E-65A22E5DD926}" presName="childComposite" presStyleCnt="0">
        <dgm:presLayoutVars>
          <dgm:chMax val="0"/>
          <dgm:chPref val="0"/>
        </dgm:presLayoutVars>
      </dgm:prSet>
      <dgm:spPr/>
    </dgm:pt>
    <dgm:pt modelId="{843E4303-83FA-4874-9EAB-70BA8800832E}" type="pres">
      <dgm:prSet presAssocID="{D7B67118-CCC3-42E2-BB8E-65A22E5DD926}" presName="ChildAccent" presStyleLbl="solidFgAcc1" presStyleIdx="3" presStyleCnt="6"/>
      <dgm:spPr/>
    </dgm:pt>
    <dgm:pt modelId="{EC6FD92C-455B-4FBF-BDD3-F939F03A2D53}" type="pres">
      <dgm:prSet presAssocID="{D7B67118-CCC3-42E2-BB8E-65A22E5DD926}" presName="Child" presStyleLbl="revTx" presStyleIdx="5" presStyleCnt="8">
        <dgm:presLayoutVars>
          <dgm:chMax val="0"/>
          <dgm:chPref val="0"/>
          <dgm:bulletEnabled val="1"/>
        </dgm:presLayoutVars>
      </dgm:prSet>
      <dgm:spPr/>
      <dgm:t>
        <a:bodyPr/>
        <a:lstStyle/>
        <a:p>
          <a:endParaRPr lang="es-MX"/>
        </a:p>
      </dgm:t>
    </dgm:pt>
    <dgm:pt modelId="{5949BE34-B259-4C1B-8DBC-53F280FB5A6C}" type="pres">
      <dgm:prSet presAssocID="{F7F8F01E-262D-4817-9F69-ABC630B1A8FB}" presName="childComposite" presStyleCnt="0">
        <dgm:presLayoutVars>
          <dgm:chMax val="0"/>
          <dgm:chPref val="0"/>
        </dgm:presLayoutVars>
      </dgm:prSet>
      <dgm:spPr/>
    </dgm:pt>
    <dgm:pt modelId="{04955BC8-C492-4CA1-A007-F999F4723E28}" type="pres">
      <dgm:prSet presAssocID="{F7F8F01E-262D-4817-9F69-ABC630B1A8FB}" presName="ChildAccent" presStyleLbl="solidFgAcc1" presStyleIdx="4" presStyleCnt="6"/>
      <dgm:spPr/>
    </dgm:pt>
    <dgm:pt modelId="{A7453B28-EA4E-4D6E-9051-7653A211D548}" type="pres">
      <dgm:prSet presAssocID="{F7F8F01E-262D-4817-9F69-ABC630B1A8FB}" presName="Child" presStyleLbl="revTx" presStyleIdx="6" presStyleCnt="8">
        <dgm:presLayoutVars>
          <dgm:chMax val="0"/>
          <dgm:chPref val="0"/>
          <dgm:bulletEnabled val="1"/>
        </dgm:presLayoutVars>
      </dgm:prSet>
      <dgm:spPr/>
      <dgm:t>
        <a:bodyPr/>
        <a:lstStyle/>
        <a:p>
          <a:endParaRPr lang="es-MX"/>
        </a:p>
      </dgm:t>
    </dgm:pt>
    <dgm:pt modelId="{976AE858-66E7-46C7-914A-4CAEEC9CDF3E}" type="pres">
      <dgm:prSet presAssocID="{12124CFA-1FE9-4C89-B660-A1C90D4C080B}" presName="childComposite" presStyleCnt="0">
        <dgm:presLayoutVars>
          <dgm:chMax val="0"/>
          <dgm:chPref val="0"/>
        </dgm:presLayoutVars>
      </dgm:prSet>
      <dgm:spPr/>
    </dgm:pt>
    <dgm:pt modelId="{4B8E9672-4297-4515-A4F2-E5ACF7D1CDF2}" type="pres">
      <dgm:prSet presAssocID="{12124CFA-1FE9-4C89-B660-A1C90D4C080B}" presName="ChildAccent" presStyleLbl="solidFgAcc1" presStyleIdx="5" presStyleCnt="6"/>
      <dgm:spPr/>
    </dgm:pt>
    <dgm:pt modelId="{D5FF8B8E-B6B5-4E88-82E5-85EE6B06FA1C}" type="pres">
      <dgm:prSet presAssocID="{12124CFA-1FE9-4C89-B660-A1C90D4C080B}" presName="Child" presStyleLbl="revTx" presStyleIdx="7" presStyleCnt="8">
        <dgm:presLayoutVars>
          <dgm:chMax val="0"/>
          <dgm:chPref val="0"/>
          <dgm:bulletEnabled val="1"/>
        </dgm:presLayoutVars>
      </dgm:prSet>
      <dgm:spPr/>
      <dgm:t>
        <a:bodyPr/>
        <a:lstStyle/>
        <a:p>
          <a:endParaRPr lang="es-MX"/>
        </a:p>
      </dgm:t>
    </dgm:pt>
  </dgm:ptLst>
  <dgm:cxnLst>
    <dgm:cxn modelId="{EF4EB612-D7B4-40CA-8505-2F7E6715ABC1}" srcId="{0D6D19BD-4121-497F-91E6-2371E2A55407}" destId="{D7B67118-CCC3-42E2-BB8E-65A22E5DD926}" srcOrd="0" destOrd="0" parTransId="{EDCD6430-AD72-4944-8EE5-5A315994A438}" sibTransId="{74F5BEE8-435D-42CA-84F4-DB5DF3C5E144}"/>
    <dgm:cxn modelId="{191C15C2-4636-46FF-BE48-C8911941809D}" srcId="{2521FF2A-3816-4249-A325-D7A1135C347E}" destId="{AF933435-F675-44E4-BD1A-386A9234A6D1}" srcOrd="2" destOrd="0" parTransId="{3DD26334-E607-4DF5-8B7B-A097792702C9}" sibTransId="{2C665E54-8C3D-4787-BEF0-F1D020BB89BF}"/>
    <dgm:cxn modelId="{98914005-2016-491F-9852-E5C534C8C2BC}" type="presOf" srcId="{AF933435-F675-44E4-BD1A-386A9234A6D1}" destId="{AD788B99-B6DD-46E3-A62C-8EF1ECB7A760}" srcOrd="0" destOrd="0" presId="urn:microsoft.com/office/officeart/2008/layout/SquareAccentList"/>
    <dgm:cxn modelId="{7D5AFC73-7214-47BD-9EE5-3B6A88083DEE}" srcId="{2521FF2A-3816-4249-A325-D7A1135C347E}" destId="{208598E5-98AB-43DA-A9F2-97BE48995AF0}" srcOrd="1" destOrd="0" parTransId="{625D1DFF-796A-4147-9895-785D63819255}" sibTransId="{701F5863-28CF-4039-92ED-B66FEA5CB573}"/>
    <dgm:cxn modelId="{E4715BD7-A5E7-4667-96C2-52DC6911D776}" srcId="{0D6D19BD-4121-497F-91E6-2371E2A55407}" destId="{12124CFA-1FE9-4C89-B660-A1C90D4C080B}" srcOrd="2" destOrd="0" parTransId="{AEB28F25-6C5C-4386-B8F8-50C6656CBFA0}" sibTransId="{8512B217-028C-4B0B-904B-3C800C5BC701}"/>
    <dgm:cxn modelId="{F9A7B2D6-68FD-48E8-8449-518FEA4079E1}" type="presOf" srcId="{208598E5-98AB-43DA-A9F2-97BE48995AF0}" destId="{3C32C6C0-95B5-4235-9DFE-08135CFF5250}" srcOrd="0" destOrd="0" presId="urn:microsoft.com/office/officeart/2008/layout/SquareAccentList"/>
    <dgm:cxn modelId="{1D8D9DFD-5BCD-4516-9ED3-A1C379C5ABE1}" type="presOf" srcId="{0D6D19BD-4121-497F-91E6-2371E2A55407}" destId="{C4A02016-5FB6-47C8-AF14-A3B75710F913}" srcOrd="0" destOrd="0" presId="urn:microsoft.com/office/officeart/2008/layout/SquareAccentList"/>
    <dgm:cxn modelId="{98095178-2766-4A97-9FAF-FB5EB1EE35AF}" srcId="{843F1869-04D7-48AE-A5AC-6AA6A91D387D}" destId="{2521FF2A-3816-4249-A325-D7A1135C347E}" srcOrd="0" destOrd="0" parTransId="{31FF97E0-D096-412C-93EF-0323AB532EEA}" sibTransId="{E04B34B1-7310-4477-800D-C86CF4C45122}"/>
    <dgm:cxn modelId="{AF064940-D196-426A-A816-205D8CD08935}" srcId="{0D6D19BD-4121-497F-91E6-2371E2A55407}" destId="{F7F8F01E-262D-4817-9F69-ABC630B1A8FB}" srcOrd="1" destOrd="0" parTransId="{43C79830-C6C8-4C6E-92FC-82FD56FF1342}" sibTransId="{8292359D-88EB-44FB-82B9-0E3CE945A85F}"/>
    <dgm:cxn modelId="{A468F839-8F4A-42D2-A423-FC5B4D3E2D8A}" type="presOf" srcId="{843F1869-04D7-48AE-A5AC-6AA6A91D387D}" destId="{E350BFAB-B4F5-43FC-A616-842A6C802745}" srcOrd="0" destOrd="0" presId="urn:microsoft.com/office/officeart/2008/layout/SquareAccentList"/>
    <dgm:cxn modelId="{D0C32968-0C6B-4DEF-96DA-A67C4C4BDAFB}" srcId="{2521FF2A-3816-4249-A325-D7A1135C347E}" destId="{D0504134-146C-45AC-8FEF-0042D77F6826}" srcOrd="0" destOrd="0" parTransId="{B077E90E-C097-46A6-A342-68CFAFCB7AAC}" sibTransId="{6A204831-1544-44E6-8275-9A6909D3524F}"/>
    <dgm:cxn modelId="{4CBE7BE1-7138-4AC8-9F40-62EFECEF65CB}" type="presOf" srcId="{F7F8F01E-262D-4817-9F69-ABC630B1A8FB}" destId="{A7453B28-EA4E-4D6E-9051-7653A211D548}" srcOrd="0" destOrd="0" presId="urn:microsoft.com/office/officeart/2008/layout/SquareAccentList"/>
    <dgm:cxn modelId="{0B9B21E7-8C0F-403C-920A-07E5416E540F}" type="presOf" srcId="{12124CFA-1FE9-4C89-B660-A1C90D4C080B}" destId="{D5FF8B8E-B6B5-4E88-82E5-85EE6B06FA1C}" srcOrd="0" destOrd="0" presId="urn:microsoft.com/office/officeart/2008/layout/SquareAccentList"/>
    <dgm:cxn modelId="{F9C7BA17-E109-4497-A617-699240246492}" srcId="{843F1869-04D7-48AE-A5AC-6AA6A91D387D}" destId="{0D6D19BD-4121-497F-91E6-2371E2A55407}" srcOrd="1" destOrd="0" parTransId="{D9ACAD67-BBA0-48BE-AFB7-A480392E93A8}" sibTransId="{A9B4760D-43C2-440B-8693-D32FFA1033B1}"/>
    <dgm:cxn modelId="{ADA8EEE6-5738-4185-9E7B-2AB19C217433}" type="presOf" srcId="{D0504134-146C-45AC-8FEF-0042D77F6826}" destId="{F1CEB14E-6ECC-449B-8890-1F06E8F059D5}" srcOrd="0" destOrd="0" presId="urn:microsoft.com/office/officeart/2008/layout/SquareAccentList"/>
    <dgm:cxn modelId="{1D26DFFB-4F9D-47C2-931D-5DD61728E87D}" type="presOf" srcId="{D7B67118-CCC3-42E2-BB8E-65A22E5DD926}" destId="{EC6FD92C-455B-4FBF-BDD3-F939F03A2D53}" srcOrd="0" destOrd="0" presId="urn:microsoft.com/office/officeart/2008/layout/SquareAccentList"/>
    <dgm:cxn modelId="{DFB47ECB-3DDA-4611-BA10-AC559F1259B8}" type="presOf" srcId="{2521FF2A-3816-4249-A325-D7A1135C347E}" destId="{598E0632-4A96-49E6-ADC1-B04D8C25F855}" srcOrd="0" destOrd="0" presId="urn:microsoft.com/office/officeart/2008/layout/SquareAccentList"/>
    <dgm:cxn modelId="{D05B9B38-B1DA-47F7-83C9-B8E9D29BB368}" type="presParOf" srcId="{E350BFAB-B4F5-43FC-A616-842A6C802745}" destId="{C52308FA-A7F0-429E-9DC2-2871E0D46481}" srcOrd="0" destOrd="0" presId="urn:microsoft.com/office/officeart/2008/layout/SquareAccentList"/>
    <dgm:cxn modelId="{AE54C8F2-21C4-4B1E-9A73-664CD839B8DD}" type="presParOf" srcId="{C52308FA-A7F0-429E-9DC2-2871E0D46481}" destId="{2B0B42CC-59C8-48FF-97BE-21D20B48C9E4}" srcOrd="0" destOrd="0" presId="urn:microsoft.com/office/officeart/2008/layout/SquareAccentList"/>
    <dgm:cxn modelId="{17465D66-1EBF-4461-BCC3-9A6CE3225C95}" type="presParOf" srcId="{2B0B42CC-59C8-48FF-97BE-21D20B48C9E4}" destId="{DEFD64A0-5B3D-441B-8C9F-E95D03350538}" srcOrd="0" destOrd="0" presId="urn:microsoft.com/office/officeart/2008/layout/SquareAccentList"/>
    <dgm:cxn modelId="{E2C3C01E-A951-4015-AF05-D0045E76AA9E}" type="presParOf" srcId="{2B0B42CC-59C8-48FF-97BE-21D20B48C9E4}" destId="{4ACCF010-6F10-41CE-BC02-4DFE3CEE1EB5}" srcOrd="1" destOrd="0" presId="urn:microsoft.com/office/officeart/2008/layout/SquareAccentList"/>
    <dgm:cxn modelId="{938B2497-6321-451F-A85D-39EE3B6A1447}" type="presParOf" srcId="{2B0B42CC-59C8-48FF-97BE-21D20B48C9E4}" destId="{598E0632-4A96-49E6-ADC1-B04D8C25F855}" srcOrd="2" destOrd="0" presId="urn:microsoft.com/office/officeart/2008/layout/SquareAccentList"/>
    <dgm:cxn modelId="{CBAC1E1A-4112-4DB5-AF80-458C2AA19A9A}" type="presParOf" srcId="{C52308FA-A7F0-429E-9DC2-2871E0D46481}" destId="{F38554EB-8E0D-40EB-983F-EA6D6F6411D4}" srcOrd="1" destOrd="0" presId="urn:microsoft.com/office/officeart/2008/layout/SquareAccentList"/>
    <dgm:cxn modelId="{FAA78E5D-341E-45BD-8E79-34AA33630292}" type="presParOf" srcId="{F38554EB-8E0D-40EB-983F-EA6D6F6411D4}" destId="{6944041F-39ED-4A21-9997-598D8BD7E66D}" srcOrd="0" destOrd="0" presId="urn:microsoft.com/office/officeart/2008/layout/SquareAccentList"/>
    <dgm:cxn modelId="{8FBBEFDD-AFB7-427C-B389-9A1E59EAF92E}" type="presParOf" srcId="{6944041F-39ED-4A21-9997-598D8BD7E66D}" destId="{F76293F7-02BE-4862-A972-C490B924B1D6}" srcOrd="0" destOrd="0" presId="urn:microsoft.com/office/officeart/2008/layout/SquareAccentList"/>
    <dgm:cxn modelId="{2BFF02D5-8079-4E1F-AA53-964516BABC11}" type="presParOf" srcId="{6944041F-39ED-4A21-9997-598D8BD7E66D}" destId="{F1CEB14E-6ECC-449B-8890-1F06E8F059D5}" srcOrd="1" destOrd="0" presId="urn:microsoft.com/office/officeart/2008/layout/SquareAccentList"/>
    <dgm:cxn modelId="{649C3C26-C592-445A-9A95-8B31BE64E01C}" type="presParOf" srcId="{F38554EB-8E0D-40EB-983F-EA6D6F6411D4}" destId="{7FD4F2DC-0208-4F9D-B4AE-0B9EDF1EC3F0}" srcOrd="1" destOrd="0" presId="urn:microsoft.com/office/officeart/2008/layout/SquareAccentList"/>
    <dgm:cxn modelId="{E25A8A0F-9146-4153-BE73-CD9A0293B702}" type="presParOf" srcId="{7FD4F2DC-0208-4F9D-B4AE-0B9EDF1EC3F0}" destId="{FA33E640-4557-425C-B543-A39C06DDD573}" srcOrd="0" destOrd="0" presId="urn:microsoft.com/office/officeart/2008/layout/SquareAccentList"/>
    <dgm:cxn modelId="{A362EF7A-9C67-4B30-B30C-7D8C8772DD54}" type="presParOf" srcId="{7FD4F2DC-0208-4F9D-B4AE-0B9EDF1EC3F0}" destId="{3C32C6C0-95B5-4235-9DFE-08135CFF5250}" srcOrd="1" destOrd="0" presId="urn:microsoft.com/office/officeart/2008/layout/SquareAccentList"/>
    <dgm:cxn modelId="{8EA61F95-92C1-4FF2-8B56-D5CA91352EE2}" type="presParOf" srcId="{F38554EB-8E0D-40EB-983F-EA6D6F6411D4}" destId="{D692C10A-00E4-4898-9A73-4782E6EA89F3}" srcOrd="2" destOrd="0" presId="urn:microsoft.com/office/officeart/2008/layout/SquareAccentList"/>
    <dgm:cxn modelId="{8A172EB2-703F-4E2C-B5FB-98668E29F009}" type="presParOf" srcId="{D692C10A-00E4-4898-9A73-4782E6EA89F3}" destId="{8DE4F595-9FBD-496A-8D8C-769E23A1C543}" srcOrd="0" destOrd="0" presId="urn:microsoft.com/office/officeart/2008/layout/SquareAccentList"/>
    <dgm:cxn modelId="{44126267-C3AC-42A8-838A-B9DACE75C0F5}" type="presParOf" srcId="{D692C10A-00E4-4898-9A73-4782E6EA89F3}" destId="{AD788B99-B6DD-46E3-A62C-8EF1ECB7A760}" srcOrd="1" destOrd="0" presId="urn:microsoft.com/office/officeart/2008/layout/SquareAccentList"/>
    <dgm:cxn modelId="{775C1CAE-16FD-4B2C-BB99-D69E305FF5BA}" type="presParOf" srcId="{E350BFAB-B4F5-43FC-A616-842A6C802745}" destId="{0AFB733F-7604-4BC4-8DF1-198D1335C195}" srcOrd="1" destOrd="0" presId="urn:microsoft.com/office/officeart/2008/layout/SquareAccentList"/>
    <dgm:cxn modelId="{233B7F73-7345-4195-B46E-10F4299B06E8}" type="presParOf" srcId="{0AFB733F-7604-4BC4-8DF1-198D1335C195}" destId="{C24B8DD7-E4CC-41E8-ABD4-ED6654336B11}" srcOrd="0" destOrd="0" presId="urn:microsoft.com/office/officeart/2008/layout/SquareAccentList"/>
    <dgm:cxn modelId="{E68D275F-EB97-4D07-BCB0-C8A87E386701}" type="presParOf" srcId="{C24B8DD7-E4CC-41E8-ABD4-ED6654336B11}" destId="{9E075906-4789-4DFE-B412-51590F322C99}" srcOrd="0" destOrd="0" presId="urn:microsoft.com/office/officeart/2008/layout/SquareAccentList"/>
    <dgm:cxn modelId="{5845492C-4956-4C24-86FB-85935FAA732E}" type="presParOf" srcId="{C24B8DD7-E4CC-41E8-ABD4-ED6654336B11}" destId="{7D7ED0F4-D12E-4D2D-BF82-FC326F2C68C7}" srcOrd="1" destOrd="0" presId="urn:microsoft.com/office/officeart/2008/layout/SquareAccentList"/>
    <dgm:cxn modelId="{DD9F1EFB-A5D5-4BCC-98B8-A8E695E87779}" type="presParOf" srcId="{C24B8DD7-E4CC-41E8-ABD4-ED6654336B11}" destId="{C4A02016-5FB6-47C8-AF14-A3B75710F913}" srcOrd="2" destOrd="0" presId="urn:microsoft.com/office/officeart/2008/layout/SquareAccentList"/>
    <dgm:cxn modelId="{DD9C6DA9-819F-4C9B-AB80-9C2F0ED65C15}" type="presParOf" srcId="{0AFB733F-7604-4BC4-8DF1-198D1335C195}" destId="{57D03D64-CC22-4D5D-8AE6-2802637EE1D6}" srcOrd="1" destOrd="0" presId="urn:microsoft.com/office/officeart/2008/layout/SquareAccentList"/>
    <dgm:cxn modelId="{54AD21B1-7181-4C55-BD5B-B45D6517AA61}" type="presParOf" srcId="{57D03D64-CC22-4D5D-8AE6-2802637EE1D6}" destId="{47E19B96-6820-4B38-9497-9777F5CB08FE}" srcOrd="0" destOrd="0" presId="urn:microsoft.com/office/officeart/2008/layout/SquareAccentList"/>
    <dgm:cxn modelId="{EA58DFDA-A902-4698-9E50-4A96B2D6ECD5}" type="presParOf" srcId="{47E19B96-6820-4B38-9497-9777F5CB08FE}" destId="{843E4303-83FA-4874-9EAB-70BA8800832E}" srcOrd="0" destOrd="0" presId="urn:microsoft.com/office/officeart/2008/layout/SquareAccentList"/>
    <dgm:cxn modelId="{BDBAC145-CADF-462F-A633-7470905C9F7E}" type="presParOf" srcId="{47E19B96-6820-4B38-9497-9777F5CB08FE}" destId="{EC6FD92C-455B-4FBF-BDD3-F939F03A2D53}" srcOrd="1" destOrd="0" presId="urn:microsoft.com/office/officeart/2008/layout/SquareAccentList"/>
    <dgm:cxn modelId="{B7B8AA49-7999-4ED9-9DCE-43C98F0E569C}" type="presParOf" srcId="{57D03D64-CC22-4D5D-8AE6-2802637EE1D6}" destId="{5949BE34-B259-4C1B-8DBC-53F280FB5A6C}" srcOrd="1" destOrd="0" presId="urn:microsoft.com/office/officeart/2008/layout/SquareAccentList"/>
    <dgm:cxn modelId="{1A3AADD0-0EE2-4213-BA66-8950D02AE89D}" type="presParOf" srcId="{5949BE34-B259-4C1B-8DBC-53F280FB5A6C}" destId="{04955BC8-C492-4CA1-A007-F999F4723E28}" srcOrd="0" destOrd="0" presId="urn:microsoft.com/office/officeart/2008/layout/SquareAccentList"/>
    <dgm:cxn modelId="{5E2BC0FB-5E5E-477F-A9BE-A5D7550E8763}" type="presParOf" srcId="{5949BE34-B259-4C1B-8DBC-53F280FB5A6C}" destId="{A7453B28-EA4E-4D6E-9051-7653A211D548}" srcOrd="1" destOrd="0" presId="urn:microsoft.com/office/officeart/2008/layout/SquareAccentList"/>
    <dgm:cxn modelId="{5DB03124-1BEE-4938-BE81-CCEBA1B51912}" type="presParOf" srcId="{57D03D64-CC22-4D5D-8AE6-2802637EE1D6}" destId="{976AE858-66E7-46C7-914A-4CAEEC9CDF3E}" srcOrd="2" destOrd="0" presId="urn:microsoft.com/office/officeart/2008/layout/SquareAccentList"/>
    <dgm:cxn modelId="{46CFDA46-7926-4108-BB64-F70645A3B813}" type="presParOf" srcId="{976AE858-66E7-46C7-914A-4CAEEC9CDF3E}" destId="{4B8E9672-4297-4515-A4F2-E5ACF7D1CDF2}" srcOrd="0" destOrd="0" presId="urn:microsoft.com/office/officeart/2008/layout/SquareAccentList"/>
    <dgm:cxn modelId="{6354B66D-A4EF-4372-966D-A4DDA5971F1B}" type="presParOf" srcId="{976AE858-66E7-46C7-914A-4CAEEC9CDF3E}" destId="{D5FF8B8E-B6B5-4E88-82E5-85EE6B06FA1C}" srcOrd="1" destOrd="0" presId="urn:microsoft.com/office/officeart/2008/layout/Square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58282C-6189-4FC5-AE90-69D9875243E3}" type="doc">
      <dgm:prSet loTypeId="urn:microsoft.com/office/officeart/2008/layout/PictureStrips" loCatId="list" qsTypeId="urn:microsoft.com/office/officeart/2005/8/quickstyle/3d3" qsCatId="3D" csTypeId="urn:microsoft.com/office/officeart/2005/8/colors/colorful1" csCatId="colorful" phldr="1"/>
      <dgm:spPr/>
      <dgm:t>
        <a:bodyPr/>
        <a:lstStyle/>
        <a:p>
          <a:endParaRPr lang="es-MX"/>
        </a:p>
      </dgm:t>
    </dgm:pt>
    <dgm:pt modelId="{89DED9DB-4CAD-48B6-B988-5FB8C4C0E9D3}">
      <dgm:prSet phldrT="[Texto]" custT="1"/>
      <dgm:spPr/>
      <dgm:t>
        <a:bodyPr/>
        <a:lstStyle/>
        <a:p>
          <a:r>
            <a:rPr lang="es-MX" sz="2000" dirty="0" smtClean="0">
              <a:latin typeface="Arial" pitchFamily="34" charset="0"/>
              <a:cs typeface="Arial" pitchFamily="34" charset="0"/>
            </a:rPr>
            <a:t>ESTANDARIZACIÓN DE LOS PRODUCTOS</a:t>
          </a:r>
          <a:endParaRPr lang="es-MX" sz="2000" dirty="0">
            <a:latin typeface="Arial" pitchFamily="34" charset="0"/>
            <a:cs typeface="Arial" pitchFamily="34" charset="0"/>
          </a:endParaRPr>
        </a:p>
      </dgm:t>
    </dgm:pt>
    <dgm:pt modelId="{A9B6B12E-2098-4FFD-8EE4-C57BA4BD5E7E}" type="parTrans" cxnId="{53D65D0B-BF85-4F34-8C05-2B6ACF5A35B5}">
      <dgm:prSet/>
      <dgm:spPr/>
      <dgm:t>
        <a:bodyPr/>
        <a:lstStyle/>
        <a:p>
          <a:endParaRPr lang="es-MX"/>
        </a:p>
      </dgm:t>
    </dgm:pt>
    <dgm:pt modelId="{8076BC36-0676-42D4-8C7C-5A68E445315A}" type="sibTrans" cxnId="{53D65D0B-BF85-4F34-8C05-2B6ACF5A35B5}">
      <dgm:prSet/>
      <dgm:spPr/>
      <dgm:t>
        <a:bodyPr/>
        <a:lstStyle/>
        <a:p>
          <a:endParaRPr lang="es-MX"/>
        </a:p>
      </dgm:t>
    </dgm:pt>
    <dgm:pt modelId="{BFB232A5-7BAB-4F89-97D7-F1FFF0799C1B}">
      <dgm:prSet phldrT="[Texto]" custT="1"/>
      <dgm:spPr/>
      <dgm:t>
        <a:bodyPr/>
        <a:lstStyle/>
        <a:p>
          <a:r>
            <a:rPr lang="es-MX" sz="2000" dirty="0" smtClean="0">
              <a:latin typeface="Arial" pitchFamily="34" charset="0"/>
              <a:cs typeface="Arial" pitchFamily="34" charset="0"/>
            </a:rPr>
            <a:t>ESTANDARIZACIÓN DE LAS RUTINAS DE PRODUCCIÓN</a:t>
          </a:r>
          <a:endParaRPr lang="es-MX" sz="2000" dirty="0">
            <a:latin typeface="Arial" pitchFamily="34" charset="0"/>
            <a:cs typeface="Arial" pitchFamily="34" charset="0"/>
          </a:endParaRPr>
        </a:p>
      </dgm:t>
    </dgm:pt>
    <dgm:pt modelId="{4FCE41ED-9128-4205-8AD2-5923599C33AE}" type="parTrans" cxnId="{B2A6901B-29B0-4598-A816-238989EE1F5B}">
      <dgm:prSet/>
      <dgm:spPr/>
      <dgm:t>
        <a:bodyPr/>
        <a:lstStyle/>
        <a:p>
          <a:endParaRPr lang="es-MX"/>
        </a:p>
      </dgm:t>
    </dgm:pt>
    <dgm:pt modelId="{09451FFE-E6B5-4B9D-BD8C-FF515E616B39}" type="sibTrans" cxnId="{B2A6901B-29B0-4598-A816-238989EE1F5B}">
      <dgm:prSet/>
      <dgm:spPr/>
      <dgm:t>
        <a:bodyPr/>
        <a:lstStyle/>
        <a:p>
          <a:endParaRPr lang="es-MX"/>
        </a:p>
      </dgm:t>
    </dgm:pt>
    <dgm:pt modelId="{9EEC9A99-1C20-4C3D-9660-295C3E2260A5}">
      <dgm:prSet phldrT="[Texto]" custT="1"/>
      <dgm:spPr/>
      <dgm:t>
        <a:bodyPr/>
        <a:lstStyle/>
        <a:p>
          <a:r>
            <a:rPr lang="es-MX" sz="2000" dirty="0" smtClean="0">
              <a:latin typeface="Arial" pitchFamily="34" charset="0"/>
              <a:cs typeface="Arial" pitchFamily="34" charset="0"/>
            </a:rPr>
            <a:t>ESTANDARIZACIÓN DE LAS RUTINAS DE OPERACIÓN</a:t>
          </a:r>
          <a:endParaRPr lang="es-MX" sz="2000" dirty="0">
            <a:latin typeface="Arial" pitchFamily="34" charset="0"/>
            <a:cs typeface="Arial" pitchFamily="34" charset="0"/>
          </a:endParaRPr>
        </a:p>
      </dgm:t>
    </dgm:pt>
    <dgm:pt modelId="{A0526FF5-F2D3-4281-9648-2B20B42FC3BB}" type="parTrans" cxnId="{ABE60D93-D3FD-4FC7-A2FC-5B2B8B15E139}">
      <dgm:prSet/>
      <dgm:spPr/>
      <dgm:t>
        <a:bodyPr/>
        <a:lstStyle/>
        <a:p>
          <a:endParaRPr lang="es-MX"/>
        </a:p>
      </dgm:t>
    </dgm:pt>
    <dgm:pt modelId="{37183D31-20AA-4216-BEE9-D18F601F932C}" type="sibTrans" cxnId="{ABE60D93-D3FD-4FC7-A2FC-5B2B8B15E139}">
      <dgm:prSet/>
      <dgm:spPr/>
      <dgm:t>
        <a:bodyPr/>
        <a:lstStyle/>
        <a:p>
          <a:endParaRPr lang="es-MX"/>
        </a:p>
      </dgm:t>
    </dgm:pt>
    <dgm:pt modelId="{475D0988-9388-4DDB-BEA7-4C8C0F2D3566}" type="pres">
      <dgm:prSet presAssocID="{EA58282C-6189-4FC5-AE90-69D9875243E3}" presName="Name0" presStyleCnt="0">
        <dgm:presLayoutVars>
          <dgm:dir/>
          <dgm:resizeHandles val="exact"/>
        </dgm:presLayoutVars>
      </dgm:prSet>
      <dgm:spPr/>
      <dgm:t>
        <a:bodyPr/>
        <a:lstStyle/>
        <a:p>
          <a:endParaRPr lang="es-MX"/>
        </a:p>
      </dgm:t>
    </dgm:pt>
    <dgm:pt modelId="{7748EB9C-F8D9-4579-8814-4460E2A4679B}" type="pres">
      <dgm:prSet presAssocID="{89DED9DB-4CAD-48B6-B988-5FB8C4C0E9D3}" presName="composite" presStyleCnt="0"/>
      <dgm:spPr/>
    </dgm:pt>
    <dgm:pt modelId="{75FF206D-99ED-4CA6-8BF6-B91EF9E692B8}" type="pres">
      <dgm:prSet presAssocID="{89DED9DB-4CAD-48B6-B988-5FB8C4C0E9D3}" presName="rect1" presStyleLbl="trAlignAcc1" presStyleIdx="0" presStyleCnt="3">
        <dgm:presLayoutVars>
          <dgm:bulletEnabled val="1"/>
        </dgm:presLayoutVars>
      </dgm:prSet>
      <dgm:spPr/>
      <dgm:t>
        <a:bodyPr/>
        <a:lstStyle/>
        <a:p>
          <a:endParaRPr lang="es-MX"/>
        </a:p>
      </dgm:t>
    </dgm:pt>
    <dgm:pt modelId="{6CB28F98-A8A6-41C0-AF17-7BB81B06C2CD}" type="pres">
      <dgm:prSet presAssocID="{89DED9DB-4CAD-48B6-B988-5FB8C4C0E9D3}" presName="rect2" presStyleLbl="fgImgPlace1" presStyleIdx="0" presStyleCnt="3"/>
      <dgm:spPr>
        <a:blipFill rotWithShape="1">
          <a:blip xmlns:r="http://schemas.openxmlformats.org/officeDocument/2006/relationships" r:embed="rId1">
            <a:duotone>
              <a:schemeClr val="accent2">
                <a:hueOff val="0"/>
                <a:satOff val="0"/>
                <a:lumOff val="0"/>
                <a:alphaOff val="0"/>
                <a:shade val="20000"/>
                <a:satMod val="200000"/>
              </a:schemeClr>
              <a:schemeClr val="accent2">
                <a:hueOff val="0"/>
                <a:satOff val="0"/>
                <a:lumOff val="0"/>
                <a:alphaOff val="0"/>
                <a:tint val="12000"/>
                <a:satMod val="190000"/>
              </a:schemeClr>
            </a:duotone>
          </a:blip>
          <a:stretch>
            <a:fillRect/>
          </a:stretch>
        </a:blipFill>
      </dgm:spPr>
      <dgm:t>
        <a:bodyPr/>
        <a:lstStyle/>
        <a:p>
          <a:endParaRPr lang="es-MX"/>
        </a:p>
      </dgm:t>
    </dgm:pt>
    <dgm:pt modelId="{3AF0FB29-659F-4B4A-8BCE-4D57A2F97B35}" type="pres">
      <dgm:prSet presAssocID="{8076BC36-0676-42D4-8C7C-5A68E445315A}" presName="sibTrans" presStyleCnt="0"/>
      <dgm:spPr/>
    </dgm:pt>
    <dgm:pt modelId="{397404CB-67D5-4138-8789-50A4EE1E5655}" type="pres">
      <dgm:prSet presAssocID="{BFB232A5-7BAB-4F89-97D7-F1FFF0799C1B}" presName="composite" presStyleCnt="0"/>
      <dgm:spPr/>
    </dgm:pt>
    <dgm:pt modelId="{52F1EEA1-D2A6-440E-90CF-1D585743FAEF}" type="pres">
      <dgm:prSet presAssocID="{BFB232A5-7BAB-4F89-97D7-F1FFF0799C1B}" presName="rect1" presStyleLbl="trAlignAcc1" presStyleIdx="1" presStyleCnt="3">
        <dgm:presLayoutVars>
          <dgm:bulletEnabled val="1"/>
        </dgm:presLayoutVars>
      </dgm:prSet>
      <dgm:spPr/>
      <dgm:t>
        <a:bodyPr/>
        <a:lstStyle/>
        <a:p>
          <a:endParaRPr lang="es-MX"/>
        </a:p>
      </dgm:t>
    </dgm:pt>
    <dgm:pt modelId="{B247CB2E-D975-49DA-B847-7471940DEEA7}" type="pres">
      <dgm:prSet presAssocID="{BFB232A5-7BAB-4F89-97D7-F1FFF0799C1B}" presName="rect2" presStyleLbl="fgImgPlace1" presStyleIdx="1" presStyleCnt="3"/>
      <dgm:spPr>
        <a:blipFill rotWithShape="1">
          <a:blip xmlns:r="http://schemas.openxmlformats.org/officeDocument/2006/relationships" r:embed="rId2">
            <a:duotone>
              <a:schemeClr val="accent3">
                <a:hueOff val="0"/>
                <a:satOff val="0"/>
                <a:lumOff val="0"/>
                <a:alphaOff val="0"/>
                <a:shade val="20000"/>
                <a:satMod val="200000"/>
              </a:schemeClr>
              <a:schemeClr val="accent3">
                <a:hueOff val="0"/>
                <a:satOff val="0"/>
                <a:lumOff val="0"/>
                <a:alphaOff val="0"/>
                <a:tint val="12000"/>
                <a:satMod val="190000"/>
              </a:schemeClr>
            </a:duotone>
          </a:blip>
          <a:stretch>
            <a:fillRect/>
          </a:stretch>
        </a:blipFill>
      </dgm:spPr>
      <dgm:t>
        <a:bodyPr/>
        <a:lstStyle/>
        <a:p>
          <a:endParaRPr lang="es-MX"/>
        </a:p>
      </dgm:t>
    </dgm:pt>
    <dgm:pt modelId="{8779C1D7-5811-4199-BFC7-20B0F6E9F028}" type="pres">
      <dgm:prSet presAssocID="{09451FFE-E6B5-4B9D-BD8C-FF515E616B39}" presName="sibTrans" presStyleCnt="0"/>
      <dgm:spPr/>
    </dgm:pt>
    <dgm:pt modelId="{444CCCFF-1C0C-4F2B-AB13-E745251F5720}" type="pres">
      <dgm:prSet presAssocID="{9EEC9A99-1C20-4C3D-9660-295C3E2260A5}" presName="composite" presStyleCnt="0"/>
      <dgm:spPr/>
    </dgm:pt>
    <dgm:pt modelId="{C9BF5E3F-8194-4252-BD63-05C5965253B9}" type="pres">
      <dgm:prSet presAssocID="{9EEC9A99-1C20-4C3D-9660-295C3E2260A5}" presName="rect1" presStyleLbl="trAlignAcc1" presStyleIdx="2" presStyleCnt="3">
        <dgm:presLayoutVars>
          <dgm:bulletEnabled val="1"/>
        </dgm:presLayoutVars>
      </dgm:prSet>
      <dgm:spPr/>
      <dgm:t>
        <a:bodyPr/>
        <a:lstStyle/>
        <a:p>
          <a:endParaRPr lang="es-MX"/>
        </a:p>
      </dgm:t>
    </dgm:pt>
    <dgm:pt modelId="{D7EF027D-AD4A-4B07-9C5D-F6FB71600649}" type="pres">
      <dgm:prSet presAssocID="{9EEC9A99-1C20-4C3D-9660-295C3E2260A5}" presName="rect2" presStyleLbl="fgImgPlace1" presStyleIdx="2" presStyleCnt="3"/>
      <dgm:spPr>
        <a:blipFill rotWithShape="1">
          <a:blip xmlns:r="http://schemas.openxmlformats.org/officeDocument/2006/relationships" r:embed="rId3">
            <a:duotone>
              <a:schemeClr val="accent4">
                <a:hueOff val="0"/>
                <a:satOff val="0"/>
                <a:lumOff val="0"/>
                <a:alphaOff val="0"/>
                <a:shade val="20000"/>
                <a:satMod val="200000"/>
              </a:schemeClr>
              <a:schemeClr val="accent4">
                <a:hueOff val="0"/>
                <a:satOff val="0"/>
                <a:lumOff val="0"/>
                <a:alphaOff val="0"/>
                <a:tint val="12000"/>
                <a:satMod val="190000"/>
              </a:schemeClr>
            </a:duotone>
          </a:blip>
          <a:stretch>
            <a:fillRect/>
          </a:stretch>
        </a:blipFill>
      </dgm:spPr>
      <dgm:t>
        <a:bodyPr/>
        <a:lstStyle/>
        <a:p>
          <a:endParaRPr lang="es-MX"/>
        </a:p>
      </dgm:t>
    </dgm:pt>
  </dgm:ptLst>
  <dgm:cxnLst>
    <dgm:cxn modelId="{2D22BCAB-B351-4AA5-B319-E7DCAE8CA22B}" type="presOf" srcId="{BFB232A5-7BAB-4F89-97D7-F1FFF0799C1B}" destId="{52F1EEA1-D2A6-440E-90CF-1D585743FAEF}" srcOrd="0" destOrd="0" presId="urn:microsoft.com/office/officeart/2008/layout/PictureStrips"/>
    <dgm:cxn modelId="{9794C41A-A652-4A21-9BD7-A299C25B4C24}" type="presOf" srcId="{9EEC9A99-1C20-4C3D-9660-295C3E2260A5}" destId="{C9BF5E3F-8194-4252-BD63-05C5965253B9}" srcOrd="0" destOrd="0" presId="urn:microsoft.com/office/officeart/2008/layout/PictureStrips"/>
    <dgm:cxn modelId="{B2A6901B-29B0-4598-A816-238989EE1F5B}" srcId="{EA58282C-6189-4FC5-AE90-69D9875243E3}" destId="{BFB232A5-7BAB-4F89-97D7-F1FFF0799C1B}" srcOrd="1" destOrd="0" parTransId="{4FCE41ED-9128-4205-8AD2-5923599C33AE}" sibTransId="{09451FFE-E6B5-4B9D-BD8C-FF515E616B39}"/>
    <dgm:cxn modelId="{ABE60D93-D3FD-4FC7-A2FC-5B2B8B15E139}" srcId="{EA58282C-6189-4FC5-AE90-69D9875243E3}" destId="{9EEC9A99-1C20-4C3D-9660-295C3E2260A5}" srcOrd="2" destOrd="0" parTransId="{A0526FF5-F2D3-4281-9648-2B20B42FC3BB}" sibTransId="{37183D31-20AA-4216-BEE9-D18F601F932C}"/>
    <dgm:cxn modelId="{4CA910EF-AEEE-42FB-A55E-816A203BC9B6}" type="presOf" srcId="{89DED9DB-4CAD-48B6-B988-5FB8C4C0E9D3}" destId="{75FF206D-99ED-4CA6-8BF6-B91EF9E692B8}" srcOrd="0" destOrd="0" presId="urn:microsoft.com/office/officeart/2008/layout/PictureStrips"/>
    <dgm:cxn modelId="{53D65D0B-BF85-4F34-8C05-2B6ACF5A35B5}" srcId="{EA58282C-6189-4FC5-AE90-69D9875243E3}" destId="{89DED9DB-4CAD-48B6-B988-5FB8C4C0E9D3}" srcOrd="0" destOrd="0" parTransId="{A9B6B12E-2098-4FFD-8EE4-C57BA4BD5E7E}" sibTransId="{8076BC36-0676-42D4-8C7C-5A68E445315A}"/>
    <dgm:cxn modelId="{221667A0-67BC-4CC7-BC33-C804881C3718}" type="presOf" srcId="{EA58282C-6189-4FC5-AE90-69D9875243E3}" destId="{475D0988-9388-4DDB-BEA7-4C8C0F2D3566}" srcOrd="0" destOrd="0" presId="urn:microsoft.com/office/officeart/2008/layout/PictureStrips"/>
    <dgm:cxn modelId="{02CBBA5D-EC7D-485E-BDC6-69A9240E8AEA}" type="presParOf" srcId="{475D0988-9388-4DDB-BEA7-4C8C0F2D3566}" destId="{7748EB9C-F8D9-4579-8814-4460E2A4679B}" srcOrd="0" destOrd="0" presId="urn:microsoft.com/office/officeart/2008/layout/PictureStrips"/>
    <dgm:cxn modelId="{4D95E183-669C-4F8B-8B61-81889354D4E2}" type="presParOf" srcId="{7748EB9C-F8D9-4579-8814-4460E2A4679B}" destId="{75FF206D-99ED-4CA6-8BF6-B91EF9E692B8}" srcOrd="0" destOrd="0" presId="urn:microsoft.com/office/officeart/2008/layout/PictureStrips"/>
    <dgm:cxn modelId="{EB4A5FDD-0668-4A1D-A4DF-F2C35CBF40D0}" type="presParOf" srcId="{7748EB9C-F8D9-4579-8814-4460E2A4679B}" destId="{6CB28F98-A8A6-41C0-AF17-7BB81B06C2CD}" srcOrd="1" destOrd="0" presId="urn:microsoft.com/office/officeart/2008/layout/PictureStrips"/>
    <dgm:cxn modelId="{4B7B397D-A392-43F4-B3C7-40E95047C2B9}" type="presParOf" srcId="{475D0988-9388-4DDB-BEA7-4C8C0F2D3566}" destId="{3AF0FB29-659F-4B4A-8BCE-4D57A2F97B35}" srcOrd="1" destOrd="0" presId="urn:microsoft.com/office/officeart/2008/layout/PictureStrips"/>
    <dgm:cxn modelId="{B6CBE4AB-3697-46E4-A0C6-ECFAA9E2E2D2}" type="presParOf" srcId="{475D0988-9388-4DDB-BEA7-4C8C0F2D3566}" destId="{397404CB-67D5-4138-8789-50A4EE1E5655}" srcOrd="2" destOrd="0" presId="urn:microsoft.com/office/officeart/2008/layout/PictureStrips"/>
    <dgm:cxn modelId="{1AC9BB74-6AD8-4286-8352-DBCEFC9A787A}" type="presParOf" srcId="{397404CB-67D5-4138-8789-50A4EE1E5655}" destId="{52F1EEA1-D2A6-440E-90CF-1D585743FAEF}" srcOrd="0" destOrd="0" presId="urn:microsoft.com/office/officeart/2008/layout/PictureStrips"/>
    <dgm:cxn modelId="{DEC37779-D59C-4872-8E2A-03E0774EFEB9}" type="presParOf" srcId="{397404CB-67D5-4138-8789-50A4EE1E5655}" destId="{B247CB2E-D975-49DA-B847-7471940DEEA7}" srcOrd="1" destOrd="0" presId="urn:microsoft.com/office/officeart/2008/layout/PictureStrips"/>
    <dgm:cxn modelId="{0BDDB3F3-69A3-4ABC-994A-D07B9A7C7861}" type="presParOf" srcId="{475D0988-9388-4DDB-BEA7-4C8C0F2D3566}" destId="{8779C1D7-5811-4199-BFC7-20B0F6E9F028}" srcOrd="3" destOrd="0" presId="urn:microsoft.com/office/officeart/2008/layout/PictureStrips"/>
    <dgm:cxn modelId="{6168684D-0526-4630-8DBA-8A890C65E3E1}" type="presParOf" srcId="{475D0988-9388-4DDB-BEA7-4C8C0F2D3566}" destId="{444CCCFF-1C0C-4F2B-AB13-E745251F5720}" srcOrd="4" destOrd="0" presId="urn:microsoft.com/office/officeart/2008/layout/PictureStrips"/>
    <dgm:cxn modelId="{A66E810D-AA23-444A-8A8C-601A03D26ED3}" type="presParOf" srcId="{444CCCFF-1C0C-4F2B-AB13-E745251F5720}" destId="{C9BF5E3F-8194-4252-BD63-05C5965253B9}" srcOrd="0" destOrd="0" presId="urn:microsoft.com/office/officeart/2008/layout/PictureStrips"/>
    <dgm:cxn modelId="{A984B7CA-B842-4BC5-BA3B-38B8F90EB8CB}" type="presParOf" srcId="{444CCCFF-1C0C-4F2B-AB13-E745251F5720}" destId="{D7EF027D-AD4A-4B07-9C5D-F6FB71600649}"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A52E9992-20AC-4385-9EFE-5F7E399716CB}" type="doc">
      <dgm:prSet loTypeId="urn:microsoft.com/office/officeart/2008/layout/VerticalCurvedList" loCatId="list" qsTypeId="urn:microsoft.com/office/officeart/2005/8/quickstyle/3d3" qsCatId="3D" csTypeId="urn:microsoft.com/office/officeart/2005/8/colors/colorful1" csCatId="colorful" phldr="1"/>
      <dgm:spPr/>
      <dgm:t>
        <a:bodyPr/>
        <a:lstStyle/>
        <a:p>
          <a:endParaRPr lang="es-MX"/>
        </a:p>
      </dgm:t>
    </dgm:pt>
    <dgm:pt modelId="{5EE5283F-00F8-4E1B-B85C-9AE8470DB89A}">
      <dgm:prSet phldrT="[Texto]" custT="1"/>
      <dgm:spPr/>
      <dgm:t>
        <a:bodyPr/>
        <a:lstStyle/>
        <a:p>
          <a:r>
            <a:rPr lang="es-MX" sz="2200" dirty="0" smtClean="0">
              <a:latin typeface="Arial" pitchFamily="34" charset="0"/>
              <a:cs typeface="Arial" pitchFamily="34" charset="0"/>
            </a:rPr>
            <a:t>MANEJO DE MATERIALES</a:t>
          </a:r>
          <a:r>
            <a:rPr lang="es-MX" sz="2000" dirty="0" smtClean="0">
              <a:latin typeface="Arial" pitchFamily="34" charset="0"/>
              <a:cs typeface="Arial" pitchFamily="34" charset="0"/>
            </a:rPr>
            <a:t>	</a:t>
          </a:r>
          <a:endParaRPr lang="es-MX" sz="2000" dirty="0">
            <a:latin typeface="Arial" pitchFamily="34" charset="0"/>
            <a:cs typeface="Arial" pitchFamily="34" charset="0"/>
          </a:endParaRPr>
        </a:p>
      </dgm:t>
    </dgm:pt>
    <dgm:pt modelId="{F2608F9C-CBFC-4C2D-8DD5-E2B53D7923F6}" type="parTrans" cxnId="{6F60594D-C519-4F99-B16F-0FF26864A76F}">
      <dgm:prSet/>
      <dgm:spPr/>
      <dgm:t>
        <a:bodyPr/>
        <a:lstStyle/>
        <a:p>
          <a:endParaRPr lang="es-MX"/>
        </a:p>
      </dgm:t>
    </dgm:pt>
    <dgm:pt modelId="{30800245-A006-42A9-BC60-98663D8336F0}" type="sibTrans" cxnId="{6F60594D-C519-4F99-B16F-0FF26864A76F}">
      <dgm:prSet/>
      <dgm:spPr/>
      <dgm:t>
        <a:bodyPr/>
        <a:lstStyle/>
        <a:p>
          <a:endParaRPr lang="es-MX"/>
        </a:p>
      </dgm:t>
    </dgm:pt>
    <dgm:pt modelId="{7EE61D53-1D91-4D63-B981-6C45D1056120}">
      <dgm:prSet phldrT="[Texto]" custT="1"/>
      <dgm:spPr/>
      <dgm:t>
        <a:bodyPr/>
        <a:lstStyle/>
        <a:p>
          <a:r>
            <a:rPr lang="es-MX" sz="2200" dirty="0" smtClean="0">
              <a:latin typeface="Arial" pitchFamily="34" charset="0"/>
              <a:cs typeface="Arial" pitchFamily="34" charset="0"/>
            </a:rPr>
            <a:t>MANEJO DE EQUIPO Y HERRAMIENTAS</a:t>
          </a:r>
          <a:endParaRPr lang="es-MX" sz="2200" dirty="0">
            <a:latin typeface="Arial" pitchFamily="34" charset="0"/>
            <a:cs typeface="Arial" pitchFamily="34" charset="0"/>
          </a:endParaRPr>
        </a:p>
      </dgm:t>
    </dgm:pt>
    <dgm:pt modelId="{70FDF715-CA50-4E36-AEE0-C22D7312E638}" type="parTrans" cxnId="{D448BBCB-6290-4892-A2AA-19E9768E3E75}">
      <dgm:prSet/>
      <dgm:spPr/>
      <dgm:t>
        <a:bodyPr/>
        <a:lstStyle/>
        <a:p>
          <a:endParaRPr lang="es-MX"/>
        </a:p>
      </dgm:t>
    </dgm:pt>
    <dgm:pt modelId="{D9950CC0-E44A-41BA-BC96-FC6722205DA9}" type="sibTrans" cxnId="{D448BBCB-6290-4892-A2AA-19E9768E3E75}">
      <dgm:prSet/>
      <dgm:spPr/>
      <dgm:t>
        <a:bodyPr/>
        <a:lstStyle/>
        <a:p>
          <a:endParaRPr lang="es-MX"/>
        </a:p>
      </dgm:t>
    </dgm:pt>
    <dgm:pt modelId="{75ADBA3D-E080-48E2-87A8-88E1CC85D96C}">
      <dgm:prSet phldrT="[Texto]" custT="1"/>
      <dgm:spPr/>
      <dgm:t>
        <a:bodyPr/>
        <a:lstStyle/>
        <a:p>
          <a:r>
            <a:rPr lang="es-MX" sz="2200" dirty="0" smtClean="0">
              <a:latin typeface="Arial" pitchFamily="34" charset="0"/>
              <a:cs typeface="Arial" pitchFamily="34" charset="0"/>
            </a:rPr>
            <a:t>MANEJO DE PRODUCTOS ELABORADOS</a:t>
          </a:r>
        </a:p>
      </dgm:t>
    </dgm:pt>
    <dgm:pt modelId="{2CF2DCD5-C1F0-4661-AF1D-9BF381939FE4}" type="parTrans" cxnId="{61AFBCA4-E21B-4CA3-85CF-DA91045B5E9F}">
      <dgm:prSet/>
      <dgm:spPr/>
      <dgm:t>
        <a:bodyPr/>
        <a:lstStyle/>
        <a:p>
          <a:endParaRPr lang="es-MX"/>
        </a:p>
      </dgm:t>
    </dgm:pt>
    <dgm:pt modelId="{2B6E737E-B7CB-466B-B608-7058C570FA7F}" type="sibTrans" cxnId="{61AFBCA4-E21B-4CA3-85CF-DA91045B5E9F}">
      <dgm:prSet/>
      <dgm:spPr/>
      <dgm:t>
        <a:bodyPr/>
        <a:lstStyle/>
        <a:p>
          <a:endParaRPr lang="es-MX"/>
        </a:p>
      </dgm:t>
    </dgm:pt>
    <dgm:pt modelId="{00BFC8C1-D928-4DFE-B4B5-7C5614D3BD9A}" type="pres">
      <dgm:prSet presAssocID="{A52E9992-20AC-4385-9EFE-5F7E399716CB}" presName="Name0" presStyleCnt="0">
        <dgm:presLayoutVars>
          <dgm:chMax val="7"/>
          <dgm:chPref val="7"/>
          <dgm:dir/>
        </dgm:presLayoutVars>
      </dgm:prSet>
      <dgm:spPr/>
      <dgm:t>
        <a:bodyPr/>
        <a:lstStyle/>
        <a:p>
          <a:endParaRPr lang="es-MX"/>
        </a:p>
      </dgm:t>
    </dgm:pt>
    <dgm:pt modelId="{CD50332A-74A9-4392-BCAB-97450545D213}" type="pres">
      <dgm:prSet presAssocID="{A52E9992-20AC-4385-9EFE-5F7E399716CB}" presName="Name1" presStyleCnt="0"/>
      <dgm:spPr/>
    </dgm:pt>
    <dgm:pt modelId="{71B5BBEF-F778-4CA0-95D4-B4E6540E7DF8}" type="pres">
      <dgm:prSet presAssocID="{A52E9992-20AC-4385-9EFE-5F7E399716CB}" presName="cycle" presStyleCnt="0"/>
      <dgm:spPr/>
    </dgm:pt>
    <dgm:pt modelId="{4984A881-EBBB-4F2E-8AB7-1647AF3E771C}" type="pres">
      <dgm:prSet presAssocID="{A52E9992-20AC-4385-9EFE-5F7E399716CB}" presName="srcNode" presStyleLbl="node1" presStyleIdx="0" presStyleCnt="3"/>
      <dgm:spPr/>
    </dgm:pt>
    <dgm:pt modelId="{16F04D5D-6EFA-448B-B4B6-51C9187B2890}" type="pres">
      <dgm:prSet presAssocID="{A52E9992-20AC-4385-9EFE-5F7E399716CB}" presName="conn" presStyleLbl="parChTrans1D2" presStyleIdx="0" presStyleCnt="1"/>
      <dgm:spPr/>
      <dgm:t>
        <a:bodyPr/>
        <a:lstStyle/>
        <a:p>
          <a:endParaRPr lang="es-MX"/>
        </a:p>
      </dgm:t>
    </dgm:pt>
    <dgm:pt modelId="{691B718F-CB74-4876-9EEA-0993646A2D7A}" type="pres">
      <dgm:prSet presAssocID="{A52E9992-20AC-4385-9EFE-5F7E399716CB}" presName="extraNode" presStyleLbl="node1" presStyleIdx="0" presStyleCnt="3"/>
      <dgm:spPr/>
    </dgm:pt>
    <dgm:pt modelId="{F1298E5B-C5D9-466A-BED7-CF3A10F14EE4}" type="pres">
      <dgm:prSet presAssocID="{A52E9992-20AC-4385-9EFE-5F7E399716CB}" presName="dstNode" presStyleLbl="node1" presStyleIdx="0" presStyleCnt="3"/>
      <dgm:spPr/>
    </dgm:pt>
    <dgm:pt modelId="{DEA77D3B-EE69-4C42-9B67-BF7573B229F7}" type="pres">
      <dgm:prSet presAssocID="{5EE5283F-00F8-4E1B-B85C-9AE8470DB89A}" presName="text_1" presStyleLbl="node1" presStyleIdx="0" presStyleCnt="3">
        <dgm:presLayoutVars>
          <dgm:bulletEnabled val="1"/>
        </dgm:presLayoutVars>
      </dgm:prSet>
      <dgm:spPr/>
      <dgm:t>
        <a:bodyPr/>
        <a:lstStyle/>
        <a:p>
          <a:endParaRPr lang="es-MX"/>
        </a:p>
      </dgm:t>
    </dgm:pt>
    <dgm:pt modelId="{9ECB25FB-F9A2-44C5-ACAC-C837AA3A1095}" type="pres">
      <dgm:prSet presAssocID="{5EE5283F-00F8-4E1B-B85C-9AE8470DB89A}" presName="accent_1" presStyleCnt="0"/>
      <dgm:spPr/>
    </dgm:pt>
    <dgm:pt modelId="{45E39732-9EF7-4F66-86D9-E6376E55E835}" type="pres">
      <dgm:prSet presAssocID="{5EE5283F-00F8-4E1B-B85C-9AE8470DB89A}" presName="accentRepeatNode" presStyleLbl="solidFgAcc1" presStyleIdx="0" presStyleCnt="3"/>
      <dgm:spPr>
        <a:blipFill rotWithShape="0">
          <a:blip xmlns:r="http://schemas.openxmlformats.org/officeDocument/2006/relationships" r:embed="rId1"/>
          <a:stretch>
            <a:fillRect/>
          </a:stretch>
        </a:blipFill>
      </dgm:spPr>
    </dgm:pt>
    <dgm:pt modelId="{8008E9D9-82A0-440F-AF52-63D29CECA3E4}" type="pres">
      <dgm:prSet presAssocID="{7EE61D53-1D91-4D63-B981-6C45D1056120}" presName="text_2" presStyleLbl="node1" presStyleIdx="1" presStyleCnt="3">
        <dgm:presLayoutVars>
          <dgm:bulletEnabled val="1"/>
        </dgm:presLayoutVars>
      </dgm:prSet>
      <dgm:spPr/>
      <dgm:t>
        <a:bodyPr/>
        <a:lstStyle/>
        <a:p>
          <a:endParaRPr lang="es-MX"/>
        </a:p>
      </dgm:t>
    </dgm:pt>
    <dgm:pt modelId="{D4B57ADE-9B10-4A9E-ADE8-D3A9FEE66E72}" type="pres">
      <dgm:prSet presAssocID="{7EE61D53-1D91-4D63-B981-6C45D1056120}" presName="accent_2" presStyleCnt="0"/>
      <dgm:spPr/>
    </dgm:pt>
    <dgm:pt modelId="{E75C4DBA-7F7D-4AB9-B05E-FC7E966646D2}" type="pres">
      <dgm:prSet presAssocID="{7EE61D53-1D91-4D63-B981-6C45D1056120}" presName="accentRepeatNode" presStyleLbl="solidFgAcc1" presStyleIdx="1" presStyleCnt="3"/>
      <dgm:spPr>
        <a:blipFill rotWithShape="0">
          <a:blip xmlns:r="http://schemas.openxmlformats.org/officeDocument/2006/relationships" r:embed="rId2"/>
          <a:stretch>
            <a:fillRect/>
          </a:stretch>
        </a:blipFill>
      </dgm:spPr>
    </dgm:pt>
    <dgm:pt modelId="{F2A0796D-FD0B-4B86-B121-64AE6AC35806}" type="pres">
      <dgm:prSet presAssocID="{75ADBA3D-E080-48E2-87A8-88E1CC85D96C}" presName="text_3" presStyleLbl="node1" presStyleIdx="2" presStyleCnt="3">
        <dgm:presLayoutVars>
          <dgm:bulletEnabled val="1"/>
        </dgm:presLayoutVars>
      </dgm:prSet>
      <dgm:spPr/>
      <dgm:t>
        <a:bodyPr/>
        <a:lstStyle/>
        <a:p>
          <a:endParaRPr lang="es-MX"/>
        </a:p>
      </dgm:t>
    </dgm:pt>
    <dgm:pt modelId="{F6FD6D69-085E-49BE-B067-333AFDDF57A7}" type="pres">
      <dgm:prSet presAssocID="{75ADBA3D-E080-48E2-87A8-88E1CC85D96C}" presName="accent_3" presStyleCnt="0"/>
      <dgm:spPr/>
    </dgm:pt>
    <dgm:pt modelId="{CE6725F2-2F1B-4793-AF05-5C7CEA7B0DE0}" type="pres">
      <dgm:prSet presAssocID="{75ADBA3D-E080-48E2-87A8-88E1CC85D96C}" presName="accentRepeatNode" presStyleLbl="solidFgAcc1" presStyleIdx="2" presStyleCnt="3"/>
      <dgm:spPr>
        <a:blipFill rotWithShape="0">
          <a:blip xmlns:r="http://schemas.openxmlformats.org/officeDocument/2006/relationships" r:embed="rId3"/>
          <a:stretch>
            <a:fillRect/>
          </a:stretch>
        </a:blipFill>
      </dgm:spPr>
    </dgm:pt>
  </dgm:ptLst>
  <dgm:cxnLst>
    <dgm:cxn modelId="{D448BBCB-6290-4892-A2AA-19E9768E3E75}" srcId="{A52E9992-20AC-4385-9EFE-5F7E399716CB}" destId="{7EE61D53-1D91-4D63-B981-6C45D1056120}" srcOrd="1" destOrd="0" parTransId="{70FDF715-CA50-4E36-AEE0-C22D7312E638}" sibTransId="{D9950CC0-E44A-41BA-BC96-FC6722205DA9}"/>
    <dgm:cxn modelId="{61AFBCA4-E21B-4CA3-85CF-DA91045B5E9F}" srcId="{A52E9992-20AC-4385-9EFE-5F7E399716CB}" destId="{75ADBA3D-E080-48E2-87A8-88E1CC85D96C}" srcOrd="2" destOrd="0" parTransId="{2CF2DCD5-C1F0-4661-AF1D-9BF381939FE4}" sibTransId="{2B6E737E-B7CB-466B-B608-7058C570FA7F}"/>
    <dgm:cxn modelId="{84ACBDFF-BABD-42F8-80B5-6F6C6CFE0523}" type="presOf" srcId="{A52E9992-20AC-4385-9EFE-5F7E399716CB}" destId="{00BFC8C1-D928-4DFE-B4B5-7C5614D3BD9A}" srcOrd="0" destOrd="0" presId="urn:microsoft.com/office/officeart/2008/layout/VerticalCurvedList"/>
    <dgm:cxn modelId="{9D651AC8-DBFD-407E-BA70-915B73BD8EBE}" type="presOf" srcId="{7EE61D53-1D91-4D63-B981-6C45D1056120}" destId="{8008E9D9-82A0-440F-AF52-63D29CECA3E4}" srcOrd="0" destOrd="0" presId="urn:microsoft.com/office/officeart/2008/layout/VerticalCurvedList"/>
    <dgm:cxn modelId="{EC9E02AD-3190-4877-B1B6-09B591126FB6}" type="presOf" srcId="{30800245-A006-42A9-BC60-98663D8336F0}" destId="{16F04D5D-6EFA-448B-B4B6-51C9187B2890}" srcOrd="0" destOrd="0" presId="urn:microsoft.com/office/officeart/2008/layout/VerticalCurvedList"/>
    <dgm:cxn modelId="{49733C40-6FF6-49D2-8ED6-D2E52A9B11BC}" type="presOf" srcId="{75ADBA3D-E080-48E2-87A8-88E1CC85D96C}" destId="{F2A0796D-FD0B-4B86-B121-64AE6AC35806}" srcOrd="0" destOrd="0" presId="urn:microsoft.com/office/officeart/2008/layout/VerticalCurvedList"/>
    <dgm:cxn modelId="{6F60594D-C519-4F99-B16F-0FF26864A76F}" srcId="{A52E9992-20AC-4385-9EFE-5F7E399716CB}" destId="{5EE5283F-00F8-4E1B-B85C-9AE8470DB89A}" srcOrd="0" destOrd="0" parTransId="{F2608F9C-CBFC-4C2D-8DD5-E2B53D7923F6}" sibTransId="{30800245-A006-42A9-BC60-98663D8336F0}"/>
    <dgm:cxn modelId="{3E46B7C1-6804-494A-8C2B-25F4D48F18DF}" type="presOf" srcId="{5EE5283F-00F8-4E1B-B85C-9AE8470DB89A}" destId="{DEA77D3B-EE69-4C42-9B67-BF7573B229F7}" srcOrd="0" destOrd="0" presId="urn:microsoft.com/office/officeart/2008/layout/VerticalCurvedList"/>
    <dgm:cxn modelId="{F1546D09-0CFF-4BD1-8ECB-6E0D6E410AFD}" type="presParOf" srcId="{00BFC8C1-D928-4DFE-B4B5-7C5614D3BD9A}" destId="{CD50332A-74A9-4392-BCAB-97450545D213}" srcOrd="0" destOrd="0" presId="urn:microsoft.com/office/officeart/2008/layout/VerticalCurvedList"/>
    <dgm:cxn modelId="{157A3817-BAA4-40CB-8EDF-1226A867A2B6}" type="presParOf" srcId="{CD50332A-74A9-4392-BCAB-97450545D213}" destId="{71B5BBEF-F778-4CA0-95D4-B4E6540E7DF8}" srcOrd="0" destOrd="0" presId="urn:microsoft.com/office/officeart/2008/layout/VerticalCurvedList"/>
    <dgm:cxn modelId="{609B03FC-E01E-4046-B1B3-2D4440846584}" type="presParOf" srcId="{71B5BBEF-F778-4CA0-95D4-B4E6540E7DF8}" destId="{4984A881-EBBB-4F2E-8AB7-1647AF3E771C}" srcOrd="0" destOrd="0" presId="urn:microsoft.com/office/officeart/2008/layout/VerticalCurvedList"/>
    <dgm:cxn modelId="{1C81DE49-425D-4E64-B16C-0194B1C7D09F}" type="presParOf" srcId="{71B5BBEF-F778-4CA0-95D4-B4E6540E7DF8}" destId="{16F04D5D-6EFA-448B-B4B6-51C9187B2890}" srcOrd="1" destOrd="0" presId="urn:microsoft.com/office/officeart/2008/layout/VerticalCurvedList"/>
    <dgm:cxn modelId="{175C5C13-E7D8-4F3D-B9ED-0E2E7136F4FA}" type="presParOf" srcId="{71B5BBEF-F778-4CA0-95D4-B4E6540E7DF8}" destId="{691B718F-CB74-4876-9EEA-0993646A2D7A}" srcOrd="2" destOrd="0" presId="urn:microsoft.com/office/officeart/2008/layout/VerticalCurvedList"/>
    <dgm:cxn modelId="{2303E7D5-2B96-4D9A-BE07-6983ED2B0730}" type="presParOf" srcId="{71B5BBEF-F778-4CA0-95D4-B4E6540E7DF8}" destId="{F1298E5B-C5D9-466A-BED7-CF3A10F14EE4}" srcOrd="3" destOrd="0" presId="urn:microsoft.com/office/officeart/2008/layout/VerticalCurvedList"/>
    <dgm:cxn modelId="{93623934-C53B-4A0C-BB42-DA07BD87188B}" type="presParOf" srcId="{CD50332A-74A9-4392-BCAB-97450545D213}" destId="{DEA77D3B-EE69-4C42-9B67-BF7573B229F7}" srcOrd="1" destOrd="0" presId="urn:microsoft.com/office/officeart/2008/layout/VerticalCurvedList"/>
    <dgm:cxn modelId="{72416707-10D1-4441-B6AC-0103A3FF6E4F}" type="presParOf" srcId="{CD50332A-74A9-4392-BCAB-97450545D213}" destId="{9ECB25FB-F9A2-44C5-ACAC-C837AA3A1095}" srcOrd="2" destOrd="0" presId="urn:microsoft.com/office/officeart/2008/layout/VerticalCurvedList"/>
    <dgm:cxn modelId="{3378AA2F-CFF7-48A7-9B51-328D6D509DCA}" type="presParOf" srcId="{9ECB25FB-F9A2-44C5-ACAC-C837AA3A1095}" destId="{45E39732-9EF7-4F66-86D9-E6376E55E835}" srcOrd="0" destOrd="0" presId="urn:microsoft.com/office/officeart/2008/layout/VerticalCurvedList"/>
    <dgm:cxn modelId="{AF1452CB-3307-4341-8F01-9765B45E8957}" type="presParOf" srcId="{CD50332A-74A9-4392-BCAB-97450545D213}" destId="{8008E9D9-82A0-440F-AF52-63D29CECA3E4}" srcOrd="3" destOrd="0" presId="urn:microsoft.com/office/officeart/2008/layout/VerticalCurvedList"/>
    <dgm:cxn modelId="{3D9D33FF-17E5-4F16-9B9C-917C526D31D0}" type="presParOf" srcId="{CD50332A-74A9-4392-BCAB-97450545D213}" destId="{D4B57ADE-9B10-4A9E-ADE8-D3A9FEE66E72}" srcOrd="4" destOrd="0" presId="urn:microsoft.com/office/officeart/2008/layout/VerticalCurvedList"/>
    <dgm:cxn modelId="{38E56AB1-560C-4CF8-8F74-BA2E3CDB58CC}" type="presParOf" srcId="{D4B57ADE-9B10-4A9E-ADE8-D3A9FEE66E72}" destId="{E75C4DBA-7F7D-4AB9-B05E-FC7E966646D2}" srcOrd="0" destOrd="0" presId="urn:microsoft.com/office/officeart/2008/layout/VerticalCurvedList"/>
    <dgm:cxn modelId="{F8116189-EA33-40A5-894F-B52F7B62CC9D}" type="presParOf" srcId="{CD50332A-74A9-4392-BCAB-97450545D213}" destId="{F2A0796D-FD0B-4B86-B121-64AE6AC35806}" srcOrd="5" destOrd="0" presId="urn:microsoft.com/office/officeart/2008/layout/VerticalCurvedList"/>
    <dgm:cxn modelId="{BCD54C7C-33E3-4939-A8F9-D0A6C9798BD2}" type="presParOf" srcId="{CD50332A-74A9-4392-BCAB-97450545D213}" destId="{F6FD6D69-085E-49BE-B067-333AFDDF57A7}" srcOrd="6" destOrd="0" presId="urn:microsoft.com/office/officeart/2008/layout/VerticalCurvedList"/>
    <dgm:cxn modelId="{6BBACA2F-D9C0-4FA5-B710-27DAF27C3FFA}" type="presParOf" srcId="{F6FD6D69-085E-49BE-B067-333AFDDF57A7}" destId="{CE6725F2-2F1B-4793-AF05-5C7CEA7B0DE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19011C-3415-4FFB-932A-DD6DBA3295EA}" type="doc">
      <dgm:prSet loTypeId="urn:microsoft.com/office/officeart/2005/8/layout/vList6" loCatId="process" qsTypeId="urn:microsoft.com/office/officeart/2005/8/quickstyle/3d3" qsCatId="3D" csTypeId="urn:microsoft.com/office/officeart/2005/8/colors/colorful1" csCatId="colorful" phldr="1"/>
      <dgm:spPr/>
      <dgm:t>
        <a:bodyPr/>
        <a:lstStyle/>
        <a:p>
          <a:endParaRPr lang="es-MX"/>
        </a:p>
      </dgm:t>
    </dgm:pt>
    <dgm:pt modelId="{6200A728-B704-4CE8-86A6-707DD91CA982}">
      <dgm:prSet phldrT="[Texto]" custT="1"/>
      <dgm:spPr/>
      <dgm:t>
        <a:bodyPr/>
        <a:lstStyle/>
        <a:p>
          <a:r>
            <a:rPr lang="es-MX"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VARIACIÓN</a:t>
          </a:r>
          <a:endParaRPr lang="es-MX"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gm:t>
    </dgm:pt>
    <dgm:pt modelId="{C8F4FEFE-BB35-4FA1-BC16-3F4CCA0DBC66}" type="parTrans" cxnId="{81C5F66C-5657-49B2-9932-9DFE26D335D5}">
      <dgm:prSet/>
      <dgm:spPr/>
      <dgm:t>
        <a:bodyPr/>
        <a:lstStyle/>
        <a:p>
          <a:endParaRPr lang="es-MX" sz="1600"/>
        </a:p>
      </dgm:t>
    </dgm:pt>
    <dgm:pt modelId="{46E85DF6-EBBD-4751-B273-6A3DFB4EEFE4}" type="sibTrans" cxnId="{81C5F66C-5657-49B2-9932-9DFE26D335D5}">
      <dgm:prSet/>
      <dgm:spPr/>
      <dgm:t>
        <a:bodyPr/>
        <a:lstStyle/>
        <a:p>
          <a:endParaRPr lang="es-MX" sz="1600"/>
        </a:p>
      </dgm:t>
    </dgm:pt>
    <dgm:pt modelId="{84BB61BD-64DC-467C-96A1-7A51D55BA744}">
      <dgm:prSet phldrT="[Texto]" custT="1"/>
      <dgm:spPr/>
      <dgm:t>
        <a:bodyPr/>
        <a:lstStyle/>
        <a:p>
          <a:r>
            <a:rPr lang="es-MX" sz="2000" dirty="0" smtClean="0">
              <a:latin typeface="Arial" panose="020B0604020202020204" pitchFamily="34" charset="0"/>
              <a:cs typeface="Arial" panose="020B0604020202020204" pitchFamily="34" charset="0"/>
            </a:rPr>
            <a:t>Son las diferencias o desviaciones entre el costo estándar y el real.</a:t>
          </a:r>
          <a:endParaRPr lang="es-MX" sz="2000" dirty="0">
            <a:latin typeface="Arial" panose="020B0604020202020204" pitchFamily="34" charset="0"/>
            <a:cs typeface="Arial" panose="020B0604020202020204" pitchFamily="34" charset="0"/>
          </a:endParaRPr>
        </a:p>
      </dgm:t>
    </dgm:pt>
    <dgm:pt modelId="{5C85CB7E-DA40-4899-BF69-4156DDD085FB}" type="parTrans" cxnId="{AD1756B0-9B2D-454F-89BE-4E4A518756D1}">
      <dgm:prSet/>
      <dgm:spPr/>
      <dgm:t>
        <a:bodyPr/>
        <a:lstStyle/>
        <a:p>
          <a:endParaRPr lang="es-MX" sz="1600"/>
        </a:p>
      </dgm:t>
    </dgm:pt>
    <dgm:pt modelId="{1506C9D9-A31C-4E56-A9C4-7746447763C4}" type="sibTrans" cxnId="{AD1756B0-9B2D-454F-89BE-4E4A518756D1}">
      <dgm:prSet/>
      <dgm:spPr/>
      <dgm:t>
        <a:bodyPr/>
        <a:lstStyle/>
        <a:p>
          <a:endParaRPr lang="es-MX" sz="1600"/>
        </a:p>
      </dgm:t>
    </dgm:pt>
    <dgm:pt modelId="{979473C6-C5F7-4050-BA44-AB8DBE7A388D}">
      <dgm:prSet phldrT="[Texto]" custT="1"/>
      <dgm:spPr/>
      <dgm:t>
        <a:bodyPr/>
        <a:lstStyle/>
        <a:p>
          <a:r>
            <a:rPr lang="es-MX" sz="2800" b="1" dirty="0" smtClean="0">
              <a:latin typeface="Arial" panose="020B0604020202020204" pitchFamily="34" charset="0"/>
              <a:cs typeface="Arial" panose="020B0604020202020204" pitchFamily="34" charset="0"/>
            </a:rPr>
            <a:t>CÁLCULO</a:t>
          </a:r>
          <a:endParaRPr lang="es-MX" sz="2800" b="1" dirty="0">
            <a:latin typeface="Arial" panose="020B0604020202020204" pitchFamily="34" charset="0"/>
            <a:cs typeface="Arial" panose="020B0604020202020204" pitchFamily="34" charset="0"/>
          </a:endParaRPr>
        </a:p>
      </dgm:t>
    </dgm:pt>
    <dgm:pt modelId="{7AE6196F-6C54-400E-9F79-17916890DB64}" type="parTrans" cxnId="{2A52B653-BCC4-4227-94EC-693F16BFB1FC}">
      <dgm:prSet/>
      <dgm:spPr/>
      <dgm:t>
        <a:bodyPr/>
        <a:lstStyle/>
        <a:p>
          <a:endParaRPr lang="es-MX" sz="1600"/>
        </a:p>
      </dgm:t>
    </dgm:pt>
    <dgm:pt modelId="{710E33C5-14B5-470B-B6E5-18A02EEE727C}" type="sibTrans" cxnId="{2A52B653-BCC4-4227-94EC-693F16BFB1FC}">
      <dgm:prSet/>
      <dgm:spPr/>
      <dgm:t>
        <a:bodyPr/>
        <a:lstStyle/>
        <a:p>
          <a:endParaRPr lang="es-MX" sz="1600"/>
        </a:p>
      </dgm:t>
    </dgm:pt>
    <dgm:pt modelId="{C9724456-B2D1-46A8-B325-EBC706642A4D}">
      <dgm:prSet phldrT="[Texto]" custT="1"/>
      <dgm:spPr/>
      <dgm:t>
        <a:bodyPr/>
        <a:lstStyle/>
        <a:p>
          <a:pPr algn="just"/>
          <a:r>
            <a:rPr lang="es-MX" sz="2000" dirty="0" smtClean="0">
              <a:latin typeface="Arial" panose="020B0604020202020204" pitchFamily="34" charset="0"/>
              <a:cs typeface="Arial" panose="020B0604020202020204" pitchFamily="34" charset="0"/>
            </a:rPr>
            <a:t>Se calculan por cada elemento del costo e informan sobre aspectos o factores vinculados con cada uno de ellos.</a:t>
          </a:r>
          <a:endParaRPr lang="es-MX" sz="2000" dirty="0">
            <a:latin typeface="Arial" panose="020B0604020202020204" pitchFamily="34" charset="0"/>
            <a:cs typeface="Arial" panose="020B0604020202020204" pitchFamily="34" charset="0"/>
          </a:endParaRPr>
        </a:p>
      </dgm:t>
    </dgm:pt>
    <dgm:pt modelId="{4BB06525-7DC9-494E-83A7-3BCF8A5C5C3B}" type="parTrans" cxnId="{564D1467-08AB-4F7F-81CB-576C17A57811}">
      <dgm:prSet/>
      <dgm:spPr/>
      <dgm:t>
        <a:bodyPr/>
        <a:lstStyle/>
        <a:p>
          <a:endParaRPr lang="es-MX" sz="1600"/>
        </a:p>
      </dgm:t>
    </dgm:pt>
    <dgm:pt modelId="{9EED567C-4FFA-4DB8-A253-8298A8232793}" type="sibTrans" cxnId="{564D1467-08AB-4F7F-81CB-576C17A57811}">
      <dgm:prSet/>
      <dgm:spPr/>
      <dgm:t>
        <a:bodyPr/>
        <a:lstStyle/>
        <a:p>
          <a:endParaRPr lang="es-MX" sz="1600"/>
        </a:p>
      </dgm:t>
    </dgm:pt>
    <dgm:pt modelId="{7C5E9339-E2DB-4830-9685-97BB252B78D4}" type="pres">
      <dgm:prSet presAssocID="{8419011C-3415-4FFB-932A-DD6DBA3295EA}" presName="Name0" presStyleCnt="0">
        <dgm:presLayoutVars>
          <dgm:dir/>
          <dgm:animLvl val="lvl"/>
          <dgm:resizeHandles/>
        </dgm:presLayoutVars>
      </dgm:prSet>
      <dgm:spPr/>
      <dgm:t>
        <a:bodyPr/>
        <a:lstStyle/>
        <a:p>
          <a:endParaRPr lang="es-MX"/>
        </a:p>
      </dgm:t>
    </dgm:pt>
    <dgm:pt modelId="{22C79E57-7D96-4195-91F2-44D7C8D10C01}" type="pres">
      <dgm:prSet presAssocID="{6200A728-B704-4CE8-86A6-707DD91CA982}" presName="linNode" presStyleCnt="0"/>
      <dgm:spPr/>
    </dgm:pt>
    <dgm:pt modelId="{D49841E3-800E-4298-A03C-5202B15B1811}" type="pres">
      <dgm:prSet presAssocID="{6200A728-B704-4CE8-86A6-707DD91CA982}" presName="parentShp" presStyleLbl="node1" presStyleIdx="0" presStyleCnt="2" custLinFactNeighborX="-1553" custLinFactNeighborY="-26">
        <dgm:presLayoutVars>
          <dgm:bulletEnabled val="1"/>
        </dgm:presLayoutVars>
      </dgm:prSet>
      <dgm:spPr/>
      <dgm:t>
        <a:bodyPr/>
        <a:lstStyle/>
        <a:p>
          <a:endParaRPr lang="es-MX"/>
        </a:p>
      </dgm:t>
    </dgm:pt>
    <dgm:pt modelId="{BE5B3864-DB79-4BFF-9846-D98C0840027F}" type="pres">
      <dgm:prSet presAssocID="{6200A728-B704-4CE8-86A6-707DD91CA982}" presName="childShp" presStyleLbl="bgAccFollowNode1" presStyleIdx="0" presStyleCnt="2">
        <dgm:presLayoutVars>
          <dgm:bulletEnabled val="1"/>
        </dgm:presLayoutVars>
      </dgm:prSet>
      <dgm:spPr/>
      <dgm:t>
        <a:bodyPr/>
        <a:lstStyle/>
        <a:p>
          <a:endParaRPr lang="es-MX"/>
        </a:p>
      </dgm:t>
    </dgm:pt>
    <dgm:pt modelId="{ECCB6780-A53B-40F1-A0F8-6045A013EEEA}" type="pres">
      <dgm:prSet presAssocID="{46E85DF6-EBBD-4751-B273-6A3DFB4EEFE4}" presName="spacing" presStyleCnt="0"/>
      <dgm:spPr/>
    </dgm:pt>
    <dgm:pt modelId="{08EAF367-31B9-4A69-9DC4-8EC01B326E42}" type="pres">
      <dgm:prSet presAssocID="{979473C6-C5F7-4050-BA44-AB8DBE7A388D}" presName="linNode" presStyleCnt="0"/>
      <dgm:spPr/>
    </dgm:pt>
    <dgm:pt modelId="{F4CC4EE0-B2F8-4EA4-A8CA-63A30F365F71}" type="pres">
      <dgm:prSet presAssocID="{979473C6-C5F7-4050-BA44-AB8DBE7A388D}" presName="parentShp" presStyleLbl="node1" presStyleIdx="1" presStyleCnt="2">
        <dgm:presLayoutVars>
          <dgm:bulletEnabled val="1"/>
        </dgm:presLayoutVars>
      </dgm:prSet>
      <dgm:spPr/>
      <dgm:t>
        <a:bodyPr/>
        <a:lstStyle/>
        <a:p>
          <a:endParaRPr lang="es-MX"/>
        </a:p>
      </dgm:t>
    </dgm:pt>
    <dgm:pt modelId="{188E9952-28D7-47FF-ADE7-0E331F3BD4A1}" type="pres">
      <dgm:prSet presAssocID="{979473C6-C5F7-4050-BA44-AB8DBE7A388D}" presName="childShp" presStyleLbl="bgAccFollowNode1" presStyleIdx="1" presStyleCnt="2">
        <dgm:presLayoutVars>
          <dgm:bulletEnabled val="1"/>
        </dgm:presLayoutVars>
      </dgm:prSet>
      <dgm:spPr/>
      <dgm:t>
        <a:bodyPr/>
        <a:lstStyle/>
        <a:p>
          <a:endParaRPr lang="es-MX"/>
        </a:p>
      </dgm:t>
    </dgm:pt>
  </dgm:ptLst>
  <dgm:cxnLst>
    <dgm:cxn modelId="{AD1756B0-9B2D-454F-89BE-4E4A518756D1}" srcId="{6200A728-B704-4CE8-86A6-707DD91CA982}" destId="{84BB61BD-64DC-467C-96A1-7A51D55BA744}" srcOrd="0" destOrd="0" parTransId="{5C85CB7E-DA40-4899-BF69-4156DDD085FB}" sibTransId="{1506C9D9-A31C-4E56-A9C4-7746447763C4}"/>
    <dgm:cxn modelId="{67EA8B05-0BE9-485C-83F5-E2B10CF93AB8}" type="presOf" srcId="{8419011C-3415-4FFB-932A-DD6DBA3295EA}" destId="{7C5E9339-E2DB-4830-9685-97BB252B78D4}" srcOrd="0" destOrd="0" presId="urn:microsoft.com/office/officeart/2005/8/layout/vList6"/>
    <dgm:cxn modelId="{2A52B653-BCC4-4227-94EC-693F16BFB1FC}" srcId="{8419011C-3415-4FFB-932A-DD6DBA3295EA}" destId="{979473C6-C5F7-4050-BA44-AB8DBE7A388D}" srcOrd="1" destOrd="0" parTransId="{7AE6196F-6C54-400E-9F79-17916890DB64}" sibTransId="{710E33C5-14B5-470B-B6E5-18A02EEE727C}"/>
    <dgm:cxn modelId="{81C5F66C-5657-49B2-9932-9DFE26D335D5}" srcId="{8419011C-3415-4FFB-932A-DD6DBA3295EA}" destId="{6200A728-B704-4CE8-86A6-707DD91CA982}" srcOrd="0" destOrd="0" parTransId="{C8F4FEFE-BB35-4FA1-BC16-3F4CCA0DBC66}" sibTransId="{46E85DF6-EBBD-4751-B273-6A3DFB4EEFE4}"/>
    <dgm:cxn modelId="{DDBD11A9-ACF0-487D-A624-3A2DAF6D4943}" type="presOf" srcId="{6200A728-B704-4CE8-86A6-707DD91CA982}" destId="{D49841E3-800E-4298-A03C-5202B15B1811}" srcOrd="0" destOrd="0" presId="urn:microsoft.com/office/officeart/2005/8/layout/vList6"/>
    <dgm:cxn modelId="{564D1467-08AB-4F7F-81CB-576C17A57811}" srcId="{979473C6-C5F7-4050-BA44-AB8DBE7A388D}" destId="{C9724456-B2D1-46A8-B325-EBC706642A4D}" srcOrd="0" destOrd="0" parTransId="{4BB06525-7DC9-494E-83A7-3BCF8A5C5C3B}" sibTransId="{9EED567C-4FFA-4DB8-A253-8298A8232793}"/>
    <dgm:cxn modelId="{45FAA78B-776B-4858-8AA0-212CA9044BAD}" type="presOf" srcId="{84BB61BD-64DC-467C-96A1-7A51D55BA744}" destId="{BE5B3864-DB79-4BFF-9846-D98C0840027F}" srcOrd="0" destOrd="0" presId="urn:microsoft.com/office/officeart/2005/8/layout/vList6"/>
    <dgm:cxn modelId="{D14DC521-1B75-4F93-8C8B-127D366A9429}" type="presOf" srcId="{979473C6-C5F7-4050-BA44-AB8DBE7A388D}" destId="{F4CC4EE0-B2F8-4EA4-A8CA-63A30F365F71}" srcOrd="0" destOrd="0" presId="urn:microsoft.com/office/officeart/2005/8/layout/vList6"/>
    <dgm:cxn modelId="{5DAF48B8-1956-465E-A98D-B4E5DE0BBA19}" type="presOf" srcId="{C9724456-B2D1-46A8-B325-EBC706642A4D}" destId="{188E9952-28D7-47FF-ADE7-0E331F3BD4A1}" srcOrd="0" destOrd="0" presId="urn:microsoft.com/office/officeart/2005/8/layout/vList6"/>
    <dgm:cxn modelId="{AC5E2FE3-F83C-49C6-80F3-AE2F10855A65}" type="presParOf" srcId="{7C5E9339-E2DB-4830-9685-97BB252B78D4}" destId="{22C79E57-7D96-4195-91F2-44D7C8D10C01}" srcOrd="0" destOrd="0" presId="urn:microsoft.com/office/officeart/2005/8/layout/vList6"/>
    <dgm:cxn modelId="{C9383E43-55B5-423D-8ED9-A2BFB0FA627C}" type="presParOf" srcId="{22C79E57-7D96-4195-91F2-44D7C8D10C01}" destId="{D49841E3-800E-4298-A03C-5202B15B1811}" srcOrd="0" destOrd="0" presId="urn:microsoft.com/office/officeart/2005/8/layout/vList6"/>
    <dgm:cxn modelId="{F76A5BC6-4BAD-49FE-9DF1-36F353ABC9D5}" type="presParOf" srcId="{22C79E57-7D96-4195-91F2-44D7C8D10C01}" destId="{BE5B3864-DB79-4BFF-9846-D98C0840027F}" srcOrd="1" destOrd="0" presId="urn:microsoft.com/office/officeart/2005/8/layout/vList6"/>
    <dgm:cxn modelId="{5872F9DD-7890-41E1-809F-9A6A3DC5F8DC}" type="presParOf" srcId="{7C5E9339-E2DB-4830-9685-97BB252B78D4}" destId="{ECCB6780-A53B-40F1-A0F8-6045A013EEEA}" srcOrd="1" destOrd="0" presId="urn:microsoft.com/office/officeart/2005/8/layout/vList6"/>
    <dgm:cxn modelId="{13318F5E-8E90-4210-BD13-A144150BC128}" type="presParOf" srcId="{7C5E9339-E2DB-4830-9685-97BB252B78D4}" destId="{08EAF367-31B9-4A69-9DC4-8EC01B326E42}" srcOrd="2" destOrd="0" presId="urn:microsoft.com/office/officeart/2005/8/layout/vList6"/>
    <dgm:cxn modelId="{FA38FD05-A0C8-4867-AE54-BBE6EE97AC68}" type="presParOf" srcId="{08EAF367-31B9-4A69-9DC4-8EC01B326E42}" destId="{F4CC4EE0-B2F8-4EA4-A8CA-63A30F365F71}" srcOrd="0" destOrd="0" presId="urn:microsoft.com/office/officeart/2005/8/layout/vList6"/>
    <dgm:cxn modelId="{4E9E21A6-012E-40D8-9630-88CAE9D0F1C7}" type="presParOf" srcId="{08EAF367-31B9-4A69-9DC4-8EC01B326E42}" destId="{188E9952-28D7-47FF-ADE7-0E331F3BD4A1}"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50DE4B-11FE-4691-B189-DA5BAFAA57B3}" type="doc">
      <dgm:prSet loTypeId="urn:microsoft.com/office/officeart/2005/8/layout/list1" loCatId="list" qsTypeId="urn:microsoft.com/office/officeart/2005/8/quickstyle/3d3" qsCatId="3D" csTypeId="urn:microsoft.com/office/officeart/2005/8/colors/colorful1" csCatId="colorful" phldr="1"/>
      <dgm:spPr/>
      <dgm:t>
        <a:bodyPr/>
        <a:lstStyle/>
        <a:p>
          <a:endParaRPr lang="es-MX"/>
        </a:p>
      </dgm:t>
    </dgm:pt>
    <dgm:pt modelId="{E7FEDA89-31D5-40CD-90B5-CDBD106A249E}">
      <dgm:prSet phldrT="[Texto]" custT="1"/>
      <dgm:spPr/>
      <dgm:t>
        <a:bodyPr/>
        <a:lstStyle/>
        <a:p>
          <a:r>
            <a:rPr lang="es-MX" sz="2200" dirty="0" smtClean="0">
              <a:latin typeface="Arial" pitchFamily="34" charset="0"/>
              <a:cs typeface="Arial" pitchFamily="34" charset="0"/>
            </a:rPr>
            <a:t>DESVIACIÓN DE MATERIALES</a:t>
          </a:r>
          <a:endParaRPr lang="es-MX" sz="2200" dirty="0">
            <a:latin typeface="Arial" pitchFamily="34" charset="0"/>
            <a:cs typeface="Arial" pitchFamily="34" charset="0"/>
          </a:endParaRPr>
        </a:p>
      </dgm:t>
    </dgm:pt>
    <dgm:pt modelId="{38E2DB96-0748-49DC-8C10-67B242636BC8}" type="parTrans" cxnId="{7AD250C4-142B-42DD-8C9F-C4AEF2BD437A}">
      <dgm:prSet/>
      <dgm:spPr/>
      <dgm:t>
        <a:bodyPr/>
        <a:lstStyle/>
        <a:p>
          <a:endParaRPr lang="es-MX"/>
        </a:p>
      </dgm:t>
    </dgm:pt>
    <dgm:pt modelId="{FFB0D55B-FD38-4857-B847-D23EBA37447A}" type="sibTrans" cxnId="{7AD250C4-142B-42DD-8C9F-C4AEF2BD437A}">
      <dgm:prSet/>
      <dgm:spPr/>
      <dgm:t>
        <a:bodyPr/>
        <a:lstStyle/>
        <a:p>
          <a:endParaRPr lang="es-MX"/>
        </a:p>
      </dgm:t>
    </dgm:pt>
    <dgm:pt modelId="{9BD9A23B-6E09-4B15-BEC5-B0A6B9834EE9}">
      <dgm:prSet phldrT="[Texto]" custT="1"/>
      <dgm:spPr/>
      <dgm:t>
        <a:bodyPr/>
        <a:lstStyle/>
        <a:p>
          <a:r>
            <a:rPr lang="es-MX" sz="2200" dirty="0" smtClean="0">
              <a:latin typeface="Arial" pitchFamily="34" charset="0"/>
              <a:cs typeface="Arial" pitchFamily="34" charset="0"/>
            </a:rPr>
            <a:t>DESVIACIÓN DE LA MANO DE OBRA</a:t>
          </a:r>
          <a:endParaRPr lang="es-MX" sz="2200" dirty="0">
            <a:latin typeface="Arial" pitchFamily="34" charset="0"/>
            <a:cs typeface="Arial" pitchFamily="34" charset="0"/>
          </a:endParaRPr>
        </a:p>
      </dgm:t>
    </dgm:pt>
    <dgm:pt modelId="{C18C50CD-1C82-4EF8-9FF1-43685FEA1818}" type="parTrans" cxnId="{69906561-B227-4A40-851D-7C373DB356AF}">
      <dgm:prSet/>
      <dgm:spPr/>
      <dgm:t>
        <a:bodyPr/>
        <a:lstStyle/>
        <a:p>
          <a:endParaRPr lang="es-MX"/>
        </a:p>
      </dgm:t>
    </dgm:pt>
    <dgm:pt modelId="{90F17F84-0B66-458B-9F76-1E8AE4482715}" type="sibTrans" cxnId="{69906561-B227-4A40-851D-7C373DB356AF}">
      <dgm:prSet/>
      <dgm:spPr/>
      <dgm:t>
        <a:bodyPr/>
        <a:lstStyle/>
        <a:p>
          <a:endParaRPr lang="es-MX"/>
        </a:p>
      </dgm:t>
    </dgm:pt>
    <dgm:pt modelId="{FB534213-A93A-4826-9C8F-168ED8DA6899}">
      <dgm:prSet phldrT="[Texto]" custT="1"/>
      <dgm:spPr/>
      <dgm:t>
        <a:bodyPr/>
        <a:lstStyle/>
        <a:p>
          <a:r>
            <a:rPr lang="es-MX" sz="2200" dirty="0" smtClean="0">
              <a:latin typeface="Arial" pitchFamily="34" charset="0"/>
              <a:cs typeface="Arial" pitchFamily="34" charset="0"/>
            </a:rPr>
            <a:t>DESVIACIÓN EN GASTOS INDIRECTOS </a:t>
          </a:r>
          <a:endParaRPr lang="es-MX" sz="2200" dirty="0">
            <a:latin typeface="Arial" pitchFamily="34" charset="0"/>
            <a:cs typeface="Arial" pitchFamily="34" charset="0"/>
          </a:endParaRPr>
        </a:p>
      </dgm:t>
    </dgm:pt>
    <dgm:pt modelId="{68CE97D6-8375-498A-8C69-C4A162CDA464}" type="parTrans" cxnId="{E7D1B45A-B514-4F86-86E3-8E056E4D4D27}">
      <dgm:prSet/>
      <dgm:spPr/>
      <dgm:t>
        <a:bodyPr/>
        <a:lstStyle/>
        <a:p>
          <a:endParaRPr lang="es-MX"/>
        </a:p>
      </dgm:t>
    </dgm:pt>
    <dgm:pt modelId="{5E9C313D-6F08-4024-9358-FBCEBD02C09F}" type="sibTrans" cxnId="{E7D1B45A-B514-4F86-86E3-8E056E4D4D27}">
      <dgm:prSet/>
      <dgm:spPr/>
      <dgm:t>
        <a:bodyPr/>
        <a:lstStyle/>
        <a:p>
          <a:endParaRPr lang="es-MX"/>
        </a:p>
      </dgm:t>
    </dgm:pt>
    <dgm:pt modelId="{B40D4BDB-873E-43BF-9F79-138740C54BDD}" type="pres">
      <dgm:prSet presAssocID="{5050DE4B-11FE-4691-B189-DA5BAFAA57B3}" presName="linear" presStyleCnt="0">
        <dgm:presLayoutVars>
          <dgm:dir/>
          <dgm:animLvl val="lvl"/>
          <dgm:resizeHandles val="exact"/>
        </dgm:presLayoutVars>
      </dgm:prSet>
      <dgm:spPr/>
      <dgm:t>
        <a:bodyPr/>
        <a:lstStyle/>
        <a:p>
          <a:endParaRPr lang="es-MX"/>
        </a:p>
      </dgm:t>
    </dgm:pt>
    <dgm:pt modelId="{E2565DF5-6E5E-4574-ABD7-5F0F812F378B}" type="pres">
      <dgm:prSet presAssocID="{E7FEDA89-31D5-40CD-90B5-CDBD106A249E}" presName="parentLin" presStyleCnt="0"/>
      <dgm:spPr/>
    </dgm:pt>
    <dgm:pt modelId="{E967F63A-8EA1-4B94-A0AF-40A9C499BFF2}" type="pres">
      <dgm:prSet presAssocID="{E7FEDA89-31D5-40CD-90B5-CDBD106A249E}" presName="parentLeftMargin" presStyleLbl="node1" presStyleIdx="0" presStyleCnt="3"/>
      <dgm:spPr/>
      <dgm:t>
        <a:bodyPr/>
        <a:lstStyle/>
        <a:p>
          <a:endParaRPr lang="es-MX"/>
        </a:p>
      </dgm:t>
    </dgm:pt>
    <dgm:pt modelId="{1868D2A8-130F-4381-A89E-A859666CCD24}" type="pres">
      <dgm:prSet presAssocID="{E7FEDA89-31D5-40CD-90B5-CDBD106A249E}" presName="parentText" presStyleLbl="node1" presStyleIdx="0" presStyleCnt="3">
        <dgm:presLayoutVars>
          <dgm:chMax val="0"/>
          <dgm:bulletEnabled val="1"/>
        </dgm:presLayoutVars>
      </dgm:prSet>
      <dgm:spPr/>
      <dgm:t>
        <a:bodyPr/>
        <a:lstStyle/>
        <a:p>
          <a:endParaRPr lang="es-MX"/>
        </a:p>
      </dgm:t>
    </dgm:pt>
    <dgm:pt modelId="{3F4E20BB-BFAF-41E5-9961-C07BA315F828}" type="pres">
      <dgm:prSet presAssocID="{E7FEDA89-31D5-40CD-90B5-CDBD106A249E}" presName="negativeSpace" presStyleCnt="0"/>
      <dgm:spPr/>
    </dgm:pt>
    <dgm:pt modelId="{2180A5DE-019F-4360-8511-A6C5F2C4C452}" type="pres">
      <dgm:prSet presAssocID="{E7FEDA89-31D5-40CD-90B5-CDBD106A249E}" presName="childText" presStyleLbl="conFgAcc1" presStyleIdx="0" presStyleCnt="3">
        <dgm:presLayoutVars>
          <dgm:bulletEnabled val="1"/>
        </dgm:presLayoutVars>
      </dgm:prSet>
      <dgm:spPr/>
    </dgm:pt>
    <dgm:pt modelId="{DED78EEC-0E2F-4951-84D6-BFB49C36412E}" type="pres">
      <dgm:prSet presAssocID="{FFB0D55B-FD38-4857-B847-D23EBA37447A}" presName="spaceBetweenRectangles" presStyleCnt="0"/>
      <dgm:spPr/>
    </dgm:pt>
    <dgm:pt modelId="{37DFE4F2-79EA-4A02-9E52-53D23D01B8B9}" type="pres">
      <dgm:prSet presAssocID="{9BD9A23B-6E09-4B15-BEC5-B0A6B9834EE9}" presName="parentLin" presStyleCnt="0"/>
      <dgm:spPr/>
    </dgm:pt>
    <dgm:pt modelId="{9CCE8925-1C68-44BF-A11D-58CCA3E3FADE}" type="pres">
      <dgm:prSet presAssocID="{9BD9A23B-6E09-4B15-BEC5-B0A6B9834EE9}" presName="parentLeftMargin" presStyleLbl="node1" presStyleIdx="0" presStyleCnt="3"/>
      <dgm:spPr/>
      <dgm:t>
        <a:bodyPr/>
        <a:lstStyle/>
        <a:p>
          <a:endParaRPr lang="es-MX"/>
        </a:p>
      </dgm:t>
    </dgm:pt>
    <dgm:pt modelId="{409E5E68-F358-4027-BAC6-3CABA9E4C366}" type="pres">
      <dgm:prSet presAssocID="{9BD9A23B-6E09-4B15-BEC5-B0A6B9834EE9}" presName="parentText" presStyleLbl="node1" presStyleIdx="1" presStyleCnt="3">
        <dgm:presLayoutVars>
          <dgm:chMax val="0"/>
          <dgm:bulletEnabled val="1"/>
        </dgm:presLayoutVars>
      </dgm:prSet>
      <dgm:spPr/>
      <dgm:t>
        <a:bodyPr/>
        <a:lstStyle/>
        <a:p>
          <a:endParaRPr lang="es-MX"/>
        </a:p>
      </dgm:t>
    </dgm:pt>
    <dgm:pt modelId="{CAFCC9BA-25E5-4AD9-B6FE-15B2CA5BE5E4}" type="pres">
      <dgm:prSet presAssocID="{9BD9A23B-6E09-4B15-BEC5-B0A6B9834EE9}" presName="negativeSpace" presStyleCnt="0"/>
      <dgm:spPr/>
    </dgm:pt>
    <dgm:pt modelId="{760AF8EC-F2C2-417D-8D34-BAA5ED5FD430}" type="pres">
      <dgm:prSet presAssocID="{9BD9A23B-6E09-4B15-BEC5-B0A6B9834EE9}" presName="childText" presStyleLbl="conFgAcc1" presStyleIdx="1" presStyleCnt="3">
        <dgm:presLayoutVars>
          <dgm:bulletEnabled val="1"/>
        </dgm:presLayoutVars>
      </dgm:prSet>
      <dgm:spPr/>
    </dgm:pt>
    <dgm:pt modelId="{BBD47CC1-4D3F-464C-AC4F-0ADC4EDF798C}" type="pres">
      <dgm:prSet presAssocID="{90F17F84-0B66-458B-9F76-1E8AE4482715}" presName="spaceBetweenRectangles" presStyleCnt="0"/>
      <dgm:spPr/>
    </dgm:pt>
    <dgm:pt modelId="{EB59C170-D691-43E2-BAA7-A22D93613A18}" type="pres">
      <dgm:prSet presAssocID="{FB534213-A93A-4826-9C8F-168ED8DA6899}" presName="parentLin" presStyleCnt="0"/>
      <dgm:spPr/>
    </dgm:pt>
    <dgm:pt modelId="{3BE10397-C24D-46A6-93F2-0EECB25D4256}" type="pres">
      <dgm:prSet presAssocID="{FB534213-A93A-4826-9C8F-168ED8DA6899}" presName="parentLeftMargin" presStyleLbl="node1" presStyleIdx="1" presStyleCnt="3"/>
      <dgm:spPr/>
      <dgm:t>
        <a:bodyPr/>
        <a:lstStyle/>
        <a:p>
          <a:endParaRPr lang="es-MX"/>
        </a:p>
      </dgm:t>
    </dgm:pt>
    <dgm:pt modelId="{D7BFC241-4CD7-4F29-862B-EA6B9A56CF8D}" type="pres">
      <dgm:prSet presAssocID="{FB534213-A93A-4826-9C8F-168ED8DA6899}" presName="parentText" presStyleLbl="node1" presStyleIdx="2" presStyleCnt="3">
        <dgm:presLayoutVars>
          <dgm:chMax val="0"/>
          <dgm:bulletEnabled val="1"/>
        </dgm:presLayoutVars>
      </dgm:prSet>
      <dgm:spPr/>
      <dgm:t>
        <a:bodyPr/>
        <a:lstStyle/>
        <a:p>
          <a:endParaRPr lang="es-MX"/>
        </a:p>
      </dgm:t>
    </dgm:pt>
    <dgm:pt modelId="{B953F0BB-43D2-4C1A-A531-8221DB4E565E}" type="pres">
      <dgm:prSet presAssocID="{FB534213-A93A-4826-9C8F-168ED8DA6899}" presName="negativeSpace" presStyleCnt="0"/>
      <dgm:spPr/>
    </dgm:pt>
    <dgm:pt modelId="{AF27BD39-5299-45C6-B9F3-C5DC614E9F5E}" type="pres">
      <dgm:prSet presAssocID="{FB534213-A93A-4826-9C8F-168ED8DA6899}" presName="childText" presStyleLbl="conFgAcc1" presStyleIdx="2" presStyleCnt="3">
        <dgm:presLayoutVars>
          <dgm:bulletEnabled val="1"/>
        </dgm:presLayoutVars>
      </dgm:prSet>
      <dgm:spPr/>
    </dgm:pt>
  </dgm:ptLst>
  <dgm:cxnLst>
    <dgm:cxn modelId="{F8962783-46A6-4A5B-AA54-8C4B6243B24B}" type="presOf" srcId="{FB534213-A93A-4826-9C8F-168ED8DA6899}" destId="{D7BFC241-4CD7-4F29-862B-EA6B9A56CF8D}" srcOrd="1" destOrd="0" presId="urn:microsoft.com/office/officeart/2005/8/layout/list1"/>
    <dgm:cxn modelId="{E7D1B45A-B514-4F86-86E3-8E056E4D4D27}" srcId="{5050DE4B-11FE-4691-B189-DA5BAFAA57B3}" destId="{FB534213-A93A-4826-9C8F-168ED8DA6899}" srcOrd="2" destOrd="0" parTransId="{68CE97D6-8375-498A-8C69-C4A162CDA464}" sibTransId="{5E9C313D-6F08-4024-9358-FBCEBD02C09F}"/>
    <dgm:cxn modelId="{5E128330-74E5-4265-892B-306F04B86A2B}" type="presOf" srcId="{E7FEDA89-31D5-40CD-90B5-CDBD106A249E}" destId="{1868D2A8-130F-4381-A89E-A859666CCD24}" srcOrd="1" destOrd="0" presId="urn:microsoft.com/office/officeart/2005/8/layout/list1"/>
    <dgm:cxn modelId="{69906561-B227-4A40-851D-7C373DB356AF}" srcId="{5050DE4B-11FE-4691-B189-DA5BAFAA57B3}" destId="{9BD9A23B-6E09-4B15-BEC5-B0A6B9834EE9}" srcOrd="1" destOrd="0" parTransId="{C18C50CD-1C82-4EF8-9FF1-43685FEA1818}" sibTransId="{90F17F84-0B66-458B-9F76-1E8AE4482715}"/>
    <dgm:cxn modelId="{7AD250C4-142B-42DD-8C9F-C4AEF2BD437A}" srcId="{5050DE4B-11FE-4691-B189-DA5BAFAA57B3}" destId="{E7FEDA89-31D5-40CD-90B5-CDBD106A249E}" srcOrd="0" destOrd="0" parTransId="{38E2DB96-0748-49DC-8C10-67B242636BC8}" sibTransId="{FFB0D55B-FD38-4857-B847-D23EBA37447A}"/>
    <dgm:cxn modelId="{B7ED83F8-9D36-425E-9031-81D041D38190}" type="presOf" srcId="{9BD9A23B-6E09-4B15-BEC5-B0A6B9834EE9}" destId="{409E5E68-F358-4027-BAC6-3CABA9E4C366}" srcOrd="1" destOrd="0" presId="urn:microsoft.com/office/officeart/2005/8/layout/list1"/>
    <dgm:cxn modelId="{1E449FBD-CE34-4B3A-9256-95C9E138A2FD}" type="presOf" srcId="{9BD9A23B-6E09-4B15-BEC5-B0A6B9834EE9}" destId="{9CCE8925-1C68-44BF-A11D-58CCA3E3FADE}" srcOrd="0" destOrd="0" presId="urn:microsoft.com/office/officeart/2005/8/layout/list1"/>
    <dgm:cxn modelId="{32666DC8-D058-4795-A79A-0568F3467D2D}" type="presOf" srcId="{FB534213-A93A-4826-9C8F-168ED8DA6899}" destId="{3BE10397-C24D-46A6-93F2-0EECB25D4256}" srcOrd="0" destOrd="0" presId="urn:microsoft.com/office/officeart/2005/8/layout/list1"/>
    <dgm:cxn modelId="{02643E76-2B1E-44F1-BD12-4207AD592ACF}" type="presOf" srcId="{5050DE4B-11FE-4691-B189-DA5BAFAA57B3}" destId="{B40D4BDB-873E-43BF-9F79-138740C54BDD}" srcOrd="0" destOrd="0" presId="urn:microsoft.com/office/officeart/2005/8/layout/list1"/>
    <dgm:cxn modelId="{E0B0BDAB-6ADD-4BBD-87E6-6A7DE1E3F043}" type="presOf" srcId="{E7FEDA89-31D5-40CD-90B5-CDBD106A249E}" destId="{E967F63A-8EA1-4B94-A0AF-40A9C499BFF2}" srcOrd="0" destOrd="0" presId="urn:microsoft.com/office/officeart/2005/8/layout/list1"/>
    <dgm:cxn modelId="{DF0FA025-0839-4535-ABED-9E8F6FDE97C6}" type="presParOf" srcId="{B40D4BDB-873E-43BF-9F79-138740C54BDD}" destId="{E2565DF5-6E5E-4574-ABD7-5F0F812F378B}" srcOrd="0" destOrd="0" presId="urn:microsoft.com/office/officeart/2005/8/layout/list1"/>
    <dgm:cxn modelId="{ADA7A1F1-4367-4160-BD9A-EB56A3EF641E}" type="presParOf" srcId="{E2565DF5-6E5E-4574-ABD7-5F0F812F378B}" destId="{E967F63A-8EA1-4B94-A0AF-40A9C499BFF2}" srcOrd="0" destOrd="0" presId="urn:microsoft.com/office/officeart/2005/8/layout/list1"/>
    <dgm:cxn modelId="{101F98C0-D71A-41DA-A919-5A982CC8C194}" type="presParOf" srcId="{E2565DF5-6E5E-4574-ABD7-5F0F812F378B}" destId="{1868D2A8-130F-4381-A89E-A859666CCD24}" srcOrd="1" destOrd="0" presId="urn:microsoft.com/office/officeart/2005/8/layout/list1"/>
    <dgm:cxn modelId="{8F81C1DB-04CB-4891-9D16-D141274E4A1B}" type="presParOf" srcId="{B40D4BDB-873E-43BF-9F79-138740C54BDD}" destId="{3F4E20BB-BFAF-41E5-9961-C07BA315F828}" srcOrd="1" destOrd="0" presId="urn:microsoft.com/office/officeart/2005/8/layout/list1"/>
    <dgm:cxn modelId="{A67FEFD7-5CD2-4CFC-B9EE-AC0644F35AEB}" type="presParOf" srcId="{B40D4BDB-873E-43BF-9F79-138740C54BDD}" destId="{2180A5DE-019F-4360-8511-A6C5F2C4C452}" srcOrd="2" destOrd="0" presId="urn:microsoft.com/office/officeart/2005/8/layout/list1"/>
    <dgm:cxn modelId="{4FE1284D-F028-4B23-BB56-9DBCF8556FF8}" type="presParOf" srcId="{B40D4BDB-873E-43BF-9F79-138740C54BDD}" destId="{DED78EEC-0E2F-4951-84D6-BFB49C36412E}" srcOrd="3" destOrd="0" presId="urn:microsoft.com/office/officeart/2005/8/layout/list1"/>
    <dgm:cxn modelId="{E6A45CA6-F4AE-4CA8-9901-3990E64DF11E}" type="presParOf" srcId="{B40D4BDB-873E-43BF-9F79-138740C54BDD}" destId="{37DFE4F2-79EA-4A02-9E52-53D23D01B8B9}" srcOrd="4" destOrd="0" presId="urn:microsoft.com/office/officeart/2005/8/layout/list1"/>
    <dgm:cxn modelId="{92B314B8-D39B-49F4-8C9C-D2073F1BF90F}" type="presParOf" srcId="{37DFE4F2-79EA-4A02-9E52-53D23D01B8B9}" destId="{9CCE8925-1C68-44BF-A11D-58CCA3E3FADE}" srcOrd="0" destOrd="0" presId="urn:microsoft.com/office/officeart/2005/8/layout/list1"/>
    <dgm:cxn modelId="{5814EF0A-37C6-43B7-AF41-A44614D14617}" type="presParOf" srcId="{37DFE4F2-79EA-4A02-9E52-53D23D01B8B9}" destId="{409E5E68-F358-4027-BAC6-3CABA9E4C366}" srcOrd="1" destOrd="0" presId="urn:microsoft.com/office/officeart/2005/8/layout/list1"/>
    <dgm:cxn modelId="{4E6D4455-0A0B-42A3-9521-64584FAF9C5B}" type="presParOf" srcId="{B40D4BDB-873E-43BF-9F79-138740C54BDD}" destId="{CAFCC9BA-25E5-4AD9-B6FE-15B2CA5BE5E4}" srcOrd="5" destOrd="0" presId="urn:microsoft.com/office/officeart/2005/8/layout/list1"/>
    <dgm:cxn modelId="{B1B954C5-F51D-4F2E-A9E5-10A7B046DC01}" type="presParOf" srcId="{B40D4BDB-873E-43BF-9F79-138740C54BDD}" destId="{760AF8EC-F2C2-417D-8D34-BAA5ED5FD430}" srcOrd="6" destOrd="0" presId="urn:microsoft.com/office/officeart/2005/8/layout/list1"/>
    <dgm:cxn modelId="{329DC3DD-D541-4495-A6E0-82E6EF2F79A5}" type="presParOf" srcId="{B40D4BDB-873E-43BF-9F79-138740C54BDD}" destId="{BBD47CC1-4D3F-464C-AC4F-0ADC4EDF798C}" srcOrd="7" destOrd="0" presId="urn:microsoft.com/office/officeart/2005/8/layout/list1"/>
    <dgm:cxn modelId="{7F450A7A-1ACB-41BB-9783-641C030BB054}" type="presParOf" srcId="{B40D4BDB-873E-43BF-9F79-138740C54BDD}" destId="{EB59C170-D691-43E2-BAA7-A22D93613A18}" srcOrd="8" destOrd="0" presId="urn:microsoft.com/office/officeart/2005/8/layout/list1"/>
    <dgm:cxn modelId="{2CB60CE0-8AC5-443B-BF1D-2F0AAF24C34D}" type="presParOf" srcId="{EB59C170-D691-43E2-BAA7-A22D93613A18}" destId="{3BE10397-C24D-46A6-93F2-0EECB25D4256}" srcOrd="0" destOrd="0" presId="urn:microsoft.com/office/officeart/2005/8/layout/list1"/>
    <dgm:cxn modelId="{A1E71EFB-7D3F-413B-B289-1E036CB82F05}" type="presParOf" srcId="{EB59C170-D691-43E2-BAA7-A22D93613A18}" destId="{D7BFC241-4CD7-4F29-862B-EA6B9A56CF8D}" srcOrd="1" destOrd="0" presId="urn:microsoft.com/office/officeart/2005/8/layout/list1"/>
    <dgm:cxn modelId="{AE572A46-6E63-4742-9A2D-D458636D44A8}" type="presParOf" srcId="{B40D4BDB-873E-43BF-9F79-138740C54BDD}" destId="{B953F0BB-43D2-4C1A-A531-8221DB4E565E}" srcOrd="9" destOrd="0" presId="urn:microsoft.com/office/officeart/2005/8/layout/list1"/>
    <dgm:cxn modelId="{20EF10B5-1BB4-4128-9D31-5026F77AE228}" type="presParOf" srcId="{B40D4BDB-873E-43BF-9F79-138740C54BDD}" destId="{AF27BD39-5299-45C6-B9F3-C5DC614E9F5E}"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30E872-FCF8-43F2-A482-C3E014135A66}">
      <dsp:nvSpPr>
        <dsp:cNvPr id="0" name=""/>
        <dsp:cNvSpPr/>
      </dsp:nvSpPr>
      <dsp:spPr>
        <a:xfrm rot="16200000">
          <a:off x="176716" y="-175728"/>
          <a:ext cx="2216371" cy="2567827"/>
        </a:xfrm>
        <a:prstGeom prst="flowChartManualOperation">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just" defTabSz="533400">
            <a:lnSpc>
              <a:spcPct val="90000"/>
            </a:lnSpc>
            <a:spcBef>
              <a:spcPct val="0"/>
            </a:spcBef>
            <a:spcAft>
              <a:spcPct val="35000"/>
            </a:spcAft>
          </a:pPr>
          <a:r>
            <a:rPr lang="es-MX" sz="1200" kern="1200" dirty="0" smtClean="0">
              <a:latin typeface="Arial" panose="020B0604020202020204" pitchFamily="34" charset="0"/>
              <a:cs typeface="Arial" panose="020B0604020202020204" pitchFamily="34" charset="0"/>
            </a:rPr>
            <a:t>El sistema de costos estándar tuvo su origen a principios del siglo XX, c</a:t>
          </a:r>
          <a:r>
            <a:rPr lang="es-MX" sz="1200" b="0" i="0" kern="1200" dirty="0" smtClean="0"/>
            <a:t>on motivo de la doctrina llamada Taylorismo.</a:t>
          </a:r>
          <a:endParaRPr lang="es-MX" sz="1200" kern="1200" dirty="0">
            <a:latin typeface="Arial" panose="020B0604020202020204" pitchFamily="34" charset="0"/>
            <a:cs typeface="Arial" panose="020B0604020202020204" pitchFamily="34" charset="0"/>
          </a:endParaRPr>
        </a:p>
      </dsp:txBody>
      <dsp:txXfrm rot="5400000">
        <a:off x="988" y="443274"/>
        <a:ext cx="2567827" cy="1329823"/>
      </dsp:txXfrm>
    </dsp:sp>
    <dsp:sp modelId="{95732E06-62AF-4EDA-B2C9-20D35991BC98}">
      <dsp:nvSpPr>
        <dsp:cNvPr id="0" name=""/>
        <dsp:cNvSpPr/>
      </dsp:nvSpPr>
      <dsp:spPr>
        <a:xfrm rot="16200000">
          <a:off x="2937130" y="-175728"/>
          <a:ext cx="2216371" cy="2567827"/>
        </a:xfrm>
        <a:prstGeom prst="flowChartManualOperation">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just" defTabSz="533400">
            <a:lnSpc>
              <a:spcPct val="90000"/>
            </a:lnSpc>
            <a:spcBef>
              <a:spcPct val="0"/>
            </a:spcBef>
            <a:spcAft>
              <a:spcPct val="35000"/>
            </a:spcAft>
          </a:pPr>
          <a:r>
            <a:rPr lang="es-MX" sz="1200" kern="1200" dirty="0" smtClean="0">
              <a:latin typeface="Arial" panose="020B0604020202020204" pitchFamily="34" charset="0"/>
              <a:cs typeface="Arial" panose="020B0604020202020204" pitchFamily="34" charset="0"/>
            </a:rPr>
            <a:t>Surgió como consecuencia del desarrollo del maquinismo o sea, el desplazamiento del esfuerzo humano por la maquinaria, según los estudios de el ingeniero Federico Taylor.</a:t>
          </a:r>
          <a:endParaRPr lang="es-MX" sz="1200" kern="1200" dirty="0">
            <a:latin typeface="Arial" panose="020B0604020202020204" pitchFamily="34" charset="0"/>
            <a:cs typeface="Arial" panose="020B0604020202020204" pitchFamily="34" charset="0"/>
          </a:endParaRPr>
        </a:p>
      </dsp:txBody>
      <dsp:txXfrm rot="5400000">
        <a:off x="2761402" y="443274"/>
        <a:ext cx="2567827" cy="1329823"/>
      </dsp:txXfrm>
    </dsp:sp>
    <dsp:sp modelId="{0BE7DFB9-D432-44B6-A4C3-D75646551E5D}">
      <dsp:nvSpPr>
        <dsp:cNvPr id="0" name=""/>
        <dsp:cNvSpPr/>
      </dsp:nvSpPr>
      <dsp:spPr>
        <a:xfrm rot="16200000">
          <a:off x="5697545" y="-175728"/>
          <a:ext cx="2216371" cy="2567827"/>
        </a:xfrm>
        <a:prstGeom prst="flowChartManualOperation">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0" rIns="76200" bIns="0" numCol="1" spcCol="1270" anchor="ctr" anchorCtr="0">
          <a:noAutofit/>
        </a:bodyPr>
        <a:lstStyle/>
        <a:p>
          <a:pPr lvl="0" algn="just" defTabSz="533400">
            <a:lnSpc>
              <a:spcPct val="90000"/>
            </a:lnSpc>
            <a:spcBef>
              <a:spcPct val="0"/>
            </a:spcBef>
            <a:spcAft>
              <a:spcPct val="35000"/>
            </a:spcAft>
          </a:pPr>
          <a:r>
            <a:rPr lang="es-MX" sz="1200" kern="1200" dirty="0" smtClean="0">
              <a:latin typeface="Arial" panose="020B0604020202020204" pitchFamily="34" charset="0"/>
              <a:cs typeface="Arial" panose="020B0604020202020204" pitchFamily="34" charset="0"/>
            </a:rPr>
            <a:t>Gracias a este sistema, fue posible estandarizar las operaciones y las unidades, cuantificando los valores y llegándose a los costos estándar  por  bases de cálculos empleados e instrumento de medición.</a:t>
          </a:r>
          <a:endParaRPr lang="es-MX" sz="1200" kern="1200" dirty="0">
            <a:latin typeface="Arial" panose="020B0604020202020204" pitchFamily="34" charset="0"/>
            <a:cs typeface="Arial" panose="020B0604020202020204" pitchFamily="34" charset="0"/>
          </a:endParaRPr>
        </a:p>
      </dsp:txBody>
      <dsp:txXfrm rot="5400000">
        <a:off x="5521817" y="443274"/>
        <a:ext cx="2567827" cy="132982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D1FC4-DFC6-45F6-8827-AA2B1CE113F6}">
      <dsp:nvSpPr>
        <dsp:cNvPr id="0" name=""/>
        <dsp:cNvSpPr/>
      </dsp:nvSpPr>
      <dsp:spPr>
        <a:xfrm>
          <a:off x="0" y="72005"/>
          <a:ext cx="8694546" cy="1777920"/>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effectLst>
                <a:outerShdw blurRad="38100" dist="38100" dir="2700000" algn="tl">
                  <a:srgbClr val="000000">
                    <a:alpha val="43137"/>
                  </a:srgbClr>
                </a:outerShdw>
              </a:effectLst>
              <a:latin typeface="Arial" pitchFamily="34" charset="0"/>
              <a:cs typeface="Arial" pitchFamily="34" charset="0"/>
            </a:rPr>
            <a:t>DESVIACIÓN EN CANTIDAD</a:t>
          </a:r>
          <a:endParaRPr lang="es-MX" sz="24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just" defTabSz="800100">
            <a:lnSpc>
              <a:spcPct val="90000"/>
            </a:lnSpc>
            <a:spcBef>
              <a:spcPct val="0"/>
            </a:spcBef>
            <a:spcAft>
              <a:spcPct val="15000"/>
            </a:spcAft>
            <a:buChar char="••"/>
          </a:pPr>
          <a:r>
            <a:rPr lang="es-MX" sz="1800" kern="1200" dirty="0" smtClean="0">
              <a:latin typeface="Arial" pitchFamily="34" charset="0"/>
              <a:cs typeface="Arial" pitchFamily="34" charset="0"/>
            </a:rPr>
            <a:t>Representa la diferencia entre los estándares físicos calculados y las cantidades reales consumidas o utilizadas originadas por errores o diferencias en la operación</a:t>
          </a:r>
          <a:endParaRPr lang="es-MX" sz="1800" kern="1200" dirty="0">
            <a:latin typeface="Arial" pitchFamily="34" charset="0"/>
            <a:cs typeface="Arial" pitchFamily="34" charset="0"/>
          </a:endParaRPr>
        </a:p>
      </dsp:txBody>
      <dsp:txXfrm>
        <a:off x="1916701" y="72005"/>
        <a:ext cx="6777844" cy="1777920"/>
      </dsp:txXfrm>
    </dsp:sp>
    <dsp:sp modelId="{5631FD5A-76F8-4FAF-BCB2-9B253EAFD1B1}">
      <dsp:nvSpPr>
        <dsp:cNvPr id="0" name=""/>
        <dsp:cNvSpPr/>
      </dsp:nvSpPr>
      <dsp:spPr>
        <a:xfrm>
          <a:off x="177792" y="177792"/>
          <a:ext cx="1738909" cy="1422336"/>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C89D4F1D-4C8D-4DC3-91C0-D36B706D792C}">
      <dsp:nvSpPr>
        <dsp:cNvPr id="0" name=""/>
        <dsp:cNvSpPr/>
      </dsp:nvSpPr>
      <dsp:spPr>
        <a:xfrm>
          <a:off x="0" y="1955712"/>
          <a:ext cx="8694546" cy="1777920"/>
        </a:xfrm>
        <a:prstGeom prst="roundRect">
          <a:avLst>
            <a:gd name="adj" fmla="val 10000"/>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s-MX" sz="2400" b="1" kern="1200" dirty="0" smtClean="0">
              <a:effectLst>
                <a:outerShdw blurRad="38100" dist="38100" dir="2700000" algn="tl">
                  <a:srgbClr val="000000">
                    <a:alpha val="43137"/>
                  </a:srgbClr>
                </a:outerShdw>
              </a:effectLst>
              <a:latin typeface="Arial" pitchFamily="34" charset="0"/>
              <a:cs typeface="Arial" pitchFamily="34" charset="0"/>
            </a:rPr>
            <a:t>DESVIACIÓN EN PRECIO</a:t>
          </a:r>
          <a:endParaRPr lang="es-MX" sz="2400" kern="1200" dirty="0"/>
        </a:p>
        <a:p>
          <a:pPr marL="171450" lvl="1" indent="-171450" algn="just" defTabSz="800100">
            <a:lnSpc>
              <a:spcPct val="90000"/>
            </a:lnSpc>
            <a:spcBef>
              <a:spcPct val="0"/>
            </a:spcBef>
            <a:spcAft>
              <a:spcPct val="15000"/>
            </a:spcAft>
            <a:buChar char="••"/>
          </a:pPr>
          <a:r>
            <a:rPr lang="es-MX" sz="1800" kern="1200" dirty="0" smtClean="0"/>
            <a:t>Reflejan los ajustes entre las cuotas predeterminadas y las realmente pagadas por causas externas a la empresa y que en algunos casos podrían ser previstos por la administración del negocio.</a:t>
          </a:r>
          <a:endParaRPr lang="es-MX" sz="1800" kern="1200" dirty="0"/>
        </a:p>
      </dsp:txBody>
      <dsp:txXfrm>
        <a:off x="1916701" y="1955712"/>
        <a:ext cx="6777844" cy="1777920"/>
      </dsp:txXfrm>
    </dsp:sp>
    <dsp:sp modelId="{0AD7224C-6288-49AB-9674-6A75D6E334E0}">
      <dsp:nvSpPr>
        <dsp:cNvPr id="0" name=""/>
        <dsp:cNvSpPr/>
      </dsp:nvSpPr>
      <dsp:spPr>
        <a:xfrm>
          <a:off x="177792" y="2133504"/>
          <a:ext cx="1738909" cy="1422336"/>
        </a:xfrm>
        <a:prstGeom prst="roundRect">
          <a:avLst>
            <a:gd name="adj" fmla="val 10000"/>
          </a:avLst>
        </a:prstGeom>
        <a:blipFill rotWithShape="1">
          <a:blip xmlns:r="http://schemas.openxmlformats.org/officeDocument/2006/relationships" r:embed="rId2"/>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E7FF4-F2EB-4658-9747-0741010C50D8}">
      <dsp:nvSpPr>
        <dsp:cNvPr id="0" name=""/>
        <dsp:cNvSpPr/>
      </dsp:nvSpPr>
      <dsp:spPr>
        <a:xfrm>
          <a:off x="649" y="0"/>
          <a:ext cx="2794745" cy="2674624"/>
        </a:xfrm>
        <a:prstGeom prst="roundRect">
          <a:avLst>
            <a:gd name="adj" fmla="val 5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MX" sz="2000" b="1" kern="1200" dirty="0"/>
        </a:p>
      </dsp:txBody>
      <dsp:txXfrm rot="16200000">
        <a:off x="-816471" y="817121"/>
        <a:ext cx="2193191" cy="558949"/>
      </dsp:txXfrm>
    </dsp:sp>
    <dsp:sp modelId="{1C0CDA4E-F700-4CC9-A83F-359DAC966444}">
      <dsp:nvSpPr>
        <dsp:cNvPr id="0" name=""/>
        <dsp:cNvSpPr/>
      </dsp:nvSpPr>
      <dsp:spPr>
        <a:xfrm>
          <a:off x="559598" y="0"/>
          <a:ext cx="2082085" cy="2674624"/>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r>
            <a:rPr lang="es-MX" sz="1600" b="1" kern="1200"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kern="1200" dirty="0" smtClean="0">
              <a:latin typeface="Arial" panose="020B0604020202020204" pitchFamily="34" charset="0"/>
              <a:cs typeface="Arial" panose="020B0604020202020204" pitchFamily="34" charset="0"/>
            </a:rPr>
            <a:t>Cualquier ente necesariamente tendrá que incurrir en un costo para el logro de sus objetivos. </a:t>
          </a:r>
          <a:endParaRPr lang="es-MX" sz="1600" b="1" kern="1200" dirty="0">
            <a:latin typeface="Arial" pitchFamily="34" charset="0"/>
            <a:cs typeface="Arial" pitchFamily="34" charset="0"/>
          </a:endParaRPr>
        </a:p>
      </dsp:txBody>
      <dsp:txXfrm>
        <a:off x="559598" y="0"/>
        <a:ext cx="2082085" cy="2674624"/>
      </dsp:txXfrm>
    </dsp:sp>
    <dsp:sp modelId="{639957AE-B2A8-4CC0-A5E4-77D71B316D6A}">
      <dsp:nvSpPr>
        <dsp:cNvPr id="0" name=""/>
        <dsp:cNvSpPr/>
      </dsp:nvSpPr>
      <dsp:spPr>
        <a:xfrm>
          <a:off x="2893210" y="0"/>
          <a:ext cx="2794745" cy="2674624"/>
        </a:xfrm>
        <a:prstGeom prst="roundRect">
          <a:avLst>
            <a:gd name="adj" fmla="val 5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MX" sz="2000" b="1" kern="1200"/>
        </a:p>
      </dsp:txBody>
      <dsp:txXfrm rot="16200000">
        <a:off x="2076089" y="817121"/>
        <a:ext cx="2193191" cy="558949"/>
      </dsp:txXfrm>
    </dsp:sp>
    <dsp:sp modelId="{DFA3D750-C289-428F-8DB3-B2D6F6D528B6}">
      <dsp:nvSpPr>
        <dsp:cNvPr id="0" name=""/>
        <dsp:cNvSpPr/>
      </dsp:nvSpPr>
      <dsp:spPr>
        <a:xfrm rot="5400000">
          <a:off x="2710777" y="2081812"/>
          <a:ext cx="392814" cy="419211"/>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2F4E87D7-DB7B-470E-BF9D-BD450D206602}">
      <dsp:nvSpPr>
        <dsp:cNvPr id="0" name=""/>
        <dsp:cNvSpPr/>
      </dsp:nvSpPr>
      <dsp:spPr>
        <a:xfrm>
          <a:off x="3452159" y="0"/>
          <a:ext cx="2082085" cy="2674624"/>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r>
            <a:rPr lang="es-MX" sz="1600" b="1" kern="1200"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kern="1200" dirty="0" smtClean="0">
              <a:latin typeface="Arial" panose="020B0604020202020204" pitchFamily="34" charset="0"/>
              <a:cs typeface="Arial" panose="020B0604020202020204" pitchFamily="34" charset="0"/>
            </a:rPr>
            <a:t>Los sistemas de costos se pueden clasificar de acuerdo a tres criterios: por el momento en que se obtienen, por el control de la producción y por los elementos de costos. </a:t>
          </a:r>
          <a:endParaRPr lang="es-MX" sz="1600" b="1" kern="1200" dirty="0">
            <a:latin typeface="Arial" pitchFamily="34" charset="0"/>
            <a:cs typeface="Arial" pitchFamily="34" charset="0"/>
          </a:endParaRPr>
        </a:p>
      </dsp:txBody>
      <dsp:txXfrm>
        <a:off x="3452159" y="0"/>
        <a:ext cx="2082085" cy="2674624"/>
      </dsp:txXfrm>
    </dsp:sp>
    <dsp:sp modelId="{1036DAAF-8BE2-4174-9AFD-571E0D07CCD9}">
      <dsp:nvSpPr>
        <dsp:cNvPr id="0" name=""/>
        <dsp:cNvSpPr/>
      </dsp:nvSpPr>
      <dsp:spPr>
        <a:xfrm>
          <a:off x="5785772" y="0"/>
          <a:ext cx="2794745" cy="2674624"/>
        </a:xfrm>
        <a:prstGeom prst="roundRect">
          <a:avLst>
            <a:gd name="adj" fmla="val 5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MX" sz="2000" b="1" kern="1200"/>
        </a:p>
      </dsp:txBody>
      <dsp:txXfrm rot="16200000">
        <a:off x="4968650" y="817121"/>
        <a:ext cx="2193191" cy="558949"/>
      </dsp:txXfrm>
    </dsp:sp>
    <dsp:sp modelId="{C87AF79C-AC6A-47B3-B151-C8BA0374E352}">
      <dsp:nvSpPr>
        <dsp:cNvPr id="0" name=""/>
        <dsp:cNvSpPr/>
      </dsp:nvSpPr>
      <dsp:spPr>
        <a:xfrm rot="5400000">
          <a:off x="5603338" y="2081812"/>
          <a:ext cx="392814" cy="419211"/>
        </a:xfrm>
        <a:prstGeom prst="flowChartExtra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CBBE6C63-7674-4E95-9230-F9CBB15180AF}">
      <dsp:nvSpPr>
        <dsp:cNvPr id="0" name=""/>
        <dsp:cNvSpPr/>
      </dsp:nvSpPr>
      <dsp:spPr>
        <a:xfrm>
          <a:off x="6344721" y="0"/>
          <a:ext cx="2082085" cy="2674624"/>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dsp:spPr>
      <dsp:style>
        <a:lnRef idx="0">
          <a:scrgbClr r="0" g="0" b="0"/>
        </a:lnRef>
        <a:fillRef idx="1">
          <a:scrgbClr r="0" g="0" b="0"/>
        </a:fillRef>
        <a:effectRef idx="2">
          <a:scrgbClr r="0" g="0" b="0"/>
        </a:effectRef>
        <a:fontRef idx="minor">
          <a:schemeClr val="lt1"/>
        </a:fontRef>
      </dsp:style>
      <dsp:txBody>
        <a:bodyPr spcFirstLastPara="0" vert="horz" wrap="square" lIns="0" tIns="54864" rIns="0" bIns="0" numCol="1" spcCol="1270" anchor="t" anchorCtr="0">
          <a:noAutofit/>
        </a:bodyPr>
        <a:lstStyle/>
        <a:p>
          <a:pPr lvl="0" algn="just" defTabSz="711200">
            <a:lnSpc>
              <a:spcPct val="90000"/>
            </a:lnSpc>
            <a:spcBef>
              <a:spcPct val="0"/>
            </a:spcBef>
            <a:spcAft>
              <a:spcPct val="35000"/>
            </a:spcAft>
          </a:pPr>
          <a:r>
            <a:rPr lang="es-MX" sz="1600" b="1" kern="1200" dirty="0" smtClean="0">
              <a:solidFill>
                <a:srgbClr val="66FF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MX" sz="1600" b="1" kern="1200" dirty="0" smtClean="0">
              <a:latin typeface="Arial" panose="020B0604020202020204" pitchFamily="34" charset="0"/>
              <a:cs typeface="Arial" panose="020B0604020202020204" pitchFamily="34" charset="0"/>
            </a:rPr>
            <a:t>Tanto los costos como los gatos de operación a final de cuentas repercuten para la obtención de la utilidad de las empresas, de ahí que la suma de ambos nos de como resultado un costo total. </a:t>
          </a:r>
          <a:endParaRPr lang="es-MX" sz="1600" b="1" kern="1200" dirty="0">
            <a:latin typeface="Arial" pitchFamily="34" charset="0"/>
            <a:cs typeface="Arial" pitchFamily="34" charset="0"/>
          </a:endParaRPr>
        </a:p>
      </dsp:txBody>
      <dsp:txXfrm>
        <a:off x="6344721" y="0"/>
        <a:ext cx="2082085" cy="26746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C61B1F-5BA5-406D-B71C-BA8077F0ACC0}">
      <dsp:nvSpPr>
        <dsp:cNvPr id="0" name=""/>
        <dsp:cNvSpPr/>
      </dsp:nvSpPr>
      <dsp:spPr>
        <a:xfrm>
          <a:off x="0" y="0"/>
          <a:ext cx="8459514" cy="1497724"/>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es-MX" sz="2800" kern="1200" dirty="0" smtClean="0">
              <a:solidFill>
                <a:schemeClr val="tx1"/>
              </a:solidFill>
              <a:latin typeface="Arial" panose="020B0604020202020204" pitchFamily="34" charset="0"/>
              <a:cs typeface="Arial" panose="020B0604020202020204" pitchFamily="34" charset="0"/>
            </a:rPr>
            <a:t>En primer lugar, lleva a cabo  la Planeación y el Control presupuestal de las operaciones futuras de una entidad económica. </a:t>
          </a:r>
          <a:endParaRPr lang="es-MX" sz="2800" kern="1200" dirty="0"/>
        </a:p>
      </dsp:txBody>
      <dsp:txXfrm>
        <a:off x="1841675" y="0"/>
        <a:ext cx="6617838" cy="1497724"/>
      </dsp:txXfrm>
    </dsp:sp>
    <dsp:sp modelId="{C7C968B0-FEB5-4BB8-8982-587DE1A290CC}">
      <dsp:nvSpPr>
        <dsp:cNvPr id="0" name=""/>
        <dsp:cNvSpPr/>
      </dsp:nvSpPr>
      <dsp:spPr>
        <a:xfrm>
          <a:off x="149772" y="149772"/>
          <a:ext cx="1691902" cy="1198179"/>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0925FF-3427-4FA3-9B95-C5FCD21EB11E}">
      <dsp:nvSpPr>
        <dsp:cNvPr id="0" name=""/>
        <dsp:cNvSpPr/>
      </dsp:nvSpPr>
      <dsp:spPr>
        <a:xfrm>
          <a:off x="0" y="1647496"/>
          <a:ext cx="8459514" cy="149772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latin typeface="Arial" panose="020B0604020202020204" pitchFamily="34" charset="0"/>
              <a:cs typeface="Arial" panose="020B0604020202020204" pitchFamily="34" charset="0"/>
            </a:rPr>
            <a:t>En segundo lugar, establece Objetivos a alcanzar y las Estrategias para lograr los mismos.</a:t>
          </a:r>
          <a:endParaRPr lang="es-MX" sz="2800" kern="1200" dirty="0"/>
        </a:p>
      </dsp:txBody>
      <dsp:txXfrm>
        <a:off x="1841675" y="1647496"/>
        <a:ext cx="6617838" cy="1497724"/>
      </dsp:txXfrm>
    </dsp:sp>
    <dsp:sp modelId="{1F0FA71A-D80B-44EA-9D5A-24E1A7F1979F}">
      <dsp:nvSpPr>
        <dsp:cNvPr id="0" name=""/>
        <dsp:cNvSpPr/>
      </dsp:nvSpPr>
      <dsp:spPr>
        <a:xfrm>
          <a:off x="170785" y="1828804"/>
          <a:ext cx="1691902" cy="1198179"/>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E328ED-62D2-46A1-89DB-B81D2F55D864}">
      <dsp:nvSpPr>
        <dsp:cNvPr id="0" name=""/>
        <dsp:cNvSpPr/>
      </dsp:nvSpPr>
      <dsp:spPr>
        <a:xfrm>
          <a:off x="0" y="3294992"/>
          <a:ext cx="8459514" cy="149772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solidFill>
                <a:schemeClr val="tx1"/>
              </a:solidFill>
              <a:latin typeface="Arial" pitchFamily="34" charset="0"/>
              <a:cs typeface="Arial" pitchFamily="34" charset="0"/>
            </a:rPr>
            <a:t>Por </a:t>
          </a:r>
          <a:r>
            <a:rPr lang="es-MX" sz="2800" kern="1200" dirty="0" smtClean="0">
              <a:solidFill>
                <a:schemeClr val="tx1"/>
              </a:solidFill>
              <a:latin typeface="Arial" pitchFamily="34" charset="0"/>
              <a:cs typeface="Arial" pitchFamily="34" charset="0"/>
            </a:rPr>
            <a:t>último</a:t>
          </a:r>
          <a:r>
            <a:rPr lang="es-MX" sz="2800" kern="1200" dirty="0" smtClean="0">
              <a:solidFill>
                <a:schemeClr val="tx1"/>
              </a:solidFill>
              <a:latin typeface="Arial" pitchFamily="34" charset="0"/>
              <a:cs typeface="Arial" pitchFamily="34" charset="0"/>
            </a:rPr>
            <a:t>, el costo estándar se basa en la administración para tomar decisiones internas.</a:t>
          </a:r>
          <a:endParaRPr lang="es-MX" sz="2800" kern="1200" dirty="0">
            <a:solidFill>
              <a:schemeClr val="tx1"/>
            </a:solidFill>
            <a:latin typeface="Arial" pitchFamily="34" charset="0"/>
            <a:cs typeface="Arial" pitchFamily="34" charset="0"/>
          </a:endParaRPr>
        </a:p>
      </dsp:txBody>
      <dsp:txXfrm>
        <a:off x="1841675" y="3294992"/>
        <a:ext cx="6617838" cy="1497724"/>
      </dsp:txXfrm>
    </dsp:sp>
    <dsp:sp modelId="{324E3A7D-6AF1-470C-9F57-E551A99AF850}">
      <dsp:nvSpPr>
        <dsp:cNvPr id="0" name=""/>
        <dsp:cNvSpPr/>
      </dsp:nvSpPr>
      <dsp:spPr>
        <a:xfrm>
          <a:off x="149772" y="3444765"/>
          <a:ext cx="1691902" cy="1198179"/>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8E9C9C-0EC1-447C-947A-29951ABCE6E8}">
      <dsp:nvSpPr>
        <dsp:cNvPr id="0" name=""/>
        <dsp:cNvSpPr/>
      </dsp:nvSpPr>
      <dsp:spPr>
        <a:xfrm rot="5400000">
          <a:off x="-199572" y="203171"/>
          <a:ext cx="1330483" cy="931338"/>
        </a:xfrm>
        <a:prstGeom prst="chevron">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dirty="0" smtClean="0"/>
            <a:t>1</a:t>
          </a:r>
          <a:endParaRPr lang="es-MX" sz="2600" kern="1200" dirty="0"/>
        </a:p>
      </dsp:txBody>
      <dsp:txXfrm rot="-5400000">
        <a:off x="1" y="469267"/>
        <a:ext cx="931338" cy="399145"/>
      </dsp:txXfrm>
    </dsp:sp>
    <dsp:sp modelId="{1540078A-8A74-422F-AE99-0A8C3F526F6E}">
      <dsp:nvSpPr>
        <dsp:cNvPr id="0" name=""/>
        <dsp:cNvSpPr/>
      </dsp:nvSpPr>
      <dsp:spPr>
        <a:xfrm rot="5400000">
          <a:off x="4462091" y="-3527153"/>
          <a:ext cx="864814" cy="79263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dirty="0" smtClean="0">
              <a:latin typeface="Arial" pitchFamily="34" charset="0"/>
              <a:cs typeface="Arial" pitchFamily="34" charset="0"/>
            </a:rPr>
            <a:t>Contiene información de manera unitaria, se apoya en los requisitos de calidad y eficiencia que debe contener cada unida a producir, con el fin de satisfacer las necesidades del mercado.</a:t>
          </a:r>
          <a:endParaRPr lang="es-MX" sz="2000" kern="1200" dirty="0">
            <a:latin typeface="Arial" pitchFamily="34" charset="0"/>
            <a:cs typeface="Arial" pitchFamily="34" charset="0"/>
          </a:endParaRPr>
        </a:p>
      </dsp:txBody>
      <dsp:txXfrm rot="-5400000">
        <a:off x="931339" y="45816"/>
        <a:ext cx="7884102" cy="780380"/>
      </dsp:txXfrm>
    </dsp:sp>
    <dsp:sp modelId="{7E1FBC42-8F39-4CF9-94A9-DC83D5202CF7}">
      <dsp:nvSpPr>
        <dsp:cNvPr id="0" name=""/>
        <dsp:cNvSpPr/>
      </dsp:nvSpPr>
      <dsp:spPr>
        <a:xfrm rot="5400000">
          <a:off x="-199572" y="1335845"/>
          <a:ext cx="1330483" cy="931338"/>
        </a:xfrm>
        <a:prstGeom prst="chevron">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dirty="0" smtClean="0"/>
            <a:t>2</a:t>
          </a:r>
          <a:endParaRPr lang="es-MX" sz="2600" kern="1200" dirty="0"/>
        </a:p>
      </dsp:txBody>
      <dsp:txXfrm rot="-5400000">
        <a:off x="1" y="1601941"/>
        <a:ext cx="931338" cy="399145"/>
      </dsp:txXfrm>
    </dsp:sp>
    <dsp:sp modelId="{2CDF8734-74A4-4F88-BC75-BE1C43C5CDA7}">
      <dsp:nvSpPr>
        <dsp:cNvPr id="0" name=""/>
        <dsp:cNvSpPr/>
      </dsp:nvSpPr>
      <dsp:spPr>
        <a:xfrm rot="5400000">
          <a:off x="4462091" y="-2394479"/>
          <a:ext cx="864814" cy="79263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just" defTabSz="889000">
            <a:lnSpc>
              <a:spcPct val="90000"/>
            </a:lnSpc>
            <a:spcBef>
              <a:spcPct val="0"/>
            </a:spcBef>
            <a:spcAft>
              <a:spcPct val="15000"/>
            </a:spcAft>
            <a:buChar char="••"/>
          </a:pPr>
          <a:r>
            <a:rPr lang="es-MX" sz="2000" kern="1200" smtClean="0">
              <a:latin typeface="Arial" panose="020B0604020202020204" pitchFamily="34" charset="0"/>
              <a:cs typeface="Arial" panose="020B0604020202020204" pitchFamily="34" charset="0"/>
            </a:rPr>
            <a:t>Sirve para medir el grado de eficiencia en el cual se encuentra operando la empresa. </a:t>
          </a:r>
          <a:endParaRPr lang="es-MX" sz="2000" kern="1200" dirty="0">
            <a:latin typeface="Arial" pitchFamily="34" charset="0"/>
            <a:cs typeface="Arial" pitchFamily="34" charset="0"/>
          </a:endParaRPr>
        </a:p>
      </dsp:txBody>
      <dsp:txXfrm rot="-5400000">
        <a:off x="931339" y="1178490"/>
        <a:ext cx="7884102" cy="780380"/>
      </dsp:txXfrm>
    </dsp:sp>
    <dsp:sp modelId="{AB08CD16-C0FB-427A-AA57-F4A308F9910E}">
      <dsp:nvSpPr>
        <dsp:cNvPr id="0" name=""/>
        <dsp:cNvSpPr/>
      </dsp:nvSpPr>
      <dsp:spPr>
        <a:xfrm rot="5400000">
          <a:off x="-199572" y="2468519"/>
          <a:ext cx="1330483" cy="931338"/>
        </a:xfrm>
        <a:prstGeom prst="chevron">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s-MX" sz="2600" kern="1200" dirty="0" smtClean="0"/>
            <a:t>3</a:t>
          </a:r>
          <a:endParaRPr lang="es-MX" sz="2600" kern="1200" dirty="0"/>
        </a:p>
      </dsp:txBody>
      <dsp:txXfrm rot="-5400000">
        <a:off x="1" y="2734615"/>
        <a:ext cx="931338" cy="399145"/>
      </dsp:txXfrm>
    </dsp:sp>
    <dsp:sp modelId="{3A83A3DC-9AD8-4589-B0E5-EEE2074B2905}">
      <dsp:nvSpPr>
        <dsp:cNvPr id="0" name=""/>
        <dsp:cNvSpPr/>
      </dsp:nvSpPr>
      <dsp:spPr>
        <a:xfrm rot="5400000">
          <a:off x="4462091" y="-1261806"/>
          <a:ext cx="864814" cy="7926319"/>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s-MX" sz="2000" b="0" i="0" kern="1200" dirty="0" smtClean="0">
              <a:latin typeface="Arial" pitchFamily="34" charset="0"/>
              <a:cs typeface="Arial" pitchFamily="34" charset="0"/>
            </a:rPr>
            <a:t>Los costos se calculan una sola vez en lugar de hacerlo cada vez que se inicie una fase de producción, orden, trabajo o lote.</a:t>
          </a:r>
          <a:endParaRPr lang="es-MX" sz="2000" kern="1200" dirty="0">
            <a:latin typeface="Arial" pitchFamily="34" charset="0"/>
            <a:cs typeface="Arial" pitchFamily="34" charset="0"/>
          </a:endParaRPr>
        </a:p>
      </dsp:txBody>
      <dsp:txXfrm rot="-5400000">
        <a:off x="931339" y="2311163"/>
        <a:ext cx="7884102" cy="780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72A0ED-79E4-48F6-8080-A70B0068C60E}">
      <dsp:nvSpPr>
        <dsp:cNvPr id="0" name=""/>
        <dsp:cNvSpPr/>
      </dsp:nvSpPr>
      <dsp:spPr>
        <a:xfrm>
          <a:off x="3230398" y="-87778"/>
          <a:ext cx="1358422" cy="1418381"/>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Medidas de </a:t>
          </a:r>
        </a:p>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Control</a:t>
          </a:r>
          <a:endParaRPr lang="es-MX" sz="1400" kern="1200" dirty="0">
            <a:latin typeface="Arial" panose="020B0604020202020204" pitchFamily="34" charset="0"/>
            <a:cs typeface="Arial" panose="020B0604020202020204" pitchFamily="34" charset="0"/>
          </a:endParaRPr>
        </a:p>
      </dsp:txBody>
      <dsp:txXfrm>
        <a:off x="3429334" y="119939"/>
        <a:ext cx="960550" cy="1002947"/>
      </dsp:txXfrm>
    </dsp:sp>
    <dsp:sp modelId="{4E5D76B3-2918-47B7-89A9-43B98389D74D}">
      <dsp:nvSpPr>
        <dsp:cNvPr id="0" name=""/>
        <dsp:cNvSpPr/>
      </dsp:nvSpPr>
      <dsp:spPr>
        <a:xfrm rot="2160000">
          <a:off x="4530366" y="952497"/>
          <a:ext cx="263122" cy="431012"/>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4537904" y="1015500"/>
        <a:ext cx="184185" cy="258608"/>
      </dsp:txXfrm>
    </dsp:sp>
    <dsp:sp modelId="{BD73D748-5CC7-431F-B549-4ABDC06D2BAD}">
      <dsp:nvSpPr>
        <dsp:cNvPr id="0" name=""/>
        <dsp:cNvSpPr/>
      </dsp:nvSpPr>
      <dsp:spPr>
        <a:xfrm>
          <a:off x="4734675" y="1006590"/>
          <a:ext cx="1450116" cy="148210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Estandarización</a:t>
          </a:r>
          <a:endParaRPr lang="es-MX" sz="1400" kern="1200" dirty="0">
            <a:latin typeface="Arial" panose="020B0604020202020204" pitchFamily="34" charset="0"/>
            <a:cs typeface="Arial" panose="020B0604020202020204" pitchFamily="34" charset="0"/>
          </a:endParaRPr>
        </a:p>
      </dsp:txBody>
      <dsp:txXfrm>
        <a:off x="4947040" y="1223640"/>
        <a:ext cx="1025386" cy="1048007"/>
      </dsp:txXfrm>
    </dsp:sp>
    <dsp:sp modelId="{68683685-5465-4171-9F0D-92ACB14B65E8}">
      <dsp:nvSpPr>
        <dsp:cNvPr id="0" name=""/>
        <dsp:cNvSpPr/>
      </dsp:nvSpPr>
      <dsp:spPr>
        <a:xfrm rot="6480000">
          <a:off x="5052568" y="2434054"/>
          <a:ext cx="228229" cy="431012"/>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5097382" y="2487697"/>
        <a:ext cx="159760" cy="258608"/>
      </dsp:txXfrm>
    </dsp:sp>
    <dsp:sp modelId="{6EE44566-76E7-42C5-834B-02C9302D3A3F}">
      <dsp:nvSpPr>
        <dsp:cNvPr id="0" name=""/>
        <dsp:cNvSpPr/>
      </dsp:nvSpPr>
      <dsp:spPr>
        <a:xfrm>
          <a:off x="4116043" y="2824554"/>
          <a:ext cx="1503191" cy="1490740"/>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kern="1200" dirty="0" smtClean="0">
              <a:latin typeface="Arial" panose="020B0604020202020204" pitchFamily="34" charset="0"/>
              <a:cs typeface="Arial" panose="020B0604020202020204" pitchFamily="34" charset="0"/>
            </a:rPr>
            <a:t>Determinación de Desviaciones</a:t>
          </a:r>
          <a:endParaRPr lang="es-MX" sz="1200" kern="1200" dirty="0">
            <a:latin typeface="Arial" panose="020B0604020202020204" pitchFamily="34" charset="0"/>
            <a:cs typeface="Arial" panose="020B0604020202020204" pitchFamily="34" charset="0"/>
          </a:endParaRPr>
        </a:p>
      </dsp:txBody>
      <dsp:txXfrm>
        <a:off x="4336180" y="3042868"/>
        <a:ext cx="1062917" cy="1054112"/>
      </dsp:txXfrm>
    </dsp:sp>
    <dsp:sp modelId="{1DAB7A18-69DD-491A-89FD-6C23EBBF657F}">
      <dsp:nvSpPr>
        <dsp:cNvPr id="0" name=""/>
        <dsp:cNvSpPr/>
      </dsp:nvSpPr>
      <dsp:spPr>
        <a:xfrm rot="10800000">
          <a:off x="3760537" y="3354418"/>
          <a:ext cx="251223" cy="431012"/>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3835904" y="3440620"/>
        <a:ext cx="175856" cy="258608"/>
      </dsp:txXfrm>
    </dsp:sp>
    <dsp:sp modelId="{EBD94381-711D-4A1E-8D04-809728F408C1}">
      <dsp:nvSpPr>
        <dsp:cNvPr id="0" name=""/>
        <dsp:cNvSpPr/>
      </dsp:nvSpPr>
      <dsp:spPr>
        <a:xfrm>
          <a:off x="2261123" y="2842772"/>
          <a:ext cx="1380912" cy="145430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s-MX" sz="1400" kern="1200" dirty="0" smtClean="0">
            <a:latin typeface="Arial" panose="020B0604020202020204" pitchFamily="34" charset="0"/>
            <a:cs typeface="Arial" panose="020B0604020202020204" pitchFamily="34" charset="0"/>
          </a:endParaRPr>
        </a:p>
        <a:p>
          <a:pPr lvl="0" algn="ctr" defTabSz="622300">
            <a:lnSpc>
              <a:spcPct val="90000"/>
            </a:lnSpc>
            <a:spcBef>
              <a:spcPct val="0"/>
            </a:spcBef>
            <a:spcAft>
              <a:spcPct val="35000"/>
            </a:spcAft>
          </a:pPr>
          <a:r>
            <a:rPr lang="es-MX" sz="1200" kern="1200" dirty="0" smtClean="0">
              <a:latin typeface="Arial" panose="020B0604020202020204" pitchFamily="34" charset="0"/>
              <a:cs typeface="Arial" panose="020B0604020202020204" pitchFamily="34" charset="0"/>
            </a:rPr>
            <a:t>Información Oportuna</a:t>
          </a:r>
        </a:p>
        <a:p>
          <a:pPr lvl="0" algn="ctr" defTabSz="622300">
            <a:lnSpc>
              <a:spcPct val="90000"/>
            </a:lnSpc>
            <a:spcBef>
              <a:spcPct val="0"/>
            </a:spcBef>
            <a:spcAft>
              <a:spcPct val="35000"/>
            </a:spcAft>
          </a:pPr>
          <a:endParaRPr lang="es-MX" sz="1200" kern="1200" dirty="0">
            <a:latin typeface="Arial" panose="020B0604020202020204" pitchFamily="34" charset="0"/>
            <a:cs typeface="Arial" panose="020B0604020202020204" pitchFamily="34" charset="0"/>
          </a:endParaRPr>
        </a:p>
      </dsp:txBody>
      <dsp:txXfrm>
        <a:off x="2463353" y="3055750"/>
        <a:ext cx="976452" cy="1028349"/>
      </dsp:txXfrm>
    </dsp:sp>
    <dsp:sp modelId="{C52FF35D-0F61-49FB-A422-F6223BDBBAAD}">
      <dsp:nvSpPr>
        <dsp:cNvPr id="0" name=""/>
        <dsp:cNvSpPr/>
      </dsp:nvSpPr>
      <dsp:spPr>
        <a:xfrm rot="15120000">
          <a:off x="2516439" y="2431171"/>
          <a:ext cx="270317" cy="431012"/>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rot="10800000">
        <a:off x="2569516" y="2555936"/>
        <a:ext cx="189222" cy="258608"/>
      </dsp:txXfrm>
    </dsp:sp>
    <dsp:sp modelId="{77DCF436-0F08-4F66-9D8F-AF4F6AA35491}">
      <dsp:nvSpPr>
        <dsp:cNvPr id="0" name=""/>
        <dsp:cNvSpPr/>
      </dsp:nvSpPr>
      <dsp:spPr>
        <a:xfrm>
          <a:off x="1657624" y="1066951"/>
          <a:ext cx="1403720" cy="1361385"/>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Reducción de</a:t>
          </a:r>
        </a:p>
        <a:p>
          <a:pPr lvl="0" algn="ctr"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 Costos</a:t>
          </a:r>
          <a:endParaRPr lang="es-MX" sz="1400" kern="1200" dirty="0">
            <a:latin typeface="Arial" panose="020B0604020202020204" pitchFamily="34" charset="0"/>
            <a:cs typeface="Arial" panose="020B0604020202020204" pitchFamily="34" charset="0"/>
          </a:endParaRPr>
        </a:p>
      </dsp:txBody>
      <dsp:txXfrm>
        <a:off x="1863194" y="1266321"/>
        <a:ext cx="992580" cy="962645"/>
      </dsp:txXfrm>
    </dsp:sp>
    <dsp:sp modelId="{DDA7C4F8-FB53-4DEC-A10C-D4FAFE561BB6}">
      <dsp:nvSpPr>
        <dsp:cNvPr id="0" name=""/>
        <dsp:cNvSpPr/>
      </dsp:nvSpPr>
      <dsp:spPr>
        <a:xfrm rot="19440000">
          <a:off x="2989044" y="972192"/>
          <a:ext cx="282277" cy="431012"/>
        </a:xfrm>
        <a:prstGeom prst="rightArrow">
          <a:avLst>
            <a:gd name="adj1" fmla="val 60000"/>
            <a:gd name="adj2" fmla="val 5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MX" sz="1400" kern="1200"/>
        </a:p>
      </dsp:txBody>
      <dsp:txXfrm>
        <a:off x="2997131" y="1083282"/>
        <a:ext cx="197594" cy="2586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D64A0-5B3D-441B-8C9F-E95D03350538}">
      <dsp:nvSpPr>
        <dsp:cNvPr id="0" name=""/>
        <dsp:cNvSpPr/>
      </dsp:nvSpPr>
      <dsp:spPr>
        <a:xfrm>
          <a:off x="2109" y="861717"/>
          <a:ext cx="4077327" cy="479685"/>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ACCF010-6F10-41CE-BC02-4DFE3CEE1EB5}">
      <dsp:nvSpPr>
        <dsp:cNvPr id="0" name=""/>
        <dsp:cNvSpPr/>
      </dsp:nvSpPr>
      <dsp:spPr>
        <a:xfrm>
          <a:off x="2109" y="1041867"/>
          <a:ext cx="299535" cy="29953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98E0632-4A96-49E6-ADC1-B04D8C25F855}">
      <dsp:nvSpPr>
        <dsp:cNvPr id="0" name=""/>
        <dsp:cNvSpPr/>
      </dsp:nvSpPr>
      <dsp:spPr>
        <a:xfrm>
          <a:off x="2109" y="0"/>
          <a:ext cx="4077327" cy="86171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a:lnSpc>
              <a:spcPct val="90000"/>
            </a:lnSpc>
            <a:spcBef>
              <a:spcPct val="0"/>
            </a:spcBef>
            <a:spcAft>
              <a:spcPct val="35000"/>
            </a:spcAft>
          </a:pPr>
          <a:r>
            <a:rPr lang="es-MX" sz="2800" b="1" kern="120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rPr>
            <a:t>VENTAJAS</a:t>
          </a:r>
          <a:endParaRPr lang="es-MX" sz="2800" kern="1200" dirty="0">
            <a:latin typeface="Arial" panose="020B0604020202020204" pitchFamily="34" charset="0"/>
            <a:cs typeface="Arial" panose="020B0604020202020204" pitchFamily="34" charset="0"/>
          </a:endParaRPr>
        </a:p>
      </dsp:txBody>
      <dsp:txXfrm>
        <a:off x="2109" y="0"/>
        <a:ext cx="4077327" cy="861717"/>
      </dsp:txXfrm>
    </dsp:sp>
    <dsp:sp modelId="{F76293F7-02BE-4862-A972-C490B924B1D6}">
      <dsp:nvSpPr>
        <dsp:cNvPr id="0" name=""/>
        <dsp:cNvSpPr/>
      </dsp:nvSpPr>
      <dsp:spPr>
        <a:xfrm>
          <a:off x="2109" y="17400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1CEB14E-6ECC-449B-8890-1F06E8F059D5}">
      <dsp:nvSpPr>
        <dsp:cNvPr id="0" name=""/>
        <dsp:cNvSpPr/>
      </dsp:nvSpPr>
      <dsp:spPr>
        <a:xfrm>
          <a:off x="287521" y="15407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INSTRUMENTO PARA EVALUAR.</a:t>
          </a:r>
          <a:endParaRPr lang="es-MX" sz="1400" kern="1200" dirty="0">
            <a:latin typeface="Arial" panose="020B0604020202020204" pitchFamily="34" charset="0"/>
            <a:cs typeface="Arial" panose="020B0604020202020204" pitchFamily="34" charset="0"/>
          </a:endParaRPr>
        </a:p>
      </dsp:txBody>
      <dsp:txXfrm>
        <a:off x="287521" y="1540738"/>
        <a:ext cx="3791914" cy="698200"/>
      </dsp:txXfrm>
    </dsp:sp>
    <dsp:sp modelId="{FA33E640-4557-425C-B543-A39C06DDD573}">
      <dsp:nvSpPr>
        <dsp:cNvPr id="0" name=""/>
        <dsp:cNvSpPr/>
      </dsp:nvSpPr>
      <dsp:spPr>
        <a:xfrm>
          <a:off x="2109" y="24382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3C32C6C0-95B5-4235-9DFE-08135CFF5250}">
      <dsp:nvSpPr>
        <dsp:cNvPr id="0" name=""/>
        <dsp:cNvSpPr/>
      </dsp:nvSpPr>
      <dsp:spPr>
        <a:xfrm>
          <a:off x="287521" y="22389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ÚTIL PARA LA TOMA DE DECISIONES</a:t>
          </a:r>
          <a:endParaRPr lang="es-MX" sz="1400" kern="1200" dirty="0">
            <a:latin typeface="Arial" panose="020B0604020202020204" pitchFamily="34" charset="0"/>
            <a:cs typeface="Arial" panose="020B0604020202020204" pitchFamily="34" charset="0"/>
          </a:endParaRPr>
        </a:p>
      </dsp:txBody>
      <dsp:txXfrm>
        <a:off x="287521" y="2238938"/>
        <a:ext cx="3791914" cy="698200"/>
      </dsp:txXfrm>
    </dsp:sp>
    <dsp:sp modelId="{8DE4F595-9FBD-496A-8D8C-769E23A1C543}">
      <dsp:nvSpPr>
        <dsp:cNvPr id="0" name=""/>
        <dsp:cNvSpPr/>
      </dsp:nvSpPr>
      <dsp:spPr>
        <a:xfrm>
          <a:off x="2109" y="31364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D788B99-B6DD-46E3-A62C-8EF1ECB7A760}">
      <dsp:nvSpPr>
        <dsp:cNvPr id="0" name=""/>
        <dsp:cNvSpPr/>
      </dsp:nvSpPr>
      <dsp:spPr>
        <a:xfrm>
          <a:off x="287521" y="29371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FACILITA LAS OPERACIONES Y EL COSTO INTERNO</a:t>
          </a:r>
          <a:endParaRPr lang="es-MX" sz="1400" kern="1200" dirty="0">
            <a:latin typeface="Arial" panose="020B0604020202020204" pitchFamily="34" charset="0"/>
            <a:cs typeface="Arial" panose="020B0604020202020204" pitchFamily="34" charset="0"/>
          </a:endParaRPr>
        </a:p>
      </dsp:txBody>
      <dsp:txXfrm>
        <a:off x="287521" y="2937138"/>
        <a:ext cx="3791914" cy="698200"/>
      </dsp:txXfrm>
    </dsp:sp>
    <dsp:sp modelId="{9E075906-4789-4DFE-B412-51590F322C99}">
      <dsp:nvSpPr>
        <dsp:cNvPr id="0" name=""/>
        <dsp:cNvSpPr/>
      </dsp:nvSpPr>
      <dsp:spPr>
        <a:xfrm>
          <a:off x="4283302" y="861717"/>
          <a:ext cx="4077327" cy="479685"/>
        </a:xfrm>
        <a:prstGeom prst="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D7ED0F4-D12E-4D2D-BF82-FC326F2C68C7}">
      <dsp:nvSpPr>
        <dsp:cNvPr id="0" name=""/>
        <dsp:cNvSpPr/>
      </dsp:nvSpPr>
      <dsp:spPr>
        <a:xfrm>
          <a:off x="4283302" y="1041867"/>
          <a:ext cx="299535" cy="299535"/>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4A02016-5FB6-47C8-AF14-A3B75710F913}">
      <dsp:nvSpPr>
        <dsp:cNvPr id="0" name=""/>
        <dsp:cNvSpPr/>
      </dsp:nvSpPr>
      <dsp:spPr>
        <a:xfrm>
          <a:off x="4283302" y="0"/>
          <a:ext cx="4077327" cy="861717"/>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l" defTabSz="1244600">
            <a:lnSpc>
              <a:spcPct val="90000"/>
            </a:lnSpc>
            <a:spcBef>
              <a:spcPct val="0"/>
            </a:spcBef>
            <a:spcAft>
              <a:spcPct val="35000"/>
            </a:spcAft>
          </a:pPr>
          <a:r>
            <a:rPr lang="es-MX" sz="2800" b="1" kern="120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cs typeface="Arial" panose="020B0604020202020204" pitchFamily="34" charset="0"/>
            </a:rPr>
            <a:t>DESVENTAJAS</a:t>
          </a:r>
          <a:endParaRPr lang="es-MX" sz="2800" kern="1200" dirty="0">
            <a:latin typeface="Arial" panose="020B0604020202020204" pitchFamily="34" charset="0"/>
            <a:cs typeface="Arial" panose="020B0604020202020204" pitchFamily="34" charset="0"/>
          </a:endParaRPr>
        </a:p>
      </dsp:txBody>
      <dsp:txXfrm>
        <a:off x="4283302" y="0"/>
        <a:ext cx="4077327" cy="861717"/>
      </dsp:txXfrm>
    </dsp:sp>
    <dsp:sp modelId="{843E4303-83FA-4874-9EAB-70BA8800832E}">
      <dsp:nvSpPr>
        <dsp:cNvPr id="0" name=""/>
        <dsp:cNvSpPr/>
      </dsp:nvSpPr>
      <dsp:spPr>
        <a:xfrm>
          <a:off x="4283302" y="17400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EC6FD92C-455B-4FBF-BDD3-F939F03A2D53}">
      <dsp:nvSpPr>
        <dsp:cNvPr id="0" name=""/>
        <dsp:cNvSpPr/>
      </dsp:nvSpPr>
      <dsp:spPr>
        <a:xfrm>
          <a:off x="4568715" y="15407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LE ES DIFÍCIL ADAPTARSE A UNA ESTRUCTURA CONCEPTUAL</a:t>
          </a:r>
          <a:endParaRPr lang="es-MX" sz="1400" kern="1200" dirty="0">
            <a:latin typeface="Arial" panose="020B0604020202020204" pitchFamily="34" charset="0"/>
            <a:cs typeface="Arial" panose="020B0604020202020204" pitchFamily="34" charset="0"/>
          </a:endParaRPr>
        </a:p>
      </dsp:txBody>
      <dsp:txXfrm>
        <a:off x="4568715" y="1540738"/>
        <a:ext cx="3791914" cy="698200"/>
      </dsp:txXfrm>
    </dsp:sp>
    <dsp:sp modelId="{04955BC8-C492-4CA1-A007-F999F4723E28}">
      <dsp:nvSpPr>
        <dsp:cNvPr id="0" name=""/>
        <dsp:cNvSpPr/>
      </dsp:nvSpPr>
      <dsp:spPr>
        <a:xfrm>
          <a:off x="4283302" y="24382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7453B28-EA4E-4D6E-9051-7653A211D548}">
      <dsp:nvSpPr>
        <dsp:cNvPr id="0" name=""/>
        <dsp:cNvSpPr/>
      </dsp:nvSpPr>
      <dsp:spPr>
        <a:xfrm>
          <a:off x="4568715" y="22389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POR SU RIGIDEZ, LOS COSTOS NO PUEDEN CALCULARSE CON PRECISIÓN</a:t>
          </a:r>
          <a:endParaRPr lang="es-MX" sz="1400" kern="1200" dirty="0">
            <a:latin typeface="Arial" panose="020B0604020202020204" pitchFamily="34" charset="0"/>
            <a:cs typeface="Arial" panose="020B0604020202020204" pitchFamily="34" charset="0"/>
          </a:endParaRPr>
        </a:p>
      </dsp:txBody>
      <dsp:txXfrm>
        <a:off x="4568715" y="2238938"/>
        <a:ext cx="3791914" cy="698200"/>
      </dsp:txXfrm>
    </dsp:sp>
    <dsp:sp modelId="{4B8E9672-4297-4515-A4F2-E5ACF7D1CDF2}">
      <dsp:nvSpPr>
        <dsp:cNvPr id="0" name=""/>
        <dsp:cNvSpPr/>
      </dsp:nvSpPr>
      <dsp:spPr>
        <a:xfrm>
          <a:off x="4283302" y="3136474"/>
          <a:ext cx="299527" cy="299527"/>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D5FF8B8E-B6B5-4E88-82E5-85EE6B06FA1C}">
      <dsp:nvSpPr>
        <dsp:cNvPr id="0" name=""/>
        <dsp:cNvSpPr/>
      </dsp:nvSpPr>
      <dsp:spPr>
        <a:xfrm>
          <a:off x="4568715" y="2937138"/>
          <a:ext cx="3791914" cy="6982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es-MX" sz="1400" kern="1200" dirty="0" smtClean="0">
              <a:latin typeface="Arial" panose="020B0604020202020204" pitchFamily="34" charset="0"/>
              <a:cs typeface="Arial" panose="020B0604020202020204" pitchFamily="34" charset="0"/>
            </a:rPr>
            <a:t>LA INFLACIÓN OBLIGA A TENER CAMBIOS CONSTANTES</a:t>
          </a:r>
          <a:endParaRPr lang="es-MX" sz="1400" kern="1200" dirty="0">
            <a:latin typeface="Arial" panose="020B0604020202020204" pitchFamily="34" charset="0"/>
            <a:cs typeface="Arial" panose="020B0604020202020204" pitchFamily="34" charset="0"/>
          </a:endParaRPr>
        </a:p>
      </dsp:txBody>
      <dsp:txXfrm>
        <a:off x="4568715" y="2937138"/>
        <a:ext cx="3791914" cy="698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FF206D-99ED-4CA6-8BF6-B91EF9E692B8}">
      <dsp:nvSpPr>
        <dsp:cNvPr id="0" name=""/>
        <dsp:cNvSpPr/>
      </dsp:nvSpPr>
      <dsp:spPr>
        <a:xfrm>
          <a:off x="140205" y="360796"/>
          <a:ext cx="3338043" cy="1043138"/>
        </a:xfrm>
        <a:prstGeom prst="rect">
          <a:avLst/>
        </a:prstGeom>
        <a:solidFill>
          <a:schemeClr val="lt1">
            <a:alpha val="4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txBody>
        <a:bodyPr spcFirstLastPara="0" vert="horz" wrap="square" lIns="706552"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ESTANDARIZACIÓN DE LOS PRODUCTOS</a:t>
          </a:r>
          <a:endParaRPr lang="es-MX" sz="2000" kern="1200" dirty="0">
            <a:latin typeface="Arial" pitchFamily="34" charset="0"/>
            <a:cs typeface="Arial" pitchFamily="34" charset="0"/>
          </a:endParaRPr>
        </a:p>
      </dsp:txBody>
      <dsp:txXfrm>
        <a:off x="140205" y="360796"/>
        <a:ext cx="3338043" cy="1043138"/>
      </dsp:txXfrm>
    </dsp:sp>
    <dsp:sp modelId="{6CB28F98-A8A6-41C0-AF17-7BB81B06C2CD}">
      <dsp:nvSpPr>
        <dsp:cNvPr id="0" name=""/>
        <dsp:cNvSpPr/>
      </dsp:nvSpPr>
      <dsp:spPr>
        <a:xfrm>
          <a:off x="1120" y="210121"/>
          <a:ext cx="730196" cy="1095295"/>
        </a:xfrm>
        <a:prstGeom prst="rect">
          <a:avLst/>
        </a:prstGeom>
        <a:blipFill rotWithShape="1">
          <a:blip xmlns:r="http://schemas.openxmlformats.org/officeDocument/2006/relationships" r:embed="rId1">
            <a:duotone>
              <a:schemeClr val="accent2">
                <a:hueOff val="0"/>
                <a:satOff val="0"/>
                <a:lumOff val="0"/>
                <a:alphaOff val="0"/>
                <a:shade val="20000"/>
                <a:satMod val="200000"/>
              </a:schemeClr>
              <a:schemeClr val="accent2">
                <a:hueOff val="0"/>
                <a:satOff val="0"/>
                <a:lumOff val="0"/>
                <a:alphaOff val="0"/>
                <a:tint val="12000"/>
                <a:satMod val="190000"/>
              </a:schemeClr>
            </a:duotone>
          </a:blip>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52F1EEA1-D2A6-440E-90CF-1D585743FAEF}">
      <dsp:nvSpPr>
        <dsp:cNvPr id="0" name=""/>
        <dsp:cNvSpPr/>
      </dsp:nvSpPr>
      <dsp:spPr>
        <a:xfrm>
          <a:off x="3760695" y="360796"/>
          <a:ext cx="3338043" cy="1043138"/>
        </a:xfrm>
        <a:prstGeom prst="rect">
          <a:avLst/>
        </a:prstGeom>
        <a:solidFill>
          <a:schemeClr val="lt1">
            <a:alpha val="4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txBody>
        <a:bodyPr spcFirstLastPara="0" vert="horz" wrap="square" lIns="706552"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ESTANDARIZACIÓN DE LAS RUTINAS DE PRODUCCIÓN</a:t>
          </a:r>
          <a:endParaRPr lang="es-MX" sz="2000" kern="1200" dirty="0">
            <a:latin typeface="Arial" pitchFamily="34" charset="0"/>
            <a:cs typeface="Arial" pitchFamily="34" charset="0"/>
          </a:endParaRPr>
        </a:p>
      </dsp:txBody>
      <dsp:txXfrm>
        <a:off x="3760695" y="360796"/>
        <a:ext cx="3338043" cy="1043138"/>
      </dsp:txXfrm>
    </dsp:sp>
    <dsp:sp modelId="{B247CB2E-D975-49DA-B847-7471940DEEA7}">
      <dsp:nvSpPr>
        <dsp:cNvPr id="0" name=""/>
        <dsp:cNvSpPr/>
      </dsp:nvSpPr>
      <dsp:spPr>
        <a:xfrm>
          <a:off x="3621610" y="210121"/>
          <a:ext cx="730196" cy="1095295"/>
        </a:xfrm>
        <a:prstGeom prst="rect">
          <a:avLst/>
        </a:prstGeom>
        <a:blipFill rotWithShape="1">
          <a:blip xmlns:r="http://schemas.openxmlformats.org/officeDocument/2006/relationships" r:embed="rId2">
            <a:duotone>
              <a:schemeClr val="accent3">
                <a:hueOff val="0"/>
                <a:satOff val="0"/>
                <a:lumOff val="0"/>
                <a:alphaOff val="0"/>
                <a:shade val="20000"/>
                <a:satMod val="200000"/>
              </a:schemeClr>
              <a:schemeClr val="accent3">
                <a:hueOff val="0"/>
                <a:satOff val="0"/>
                <a:lumOff val="0"/>
                <a:alphaOff val="0"/>
                <a:tint val="12000"/>
                <a:satMod val="190000"/>
              </a:schemeClr>
            </a:duotone>
          </a:blip>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 modelId="{C9BF5E3F-8194-4252-BD63-05C5965253B9}">
      <dsp:nvSpPr>
        <dsp:cNvPr id="0" name=""/>
        <dsp:cNvSpPr/>
      </dsp:nvSpPr>
      <dsp:spPr>
        <a:xfrm>
          <a:off x="1950450" y="1673992"/>
          <a:ext cx="3338043" cy="1043138"/>
        </a:xfrm>
        <a:prstGeom prst="rect">
          <a:avLst/>
        </a:prstGeom>
        <a:solidFill>
          <a:schemeClr val="lt1">
            <a:alpha val="4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dsp:style>
      <dsp:txBody>
        <a:bodyPr spcFirstLastPara="0" vert="horz" wrap="square" lIns="706552" tIns="76200" rIns="76200" bIns="76200" numCol="1" spcCol="1270" anchor="ctr" anchorCtr="0">
          <a:noAutofit/>
        </a:bodyPr>
        <a:lstStyle/>
        <a:p>
          <a:pPr lvl="0" algn="l" defTabSz="889000">
            <a:lnSpc>
              <a:spcPct val="90000"/>
            </a:lnSpc>
            <a:spcBef>
              <a:spcPct val="0"/>
            </a:spcBef>
            <a:spcAft>
              <a:spcPct val="35000"/>
            </a:spcAft>
          </a:pPr>
          <a:r>
            <a:rPr lang="es-MX" sz="2000" kern="1200" dirty="0" smtClean="0">
              <a:latin typeface="Arial" pitchFamily="34" charset="0"/>
              <a:cs typeface="Arial" pitchFamily="34" charset="0"/>
            </a:rPr>
            <a:t>ESTANDARIZACIÓN DE LAS RUTINAS DE OPERACIÓN</a:t>
          </a:r>
          <a:endParaRPr lang="es-MX" sz="2000" kern="1200" dirty="0">
            <a:latin typeface="Arial" pitchFamily="34" charset="0"/>
            <a:cs typeface="Arial" pitchFamily="34" charset="0"/>
          </a:endParaRPr>
        </a:p>
      </dsp:txBody>
      <dsp:txXfrm>
        <a:off x="1950450" y="1673992"/>
        <a:ext cx="3338043" cy="1043138"/>
      </dsp:txXfrm>
    </dsp:sp>
    <dsp:sp modelId="{D7EF027D-AD4A-4B07-9C5D-F6FB71600649}">
      <dsp:nvSpPr>
        <dsp:cNvPr id="0" name=""/>
        <dsp:cNvSpPr/>
      </dsp:nvSpPr>
      <dsp:spPr>
        <a:xfrm>
          <a:off x="1811365" y="1523316"/>
          <a:ext cx="730196" cy="1095295"/>
        </a:xfrm>
        <a:prstGeom prst="rect">
          <a:avLst/>
        </a:prstGeom>
        <a:blipFill rotWithShape="1">
          <a:blip xmlns:r="http://schemas.openxmlformats.org/officeDocument/2006/relationships" r:embed="rId3">
            <a:duotone>
              <a:schemeClr val="accent4">
                <a:hueOff val="0"/>
                <a:satOff val="0"/>
                <a:lumOff val="0"/>
                <a:alphaOff val="0"/>
                <a:shade val="20000"/>
                <a:satMod val="200000"/>
              </a:schemeClr>
              <a:schemeClr val="accent4">
                <a:hueOff val="0"/>
                <a:satOff val="0"/>
                <a:lumOff val="0"/>
                <a:alphaOff val="0"/>
                <a:tint val="12000"/>
                <a:satMod val="190000"/>
              </a:schemeClr>
            </a:duotone>
          </a:blip>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04D5D-6EFA-448B-B4B6-51C9187B2890}">
      <dsp:nvSpPr>
        <dsp:cNvPr id="0" name=""/>
        <dsp:cNvSpPr/>
      </dsp:nvSpPr>
      <dsp:spPr>
        <a:xfrm>
          <a:off x="-4028654" y="-618409"/>
          <a:ext cx="4800828" cy="4800828"/>
        </a:xfrm>
        <a:prstGeom prst="blockArc">
          <a:avLst>
            <a:gd name="adj1" fmla="val 18900000"/>
            <a:gd name="adj2" fmla="val 2700000"/>
            <a:gd name="adj3" fmla="val 450"/>
          </a:avLst>
        </a:prstGeom>
        <a:noFill/>
        <a:ln w="25400"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EA77D3B-EE69-4C42-9B67-BF7573B229F7}">
      <dsp:nvSpPr>
        <dsp:cNvPr id="0" name=""/>
        <dsp:cNvSpPr/>
      </dsp:nvSpPr>
      <dsp:spPr>
        <a:xfrm>
          <a:off x="496578" y="356400"/>
          <a:ext cx="8032607" cy="712801"/>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65786" tIns="55880" rIns="55880" bIns="5588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MANEJO DE MATERIALES</a:t>
          </a:r>
          <a:r>
            <a:rPr lang="es-MX" sz="2000" kern="1200" dirty="0" smtClean="0">
              <a:latin typeface="Arial" pitchFamily="34" charset="0"/>
              <a:cs typeface="Arial" pitchFamily="34" charset="0"/>
            </a:rPr>
            <a:t>	</a:t>
          </a:r>
          <a:endParaRPr lang="es-MX" sz="2000" kern="1200" dirty="0">
            <a:latin typeface="Arial" pitchFamily="34" charset="0"/>
            <a:cs typeface="Arial" pitchFamily="34" charset="0"/>
          </a:endParaRPr>
        </a:p>
      </dsp:txBody>
      <dsp:txXfrm>
        <a:off x="496578" y="356400"/>
        <a:ext cx="8032607" cy="712801"/>
      </dsp:txXfrm>
    </dsp:sp>
    <dsp:sp modelId="{45E39732-9EF7-4F66-86D9-E6376E55E835}">
      <dsp:nvSpPr>
        <dsp:cNvPr id="0" name=""/>
        <dsp:cNvSpPr/>
      </dsp:nvSpPr>
      <dsp:spPr>
        <a:xfrm>
          <a:off x="51076" y="267300"/>
          <a:ext cx="891002" cy="891002"/>
        </a:xfrm>
        <a:prstGeom prst="ellipse">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8008E9D9-82A0-440F-AF52-63D29CECA3E4}">
      <dsp:nvSpPr>
        <dsp:cNvPr id="0" name=""/>
        <dsp:cNvSpPr/>
      </dsp:nvSpPr>
      <dsp:spPr>
        <a:xfrm>
          <a:off x="755681" y="1425603"/>
          <a:ext cx="7773503" cy="712801"/>
        </a:xfrm>
        <a:prstGeom prst="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65786" tIns="55880" rIns="55880" bIns="5588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MANEJO DE EQUIPO Y HERRAMIENTAS</a:t>
          </a:r>
          <a:endParaRPr lang="es-MX" sz="2200" kern="1200" dirty="0">
            <a:latin typeface="Arial" pitchFamily="34" charset="0"/>
            <a:cs typeface="Arial" pitchFamily="34" charset="0"/>
          </a:endParaRPr>
        </a:p>
      </dsp:txBody>
      <dsp:txXfrm>
        <a:off x="755681" y="1425603"/>
        <a:ext cx="7773503" cy="712801"/>
      </dsp:txXfrm>
    </dsp:sp>
    <dsp:sp modelId="{E75C4DBA-7F7D-4AB9-B05E-FC7E966646D2}">
      <dsp:nvSpPr>
        <dsp:cNvPr id="0" name=""/>
        <dsp:cNvSpPr/>
      </dsp:nvSpPr>
      <dsp:spPr>
        <a:xfrm>
          <a:off x="310180" y="1336503"/>
          <a:ext cx="891002" cy="891002"/>
        </a:xfrm>
        <a:prstGeom prst="ellipse">
          <a:avLst/>
        </a:prstGeom>
        <a:blipFill rotWithShape="0">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2A0796D-FD0B-4B86-B121-64AE6AC35806}">
      <dsp:nvSpPr>
        <dsp:cNvPr id="0" name=""/>
        <dsp:cNvSpPr/>
      </dsp:nvSpPr>
      <dsp:spPr>
        <a:xfrm>
          <a:off x="496578" y="2494806"/>
          <a:ext cx="8032607" cy="712801"/>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65786" tIns="55880" rIns="55880" bIns="5588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MANEJO DE PRODUCTOS ELABORADOS</a:t>
          </a:r>
        </a:p>
      </dsp:txBody>
      <dsp:txXfrm>
        <a:off x="496578" y="2494806"/>
        <a:ext cx="8032607" cy="712801"/>
      </dsp:txXfrm>
    </dsp:sp>
    <dsp:sp modelId="{CE6725F2-2F1B-4793-AF05-5C7CEA7B0DE0}">
      <dsp:nvSpPr>
        <dsp:cNvPr id="0" name=""/>
        <dsp:cNvSpPr/>
      </dsp:nvSpPr>
      <dsp:spPr>
        <a:xfrm>
          <a:off x="51076" y="2405706"/>
          <a:ext cx="891002" cy="891002"/>
        </a:xfrm>
        <a:prstGeom prst="ellipse">
          <a:avLst/>
        </a:prstGeom>
        <a:blipFill rotWithShape="0">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5B3864-DB79-4BFF-9846-D98C0840027F}">
      <dsp:nvSpPr>
        <dsp:cNvPr id="0" name=""/>
        <dsp:cNvSpPr/>
      </dsp:nvSpPr>
      <dsp:spPr>
        <a:xfrm>
          <a:off x="3239750" y="407"/>
          <a:ext cx="4859625" cy="1587346"/>
        </a:xfrm>
        <a:prstGeom prst="rightArrow">
          <a:avLst>
            <a:gd name="adj1" fmla="val 75000"/>
            <a:gd name="adj2" fmla="val 50000"/>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Son las diferencias o desviaciones entre el costo estándar y el real.</a:t>
          </a:r>
          <a:endParaRPr lang="es-MX" sz="2000" kern="1200" dirty="0">
            <a:latin typeface="Arial" panose="020B0604020202020204" pitchFamily="34" charset="0"/>
            <a:cs typeface="Arial" panose="020B0604020202020204" pitchFamily="34" charset="0"/>
          </a:endParaRPr>
        </a:p>
      </dsp:txBody>
      <dsp:txXfrm>
        <a:off x="3239750" y="198825"/>
        <a:ext cx="4264370" cy="1190510"/>
      </dsp:txXfrm>
    </dsp:sp>
    <dsp:sp modelId="{D49841E3-800E-4298-A03C-5202B15B1811}">
      <dsp:nvSpPr>
        <dsp:cNvPr id="0" name=""/>
        <dsp:cNvSpPr/>
      </dsp:nvSpPr>
      <dsp:spPr>
        <a:xfrm>
          <a:off x="0" y="0"/>
          <a:ext cx="3239750" cy="1587346"/>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b="1" kern="1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VARIACIÓN</a:t>
          </a:r>
          <a:endParaRPr lang="es-MX" sz="2800" b="1" kern="1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dsp:txBody>
      <dsp:txXfrm>
        <a:off x="77488" y="77488"/>
        <a:ext cx="3084774" cy="1432370"/>
      </dsp:txXfrm>
    </dsp:sp>
    <dsp:sp modelId="{188E9952-28D7-47FF-ADE7-0E331F3BD4A1}">
      <dsp:nvSpPr>
        <dsp:cNvPr id="0" name=""/>
        <dsp:cNvSpPr/>
      </dsp:nvSpPr>
      <dsp:spPr>
        <a:xfrm>
          <a:off x="3239750" y="1746488"/>
          <a:ext cx="4859625" cy="1587346"/>
        </a:xfrm>
        <a:prstGeom prst="rightArrow">
          <a:avLst>
            <a:gd name="adj1" fmla="val 75000"/>
            <a:gd name="adj2" fmla="val 50000"/>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a:lnSpc>
              <a:spcPct val="90000"/>
            </a:lnSpc>
            <a:spcBef>
              <a:spcPct val="0"/>
            </a:spcBef>
            <a:spcAft>
              <a:spcPct val="15000"/>
            </a:spcAft>
            <a:buChar char="••"/>
          </a:pPr>
          <a:r>
            <a:rPr lang="es-MX" sz="2000" kern="1200" dirty="0" smtClean="0">
              <a:latin typeface="Arial" panose="020B0604020202020204" pitchFamily="34" charset="0"/>
              <a:cs typeface="Arial" panose="020B0604020202020204" pitchFamily="34" charset="0"/>
            </a:rPr>
            <a:t>Se calculan por cada elemento del costo e informan sobre aspectos o factores vinculados con cada uno de ellos.</a:t>
          </a:r>
          <a:endParaRPr lang="es-MX" sz="2000" kern="1200" dirty="0">
            <a:latin typeface="Arial" panose="020B0604020202020204" pitchFamily="34" charset="0"/>
            <a:cs typeface="Arial" panose="020B0604020202020204" pitchFamily="34" charset="0"/>
          </a:endParaRPr>
        </a:p>
      </dsp:txBody>
      <dsp:txXfrm>
        <a:off x="3239750" y="1944906"/>
        <a:ext cx="4264370" cy="1190510"/>
      </dsp:txXfrm>
    </dsp:sp>
    <dsp:sp modelId="{F4CC4EE0-B2F8-4EA4-A8CA-63A30F365F71}">
      <dsp:nvSpPr>
        <dsp:cNvPr id="0" name=""/>
        <dsp:cNvSpPr/>
      </dsp:nvSpPr>
      <dsp:spPr>
        <a:xfrm>
          <a:off x="0" y="1746488"/>
          <a:ext cx="3239750" cy="1587346"/>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MX" sz="2800" b="1" kern="1200" dirty="0" smtClean="0">
              <a:latin typeface="Arial" panose="020B0604020202020204" pitchFamily="34" charset="0"/>
              <a:cs typeface="Arial" panose="020B0604020202020204" pitchFamily="34" charset="0"/>
            </a:rPr>
            <a:t>CÁLCULO</a:t>
          </a:r>
          <a:endParaRPr lang="es-MX" sz="2800" b="1" kern="1200" dirty="0">
            <a:latin typeface="Arial" panose="020B0604020202020204" pitchFamily="34" charset="0"/>
            <a:cs typeface="Arial" panose="020B0604020202020204" pitchFamily="34" charset="0"/>
          </a:endParaRPr>
        </a:p>
      </dsp:txBody>
      <dsp:txXfrm>
        <a:off x="77488" y="1823976"/>
        <a:ext cx="3084774" cy="143237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0A5DE-019F-4360-8511-A6C5F2C4C452}">
      <dsp:nvSpPr>
        <dsp:cNvPr id="0" name=""/>
        <dsp:cNvSpPr/>
      </dsp:nvSpPr>
      <dsp:spPr>
        <a:xfrm>
          <a:off x="0" y="389907"/>
          <a:ext cx="8161040"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868D2A8-130F-4381-A89E-A859666CCD24}">
      <dsp:nvSpPr>
        <dsp:cNvPr id="0" name=""/>
        <dsp:cNvSpPr/>
      </dsp:nvSpPr>
      <dsp:spPr>
        <a:xfrm>
          <a:off x="408052" y="65187"/>
          <a:ext cx="5712728" cy="64944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28" tIns="0" rIns="215928" bIns="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DESVIACIÓN DE MATERIALES</a:t>
          </a:r>
          <a:endParaRPr lang="es-MX" sz="2200" kern="1200" dirty="0">
            <a:latin typeface="Arial" pitchFamily="34" charset="0"/>
            <a:cs typeface="Arial" pitchFamily="34" charset="0"/>
          </a:endParaRPr>
        </a:p>
      </dsp:txBody>
      <dsp:txXfrm>
        <a:off x="439755" y="96890"/>
        <a:ext cx="5649322" cy="586034"/>
      </dsp:txXfrm>
    </dsp:sp>
    <dsp:sp modelId="{760AF8EC-F2C2-417D-8D34-BAA5ED5FD430}">
      <dsp:nvSpPr>
        <dsp:cNvPr id="0" name=""/>
        <dsp:cNvSpPr/>
      </dsp:nvSpPr>
      <dsp:spPr>
        <a:xfrm>
          <a:off x="0" y="1387827"/>
          <a:ext cx="8161040"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09E5E68-F358-4027-BAC6-3CABA9E4C366}">
      <dsp:nvSpPr>
        <dsp:cNvPr id="0" name=""/>
        <dsp:cNvSpPr/>
      </dsp:nvSpPr>
      <dsp:spPr>
        <a:xfrm>
          <a:off x="408052" y="1063108"/>
          <a:ext cx="5712728" cy="64944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28" tIns="0" rIns="215928" bIns="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DESVIACIÓN DE LA MANO DE OBRA</a:t>
          </a:r>
          <a:endParaRPr lang="es-MX" sz="2200" kern="1200" dirty="0">
            <a:latin typeface="Arial" pitchFamily="34" charset="0"/>
            <a:cs typeface="Arial" pitchFamily="34" charset="0"/>
          </a:endParaRPr>
        </a:p>
      </dsp:txBody>
      <dsp:txXfrm>
        <a:off x="439755" y="1094811"/>
        <a:ext cx="5649322" cy="586034"/>
      </dsp:txXfrm>
    </dsp:sp>
    <dsp:sp modelId="{AF27BD39-5299-45C6-B9F3-C5DC614E9F5E}">
      <dsp:nvSpPr>
        <dsp:cNvPr id="0" name=""/>
        <dsp:cNvSpPr/>
      </dsp:nvSpPr>
      <dsp:spPr>
        <a:xfrm>
          <a:off x="0" y="2385748"/>
          <a:ext cx="8161040" cy="5544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D7BFC241-4CD7-4F29-862B-EA6B9A56CF8D}">
      <dsp:nvSpPr>
        <dsp:cNvPr id="0" name=""/>
        <dsp:cNvSpPr/>
      </dsp:nvSpPr>
      <dsp:spPr>
        <a:xfrm>
          <a:off x="408052" y="2061027"/>
          <a:ext cx="5712728" cy="64944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5928" tIns="0" rIns="215928" bIns="0" numCol="1" spcCol="1270" anchor="ctr" anchorCtr="0">
          <a:noAutofit/>
        </a:bodyPr>
        <a:lstStyle/>
        <a:p>
          <a:pPr lvl="0" algn="l" defTabSz="977900">
            <a:lnSpc>
              <a:spcPct val="90000"/>
            </a:lnSpc>
            <a:spcBef>
              <a:spcPct val="0"/>
            </a:spcBef>
            <a:spcAft>
              <a:spcPct val="35000"/>
            </a:spcAft>
          </a:pPr>
          <a:r>
            <a:rPr lang="es-MX" sz="2200" kern="1200" dirty="0" smtClean="0">
              <a:latin typeface="Arial" pitchFamily="34" charset="0"/>
              <a:cs typeface="Arial" pitchFamily="34" charset="0"/>
            </a:rPr>
            <a:t>DESVIACIÓN EN GASTOS INDIRECTOS </a:t>
          </a:r>
          <a:endParaRPr lang="es-MX" sz="2200" kern="1200" dirty="0">
            <a:latin typeface="Arial" pitchFamily="34" charset="0"/>
            <a:cs typeface="Arial" pitchFamily="34" charset="0"/>
          </a:endParaRPr>
        </a:p>
      </dsp:txBody>
      <dsp:txXfrm>
        <a:off x="439755" y="2092730"/>
        <a:ext cx="5649322" cy="58603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3733015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130160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860670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2473630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1832141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1410641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3963484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39470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2080652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611008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63C7177-0460-4E0F-831D-AB8AEE6117E9}" type="datetimeFigureOut">
              <a:rPr lang="es-MX" smtClean="0"/>
              <a:t>18/10/2017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14587CA-4A9D-40B1-B41F-F1B8DD5D9957}" type="slidenum">
              <a:rPr lang="es-MX" smtClean="0"/>
              <a:t>‹Nº›</a:t>
            </a:fld>
            <a:endParaRPr lang="es-MX"/>
          </a:p>
        </p:txBody>
      </p:sp>
    </p:spTree>
    <p:extLst>
      <p:ext uri="{BB962C8B-B14F-4D97-AF65-F5344CB8AC3E}">
        <p14:creationId xmlns:p14="http://schemas.microsoft.com/office/powerpoint/2010/main" val="3709497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3C7177-0460-4E0F-831D-AB8AEE6117E9}" type="datetimeFigureOut">
              <a:rPr lang="es-MX" smtClean="0"/>
              <a:t>18/10/2017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4587CA-4A9D-40B1-B41F-F1B8DD5D9957}" type="slidenum">
              <a:rPr lang="es-MX" smtClean="0"/>
              <a:t>‹Nº›</a:t>
            </a:fld>
            <a:endParaRPr lang="es-MX"/>
          </a:p>
        </p:txBody>
      </p:sp>
    </p:spTree>
    <p:extLst>
      <p:ext uri="{BB962C8B-B14F-4D97-AF65-F5344CB8AC3E}">
        <p14:creationId xmlns:p14="http://schemas.microsoft.com/office/powerpoint/2010/main" val="763182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1.jpeg"/><Relationship Id="rId7" Type="http://schemas.openxmlformats.org/officeDocument/2006/relationships/diagramQuickStyle" Target="../diagrams/quickStyle4.xml"/><Relationship Id="rId12"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Layout" Target="../diagrams/layout4.xml"/><Relationship Id="rId11" Type="http://schemas.openxmlformats.org/officeDocument/2006/relationships/image" Target="../media/image22.png"/><Relationship Id="rId5" Type="http://schemas.openxmlformats.org/officeDocument/2006/relationships/diagramData" Target="../diagrams/data4.xml"/><Relationship Id="rId10" Type="http://schemas.openxmlformats.org/officeDocument/2006/relationships/image" Target="../media/image21.png"/><Relationship Id="rId4" Type="http://schemas.openxmlformats.org/officeDocument/2006/relationships/image" Target="../media/image20.png"/><Relationship Id="rId9" Type="http://schemas.microsoft.com/office/2007/relationships/diagramDrawing" Target="../diagrams/drawing4.xml"/></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1.jpeg"/><Relationship Id="rId7" Type="http://schemas.openxmlformats.org/officeDocument/2006/relationships/diagramColors" Target="../diagrams/colors5.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1.jpeg"/><Relationship Id="rId7" Type="http://schemas.openxmlformats.org/officeDocument/2006/relationships/diagramColors" Target="../diagrams/colors6.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1.jpeg"/><Relationship Id="rId7" Type="http://schemas.openxmlformats.org/officeDocument/2006/relationships/diagramColors" Target="../diagrams/colors7.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4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1.jpeg"/><Relationship Id="rId7" Type="http://schemas.openxmlformats.org/officeDocument/2006/relationships/diagramColors" Target="../diagrams/colors8.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10" Type="http://schemas.openxmlformats.org/officeDocument/2006/relationships/image" Target="../media/image50.png"/><Relationship Id="rId4" Type="http://schemas.openxmlformats.org/officeDocument/2006/relationships/diagramData" Target="../diagrams/data8.xml"/><Relationship Id="rId9"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5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1.jpeg"/><Relationship Id="rId7" Type="http://schemas.openxmlformats.org/officeDocument/2006/relationships/diagramColors" Target="../diagrams/colors9.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9.xml"/><Relationship Id="rId11" Type="http://schemas.openxmlformats.org/officeDocument/2006/relationships/image" Target="../media/image57.png"/><Relationship Id="rId5" Type="http://schemas.openxmlformats.org/officeDocument/2006/relationships/diagramLayout" Target="../diagrams/layout9.xml"/><Relationship Id="rId10" Type="http://schemas.openxmlformats.org/officeDocument/2006/relationships/image" Target="../media/image56.png"/><Relationship Id="rId4" Type="http://schemas.openxmlformats.org/officeDocument/2006/relationships/diagramData" Target="../diagrams/data9.xml"/><Relationship Id="rId9"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5.png"/><Relationship Id="rId7" Type="http://schemas.openxmlformats.org/officeDocument/2006/relationships/diagramColors" Target="../diagrams/colors10.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6.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image" Target="../media/image77.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89.png"/><Relationship Id="rId4" Type="http://schemas.openxmlformats.org/officeDocument/2006/relationships/image" Target="../media/image88.png"/></Relationships>
</file>

<file path=ppt/slides/_rels/slide4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5.png"/><Relationship Id="rId7" Type="http://schemas.openxmlformats.org/officeDocument/2006/relationships/diagramColors" Target="../diagrams/colors11.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10" Type="http://schemas.openxmlformats.org/officeDocument/2006/relationships/image" Target="../media/image91.png"/><Relationship Id="rId4" Type="http://schemas.openxmlformats.org/officeDocument/2006/relationships/diagramData" Target="../diagrams/data11.xml"/><Relationship Id="rId9" Type="http://schemas.openxmlformats.org/officeDocument/2006/relationships/image" Target="../media/image90.png"/></Relationships>
</file>

<file path=ppt/slides/_rels/slide44.xml.rels><?xml version="1.0" encoding="UTF-8" standalone="yes"?>
<Relationships xmlns="http://schemas.openxmlformats.org/package/2006/relationships"><Relationship Id="rId8" Type="http://schemas.openxmlformats.org/officeDocument/2006/relationships/hyperlink" Target="https://es.slideshare.net/janlozano/05-ejercicio-aplicativo-de-costos-estandar" TargetMode="External"/><Relationship Id="rId3" Type="http://schemas.openxmlformats.org/officeDocument/2006/relationships/image" Target="../media/image5.png"/><Relationship Id="rId7" Type="http://schemas.openxmlformats.org/officeDocument/2006/relationships/hyperlink" Target="http://www.monografias.com/trabajos82/introduccion-costos-estandar/introduccion-costos-estandar.shtml" TargetMode="Externa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hyperlink" Target="https://issuu.com/mariomg/docs/costos_est_ndar_circulante_y_b_sicos" TargetMode="External"/><Relationship Id="rId5" Type="http://schemas.openxmlformats.org/officeDocument/2006/relationships/hyperlink" Target="https://www.gestiopolis.com/costos-estandar/" TargetMode="External"/><Relationship Id="rId4" Type="http://schemas.openxmlformats.org/officeDocument/2006/relationships/hyperlink" Target="http://brd.unid.edu.mx/recursos/Contabilidad%20de%20costos/Bloque%205/Lecturas/1.%20Apuntes%20de%20costos%20III.pdf" TargetMode="External"/><Relationship Id="rId9" Type="http://schemas.openxmlformats.org/officeDocument/2006/relationships/hyperlink" Target="http://www.ur.mx/cursos/post/obarraga/base/estand.htm"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jpeg"/><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1.jpeg"/><Relationship Id="rId7" Type="http://schemas.openxmlformats.org/officeDocument/2006/relationships/diagramColors" Target="../diagrams/colors2.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1.jpeg"/><Relationship Id="rId7" Type="http://schemas.openxmlformats.org/officeDocument/2006/relationships/diagramColors" Target="../diagrams/colors3.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stretch>
            <a:fillRect/>
          </a:stretch>
        </p:blipFill>
        <p:spPr>
          <a:xfrm>
            <a:off x="-49565" y="6453336"/>
            <a:ext cx="9193565" cy="493819"/>
          </a:xfrm>
          <a:prstGeom prst="rect">
            <a:avLst/>
          </a:prstGeom>
        </p:spPr>
      </p:pic>
      <p:pic>
        <p:nvPicPr>
          <p:cNvPr id="11" name="Imagen 10"/>
          <p:cNvPicPr>
            <a:picLocks noChangeAspect="1"/>
          </p:cNvPicPr>
          <p:nvPr/>
        </p:nvPicPr>
        <p:blipFill>
          <a:blip r:embed="rId3"/>
          <a:stretch>
            <a:fillRect/>
          </a:stretch>
        </p:blipFill>
        <p:spPr>
          <a:xfrm>
            <a:off x="0" y="0"/>
            <a:ext cx="9144793" cy="981541"/>
          </a:xfrm>
          <a:prstGeom prst="rect">
            <a:avLst/>
          </a:prstGeom>
        </p:spPr>
      </p:pic>
      <p:sp>
        <p:nvSpPr>
          <p:cNvPr id="12" name="2 CuadroTexto"/>
          <p:cNvSpPr txBox="1">
            <a:spLocks noChangeArrowheads="1"/>
          </p:cNvSpPr>
          <p:nvPr/>
        </p:nvSpPr>
        <p:spPr bwMode="auto">
          <a:xfrm>
            <a:off x="1142976" y="1293168"/>
            <a:ext cx="7215187" cy="2739211"/>
          </a:xfrm>
          <a:prstGeom prst="rect">
            <a:avLst/>
          </a:prstGeom>
          <a:noFill/>
          <a:ln w="9525">
            <a:noFill/>
            <a:miter lim="800000"/>
            <a:headEnd/>
            <a:tailEnd/>
          </a:ln>
        </p:spPr>
        <p:txBody>
          <a:bodyPr>
            <a:spAutoFit/>
          </a:bodyPr>
          <a:lstStyle/>
          <a:p>
            <a:pPr algn="ctr"/>
            <a:r>
              <a:rPr lang="es-MX" sz="3200" b="1" dirty="0" smtClean="0">
                <a:solidFill>
                  <a:srgbClr val="00B050"/>
                </a:solidFill>
              </a:rPr>
              <a:t>Licenciatura en Contaduría</a:t>
            </a:r>
          </a:p>
          <a:p>
            <a:pPr algn="ctr"/>
            <a:r>
              <a:rPr lang="es-MX" sz="3200" b="1" dirty="0" smtClean="0">
                <a:solidFill>
                  <a:srgbClr val="00B050"/>
                </a:solidFill>
              </a:rPr>
              <a:t>Contabilidad de Costos Predeterminados</a:t>
            </a:r>
          </a:p>
          <a:p>
            <a:pPr algn="ctr"/>
            <a:r>
              <a:rPr lang="es-ES" sz="3200" b="1" dirty="0" smtClean="0">
                <a:solidFill>
                  <a:srgbClr val="0070C0"/>
                </a:solidFill>
              </a:rPr>
              <a:t>Unidad de Competencia II</a:t>
            </a:r>
          </a:p>
          <a:p>
            <a:pPr algn="ctr"/>
            <a:r>
              <a:rPr lang="es-ES" sz="3200" b="1" dirty="0" smtClean="0">
                <a:solidFill>
                  <a:srgbClr val="0070C0"/>
                </a:solidFill>
              </a:rPr>
              <a:t>Tema:</a:t>
            </a:r>
          </a:p>
          <a:p>
            <a:pPr algn="ctr"/>
            <a:r>
              <a:rPr lang="es-MX" sz="4400" b="1" dirty="0" smtClean="0">
                <a:solidFill>
                  <a:srgbClr val="0070C0"/>
                </a:solidFill>
              </a:rPr>
              <a:t>“Costos Estándar”</a:t>
            </a:r>
            <a:endParaRPr lang="es-MX" sz="4400" b="1" dirty="0">
              <a:solidFill>
                <a:srgbClr val="0070C0"/>
              </a:solidFill>
            </a:endParaRPr>
          </a:p>
        </p:txBody>
      </p:sp>
      <p:sp>
        <p:nvSpPr>
          <p:cNvPr id="13" name="3 CuadroTexto"/>
          <p:cNvSpPr txBox="1">
            <a:spLocks noChangeArrowheads="1"/>
          </p:cNvSpPr>
          <p:nvPr/>
        </p:nvSpPr>
        <p:spPr bwMode="auto">
          <a:xfrm>
            <a:off x="2321694" y="4384245"/>
            <a:ext cx="4857750" cy="585801"/>
          </a:xfrm>
          <a:prstGeom prst="rect">
            <a:avLst/>
          </a:prstGeom>
          <a:noFill/>
          <a:ln w="9525">
            <a:noFill/>
            <a:miter lim="800000"/>
            <a:headEnd/>
            <a:tailEnd/>
          </a:ln>
        </p:spPr>
        <p:txBody>
          <a:bodyPr>
            <a:spAutoFit/>
          </a:bodyPr>
          <a:lstStyle/>
          <a:p>
            <a:pPr algn="ctr"/>
            <a:r>
              <a:rPr lang="es-MX" sz="2000" b="1" dirty="0">
                <a:solidFill>
                  <a:srgbClr val="00B050"/>
                </a:solidFill>
              </a:rPr>
              <a:t>Por</a:t>
            </a:r>
            <a:r>
              <a:rPr lang="es-MX" sz="2000" b="1" dirty="0" smtClean="0">
                <a:solidFill>
                  <a:srgbClr val="00B050"/>
                </a:solidFill>
              </a:rPr>
              <a:t>: </a:t>
            </a:r>
            <a:r>
              <a:rPr lang="es-MX" sz="2000" b="1" dirty="0">
                <a:solidFill>
                  <a:srgbClr val="00B050"/>
                </a:solidFill>
              </a:rPr>
              <a:t>Dra. </a:t>
            </a:r>
            <a:r>
              <a:rPr lang="es-MX" sz="2000" b="1" dirty="0" smtClean="0">
                <a:solidFill>
                  <a:srgbClr val="00B050"/>
                </a:solidFill>
              </a:rPr>
              <a:t> </a:t>
            </a:r>
            <a:r>
              <a:rPr lang="es-MX" sz="2000" b="1" dirty="0">
                <a:solidFill>
                  <a:srgbClr val="00B050"/>
                </a:solidFill>
              </a:rPr>
              <a:t>REBECA TEJA GUTIÉRREZ </a:t>
            </a:r>
          </a:p>
        </p:txBody>
      </p:sp>
      <p:sp>
        <p:nvSpPr>
          <p:cNvPr id="14" name="4 CuadroTexto"/>
          <p:cNvSpPr txBox="1">
            <a:spLocks noChangeArrowheads="1"/>
          </p:cNvSpPr>
          <p:nvPr/>
        </p:nvSpPr>
        <p:spPr bwMode="auto">
          <a:xfrm>
            <a:off x="1714896" y="5115349"/>
            <a:ext cx="5715000" cy="646331"/>
          </a:xfrm>
          <a:prstGeom prst="rect">
            <a:avLst/>
          </a:prstGeom>
          <a:noFill/>
          <a:ln w="9525">
            <a:noFill/>
            <a:miter lim="800000"/>
            <a:headEnd/>
            <a:tailEnd/>
          </a:ln>
        </p:spPr>
        <p:txBody>
          <a:bodyPr>
            <a:spAutoFit/>
          </a:bodyPr>
          <a:lstStyle/>
          <a:p>
            <a:pPr algn="ctr"/>
            <a:r>
              <a:rPr lang="es-MX" b="1" dirty="0">
                <a:solidFill>
                  <a:schemeClr val="accent3">
                    <a:lumMod val="50000"/>
                  </a:schemeClr>
                </a:solidFill>
              </a:rPr>
              <a:t>Unidad  de aprendizaje que se imparte en el </a:t>
            </a:r>
            <a:r>
              <a:rPr lang="es-MX" b="1" dirty="0" smtClean="0">
                <a:solidFill>
                  <a:schemeClr val="accent3">
                    <a:lumMod val="50000"/>
                  </a:schemeClr>
                </a:solidFill>
              </a:rPr>
              <a:t>5° </a:t>
            </a:r>
            <a:r>
              <a:rPr lang="es-MX" b="1" dirty="0">
                <a:solidFill>
                  <a:schemeClr val="accent3">
                    <a:lumMod val="50000"/>
                  </a:schemeClr>
                </a:solidFill>
              </a:rPr>
              <a:t>semestre de la Licenciatura en Contaduría Pública. </a:t>
            </a:r>
          </a:p>
        </p:txBody>
      </p:sp>
      <p:sp>
        <p:nvSpPr>
          <p:cNvPr id="15" name="5 CuadroTexto"/>
          <p:cNvSpPr txBox="1">
            <a:spLocks noChangeArrowheads="1"/>
          </p:cNvSpPr>
          <p:nvPr/>
        </p:nvSpPr>
        <p:spPr bwMode="auto">
          <a:xfrm>
            <a:off x="5643570" y="5907923"/>
            <a:ext cx="2857500" cy="400110"/>
          </a:xfrm>
          <a:prstGeom prst="rect">
            <a:avLst/>
          </a:prstGeom>
          <a:noFill/>
          <a:ln w="9525">
            <a:noFill/>
            <a:miter lim="800000"/>
            <a:headEnd/>
            <a:tailEnd/>
          </a:ln>
        </p:spPr>
        <p:txBody>
          <a:bodyPr>
            <a:spAutoFit/>
          </a:bodyPr>
          <a:lstStyle/>
          <a:p>
            <a:pPr algn="r"/>
            <a:r>
              <a:rPr lang="es-MX" sz="2000" b="1" dirty="0" smtClean="0">
                <a:solidFill>
                  <a:srgbClr val="00B050"/>
                </a:solidFill>
              </a:rPr>
              <a:t>Octubre, 2017</a:t>
            </a:r>
            <a:endParaRPr lang="es-MX" sz="2000" b="1" dirty="0">
              <a:solidFill>
                <a:srgbClr val="00B050"/>
              </a:solidFill>
            </a:endParaRPr>
          </a:p>
        </p:txBody>
      </p:sp>
    </p:spTree>
    <p:extLst>
      <p:ext uri="{BB962C8B-B14F-4D97-AF65-F5344CB8AC3E}">
        <p14:creationId xmlns:p14="http://schemas.microsoft.com/office/powerpoint/2010/main" val="186482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1"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TIPOS DE COSTOS ESTÁNDAR</a:t>
            </a:r>
            <a:endParaRPr lang="es-MX" b="1" dirty="0">
              <a:solidFill>
                <a:srgbClr val="00B050"/>
              </a:solidFill>
            </a:endParaRPr>
          </a:p>
        </p:txBody>
      </p:sp>
      <p:pic>
        <p:nvPicPr>
          <p:cNvPr id="27"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Marcador de contenido 5"/>
          <p:cNvGraphicFramePr>
            <a:graphicFrameLocks/>
          </p:cNvGraphicFramePr>
          <p:nvPr>
            <p:extLst>
              <p:ext uri="{D42A27DB-BD31-4B8C-83A1-F6EECF244321}">
                <p14:modId xmlns:p14="http://schemas.microsoft.com/office/powerpoint/2010/main" val="2257167953"/>
              </p:ext>
            </p:extLst>
          </p:nvPr>
        </p:nvGraphicFramePr>
        <p:xfrm>
          <a:off x="881844" y="1524000"/>
          <a:ext cx="7380312" cy="3810000"/>
        </p:xfrm>
        <a:graphic>
          <a:graphicData uri="http://schemas.openxmlformats.org/drawingml/2006/table">
            <a:tbl>
              <a:tblPr firstRow="1" bandRow="1">
                <a:tableStyleId>{5C22544A-7EE6-4342-B048-85BDC9FD1C3A}</a:tableStyleId>
              </a:tblPr>
              <a:tblGrid>
                <a:gridCol w="3690156"/>
                <a:gridCol w="3690156"/>
              </a:tblGrid>
              <a:tr h="615500">
                <a:tc>
                  <a:txBody>
                    <a:bodyPr/>
                    <a:lstStyle/>
                    <a:p>
                      <a:pPr algn="ctr"/>
                      <a:r>
                        <a:rPr lang="es-MX" sz="2000" b="1" i="0" u="none" strike="noStrike" kern="1200" baseline="0" dirty="0" smtClean="0">
                          <a:solidFill>
                            <a:schemeClr val="lt1"/>
                          </a:solidFill>
                          <a:latin typeface="Arial" panose="020B0604020202020204" pitchFamily="34" charset="0"/>
                          <a:ea typeface="+mn-ea"/>
                          <a:cs typeface="Arial" panose="020B0604020202020204" pitchFamily="34" charset="0"/>
                        </a:rPr>
                        <a:t>COSTO ESTÁNDAR CIRCULANTE. </a:t>
                      </a:r>
                      <a:endParaRPr lang="es-MX" sz="2000" dirty="0">
                        <a:latin typeface="Arial" panose="020B0604020202020204" pitchFamily="34" charset="0"/>
                        <a:cs typeface="Arial" panose="020B0604020202020204" pitchFamily="34" charset="0"/>
                      </a:endParaRPr>
                    </a:p>
                  </a:txBody>
                  <a:tcPr/>
                </a:tc>
                <a:tc>
                  <a:txBody>
                    <a:bodyPr/>
                    <a:lstStyle/>
                    <a:p>
                      <a:pPr algn="ctr"/>
                      <a:r>
                        <a:rPr lang="es-MX" sz="2000" dirty="0" smtClean="0">
                          <a:latin typeface="Arial" panose="020B0604020202020204" pitchFamily="34" charset="0"/>
                          <a:cs typeface="Arial" panose="020B0604020202020204" pitchFamily="34" charset="0"/>
                        </a:rPr>
                        <a:t>COSTO ESTÁNDAR FIJO</a:t>
                      </a:r>
                      <a:r>
                        <a:rPr lang="es-MX" sz="2000" baseline="0" dirty="0" smtClean="0">
                          <a:latin typeface="Arial" panose="020B0604020202020204" pitchFamily="34" charset="0"/>
                          <a:cs typeface="Arial" panose="020B0604020202020204" pitchFamily="34" charset="0"/>
                        </a:rPr>
                        <a:t> O</a:t>
                      </a:r>
                      <a:r>
                        <a:rPr lang="es-MX" sz="2000" dirty="0" smtClean="0">
                          <a:latin typeface="Arial" panose="020B0604020202020204" pitchFamily="34" charset="0"/>
                          <a:cs typeface="Arial" panose="020B0604020202020204" pitchFamily="34" charset="0"/>
                        </a:rPr>
                        <a:t> BÁSICO.</a:t>
                      </a:r>
                      <a:endParaRPr lang="es-MX" sz="2000" dirty="0">
                        <a:latin typeface="Arial" panose="020B0604020202020204" pitchFamily="34" charset="0"/>
                        <a:cs typeface="Arial" panose="020B0604020202020204" pitchFamily="34" charset="0"/>
                      </a:endParaRPr>
                    </a:p>
                  </a:txBody>
                  <a:tcPr/>
                </a:tc>
              </a:tr>
              <a:tr h="3011405">
                <a:tc>
                  <a:txBody>
                    <a:bodyPr/>
                    <a:lstStyle/>
                    <a:p>
                      <a:pPr marL="342900" indent="-342900" algn="just">
                        <a:buClr>
                          <a:srgbClr val="00B050"/>
                        </a:buClr>
                        <a:buFont typeface="Wingdings" panose="05000000000000000000" pitchFamily="2" charset="2"/>
                        <a:buChar char="q"/>
                      </a:pPr>
                      <a:r>
                        <a:rPr lang="es-MX" sz="2000" b="0" i="0" u="none" strike="noStrike" kern="1200" baseline="0" dirty="0" smtClean="0">
                          <a:solidFill>
                            <a:schemeClr val="dk1"/>
                          </a:solidFill>
                          <a:latin typeface="Arial" panose="020B0604020202020204" pitchFamily="34" charset="0"/>
                          <a:ea typeface="+mn-ea"/>
                          <a:cs typeface="Arial" panose="020B0604020202020204" pitchFamily="34" charset="0"/>
                        </a:rPr>
                        <a:t>Sirven como punto de referencia para medir los cambios en los costos estándar actuales, así como en los costos reales.</a:t>
                      </a:r>
                    </a:p>
                    <a:p>
                      <a:pPr marL="342900" indent="-342900" algn="just">
                        <a:buClr>
                          <a:srgbClr val="00B050"/>
                        </a:buClr>
                        <a:buFont typeface="Wingdings" panose="05000000000000000000" pitchFamily="2" charset="2"/>
                        <a:buChar char="q"/>
                      </a:pPr>
                      <a:r>
                        <a:rPr lang="es-MX" sz="2000" b="0" i="0" u="none" strike="noStrike" kern="1200" baseline="0" dirty="0" smtClean="0">
                          <a:solidFill>
                            <a:schemeClr val="dk1"/>
                          </a:solidFill>
                          <a:latin typeface="Arial" panose="020B0604020202020204" pitchFamily="34" charset="0"/>
                          <a:ea typeface="+mn-ea"/>
                          <a:cs typeface="Arial" panose="020B0604020202020204" pitchFamily="34" charset="0"/>
                        </a:rPr>
                        <a:t>Se modifican cuando las actividades implicadas sufren algún cambio significativo</a:t>
                      </a:r>
                      <a:endParaRPr lang="es-MX" sz="2000" dirty="0" smtClean="0">
                        <a:latin typeface="Arial" panose="020B0604020202020204" pitchFamily="34" charset="0"/>
                        <a:cs typeface="Arial" panose="020B0604020202020204" pitchFamily="34" charset="0"/>
                      </a:endParaRPr>
                    </a:p>
                    <a:p>
                      <a:pPr marL="285750" indent="-285750">
                        <a:buClr>
                          <a:srgbClr val="00B050"/>
                        </a:buClr>
                        <a:buFont typeface="Wingdings" panose="05000000000000000000" pitchFamily="2" charset="2"/>
                        <a:buChar char="q"/>
                      </a:pPr>
                      <a:endParaRPr lang="es-MX" dirty="0"/>
                    </a:p>
                  </a:txBody>
                  <a:tcPr/>
                </a:tc>
                <a:tc>
                  <a:txBody>
                    <a:bodyPr/>
                    <a:lstStyle/>
                    <a:p>
                      <a:pPr marL="285750" indent="-285750">
                        <a:buClr>
                          <a:srgbClr val="00B050"/>
                        </a:buClr>
                        <a:buFont typeface="Wingdings" panose="05000000000000000000" pitchFamily="2" charset="2"/>
                        <a:buChar char="q"/>
                      </a:pPr>
                      <a:r>
                        <a:rPr lang="es-MX" sz="2000" dirty="0" smtClean="0">
                          <a:latin typeface="Arial" panose="020B0604020202020204" pitchFamily="34" charset="0"/>
                          <a:cs typeface="Arial" panose="020B0604020202020204" pitchFamily="34" charset="0"/>
                        </a:rPr>
                        <a:t>Representan medidas fijas que solo sirven como índice de comparación.</a:t>
                      </a:r>
                    </a:p>
                    <a:p>
                      <a:pPr marL="285750" indent="-285750">
                        <a:buClr>
                          <a:srgbClr val="00B050"/>
                        </a:buClr>
                        <a:buFont typeface="Wingdings" panose="05000000000000000000" pitchFamily="2" charset="2"/>
                        <a:buChar char="q"/>
                      </a:pPr>
                      <a:r>
                        <a:rPr lang="es-MX" sz="2000" dirty="0" smtClean="0">
                          <a:latin typeface="Arial" panose="020B0604020202020204" pitchFamily="34" charset="0"/>
                          <a:cs typeface="Arial" panose="020B0604020202020204" pitchFamily="34" charset="0"/>
                        </a:rPr>
                        <a:t>Se encuentran basados en el mejor</a:t>
                      </a:r>
                      <a:r>
                        <a:rPr lang="es-MX" sz="2000" baseline="0" dirty="0" smtClean="0">
                          <a:latin typeface="Arial" panose="020B0604020202020204" pitchFamily="34" charset="0"/>
                          <a:cs typeface="Arial" panose="020B0604020202020204" pitchFamily="34" charset="0"/>
                        </a:rPr>
                        <a:t> rendimiento posible.</a:t>
                      </a:r>
                    </a:p>
                    <a:p>
                      <a:pPr marL="285750" indent="-285750">
                        <a:buClr>
                          <a:srgbClr val="00B050"/>
                        </a:buClr>
                        <a:buFont typeface="Wingdings" panose="05000000000000000000" pitchFamily="2" charset="2"/>
                        <a:buChar char="q"/>
                      </a:pPr>
                      <a:r>
                        <a:rPr lang="es-MX" sz="2000" baseline="0" dirty="0" smtClean="0">
                          <a:latin typeface="Arial" panose="020B0604020202020204" pitchFamily="34" charset="0"/>
                          <a:cs typeface="Arial" panose="020B0604020202020204" pitchFamily="34" charset="0"/>
                        </a:rPr>
                        <a:t>Es una combinación de cantidades y calidades.</a:t>
                      </a:r>
                      <a:endParaRPr lang="es-MX" sz="2000" dirty="0">
                        <a:latin typeface="Arial" panose="020B0604020202020204" pitchFamily="34" charset="0"/>
                        <a:cs typeface="Arial" panose="020B0604020202020204" pitchFamily="34" charset="0"/>
                      </a:endParaRPr>
                    </a:p>
                  </a:txBody>
                  <a:tcPr/>
                </a:tc>
              </a:tr>
            </a:tbl>
          </a:graphicData>
        </a:graphic>
      </p:graphicFrame>
      <p:pic>
        <p:nvPicPr>
          <p:cNvPr id="2" name="Imagen 1"/>
          <p:cNvPicPr>
            <a:picLocks noChangeAspect="1"/>
          </p:cNvPicPr>
          <p:nvPr/>
        </p:nvPicPr>
        <p:blipFill>
          <a:blip r:embed="rId4"/>
          <a:stretch>
            <a:fillRect/>
          </a:stretch>
        </p:blipFill>
        <p:spPr>
          <a:xfrm>
            <a:off x="6588224" y="4687060"/>
            <a:ext cx="1758043" cy="1762084"/>
          </a:xfrm>
          <a:prstGeom prst="rect">
            <a:avLst/>
          </a:prstGeom>
        </p:spPr>
      </p:pic>
      <p:pic>
        <p:nvPicPr>
          <p:cNvPr id="3" name="Imagen 2"/>
          <p:cNvPicPr>
            <a:picLocks noChangeAspect="1"/>
          </p:cNvPicPr>
          <p:nvPr/>
        </p:nvPicPr>
        <p:blipFill rotWithShape="1">
          <a:blip r:embed="rId5"/>
          <a:srcRect l="6443" t="-10434" r="-6443" b="61211"/>
          <a:stretch/>
        </p:blipFill>
        <p:spPr>
          <a:xfrm>
            <a:off x="1795556" y="4677326"/>
            <a:ext cx="3353091" cy="1827531"/>
          </a:xfrm>
          <a:prstGeom prst="rect">
            <a:avLst/>
          </a:prstGeom>
        </p:spPr>
      </p:pic>
    </p:spTree>
    <p:extLst>
      <p:ext uri="{BB962C8B-B14F-4D97-AF65-F5344CB8AC3E}">
        <p14:creationId xmlns:p14="http://schemas.microsoft.com/office/powerpoint/2010/main" val="3986365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CuadroTexto 9"/>
          <p:cNvSpPr txBox="1"/>
          <p:nvPr/>
        </p:nvSpPr>
        <p:spPr>
          <a:xfrm>
            <a:off x="550409" y="2038201"/>
            <a:ext cx="8280920" cy="369332"/>
          </a:xfrm>
          <a:prstGeom prst="rect">
            <a:avLst/>
          </a:prstGeom>
          <a:noFill/>
        </p:spPr>
        <p:txBody>
          <a:bodyPr wrap="square" rtlCol="0">
            <a:spAutoFit/>
          </a:bodyPr>
          <a:lstStyle/>
          <a:p>
            <a:pPr algn="just"/>
            <a:r>
              <a:rPr lang="es-MX" dirty="0" smtClean="0"/>
              <a:t>.</a:t>
            </a:r>
            <a:endParaRPr lang="es-MX" dirty="0"/>
          </a:p>
        </p:txBody>
      </p:sp>
      <p:sp>
        <p:nvSpPr>
          <p:cNvPr id="3" name="CuadroTexto 2"/>
          <p:cNvSpPr txBox="1"/>
          <p:nvPr/>
        </p:nvSpPr>
        <p:spPr>
          <a:xfrm>
            <a:off x="632495" y="1031693"/>
            <a:ext cx="7755463" cy="707886"/>
          </a:xfrm>
          <a:prstGeom prst="rect">
            <a:avLst/>
          </a:prstGeom>
          <a:noFill/>
        </p:spPr>
        <p:txBody>
          <a:bodyPr wrap="square" rtlCol="0">
            <a:spAutoFit/>
          </a:bodyPr>
          <a:lstStyle/>
          <a:p>
            <a:pPr algn="ctr"/>
            <a:r>
              <a:rPr lang="es-ES" sz="4000" dirty="0" smtClean="0">
                <a:solidFill>
                  <a:srgbClr val="008000"/>
                </a:solidFill>
              </a:rPr>
              <a:t>OBJETIVOS</a:t>
            </a:r>
            <a:endParaRPr lang="es-MX" sz="4000" dirty="0">
              <a:solidFill>
                <a:srgbClr val="008000"/>
              </a:solidFill>
            </a:endParaRPr>
          </a:p>
        </p:txBody>
      </p:sp>
      <p:sp>
        <p:nvSpPr>
          <p:cNvPr id="15" name="AutoShape 2" descr="Resultado de imagen para planteamiento de problem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4" descr="Resultado de imagen para planteamiento de problem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6"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21" name="20 CuadroTexto"/>
          <p:cNvSpPr txBox="1"/>
          <p:nvPr/>
        </p:nvSpPr>
        <p:spPr>
          <a:xfrm>
            <a:off x="307975" y="3149352"/>
            <a:ext cx="1968153" cy="369332"/>
          </a:xfrm>
          <a:prstGeom prst="rect">
            <a:avLst/>
          </a:prstGeom>
          <a:noFill/>
        </p:spPr>
        <p:txBody>
          <a:bodyPr wrap="square" rtlCol="0">
            <a:spAutoFit/>
          </a:bodyPr>
          <a:lstStyle/>
          <a:p>
            <a:endParaRPr lang="es-MX" dirty="0"/>
          </a:p>
        </p:txBody>
      </p:sp>
      <p:pic>
        <p:nvPicPr>
          <p:cNvPr id="2" name="Imagen 1"/>
          <p:cNvPicPr>
            <a:picLocks noChangeAspect="1"/>
          </p:cNvPicPr>
          <p:nvPr/>
        </p:nvPicPr>
        <p:blipFill>
          <a:blip r:embed="rId4"/>
          <a:stretch>
            <a:fillRect/>
          </a:stretch>
        </p:blipFill>
        <p:spPr>
          <a:xfrm>
            <a:off x="140778" y="909310"/>
            <a:ext cx="2302545" cy="2192444"/>
          </a:xfrm>
          <a:prstGeom prst="rect">
            <a:avLst/>
          </a:prstGeom>
        </p:spPr>
      </p:pic>
      <p:graphicFrame>
        <p:nvGraphicFramePr>
          <p:cNvPr id="12" name="Marcador de contenido 4"/>
          <p:cNvGraphicFramePr>
            <a:graphicFrameLocks/>
          </p:cNvGraphicFramePr>
          <p:nvPr>
            <p:extLst>
              <p:ext uri="{D42A27DB-BD31-4B8C-83A1-F6EECF244321}">
                <p14:modId xmlns:p14="http://schemas.microsoft.com/office/powerpoint/2010/main" val="669611299"/>
              </p:ext>
            </p:extLst>
          </p:nvPr>
        </p:nvGraphicFramePr>
        <p:xfrm>
          <a:off x="964256" y="1848935"/>
          <a:ext cx="7842417" cy="42275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Imagen 3"/>
          <p:cNvPicPr>
            <a:picLocks noChangeAspect="1"/>
          </p:cNvPicPr>
          <p:nvPr/>
        </p:nvPicPr>
        <p:blipFill>
          <a:blip r:embed="rId10"/>
          <a:stretch>
            <a:fillRect/>
          </a:stretch>
        </p:blipFill>
        <p:spPr>
          <a:xfrm>
            <a:off x="54454" y="4422082"/>
            <a:ext cx="2475191" cy="1847248"/>
          </a:xfrm>
          <a:prstGeom prst="rect">
            <a:avLst/>
          </a:prstGeom>
        </p:spPr>
      </p:pic>
      <p:pic>
        <p:nvPicPr>
          <p:cNvPr id="5" name="Imagen 4"/>
          <p:cNvPicPr>
            <a:picLocks noChangeAspect="1"/>
          </p:cNvPicPr>
          <p:nvPr/>
        </p:nvPicPr>
        <p:blipFill>
          <a:blip r:embed="rId11"/>
          <a:stretch>
            <a:fillRect/>
          </a:stretch>
        </p:blipFill>
        <p:spPr>
          <a:xfrm>
            <a:off x="6012160" y="1066800"/>
            <a:ext cx="3017782" cy="1792379"/>
          </a:xfrm>
          <a:prstGeom prst="rect">
            <a:avLst/>
          </a:prstGeom>
        </p:spPr>
      </p:pic>
      <p:pic>
        <p:nvPicPr>
          <p:cNvPr id="9" name="Imagen 8"/>
          <p:cNvPicPr>
            <a:picLocks noChangeAspect="1"/>
          </p:cNvPicPr>
          <p:nvPr/>
        </p:nvPicPr>
        <p:blipFill>
          <a:blip r:embed="rId12"/>
          <a:stretch>
            <a:fillRect/>
          </a:stretch>
        </p:blipFill>
        <p:spPr>
          <a:xfrm>
            <a:off x="6560889" y="4725144"/>
            <a:ext cx="2280643" cy="2586347"/>
          </a:xfrm>
          <a:prstGeom prst="rect">
            <a:avLst/>
          </a:prstGeom>
        </p:spPr>
      </p:pic>
    </p:spTree>
    <p:extLst>
      <p:ext uri="{BB962C8B-B14F-4D97-AF65-F5344CB8AC3E}">
        <p14:creationId xmlns:p14="http://schemas.microsoft.com/office/powerpoint/2010/main" val="243552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13" name="Marcador de contenido 4"/>
          <p:cNvGraphicFramePr>
            <a:graphicFrameLocks/>
          </p:cNvGraphicFramePr>
          <p:nvPr>
            <p:extLst>
              <p:ext uri="{D42A27DB-BD31-4B8C-83A1-F6EECF244321}">
                <p14:modId xmlns:p14="http://schemas.microsoft.com/office/powerpoint/2010/main" val="2171534236"/>
              </p:ext>
            </p:extLst>
          </p:nvPr>
        </p:nvGraphicFramePr>
        <p:xfrm>
          <a:off x="612775" y="1144116"/>
          <a:ext cx="8362739" cy="42791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rotWithShape="1">
          <a:blip r:embed="rId9"/>
          <a:srcRect b="46500"/>
          <a:stretch/>
        </p:blipFill>
        <p:spPr>
          <a:xfrm>
            <a:off x="3265100" y="4581128"/>
            <a:ext cx="2613800" cy="1644430"/>
          </a:xfrm>
          <a:prstGeom prst="rect">
            <a:avLst/>
          </a:prstGeom>
        </p:spPr>
      </p:pic>
    </p:spTree>
    <p:extLst>
      <p:ext uri="{BB962C8B-B14F-4D97-AF65-F5344CB8AC3E}">
        <p14:creationId xmlns:p14="http://schemas.microsoft.com/office/powerpoint/2010/main" val="4236983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9" name="4 Marcador de contenido"/>
          <p:cNvGraphicFramePr>
            <a:graphicFrameLocks/>
          </p:cNvGraphicFramePr>
          <p:nvPr>
            <p:extLst>
              <p:ext uri="{D42A27DB-BD31-4B8C-83A1-F6EECF244321}">
                <p14:modId xmlns:p14="http://schemas.microsoft.com/office/powerpoint/2010/main" val="2809318566"/>
              </p:ext>
            </p:extLst>
          </p:nvPr>
        </p:nvGraphicFramePr>
        <p:xfrm>
          <a:off x="1475656" y="2636912"/>
          <a:ext cx="7099859" cy="29272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CuadroTexto 12"/>
          <p:cNvSpPr txBox="1"/>
          <p:nvPr/>
        </p:nvSpPr>
        <p:spPr>
          <a:xfrm>
            <a:off x="632495" y="1031693"/>
            <a:ext cx="7755463" cy="1323439"/>
          </a:xfrm>
          <a:prstGeom prst="rect">
            <a:avLst/>
          </a:prstGeom>
          <a:noFill/>
        </p:spPr>
        <p:txBody>
          <a:bodyPr wrap="square" rtlCol="0">
            <a:spAutoFit/>
          </a:bodyPr>
          <a:lstStyle/>
          <a:p>
            <a:pPr algn="ctr"/>
            <a:r>
              <a:rPr lang="es-ES" sz="4000" dirty="0" smtClean="0">
                <a:solidFill>
                  <a:srgbClr val="008000"/>
                </a:solidFill>
              </a:rPr>
              <a:t>PROCESO PARA LA DETERMINACIÓN DEL COSTO ESTÁNDAR</a:t>
            </a:r>
            <a:endParaRPr lang="es-MX" sz="4000" dirty="0">
              <a:solidFill>
                <a:srgbClr val="008000"/>
              </a:solidFill>
            </a:endParaRPr>
          </a:p>
        </p:txBody>
      </p:sp>
    </p:spTree>
    <p:extLst>
      <p:ext uri="{BB962C8B-B14F-4D97-AF65-F5344CB8AC3E}">
        <p14:creationId xmlns:p14="http://schemas.microsoft.com/office/powerpoint/2010/main" val="36977224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graphicFrame>
        <p:nvGraphicFramePr>
          <p:cNvPr id="9" name="4 Marcador de contenido"/>
          <p:cNvGraphicFramePr>
            <a:graphicFrameLocks/>
          </p:cNvGraphicFramePr>
          <p:nvPr>
            <p:extLst>
              <p:ext uri="{D42A27DB-BD31-4B8C-83A1-F6EECF244321}">
                <p14:modId xmlns:p14="http://schemas.microsoft.com/office/powerpoint/2010/main" val="1847292099"/>
              </p:ext>
            </p:extLst>
          </p:nvPr>
        </p:nvGraphicFramePr>
        <p:xfrm>
          <a:off x="323586" y="2204864"/>
          <a:ext cx="8576475" cy="35640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CuadroTexto 11"/>
          <p:cNvSpPr txBox="1"/>
          <p:nvPr/>
        </p:nvSpPr>
        <p:spPr>
          <a:xfrm>
            <a:off x="632495" y="1031693"/>
            <a:ext cx="7755463" cy="1323439"/>
          </a:xfrm>
          <a:prstGeom prst="rect">
            <a:avLst/>
          </a:prstGeom>
          <a:noFill/>
        </p:spPr>
        <p:txBody>
          <a:bodyPr wrap="square" rtlCol="0">
            <a:spAutoFit/>
          </a:bodyPr>
          <a:lstStyle/>
          <a:p>
            <a:pPr algn="ctr"/>
            <a:r>
              <a:rPr lang="es-ES" sz="4000" dirty="0" smtClean="0">
                <a:solidFill>
                  <a:srgbClr val="008000"/>
                </a:solidFill>
              </a:rPr>
              <a:t>PROCESO PARA LA DETERMINACIÓN DEL COSTO ESTÁNDAR</a:t>
            </a:r>
            <a:endParaRPr lang="es-MX" sz="4000" dirty="0">
              <a:solidFill>
                <a:srgbClr val="008000"/>
              </a:solidFill>
            </a:endParaRPr>
          </a:p>
        </p:txBody>
      </p:sp>
    </p:spTree>
    <p:extLst>
      <p:ext uri="{BB962C8B-B14F-4D97-AF65-F5344CB8AC3E}">
        <p14:creationId xmlns:p14="http://schemas.microsoft.com/office/powerpoint/2010/main" val="11413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632495" y="1031693"/>
            <a:ext cx="8187977" cy="707886"/>
          </a:xfrm>
          <a:prstGeom prst="rect">
            <a:avLst/>
          </a:prstGeom>
          <a:noFill/>
        </p:spPr>
        <p:txBody>
          <a:bodyPr wrap="square" rtlCol="0">
            <a:spAutoFit/>
          </a:bodyPr>
          <a:lstStyle/>
          <a:p>
            <a:pPr algn="ctr"/>
            <a:r>
              <a:rPr lang="es-ES" sz="4000" dirty="0" smtClean="0">
                <a:solidFill>
                  <a:srgbClr val="008000"/>
                </a:solidFill>
              </a:rPr>
              <a:t>MECÁNICA DE LOS COSTOS ESTÁNDAR</a:t>
            </a:r>
            <a:endParaRPr lang="es-MX" sz="4000" dirty="0">
              <a:solidFill>
                <a:srgbClr val="008000"/>
              </a:solidFill>
            </a:endParaRPr>
          </a:p>
        </p:txBody>
      </p:sp>
      <p:sp>
        <p:nvSpPr>
          <p:cNvPr id="2" name="CuadroTexto 1"/>
          <p:cNvSpPr txBox="1"/>
          <p:nvPr/>
        </p:nvSpPr>
        <p:spPr>
          <a:xfrm>
            <a:off x="427170" y="1953056"/>
            <a:ext cx="8360097" cy="1200329"/>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La cuenta base para registro de los costos estándar es “producción en proceso” ya seas que se lleve una sola cuenta o bien en una cuenta para cada elemento del costo.</a:t>
            </a:r>
          </a:p>
          <a:p>
            <a:endParaRPr lang="es-MX" dirty="0"/>
          </a:p>
        </p:txBody>
      </p:sp>
      <p:pic>
        <p:nvPicPr>
          <p:cNvPr id="3" name="Imagen 2"/>
          <p:cNvPicPr>
            <a:picLocks noChangeAspect="1"/>
          </p:cNvPicPr>
          <p:nvPr/>
        </p:nvPicPr>
        <p:blipFill>
          <a:blip r:embed="rId4"/>
          <a:stretch>
            <a:fillRect/>
          </a:stretch>
        </p:blipFill>
        <p:spPr>
          <a:xfrm>
            <a:off x="565220" y="2939152"/>
            <a:ext cx="4041998" cy="1560711"/>
          </a:xfrm>
          <a:prstGeom prst="rect">
            <a:avLst/>
          </a:prstGeom>
        </p:spPr>
      </p:pic>
      <p:pic>
        <p:nvPicPr>
          <p:cNvPr id="4" name="Imagen 3"/>
          <p:cNvPicPr>
            <a:picLocks noChangeAspect="1"/>
          </p:cNvPicPr>
          <p:nvPr/>
        </p:nvPicPr>
        <p:blipFill>
          <a:blip r:embed="rId5"/>
          <a:stretch>
            <a:fillRect/>
          </a:stretch>
        </p:blipFill>
        <p:spPr>
          <a:xfrm>
            <a:off x="4913801" y="2461852"/>
            <a:ext cx="4011516" cy="2133785"/>
          </a:xfrm>
          <a:prstGeom prst="rect">
            <a:avLst/>
          </a:prstGeom>
        </p:spPr>
      </p:pic>
      <p:sp>
        <p:nvSpPr>
          <p:cNvPr id="13" name="CuadroTexto 12"/>
          <p:cNvSpPr txBox="1"/>
          <p:nvPr/>
        </p:nvSpPr>
        <p:spPr>
          <a:xfrm>
            <a:off x="319642" y="4574632"/>
            <a:ext cx="8177278" cy="369332"/>
          </a:xfrm>
          <a:prstGeom prst="rect">
            <a:avLst/>
          </a:prstGeom>
          <a:noFill/>
        </p:spPr>
        <p:txBody>
          <a:bodyPr wrap="square" rtlCol="0">
            <a:spAutoFit/>
          </a:bodyPr>
          <a:lstStyle/>
          <a:p>
            <a:r>
              <a:rPr lang="es-MX" dirty="0">
                <a:latin typeface="Arial" panose="020B0604020202020204" pitchFamily="34" charset="0"/>
                <a:cs typeface="Arial" panose="020B0604020202020204" pitchFamily="34" charset="0"/>
              </a:rPr>
              <a:t>Existen 3 procedimientos para el registro </a:t>
            </a:r>
            <a:r>
              <a:rPr lang="es-MX" dirty="0" smtClean="0">
                <a:latin typeface="Arial" panose="020B0604020202020204" pitchFamily="34" charset="0"/>
                <a:cs typeface="Arial" panose="020B0604020202020204" pitchFamily="34" charset="0"/>
              </a:rPr>
              <a:t>contable:</a:t>
            </a:r>
            <a:endParaRPr lang="es-MX" dirty="0"/>
          </a:p>
        </p:txBody>
      </p:sp>
      <p:sp>
        <p:nvSpPr>
          <p:cNvPr id="14" name="Rectángulo 13"/>
          <p:cNvSpPr/>
          <p:nvPr/>
        </p:nvSpPr>
        <p:spPr>
          <a:xfrm>
            <a:off x="-252536" y="5318622"/>
            <a:ext cx="4433628" cy="400110"/>
          </a:xfrm>
          <a:prstGeom prst="rect">
            <a:avLst/>
          </a:prstGeom>
          <a:noFill/>
        </p:spPr>
        <p:txBody>
          <a:bodyPr wrap="square" lIns="91440" tIns="45720" rIns="91440" bIns="45720">
            <a:spAutoFit/>
          </a:bodyPr>
          <a:lstStyle/>
          <a:p>
            <a:pPr algn="ctr"/>
            <a:r>
              <a:rPr lang="es-ES" sz="2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Procedimiento Parcial “A”</a:t>
            </a:r>
            <a:endParaRPr lang="es-ES" sz="2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5" name="Rectángulo 14"/>
          <p:cNvSpPr/>
          <p:nvPr/>
        </p:nvSpPr>
        <p:spPr>
          <a:xfrm>
            <a:off x="3427730" y="5957713"/>
            <a:ext cx="2933175" cy="400110"/>
          </a:xfrm>
          <a:prstGeom prst="rect">
            <a:avLst/>
          </a:prstGeom>
          <a:noFill/>
        </p:spPr>
        <p:txBody>
          <a:bodyPr wrap="none" lIns="91440" tIns="45720" rIns="91440" bIns="45720">
            <a:spAutoFit/>
          </a:bodyPr>
          <a:lstStyle/>
          <a:p>
            <a:pPr algn="ctr"/>
            <a:r>
              <a:rPr lang="es-ES" sz="2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Procedimiento Parcial “B”</a:t>
            </a:r>
            <a:endParaRPr lang="es-ES" sz="2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6" name="Rectángulo 15"/>
          <p:cNvSpPr/>
          <p:nvPr/>
        </p:nvSpPr>
        <p:spPr>
          <a:xfrm>
            <a:off x="5992398" y="5379162"/>
            <a:ext cx="2932919" cy="400110"/>
          </a:xfrm>
          <a:prstGeom prst="rect">
            <a:avLst/>
          </a:prstGeom>
          <a:noFill/>
        </p:spPr>
        <p:txBody>
          <a:bodyPr wrap="none" lIns="91440" tIns="45720" rIns="91440" bIns="45720">
            <a:spAutoFit/>
          </a:bodyPr>
          <a:lstStyle/>
          <a:p>
            <a:pPr algn="ctr"/>
            <a:r>
              <a:rPr lang="es-ES" sz="20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Procedimiento Parcial “C”</a:t>
            </a:r>
            <a:endParaRPr lang="es-ES" sz="2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17" name="Imagen 16"/>
          <p:cNvPicPr>
            <a:picLocks noChangeAspect="1"/>
          </p:cNvPicPr>
          <p:nvPr/>
        </p:nvPicPr>
        <p:blipFill>
          <a:blip r:embed="rId6"/>
          <a:stretch>
            <a:fillRect/>
          </a:stretch>
        </p:blipFill>
        <p:spPr>
          <a:xfrm>
            <a:off x="3525478" y="4770292"/>
            <a:ext cx="2402009" cy="1431334"/>
          </a:xfrm>
          <a:prstGeom prst="rect">
            <a:avLst/>
          </a:prstGeom>
        </p:spPr>
      </p:pic>
    </p:spTree>
    <p:extLst>
      <p:ext uri="{BB962C8B-B14F-4D97-AF65-F5344CB8AC3E}">
        <p14:creationId xmlns:p14="http://schemas.microsoft.com/office/powerpoint/2010/main" val="2776863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632495" y="1031693"/>
            <a:ext cx="8187977" cy="707886"/>
          </a:xfrm>
          <a:prstGeom prst="rect">
            <a:avLst/>
          </a:prstGeom>
          <a:noFill/>
        </p:spPr>
        <p:txBody>
          <a:bodyPr wrap="square" rtlCol="0">
            <a:spAutoFit/>
          </a:bodyPr>
          <a:lstStyle/>
          <a:p>
            <a:pPr algn="ctr"/>
            <a:r>
              <a:rPr lang="es-ES" sz="4000" dirty="0" smtClean="0">
                <a:solidFill>
                  <a:srgbClr val="008000"/>
                </a:solidFill>
              </a:rPr>
              <a:t>MECÁNICA DE LOS COSTOS ESTÁNDAR</a:t>
            </a:r>
            <a:endParaRPr lang="es-MX" sz="4000" dirty="0">
              <a:solidFill>
                <a:srgbClr val="008000"/>
              </a:solidFill>
            </a:endParaRPr>
          </a:p>
        </p:txBody>
      </p:sp>
      <p:sp>
        <p:nvSpPr>
          <p:cNvPr id="12" name="Marcador de contenido 2"/>
          <p:cNvSpPr txBox="1">
            <a:spLocks/>
          </p:cNvSpPr>
          <p:nvPr/>
        </p:nvSpPr>
        <p:spPr>
          <a:xfrm>
            <a:off x="768540" y="2086723"/>
            <a:ext cx="7915885" cy="255317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Clr>
                <a:srgbClr val="00B050"/>
              </a:buClr>
              <a:buFont typeface="Arial" panose="020B0604020202020204" pitchFamily="34" charset="0"/>
              <a:buNone/>
            </a:pPr>
            <a:r>
              <a:rPr lang="es-MX"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Procedimiento parcial “A”</a:t>
            </a:r>
          </a:p>
          <a:p>
            <a:pPr marL="0" indent="0">
              <a:buClr>
                <a:srgbClr val="00B050"/>
              </a:buClr>
              <a:buFont typeface="Arial" panose="020B0604020202020204" pitchFamily="34" charset="0"/>
              <a:buNone/>
            </a:pPr>
            <a:endParaRPr lang="es-MX"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es-MX" dirty="0" smtClean="0">
                <a:latin typeface="Arial" panose="020B0604020202020204" pitchFamily="34" charset="0"/>
                <a:cs typeface="Arial" panose="020B0604020202020204" pitchFamily="34" charset="0"/>
              </a:rPr>
              <a:t>Las cuentas de producción en proceso se cargan a costos reales y se acreditan por la producción en proceso a costo estándar.</a:t>
            </a:r>
          </a:p>
          <a:p>
            <a:endParaRPr lang="es-MX" dirty="0"/>
          </a:p>
        </p:txBody>
      </p:sp>
      <p:pic>
        <p:nvPicPr>
          <p:cNvPr id="2" name="Imagen 1"/>
          <p:cNvPicPr>
            <a:picLocks noChangeAspect="1"/>
          </p:cNvPicPr>
          <p:nvPr/>
        </p:nvPicPr>
        <p:blipFill>
          <a:blip r:embed="rId4"/>
          <a:stretch>
            <a:fillRect/>
          </a:stretch>
        </p:blipFill>
        <p:spPr>
          <a:xfrm>
            <a:off x="155575" y="1499201"/>
            <a:ext cx="1848660" cy="1864108"/>
          </a:xfrm>
          <a:prstGeom prst="rect">
            <a:avLst/>
          </a:prstGeom>
        </p:spPr>
      </p:pic>
      <p:pic>
        <p:nvPicPr>
          <p:cNvPr id="3" name="Imagen 2"/>
          <p:cNvPicPr>
            <a:picLocks noChangeAspect="1"/>
          </p:cNvPicPr>
          <p:nvPr/>
        </p:nvPicPr>
        <p:blipFill>
          <a:blip r:embed="rId5"/>
          <a:stretch>
            <a:fillRect/>
          </a:stretch>
        </p:blipFill>
        <p:spPr>
          <a:xfrm>
            <a:off x="7330350" y="1588149"/>
            <a:ext cx="1839158" cy="3470015"/>
          </a:xfrm>
          <a:prstGeom prst="rect">
            <a:avLst/>
          </a:prstGeom>
        </p:spPr>
      </p:pic>
      <p:pic>
        <p:nvPicPr>
          <p:cNvPr id="4" name="Imagen 3"/>
          <p:cNvPicPr>
            <a:picLocks noChangeAspect="1"/>
          </p:cNvPicPr>
          <p:nvPr/>
        </p:nvPicPr>
        <p:blipFill>
          <a:blip r:embed="rId6"/>
          <a:stretch>
            <a:fillRect/>
          </a:stretch>
        </p:blipFill>
        <p:spPr>
          <a:xfrm>
            <a:off x="3033423" y="4889494"/>
            <a:ext cx="2978737" cy="1717220"/>
          </a:xfrm>
          <a:prstGeom prst="rect">
            <a:avLst/>
          </a:prstGeom>
        </p:spPr>
      </p:pic>
    </p:spTree>
    <p:extLst>
      <p:ext uri="{BB962C8B-B14F-4D97-AF65-F5344CB8AC3E}">
        <p14:creationId xmlns:p14="http://schemas.microsoft.com/office/powerpoint/2010/main" val="38678622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632495" y="1031693"/>
            <a:ext cx="8187977" cy="707886"/>
          </a:xfrm>
          <a:prstGeom prst="rect">
            <a:avLst/>
          </a:prstGeom>
          <a:noFill/>
        </p:spPr>
        <p:txBody>
          <a:bodyPr wrap="square" rtlCol="0">
            <a:spAutoFit/>
          </a:bodyPr>
          <a:lstStyle/>
          <a:p>
            <a:pPr algn="ctr"/>
            <a:r>
              <a:rPr lang="es-ES" sz="4000" dirty="0" smtClean="0">
                <a:solidFill>
                  <a:srgbClr val="008000"/>
                </a:solidFill>
              </a:rPr>
              <a:t>MECÁNICA DE LOS COSTOS ESTÁNDAR</a:t>
            </a:r>
            <a:endParaRPr lang="es-MX" sz="4000" dirty="0">
              <a:solidFill>
                <a:srgbClr val="008000"/>
              </a:solidFill>
            </a:endParaRPr>
          </a:p>
        </p:txBody>
      </p:sp>
      <p:sp>
        <p:nvSpPr>
          <p:cNvPr id="13" name="Marcador de contenido 2"/>
          <p:cNvSpPr txBox="1">
            <a:spLocks/>
          </p:cNvSpPr>
          <p:nvPr/>
        </p:nvSpPr>
        <p:spPr>
          <a:xfrm>
            <a:off x="476151" y="2305086"/>
            <a:ext cx="5103961" cy="358140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Font typeface="Arial" panose="020B0604020202020204" pitchFamily="34" charset="0"/>
              <a:buNone/>
            </a:pPr>
            <a:r>
              <a:rPr lang="es-MX" sz="2800"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Procedimiento parcial “A”</a:t>
            </a:r>
          </a:p>
          <a:p>
            <a:pPr marL="0" indent="0" algn="just">
              <a:buFont typeface="Arial" panose="020B0604020202020204" pitchFamily="34" charset="0"/>
              <a:buNone/>
            </a:pPr>
            <a:endParaRPr lang="es-MX" dirty="0" smtClean="0">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es-MX" sz="2800" dirty="0" smtClean="0">
                <a:latin typeface="Arial" panose="020B0604020202020204" pitchFamily="34" charset="0"/>
                <a:cs typeface="Arial" panose="020B0604020202020204" pitchFamily="34" charset="0"/>
              </a:rPr>
              <a:t>La desviación se obtiene y </a:t>
            </a:r>
            <a:br>
              <a:rPr lang="es-MX" sz="2800" dirty="0" smtClean="0">
                <a:latin typeface="Arial" panose="020B0604020202020204" pitchFamily="34" charset="0"/>
                <a:cs typeface="Arial" panose="020B0604020202020204" pitchFamily="34" charset="0"/>
              </a:rPr>
            </a:br>
            <a:r>
              <a:rPr lang="es-MX" sz="2800" dirty="0" smtClean="0">
                <a:latin typeface="Arial" panose="020B0604020202020204" pitchFamily="34" charset="0"/>
                <a:cs typeface="Arial" panose="020B0604020202020204" pitchFamily="34" charset="0"/>
              </a:rPr>
              <a:t>se analiza al final del periodo de producción. Las cuentas de producción en proceso tienen el siguiente movimiento.</a:t>
            </a:r>
          </a:p>
          <a:p>
            <a:pPr marL="0" indent="0" algn="just">
              <a:buFont typeface="Arial" panose="020B0604020202020204" pitchFamily="34" charset="0"/>
              <a:buNone/>
            </a:pPr>
            <a:endParaRPr lang="es-MX" sz="2800" dirty="0"/>
          </a:p>
        </p:txBody>
      </p:sp>
      <p:pic>
        <p:nvPicPr>
          <p:cNvPr id="2" name="Imagen 1"/>
          <p:cNvPicPr>
            <a:picLocks noChangeAspect="1"/>
          </p:cNvPicPr>
          <p:nvPr/>
        </p:nvPicPr>
        <p:blipFill>
          <a:blip r:embed="rId4"/>
          <a:stretch>
            <a:fillRect/>
          </a:stretch>
        </p:blipFill>
        <p:spPr>
          <a:xfrm>
            <a:off x="5704413" y="1840998"/>
            <a:ext cx="3499292" cy="2599474"/>
          </a:xfrm>
          <a:prstGeom prst="rect">
            <a:avLst/>
          </a:prstGeom>
        </p:spPr>
      </p:pic>
      <p:pic>
        <p:nvPicPr>
          <p:cNvPr id="3" name="Imagen 2"/>
          <p:cNvPicPr>
            <a:picLocks noChangeAspect="1"/>
          </p:cNvPicPr>
          <p:nvPr/>
        </p:nvPicPr>
        <p:blipFill>
          <a:blip r:embed="rId5"/>
          <a:stretch>
            <a:fillRect/>
          </a:stretch>
        </p:blipFill>
        <p:spPr>
          <a:xfrm>
            <a:off x="5967793" y="4852030"/>
            <a:ext cx="2853175" cy="1627773"/>
          </a:xfrm>
          <a:prstGeom prst="rect">
            <a:avLst/>
          </a:prstGeom>
        </p:spPr>
      </p:pic>
    </p:spTree>
    <p:extLst>
      <p:ext uri="{BB962C8B-B14F-4D97-AF65-F5344CB8AC3E}">
        <p14:creationId xmlns:p14="http://schemas.microsoft.com/office/powerpoint/2010/main" val="6680223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307810" y="1593795"/>
            <a:ext cx="4155529" cy="923330"/>
          </a:xfrm>
          <a:prstGeom prst="rect">
            <a:avLst/>
          </a:prstGeom>
          <a:noFill/>
        </p:spPr>
        <p:txBody>
          <a:bodyPr wrap="square" rtlCol="0">
            <a:spAutoFit/>
          </a:bodyPr>
          <a:lstStyle/>
          <a:p>
            <a:pPr algn="ctr"/>
            <a:r>
              <a:rPr lang="es-ES" sz="5400" b="1" dirty="0" smtClean="0">
                <a:solidFill>
                  <a:srgbClr val="008000"/>
                </a:solidFill>
              </a:rPr>
              <a:t>NOTAS</a:t>
            </a:r>
            <a:endParaRPr lang="es-MX" sz="5400" b="1" dirty="0">
              <a:solidFill>
                <a:srgbClr val="008000"/>
              </a:solidFill>
            </a:endParaRPr>
          </a:p>
        </p:txBody>
      </p:sp>
      <p:pic>
        <p:nvPicPr>
          <p:cNvPr id="2" name="Imagen 1"/>
          <p:cNvPicPr>
            <a:picLocks noChangeAspect="1"/>
          </p:cNvPicPr>
          <p:nvPr/>
        </p:nvPicPr>
        <p:blipFill rotWithShape="1">
          <a:blip r:embed="rId4"/>
          <a:srcRect b="39621"/>
          <a:stretch/>
        </p:blipFill>
        <p:spPr>
          <a:xfrm>
            <a:off x="4611820" y="1334497"/>
            <a:ext cx="3755461" cy="2094503"/>
          </a:xfrm>
          <a:prstGeom prst="rect">
            <a:avLst/>
          </a:prstGeom>
        </p:spPr>
      </p:pic>
      <p:sp>
        <p:nvSpPr>
          <p:cNvPr id="3" name="CuadroTexto 2"/>
          <p:cNvSpPr txBox="1"/>
          <p:nvPr/>
        </p:nvSpPr>
        <p:spPr>
          <a:xfrm>
            <a:off x="518372" y="3429000"/>
            <a:ext cx="6078409" cy="2677656"/>
          </a:xfrm>
          <a:prstGeom prst="rect">
            <a:avLst/>
          </a:prstGeom>
          <a:solidFill>
            <a:schemeClr val="accent5">
              <a:lumMod val="40000"/>
              <a:lumOff val="60000"/>
            </a:schemeClr>
          </a:solidFill>
          <a:ln>
            <a:solidFill>
              <a:srgbClr val="0070C0"/>
            </a:solidFill>
          </a:ln>
        </p:spPr>
        <p:txBody>
          <a:bodyPr wrap="square" rtlCol="0">
            <a:spAutoFit/>
          </a:bodyPr>
          <a:lstStyle/>
          <a:p>
            <a:r>
              <a:rPr lang="es-MX" sz="2800" dirty="0">
                <a:latin typeface="Arial" panose="020B0604020202020204" pitchFamily="34" charset="0"/>
                <a:cs typeface="Arial" panose="020B0604020202020204" pitchFamily="34" charset="0"/>
              </a:rPr>
              <a:t>Las desviaciones serán traspasadas a cuentas especiales denominadas desviación en materiales, desviación en mano de obra y desviación en gasto indirectos de fabricación. </a:t>
            </a:r>
          </a:p>
          <a:p>
            <a:endParaRPr lang="es-MX" sz="2800" dirty="0"/>
          </a:p>
        </p:txBody>
      </p:sp>
    </p:spTree>
    <p:extLst>
      <p:ext uri="{BB962C8B-B14F-4D97-AF65-F5344CB8AC3E}">
        <p14:creationId xmlns:p14="http://schemas.microsoft.com/office/powerpoint/2010/main" val="29027677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CuadroTexto 1"/>
          <p:cNvSpPr txBox="1"/>
          <p:nvPr/>
        </p:nvSpPr>
        <p:spPr>
          <a:xfrm>
            <a:off x="460375" y="1386865"/>
            <a:ext cx="6695529" cy="2062103"/>
          </a:xfrm>
          <a:prstGeom prst="rect">
            <a:avLst/>
          </a:prstGeom>
          <a:solidFill>
            <a:schemeClr val="accent6">
              <a:lumMod val="40000"/>
              <a:lumOff val="60000"/>
            </a:schemeClr>
          </a:solidFill>
        </p:spPr>
        <p:txBody>
          <a:bodyPr wrap="square" rtlCol="0">
            <a:spAutoFit/>
          </a:bodyPr>
          <a:lstStyle/>
          <a:p>
            <a:pPr algn="just"/>
            <a:r>
              <a:rPr lang="es-MX" sz="3200" dirty="0">
                <a:latin typeface="Arial" panose="020B0604020202020204" pitchFamily="34" charset="0"/>
                <a:cs typeface="Arial" panose="020B0604020202020204" pitchFamily="34" charset="0"/>
              </a:rPr>
              <a:t>Las cuentas de desviaciones que representan desviaciones con relaciones a los estándares se saldan con pérdidas y ganancias.</a:t>
            </a:r>
            <a:endParaRPr lang="es-MX" sz="3200" dirty="0"/>
          </a:p>
        </p:txBody>
      </p:sp>
      <p:pic>
        <p:nvPicPr>
          <p:cNvPr id="3" name="Imagen 2"/>
          <p:cNvPicPr>
            <a:picLocks noChangeAspect="1"/>
          </p:cNvPicPr>
          <p:nvPr/>
        </p:nvPicPr>
        <p:blipFill>
          <a:blip r:embed="rId4"/>
          <a:stretch>
            <a:fillRect/>
          </a:stretch>
        </p:blipFill>
        <p:spPr>
          <a:xfrm>
            <a:off x="612775" y="3458096"/>
            <a:ext cx="7796918" cy="3027727"/>
          </a:xfrm>
          <a:prstGeom prst="rect">
            <a:avLst/>
          </a:prstGeom>
        </p:spPr>
      </p:pic>
    </p:spTree>
    <p:extLst>
      <p:ext uri="{BB962C8B-B14F-4D97-AF65-F5344CB8AC3E}">
        <p14:creationId xmlns:p14="http://schemas.microsoft.com/office/powerpoint/2010/main" val="3503677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4660" y="545392"/>
            <a:ext cx="7886700" cy="1325563"/>
          </a:xfrm>
        </p:spPr>
        <p:txBody>
          <a:bodyPr/>
          <a:lstStyle/>
          <a:p>
            <a:pPr algn="ctr"/>
            <a:r>
              <a:rPr lang="es-ES" b="1" dirty="0" smtClean="0">
                <a:solidFill>
                  <a:srgbClr val="00B050"/>
                </a:solidFill>
              </a:rPr>
              <a:t>PRESENTACIÓN</a:t>
            </a:r>
            <a:endParaRPr lang="es-ES" b="1" dirty="0">
              <a:solidFill>
                <a:srgbClr val="00B050"/>
              </a:solidFill>
            </a:endParaRPr>
          </a:p>
        </p:txBody>
      </p:sp>
      <p:sp>
        <p:nvSpPr>
          <p:cNvPr id="3" name="2 Marcador de contenido"/>
          <p:cNvSpPr>
            <a:spLocks noGrp="1"/>
          </p:cNvSpPr>
          <p:nvPr>
            <p:ph idx="1"/>
          </p:nvPr>
        </p:nvSpPr>
        <p:spPr>
          <a:xfrm>
            <a:off x="755576" y="1509716"/>
            <a:ext cx="7886700" cy="2279324"/>
          </a:xfrm>
        </p:spPr>
        <p:txBody>
          <a:bodyPr>
            <a:noAutofit/>
          </a:bodyPr>
          <a:lstStyle/>
          <a:p>
            <a:pPr marL="0" indent="0" algn="just">
              <a:buNone/>
            </a:pPr>
            <a:r>
              <a:rPr lang="es-ES" sz="1800" dirty="0" smtClean="0"/>
              <a:t>El presente trabajo aborda el tema </a:t>
            </a:r>
            <a:r>
              <a:rPr lang="es-ES" sz="1800" dirty="0" smtClean="0"/>
              <a:t>de los costos estándar de </a:t>
            </a:r>
            <a:r>
              <a:rPr lang="es-ES" sz="1800" dirty="0" smtClean="0"/>
              <a:t>la unidad de competencia </a:t>
            </a:r>
            <a:r>
              <a:rPr lang="es-ES" sz="1800" dirty="0" smtClean="0"/>
              <a:t>II, de la unidad de aprendizaje Contabilidad de Costos Predeterminados.</a:t>
            </a:r>
          </a:p>
          <a:p>
            <a:pPr marL="0" indent="0" algn="just">
              <a:buNone/>
            </a:pPr>
            <a:r>
              <a:rPr lang="es-ES" sz="1800" dirty="0" smtClean="0"/>
              <a:t>Las </a:t>
            </a:r>
            <a:r>
              <a:rPr lang="es-ES" sz="1800" dirty="0" smtClean="0"/>
              <a:t>diapositivas son una guía dirigida a los estudiantes de la Licenciatura en Contaduría de </a:t>
            </a:r>
            <a:r>
              <a:rPr lang="es-ES" sz="1800" dirty="0" smtClean="0"/>
              <a:t>5° </a:t>
            </a:r>
            <a:r>
              <a:rPr lang="es-ES" sz="1800" dirty="0" smtClean="0"/>
              <a:t>semestre, que cursan la unidad de aprendizaje </a:t>
            </a:r>
            <a:r>
              <a:rPr lang="es-ES" sz="1800" dirty="0" smtClean="0"/>
              <a:t>“Contabilidad de Costos Predeterminados”. </a:t>
            </a:r>
            <a:r>
              <a:rPr lang="es-ES" sz="1800" dirty="0" smtClean="0"/>
              <a:t>Dicho material tiene la </a:t>
            </a:r>
            <a:r>
              <a:rPr lang="es-ES" sz="1800" dirty="0" smtClean="0"/>
              <a:t>finalidad de desarrollar competencias que permitan analizar las generalidades y un caso práctico de los costos estándar. El material didáctico es una guía didáctica para el estudio independiente del alumno.</a:t>
            </a:r>
            <a:endParaRPr lang="es-ES" sz="1800" dirty="0" smtClean="0"/>
          </a:p>
        </p:txBody>
      </p:sp>
      <p:pic>
        <p:nvPicPr>
          <p:cNvPr id="6" name="Imagen 5"/>
          <p:cNvPicPr>
            <a:picLocks noChangeAspect="1"/>
          </p:cNvPicPr>
          <p:nvPr/>
        </p:nvPicPr>
        <p:blipFill>
          <a:blip r:embed="rId2"/>
          <a:stretch>
            <a:fillRect/>
          </a:stretch>
        </p:blipFill>
        <p:spPr>
          <a:xfrm>
            <a:off x="0" y="6531"/>
            <a:ext cx="9144793" cy="981541"/>
          </a:xfrm>
          <a:prstGeom prst="rect">
            <a:avLst/>
          </a:prstGeom>
        </p:spPr>
      </p:pic>
      <p:pic>
        <p:nvPicPr>
          <p:cNvPr id="7" name="Imagen 6"/>
          <p:cNvPicPr>
            <a:picLocks noChangeAspect="1"/>
          </p:cNvPicPr>
          <p:nvPr/>
        </p:nvPicPr>
        <p:blipFill>
          <a:blip r:embed="rId3"/>
          <a:stretch>
            <a:fillRect/>
          </a:stretch>
        </p:blipFill>
        <p:spPr>
          <a:xfrm>
            <a:off x="-48772" y="6455891"/>
            <a:ext cx="9193565" cy="493819"/>
          </a:xfrm>
          <a:prstGeom prst="rect">
            <a:avLst/>
          </a:prstGeom>
        </p:spPr>
      </p:pic>
      <p:pic>
        <p:nvPicPr>
          <p:cNvPr id="4" name="Imagen 3"/>
          <p:cNvPicPr>
            <a:picLocks noChangeAspect="1"/>
          </p:cNvPicPr>
          <p:nvPr/>
        </p:nvPicPr>
        <p:blipFill>
          <a:blip r:embed="rId4"/>
          <a:stretch>
            <a:fillRect/>
          </a:stretch>
        </p:blipFill>
        <p:spPr>
          <a:xfrm>
            <a:off x="2876239" y="4157495"/>
            <a:ext cx="3351946" cy="2115093"/>
          </a:xfrm>
          <a:prstGeom prst="rect">
            <a:avLst/>
          </a:prstGeom>
        </p:spPr>
      </p:pic>
    </p:spTree>
    <p:extLst>
      <p:ext uri="{BB962C8B-B14F-4D97-AF65-F5344CB8AC3E}">
        <p14:creationId xmlns:p14="http://schemas.microsoft.com/office/powerpoint/2010/main" val="3087774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612775" y="966950"/>
            <a:ext cx="8279705" cy="707886"/>
          </a:xfrm>
          <a:prstGeom prst="rect">
            <a:avLst/>
          </a:prstGeom>
          <a:noFill/>
        </p:spPr>
        <p:txBody>
          <a:bodyPr wrap="square" rtlCol="0">
            <a:spAutoFit/>
          </a:bodyPr>
          <a:lstStyle/>
          <a:p>
            <a:pPr algn="ctr"/>
            <a:r>
              <a:rPr lang="es-ES" sz="4000" b="1" dirty="0" smtClean="0">
                <a:solidFill>
                  <a:srgbClr val="008000"/>
                </a:solidFill>
              </a:rPr>
              <a:t>MECÁNICA DE LOS COSTOS ESTÁNDAR</a:t>
            </a:r>
            <a:endParaRPr lang="es-MX" sz="4000" b="1" dirty="0">
              <a:solidFill>
                <a:srgbClr val="008000"/>
              </a:solidFill>
            </a:endParaRPr>
          </a:p>
        </p:txBody>
      </p:sp>
      <p:graphicFrame>
        <p:nvGraphicFramePr>
          <p:cNvPr id="12" name="Tabla 11"/>
          <p:cNvGraphicFramePr>
            <a:graphicFrameLocks noGrp="1"/>
          </p:cNvGraphicFramePr>
          <p:nvPr>
            <p:extLst>
              <p:ext uri="{D42A27DB-BD31-4B8C-83A1-F6EECF244321}">
                <p14:modId xmlns:p14="http://schemas.microsoft.com/office/powerpoint/2010/main" val="380574692"/>
              </p:ext>
            </p:extLst>
          </p:nvPr>
        </p:nvGraphicFramePr>
        <p:xfrm>
          <a:off x="1331640" y="1988840"/>
          <a:ext cx="6723244" cy="3657600"/>
        </p:xfrm>
        <a:graphic>
          <a:graphicData uri="http://schemas.openxmlformats.org/drawingml/2006/table">
            <a:tbl>
              <a:tblPr firstRow="1" bandRow="1">
                <a:tableStyleId>{7DF18680-E054-41AD-8BC1-D1AEF772440D}</a:tableStyleId>
              </a:tblPr>
              <a:tblGrid>
                <a:gridCol w="3361622"/>
                <a:gridCol w="3361622"/>
              </a:tblGrid>
              <a:tr h="2937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800" b="1" u="sng" dirty="0" smtClean="0">
                          <a:effectLst>
                            <a:outerShdw blurRad="38100" dist="38100" dir="2700000" algn="tl">
                              <a:srgbClr val="000000">
                                <a:alpha val="43137"/>
                              </a:srgbClr>
                            </a:outerShdw>
                          </a:effectLst>
                        </a:rPr>
                        <a:t>Se Cargan:</a:t>
                      </a:r>
                      <a:endParaRPr lang="es-MX" sz="1800" b="1" u="sng"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800" b="1" u="sng" dirty="0" smtClean="0">
                          <a:effectLst>
                            <a:outerShdw blurRad="38100" dist="38100" dir="2700000" algn="tl">
                              <a:srgbClr val="000000">
                                <a:alpha val="43137"/>
                              </a:srgbClr>
                            </a:outerShdw>
                          </a:effectLst>
                        </a:rPr>
                        <a:t>Se Abonan:</a:t>
                      </a:r>
                      <a:endParaRPr lang="es-MX" sz="1800" b="1" u="sng"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txBody>
                  <a:tcPr/>
                </a:tc>
              </a:tr>
              <a:tr h="95469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b="1" dirty="0" smtClean="0"/>
                        <a:t>De los elementos del costo de producción (materiales, mano de obra, gastos indirectos) valorizados a costo real.</a:t>
                      </a:r>
                      <a:endParaRPr lang="es-MX" sz="1800" b="1"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b="1" dirty="0" smtClean="0"/>
                        <a:t>De la producción terminada, valorizada a costo estándar.</a:t>
                      </a:r>
                      <a:endParaRPr lang="es-MX" sz="1800" b="1" dirty="0" smtClean="0">
                        <a:solidFill>
                          <a:schemeClr val="tx1"/>
                        </a:solidFill>
                        <a:latin typeface="Arial" panose="020B0604020202020204" pitchFamily="34" charset="0"/>
                        <a:cs typeface="Arial" panose="020B0604020202020204" pitchFamily="34" charset="0"/>
                      </a:endParaRPr>
                    </a:p>
                  </a:txBody>
                  <a:tcPr/>
                </a:tc>
              </a:tr>
              <a:tr h="73438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b="1" dirty="0" smtClean="0"/>
                        <a:t>Las desviaciones cuando los costos estándar sean superiores a los reales.</a:t>
                      </a:r>
                      <a:endParaRPr lang="es-MX" sz="1800" b="1" dirty="0" smtClean="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b="1" dirty="0" smtClean="0"/>
                        <a:t>La producción final en proceso, valorizada a costo estándar.</a:t>
                      </a:r>
                    </a:p>
                    <a:p>
                      <a:pPr algn="just"/>
                      <a:endParaRPr lang="es-MX" b="1" dirty="0"/>
                    </a:p>
                  </a:txBody>
                  <a:tcPr/>
                </a:tc>
              </a:tr>
              <a:tr h="954694">
                <a:tc>
                  <a:txBody>
                    <a:bodyPr/>
                    <a:lstStyle/>
                    <a:p>
                      <a:pPr algn="just"/>
                      <a:endParaRPr lang="es-MX" b="1" dirty="0"/>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1800" b="1" dirty="0" smtClean="0"/>
                        <a:t>De las desviaciones cuando los costos reales son superiores al estándar.</a:t>
                      </a:r>
                    </a:p>
                    <a:p>
                      <a:pPr algn="just"/>
                      <a:endParaRPr lang="es-MX" b="1" dirty="0"/>
                    </a:p>
                  </a:txBody>
                  <a:tcPr/>
                </a:tc>
              </a:tr>
            </a:tbl>
          </a:graphicData>
        </a:graphic>
      </p:graphicFrame>
      <p:pic>
        <p:nvPicPr>
          <p:cNvPr id="2" name="Imagen 1"/>
          <p:cNvPicPr>
            <a:picLocks noChangeAspect="1"/>
          </p:cNvPicPr>
          <p:nvPr/>
        </p:nvPicPr>
        <p:blipFill>
          <a:blip r:embed="rId4"/>
          <a:stretch>
            <a:fillRect/>
          </a:stretch>
        </p:blipFill>
        <p:spPr>
          <a:xfrm>
            <a:off x="155575" y="2492896"/>
            <a:ext cx="1187624" cy="1284516"/>
          </a:xfrm>
          <a:prstGeom prst="rect">
            <a:avLst/>
          </a:prstGeom>
        </p:spPr>
      </p:pic>
      <p:pic>
        <p:nvPicPr>
          <p:cNvPr id="3" name="Imagen 2"/>
          <p:cNvPicPr>
            <a:picLocks noChangeAspect="1"/>
          </p:cNvPicPr>
          <p:nvPr/>
        </p:nvPicPr>
        <p:blipFill>
          <a:blip r:embed="rId5"/>
          <a:stretch>
            <a:fillRect/>
          </a:stretch>
        </p:blipFill>
        <p:spPr>
          <a:xfrm>
            <a:off x="8171656" y="2103408"/>
            <a:ext cx="972344" cy="1325592"/>
          </a:xfrm>
          <a:prstGeom prst="rect">
            <a:avLst/>
          </a:prstGeom>
        </p:spPr>
      </p:pic>
      <p:pic>
        <p:nvPicPr>
          <p:cNvPr id="4" name="Imagen 3"/>
          <p:cNvPicPr>
            <a:picLocks noChangeAspect="1"/>
          </p:cNvPicPr>
          <p:nvPr/>
        </p:nvPicPr>
        <p:blipFill>
          <a:blip r:embed="rId6"/>
          <a:stretch>
            <a:fillRect/>
          </a:stretch>
        </p:blipFill>
        <p:spPr>
          <a:xfrm>
            <a:off x="1475656" y="4678756"/>
            <a:ext cx="2185238" cy="1791574"/>
          </a:xfrm>
          <a:prstGeom prst="rect">
            <a:avLst/>
          </a:prstGeom>
        </p:spPr>
      </p:pic>
      <p:pic>
        <p:nvPicPr>
          <p:cNvPr id="13" name="Imagen 12"/>
          <p:cNvPicPr>
            <a:picLocks noChangeAspect="1"/>
          </p:cNvPicPr>
          <p:nvPr/>
        </p:nvPicPr>
        <p:blipFill>
          <a:blip r:embed="rId7"/>
          <a:stretch>
            <a:fillRect/>
          </a:stretch>
        </p:blipFill>
        <p:spPr>
          <a:xfrm>
            <a:off x="4734691" y="5412847"/>
            <a:ext cx="3232195" cy="1112497"/>
          </a:xfrm>
          <a:prstGeom prst="rect">
            <a:avLst/>
          </a:prstGeom>
        </p:spPr>
      </p:pic>
    </p:spTree>
    <p:extLst>
      <p:ext uri="{BB962C8B-B14F-4D97-AF65-F5344CB8AC3E}">
        <p14:creationId xmlns:p14="http://schemas.microsoft.com/office/powerpoint/2010/main" val="12752424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25508" y="7937"/>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 descr="Resultado de imagen para proyecto de investigacion dibuj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4" descr="Resultado de imagen para proyecto de investigacion dibuj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CuadroTexto 8"/>
          <p:cNvSpPr txBox="1"/>
          <p:nvPr/>
        </p:nvSpPr>
        <p:spPr>
          <a:xfrm>
            <a:off x="612775" y="966950"/>
            <a:ext cx="8279705" cy="707886"/>
          </a:xfrm>
          <a:prstGeom prst="rect">
            <a:avLst/>
          </a:prstGeom>
          <a:noFill/>
        </p:spPr>
        <p:txBody>
          <a:bodyPr wrap="square" rtlCol="0">
            <a:spAutoFit/>
          </a:bodyPr>
          <a:lstStyle/>
          <a:p>
            <a:pPr algn="ctr"/>
            <a:r>
              <a:rPr lang="es-ES" sz="4000" b="1" dirty="0" smtClean="0">
                <a:solidFill>
                  <a:srgbClr val="008000"/>
                </a:solidFill>
              </a:rPr>
              <a:t>MECÁNICA DE LOS COSTOS ESTÁNDAR</a:t>
            </a:r>
            <a:endParaRPr lang="es-MX" sz="4000" b="1" dirty="0">
              <a:solidFill>
                <a:srgbClr val="008000"/>
              </a:solidFill>
            </a:endParaRPr>
          </a:p>
        </p:txBody>
      </p:sp>
      <p:sp>
        <p:nvSpPr>
          <p:cNvPr id="12" name="Marcador de contenido 2"/>
          <p:cNvSpPr txBox="1">
            <a:spLocks/>
          </p:cNvSpPr>
          <p:nvPr/>
        </p:nvSpPr>
        <p:spPr>
          <a:xfrm>
            <a:off x="1367644" y="1753252"/>
            <a:ext cx="6408712" cy="1068184"/>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Clr>
                <a:srgbClr val="00B050"/>
              </a:buClr>
              <a:buFont typeface="Arial" panose="020B0604020202020204" pitchFamily="34" charset="0"/>
              <a:buNone/>
            </a:pPr>
            <a:r>
              <a:rPr lang="es-MX"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Procedimiento “B” (completo). </a:t>
            </a:r>
          </a:p>
          <a:p>
            <a:pPr marL="0" indent="0" algn="just">
              <a:buFont typeface="Arial" panose="020B0604020202020204" pitchFamily="34" charset="0"/>
              <a:buNone/>
            </a:pPr>
            <a:r>
              <a:rPr lang="es-MX" dirty="0" smtClean="0">
                <a:latin typeface="Arial" panose="020B0604020202020204" pitchFamily="34" charset="0"/>
                <a:cs typeface="Arial" panose="020B0604020202020204" pitchFamily="34" charset="0"/>
              </a:rPr>
              <a:t>Las cuentas de producción en proceso se cargan y se acreditan a costo estándar, conociéndose la desviación en forma simultanea con la producción.</a:t>
            </a:r>
          </a:p>
          <a:p>
            <a:pPr marL="0" indent="0" algn="just">
              <a:buFont typeface="Arial" panose="020B0604020202020204" pitchFamily="34" charset="0"/>
              <a:buNone/>
            </a:pPr>
            <a:endParaRPr lang="es-MX" sz="3600" dirty="0">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4"/>
          <a:stretch>
            <a:fillRect/>
          </a:stretch>
        </p:blipFill>
        <p:spPr>
          <a:xfrm>
            <a:off x="307975" y="4906005"/>
            <a:ext cx="3950838" cy="1785667"/>
          </a:xfrm>
          <a:prstGeom prst="rect">
            <a:avLst/>
          </a:prstGeom>
        </p:spPr>
      </p:pic>
      <p:pic>
        <p:nvPicPr>
          <p:cNvPr id="4" name="Imagen 3"/>
          <p:cNvPicPr>
            <a:picLocks noChangeAspect="1"/>
          </p:cNvPicPr>
          <p:nvPr/>
        </p:nvPicPr>
        <p:blipFill>
          <a:blip r:embed="rId5"/>
          <a:stretch>
            <a:fillRect/>
          </a:stretch>
        </p:blipFill>
        <p:spPr>
          <a:xfrm>
            <a:off x="5220072" y="4552030"/>
            <a:ext cx="2852855" cy="2139642"/>
          </a:xfrm>
          <a:prstGeom prst="rect">
            <a:avLst/>
          </a:prstGeom>
        </p:spPr>
      </p:pic>
    </p:spTree>
    <p:extLst>
      <p:ext uri="{BB962C8B-B14F-4D97-AF65-F5344CB8AC3E}">
        <p14:creationId xmlns:p14="http://schemas.microsoft.com/office/powerpoint/2010/main" val="38695975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2" name="3 Título"/>
          <p:cNvSpPr txBox="1">
            <a:spLocks/>
          </p:cNvSpPr>
          <p:nvPr/>
        </p:nvSpPr>
        <p:spPr>
          <a:xfrm>
            <a:off x="457200" y="1196752"/>
            <a:ext cx="8229600" cy="580425"/>
          </a:xfrm>
          <a:prstGeom prst="rect">
            <a:avLst/>
          </a:prstGeom>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600" b="1" dirty="0" smtClean="0">
                <a:solidFill>
                  <a:srgbClr val="00B050"/>
                </a:solidFill>
              </a:rPr>
              <a:t>MECÁNICA DE LOS COSTOS ESTÁNDAR</a:t>
            </a:r>
            <a:endParaRPr lang="es-MX" sz="3600" b="1" dirty="0">
              <a:solidFill>
                <a:srgbClr val="00B050"/>
              </a:solidFill>
            </a:endParaRPr>
          </a:p>
        </p:txBody>
      </p:sp>
      <p:pic>
        <p:nvPicPr>
          <p:cNvPr id="13"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9" name="Marcador de contenido 2"/>
          <p:cNvSpPr txBox="1">
            <a:spLocks/>
          </p:cNvSpPr>
          <p:nvPr/>
        </p:nvSpPr>
        <p:spPr>
          <a:xfrm>
            <a:off x="2163650" y="2138917"/>
            <a:ext cx="4816699" cy="393305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Clr>
                <a:srgbClr val="00B050"/>
              </a:buClr>
              <a:buFont typeface="Arial" panose="020B0604020202020204" pitchFamily="34" charset="0"/>
              <a:buNone/>
            </a:pPr>
            <a:r>
              <a:rPr lang="es-MX" sz="2800" b="1" u="sng"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Procedimiento “C” (combinado) </a:t>
            </a:r>
          </a:p>
          <a:p>
            <a:pPr marL="0" indent="0" algn="ctr">
              <a:buFont typeface="Arial" panose="020B0604020202020204" pitchFamily="34" charset="0"/>
              <a:buNone/>
            </a:pPr>
            <a:r>
              <a:rPr lang="es-MX" sz="2800" dirty="0" smtClean="0">
                <a:latin typeface="Arial" panose="020B0604020202020204" pitchFamily="34" charset="0"/>
                <a:cs typeface="Arial" panose="020B0604020202020204" pitchFamily="34" charset="0"/>
              </a:rPr>
              <a:t>Las cuentas de producción en proceso se cargan y se abonan o costo real y costos estándar, conociéndose las desviaciones al final del periodo de producción. </a:t>
            </a:r>
          </a:p>
          <a:p>
            <a:pPr algn="ctr"/>
            <a:endParaRPr lang="es-MX" sz="2800" dirty="0"/>
          </a:p>
        </p:txBody>
      </p:sp>
      <p:pic>
        <p:nvPicPr>
          <p:cNvPr id="2" name="Imagen 1"/>
          <p:cNvPicPr>
            <a:picLocks noChangeAspect="1"/>
          </p:cNvPicPr>
          <p:nvPr/>
        </p:nvPicPr>
        <p:blipFill>
          <a:blip r:embed="rId4"/>
          <a:stretch>
            <a:fillRect/>
          </a:stretch>
        </p:blipFill>
        <p:spPr>
          <a:xfrm>
            <a:off x="0" y="2060059"/>
            <a:ext cx="2245194" cy="2119945"/>
          </a:xfrm>
          <a:prstGeom prst="rect">
            <a:avLst/>
          </a:prstGeom>
        </p:spPr>
      </p:pic>
      <p:pic>
        <p:nvPicPr>
          <p:cNvPr id="3" name="Imagen 2"/>
          <p:cNvPicPr>
            <a:picLocks noChangeAspect="1"/>
          </p:cNvPicPr>
          <p:nvPr/>
        </p:nvPicPr>
        <p:blipFill>
          <a:blip r:embed="rId5"/>
          <a:stretch>
            <a:fillRect/>
          </a:stretch>
        </p:blipFill>
        <p:spPr>
          <a:xfrm>
            <a:off x="6883540" y="4352011"/>
            <a:ext cx="1798820" cy="1798820"/>
          </a:xfrm>
          <a:prstGeom prst="rect">
            <a:avLst/>
          </a:prstGeom>
        </p:spPr>
      </p:pic>
    </p:spTree>
    <p:extLst>
      <p:ext uri="{BB962C8B-B14F-4D97-AF65-F5344CB8AC3E}">
        <p14:creationId xmlns:p14="http://schemas.microsoft.com/office/powerpoint/2010/main" val="1039333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1"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Marcador de contenido 3"/>
          <p:cNvGraphicFramePr>
            <a:graphicFrameLocks/>
          </p:cNvGraphicFramePr>
          <p:nvPr>
            <p:extLst>
              <p:ext uri="{D42A27DB-BD31-4B8C-83A1-F6EECF244321}">
                <p14:modId xmlns:p14="http://schemas.microsoft.com/office/powerpoint/2010/main" val="21163550"/>
              </p:ext>
            </p:extLst>
          </p:nvPr>
        </p:nvGraphicFramePr>
        <p:xfrm>
          <a:off x="457200" y="1777177"/>
          <a:ext cx="8099376" cy="33342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3 Título"/>
          <p:cNvSpPr txBox="1">
            <a:spLocks/>
          </p:cNvSpPr>
          <p:nvPr/>
        </p:nvSpPr>
        <p:spPr>
          <a:xfrm>
            <a:off x="457200" y="1196752"/>
            <a:ext cx="8229600" cy="580425"/>
          </a:xfrm>
          <a:prstGeom prst="rect">
            <a:avLst/>
          </a:prstGeom>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600" b="1" dirty="0" smtClean="0">
                <a:solidFill>
                  <a:srgbClr val="00B050"/>
                </a:solidFill>
              </a:rPr>
              <a:t>VARIACIONES</a:t>
            </a:r>
            <a:endParaRPr lang="es-MX" sz="3600" b="1" dirty="0">
              <a:solidFill>
                <a:srgbClr val="00B050"/>
              </a:solidFill>
            </a:endParaRPr>
          </a:p>
        </p:txBody>
      </p:sp>
      <p:pic>
        <p:nvPicPr>
          <p:cNvPr id="2" name="Imagen 1"/>
          <p:cNvPicPr>
            <a:picLocks noChangeAspect="1"/>
          </p:cNvPicPr>
          <p:nvPr/>
        </p:nvPicPr>
        <p:blipFill rotWithShape="1">
          <a:blip r:embed="rId9"/>
          <a:srcRect b="51962"/>
          <a:stretch/>
        </p:blipFill>
        <p:spPr>
          <a:xfrm>
            <a:off x="1187624" y="5216720"/>
            <a:ext cx="1872208" cy="1253610"/>
          </a:xfrm>
          <a:prstGeom prst="rect">
            <a:avLst/>
          </a:prstGeom>
        </p:spPr>
      </p:pic>
      <p:pic>
        <p:nvPicPr>
          <p:cNvPr id="3" name="Imagen 2"/>
          <p:cNvPicPr>
            <a:picLocks noChangeAspect="1"/>
          </p:cNvPicPr>
          <p:nvPr/>
        </p:nvPicPr>
        <p:blipFill>
          <a:blip r:embed="rId10"/>
          <a:stretch>
            <a:fillRect/>
          </a:stretch>
        </p:blipFill>
        <p:spPr>
          <a:xfrm>
            <a:off x="4860032" y="4891472"/>
            <a:ext cx="2512620" cy="1800200"/>
          </a:xfrm>
          <a:prstGeom prst="rect">
            <a:avLst/>
          </a:prstGeom>
        </p:spPr>
      </p:pic>
    </p:spTree>
    <p:extLst>
      <p:ext uri="{BB962C8B-B14F-4D97-AF65-F5344CB8AC3E}">
        <p14:creationId xmlns:p14="http://schemas.microsoft.com/office/powerpoint/2010/main" val="2020995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9"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FORMULAS</a:t>
            </a:r>
            <a:endParaRPr lang="es-MX" b="1" dirty="0">
              <a:solidFill>
                <a:srgbClr val="00B050"/>
              </a:solidFill>
            </a:endParaRPr>
          </a:p>
        </p:txBody>
      </p:sp>
      <p:pic>
        <p:nvPicPr>
          <p:cNvPr id="13"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a:blip r:embed="rId4"/>
          <a:stretch>
            <a:fillRect/>
          </a:stretch>
        </p:blipFill>
        <p:spPr>
          <a:xfrm>
            <a:off x="14808" y="1516544"/>
            <a:ext cx="9144000" cy="3824911"/>
          </a:xfrm>
          <a:prstGeom prst="rect">
            <a:avLst/>
          </a:prstGeom>
        </p:spPr>
      </p:pic>
      <p:pic>
        <p:nvPicPr>
          <p:cNvPr id="3" name="Imagen 2"/>
          <p:cNvPicPr>
            <a:picLocks noChangeAspect="1"/>
          </p:cNvPicPr>
          <p:nvPr/>
        </p:nvPicPr>
        <p:blipFill>
          <a:blip r:embed="rId5"/>
          <a:stretch>
            <a:fillRect/>
          </a:stretch>
        </p:blipFill>
        <p:spPr>
          <a:xfrm>
            <a:off x="2490035" y="5066646"/>
            <a:ext cx="4163929" cy="938865"/>
          </a:xfrm>
          <a:prstGeom prst="rect">
            <a:avLst/>
          </a:prstGeom>
        </p:spPr>
      </p:pic>
      <p:pic>
        <p:nvPicPr>
          <p:cNvPr id="4" name="Imagen 3"/>
          <p:cNvPicPr>
            <a:picLocks noChangeAspect="1"/>
          </p:cNvPicPr>
          <p:nvPr/>
        </p:nvPicPr>
        <p:blipFill>
          <a:blip r:embed="rId6"/>
          <a:stretch>
            <a:fillRect/>
          </a:stretch>
        </p:blipFill>
        <p:spPr>
          <a:xfrm>
            <a:off x="872442" y="5965987"/>
            <a:ext cx="7651143" cy="695004"/>
          </a:xfrm>
          <a:prstGeom prst="rect">
            <a:avLst/>
          </a:prstGeom>
        </p:spPr>
      </p:pic>
      <p:pic>
        <p:nvPicPr>
          <p:cNvPr id="5" name="Imagen 4"/>
          <p:cNvPicPr>
            <a:picLocks noChangeAspect="1"/>
          </p:cNvPicPr>
          <p:nvPr/>
        </p:nvPicPr>
        <p:blipFill>
          <a:blip r:embed="rId7"/>
          <a:stretch>
            <a:fillRect/>
          </a:stretch>
        </p:blipFill>
        <p:spPr>
          <a:xfrm>
            <a:off x="6626294" y="5043959"/>
            <a:ext cx="2301678" cy="1906163"/>
          </a:xfrm>
          <a:prstGeom prst="rect">
            <a:avLst/>
          </a:prstGeom>
        </p:spPr>
      </p:pic>
    </p:spTree>
    <p:extLst>
      <p:ext uri="{BB962C8B-B14F-4D97-AF65-F5344CB8AC3E}">
        <p14:creationId xmlns:p14="http://schemas.microsoft.com/office/powerpoint/2010/main" val="3507123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580425"/>
          </a:xfrm>
          <a:prstGeom prst="rect">
            <a:avLst/>
          </a:prstGeom>
        </p:spPr>
        <p:txBody>
          <a:bodyPr>
            <a:normAutofit fontScale="67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DESVIACIÓN ENTRE LOS COSTOS ESTÁNDAR Y LOS COSTOS REALES</a:t>
            </a:r>
            <a:endParaRPr lang="es-MX" b="1" dirty="0">
              <a:solidFill>
                <a:srgbClr val="00B050"/>
              </a:solidFill>
            </a:endParaRPr>
          </a:p>
        </p:txBody>
      </p:sp>
      <p:pic>
        <p:nvPicPr>
          <p:cNvPr id="11"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4 Marcador de contenido"/>
          <p:cNvGraphicFramePr>
            <a:graphicFrameLocks/>
          </p:cNvGraphicFramePr>
          <p:nvPr>
            <p:extLst>
              <p:ext uri="{D42A27DB-BD31-4B8C-83A1-F6EECF244321}">
                <p14:modId xmlns:p14="http://schemas.microsoft.com/office/powerpoint/2010/main" val="2776310614"/>
              </p:ext>
            </p:extLst>
          </p:nvPr>
        </p:nvGraphicFramePr>
        <p:xfrm>
          <a:off x="651774" y="1556792"/>
          <a:ext cx="8161040" cy="30053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a:blip r:embed="rId9"/>
          <a:stretch>
            <a:fillRect/>
          </a:stretch>
        </p:blipFill>
        <p:spPr>
          <a:xfrm>
            <a:off x="6804248" y="2348880"/>
            <a:ext cx="2232248" cy="1354230"/>
          </a:xfrm>
          <a:prstGeom prst="rect">
            <a:avLst/>
          </a:prstGeom>
        </p:spPr>
      </p:pic>
      <p:pic>
        <p:nvPicPr>
          <p:cNvPr id="3" name="Imagen 2"/>
          <p:cNvPicPr>
            <a:picLocks noChangeAspect="1"/>
          </p:cNvPicPr>
          <p:nvPr/>
        </p:nvPicPr>
        <p:blipFill>
          <a:blip r:embed="rId10"/>
          <a:stretch>
            <a:fillRect/>
          </a:stretch>
        </p:blipFill>
        <p:spPr>
          <a:xfrm>
            <a:off x="326417" y="4429166"/>
            <a:ext cx="3231160" cy="2237426"/>
          </a:xfrm>
          <a:prstGeom prst="rect">
            <a:avLst/>
          </a:prstGeom>
        </p:spPr>
      </p:pic>
      <p:pic>
        <p:nvPicPr>
          <p:cNvPr id="4" name="Imagen 3"/>
          <p:cNvPicPr>
            <a:picLocks noChangeAspect="1"/>
          </p:cNvPicPr>
          <p:nvPr/>
        </p:nvPicPr>
        <p:blipFill rotWithShape="1">
          <a:blip r:embed="rId11"/>
          <a:srcRect b="47652"/>
          <a:stretch/>
        </p:blipFill>
        <p:spPr>
          <a:xfrm>
            <a:off x="4860032" y="4665735"/>
            <a:ext cx="2414225" cy="1605285"/>
          </a:xfrm>
          <a:prstGeom prst="rect">
            <a:avLst/>
          </a:prstGeom>
        </p:spPr>
      </p:pic>
    </p:spTree>
    <p:extLst>
      <p:ext uri="{BB962C8B-B14F-4D97-AF65-F5344CB8AC3E}">
        <p14:creationId xmlns:p14="http://schemas.microsoft.com/office/powerpoint/2010/main" val="3894318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7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9" name="3 Título"/>
          <p:cNvSpPr txBox="1">
            <a:spLocks/>
          </p:cNvSpPr>
          <p:nvPr/>
        </p:nvSpPr>
        <p:spPr>
          <a:xfrm>
            <a:off x="583214" y="1120383"/>
            <a:ext cx="8229600" cy="580425"/>
          </a:xfrm>
          <a:prstGeom prst="rect">
            <a:avLst/>
          </a:prstGeom>
        </p:spPr>
        <p:txBody>
          <a:bodyPr>
            <a:normAutofit fontScale="67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DESVIACIÓN ENTRE LOS COSTOS ESTÁNDAR Y LOS COSTOS REALES</a:t>
            </a:r>
            <a:endParaRPr lang="es-MX" b="1" dirty="0">
              <a:solidFill>
                <a:srgbClr val="00B050"/>
              </a:solidFill>
            </a:endParaRPr>
          </a:p>
        </p:txBody>
      </p:sp>
      <p:graphicFrame>
        <p:nvGraphicFramePr>
          <p:cNvPr id="7" name="3 Marcador de contenido"/>
          <p:cNvGraphicFramePr>
            <a:graphicFrameLocks/>
          </p:cNvGraphicFramePr>
          <p:nvPr>
            <p:extLst>
              <p:ext uri="{D42A27DB-BD31-4B8C-83A1-F6EECF244321}">
                <p14:modId xmlns:p14="http://schemas.microsoft.com/office/powerpoint/2010/main" val="2536963625"/>
              </p:ext>
            </p:extLst>
          </p:nvPr>
        </p:nvGraphicFramePr>
        <p:xfrm>
          <a:off x="224727" y="1844824"/>
          <a:ext cx="8694546" cy="37345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11741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7 Grupo"/>
          <p:cNvGrpSpPr/>
          <p:nvPr/>
        </p:nvGrpSpPr>
        <p:grpSpPr>
          <a:xfrm>
            <a:off x="0" y="6488668"/>
            <a:ext cx="9144000" cy="369332"/>
            <a:chOff x="0" y="6488668"/>
            <a:chExt cx="9144000" cy="369332"/>
          </a:xfrm>
        </p:grpSpPr>
        <p:pic>
          <p:nvPicPr>
            <p:cNvPr id="3"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4"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5"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10"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MECÁNICA DE LOS COSTOS ESTÁNDAR</a:t>
            </a:r>
            <a:endParaRPr lang="es-MX" b="1" dirty="0">
              <a:solidFill>
                <a:srgbClr val="00B050"/>
              </a:solidFill>
            </a:endParaRPr>
          </a:p>
        </p:txBody>
      </p:sp>
      <p:sp>
        <p:nvSpPr>
          <p:cNvPr id="7" name="Marcador de contenido 2"/>
          <p:cNvSpPr txBox="1">
            <a:spLocks/>
          </p:cNvSpPr>
          <p:nvPr/>
        </p:nvSpPr>
        <p:spPr>
          <a:xfrm>
            <a:off x="550009" y="2304038"/>
            <a:ext cx="7486057" cy="3581400"/>
          </a:xfrm>
          <a:prstGeom prst="rect">
            <a:avLst/>
          </a:prstGeom>
          <a:effectLst>
            <a:outerShdw blurRad="76200" dir="13500000" sy="23000" kx="1200000" algn="br" rotWithShape="0">
              <a:prstClr val="black">
                <a:alpha val="20000"/>
              </a:prstClr>
            </a:outerShdw>
          </a:effectLst>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s-MX" sz="3600" smtClean="0">
                <a:latin typeface="Arial" panose="020B0604020202020204" pitchFamily="34" charset="0"/>
                <a:cs typeface="Arial" panose="020B0604020202020204" pitchFamily="34" charset="0"/>
              </a:rPr>
              <a:t>Las cuentas de operación se llevan a costos reales, sirviendo las cifras estándar para comparación.</a:t>
            </a:r>
            <a:endParaRPr lang="es-MX" sz="3600" dirty="0"/>
          </a:p>
        </p:txBody>
      </p:sp>
      <p:pic>
        <p:nvPicPr>
          <p:cNvPr id="6" name="Imagen 5"/>
          <p:cNvPicPr>
            <a:picLocks noChangeAspect="1"/>
          </p:cNvPicPr>
          <p:nvPr/>
        </p:nvPicPr>
        <p:blipFill>
          <a:blip r:embed="rId4"/>
          <a:stretch>
            <a:fillRect/>
          </a:stretch>
        </p:blipFill>
        <p:spPr>
          <a:xfrm>
            <a:off x="2387872" y="4094738"/>
            <a:ext cx="3810330" cy="1902117"/>
          </a:xfrm>
          <a:prstGeom prst="rect">
            <a:avLst/>
          </a:prstGeom>
        </p:spPr>
      </p:pic>
    </p:spTree>
    <p:extLst>
      <p:ext uri="{BB962C8B-B14F-4D97-AF65-F5344CB8AC3E}">
        <p14:creationId xmlns:p14="http://schemas.microsoft.com/office/powerpoint/2010/main" val="23345616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EJEMPLO DE CASO PRÁCTICO</a:t>
            </a:r>
            <a:endParaRPr lang="es-MX" b="1" dirty="0">
              <a:solidFill>
                <a:srgbClr val="00B050"/>
              </a:solidFill>
            </a:endParaRPr>
          </a:p>
        </p:txBody>
      </p:sp>
      <p:pic>
        <p:nvPicPr>
          <p:cNvPr id="11"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p:cNvPicPr>
            <a:picLocks noChangeAspect="1"/>
          </p:cNvPicPr>
          <p:nvPr/>
        </p:nvPicPr>
        <p:blipFill rotWithShape="1">
          <a:blip r:embed="rId4"/>
          <a:srcRect b="605"/>
          <a:stretch/>
        </p:blipFill>
        <p:spPr>
          <a:xfrm>
            <a:off x="142940" y="1884241"/>
            <a:ext cx="8858120" cy="40307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4326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7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Imagen 6"/>
          <p:cNvPicPr>
            <a:picLocks noChangeAspect="1"/>
          </p:cNvPicPr>
          <p:nvPr/>
        </p:nvPicPr>
        <p:blipFill rotWithShape="1">
          <a:blip r:embed="rId4"/>
          <a:srcRect t="327"/>
          <a:stretch/>
        </p:blipFill>
        <p:spPr>
          <a:xfrm>
            <a:off x="85438" y="1516128"/>
            <a:ext cx="8973123" cy="41978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23473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02023"/>
            <a:ext cx="7886700" cy="554770"/>
          </a:xfrm>
        </p:spPr>
        <p:txBody>
          <a:bodyPr>
            <a:normAutofit fontScale="90000"/>
          </a:bodyPr>
          <a:lstStyle/>
          <a:p>
            <a:pPr algn="ctr"/>
            <a:r>
              <a:rPr lang="es-MX" sz="3600" b="1" dirty="0" smtClean="0">
                <a:solidFill>
                  <a:srgbClr val="00B050"/>
                </a:solidFill>
              </a:rPr>
              <a:t>OBJETIVO DEL MATERIAL DIDÁCTICO</a:t>
            </a:r>
            <a:endParaRPr lang="es-MX" sz="3600" b="1" dirty="0">
              <a:solidFill>
                <a:srgbClr val="00B050"/>
              </a:solidFill>
            </a:endParaRPr>
          </a:p>
        </p:txBody>
      </p:sp>
      <p:sp>
        <p:nvSpPr>
          <p:cNvPr id="3" name="2 Marcador de contenido"/>
          <p:cNvSpPr>
            <a:spLocks noGrp="1"/>
          </p:cNvSpPr>
          <p:nvPr>
            <p:ph idx="1"/>
          </p:nvPr>
        </p:nvSpPr>
        <p:spPr>
          <a:xfrm>
            <a:off x="611560" y="1551370"/>
            <a:ext cx="7920880" cy="2889730"/>
          </a:xfrm>
        </p:spPr>
        <p:txBody>
          <a:bodyPr>
            <a:normAutofit fontScale="92500"/>
          </a:bodyPr>
          <a:lstStyle/>
          <a:p>
            <a:pPr marL="0" indent="0" algn="just">
              <a:buNone/>
            </a:pPr>
            <a:r>
              <a:rPr lang="es-MX" dirty="0" smtClean="0"/>
              <a:t>El objetivo de este material didáctico es dar a </a:t>
            </a:r>
            <a:r>
              <a:rPr lang="es-MX" dirty="0" smtClean="0"/>
              <a:t>conocer las generalidades conceptuales y teóricas de los costos estándar, así como el proceso y la mecánica para determinarlos. El material contiene un ejemplo de los costos estándar. Y servirá como una guía de estudio para el alumno.</a:t>
            </a:r>
            <a:endParaRPr lang="es-MX" dirty="0" smtClean="0"/>
          </a:p>
          <a:p>
            <a:pPr marL="0" indent="0" algn="just">
              <a:buNone/>
            </a:pPr>
            <a:endParaRPr lang="es-MX" dirty="0"/>
          </a:p>
          <a:p>
            <a:pPr marL="0" indent="0">
              <a:buNone/>
            </a:pPr>
            <a:endParaRPr lang="es-MX" dirty="0" smtClean="0"/>
          </a:p>
        </p:txBody>
      </p:sp>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solidFill>
                    <a:prstClr val="black"/>
                  </a:solidFill>
                </a:rPr>
                <a:t>Centro Universitario UAEM Texcoco</a:t>
              </a:r>
              <a:endParaRPr lang="es-ES" b="1" dirty="0">
                <a:solidFill>
                  <a:prstClr val="black"/>
                </a:solidFill>
              </a:endParaRPr>
            </a:p>
          </p:txBody>
        </p:sp>
      </p:grpSp>
      <p:pic>
        <p:nvPicPr>
          <p:cNvPr id="9"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grpSp>
        <p:nvGrpSpPr>
          <p:cNvPr id="12" name="Grupo 11"/>
          <p:cNvGrpSpPr/>
          <p:nvPr/>
        </p:nvGrpSpPr>
        <p:grpSpPr>
          <a:xfrm>
            <a:off x="2843808" y="4474576"/>
            <a:ext cx="2850576" cy="1705910"/>
            <a:chOff x="3145411" y="4441100"/>
            <a:chExt cx="2850576" cy="1705910"/>
          </a:xfrm>
        </p:grpSpPr>
        <p:pic>
          <p:nvPicPr>
            <p:cNvPr id="4" name="Imagen 3"/>
            <p:cNvPicPr>
              <a:picLocks noChangeAspect="1"/>
            </p:cNvPicPr>
            <p:nvPr/>
          </p:nvPicPr>
          <p:blipFill rotWithShape="1">
            <a:blip r:embed="rId4"/>
            <a:srcRect t="18500" b="54500"/>
            <a:stretch/>
          </p:blipFill>
          <p:spPr>
            <a:xfrm>
              <a:off x="3148012" y="4441100"/>
              <a:ext cx="2847975" cy="432048"/>
            </a:xfrm>
            <a:prstGeom prst="rect">
              <a:avLst/>
            </a:prstGeom>
          </p:spPr>
        </p:pic>
        <p:pic>
          <p:nvPicPr>
            <p:cNvPr id="5" name="Imagen 4"/>
            <p:cNvPicPr>
              <a:picLocks noChangeAspect="1"/>
            </p:cNvPicPr>
            <p:nvPr/>
          </p:nvPicPr>
          <p:blipFill rotWithShape="1">
            <a:blip r:embed="rId5"/>
            <a:srcRect t="42758" r="29810"/>
            <a:stretch/>
          </p:blipFill>
          <p:spPr>
            <a:xfrm>
              <a:off x="3145411" y="4840599"/>
              <a:ext cx="2850575" cy="1306411"/>
            </a:xfrm>
            <a:prstGeom prst="rect">
              <a:avLst/>
            </a:prstGeom>
          </p:spPr>
        </p:pic>
      </p:grpSp>
    </p:spTree>
    <p:extLst>
      <p:ext uri="{BB962C8B-B14F-4D97-AF65-F5344CB8AC3E}">
        <p14:creationId xmlns:p14="http://schemas.microsoft.com/office/powerpoint/2010/main" val="2033393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7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DESARROLLO</a:t>
            </a:r>
            <a:endParaRPr lang="es-MX" b="1" dirty="0">
              <a:solidFill>
                <a:srgbClr val="00B050"/>
              </a:solidFill>
            </a:endParaRPr>
          </a:p>
        </p:txBody>
      </p:sp>
      <p:pic>
        <p:nvPicPr>
          <p:cNvPr id="8" name="Imagen 7"/>
          <p:cNvPicPr>
            <a:picLocks noChangeAspect="1"/>
          </p:cNvPicPr>
          <p:nvPr/>
        </p:nvPicPr>
        <p:blipFill>
          <a:blip r:embed="rId4"/>
          <a:stretch>
            <a:fillRect/>
          </a:stretch>
        </p:blipFill>
        <p:spPr>
          <a:xfrm>
            <a:off x="351952" y="2046308"/>
            <a:ext cx="8477134" cy="1382692"/>
          </a:xfrm>
          <a:prstGeom prst="rect">
            <a:avLst/>
          </a:prstGeom>
          <a:ln>
            <a:noFill/>
          </a:ln>
          <a:effectLst>
            <a:outerShdw blurRad="292100" dist="139700" dir="2700000" algn="tl" rotWithShape="0">
              <a:srgbClr val="333333">
                <a:alpha val="65000"/>
              </a:srgbClr>
            </a:outerShdw>
          </a:effectLst>
        </p:spPr>
      </p:pic>
      <p:pic>
        <p:nvPicPr>
          <p:cNvPr id="9" name="Marcador de contenido 5"/>
          <p:cNvPicPr>
            <a:picLocks noChangeAspect="1"/>
          </p:cNvPicPr>
          <p:nvPr/>
        </p:nvPicPr>
        <p:blipFill>
          <a:blip r:embed="rId5"/>
          <a:stretch>
            <a:fillRect/>
          </a:stretch>
        </p:blipFill>
        <p:spPr>
          <a:xfrm>
            <a:off x="661799" y="4293096"/>
            <a:ext cx="7820401" cy="13612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82361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Imagen 6"/>
          <p:cNvPicPr>
            <a:picLocks noChangeAspect="1"/>
          </p:cNvPicPr>
          <p:nvPr/>
        </p:nvPicPr>
        <p:blipFill>
          <a:blip r:embed="rId4"/>
          <a:stretch>
            <a:fillRect/>
          </a:stretch>
        </p:blipFill>
        <p:spPr>
          <a:xfrm>
            <a:off x="171919" y="1268760"/>
            <a:ext cx="8800162" cy="4151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Marcador de contenido 4"/>
          <p:cNvPicPr>
            <a:picLocks noChangeAspect="1"/>
          </p:cNvPicPr>
          <p:nvPr/>
        </p:nvPicPr>
        <p:blipFill>
          <a:blip r:embed="rId5"/>
          <a:stretch>
            <a:fillRect/>
          </a:stretch>
        </p:blipFill>
        <p:spPr>
          <a:xfrm>
            <a:off x="172746" y="2348880"/>
            <a:ext cx="6213112" cy="3791764"/>
          </a:xfrm>
          <a:prstGeom prst="rect">
            <a:avLst/>
          </a:prstGeom>
          <a:ln>
            <a:noFill/>
          </a:ln>
          <a:effectLst>
            <a:outerShdw blurRad="292100" dist="139700" dir="2700000" algn="tl" rotWithShape="0">
              <a:srgbClr val="333333">
                <a:alpha val="65000"/>
              </a:srgbClr>
            </a:outerShdw>
          </a:effectLst>
        </p:spPr>
      </p:pic>
      <p:pic>
        <p:nvPicPr>
          <p:cNvPr id="9" name="Imagen 8"/>
          <p:cNvPicPr>
            <a:picLocks noChangeAspect="1"/>
          </p:cNvPicPr>
          <p:nvPr/>
        </p:nvPicPr>
        <p:blipFill>
          <a:blip r:embed="rId6"/>
          <a:stretch>
            <a:fillRect/>
          </a:stretch>
        </p:blipFill>
        <p:spPr>
          <a:xfrm>
            <a:off x="6712883" y="2348880"/>
            <a:ext cx="2259198" cy="219929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45002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Imagen 6"/>
          <p:cNvPicPr>
            <a:picLocks noChangeAspect="1"/>
          </p:cNvPicPr>
          <p:nvPr/>
        </p:nvPicPr>
        <p:blipFill>
          <a:blip r:embed="rId4"/>
          <a:stretch>
            <a:fillRect/>
          </a:stretch>
        </p:blipFill>
        <p:spPr>
          <a:xfrm>
            <a:off x="158554" y="1124744"/>
            <a:ext cx="8826892" cy="478275"/>
          </a:xfrm>
          <a:prstGeom prst="rect">
            <a:avLst/>
          </a:prstGeom>
        </p:spPr>
      </p:pic>
      <p:pic>
        <p:nvPicPr>
          <p:cNvPr id="8" name="Imagen 7"/>
          <p:cNvPicPr>
            <a:picLocks noChangeAspect="1"/>
          </p:cNvPicPr>
          <p:nvPr/>
        </p:nvPicPr>
        <p:blipFill rotWithShape="1">
          <a:blip r:embed="rId5"/>
          <a:srcRect t="445" b="1"/>
          <a:stretch/>
        </p:blipFill>
        <p:spPr>
          <a:xfrm>
            <a:off x="539552" y="1905361"/>
            <a:ext cx="7596336" cy="42442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97073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7" name="Imagen 6"/>
          <p:cNvPicPr>
            <a:picLocks noChangeAspect="1"/>
          </p:cNvPicPr>
          <p:nvPr/>
        </p:nvPicPr>
        <p:blipFill>
          <a:blip r:embed="rId4"/>
          <a:stretch>
            <a:fillRect/>
          </a:stretch>
        </p:blipFill>
        <p:spPr>
          <a:xfrm>
            <a:off x="291195" y="1416492"/>
            <a:ext cx="8561610" cy="40250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41851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58391"/>
            <a:ext cx="9144000" cy="9223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58391"/>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7 Grupo"/>
          <p:cNvGrpSpPr/>
          <p:nvPr/>
        </p:nvGrpSpPr>
        <p:grpSpPr>
          <a:xfrm>
            <a:off x="0" y="6488668"/>
            <a:ext cx="9144000" cy="369332"/>
            <a:chOff x="0" y="6488668"/>
            <a:chExt cx="9144000" cy="369332"/>
          </a:xfrm>
        </p:grpSpPr>
        <p:pic>
          <p:nvPicPr>
            <p:cNvPr id="5"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6"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2" name="Imagen 11"/>
          <p:cNvPicPr>
            <a:picLocks noChangeAspect="1"/>
          </p:cNvPicPr>
          <p:nvPr/>
        </p:nvPicPr>
        <p:blipFill>
          <a:blip r:embed="rId4"/>
          <a:stretch>
            <a:fillRect/>
          </a:stretch>
        </p:blipFill>
        <p:spPr>
          <a:xfrm>
            <a:off x="386402" y="1556792"/>
            <a:ext cx="8371196" cy="42392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15322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Imagen 9"/>
          <p:cNvPicPr>
            <a:picLocks noChangeAspect="1"/>
          </p:cNvPicPr>
          <p:nvPr/>
        </p:nvPicPr>
        <p:blipFill>
          <a:blip r:embed="rId4"/>
          <a:stretch>
            <a:fillRect/>
          </a:stretch>
        </p:blipFill>
        <p:spPr>
          <a:xfrm>
            <a:off x="248068" y="1124744"/>
            <a:ext cx="8647864" cy="51547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868306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9" name="Imagen 8"/>
          <p:cNvPicPr>
            <a:picLocks noChangeAspect="1"/>
          </p:cNvPicPr>
          <p:nvPr/>
        </p:nvPicPr>
        <p:blipFill>
          <a:blip r:embed="rId4"/>
          <a:stretch>
            <a:fillRect/>
          </a:stretch>
        </p:blipFill>
        <p:spPr>
          <a:xfrm>
            <a:off x="408709" y="931629"/>
            <a:ext cx="8326582" cy="58236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n 9"/>
          <p:cNvPicPr>
            <a:picLocks noChangeAspect="1"/>
          </p:cNvPicPr>
          <p:nvPr/>
        </p:nvPicPr>
        <p:blipFill>
          <a:blip r:embed="rId5"/>
          <a:stretch>
            <a:fillRect/>
          </a:stretch>
        </p:blipFill>
        <p:spPr>
          <a:xfrm>
            <a:off x="251520" y="1757523"/>
            <a:ext cx="4714875" cy="1952625"/>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a:blip r:embed="rId6"/>
          <a:stretch>
            <a:fillRect/>
          </a:stretch>
        </p:blipFill>
        <p:spPr>
          <a:xfrm>
            <a:off x="6134966" y="1646558"/>
            <a:ext cx="2600325" cy="2762250"/>
          </a:xfrm>
          <a:prstGeom prst="rect">
            <a:avLst/>
          </a:prstGeom>
          <a:ln>
            <a:noFill/>
          </a:ln>
          <a:effectLst>
            <a:outerShdw blurRad="292100" dist="139700" dir="2700000" algn="tl" rotWithShape="0">
              <a:srgbClr val="333333">
                <a:alpha val="65000"/>
              </a:srgbClr>
            </a:outerShdw>
          </a:effectLst>
        </p:spPr>
      </p:pic>
      <p:pic>
        <p:nvPicPr>
          <p:cNvPr id="12" name="Marcador de contenido 5"/>
          <p:cNvPicPr>
            <a:picLocks noChangeAspect="1"/>
          </p:cNvPicPr>
          <p:nvPr/>
        </p:nvPicPr>
        <p:blipFill>
          <a:blip r:embed="rId7"/>
          <a:stretch>
            <a:fillRect/>
          </a:stretch>
        </p:blipFill>
        <p:spPr>
          <a:xfrm>
            <a:off x="433309" y="4432296"/>
            <a:ext cx="8277382" cy="19962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01467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3" name="Imagen 12"/>
          <p:cNvPicPr>
            <a:picLocks noChangeAspect="1"/>
          </p:cNvPicPr>
          <p:nvPr/>
        </p:nvPicPr>
        <p:blipFill rotWithShape="1">
          <a:blip r:embed="rId4"/>
          <a:srcRect l="293"/>
          <a:stretch/>
        </p:blipFill>
        <p:spPr>
          <a:xfrm>
            <a:off x="71352" y="1634771"/>
            <a:ext cx="6972450" cy="4077404"/>
          </a:xfrm>
          <a:prstGeom prst="rect">
            <a:avLst/>
          </a:prstGeom>
          <a:ln>
            <a:noFill/>
          </a:ln>
          <a:effectLst>
            <a:outerShdw blurRad="292100" dist="139700" dir="2700000" algn="tl" rotWithShape="0">
              <a:srgbClr val="333333">
                <a:alpha val="65000"/>
              </a:srgbClr>
            </a:outerShdw>
          </a:effectLst>
        </p:spPr>
      </p:pic>
      <p:pic>
        <p:nvPicPr>
          <p:cNvPr id="14" name="Imagen 13"/>
          <p:cNvPicPr>
            <a:picLocks noChangeAspect="1"/>
          </p:cNvPicPr>
          <p:nvPr/>
        </p:nvPicPr>
        <p:blipFill>
          <a:blip r:embed="rId5"/>
          <a:stretch>
            <a:fillRect/>
          </a:stretch>
        </p:blipFill>
        <p:spPr>
          <a:xfrm>
            <a:off x="7315391" y="1988840"/>
            <a:ext cx="1691680" cy="205669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52320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9" name="Imagen 8"/>
          <p:cNvPicPr>
            <a:picLocks noChangeAspect="1"/>
          </p:cNvPicPr>
          <p:nvPr/>
        </p:nvPicPr>
        <p:blipFill rotWithShape="1">
          <a:blip r:embed="rId4"/>
          <a:srcRect t="497" b="608"/>
          <a:stretch/>
        </p:blipFill>
        <p:spPr>
          <a:xfrm>
            <a:off x="97007" y="1556792"/>
            <a:ext cx="6921140" cy="4215022"/>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rotWithShape="1">
          <a:blip r:embed="rId5"/>
          <a:srcRect l="1189" t="658" r="1328" b="1292"/>
          <a:stretch/>
        </p:blipFill>
        <p:spPr>
          <a:xfrm>
            <a:off x="7267157" y="2060848"/>
            <a:ext cx="1876843" cy="22917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18582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ELEMENTOS DE LA  ASIGNACIÓN DE RECURSOS</a:t>
            </a:r>
            <a:endParaRPr lang="es-MX" b="1" dirty="0">
              <a:solidFill>
                <a:srgbClr val="00B050"/>
              </a:solidFill>
            </a:endParaRPr>
          </a:p>
        </p:txBody>
      </p:sp>
      <p:pic>
        <p:nvPicPr>
          <p:cNvPr id="11" name="Imagen 10"/>
          <p:cNvPicPr>
            <a:picLocks noChangeAspect="1"/>
          </p:cNvPicPr>
          <p:nvPr/>
        </p:nvPicPr>
        <p:blipFill rotWithShape="1">
          <a:blip r:embed="rId4"/>
          <a:srcRect l="339" r="547"/>
          <a:stretch/>
        </p:blipFill>
        <p:spPr>
          <a:xfrm>
            <a:off x="33509" y="1934209"/>
            <a:ext cx="7048135" cy="3880516"/>
          </a:xfrm>
          <a:prstGeom prst="rect">
            <a:avLst/>
          </a:prstGeom>
          <a:ln>
            <a:noFill/>
          </a:ln>
          <a:effectLst>
            <a:outerShdw blurRad="292100" dist="139700" dir="2700000" algn="tl" rotWithShape="0">
              <a:srgbClr val="333333">
                <a:alpha val="65000"/>
              </a:srgbClr>
            </a:outerShdw>
          </a:effectLst>
        </p:spPr>
      </p:pic>
      <p:pic>
        <p:nvPicPr>
          <p:cNvPr id="12" name="Imagen 11"/>
          <p:cNvPicPr>
            <a:picLocks noChangeAspect="1"/>
          </p:cNvPicPr>
          <p:nvPr/>
        </p:nvPicPr>
        <p:blipFill rotWithShape="1">
          <a:blip r:embed="rId5"/>
          <a:srcRect l="1662" t="991" r="1369" b="2040"/>
          <a:stretch/>
        </p:blipFill>
        <p:spPr>
          <a:xfrm>
            <a:off x="7308304" y="2257066"/>
            <a:ext cx="1716406" cy="20978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29854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8331" y="1006502"/>
            <a:ext cx="7886700" cy="1325563"/>
          </a:xfrm>
        </p:spPr>
        <p:txBody>
          <a:bodyPr>
            <a:normAutofit/>
          </a:bodyPr>
          <a:lstStyle/>
          <a:p>
            <a:pPr algn="ctr"/>
            <a:r>
              <a:rPr lang="es-MX" b="1" dirty="0" smtClean="0">
                <a:solidFill>
                  <a:srgbClr val="00B050"/>
                </a:solidFill>
              </a:rPr>
              <a:t>Competencias</a:t>
            </a:r>
            <a:endParaRPr lang="es-MX" b="1" dirty="0">
              <a:solidFill>
                <a:srgbClr val="00B050"/>
              </a:solidFill>
            </a:endParaRPr>
          </a:p>
        </p:txBody>
      </p:sp>
      <p:sp>
        <p:nvSpPr>
          <p:cNvPr id="3" name="2 Marcador de contenido"/>
          <p:cNvSpPr>
            <a:spLocks noGrp="1"/>
          </p:cNvSpPr>
          <p:nvPr>
            <p:ph idx="1"/>
          </p:nvPr>
        </p:nvSpPr>
        <p:spPr>
          <a:xfrm>
            <a:off x="648331" y="1985166"/>
            <a:ext cx="7920880" cy="2163914"/>
          </a:xfrm>
        </p:spPr>
        <p:txBody>
          <a:bodyPr>
            <a:noAutofit/>
          </a:bodyPr>
          <a:lstStyle/>
          <a:p>
            <a:pPr algn="just"/>
            <a:r>
              <a:rPr lang="es-MX" sz="1800" dirty="0" smtClean="0"/>
              <a:t>Que los alumnos definan qué </a:t>
            </a:r>
            <a:r>
              <a:rPr lang="es-MX" sz="1800" dirty="0" smtClean="0"/>
              <a:t>son los costos estándar</a:t>
            </a:r>
            <a:endParaRPr lang="es-MX" sz="1800" dirty="0" smtClean="0"/>
          </a:p>
          <a:p>
            <a:pPr algn="just"/>
            <a:r>
              <a:rPr lang="es-MX" sz="1800" dirty="0" smtClean="0"/>
              <a:t>Los alumnos </a:t>
            </a:r>
            <a:r>
              <a:rPr lang="es-MX" sz="1800" dirty="0" smtClean="0"/>
              <a:t>conozcan el origen, la importancia y las características de los costos estándar.</a:t>
            </a:r>
            <a:endParaRPr lang="es-MX" sz="1800" dirty="0" smtClean="0"/>
          </a:p>
          <a:p>
            <a:pPr algn="just"/>
            <a:r>
              <a:rPr lang="es-MX" sz="1800" dirty="0" smtClean="0"/>
              <a:t>Que el alumno </a:t>
            </a:r>
            <a:r>
              <a:rPr lang="es-MX" sz="1800" dirty="0" smtClean="0"/>
              <a:t>identifique los tipos, los objetivos, así como las ventajas y las desventajas de los costos estándar.</a:t>
            </a:r>
          </a:p>
          <a:p>
            <a:pPr algn="just"/>
            <a:r>
              <a:rPr lang="es-MX" sz="1800" dirty="0" smtClean="0"/>
              <a:t>Conocerá el proceso y la mecánica para determinar los costos estándar.</a:t>
            </a:r>
          </a:p>
          <a:p>
            <a:pPr algn="just"/>
            <a:r>
              <a:rPr lang="es-MX" sz="1800" dirty="0" smtClean="0"/>
              <a:t>Analizara un ejemplo de los costos estándar.</a:t>
            </a:r>
            <a:endParaRPr lang="es-MX" sz="1800" dirty="0" smtClean="0"/>
          </a:p>
          <a:p>
            <a:pPr marL="0" indent="0">
              <a:buNone/>
            </a:pPr>
            <a:endParaRPr lang="es-MX" sz="1800" dirty="0" smtClean="0"/>
          </a:p>
        </p:txBody>
      </p:sp>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solidFill>
                    <a:prstClr val="black"/>
                  </a:solidFill>
                </a:rPr>
                <a:t>Centro Universitario UAEM Texcoco</a:t>
              </a:r>
              <a:endParaRPr lang="es-ES" b="1" dirty="0">
                <a:solidFill>
                  <a:prstClr val="black"/>
                </a:solidFill>
              </a:endParaRPr>
            </a:p>
          </p:txBody>
        </p:sp>
      </p:grpSp>
      <p:pic>
        <p:nvPicPr>
          <p:cNvPr id="9"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pic>
        <p:nvPicPr>
          <p:cNvPr id="4" name="Imagen 3"/>
          <p:cNvPicPr>
            <a:picLocks noChangeAspect="1"/>
          </p:cNvPicPr>
          <p:nvPr/>
        </p:nvPicPr>
        <p:blipFill>
          <a:blip r:embed="rId4"/>
          <a:stretch>
            <a:fillRect/>
          </a:stretch>
        </p:blipFill>
        <p:spPr>
          <a:xfrm>
            <a:off x="2915816" y="4507979"/>
            <a:ext cx="3312368" cy="1920050"/>
          </a:xfrm>
          <a:prstGeom prst="rect">
            <a:avLst/>
          </a:prstGeom>
        </p:spPr>
      </p:pic>
    </p:spTree>
    <p:extLst>
      <p:ext uri="{BB962C8B-B14F-4D97-AF65-F5344CB8AC3E}">
        <p14:creationId xmlns:p14="http://schemas.microsoft.com/office/powerpoint/2010/main" val="2581931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9" name="Imagen 8"/>
          <p:cNvPicPr>
            <a:picLocks noChangeAspect="1"/>
          </p:cNvPicPr>
          <p:nvPr/>
        </p:nvPicPr>
        <p:blipFill rotWithShape="1">
          <a:blip r:embed="rId4"/>
          <a:srcRect l="468" r="579"/>
          <a:stretch/>
        </p:blipFill>
        <p:spPr>
          <a:xfrm>
            <a:off x="0" y="931629"/>
            <a:ext cx="5659680" cy="4486925"/>
          </a:xfrm>
          <a:prstGeom prst="rect">
            <a:avLst/>
          </a:prstGeom>
          <a:ln>
            <a:noFill/>
          </a:ln>
          <a:effectLst>
            <a:outerShdw blurRad="292100" dist="139700" dir="2700000" algn="tl" rotWithShape="0">
              <a:srgbClr val="333333">
                <a:alpha val="65000"/>
              </a:srgbClr>
            </a:outerShdw>
          </a:effectLst>
        </p:spPr>
      </p:pic>
      <p:pic>
        <p:nvPicPr>
          <p:cNvPr id="10" name="Imagen 9"/>
          <p:cNvPicPr>
            <a:picLocks noChangeAspect="1"/>
          </p:cNvPicPr>
          <p:nvPr/>
        </p:nvPicPr>
        <p:blipFill rotWithShape="1">
          <a:blip r:embed="rId5"/>
          <a:srcRect l="1916"/>
          <a:stretch/>
        </p:blipFill>
        <p:spPr>
          <a:xfrm>
            <a:off x="6540850" y="2150651"/>
            <a:ext cx="1571676" cy="1834123"/>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rotWithShape="1">
          <a:blip r:embed="rId6"/>
          <a:srcRect l="1207"/>
          <a:stretch/>
        </p:blipFill>
        <p:spPr>
          <a:xfrm>
            <a:off x="5509376" y="5455230"/>
            <a:ext cx="3634624" cy="107011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580075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Imagen 9"/>
          <p:cNvPicPr>
            <a:picLocks noChangeAspect="1"/>
          </p:cNvPicPr>
          <p:nvPr/>
        </p:nvPicPr>
        <p:blipFill>
          <a:blip r:embed="rId4"/>
          <a:stretch>
            <a:fillRect/>
          </a:stretch>
        </p:blipFill>
        <p:spPr>
          <a:xfrm>
            <a:off x="2555776" y="1052736"/>
            <a:ext cx="4471655" cy="4349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n 10"/>
          <p:cNvPicPr>
            <a:picLocks noChangeAspect="1"/>
          </p:cNvPicPr>
          <p:nvPr/>
        </p:nvPicPr>
        <p:blipFill>
          <a:blip r:embed="rId5"/>
          <a:stretch>
            <a:fillRect/>
          </a:stretch>
        </p:blipFill>
        <p:spPr>
          <a:xfrm>
            <a:off x="2196747" y="1645452"/>
            <a:ext cx="4750506" cy="46398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10949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pic>
        <p:nvPicPr>
          <p:cNvPr id="10" name="Imagen 9"/>
          <p:cNvPicPr>
            <a:picLocks noChangeAspect="1"/>
          </p:cNvPicPr>
          <p:nvPr/>
        </p:nvPicPr>
        <p:blipFill>
          <a:blip r:embed="rId4"/>
          <a:stretch>
            <a:fillRect/>
          </a:stretch>
        </p:blipFill>
        <p:spPr>
          <a:xfrm>
            <a:off x="323528" y="1124744"/>
            <a:ext cx="4803968" cy="4786143"/>
          </a:xfrm>
          <a:prstGeom prst="rect">
            <a:avLst/>
          </a:prstGeom>
          <a:ln>
            <a:noFill/>
          </a:ln>
          <a:effectLst>
            <a:outerShdw blurRad="292100" dist="139700" dir="2700000" algn="tl" rotWithShape="0">
              <a:srgbClr val="333333">
                <a:alpha val="65000"/>
              </a:srgbClr>
            </a:outerShdw>
          </a:effectLst>
        </p:spPr>
      </p:pic>
      <p:pic>
        <p:nvPicPr>
          <p:cNvPr id="11" name="Imagen 10"/>
          <p:cNvPicPr>
            <a:picLocks noChangeAspect="1"/>
          </p:cNvPicPr>
          <p:nvPr/>
        </p:nvPicPr>
        <p:blipFill>
          <a:blip r:embed="rId5"/>
          <a:stretch>
            <a:fillRect/>
          </a:stretch>
        </p:blipFill>
        <p:spPr>
          <a:xfrm>
            <a:off x="6372200" y="2085975"/>
            <a:ext cx="2295525" cy="26860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51502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CONCLUSIONES</a:t>
            </a:r>
            <a:endParaRPr lang="es-MX" b="1" dirty="0">
              <a:solidFill>
                <a:srgbClr val="00B050"/>
              </a:solidFill>
            </a:endParaRPr>
          </a:p>
        </p:txBody>
      </p:sp>
      <p:graphicFrame>
        <p:nvGraphicFramePr>
          <p:cNvPr id="10" name="3 Marcador de contenido"/>
          <p:cNvGraphicFramePr>
            <a:graphicFrameLocks/>
          </p:cNvGraphicFramePr>
          <p:nvPr>
            <p:extLst>
              <p:ext uri="{D42A27DB-BD31-4B8C-83A1-F6EECF244321}">
                <p14:modId xmlns:p14="http://schemas.microsoft.com/office/powerpoint/2010/main" val="122088284"/>
              </p:ext>
            </p:extLst>
          </p:nvPr>
        </p:nvGraphicFramePr>
        <p:xfrm>
          <a:off x="231647" y="1729821"/>
          <a:ext cx="8581167" cy="2674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1" name="Imagen 10"/>
          <p:cNvPicPr>
            <a:picLocks noChangeAspect="1"/>
          </p:cNvPicPr>
          <p:nvPr/>
        </p:nvPicPr>
        <p:blipFill rotWithShape="1">
          <a:blip r:embed="rId9"/>
          <a:srcRect b="48964"/>
          <a:stretch/>
        </p:blipFill>
        <p:spPr>
          <a:xfrm>
            <a:off x="899592" y="4506002"/>
            <a:ext cx="3019814" cy="2028635"/>
          </a:xfrm>
          <a:prstGeom prst="rect">
            <a:avLst/>
          </a:prstGeom>
        </p:spPr>
      </p:pic>
      <p:pic>
        <p:nvPicPr>
          <p:cNvPr id="13" name="Imagen 12"/>
          <p:cNvPicPr>
            <a:picLocks noChangeAspect="1"/>
          </p:cNvPicPr>
          <p:nvPr/>
        </p:nvPicPr>
        <p:blipFill rotWithShape="1">
          <a:blip r:embed="rId10"/>
          <a:srcRect b="48265"/>
          <a:stretch/>
        </p:blipFill>
        <p:spPr>
          <a:xfrm>
            <a:off x="4674350" y="4640693"/>
            <a:ext cx="4171179" cy="1735010"/>
          </a:xfrm>
          <a:prstGeom prst="rect">
            <a:avLst/>
          </a:prstGeom>
        </p:spPr>
      </p:pic>
    </p:spTree>
    <p:extLst>
      <p:ext uri="{BB962C8B-B14F-4D97-AF65-F5344CB8AC3E}">
        <p14:creationId xmlns:p14="http://schemas.microsoft.com/office/powerpoint/2010/main" val="18545854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6" name="3 Título"/>
          <p:cNvSpPr txBox="1">
            <a:spLocks/>
          </p:cNvSpPr>
          <p:nvPr/>
        </p:nvSpPr>
        <p:spPr>
          <a:xfrm>
            <a:off x="583214" y="1120383"/>
            <a:ext cx="8229600" cy="580425"/>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b="1" dirty="0" smtClean="0">
                <a:solidFill>
                  <a:srgbClr val="00B050"/>
                </a:solidFill>
              </a:rPr>
              <a:t>CIBERGRAFÍA</a:t>
            </a:r>
            <a:endParaRPr lang="es-MX" b="1" dirty="0">
              <a:solidFill>
                <a:srgbClr val="00B050"/>
              </a:solidFill>
            </a:endParaRPr>
          </a:p>
        </p:txBody>
      </p:sp>
      <p:sp>
        <p:nvSpPr>
          <p:cNvPr id="10" name="2 Marcador de contenido"/>
          <p:cNvSpPr txBox="1">
            <a:spLocks/>
          </p:cNvSpPr>
          <p:nvPr/>
        </p:nvSpPr>
        <p:spPr>
          <a:xfrm>
            <a:off x="467544" y="1706983"/>
            <a:ext cx="8345270" cy="417314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s-MX" sz="1800" dirty="0" smtClean="0">
                <a:hlinkClick r:id="rId4"/>
              </a:rPr>
              <a:t>http://brd.unid.edu.mx/recursos/Contabilidad%20de%20costos/Bloque%205/Lecturas/1.%20Apuntes%20de%20costos%20III.pdf</a:t>
            </a:r>
            <a:endParaRPr lang="es-MX" sz="1800" dirty="0" smtClean="0"/>
          </a:p>
          <a:p>
            <a:pPr marL="0" indent="0">
              <a:buNone/>
            </a:pPr>
            <a:endParaRPr lang="es-MX" sz="1800" dirty="0" smtClean="0"/>
          </a:p>
          <a:p>
            <a:r>
              <a:rPr lang="es-MX" sz="1800" dirty="0" smtClean="0">
                <a:hlinkClick r:id="rId5"/>
              </a:rPr>
              <a:t>https://www.gestiopolis.com/costos-estandar/</a:t>
            </a:r>
            <a:endParaRPr lang="es-MX" sz="1800" dirty="0" smtClean="0"/>
          </a:p>
          <a:p>
            <a:pPr marL="0" indent="0">
              <a:buNone/>
            </a:pPr>
            <a:endParaRPr lang="es-MX" sz="1800" dirty="0" smtClean="0"/>
          </a:p>
          <a:p>
            <a:r>
              <a:rPr lang="es-MX" sz="1800" dirty="0" smtClean="0">
                <a:hlinkClick r:id="rId6"/>
              </a:rPr>
              <a:t>https://issuu.com/mariomg/docs/costos_est_ndar_circulante_y_b_sicos</a:t>
            </a:r>
            <a:endParaRPr lang="es-MX" sz="1800" dirty="0" smtClean="0"/>
          </a:p>
          <a:p>
            <a:pPr marL="0" indent="0">
              <a:buNone/>
            </a:pPr>
            <a:endParaRPr lang="es-MX" sz="1800" dirty="0" smtClean="0"/>
          </a:p>
          <a:p>
            <a:r>
              <a:rPr lang="es-MX" sz="1800" dirty="0" smtClean="0">
                <a:hlinkClick r:id="rId7"/>
              </a:rPr>
              <a:t>http://www.monografias.com/trabajos82/introduccion-costos-estandar/introduccion-costos-estandar.shtml</a:t>
            </a:r>
            <a:endParaRPr lang="es-MX" sz="1800" dirty="0" smtClean="0"/>
          </a:p>
          <a:p>
            <a:pPr marL="0" indent="0">
              <a:buNone/>
            </a:pPr>
            <a:endParaRPr lang="es-MX" sz="1800" dirty="0" smtClean="0"/>
          </a:p>
          <a:p>
            <a:r>
              <a:rPr lang="es-MX" sz="1800" dirty="0" smtClean="0">
                <a:hlinkClick r:id="rId8"/>
              </a:rPr>
              <a:t>https://es.slideshare.net/janlozano/05-ejercicio-aplicativo-de-costos-estandar</a:t>
            </a:r>
            <a:endParaRPr lang="es-MX" sz="1800" dirty="0" smtClean="0"/>
          </a:p>
          <a:p>
            <a:endParaRPr lang="es-MX" sz="1800" dirty="0" smtClean="0"/>
          </a:p>
          <a:p>
            <a:r>
              <a:rPr lang="es-MX" sz="1800" dirty="0" smtClean="0">
                <a:hlinkClick r:id="rId9"/>
              </a:rPr>
              <a:t>http://www.ur.mx/cursos/post/obarraga/base/estand.htm</a:t>
            </a:r>
            <a:endParaRPr lang="es-MX" sz="1800" dirty="0" smtClean="0"/>
          </a:p>
          <a:p>
            <a:endParaRPr lang="es-MX" sz="1800" dirty="0" smtClean="0"/>
          </a:p>
          <a:p>
            <a:endParaRPr lang="es-MX" sz="1800" dirty="0" smtClean="0"/>
          </a:p>
          <a:p>
            <a:endParaRPr lang="es-MX" sz="1800" dirty="0" smtClean="0"/>
          </a:p>
          <a:p>
            <a:endParaRPr lang="es-MX" sz="1800" dirty="0"/>
          </a:p>
        </p:txBody>
      </p:sp>
    </p:spTree>
    <p:extLst>
      <p:ext uri="{BB962C8B-B14F-4D97-AF65-F5344CB8AC3E}">
        <p14:creationId xmlns:p14="http://schemas.microsoft.com/office/powerpoint/2010/main" val="11908098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Samsung\Downloads\escudo.jpg"/>
          <p:cNvPicPr>
            <a:picLocks noChangeAspect="1" noChangeArrowheads="1"/>
          </p:cNvPicPr>
          <p:nvPr/>
        </p:nvPicPr>
        <p:blipFill rotWithShape="1">
          <a:blip r:embed="rId2">
            <a:extLst>
              <a:ext uri="{28A0092B-C50C-407E-A947-70E740481C1C}">
                <a14:useLocalDpi xmlns:a14="http://schemas.microsoft.com/office/drawing/2010/main" val="0"/>
              </a:ext>
            </a:extLst>
          </a:blip>
          <a:srcRect r="23447" b="10748"/>
          <a:stretch/>
        </p:blipFill>
        <p:spPr bwMode="auto">
          <a:xfrm>
            <a:off x="0" y="-27384"/>
            <a:ext cx="9144000" cy="92233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7 Grupo"/>
          <p:cNvGrpSpPr/>
          <p:nvPr/>
        </p:nvGrpSpPr>
        <p:grpSpPr>
          <a:xfrm>
            <a:off x="0" y="6488668"/>
            <a:ext cx="9144000" cy="369332"/>
            <a:chOff x="0" y="6488668"/>
            <a:chExt cx="9144000" cy="369332"/>
          </a:xfrm>
        </p:grpSpPr>
        <p:pic>
          <p:nvPicPr>
            <p:cNvPr id="4" name="Picture 5"/>
            <p:cNvPicPr>
              <a:picLocks noChangeAspect="1" noChangeArrowheads="1"/>
            </p:cNvPicPr>
            <p:nvPr/>
          </p:nvPicPr>
          <p:blipFill>
            <a:blip r:embed="rId3"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5"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7" name="1 Título"/>
          <p:cNvSpPr txBox="1">
            <a:spLocks/>
          </p:cNvSpPr>
          <p:nvPr/>
        </p:nvSpPr>
        <p:spPr>
          <a:xfrm>
            <a:off x="571500" y="1428750"/>
            <a:ext cx="8229600" cy="1143000"/>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5400" b="1" i="0" u="none" strike="noStrike" cap="none" normalizeH="0" baseline="0" dirty="0" smtClean="0">
                <a:ln>
                  <a:noFill/>
                </a:ln>
                <a:solidFill>
                  <a:srgbClr val="008000"/>
                </a:solidFill>
                <a:effectLst/>
                <a:latin typeface="Calibri" pitchFamily="34" charset="0"/>
              </a:rPr>
              <a:t>¡Gracias por su atención!</a:t>
            </a:r>
            <a:endParaRPr kumimoji="0" lang="es-MX" sz="1800" b="1" i="0" u="none" strike="noStrike" cap="none" normalizeH="0" baseline="0" dirty="0" smtClean="0">
              <a:ln>
                <a:noFill/>
              </a:ln>
              <a:solidFill>
                <a:srgbClr val="008000"/>
              </a:solidFill>
              <a:effectLst/>
              <a:latin typeface="Arial" pitchFamily="34" charset="0"/>
            </a:endParaRPr>
          </a:p>
        </p:txBody>
      </p:sp>
      <p:pic>
        <p:nvPicPr>
          <p:cNvPr id="8" name="Picture 2" descr="C:\Users\Public\Pictures\Escudo UAEM.png"/>
          <p:cNvPicPr>
            <a:picLocks noChangeAspect="1" noChangeArrowheads="1"/>
          </p:cNvPicPr>
          <p:nvPr/>
        </p:nvPicPr>
        <p:blipFill>
          <a:blip r:embed="rId4" cstate="print"/>
          <a:srcRect/>
          <a:stretch>
            <a:fillRect/>
          </a:stretch>
        </p:blipFill>
        <p:spPr bwMode="auto">
          <a:xfrm>
            <a:off x="3214688" y="2643188"/>
            <a:ext cx="2801937" cy="2371725"/>
          </a:xfrm>
          <a:prstGeom prst="rect">
            <a:avLst/>
          </a:prstGeom>
          <a:noFill/>
          <a:ln w="9525">
            <a:noFill/>
            <a:miter lim="800000"/>
            <a:headEnd/>
            <a:tailEnd/>
          </a:ln>
        </p:spPr>
      </p:pic>
      <p:sp>
        <p:nvSpPr>
          <p:cNvPr id="9" name="7 CuadroTexto"/>
          <p:cNvSpPr txBox="1"/>
          <p:nvPr/>
        </p:nvSpPr>
        <p:spPr>
          <a:xfrm>
            <a:off x="2339752" y="5301208"/>
            <a:ext cx="4608512" cy="400110"/>
          </a:xfrm>
          <a:prstGeom prst="rect">
            <a:avLst/>
          </a:prstGeom>
          <a:noFill/>
        </p:spPr>
        <p:txBody>
          <a:bodyPr wrap="square" rtlCol="0">
            <a:spAutoFit/>
          </a:bodyPr>
          <a:lstStyle/>
          <a:p>
            <a:pPr algn="ctr"/>
            <a:r>
              <a:rPr lang="es-ES" sz="2000" b="1" dirty="0" smtClean="0">
                <a:solidFill>
                  <a:srgbClr val="0070C0"/>
                </a:solidFill>
              </a:rPr>
              <a:t>rebeteja@yahoo.com.mx</a:t>
            </a:r>
            <a:endParaRPr lang="es-MX" sz="2000" b="1" dirty="0">
              <a:solidFill>
                <a:srgbClr val="0070C0"/>
              </a:solidFill>
            </a:endParaRPr>
          </a:p>
        </p:txBody>
      </p:sp>
    </p:spTree>
    <p:extLst>
      <p:ext uri="{BB962C8B-B14F-4D97-AF65-F5344CB8AC3E}">
        <p14:creationId xmlns:p14="http://schemas.microsoft.com/office/powerpoint/2010/main" val="2491019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52187"/>
            <a:ext cx="7886700" cy="979843"/>
          </a:xfrm>
        </p:spPr>
        <p:txBody>
          <a:bodyPr>
            <a:normAutofit/>
          </a:bodyPr>
          <a:lstStyle/>
          <a:p>
            <a:pPr algn="ctr"/>
            <a:r>
              <a:rPr lang="es-MX" b="1" dirty="0" smtClean="0">
                <a:solidFill>
                  <a:srgbClr val="00B050"/>
                </a:solidFill>
              </a:rPr>
              <a:t>Secuencia Didáctica</a:t>
            </a:r>
            <a:endParaRPr lang="es-MX" b="1" dirty="0">
              <a:solidFill>
                <a:srgbClr val="00B050"/>
              </a:solidFill>
            </a:endParaRPr>
          </a:p>
        </p:txBody>
      </p:sp>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solidFill>
                    <a:prstClr val="black"/>
                  </a:solidFill>
                </a:rPr>
                <a:t>Centro Universitario UAEM Texcoco</a:t>
              </a:r>
              <a:endParaRPr lang="es-ES" b="1" dirty="0">
                <a:solidFill>
                  <a:prstClr val="black"/>
                </a:solidFill>
              </a:endParaRPr>
            </a:p>
          </p:txBody>
        </p:sp>
      </p:grpSp>
      <p:pic>
        <p:nvPicPr>
          <p:cNvPr id="9" name="3 Marcador de contenido" descr="descarga.jpg"/>
          <p:cNvPicPr>
            <a:picLocks noChangeAspect="1"/>
          </p:cNvPicPr>
          <p:nvPr/>
        </p:nvPicPr>
        <p:blipFill>
          <a:blip r:embed="rId3" cstate="print"/>
          <a:stretch>
            <a:fillRect/>
          </a:stretch>
        </p:blipFill>
        <p:spPr>
          <a:xfrm>
            <a:off x="0" y="0"/>
            <a:ext cx="9144000" cy="980728"/>
          </a:xfrm>
          <a:prstGeom prst="rect">
            <a:avLst/>
          </a:prstGeom>
        </p:spPr>
      </p:pic>
      <p:sp>
        <p:nvSpPr>
          <p:cNvPr id="3" name="CuadroTexto 2"/>
          <p:cNvSpPr txBox="1"/>
          <p:nvPr/>
        </p:nvSpPr>
        <p:spPr>
          <a:xfrm>
            <a:off x="691118" y="1620181"/>
            <a:ext cx="7632848" cy="646331"/>
          </a:xfrm>
          <a:prstGeom prst="rect">
            <a:avLst/>
          </a:prstGeom>
          <a:noFill/>
        </p:spPr>
        <p:txBody>
          <a:bodyPr wrap="square" rtlCol="0">
            <a:spAutoFit/>
          </a:bodyPr>
          <a:lstStyle/>
          <a:p>
            <a:pPr algn="just"/>
            <a:r>
              <a:rPr lang="es-MX" dirty="0" smtClean="0"/>
              <a:t>El tema a desarrollar es parte de la unidad de competencia </a:t>
            </a:r>
            <a:r>
              <a:rPr lang="es-MX" dirty="0" smtClean="0"/>
              <a:t>II, </a:t>
            </a:r>
            <a:r>
              <a:rPr lang="es-MX" dirty="0" smtClean="0"/>
              <a:t>y el tema </a:t>
            </a:r>
            <a:r>
              <a:rPr lang="es-MX" dirty="0" smtClean="0"/>
              <a:t>son los Costos Estándar</a:t>
            </a:r>
            <a:r>
              <a:rPr lang="es-MX" dirty="0" smtClean="0"/>
              <a:t>, </a:t>
            </a:r>
            <a:r>
              <a:rPr lang="es-MX" dirty="0" smtClean="0"/>
              <a:t>el cual tiene la siguiente secuencia didáctica:</a:t>
            </a:r>
            <a:endParaRPr lang="es-MX" dirty="0"/>
          </a:p>
        </p:txBody>
      </p:sp>
      <p:pic>
        <p:nvPicPr>
          <p:cNvPr id="4" name="Imagen 3"/>
          <p:cNvPicPr>
            <a:picLocks noChangeAspect="1"/>
          </p:cNvPicPr>
          <p:nvPr/>
        </p:nvPicPr>
        <p:blipFill rotWithShape="1">
          <a:blip r:embed="rId4"/>
          <a:srcRect l="14826" t="34040" r="44225" b="12201"/>
          <a:stretch/>
        </p:blipFill>
        <p:spPr>
          <a:xfrm>
            <a:off x="1979712" y="2206805"/>
            <a:ext cx="5184576" cy="4254012"/>
          </a:xfrm>
          <a:prstGeom prst="rect">
            <a:avLst/>
          </a:prstGeom>
        </p:spPr>
      </p:pic>
      <p:sp>
        <p:nvSpPr>
          <p:cNvPr id="16" name="Elipse 15"/>
          <p:cNvSpPr/>
          <p:nvPr/>
        </p:nvSpPr>
        <p:spPr>
          <a:xfrm>
            <a:off x="4572000" y="2852936"/>
            <a:ext cx="172819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33531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1143000"/>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Costos Estándar </a:t>
            </a:r>
            <a:endParaRPr lang="es-MX" b="1" dirty="0">
              <a:solidFill>
                <a:srgbClr val="00B050"/>
              </a:solidFill>
            </a:endParaRPr>
          </a:p>
        </p:txBody>
      </p:sp>
      <p:sp>
        <p:nvSpPr>
          <p:cNvPr id="11" name="AutoShape 2" descr="Resultado de imagen para tes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4" descr="Resultado de imagen para tesi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6" descr="Resultado de imagen para tesi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10" descr="Imagen relacionad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12" descr="Imagen relacionada"/>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AutoShape 14"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AutoShape 12"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AutoShape 14"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AutoShape 12"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AutoShape 14" descr="Imagen relacionada"/>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515332" y="2278777"/>
            <a:ext cx="6583855" cy="70788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s-ES" sz="4000" b="1" cap="none" spc="0" dirty="0" smtClean="0">
                <a:ln/>
                <a:solidFill>
                  <a:schemeClr val="accent4"/>
                </a:solidFill>
                <a:effectLst/>
              </a:rPr>
              <a:t>¿Qué son los costos estándar?</a:t>
            </a:r>
            <a:endParaRPr lang="es-ES" sz="4000" b="1" cap="none" spc="0" dirty="0">
              <a:ln/>
              <a:solidFill>
                <a:schemeClr val="accent4"/>
              </a:solidFill>
              <a:effectLst/>
            </a:endParaRPr>
          </a:p>
        </p:txBody>
      </p:sp>
      <p:sp>
        <p:nvSpPr>
          <p:cNvPr id="24" name="Marcador de contenido 2"/>
          <p:cNvSpPr txBox="1">
            <a:spLocks/>
          </p:cNvSpPr>
          <p:nvPr/>
        </p:nvSpPr>
        <p:spPr>
          <a:xfrm>
            <a:off x="647082" y="3225507"/>
            <a:ext cx="5892684" cy="253988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s-MX" sz="2000" smtClean="0"/>
          </a:p>
          <a:p>
            <a:pPr marL="0" indent="0" algn="just">
              <a:buFont typeface="Arial" panose="020B0604020202020204" pitchFamily="34" charset="0"/>
              <a:buNone/>
            </a:pPr>
            <a:r>
              <a:rPr lang="es-MX" sz="1800" smtClean="0">
                <a:latin typeface="Arial" panose="020B0604020202020204" pitchFamily="34" charset="0"/>
                <a:cs typeface="Arial" panose="020B0604020202020204" pitchFamily="34" charset="0"/>
              </a:rPr>
              <a:t> </a:t>
            </a:r>
            <a:r>
              <a:rPr lang="es-MX" sz="1800" i="1" smtClean="0">
                <a:latin typeface="Arial" panose="020B0604020202020204" pitchFamily="34" charset="0"/>
                <a:cs typeface="Arial" panose="020B0604020202020204" pitchFamily="34" charset="0"/>
              </a:rPr>
              <a:t>El costo estándar predeterminado </a:t>
            </a:r>
            <a:r>
              <a:rPr lang="es-MX" sz="1800" smtClean="0">
                <a:latin typeface="Arial" panose="020B0604020202020204" pitchFamily="34" charset="0"/>
                <a:cs typeface="Arial" panose="020B0604020202020204" pitchFamily="34" charset="0"/>
              </a:rPr>
              <a:t>se expresa en términos de una sola unidad. Representa el costo planeado de un producto y por lo general se establece antes de iniciarse la producción, proporcionando así una meta que debe alcanzar. Este nos sirve como base fundamental para evaluar la eficiencia de una entidad, la cual se debe encontrar en un punto normal de producción. </a:t>
            </a:r>
            <a:endParaRPr lang="es-MX" sz="1800" dirty="0">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4"/>
          <a:stretch>
            <a:fillRect/>
          </a:stretch>
        </p:blipFill>
        <p:spPr>
          <a:xfrm>
            <a:off x="6381190" y="4116941"/>
            <a:ext cx="2735386" cy="1363956"/>
          </a:xfrm>
          <a:prstGeom prst="rect">
            <a:avLst/>
          </a:prstGeom>
        </p:spPr>
      </p:pic>
    </p:spTree>
    <p:extLst>
      <p:ext uri="{BB962C8B-B14F-4D97-AF65-F5344CB8AC3E}">
        <p14:creationId xmlns:p14="http://schemas.microsoft.com/office/powerpoint/2010/main" val="415508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591250"/>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sz="3600" b="1" dirty="0" smtClean="0">
                <a:solidFill>
                  <a:srgbClr val="00B050"/>
                </a:solidFill>
              </a:rPr>
              <a:t>ORIGEN </a:t>
            </a:r>
            <a:endParaRPr lang="es-MX" sz="3600" b="1" dirty="0">
              <a:solidFill>
                <a:srgbClr val="00B050"/>
              </a:solidFill>
            </a:endParaRPr>
          </a:p>
        </p:txBody>
      </p:sp>
      <p:sp>
        <p:nvSpPr>
          <p:cNvPr id="11" name="AutoShape 2" descr="Resultado de imagen para tes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4" descr="Resultado de imagen para tesi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6" descr="Resultado de imagen para tesi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10" descr="Imagen relacionad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12" descr="Imagen relacionada"/>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AutoShape 14"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AutoShape 12"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AutoShape 14"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AutoShape 12"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AutoShape 14" descr="Imagen relacionada"/>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Marcador de contenido 5"/>
          <p:cNvGraphicFramePr>
            <a:graphicFrameLocks/>
          </p:cNvGraphicFramePr>
          <p:nvPr>
            <p:extLst>
              <p:ext uri="{D42A27DB-BD31-4B8C-83A1-F6EECF244321}">
                <p14:modId xmlns:p14="http://schemas.microsoft.com/office/powerpoint/2010/main" val="4254845425"/>
              </p:ext>
            </p:extLst>
          </p:nvPr>
        </p:nvGraphicFramePr>
        <p:xfrm>
          <a:off x="583214" y="2276872"/>
          <a:ext cx="8090633" cy="22163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p:cNvPicPr>
            <a:picLocks noChangeAspect="1"/>
          </p:cNvPicPr>
          <p:nvPr/>
        </p:nvPicPr>
        <p:blipFill>
          <a:blip r:embed="rId9"/>
          <a:stretch>
            <a:fillRect/>
          </a:stretch>
        </p:blipFill>
        <p:spPr>
          <a:xfrm>
            <a:off x="647900" y="4725144"/>
            <a:ext cx="8174407" cy="2423914"/>
          </a:xfrm>
          <a:prstGeom prst="rect">
            <a:avLst/>
          </a:prstGeom>
        </p:spPr>
      </p:pic>
    </p:spTree>
    <p:extLst>
      <p:ext uri="{BB962C8B-B14F-4D97-AF65-F5344CB8AC3E}">
        <p14:creationId xmlns:p14="http://schemas.microsoft.com/office/powerpoint/2010/main" val="3137219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571891"/>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IMPORTANCIA</a:t>
            </a:r>
            <a:endParaRPr lang="es-ES" b="1" dirty="0" smtClean="0">
              <a:solidFill>
                <a:srgbClr val="00B050"/>
              </a:solidFill>
            </a:endParaRPr>
          </a:p>
        </p:txBody>
      </p:sp>
      <p:sp>
        <p:nvSpPr>
          <p:cNvPr id="11" name="AutoShape 2" descr="Resultado de imagen para tes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4" descr="Resultado de imagen para tesi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6" descr="Resultado de imagen para tesi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10" descr="Imagen relacionad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12" descr="Imagen relacionada"/>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AutoShape 14"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AutoShape 12"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AutoShape 14"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AutoShape 12"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AutoShape 14" descr="Imagen relacionada"/>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3 Marcador de contenido"/>
          <p:cNvGraphicFramePr>
            <a:graphicFrameLocks/>
          </p:cNvGraphicFramePr>
          <p:nvPr>
            <p:extLst>
              <p:ext uri="{D42A27DB-BD31-4B8C-83A1-F6EECF244321}">
                <p14:modId xmlns:p14="http://schemas.microsoft.com/office/powerpoint/2010/main" val="284111771"/>
              </p:ext>
            </p:extLst>
          </p:nvPr>
        </p:nvGraphicFramePr>
        <p:xfrm>
          <a:off x="307975" y="1692274"/>
          <a:ext cx="8459514" cy="47927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1459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7 Grupo"/>
          <p:cNvGrpSpPr/>
          <p:nvPr/>
        </p:nvGrpSpPr>
        <p:grpSpPr>
          <a:xfrm>
            <a:off x="0" y="6488668"/>
            <a:ext cx="9144000" cy="369332"/>
            <a:chOff x="0" y="6488668"/>
            <a:chExt cx="9144000" cy="369332"/>
          </a:xfrm>
        </p:grpSpPr>
        <p:pic>
          <p:nvPicPr>
            <p:cNvPr id="7" name="Picture 5"/>
            <p:cNvPicPr>
              <a:picLocks noChangeAspect="1" noChangeArrowheads="1"/>
            </p:cNvPicPr>
            <p:nvPr/>
          </p:nvPicPr>
          <p:blipFill>
            <a:blip r:embed="rId2" cstate="print"/>
            <a:srcRect l="25470" t="78749" r="31910" b="14689"/>
            <a:stretch>
              <a:fillRect/>
            </a:stretch>
          </p:blipFill>
          <p:spPr bwMode="auto">
            <a:xfrm>
              <a:off x="0" y="6525344"/>
              <a:ext cx="9144000" cy="332656"/>
            </a:xfrm>
            <a:prstGeom prst="rect">
              <a:avLst/>
            </a:prstGeom>
            <a:noFill/>
            <a:ln w="9525">
              <a:noFill/>
              <a:miter lim="800000"/>
              <a:headEnd/>
              <a:tailEnd/>
            </a:ln>
          </p:spPr>
        </p:pic>
        <p:sp>
          <p:nvSpPr>
            <p:cNvPr id="8" name="14 CuadroTexto"/>
            <p:cNvSpPr txBox="1"/>
            <p:nvPr/>
          </p:nvSpPr>
          <p:spPr>
            <a:xfrm>
              <a:off x="0" y="6488668"/>
              <a:ext cx="3557577" cy="369332"/>
            </a:xfrm>
            <a:prstGeom prst="rect">
              <a:avLst/>
            </a:prstGeom>
            <a:noFill/>
          </p:spPr>
          <p:txBody>
            <a:bodyPr wrap="none" rtlCol="0">
              <a:spAutoFit/>
            </a:bodyPr>
            <a:lstStyle/>
            <a:p>
              <a:r>
                <a:rPr lang="es-MX" b="1" dirty="0" smtClean="0"/>
                <a:t>Centro Universitario UAEM Texcoco</a:t>
              </a:r>
              <a:endParaRPr lang="es-ES" b="1" dirty="0"/>
            </a:p>
          </p:txBody>
        </p:sp>
      </p:grpSp>
      <p:sp>
        <p:nvSpPr>
          <p:cNvPr id="10" name="3 Título"/>
          <p:cNvSpPr txBox="1">
            <a:spLocks/>
          </p:cNvSpPr>
          <p:nvPr/>
        </p:nvSpPr>
        <p:spPr>
          <a:xfrm>
            <a:off x="583214" y="1120383"/>
            <a:ext cx="8229600" cy="571891"/>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ES" b="1" dirty="0" smtClean="0">
                <a:solidFill>
                  <a:srgbClr val="00B050"/>
                </a:solidFill>
              </a:rPr>
              <a:t>CARACTERÍSTICAS</a:t>
            </a:r>
            <a:endParaRPr lang="es-ES" b="1" dirty="0" smtClean="0">
              <a:solidFill>
                <a:srgbClr val="00B050"/>
              </a:solidFill>
            </a:endParaRPr>
          </a:p>
        </p:txBody>
      </p:sp>
      <p:sp>
        <p:nvSpPr>
          <p:cNvPr id="11" name="AutoShape 2" descr="Resultado de imagen para tesi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2" name="AutoShape 4" descr="Resultado de imagen para tesi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3" name="AutoShape 6" descr="Resultado de imagen para tesis"/>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7" name="AutoShape 10" descr="Imagen relacionad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8" name="AutoShape 12" descr="Imagen relacionada"/>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9" name="AutoShape 14"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0" name="AutoShape 12" descr="Imagen relacionada"/>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1" name="AutoShape 14"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2" name="AutoShape 12" descr="Imagen relacionada"/>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3" name="AutoShape 14" descr="Imagen relacionada"/>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6" name="Picture 2" descr="C:\Users\Samsung\Downloads\escudo.jpg"/>
          <p:cNvPicPr>
            <a:picLocks noChangeAspect="1" noChangeArrowheads="1"/>
          </p:cNvPicPr>
          <p:nvPr/>
        </p:nvPicPr>
        <p:blipFill rotWithShape="1">
          <a:blip r:embed="rId3">
            <a:extLst>
              <a:ext uri="{28A0092B-C50C-407E-A947-70E740481C1C}">
                <a14:useLocalDpi xmlns:a14="http://schemas.microsoft.com/office/drawing/2010/main" val="0"/>
              </a:ext>
            </a:extLst>
          </a:blip>
          <a:srcRect r="23447" b="10748"/>
          <a:stretch/>
        </p:blipFill>
        <p:spPr bwMode="auto">
          <a:xfrm>
            <a:off x="0" y="0"/>
            <a:ext cx="9144000" cy="9223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3 Marcador de contenido"/>
          <p:cNvGraphicFramePr>
            <a:graphicFrameLocks/>
          </p:cNvGraphicFramePr>
          <p:nvPr>
            <p:extLst>
              <p:ext uri="{D42A27DB-BD31-4B8C-83A1-F6EECF244321}">
                <p14:modId xmlns:p14="http://schemas.microsoft.com/office/powerpoint/2010/main" val="3460012759"/>
              </p:ext>
            </p:extLst>
          </p:nvPr>
        </p:nvGraphicFramePr>
        <p:xfrm>
          <a:off x="155575" y="1799589"/>
          <a:ext cx="8857658" cy="36030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Imagen 1"/>
          <p:cNvPicPr>
            <a:picLocks noChangeAspect="1"/>
          </p:cNvPicPr>
          <p:nvPr/>
        </p:nvPicPr>
        <p:blipFill rotWithShape="1">
          <a:blip r:embed="rId9"/>
          <a:srcRect t="1447" b="50277"/>
          <a:stretch/>
        </p:blipFill>
        <p:spPr>
          <a:xfrm>
            <a:off x="3329862" y="5033160"/>
            <a:ext cx="2736304" cy="1473846"/>
          </a:xfrm>
          <a:prstGeom prst="rect">
            <a:avLst/>
          </a:prstGeom>
        </p:spPr>
      </p:pic>
    </p:spTree>
    <p:extLst>
      <p:ext uri="{BB962C8B-B14F-4D97-AF65-F5344CB8AC3E}">
        <p14:creationId xmlns:p14="http://schemas.microsoft.com/office/powerpoint/2010/main" val="520655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TotalTime>
  <Words>1529</Words>
  <Application>Microsoft Office PowerPoint</Application>
  <PresentationFormat>Presentación en pantalla (4:3)</PresentationFormat>
  <Paragraphs>188</Paragraphs>
  <Slides>45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45</vt:i4>
      </vt:variant>
    </vt:vector>
  </HeadingPairs>
  <TitlesOfParts>
    <vt:vector size="49" baseType="lpstr">
      <vt:lpstr>Arial</vt:lpstr>
      <vt:lpstr>Calibri</vt:lpstr>
      <vt:lpstr>Wingdings</vt:lpstr>
      <vt:lpstr>Tema de Office</vt:lpstr>
      <vt:lpstr>Presentación de PowerPoint</vt:lpstr>
      <vt:lpstr>PRESENTACIÓN</vt:lpstr>
      <vt:lpstr>OBJETIVO DEL MATERIAL DIDÁCTICO</vt:lpstr>
      <vt:lpstr>Competencias</vt:lpstr>
      <vt:lpstr>Secuencia Didáctica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Samsung</dc:creator>
  <cp:lastModifiedBy>Rebeca</cp:lastModifiedBy>
  <cp:revision>45</cp:revision>
  <dcterms:created xsi:type="dcterms:W3CDTF">2017-10-18T04:30:47Z</dcterms:created>
  <dcterms:modified xsi:type="dcterms:W3CDTF">2017-10-19T03:16:16Z</dcterms:modified>
</cp:coreProperties>
</file>