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98" r:id="rId2"/>
    <p:sldId id="291" r:id="rId3"/>
    <p:sldId id="304" r:id="rId4"/>
    <p:sldId id="303" r:id="rId5"/>
    <p:sldId id="300" r:id="rId6"/>
    <p:sldId id="259" r:id="rId7"/>
    <p:sldId id="297" r:id="rId8"/>
    <p:sldId id="258" r:id="rId9"/>
    <p:sldId id="284" r:id="rId10"/>
    <p:sldId id="260" r:id="rId11"/>
    <p:sldId id="282" r:id="rId12"/>
    <p:sldId id="285" r:id="rId13"/>
    <p:sldId id="262" r:id="rId14"/>
    <p:sldId id="283" r:id="rId15"/>
    <p:sldId id="263" r:id="rId16"/>
    <p:sldId id="286" r:id="rId17"/>
    <p:sldId id="287" r:id="rId18"/>
    <p:sldId id="265" r:id="rId19"/>
    <p:sldId id="288" r:id="rId20"/>
    <p:sldId id="268" r:id="rId21"/>
    <p:sldId id="266" r:id="rId22"/>
    <p:sldId id="290" r:id="rId23"/>
    <p:sldId id="269" r:id="rId24"/>
    <p:sldId id="289" r:id="rId25"/>
    <p:sldId id="271" r:id="rId26"/>
    <p:sldId id="272" r:id="rId27"/>
    <p:sldId id="273" r:id="rId28"/>
    <p:sldId id="280" r:id="rId29"/>
    <p:sldId id="274" r:id="rId30"/>
    <p:sldId id="270" r:id="rId31"/>
    <p:sldId id="275" r:id="rId32"/>
    <p:sldId id="276" r:id="rId33"/>
    <p:sldId id="277" r:id="rId34"/>
    <p:sldId id="278" r:id="rId35"/>
    <p:sldId id="279" r:id="rId36"/>
    <p:sldId id="292" r:id="rId37"/>
    <p:sldId id="281" r:id="rId38"/>
    <p:sldId id="293" r:id="rId39"/>
    <p:sldId id="294" r:id="rId40"/>
    <p:sldId id="295" r:id="rId41"/>
    <p:sldId id="296" r:id="rId42"/>
    <p:sldId id="301" r:id="rId43"/>
    <p:sldId id="302" r:id="rId44"/>
  </p:sldIdLst>
  <p:sldSz cx="9144000" cy="5715000" type="screen16x10"/>
  <p:notesSz cx="6858000" cy="9144000"/>
  <p:defaultTextStyle>
    <a:defPPr>
      <a:defRPr lang="es-MX"/>
    </a:defPPr>
    <a:lvl1pPr marL="0" algn="l" defTabSz="713232" rtl="0" eaLnBrk="1" latinLnBrk="0" hangingPunct="1">
      <a:defRPr sz="1400" kern="1200">
        <a:solidFill>
          <a:schemeClr val="tx1"/>
        </a:solidFill>
        <a:latin typeface="+mn-lt"/>
        <a:ea typeface="+mn-ea"/>
        <a:cs typeface="+mn-cs"/>
      </a:defRPr>
    </a:lvl1pPr>
    <a:lvl2pPr marL="356616" algn="l" defTabSz="713232" rtl="0" eaLnBrk="1" latinLnBrk="0" hangingPunct="1">
      <a:defRPr sz="1400" kern="1200">
        <a:solidFill>
          <a:schemeClr val="tx1"/>
        </a:solidFill>
        <a:latin typeface="+mn-lt"/>
        <a:ea typeface="+mn-ea"/>
        <a:cs typeface="+mn-cs"/>
      </a:defRPr>
    </a:lvl2pPr>
    <a:lvl3pPr marL="713232" algn="l" defTabSz="713232" rtl="0" eaLnBrk="1" latinLnBrk="0" hangingPunct="1">
      <a:defRPr sz="1400" kern="1200">
        <a:solidFill>
          <a:schemeClr val="tx1"/>
        </a:solidFill>
        <a:latin typeface="+mn-lt"/>
        <a:ea typeface="+mn-ea"/>
        <a:cs typeface="+mn-cs"/>
      </a:defRPr>
    </a:lvl3pPr>
    <a:lvl4pPr marL="1069848" algn="l" defTabSz="713232" rtl="0" eaLnBrk="1" latinLnBrk="0" hangingPunct="1">
      <a:defRPr sz="1400" kern="1200">
        <a:solidFill>
          <a:schemeClr val="tx1"/>
        </a:solidFill>
        <a:latin typeface="+mn-lt"/>
        <a:ea typeface="+mn-ea"/>
        <a:cs typeface="+mn-cs"/>
      </a:defRPr>
    </a:lvl4pPr>
    <a:lvl5pPr marL="1426464" algn="l" defTabSz="713232" rtl="0" eaLnBrk="1" latinLnBrk="0" hangingPunct="1">
      <a:defRPr sz="1400" kern="1200">
        <a:solidFill>
          <a:schemeClr val="tx1"/>
        </a:solidFill>
        <a:latin typeface="+mn-lt"/>
        <a:ea typeface="+mn-ea"/>
        <a:cs typeface="+mn-cs"/>
      </a:defRPr>
    </a:lvl5pPr>
    <a:lvl6pPr marL="1783080" algn="l" defTabSz="713232" rtl="0" eaLnBrk="1" latinLnBrk="0" hangingPunct="1">
      <a:defRPr sz="1400" kern="1200">
        <a:solidFill>
          <a:schemeClr val="tx1"/>
        </a:solidFill>
        <a:latin typeface="+mn-lt"/>
        <a:ea typeface="+mn-ea"/>
        <a:cs typeface="+mn-cs"/>
      </a:defRPr>
    </a:lvl6pPr>
    <a:lvl7pPr marL="2139696" algn="l" defTabSz="713232" rtl="0" eaLnBrk="1" latinLnBrk="0" hangingPunct="1">
      <a:defRPr sz="1400" kern="1200">
        <a:solidFill>
          <a:schemeClr val="tx1"/>
        </a:solidFill>
        <a:latin typeface="+mn-lt"/>
        <a:ea typeface="+mn-ea"/>
        <a:cs typeface="+mn-cs"/>
      </a:defRPr>
    </a:lvl7pPr>
    <a:lvl8pPr marL="2496312" algn="l" defTabSz="713232" rtl="0" eaLnBrk="1" latinLnBrk="0" hangingPunct="1">
      <a:defRPr sz="1400" kern="1200">
        <a:solidFill>
          <a:schemeClr val="tx1"/>
        </a:solidFill>
        <a:latin typeface="+mn-lt"/>
        <a:ea typeface="+mn-ea"/>
        <a:cs typeface="+mn-cs"/>
      </a:defRPr>
    </a:lvl8pPr>
    <a:lvl9pPr marL="2852928" algn="l" defTabSz="713232"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0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DBED569-4797-4DF1-A0F4-6AAB3CD982D8}" styleName="Estilo claro 3 - Acento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3" autoAdjust="0"/>
    <p:restoredTop sz="94660"/>
  </p:normalViewPr>
  <p:slideViewPr>
    <p:cSldViewPr snapToGrid="0">
      <p:cViewPr varScale="1">
        <p:scale>
          <a:sx n="110" d="100"/>
          <a:sy n="110" d="100"/>
        </p:scale>
        <p:origin x="864" y="102"/>
      </p:cViewPr>
      <p:guideLst>
        <p:guide orient="horz" pos="1800"/>
        <p:guide pos="288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3853890"/>
            <a:ext cx="4038600" cy="777875"/>
          </a:xfrm>
        </p:spPr>
        <p:txBody>
          <a:bodyPr>
            <a:normAutofit/>
          </a:bodyPr>
          <a:lstStyle>
            <a:lvl1pPr>
              <a:defRPr sz="2200"/>
            </a:lvl1pPr>
          </a:lstStyle>
          <a:p>
            <a:r>
              <a:rPr lang="es-ES_tradnl" smtClean="0"/>
              <a:t>Clic para editar título</a:t>
            </a:r>
            <a:endParaRPr/>
          </a:p>
        </p:txBody>
      </p:sp>
      <p:sp>
        <p:nvSpPr>
          <p:cNvPr id="3" name="Subtitle 2"/>
          <p:cNvSpPr>
            <a:spLocks noGrp="1"/>
          </p:cNvSpPr>
          <p:nvPr>
            <p:ph type="subTitle" idx="1"/>
          </p:nvPr>
        </p:nvSpPr>
        <p:spPr>
          <a:xfrm>
            <a:off x="4800600" y="4635501"/>
            <a:ext cx="4038600" cy="623794"/>
          </a:xfrm>
        </p:spPr>
        <p:txBody>
          <a:bodyPr>
            <a:normAutofit/>
          </a:bodyPr>
          <a:lstStyle>
            <a:lvl1pPr marL="0" indent="0" algn="l">
              <a:spcBef>
                <a:spcPts val="234"/>
              </a:spcBef>
              <a:buNone/>
              <a:defRPr sz="1100">
                <a:solidFill>
                  <a:schemeClr val="tx1">
                    <a:tint val="75000"/>
                  </a:schemeClr>
                </a:solidFill>
              </a:defRPr>
            </a:lvl1pPr>
            <a:lvl2pPr marL="356616" indent="0" algn="ctr">
              <a:buNone/>
              <a:defRPr>
                <a:solidFill>
                  <a:schemeClr val="tx1">
                    <a:tint val="75000"/>
                  </a:schemeClr>
                </a:solidFill>
              </a:defRPr>
            </a:lvl2pPr>
            <a:lvl3pPr marL="713232" indent="0" algn="ctr">
              <a:buNone/>
              <a:defRPr>
                <a:solidFill>
                  <a:schemeClr val="tx1">
                    <a:tint val="75000"/>
                  </a:schemeClr>
                </a:solidFill>
              </a:defRPr>
            </a:lvl3pPr>
            <a:lvl4pPr marL="1069848" indent="0" algn="ctr">
              <a:buNone/>
              <a:defRPr>
                <a:solidFill>
                  <a:schemeClr val="tx1">
                    <a:tint val="75000"/>
                  </a:schemeClr>
                </a:solidFill>
              </a:defRPr>
            </a:lvl4pPr>
            <a:lvl5pPr marL="1426464" indent="0" algn="ctr">
              <a:buNone/>
              <a:defRPr>
                <a:solidFill>
                  <a:schemeClr val="tx1">
                    <a:tint val="75000"/>
                  </a:schemeClr>
                </a:solidFill>
              </a:defRPr>
            </a:lvl5pPr>
            <a:lvl6pPr marL="1783080" indent="0" algn="ctr">
              <a:buNone/>
              <a:defRPr>
                <a:solidFill>
                  <a:schemeClr val="tx1">
                    <a:tint val="75000"/>
                  </a:schemeClr>
                </a:solidFill>
              </a:defRPr>
            </a:lvl6pPr>
            <a:lvl7pPr marL="2139696" indent="0" algn="ctr">
              <a:buNone/>
              <a:defRPr>
                <a:solidFill>
                  <a:schemeClr val="tx1">
                    <a:tint val="75000"/>
                  </a:schemeClr>
                </a:solidFill>
              </a:defRPr>
            </a:lvl7pPr>
            <a:lvl8pPr marL="2496312" indent="0" algn="ctr">
              <a:buNone/>
              <a:defRPr>
                <a:solidFill>
                  <a:schemeClr val="tx1">
                    <a:tint val="75000"/>
                  </a:schemeClr>
                </a:solidFill>
              </a:defRPr>
            </a:lvl8pPr>
            <a:lvl9pPr marL="2852928" indent="0" algn="ctr">
              <a:buNone/>
              <a:defRPr>
                <a:solidFill>
                  <a:schemeClr val="tx1">
                    <a:tint val="75000"/>
                  </a:schemeClr>
                </a:solidFill>
              </a:defRPr>
            </a:lvl9pPr>
          </a:lstStyle>
          <a:p>
            <a:r>
              <a:rPr lang="es-ES_tradnl" smtClean="0"/>
              <a:t>Haga clic para modificar el estilo de subtítulo del patrón</a:t>
            </a:r>
            <a:endParaRPr/>
          </a:p>
        </p:txBody>
      </p:sp>
      <p:sp>
        <p:nvSpPr>
          <p:cNvPr id="4" name="Date Placeholder 3"/>
          <p:cNvSpPr>
            <a:spLocks noGrp="1"/>
          </p:cNvSpPr>
          <p:nvPr>
            <p:ph type="dt" sz="half" idx="10"/>
          </p:nvPr>
        </p:nvSpPr>
        <p:spPr>
          <a:xfrm>
            <a:off x="4800601" y="5354701"/>
            <a:ext cx="1232647" cy="304271"/>
          </a:xfrm>
        </p:spPr>
        <p:txBody>
          <a:bodyPr/>
          <a:lstStyle>
            <a:lvl1pPr algn="l">
              <a:defRPr/>
            </a:lvl1pPr>
          </a:lstStyle>
          <a:p>
            <a:fld id="{098C2E27-AC64-40F0-8314-0EFB038E1174}" type="datetimeFigureOut">
              <a:rPr lang="es-MX" smtClean="0"/>
              <a:t>02/10/2017</a:t>
            </a:fld>
            <a:endParaRPr lang="es-MX"/>
          </a:p>
        </p:txBody>
      </p:sp>
      <p:sp>
        <p:nvSpPr>
          <p:cNvPr id="5" name="Footer Placeholder 4"/>
          <p:cNvSpPr>
            <a:spLocks noGrp="1"/>
          </p:cNvSpPr>
          <p:nvPr>
            <p:ph type="ftr" sz="quarter" idx="11"/>
          </p:nvPr>
        </p:nvSpPr>
        <p:spPr>
          <a:xfrm>
            <a:off x="6311154" y="5354701"/>
            <a:ext cx="2617694" cy="304271"/>
          </a:xfrm>
        </p:spPr>
        <p:txBody>
          <a:bodyPr/>
          <a:lstStyle>
            <a:lvl1pPr algn="r">
              <a:defRPr/>
            </a:lvl1pPr>
          </a:lstStyle>
          <a:p>
            <a:endParaRPr lang="es-MX"/>
          </a:p>
        </p:txBody>
      </p:sp>
      <p:sp>
        <p:nvSpPr>
          <p:cNvPr id="7" name="Rectangle 6"/>
          <p:cNvSpPr/>
          <p:nvPr/>
        </p:nvSpPr>
        <p:spPr>
          <a:xfrm>
            <a:off x="282576" y="190500"/>
            <a:ext cx="4235450" cy="3489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a:p>
        </p:txBody>
      </p:sp>
      <p:sp>
        <p:nvSpPr>
          <p:cNvPr id="8" name="Rectangle 7"/>
          <p:cNvSpPr/>
          <p:nvPr/>
        </p:nvSpPr>
        <p:spPr>
          <a:xfrm>
            <a:off x="6802438" y="190500"/>
            <a:ext cx="2057400" cy="169926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a:p>
        </p:txBody>
      </p:sp>
      <p:sp>
        <p:nvSpPr>
          <p:cNvPr id="10" name="Rectangle 9"/>
          <p:cNvSpPr/>
          <p:nvPr/>
        </p:nvSpPr>
        <p:spPr>
          <a:xfrm>
            <a:off x="4624388" y="1981200"/>
            <a:ext cx="2057400" cy="16992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marL="0" algn="ctr" defTabSz="713232" rtl="0" eaLnBrk="1" latinLnBrk="0" hangingPunct="1"/>
            <a:endParaRPr sz="1400" kern="1200">
              <a:solidFill>
                <a:schemeClr val="lt1"/>
              </a:solidFill>
              <a:latin typeface="+mn-lt"/>
              <a:ea typeface="+mn-ea"/>
              <a:cs typeface="+mn-cs"/>
            </a:endParaRPr>
          </a:p>
        </p:txBody>
      </p:sp>
      <p:sp>
        <p:nvSpPr>
          <p:cNvPr id="15" name="TextBox 14"/>
          <p:cNvSpPr txBox="1"/>
          <p:nvPr/>
        </p:nvSpPr>
        <p:spPr>
          <a:xfrm>
            <a:off x="424892" y="145678"/>
            <a:ext cx="413309" cy="646331"/>
          </a:xfrm>
          <a:prstGeom prst="rect">
            <a:avLst/>
          </a:prstGeom>
          <a:noFill/>
        </p:spPr>
        <p:txBody>
          <a:bodyPr wrap="square" lIns="0" tIns="0" rIns="0" bIns="0" rtlCol="0">
            <a:spAutoFit/>
          </a:bodyPr>
          <a:lstStyle/>
          <a:p>
            <a:r>
              <a:rPr sz="4200" b="1">
                <a:solidFill>
                  <a:schemeClr val="accent1">
                    <a:lumMod val="60000"/>
                    <a:lumOff val="40000"/>
                  </a:schemeClr>
                </a:solidFill>
              </a:rPr>
              <a:t>+</a:t>
            </a:r>
          </a:p>
        </p:txBody>
      </p:sp>
      <p:sp>
        <p:nvSpPr>
          <p:cNvPr id="11" name="Rectangle 10"/>
          <p:cNvSpPr/>
          <p:nvPr/>
        </p:nvSpPr>
        <p:spPr>
          <a:xfrm>
            <a:off x="4624388" y="190500"/>
            <a:ext cx="2057400" cy="169926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a:p>
        </p:txBody>
      </p:sp>
      <p:sp>
        <p:nvSpPr>
          <p:cNvPr id="12" name="Rectangle 11"/>
          <p:cNvSpPr/>
          <p:nvPr/>
        </p:nvSpPr>
        <p:spPr>
          <a:xfrm>
            <a:off x="6802438" y="1981200"/>
            <a:ext cx="2057400" cy="16992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4 objetos">
    <p:spTree>
      <p:nvGrpSpPr>
        <p:cNvPr id="1" name=""/>
        <p:cNvGrpSpPr/>
        <p:nvPr/>
      </p:nvGrpSpPr>
      <p:grpSpPr>
        <a:xfrm>
          <a:off x="0" y="0"/>
          <a:ext cx="0" cy="0"/>
          <a:chOff x="0" y="0"/>
          <a:chExt cx="0" cy="0"/>
        </a:xfrm>
      </p:grpSpPr>
      <p:sp>
        <p:nvSpPr>
          <p:cNvPr id="8" name="Rectangle 7"/>
          <p:cNvSpPr/>
          <p:nvPr/>
        </p:nvSpPr>
        <p:spPr>
          <a:xfrm>
            <a:off x="8166847" y="235478"/>
            <a:ext cx="685800" cy="133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a:p>
        </p:txBody>
      </p:sp>
      <p:sp>
        <p:nvSpPr>
          <p:cNvPr id="10" name="TextBox 9"/>
          <p:cNvSpPr txBox="1"/>
          <p:nvPr/>
        </p:nvSpPr>
        <p:spPr>
          <a:xfrm>
            <a:off x="223186" y="190500"/>
            <a:ext cx="260909" cy="430887"/>
          </a:xfrm>
          <a:prstGeom prst="rect">
            <a:avLst/>
          </a:prstGeom>
          <a:noFill/>
        </p:spPr>
        <p:txBody>
          <a:bodyPr wrap="square" lIns="0" tIns="0" rIns="0" bIns="0" rtlCol="0">
            <a:spAutoFit/>
          </a:bodyPr>
          <a:lstStyle/>
          <a:p>
            <a:r>
              <a:rPr sz="2800" b="1">
                <a:solidFill>
                  <a:schemeClr val="accent1">
                    <a:lumMod val="60000"/>
                    <a:lumOff val="40000"/>
                  </a:schemeClr>
                </a:solidFill>
              </a:rPr>
              <a:t>+</a:t>
            </a:r>
          </a:p>
        </p:txBody>
      </p:sp>
      <p:sp>
        <p:nvSpPr>
          <p:cNvPr id="2" name="Title 1"/>
          <p:cNvSpPr>
            <a:spLocks noGrp="1"/>
          </p:cNvSpPr>
          <p:nvPr>
            <p:ph type="title"/>
          </p:nvPr>
        </p:nvSpPr>
        <p:spPr/>
        <p:txBody>
          <a:bodyPr/>
          <a:lstStyle/>
          <a:p>
            <a:r>
              <a:rPr lang="es-ES_tradnl" smtClean="0"/>
              <a:t>Clic para editar título</a:t>
            </a:r>
            <a:endParaRPr/>
          </a:p>
        </p:txBody>
      </p:sp>
      <p:sp>
        <p:nvSpPr>
          <p:cNvPr id="5" name="Date Placeholder 4"/>
          <p:cNvSpPr>
            <a:spLocks noGrp="1"/>
          </p:cNvSpPr>
          <p:nvPr>
            <p:ph type="dt" sz="half" idx="10"/>
          </p:nvPr>
        </p:nvSpPr>
        <p:spPr/>
        <p:txBody>
          <a:bodyPr/>
          <a:lstStyle/>
          <a:p>
            <a:fld id="{098C2E27-AC64-40F0-8314-0EFB038E1174}" type="datetimeFigureOut">
              <a:rPr lang="es-MX" smtClean="0"/>
              <a:t>02/10/2017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2BA4C90-18F9-40C8-B078-D2902281D9CA}" type="slidenum">
              <a:rPr lang="es-MX" smtClean="0"/>
              <a:t>‹Nº›</a:t>
            </a:fld>
            <a:endParaRPr lang="es-MX"/>
          </a:p>
        </p:txBody>
      </p:sp>
      <p:sp>
        <p:nvSpPr>
          <p:cNvPr id="12" name="Content Placeholder 2"/>
          <p:cNvSpPr>
            <a:spLocks noGrp="1"/>
          </p:cNvSpPr>
          <p:nvPr>
            <p:ph sz="half" idx="17"/>
          </p:nvPr>
        </p:nvSpPr>
        <p:spPr>
          <a:xfrm>
            <a:off x="502921" y="1654969"/>
            <a:ext cx="3657413" cy="1638300"/>
          </a:xfrm>
        </p:spPr>
        <p:txBody>
          <a:bodyPr>
            <a:normAutofit/>
          </a:bodyPr>
          <a:lstStyle>
            <a:lvl1pPr>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14" name="Content Placeholder 2"/>
          <p:cNvSpPr>
            <a:spLocks noGrp="1"/>
          </p:cNvSpPr>
          <p:nvPr>
            <p:ph sz="half" idx="18"/>
          </p:nvPr>
        </p:nvSpPr>
        <p:spPr>
          <a:xfrm>
            <a:off x="502921" y="3470804"/>
            <a:ext cx="3657413" cy="1638300"/>
          </a:xfrm>
        </p:spPr>
        <p:txBody>
          <a:bodyPr>
            <a:normAutofit/>
          </a:bodyPr>
          <a:lstStyle>
            <a:lvl1pPr>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15" name="Content Placeholder 2"/>
          <p:cNvSpPr>
            <a:spLocks noGrp="1"/>
          </p:cNvSpPr>
          <p:nvPr>
            <p:ph sz="half" idx="1"/>
          </p:nvPr>
        </p:nvSpPr>
        <p:spPr>
          <a:xfrm>
            <a:off x="4410075" y="1654969"/>
            <a:ext cx="3657600" cy="1638300"/>
          </a:xfrm>
        </p:spPr>
        <p:txBody>
          <a:bodyPr>
            <a:normAutofit/>
          </a:bodyPr>
          <a:lstStyle>
            <a:lvl1pPr>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16" name="Content Placeholder 2"/>
          <p:cNvSpPr>
            <a:spLocks noGrp="1"/>
          </p:cNvSpPr>
          <p:nvPr>
            <p:ph sz="half" idx="16"/>
          </p:nvPr>
        </p:nvSpPr>
        <p:spPr>
          <a:xfrm>
            <a:off x="4410075" y="3474720"/>
            <a:ext cx="3657600" cy="1638300"/>
          </a:xfrm>
        </p:spPr>
        <p:txBody>
          <a:bodyPr>
            <a:normAutofit/>
          </a:bodyPr>
          <a:lstStyle>
            <a:lvl1pPr>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Sólo el título">
    <p:spTree>
      <p:nvGrpSpPr>
        <p:cNvPr id="1" name=""/>
        <p:cNvGrpSpPr/>
        <p:nvPr/>
      </p:nvGrpSpPr>
      <p:grpSpPr>
        <a:xfrm>
          <a:off x="0" y="0"/>
          <a:ext cx="0" cy="0"/>
          <a:chOff x="0" y="0"/>
          <a:chExt cx="0" cy="0"/>
        </a:xfrm>
      </p:grpSpPr>
      <p:sp>
        <p:nvSpPr>
          <p:cNvPr id="6" name="Rectangle 5"/>
          <p:cNvSpPr/>
          <p:nvPr/>
        </p:nvSpPr>
        <p:spPr>
          <a:xfrm>
            <a:off x="8166847" y="235478"/>
            <a:ext cx="685800" cy="133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a:p>
        </p:txBody>
      </p:sp>
      <p:sp>
        <p:nvSpPr>
          <p:cNvPr id="8" name="TextBox 7"/>
          <p:cNvSpPr txBox="1"/>
          <p:nvPr/>
        </p:nvSpPr>
        <p:spPr>
          <a:xfrm>
            <a:off x="223186" y="190500"/>
            <a:ext cx="260909" cy="430887"/>
          </a:xfrm>
          <a:prstGeom prst="rect">
            <a:avLst/>
          </a:prstGeom>
          <a:noFill/>
        </p:spPr>
        <p:txBody>
          <a:bodyPr wrap="square" lIns="0" tIns="0" rIns="0" bIns="0" rtlCol="0">
            <a:spAutoFit/>
          </a:bodyPr>
          <a:lstStyle/>
          <a:p>
            <a:r>
              <a:rPr sz="2800" b="1">
                <a:solidFill>
                  <a:schemeClr val="accent1">
                    <a:lumMod val="60000"/>
                    <a:lumOff val="40000"/>
                  </a:schemeClr>
                </a:solidFill>
              </a:rPr>
              <a:t>+</a:t>
            </a:r>
          </a:p>
        </p:txBody>
      </p:sp>
      <p:sp>
        <p:nvSpPr>
          <p:cNvPr id="2" name="Title 1"/>
          <p:cNvSpPr>
            <a:spLocks noGrp="1"/>
          </p:cNvSpPr>
          <p:nvPr>
            <p:ph type="title"/>
          </p:nvPr>
        </p:nvSpPr>
        <p:spPr/>
        <p:txBody>
          <a:bodyPr/>
          <a:lstStyle/>
          <a:p>
            <a:r>
              <a:rPr lang="es-ES_tradnl" smtClean="0"/>
              <a:t>Clic para editar título</a:t>
            </a:r>
            <a:endParaRPr/>
          </a:p>
        </p:txBody>
      </p:sp>
      <p:sp>
        <p:nvSpPr>
          <p:cNvPr id="3" name="Date Placeholder 2"/>
          <p:cNvSpPr>
            <a:spLocks noGrp="1"/>
          </p:cNvSpPr>
          <p:nvPr>
            <p:ph type="dt" sz="half" idx="10"/>
          </p:nvPr>
        </p:nvSpPr>
        <p:spPr/>
        <p:txBody>
          <a:bodyPr/>
          <a:lstStyle/>
          <a:p>
            <a:fld id="{098C2E27-AC64-40F0-8314-0EFB038E1174}" type="datetimeFigureOut">
              <a:rPr lang="es-MX" smtClean="0"/>
              <a:t>02/10/2017</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02BA4C90-18F9-40C8-B078-D2902281D9CA}"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En blanco">
    <p:spTree>
      <p:nvGrpSpPr>
        <p:cNvPr id="1" name=""/>
        <p:cNvGrpSpPr/>
        <p:nvPr/>
      </p:nvGrpSpPr>
      <p:grpSpPr>
        <a:xfrm>
          <a:off x="0" y="0"/>
          <a:ext cx="0" cy="0"/>
          <a:chOff x="0" y="0"/>
          <a:chExt cx="0" cy="0"/>
        </a:xfrm>
      </p:grpSpPr>
      <p:sp>
        <p:nvSpPr>
          <p:cNvPr id="5" name="Rectangle 4"/>
          <p:cNvSpPr/>
          <p:nvPr/>
        </p:nvSpPr>
        <p:spPr>
          <a:xfrm>
            <a:off x="8166847" y="235478"/>
            <a:ext cx="685800" cy="2518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a:p>
        </p:txBody>
      </p:sp>
      <p:sp>
        <p:nvSpPr>
          <p:cNvPr id="2" name="Date Placeholder 1"/>
          <p:cNvSpPr>
            <a:spLocks noGrp="1"/>
          </p:cNvSpPr>
          <p:nvPr>
            <p:ph type="dt" sz="half" idx="10"/>
          </p:nvPr>
        </p:nvSpPr>
        <p:spPr/>
        <p:txBody>
          <a:bodyPr/>
          <a:lstStyle/>
          <a:p>
            <a:fld id="{098C2E27-AC64-40F0-8314-0EFB038E1174}" type="datetimeFigureOut">
              <a:rPr lang="es-MX" smtClean="0"/>
              <a:t>02/10/2017</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02BA4C90-18F9-40C8-B078-D2902281D9CA}"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Rectangle 7"/>
          <p:cNvSpPr/>
          <p:nvPr/>
        </p:nvSpPr>
        <p:spPr>
          <a:xfrm>
            <a:off x="282576" y="190500"/>
            <a:ext cx="3451225" cy="52876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a:p>
        </p:txBody>
      </p:sp>
      <p:sp>
        <p:nvSpPr>
          <p:cNvPr id="2" name="Title 1"/>
          <p:cNvSpPr>
            <a:spLocks noGrp="1"/>
          </p:cNvSpPr>
          <p:nvPr>
            <p:ph type="title"/>
          </p:nvPr>
        </p:nvSpPr>
        <p:spPr>
          <a:xfrm>
            <a:off x="380555" y="2143125"/>
            <a:ext cx="3255264" cy="968375"/>
          </a:xfrm>
        </p:spPr>
        <p:txBody>
          <a:bodyPr anchor="b">
            <a:normAutofit/>
          </a:bodyPr>
          <a:lstStyle>
            <a:lvl1pPr algn="l">
              <a:defRPr sz="2000" b="0">
                <a:solidFill>
                  <a:schemeClr val="bg1"/>
                </a:solidFill>
              </a:defRPr>
            </a:lvl1pPr>
          </a:lstStyle>
          <a:p>
            <a:r>
              <a:rPr lang="es-ES_tradnl" smtClean="0"/>
              <a:t>Clic para editar título</a:t>
            </a:r>
            <a:endParaRPr dirty="0"/>
          </a:p>
        </p:txBody>
      </p:sp>
      <p:sp>
        <p:nvSpPr>
          <p:cNvPr id="3" name="Content Placeholder 2"/>
          <p:cNvSpPr>
            <a:spLocks noGrp="1"/>
          </p:cNvSpPr>
          <p:nvPr>
            <p:ph idx="1"/>
          </p:nvPr>
        </p:nvSpPr>
        <p:spPr>
          <a:xfrm>
            <a:off x="4168776" y="227543"/>
            <a:ext cx="4597399" cy="4877594"/>
          </a:xfrm>
        </p:spPr>
        <p:txBody>
          <a:bodyPr>
            <a:normAutofit/>
          </a:bodyPr>
          <a:lstStyle>
            <a:lvl1pPr>
              <a:defRPr sz="1400"/>
            </a:lvl1pPr>
            <a:lvl2pPr>
              <a:defRPr sz="1400"/>
            </a:lvl2pPr>
            <a:lvl3pPr>
              <a:defRPr sz="1400"/>
            </a:lvl3pPr>
            <a:lvl4pPr>
              <a:defRPr sz="1400"/>
            </a:lvl4pPr>
            <a:lvl5pPr>
              <a:defRPr sz="14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Text Placeholder 3"/>
          <p:cNvSpPr>
            <a:spLocks noGrp="1"/>
          </p:cNvSpPr>
          <p:nvPr>
            <p:ph type="body" sz="half" idx="2"/>
          </p:nvPr>
        </p:nvSpPr>
        <p:spPr>
          <a:xfrm>
            <a:off x="381093" y="3111501"/>
            <a:ext cx="3255264" cy="1993636"/>
          </a:xfrm>
        </p:spPr>
        <p:txBody>
          <a:bodyPr/>
          <a:lstStyle>
            <a:lvl1pPr marL="0" indent="0">
              <a:spcBef>
                <a:spcPts val="468"/>
              </a:spcBef>
              <a:buNone/>
              <a:defRPr sz="1100">
                <a:solidFill>
                  <a:schemeClr val="bg1"/>
                </a:solidFill>
              </a:defRPr>
            </a:lvl1pPr>
            <a:lvl2pPr marL="356616" indent="0">
              <a:buNone/>
              <a:defRPr sz="900"/>
            </a:lvl2pPr>
            <a:lvl3pPr marL="713232" indent="0">
              <a:buNone/>
              <a:defRPr sz="800"/>
            </a:lvl3pPr>
            <a:lvl4pPr marL="1069848" indent="0">
              <a:buNone/>
              <a:defRPr sz="700"/>
            </a:lvl4pPr>
            <a:lvl5pPr marL="1426464" indent="0">
              <a:buNone/>
              <a:defRPr sz="700"/>
            </a:lvl5pPr>
            <a:lvl6pPr marL="1783080" indent="0">
              <a:buNone/>
              <a:defRPr sz="700"/>
            </a:lvl6pPr>
            <a:lvl7pPr marL="2139696" indent="0">
              <a:buNone/>
              <a:defRPr sz="700"/>
            </a:lvl7pPr>
            <a:lvl8pPr marL="2496312" indent="0">
              <a:buNone/>
              <a:defRPr sz="700"/>
            </a:lvl8pPr>
            <a:lvl9pPr marL="2852928" indent="0">
              <a:buNone/>
              <a:defRPr sz="700"/>
            </a:lvl9pPr>
          </a:lstStyle>
          <a:p>
            <a:pPr lvl="0"/>
            <a:r>
              <a:rPr lang="es-ES_tradnl" smtClean="0"/>
              <a:t>Haga clic para modificar el estilo de texto del patrón</a:t>
            </a:r>
          </a:p>
        </p:txBody>
      </p:sp>
      <p:sp>
        <p:nvSpPr>
          <p:cNvPr id="5" name="Date Placeholder 4"/>
          <p:cNvSpPr>
            <a:spLocks noGrp="1"/>
          </p:cNvSpPr>
          <p:nvPr>
            <p:ph type="dt" sz="half" idx="10"/>
          </p:nvPr>
        </p:nvSpPr>
        <p:spPr>
          <a:xfrm>
            <a:off x="7391400" y="5352989"/>
            <a:ext cx="1537447" cy="304271"/>
          </a:xfrm>
        </p:spPr>
        <p:txBody>
          <a:bodyPr/>
          <a:lstStyle/>
          <a:p>
            <a:fld id="{098C2E27-AC64-40F0-8314-0EFB038E1174}" type="datetimeFigureOut">
              <a:rPr lang="es-MX" smtClean="0"/>
              <a:t>02/10/2017</a:t>
            </a:fld>
            <a:endParaRPr lang="es-MX"/>
          </a:p>
        </p:txBody>
      </p:sp>
      <p:sp>
        <p:nvSpPr>
          <p:cNvPr id="6" name="Footer Placeholder 5"/>
          <p:cNvSpPr>
            <a:spLocks noGrp="1"/>
          </p:cNvSpPr>
          <p:nvPr>
            <p:ph type="ftr" sz="quarter" idx="11"/>
          </p:nvPr>
        </p:nvSpPr>
        <p:spPr>
          <a:xfrm>
            <a:off x="3859306" y="5352989"/>
            <a:ext cx="3316941" cy="304271"/>
          </a:xfrm>
        </p:spPr>
        <p:txBody>
          <a:bodyPr/>
          <a:lstStyle/>
          <a:p>
            <a:endParaRPr lang="es-MX"/>
          </a:p>
        </p:txBody>
      </p:sp>
      <p:sp>
        <p:nvSpPr>
          <p:cNvPr id="9" name="TextBox 8"/>
          <p:cNvSpPr txBox="1"/>
          <p:nvPr/>
        </p:nvSpPr>
        <p:spPr>
          <a:xfrm>
            <a:off x="424892" y="145678"/>
            <a:ext cx="413309" cy="646331"/>
          </a:xfrm>
          <a:prstGeom prst="rect">
            <a:avLst/>
          </a:prstGeom>
          <a:noFill/>
        </p:spPr>
        <p:txBody>
          <a:bodyPr wrap="square" lIns="0" tIns="0" rIns="0" bIns="0" rtlCol="0">
            <a:spAutoFit/>
          </a:bodyPr>
          <a:lstStyle/>
          <a:p>
            <a:r>
              <a:rPr sz="4200" b="1">
                <a:solidFill>
                  <a:schemeClr val="accent1">
                    <a:lumMod val="60000"/>
                    <a:lumOff val="40000"/>
                  </a:schemeClr>
                </a:solidFill>
              </a:rPr>
              <a:t>+</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11" name="Rectangle 10"/>
          <p:cNvSpPr/>
          <p:nvPr/>
        </p:nvSpPr>
        <p:spPr>
          <a:xfrm>
            <a:off x="8166847" y="235478"/>
            <a:ext cx="685800" cy="2518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a:p>
        </p:txBody>
      </p:sp>
      <p:sp>
        <p:nvSpPr>
          <p:cNvPr id="2" name="Title 1"/>
          <p:cNvSpPr>
            <a:spLocks noGrp="1"/>
          </p:cNvSpPr>
          <p:nvPr>
            <p:ph type="title"/>
          </p:nvPr>
        </p:nvSpPr>
        <p:spPr>
          <a:xfrm>
            <a:off x="4169404" y="2603500"/>
            <a:ext cx="3898272" cy="726282"/>
          </a:xfrm>
        </p:spPr>
        <p:txBody>
          <a:bodyPr anchor="b">
            <a:normAutofit/>
          </a:bodyPr>
          <a:lstStyle>
            <a:lvl1pPr algn="l">
              <a:defRPr sz="2000" b="0"/>
            </a:lvl1pPr>
          </a:lstStyle>
          <a:p>
            <a:r>
              <a:rPr lang="es-ES_tradnl" smtClean="0"/>
              <a:t>Clic para editar título</a:t>
            </a:r>
            <a:endParaRPr/>
          </a:p>
        </p:txBody>
      </p:sp>
      <p:sp>
        <p:nvSpPr>
          <p:cNvPr id="3" name="Picture Placeholder 2"/>
          <p:cNvSpPr>
            <a:spLocks noGrp="1"/>
          </p:cNvSpPr>
          <p:nvPr>
            <p:ph type="pic" idx="1"/>
          </p:nvPr>
        </p:nvSpPr>
        <p:spPr>
          <a:xfrm>
            <a:off x="277906" y="190500"/>
            <a:ext cx="3460658" cy="5287698"/>
          </a:xfrm>
        </p:spPr>
        <p:txBody>
          <a:bodyPr/>
          <a:lstStyle>
            <a:lvl1pPr marL="0" indent="0">
              <a:buNone/>
              <a:defRPr sz="2500"/>
            </a:lvl1pPr>
            <a:lvl2pPr marL="356616" indent="0">
              <a:buNone/>
              <a:defRPr sz="2200"/>
            </a:lvl2pPr>
            <a:lvl3pPr marL="713232" indent="0">
              <a:buNone/>
              <a:defRPr sz="1900"/>
            </a:lvl3pPr>
            <a:lvl4pPr marL="1069848" indent="0">
              <a:buNone/>
              <a:defRPr sz="1600"/>
            </a:lvl4pPr>
            <a:lvl5pPr marL="1426464" indent="0">
              <a:buNone/>
              <a:defRPr sz="1600"/>
            </a:lvl5pPr>
            <a:lvl6pPr marL="1783080" indent="0">
              <a:buNone/>
              <a:defRPr sz="1600"/>
            </a:lvl6pPr>
            <a:lvl7pPr marL="2139696" indent="0">
              <a:buNone/>
              <a:defRPr sz="1600"/>
            </a:lvl7pPr>
            <a:lvl8pPr marL="2496312" indent="0">
              <a:buNone/>
              <a:defRPr sz="1600"/>
            </a:lvl8pPr>
            <a:lvl9pPr marL="2852928" indent="0">
              <a:buNone/>
              <a:defRPr sz="1600"/>
            </a:lvl9pPr>
          </a:lstStyle>
          <a:p>
            <a:r>
              <a:rPr lang="es-ES_tradnl" smtClean="0"/>
              <a:t>Arrastre la imagen al marcador de posición o haga clic en el icono para agregar</a:t>
            </a:r>
            <a:endParaRPr/>
          </a:p>
        </p:txBody>
      </p:sp>
      <p:sp>
        <p:nvSpPr>
          <p:cNvPr id="4" name="Text Placeholder 3"/>
          <p:cNvSpPr>
            <a:spLocks noGrp="1"/>
          </p:cNvSpPr>
          <p:nvPr>
            <p:ph type="body" sz="half" idx="2"/>
          </p:nvPr>
        </p:nvSpPr>
        <p:spPr>
          <a:xfrm>
            <a:off x="4169404" y="3329781"/>
            <a:ext cx="3898272" cy="1789907"/>
          </a:xfrm>
        </p:spPr>
        <p:txBody>
          <a:bodyPr/>
          <a:lstStyle>
            <a:lvl1pPr marL="0" indent="0">
              <a:spcBef>
                <a:spcPts val="468"/>
              </a:spcBef>
              <a:buNone/>
              <a:defRPr sz="1100"/>
            </a:lvl1pPr>
            <a:lvl2pPr marL="356616" indent="0">
              <a:buNone/>
              <a:defRPr sz="900"/>
            </a:lvl2pPr>
            <a:lvl3pPr marL="713232" indent="0">
              <a:buNone/>
              <a:defRPr sz="800"/>
            </a:lvl3pPr>
            <a:lvl4pPr marL="1069848" indent="0">
              <a:buNone/>
              <a:defRPr sz="700"/>
            </a:lvl4pPr>
            <a:lvl5pPr marL="1426464" indent="0">
              <a:buNone/>
              <a:defRPr sz="700"/>
            </a:lvl5pPr>
            <a:lvl6pPr marL="1783080" indent="0">
              <a:buNone/>
              <a:defRPr sz="700"/>
            </a:lvl6pPr>
            <a:lvl7pPr marL="2139696" indent="0">
              <a:buNone/>
              <a:defRPr sz="700"/>
            </a:lvl7pPr>
            <a:lvl8pPr marL="2496312" indent="0">
              <a:buNone/>
              <a:defRPr sz="700"/>
            </a:lvl8pPr>
            <a:lvl9pPr marL="2852928" indent="0">
              <a:buNone/>
              <a:defRPr sz="700"/>
            </a:lvl9pPr>
          </a:lstStyle>
          <a:p>
            <a:pPr lvl="0"/>
            <a:r>
              <a:rPr lang="es-ES_tradnl" smtClean="0"/>
              <a:t>Haga clic para modificar el estilo de texto del patrón</a:t>
            </a:r>
          </a:p>
        </p:txBody>
      </p:sp>
      <p:sp>
        <p:nvSpPr>
          <p:cNvPr id="5" name="Date Placeholder 4"/>
          <p:cNvSpPr>
            <a:spLocks noGrp="1"/>
          </p:cNvSpPr>
          <p:nvPr>
            <p:ph type="dt" sz="half" idx="10"/>
          </p:nvPr>
        </p:nvSpPr>
        <p:spPr>
          <a:xfrm>
            <a:off x="7391400" y="5352989"/>
            <a:ext cx="1537447" cy="304271"/>
          </a:xfrm>
        </p:spPr>
        <p:txBody>
          <a:bodyPr/>
          <a:lstStyle/>
          <a:p>
            <a:fld id="{098C2E27-AC64-40F0-8314-0EFB038E1174}" type="datetimeFigureOut">
              <a:rPr lang="es-MX" smtClean="0"/>
              <a:t>02/10/2017</a:t>
            </a:fld>
            <a:endParaRPr lang="es-MX"/>
          </a:p>
        </p:txBody>
      </p:sp>
      <p:sp>
        <p:nvSpPr>
          <p:cNvPr id="6" name="Footer Placeholder 5"/>
          <p:cNvSpPr>
            <a:spLocks noGrp="1"/>
          </p:cNvSpPr>
          <p:nvPr>
            <p:ph type="ftr" sz="quarter" idx="11"/>
          </p:nvPr>
        </p:nvSpPr>
        <p:spPr>
          <a:xfrm>
            <a:off x="4191001" y="5352989"/>
            <a:ext cx="3005138" cy="304271"/>
          </a:xfrm>
        </p:spPr>
        <p:txBody>
          <a:bodyPr/>
          <a:lstStyle/>
          <a:p>
            <a:endParaRPr lang="es-MX"/>
          </a:p>
        </p:txBody>
      </p:sp>
      <p:sp>
        <p:nvSpPr>
          <p:cNvPr id="7" name="Slide Number Placeholder 6"/>
          <p:cNvSpPr>
            <a:spLocks noGrp="1"/>
          </p:cNvSpPr>
          <p:nvPr>
            <p:ph type="sldNum" sz="quarter" idx="12"/>
          </p:nvPr>
        </p:nvSpPr>
        <p:spPr/>
        <p:txBody>
          <a:bodyPr/>
          <a:lstStyle/>
          <a:p>
            <a:fld id="{02BA4C90-18F9-40C8-B078-D2902281D9CA}" type="slidenum">
              <a:rPr lang="es-MX" smtClean="0"/>
              <a:t>‹Nº›</a:t>
            </a:fld>
            <a:endParaRPr lang="es-MX"/>
          </a:p>
        </p:txBody>
      </p:sp>
      <p:sp>
        <p:nvSpPr>
          <p:cNvPr id="10" name="TextBox 9"/>
          <p:cNvSpPr txBox="1"/>
          <p:nvPr/>
        </p:nvSpPr>
        <p:spPr>
          <a:xfrm>
            <a:off x="3990111" y="2808942"/>
            <a:ext cx="220568" cy="292388"/>
          </a:xfrm>
          <a:prstGeom prst="rect">
            <a:avLst/>
          </a:prstGeom>
          <a:noFill/>
        </p:spPr>
        <p:txBody>
          <a:bodyPr wrap="square" lIns="0" tIns="0" rIns="0" bIns="0" rtlCol="0">
            <a:spAutoFit/>
          </a:bodyPr>
          <a:lstStyle/>
          <a:p>
            <a:r>
              <a:rPr sz="1900" b="1" baseline="0">
                <a:solidFill>
                  <a:schemeClr val="accent1">
                    <a:lumMod val="60000"/>
                    <a:lumOff val="40000"/>
                  </a:schemeClr>
                </a:solidFill>
              </a:rPr>
              <a:t>+ </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Imagen encima del título">
    <p:spTree>
      <p:nvGrpSpPr>
        <p:cNvPr id="1" name=""/>
        <p:cNvGrpSpPr/>
        <p:nvPr/>
      </p:nvGrpSpPr>
      <p:grpSpPr>
        <a:xfrm>
          <a:off x="0" y="0"/>
          <a:ext cx="0" cy="0"/>
          <a:chOff x="0" y="0"/>
          <a:chExt cx="0" cy="0"/>
        </a:xfrm>
      </p:grpSpPr>
      <p:sp>
        <p:nvSpPr>
          <p:cNvPr id="2" name="Title 1"/>
          <p:cNvSpPr>
            <a:spLocks noGrp="1"/>
          </p:cNvSpPr>
          <p:nvPr>
            <p:ph type="title"/>
          </p:nvPr>
        </p:nvSpPr>
        <p:spPr>
          <a:xfrm>
            <a:off x="506506" y="3686735"/>
            <a:ext cx="6191157" cy="694765"/>
          </a:xfrm>
        </p:spPr>
        <p:txBody>
          <a:bodyPr anchor="b">
            <a:normAutofit/>
          </a:bodyPr>
          <a:lstStyle>
            <a:lvl1pPr algn="l">
              <a:defRPr sz="2000" b="0"/>
            </a:lvl1pPr>
          </a:lstStyle>
          <a:p>
            <a:r>
              <a:rPr lang="es-ES_tradnl" smtClean="0"/>
              <a:t>Clic para editar título</a:t>
            </a:r>
            <a:endParaRPr/>
          </a:p>
        </p:txBody>
      </p:sp>
      <p:sp>
        <p:nvSpPr>
          <p:cNvPr id="3" name="Picture Placeholder 2"/>
          <p:cNvSpPr>
            <a:spLocks noGrp="1"/>
          </p:cNvSpPr>
          <p:nvPr>
            <p:ph type="pic" idx="1"/>
          </p:nvPr>
        </p:nvSpPr>
        <p:spPr>
          <a:xfrm>
            <a:off x="277906" y="190500"/>
            <a:ext cx="6378389" cy="3489960"/>
          </a:xfrm>
        </p:spPr>
        <p:txBody>
          <a:bodyPr/>
          <a:lstStyle>
            <a:lvl1pPr marL="0" indent="0">
              <a:buNone/>
              <a:defRPr sz="2500"/>
            </a:lvl1pPr>
            <a:lvl2pPr marL="356616" indent="0">
              <a:buNone/>
              <a:defRPr sz="2200"/>
            </a:lvl2pPr>
            <a:lvl3pPr marL="713232" indent="0">
              <a:buNone/>
              <a:defRPr sz="1900"/>
            </a:lvl3pPr>
            <a:lvl4pPr marL="1069848" indent="0">
              <a:buNone/>
              <a:defRPr sz="1600"/>
            </a:lvl4pPr>
            <a:lvl5pPr marL="1426464" indent="0">
              <a:buNone/>
              <a:defRPr sz="1600"/>
            </a:lvl5pPr>
            <a:lvl6pPr marL="1783080" indent="0">
              <a:buNone/>
              <a:defRPr sz="1600"/>
            </a:lvl6pPr>
            <a:lvl7pPr marL="2139696" indent="0">
              <a:buNone/>
              <a:defRPr sz="1600"/>
            </a:lvl7pPr>
            <a:lvl8pPr marL="2496312" indent="0">
              <a:buNone/>
              <a:defRPr sz="1600"/>
            </a:lvl8pPr>
            <a:lvl9pPr marL="2852928" indent="0">
              <a:buNone/>
              <a:defRPr sz="1600"/>
            </a:lvl9pPr>
          </a:lstStyle>
          <a:p>
            <a:r>
              <a:rPr lang="es-ES_tradnl" smtClean="0"/>
              <a:t>Arrastre la imagen al marcador de posición o haga clic en el icono para agregar</a:t>
            </a:r>
            <a:endParaRPr/>
          </a:p>
        </p:txBody>
      </p:sp>
      <p:sp>
        <p:nvSpPr>
          <p:cNvPr id="4" name="Text Placeholder 3"/>
          <p:cNvSpPr>
            <a:spLocks noGrp="1"/>
          </p:cNvSpPr>
          <p:nvPr>
            <p:ph type="body" sz="half" idx="2"/>
          </p:nvPr>
        </p:nvSpPr>
        <p:spPr>
          <a:xfrm>
            <a:off x="506506" y="4381500"/>
            <a:ext cx="6191157" cy="738188"/>
          </a:xfrm>
        </p:spPr>
        <p:txBody>
          <a:bodyPr/>
          <a:lstStyle>
            <a:lvl1pPr marL="0" indent="0">
              <a:spcBef>
                <a:spcPts val="234"/>
              </a:spcBef>
              <a:buNone/>
              <a:defRPr sz="1100"/>
            </a:lvl1pPr>
            <a:lvl2pPr marL="356616" indent="0">
              <a:buNone/>
              <a:defRPr sz="900"/>
            </a:lvl2pPr>
            <a:lvl3pPr marL="713232" indent="0">
              <a:buNone/>
              <a:defRPr sz="800"/>
            </a:lvl3pPr>
            <a:lvl4pPr marL="1069848" indent="0">
              <a:buNone/>
              <a:defRPr sz="700"/>
            </a:lvl4pPr>
            <a:lvl5pPr marL="1426464" indent="0">
              <a:buNone/>
              <a:defRPr sz="700"/>
            </a:lvl5pPr>
            <a:lvl6pPr marL="1783080" indent="0">
              <a:buNone/>
              <a:defRPr sz="700"/>
            </a:lvl6pPr>
            <a:lvl7pPr marL="2139696" indent="0">
              <a:buNone/>
              <a:defRPr sz="700"/>
            </a:lvl7pPr>
            <a:lvl8pPr marL="2496312" indent="0">
              <a:buNone/>
              <a:defRPr sz="700"/>
            </a:lvl8pPr>
            <a:lvl9pPr marL="2852928" indent="0">
              <a:buNone/>
              <a:defRPr sz="7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098C2E27-AC64-40F0-8314-0EFB038E1174}" type="datetimeFigureOut">
              <a:rPr lang="es-MX" smtClean="0"/>
              <a:t>02/10/2017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2BA4C90-18F9-40C8-B078-D2902281D9CA}" type="slidenum">
              <a:rPr lang="es-MX" smtClean="0"/>
              <a:t>‹Nº›</a:t>
            </a:fld>
            <a:endParaRPr lang="es-MX"/>
          </a:p>
        </p:txBody>
      </p:sp>
      <p:sp>
        <p:nvSpPr>
          <p:cNvPr id="8" name="Rectangle 7"/>
          <p:cNvSpPr/>
          <p:nvPr/>
        </p:nvSpPr>
        <p:spPr>
          <a:xfrm>
            <a:off x="6802438" y="190500"/>
            <a:ext cx="2057400" cy="16992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a:p>
        </p:txBody>
      </p:sp>
      <p:sp>
        <p:nvSpPr>
          <p:cNvPr id="9" name="Rectangle 8"/>
          <p:cNvSpPr/>
          <p:nvPr/>
        </p:nvSpPr>
        <p:spPr>
          <a:xfrm>
            <a:off x="6802438" y="1981200"/>
            <a:ext cx="2057400" cy="16992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a:p>
        </p:txBody>
      </p:sp>
      <p:sp>
        <p:nvSpPr>
          <p:cNvPr id="10" name="TextBox 9"/>
          <p:cNvSpPr txBox="1"/>
          <p:nvPr/>
        </p:nvSpPr>
        <p:spPr>
          <a:xfrm>
            <a:off x="327213" y="3860660"/>
            <a:ext cx="220568" cy="292388"/>
          </a:xfrm>
          <a:prstGeom prst="rect">
            <a:avLst/>
          </a:prstGeom>
          <a:noFill/>
        </p:spPr>
        <p:txBody>
          <a:bodyPr wrap="square" lIns="0" tIns="0" rIns="0" bIns="0" rtlCol="0">
            <a:spAutoFit/>
          </a:bodyPr>
          <a:lstStyle/>
          <a:p>
            <a:r>
              <a:rPr sz="1900" b="1" baseline="0">
                <a:solidFill>
                  <a:schemeClr val="accent1">
                    <a:lumMod val="60000"/>
                    <a:lumOff val="40000"/>
                  </a:schemeClr>
                </a:solidFill>
              </a:rPr>
              <a:t>+ </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imágenes con título">
    <p:spTree>
      <p:nvGrpSpPr>
        <p:cNvPr id="1" name=""/>
        <p:cNvGrpSpPr/>
        <p:nvPr/>
      </p:nvGrpSpPr>
      <p:grpSpPr>
        <a:xfrm>
          <a:off x="0" y="0"/>
          <a:ext cx="0" cy="0"/>
          <a:chOff x="0" y="0"/>
          <a:chExt cx="0" cy="0"/>
        </a:xfrm>
      </p:grpSpPr>
      <p:sp>
        <p:nvSpPr>
          <p:cNvPr id="8" name="Rectangle 7"/>
          <p:cNvSpPr/>
          <p:nvPr/>
        </p:nvSpPr>
        <p:spPr>
          <a:xfrm>
            <a:off x="282575" y="190500"/>
            <a:ext cx="6387167" cy="52876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a:p>
        </p:txBody>
      </p:sp>
      <p:sp>
        <p:nvSpPr>
          <p:cNvPr id="2" name="Title 1"/>
          <p:cNvSpPr>
            <a:spLocks noGrp="1"/>
          </p:cNvSpPr>
          <p:nvPr>
            <p:ph type="title"/>
          </p:nvPr>
        </p:nvSpPr>
        <p:spPr>
          <a:xfrm>
            <a:off x="380555" y="2143125"/>
            <a:ext cx="6181611" cy="968375"/>
          </a:xfrm>
        </p:spPr>
        <p:txBody>
          <a:bodyPr anchor="b">
            <a:normAutofit/>
          </a:bodyPr>
          <a:lstStyle>
            <a:lvl1pPr algn="l">
              <a:defRPr sz="2000" b="0">
                <a:solidFill>
                  <a:schemeClr val="bg1"/>
                </a:solidFill>
              </a:defRPr>
            </a:lvl1pPr>
          </a:lstStyle>
          <a:p>
            <a:r>
              <a:rPr lang="es-ES_tradnl" smtClean="0"/>
              <a:t>Clic para editar título</a:t>
            </a:r>
            <a:endParaRPr/>
          </a:p>
        </p:txBody>
      </p:sp>
      <p:sp>
        <p:nvSpPr>
          <p:cNvPr id="4" name="Text Placeholder 3"/>
          <p:cNvSpPr>
            <a:spLocks noGrp="1"/>
          </p:cNvSpPr>
          <p:nvPr>
            <p:ph type="body" sz="half" idx="2"/>
          </p:nvPr>
        </p:nvSpPr>
        <p:spPr>
          <a:xfrm>
            <a:off x="381095" y="3111501"/>
            <a:ext cx="6179566" cy="1993636"/>
          </a:xfrm>
        </p:spPr>
        <p:txBody>
          <a:bodyPr/>
          <a:lstStyle>
            <a:lvl1pPr marL="0" indent="0">
              <a:spcBef>
                <a:spcPts val="468"/>
              </a:spcBef>
              <a:buNone/>
              <a:defRPr sz="1100">
                <a:solidFill>
                  <a:schemeClr val="bg1"/>
                </a:solidFill>
              </a:defRPr>
            </a:lvl1pPr>
            <a:lvl2pPr marL="356616" indent="0">
              <a:buNone/>
              <a:defRPr sz="900"/>
            </a:lvl2pPr>
            <a:lvl3pPr marL="713232" indent="0">
              <a:buNone/>
              <a:defRPr sz="800"/>
            </a:lvl3pPr>
            <a:lvl4pPr marL="1069848" indent="0">
              <a:buNone/>
              <a:defRPr sz="700"/>
            </a:lvl4pPr>
            <a:lvl5pPr marL="1426464" indent="0">
              <a:buNone/>
              <a:defRPr sz="700"/>
            </a:lvl5pPr>
            <a:lvl6pPr marL="1783080" indent="0">
              <a:buNone/>
              <a:defRPr sz="700"/>
            </a:lvl6pPr>
            <a:lvl7pPr marL="2139696" indent="0">
              <a:buNone/>
              <a:defRPr sz="700"/>
            </a:lvl7pPr>
            <a:lvl8pPr marL="2496312" indent="0">
              <a:buNone/>
              <a:defRPr sz="700"/>
            </a:lvl8pPr>
            <a:lvl9pPr marL="2852928" indent="0">
              <a:buNone/>
              <a:defRPr sz="700"/>
            </a:lvl9pPr>
          </a:lstStyle>
          <a:p>
            <a:pPr lvl="0"/>
            <a:r>
              <a:rPr lang="es-ES_tradnl" smtClean="0"/>
              <a:t>Haga clic para modificar el estilo de texto del patrón</a:t>
            </a:r>
          </a:p>
        </p:txBody>
      </p:sp>
      <p:sp>
        <p:nvSpPr>
          <p:cNvPr id="5" name="Date Placeholder 4"/>
          <p:cNvSpPr>
            <a:spLocks noGrp="1"/>
          </p:cNvSpPr>
          <p:nvPr>
            <p:ph type="dt" sz="half" idx="10"/>
          </p:nvPr>
        </p:nvSpPr>
        <p:spPr>
          <a:xfrm>
            <a:off x="5212262" y="5196340"/>
            <a:ext cx="1348398" cy="304271"/>
          </a:xfrm>
        </p:spPr>
        <p:txBody>
          <a:bodyPr/>
          <a:lstStyle>
            <a:lvl1pPr>
              <a:defRPr>
                <a:solidFill>
                  <a:schemeClr val="bg1"/>
                </a:solidFill>
              </a:defRPr>
            </a:lvl1pPr>
          </a:lstStyle>
          <a:p>
            <a:fld id="{098C2E27-AC64-40F0-8314-0EFB038E1174}" type="datetimeFigureOut">
              <a:rPr lang="es-MX" smtClean="0"/>
              <a:t>02/10/2017</a:t>
            </a:fld>
            <a:endParaRPr lang="es-MX"/>
          </a:p>
        </p:txBody>
      </p:sp>
      <p:sp>
        <p:nvSpPr>
          <p:cNvPr id="6" name="Footer Placeholder 5"/>
          <p:cNvSpPr>
            <a:spLocks noGrp="1"/>
          </p:cNvSpPr>
          <p:nvPr>
            <p:ph type="ftr" sz="quarter" idx="11"/>
          </p:nvPr>
        </p:nvSpPr>
        <p:spPr>
          <a:xfrm>
            <a:off x="381096" y="5196340"/>
            <a:ext cx="4648105" cy="304271"/>
          </a:xfrm>
        </p:spPr>
        <p:txBody>
          <a:bodyPr/>
          <a:lstStyle>
            <a:lvl1pPr>
              <a:defRPr>
                <a:solidFill>
                  <a:schemeClr val="bg1"/>
                </a:solidFill>
              </a:defRPr>
            </a:lvl1pPr>
          </a:lstStyle>
          <a:p>
            <a:endParaRPr lang="es-MX"/>
          </a:p>
        </p:txBody>
      </p:sp>
      <p:sp>
        <p:nvSpPr>
          <p:cNvPr id="7" name="Slide Number Placeholder 6"/>
          <p:cNvSpPr>
            <a:spLocks noGrp="1"/>
          </p:cNvSpPr>
          <p:nvPr>
            <p:ph type="sldNum" sz="quarter" idx="12"/>
          </p:nvPr>
        </p:nvSpPr>
        <p:spPr/>
        <p:txBody>
          <a:bodyPr/>
          <a:lstStyle/>
          <a:p>
            <a:fld id="{02BA4C90-18F9-40C8-B078-D2902281D9CA}" type="slidenum">
              <a:rPr lang="es-MX" smtClean="0"/>
              <a:t>‹Nº›</a:t>
            </a:fld>
            <a:endParaRPr lang="es-MX"/>
          </a:p>
        </p:txBody>
      </p:sp>
      <p:sp>
        <p:nvSpPr>
          <p:cNvPr id="9" name="TextBox 8"/>
          <p:cNvSpPr txBox="1"/>
          <p:nvPr/>
        </p:nvSpPr>
        <p:spPr>
          <a:xfrm>
            <a:off x="424892" y="145678"/>
            <a:ext cx="413309" cy="646331"/>
          </a:xfrm>
          <a:prstGeom prst="rect">
            <a:avLst/>
          </a:prstGeom>
          <a:noFill/>
        </p:spPr>
        <p:txBody>
          <a:bodyPr wrap="square" lIns="0" tIns="0" rIns="0" bIns="0" rtlCol="0">
            <a:spAutoFit/>
          </a:bodyPr>
          <a:lstStyle/>
          <a:p>
            <a:r>
              <a:rPr sz="4200" b="1">
                <a:solidFill>
                  <a:schemeClr val="accent1">
                    <a:lumMod val="60000"/>
                    <a:lumOff val="40000"/>
                  </a:schemeClr>
                </a:solidFill>
              </a:rPr>
              <a:t>+</a:t>
            </a:r>
          </a:p>
        </p:txBody>
      </p:sp>
      <p:sp>
        <p:nvSpPr>
          <p:cNvPr id="10" name="Rectangle 9"/>
          <p:cNvSpPr/>
          <p:nvPr/>
        </p:nvSpPr>
        <p:spPr>
          <a:xfrm>
            <a:off x="6802438" y="190500"/>
            <a:ext cx="2057400" cy="169926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a:p>
        </p:txBody>
      </p:sp>
      <p:sp>
        <p:nvSpPr>
          <p:cNvPr id="12" name="Picture Placeholder 12"/>
          <p:cNvSpPr>
            <a:spLocks noGrp="1"/>
          </p:cNvSpPr>
          <p:nvPr>
            <p:ph type="pic" sz="quarter" idx="13"/>
          </p:nvPr>
        </p:nvSpPr>
        <p:spPr>
          <a:xfrm>
            <a:off x="6802438" y="1979117"/>
            <a:ext cx="2057400" cy="1699260"/>
          </a:xfrm>
        </p:spPr>
        <p:txBody>
          <a:bodyPr/>
          <a:lstStyle>
            <a:lvl1pPr>
              <a:buNone/>
              <a:defRPr/>
            </a:lvl1pPr>
          </a:lstStyle>
          <a:p>
            <a:r>
              <a:rPr lang="es-ES_tradnl" smtClean="0"/>
              <a:t>Arrastre la imagen al marcador de posición o haga clic en el icono para agregar</a:t>
            </a:r>
            <a:endParaRPr/>
          </a:p>
        </p:txBody>
      </p:sp>
      <p:sp>
        <p:nvSpPr>
          <p:cNvPr id="13" name="Picture Placeholder 12"/>
          <p:cNvSpPr>
            <a:spLocks noGrp="1"/>
          </p:cNvSpPr>
          <p:nvPr>
            <p:ph type="pic" sz="quarter" idx="14"/>
          </p:nvPr>
        </p:nvSpPr>
        <p:spPr>
          <a:xfrm>
            <a:off x="6802438" y="3779520"/>
            <a:ext cx="2057400" cy="1699260"/>
          </a:xfrm>
        </p:spPr>
        <p:txBody>
          <a:bodyPr/>
          <a:lstStyle>
            <a:lvl1pPr>
              <a:buNone/>
              <a:defRPr/>
            </a:lvl1pPr>
          </a:lstStyle>
          <a:p>
            <a:r>
              <a:rPr lang="es-ES_tradnl" smtClean="0"/>
              <a:t>Arrastre la imagen al marcador de posición o haga clic en el icono para agregar</a:t>
            </a:r>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3 imágenes con título">
    <p:spTree>
      <p:nvGrpSpPr>
        <p:cNvPr id="1" name=""/>
        <p:cNvGrpSpPr/>
        <p:nvPr/>
      </p:nvGrpSpPr>
      <p:grpSpPr>
        <a:xfrm>
          <a:off x="0" y="0"/>
          <a:ext cx="0" cy="0"/>
          <a:chOff x="0" y="0"/>
          <a:chExt cx="0" cy="0"/>
        </a:xfrm>
      </p:grpSpPr>
      <p:sp>
        <p:nvSpPr>
          <p:cNvPr id="8" name="Rectangle 7"/>
          <p:cNvSpPr/>
          <p:nvPr/>
        </p:nvSpPr>
        <p:spPr>
          <a:xfrm>
            <a:off x="282576" y="190500"/>
            <a:ext cx="4235450" cy="52876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a:p>
        </p:txBody>
      </p:sp>
      <p:sp>
        <p:nvSpPr>
          <p:cNvPr id="2" name="Title 1"/>
          <p:cNvSpPr>
            <a:spLocks noGrp="1"/>
          </p:cNvSpPr>
          <p:nvPr>
            <p:ph type="title"/>
          </p:nvPr>
        </p:nvSpPr>
        <p:spPr>
          <a:xfrm>
            <a:off x="380555" y="2143125"/>
            <a:ext cx="4016633" cy="968375"/>
          </a:xfrm>
        </p:spPr>
        <p:txBody>
          <a:bodyPr anchor="b">
            <a:normAutofit/>
          </a:bodyPr>
          <a:lstStyle>
            <a:lvl1pPr algn="l">
              <a:defRPr sz="2000" b="0">
                <a:solidFill>
                  <a:schemeClr val="bg1"/>
                </a:solidFill>
              </a:defRPr>
            </a:lvl1pPr>
          </a:lstStyle>
          <a:p>
            <a:r>
              <a:rPr lang="es-ES_tradnl" smtClean="0"/>
              <a:t>Clic para editar título</a:t>
            </a:r>
            <a:endParaRPr/>
          </a:p>
        </p:txBody>
      </p:sp>
      <p:sp>
        <p:nvSpPr>
          <p:cNvPr id="4" name="Text Placeholder 3"/>
          <p:cNvSpPr>
            <a:spLocks noGrp="1"/>
          </p:cNvSpPr>
          <p:nvPr>
            <p:ph type="body" sz="half" idx="2"/>
          </p:nvPr>
        </p:nvSpPr>
        <p:spPr>
          <a:xfrm>
            <a:off x="381094" y="3111501"/>
            <a:ext cx="4015304" cy="1993636"/>
          </a:xfrm>
        </p:spPr>
        <p:txBody>
          <a:bodyPr/>
          <a:lstStyle>
            <a:lvl1pPr marL="0" indent="0">
              <a:spcBef>
                <a:spcPts val="468"/>
              </a:spcBef>
              <a:buNone/>
              <a:defRPr sz="1100">
                <a:solidFill>
                  <a:schemeClr val="bg1"/>
                </a:solidFill>
              </a:defRPr>
            </a:lvl1pPr>
            <a:lvl2pPr marL="356616" indent="0">
              <a:buNone/>
              <a:defRPr sz="900"/>
            </a:lvl2pPr>
            <a:lvl3pPr marL="713232" indent="0">
              <a:buNone/>
              <a:defRPr sz="800"/>
            </a:lvl3pPr>
            <a:lvl4pPr marL="1069848" indent="0">
              <a:buNone/>
              <a:defRPr sz="700"/>
            </a:lvl4pPr>
            <a:lvl5pPr marL="1426464" indent="0">
              <a:buNone/>
              <a:defRPr sz="700"/>
            </a:lvl5pPr>
            <a:lvl6pPr marL="1783080" indent="0">
              <a:buNone/>
              <a:defRPr sz="700"/>
            </a:lvl6pPr>
            <a:lvl7pPr marL="2139696" indent="0">
              <a:buNone/>
              <a:defRPr sz="700"/>
            </a:lvl7pPr>
            <a:lvl8pPr marL="2496312" indent="0">
              <a:buNone/>
              <a:defRPr sz="700"/>
            </a:lvl8pPr>
            <a:lvl9pPr marL="2852928" indent="0">
              <a:buNone/>
              <a:defRPr sz="700"/>
            </a:lvl9pPr>
          </a:lstStyle>
          <a:p>
            <a:pPr lvl="0"/>
            <a:r>
              <a:rPr lang="es-ES_tradnl" smtClean="0"/>
              <a:t>Haga clic para modificar el estilo de texto del patrón</a:t>
            </a:r>
          </a:p>
        </p:txBody>
      </p:sp>
      <p:sp>
        <p:nvSpPr>
          <p:cNvPr id="5" name="Date Placeholder 4"/>
          <p:cNvSpPr>
            <a:spLocks noGrp="1"/>
          </p:cNvSpPr>
          <p:nvPr>
            <p:ph type="dt" sz="half" idx="10"/>
          </p:nvPr>
        </p:nvSpPr>
        <p:spPr>
          <a:xfrm>
            <a:off x="3048000" y="5196340"/>
            <a:ext cx="1348398" cy="304271"/>
          </a:xfrm>
        </p:spPr>
        <p:txBody>
          <a:bodyPr/>
          <a:lstStyle>
            <a:lvl1pPr>
              <a:defRPr>
                <a:solidFill>
                  <a:schemeClr val="bg1"/>
                </a:solidFill>
              </a:defRPr>
            </a:lvl1pPr>
          </a:lstStyle>
          <a:p>
            <a:fld id="{098C2E27-AC64-40F0-8314-0EFB038E1174}" type="datetimeFigureOut">
              <a:rPr lang="es-MX" smtClean="0"/>
              <a:t>02/10/2017</a:t>
            </a:fld>
            <a:endParaRPr lang="es-MX"/>
          </a:p>
        </p:txBody>
      </p:sp>
      <p:sp>
        <p:nvSpPr>
          <p:cNvPr id="6" name="Footer Placeholder 5"/>
          <p:cNvSpPr>
            <a:spLocks noGrp="1"/>
          </p:cNvSpPr>
          <p:nvPr>
            <p:ph type="ftr" sz="quarter" idx="11"/>
          </p:nvPr>
        </p:nvSpPr>
        <p:spPr>
          <a:xfrm>
            <a:off x="381096" y="5196340"/>
            <a:ext cx="2590705" cy="304271"/>
          </a:xfrm>
        </p:spPr>
        <p:txBody>
          <a:bodyPr/>
          <a:lstStyle>
            <a:lvl1pPr>
              <a:defRPr>
                <a:solidFill>
                  <a:schemeClr val="bg1"/>
                </a:solidFill>
              </a:defRPr>
            </a:lvl1pPr>
          </a:lstStyle>
          <a:p>
            <a:endParaRPr lang="es-MX"/>
          </a:p>
        </p:txBody>
      </p:sp>
      <p:sp>
        <p:nvSpPr>
          <p:cNvPr id="7" name="Slide Number Placeholder 6"/>
          <p:cNvSpPr>
            <a:spLocks noGrp="1"/>
          </p:cNvSpPr>
          <p:nvPr>
            <p:ph type="sldNum" sz="quarter" idx="12"/>
          </p:nvPr>
        </p:nvSpPr>
        <p:spPr/>
        <p:txBody>
          <a:bodyPr/>
          <a:lstStyle/>
          <a:p>
            <a:fld id="{02BA4C90-18F9-40C8-B078-D2902281D9CA}" type="slidenum">
              <a:rPr lang="es-MX" smtClean="0"/>
              <a:t>‹Nº›</a:t>
            </a:fld>
            <a:endParaRPr lang="es-MX"/>
          </a:p>
        </p:txBody>
      </p:sp>
      <p:sp>
        <p:nvSpPr>
          <p:cNvPr id="9" name="TextBox 8"/>
          <p:cNvSpPr txBox="1"/>
          <p:nvPr/>
        </p:nvSpPr>
        <p:spPr>
          <a:xfrm>
            <a:off x="424892" y="145678"/>
            <a:ext cx="413309" cy="646331"/>
          </a:xfrm>
          <a:prstGeom prst="rect">
            <a:avLst/>
          </a:prstGeom>
          <a:noFill/>
        </p:spPr>
        <p:txBody>
          <a:bodyPr wrap="square" lIns="0" tIns="0" rIns="0" bIns="0" rtlCol="0">
            <a:spAutoFit/>
          </a:bodyPr>
          <a:lstStyle/>
          <a:p>
            <a:r>
              <a:rPr sz="4200" b="1">
                <a:solidFill>
                  <a:schemeClr val="accent1">
                    <a:lumMod val="60000"/>
                    <a:lumOff val="40000"/>
                  </a:schemeClr>
                </a:solidFill>
              </a:rPr>
              <a:t>+</a:t>
            </a:r>
          </a:p>
        </p:txBody>
      </p:sp>
      <p:sp>
        <p:nvSpPr>
          <p:cNvPr id="10" name="Rectangle 9"/>
          <p:cNvSpPr/>
          <p:nvPr/>
        </p:nvSpPr>
        <p:spPr>
          <a:xfrm>
            <a:off x="6802438" y="190500"/>
            <a:ext cx="2057400" cy="169926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a:p>
        </p:txBody>
      </p:sp>
      <p:sp>
        <p:nvSpPr>
          <p:cNvPr id="11" name="Rectangle 10"/>
          <p:cNvSpPr/>
          <p:nvPr/>
        </p:nvSpPr>
        <p:spPr>
          <a:xfrm>
            <a:off x="4624388" y="3778938"/>
            <a:ext cx="2057400" cy="16992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a:p>
        </p:txBody>
      </p:sp>
      <p:sp>
        <p:nvSpPr>
          <p:cNvPr id="12" name="Picture Placeholder 12"/>
          <p:cNvSpPr>
            <a:spLocks noGrp="1"/>
          </p:cNvSpPr>
          <p:nvPr>
            <p:ph type="pic" sz="quarter" idx="13"/>
          </p:nvPr>
        </p:nvSpPr>
        <p:spPr>
          <a:xfrm>
            <a:off x="4624388" y="190500"/>
            <a:ext cx="2057400" cy="1699260"/>
          </a:xfrm>
        </p:spPr>
        <p:txBody>
          <a:bodyPr/>
          <a:lstStyle>
            <a:lvl1pPr>
              <a:buNone/>
              <a:defRPr/>
            </a:lvl1pPr>
          </a:lstStyle>
          <a:p>
            <a:r>
              <a:rPr lang="es-ES_tradnl" smtClean="0"/>
              <a:t>Arrastre la imagen al marcador de posición o haga clic en el icono para agregar</a:t>
            </a:r>
            <a:endParaRPr/>
          </a:p>
        </p:txBody>
      </p:sp>
      <p:sp>
        <p:nvSpPr>
          <p:cNvPr id="13" name="Picture Placeholder 12"/>
          <p:cNvSpPr>
            <a:spLocks noGrp="1"/>
          </p:cNvSpPr>
          <p:nvPr>
            <p:ph type="pic" sz="quarter" idx="14"/>
          </p:nvPr>
        </p:nvSpPr>
        <p:spPr>
          <a:xfrm>
            <a:off x="4624388" y="1984719"/>
            <a:ext cx="2057400" cy="1699260"/>
          </a:xfrm>
        </p:spPr>
        <p:txBody>
          <a:bodyPr/>
          <a:lstStyle>
            <a:lvl1pPr>
              <a:buNone/>
              <a:defRPr/>
            </a:lvl1pPr>
          </a:lstStyle>
          <a:p>
            <a:r>
              <a:rPr lang="es-ES_tradnl" smtClean="0"/>
              <a:t>Arrastre la imagen al marcador de posición o haga clic en el icono para agregar</a:t>
            </a:r>
            <a:endParaRPr/>
          </a:p>
        </p:txBody>
      </p:sp>
      <p:sp>
        <p:nvSpPr>
          <p:cNvPr id="14" name="Picture Placeholder 12"/>
          <p:cNvSpPr>
            <a:spLocks noGrp="1"/>
          </p:cNvSpPr>
          <p:nvPr>
            <p:ph type="pic" sz="quarter" idx="15"/>
          </p:nvPr>
        </p:nvSpPr>
        <p:spPr>
          <a:xfrm>
            <a:off x="6803136" y="1984718"/>
            <a:ext cx="2057400" cy="3489960"/>
          </a:xfrm>
        </p:spPr>
        <p:txBody>
          <a:bodyPr/>
          <a:lstStyle>
            <a:lvl1pPr>
              <a:buNone/>
              <a:defRPr/>
            </a:lvl1pPr>
          </a:lstStyle>
          <a:p>
            <a:r>
              <a:rPr lang="es-ES_tradnl" smtClean="0"/>
              <a:t>Arrastre la imagen al marcador de posición o haga clic en el icono para agregar</a:t>
            </a:r>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 imágenes con título, alternativo">
    <p:spTree>
      <p:nvGrpSpPr>
        <p:cNvPr id="1" name=""/>
        <p:cNvGrpSpPr/>
        <p:nvPr/>
      </p:nvGrpSpPr>
      <p:grpSpPr>
        <a:xfrm>
          <a:off x="0" y="0"/>
          <a:ext cx="0" cy="0"/>
          <a:chOff x="0" y="0"/>
          <a:chExt cx="0" cy="0"/>
        </a:xfrm>
      </p:grpSpPr>
      <p:sp>
        <p:nvSpPr>
          <p:cNvPr id="11" name="Rectangle 10"/>
          <p:cNvSpPr/>
          <p:nvPr/>
        </p:nvSpPr>
        <p:spPr>
          <a:xfrm>
            <a:off x="8166847" y="235478"/>
            <a:ext cx="685800" cy="2518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a:p>
        </p:txBody>
      </p:sp>
      <p:sp>
        <p:nvSpPr>
          <p:cNvPr id="2" name="Title 1"/>
          <p:cNvSpPr>
            <a:spLocks noGrp="1"/>
          </p:cNvSpPr>
          <p:nvPr>
            <p:ph type="title"/>
          </p:nvPr>
        </p:nvSpPr>
        <p:spPr>
          <a:xfrm>
            <a:off x="4953000" y="2603500"/>
            <a:ext cx="3108960" cy="726282"/>
          </a:xfrm>
        </p:spPr>
        <p:txBody>
          <a:bodyPr anchor="b">
            <a:normAutofit/>
          </a:bodyPr>
          <a:lstStyle>
            <a:lvl1pPr algn="l">
              <a:defRPr sz="2000" b="0"/>
            </a:lvl1pPr>
          </a:lstStyle>
          <a:p>
            <a:r>
              <a:rPr lang="es-ES_tradnl" smtClean="0"/>
              <a:t>Clic para editar título</a:t>
            </a:r>
            <a:endParaRPr/>
          </a:p>
        </p:txBody>
      </p:sp>
      <p:sp>
        <p:nvSpPr>
          <p:cNvPr id="3" name="Picture Placeholder 2"/>
          <p:cNvSpPr>
            <a:spLocks noGrp="1"/>
          </p:cNvSpPr>
          <p:nvPr>
            <p:ph type="pic" idx="1"/>
          </p:nvPr>
        </p:nvSpPr>
        <p:spPr>
          <a:xfrm>
            <a:off x="277906" y="1971040"/>
            <a:ext cx="4240119" cy="3489960"/>
          </a:xfrm>
        </p:spPr>
        <p:txBody>
          <a:bodyPr/>
          <a:lstStyle>
            <a:lvl1pPr marL="0" indent="0">
              <a:buNone/>
              <a:defRPr sz="2500"/>
            </a:lvl1pPr>
            <a:lvl2pPr marL="356616" indent="0">
              <a:buNone/>
              <a:defRPr sz="2200"/>
            </a:lvl2pPr>
            <a:lvl3pPr marL="713232" indent="0">
              <a:buNone/>
              <a:defRPr sz="1900"/>
            </a:lvl3pPr>
            <a:lvl4pPr marL="1069848" indent="0">
              <a:buNone/>
              <a:defRPr sz="1600"/>
            </a:lvl4pPr>
            <a:lvl5pPr marL="1426464" indent="0">
              <a:buNone/>
              <a:defRPr sz="1600"/>
            </a:lvl5pPr>
            <a:lvl6pPr marL="1783080" indent="0">
              <a:buNone/>
              <a:defRPr sz="1600"/>
            </a:lvl6pPr>
            <a:lvl7pPr marL="2139696" indent="0">
              <a:buNone/>
              <a:defRPr sz="1600"/>
            </a:lvl7pPr>
            <a:lvl8pPr marL="2496312" indent="0">
              <a:buNone/>
              <a:defRPr sz="1600"/>
            </a:lvl8pPr>
            <a:lvl9pPr marL="2852928" indent="0">
              <a:buNone/>
              <a:defRPr sz="1600"/>
            </a:lvl9pPr>
          </a:lstStyle>
          <a:p>
            <a:r>
              <a:rPr lang="es-ES_tradnl" smtClean="0"/>
              <a:t>Arrastre la imagen al marcador de posición o haga clic en el icono para agregar</a:t>
            </a:r>
            <a:endParaRPr/>
          </a:p>
        </p:txBody>
      </p:sp>
      <p:sp>
        <p:nvSpPr>
          <p:cNvPr id="4" name="Text Placeholder 3"/>
          <p:cNvSpPr>
            <a:spLocks noGrp="1"/>
          </p:cNvSpPr>
          <p:nvPr>
            <p:ph type="body" sz="half" idx="2"/>
          </p:nvPr>
        </p:nvSpPr>
        <p:spPr>
          <a:xfrm>
            <a:off x="4953000" y="3329781"/>
            <a:ext cx="3108960" cy="1789907"/>
          </a:xfrm>
        </p:spPr>
        <p:txBody>
          <a:bodyPr/>
          <a:lstStyle>
            <a:lvl1pPr marL="0" indent="0">
              <a:spcBef>
                <a:spcPts val="468"/>
              </a:spcBef>
              <a:buNone/>
              <a:defRPr sz="1100"/>
            </a:lvl1pPr>
            <a:lvl2pPr marL="356616" indent="0">
              <a:buNone/>
              <a:defRPr sz="900"/>
            </a:lvl2pPr>
            <a:lvl3pPr marL="713232" indent="0">
              <a:buNone/>
              <a:defRPr sz="800"/>
            </a:lvl3pPr>
            <a:lvl4pPr marL="1069848" indent="0">
              <a:buNone/>
              <a:defRPr sz="700"/>
            </a:lvl4pPr>
            <a:lvl5pPr marL="1426464" indent="0">
              <a:buNone/>
              <a:defRPr sz="700"/>
            </a:lvl5pPr>
            <a:lvl6pPr marL="1783080" indent="0">
              <a:buNone/>
              <a:defRPr sz="700"/>
            </a:lvl6pPr>
            <a:lvl7pPr marL="2139696" indent="0">
              <a:buNone/>
              <a:defRPr sz="700"/>
            </a:lvl7pPr>
            <a:lvl8pPr marL="2496312" indent="0">
              <a:buNone/>
              <a:defRPr sz="700"/>
            </a:lvl8pPr>
            <a:lvl9pPr marL="2852928" indent="0">
              <a:buNone/>
              <a:defRPr sz="700"/>
            </a:lvl9pPr>
          </a:lstStyle>
          <a:p>
            <a:pPr lvl="0"/>
            <a:r>
              <a:rPr lang="es-ES_tradnl" smtClean="0"/>
              <a:t>Haga clic para modificar el estilo de texto del patrón</a:t>
            </a:r>
          </a:p>
        </p:txBody>
      </p:sp>
      <p:sp>
        <p:nvSpPr>
          <p:cNvPr id="5" name="Date Placeholder 4"/>
          <p:cNvSpPr>
            <a:spLocks noGrp="1"/>
          </p:cNvSpPr>
          <p:nvPr>
            <p:ph type="dt" sz="half" idx="10"/>
          </p:nvPr>
        </p:nvSpPr>
        <p:spPr>
          <a:xfrm>
            <a:off x="7391400" y="5352989"/>
            <a:ext cx="1537447" cy="304271"/>
          </a:xfrm>
        </p:spPr>
        <p:txBody>
          <a:bodyPr/>
          <a:lstStyle/>
          <a:p>
            <a:fld id="{098C2E27-AC64-40F0-8314-0EFB038E1174}" type="datetimeFigureOut">
              <a:rPr lang="es-MX" smtClean="0"/>
              <a:t>02/10/2017</a:t>
            </a:fld>
            <a:endParaRPr lang="es-MX"/>
          </a:p>
        </p:txBody>
      </p:sp>
      <p:sp>
        <p:nvSpPr>
          <p:cNvPr id="6" name="Footer Placeholder 5"/>
          <p:cNvSpPr>
            <a:spLocks noGrp="1"/>
          </p:cNvSpPr>
          <p:nvPr>
            <p:ph type="ftr" sz="quarter" idx="11"/>
          </p:nvPr>
        </p:nvSpPr>
        <p:spPr>
          <a:xfrm>
            <a:off x="4191001" y="5352989"/>
            <a:ext cx="3005138" cy="304271"/>
          </a:xfrm>
        </p:spPr>
        <p:txBody>
          <a:bodyPr/>
          <a:lstStyle/>
          <a:p>
            <a:endParaRPr lang="es-MX"/>
          </a:p>
        </p:txBody>
      </p:sp>
      <p:sp>
        <p:nvSpPr>
          <p:cNvPr id="7" name="Slide Number Placeholder 6"/>
          <p:cNvSpPr>
            <a:spLocks noGrp="1"/>
          </p:cNvSpPr>
          <p:nvPr>
            <p:ph type="sldNum" sz="quarter" idx="12"/>
          </p:nvPr>
        </p:nvSpPr>
        <p:spPr/>
        <p:txBody>
          <a:bodyPr/>
          <a:lstStyle/>
          <a:p>
            <a:fld id="{02BA4C90-18F9-40C8-B078-D2902281D9CA}" type="slidenum">
              <a:rPr lang="es-MX" smtClean="0"/>
              <a:t>‹Nº›</a:t>
            </a:fld>
            <a:endParaRPr lang="es-MX"/>
          </a:p>
        </p:txBody>
      </p:sp>
      <p:sp>
        <p:nvSpPr>
          <p:cNvPr id="10" name="TextBox 9"/>
          <p:cNvSpPr txBox="1"/>
          <p:nvPr/>
        </p:nvSpPr>
        <p:spPr>
          <a:xfrm>
            <a:off x="4750362" y="2808942"/>
            <a:ext cx="220568" cy="292388"/>
          </a:xfrm>
          <a:prstGeom prst="rect">
            <a:avLst/>
          </a:prstGeom>
          <a:noFill/>
        </p:spPr>
        <p:txBody>
          <a:bodyPr wrap="square" lIns="0" tIns="0" rIns="0" bIns="0" rtlCol="0">
            <a:spAutoFit/>
          </a:bodyPr>
          <a:lstStyle/>
          <a:p>
            <a:r>
              <a:rPr sz="19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277905" y="190500"/>
            <a:ext cx="2057400" cy="1699260"/>
          </a:xfrm>
        </p:spPr>
        <p:txBody>
          <a:bodyPr/>
          <a:lstStyle>
            <a:lvl1pPr>
              <a:buNone/>
              <a:defRPr/>
            </a:lvl1pPr>
          </a:lstStyle>
          <a:p>
            <a:r>
              <a:rPr lang="es-ES_tradnl" smtClean="0"/>
              <a:t>Arrastre la imagen al marcador de posición o haga clic en el icono para agregar</a:t>
            </a:r>
            <a:endParaRPr/>
          </a:p>
        </p:txBody>
      </p:sp>
      <p:sp>
        <p:nvSpPr>
          <p:cNvPr id="15" name="Picture Placeholder 12"/>
          <p:cNvSpPr>
            <a:spLocks noGrp="1"/>
          </p:cNvSpPr>
          <p:nvPr>
            <p:ph type="pic" sz="quarter" idx="14"/>
          </p:nvPr>
        </p:nvSpPr>
        <p:spPr>
          <a:xfrm>
            <a:off x="2460625" y="190500"/>
            <a:ext cx="2057400" cy="1699260"/>
          </a:xfrm>
        </p:spPr>
        <p:txBody>
          <a:bodyPr/>
          <a:lstStyle>
            <a:lvl1pPr>
              <a:buNone/>
              <a:defRPr/>
            </a:lvl1pPr>
          </a:lstStyle>
          <a:p>
            <a:r>
              <a:rPr lang="es-ES_tradnl" smtClean="0"/>
              <a:t>Arrastre la imagen al marcador de posición o haga clic en el icono para agregar</a:t>
            </a:r>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ítulo y texto vertical">
    <p:spTree>
      <p:nvGrpSpPr>
        <p:cNvPr id="1" name=""/>
        <p:cNvGrpSpPr/>
        <p:nvPr/>
      </p:nvGrpSpPr>
      <p:grpSpPr>
        <a:xfrm>
          <a:off x="0" y="0"/>
          <a:ext cx="0" cy="0"/>
          <a:chOff x="0" y="0"/>
          <a:chExt cx="0" cy="0"/>
        </a:xfrm>
      </p:grpSpPr>
      <p:sp>
        <p:nvSpPr>
          <p:cNvPr id="7" name="Rectangle 6"/>
          <p:cNvSpPr/>
          <p:nvPr/>
        </p:nvSpPr>
        <p:spPr>
          <a:xfrm>
            <a:off x="8166847" y="235478"/>
            <a:ext cx="685800" cy="133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a:p>
        </p:txBody>
      </p:sp>
      <p:sp>
        <p:nvSpPr>
          <p:cNvPr id="9" name="TextBox 8"/>
          <p:cNvSpPr txBox="1"/>
          <p:nvPr/>
        </p:nvSpPr>
        <p:spPr>
          <a:xfrm>
            <a:off x="223186" y="190500"/>
            <a:ext cx="260909" cy="430887"/>
          </a:xfrm>
          <a:prstGeom prst="rect">
            <a:avLst/>
          </a:prstGeom>
          <a:noFill/>
        </p:spPr>
        <p:txBody>
          <a:bodyPr wrap="square" lIns="0" tIns="0" rIns="0" bIns="0" rtlCol="0">
            <a:spAutoFit/>
          </a:bodyPr>
          <a:lstStyle/>
          <a:p>
            <a:r>
              <a:rPr sz="2800" b="1">
                <a:solidFill>
                  <a:schemeClr val="accent1">
                    <a:lumMod val="60000"/>
                    <a:lumOff val="40000"/>
                  </a:schemeClr>
                </a:solidFill>
              </a:rPr>
              <a:t>+</a:t>
            </a:r>
          </a:p>
        </p:txBody>
      </p:sp>
      <p:sp>
        <p:nvSpPr>
          <p:cNvPr id="2" name="Title 1"/>
          <p:cNvSpPr>
            <a:spLocks noGrp="1"/>
          </p:cNvSpPr>
          <p:nvPr>
            <p:ph type="title"/>
          </p:nvPr>
        </p:nvSpPr>
        <p:spPr/>
        <p:txBody>
          <a:bodyPr/>
          <a:lstStyle/>
          <a:p>
            <a:r>
              <a:rPr lang="es-ES_tradnl" smtClean="0"/>
              <a:t>Clic para editar título</a:t>
            </a:r>
            <a:endParaRPr/>
          </a:p>
        </p:txBody>
      </p:sp>
      <p:sp>
        <p:nvSpPr>
          <p:cNvPr id="3" name="Vertical Text Placeholder 2"/>
          <p:cNvSpPr>
            <a:spLocks noGrp="1"/>
          </p:cNvSpPr>
          <p:nvPr>
            <p:ph type="body" orient="vert" idx="1"/>
          </p:nvPr>
        </p:nvSpPr>
        <p:spPr/>
        <p:txBody>
          <a:bodyPr vert="eaVert"/>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098C2E27-AC64-40F0-8314-0EFB038E1174}" type="datetimeFigureOut">
              <a:rPr lang="es-MX" smtClean="0"/>
              <a:t>02/10/2017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2BA4C90-18F9-40C8-B078-D2902281D9CA}"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ítulo y objetos">
    <p:spTree>
      <p:nvGrpSpPr>
        <p:cNvPr id="1" name=""/>
        <p:cNvGrpSpPr/>
        <p:nvPr/>
      </p:nvGrpSpPr>
      <p:grpSpPr>
        <a:xfrm>
          <a:off x="0" y="0"/>
          <a:ext cx="0" cy="0"/>
          <a:chOff x="0" y="0"/>
          <a:chExt cx="0" cy="0"/>
        </a:xfrm>
      </p:grpSpPr>
      <p:sp>
        <p:nvSpPr>
          <p:cNvPr id="7" name="Rectangle 6"/>
          <p:cNvSpPr/>
          <p:nvPr/>
        </p:nvSpPr>
        <p:spPr>
          <a:xfrm>
            <a:off x="8210551" y="235478"/>
            <a:ext cx="642097" cy="133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a:p>
        </p:txBody>
      </p:sp>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idx="1"/>
          </p:nvPr>
        </p:nvSpPr>
        <p:spPr/>
        <p:txBody>
          <a:bodyPr/>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098C2E27-AC64-40F0-8314-0EFB038E1174}" type="datetimeFigureOut">
              <a:rPr lang="es-MX" smtClean="0"/>
              <a:t>02/10/2017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2BA4C90-18F9-40C8-B078-D2902281D9CA}" type="slidenum">
              <a:rPr lang="es-MX" smtClean="0"/>
              <a:t>‹Nº›</a:t>
            </a:fld>
            <a:endParaRPr lang="es-MX"/>
          </a:p>
        </p:txBody>
      </p:sp>
      <p:sp>
        <p:nvSpPr>
          <p:cNvPr id="9" name="TextBox 8"/>
          <p:cNvSpPr txBox="1"/>
          <p:nvPr/>
        </p:nvSpPr>
        <p:spPr>
          <a:xfrm>
            <a:off x="223186" y="190500"/>
            <a:ext cx="260909" cy="430887"/>
          </a:xfrm>
          <a:prstGeom prst="rect">
            <a:avLst/>
          </a:prstGeom>
          <a:noFill/>
        </p:spPr>
        <p:txBody>
          <a:bodyPr wrap="square" lIns="0" tIns="0" rIns="0" bIns="0" rtlCol="0">
            <a:spAutoFit/>
          </a:bodyPr>
          <a:lstStyle/>
          <a:p>
            <a:r>
              <a:rPr sz="2800" b="1">
                <a:solidFill>
                  <a:schemeClr val="accent1">
                    <a:lumMod val="60000"/>
                    <a:lumOff val="40000"/>
                  </a:schemeClr>
                </a:solidFill>
              </a:rPr>
              <a:t>+</a:t>
            </a:r>
          </a:p>
        </p:txBody>
      </p:sp>
      <p:sp>
        <p:nvSpPr>
          <p:cNvPr id="10" name="Rectangle 9"/>
          <p:cNvSpPr/>
          <p:nvPr/>
        </p:nvSpPr>
        <p:spPr>
          <a:xfrm>
            <a:off x="8068235" y="235478"/>
            <a:ext cx="91440" cy="1333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ítulo vertical y texto">
    <p:spTree>
      <p:nvGrpSpPr>
        <p:cNvPr id="1" name=""/>
        <p:cNvGrpSpPr/>
        <p:nvPr/>
      </p:nvGrpSpPr>
      <p:grpSpPr>
        <a:xfrm>
          <a:off x="0" y="0"/>
          <a:ext cx="0" cy="0"/>
          <a:chOff x="0" y="0"/>
          <a:chExt cx="0" cy="0"/>
        </a:xfrm>
      </p:grpSpPr>
      <p:sp>
        <p:nvSpPr>
          <p:cNvPr id="10" name="Rectangle 9"/>
          <p:cNvSpPr/>
          <p:nvPr/>
        </p:nvSpPr>
        <p:spPr>
          <a:xfrm>
            <a:off x="8166847" y="235478"/>
            <a:ext cx="685800" cy="2518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a:p>
        </p:txBody>
      </p:sp>
      <p:sp>
        <p:nvSpPr>
          <p:cNvPr id="2" name="Vertical Title 1"/>
          <p:cNvSpPr>
            <a:spLocks noGrp="1"/>
          </p:cNvSpPr>
          <p:nvPr>
            <p:ph type="title" orient="vert"/>
          </p:nvPr>
        </p:nvSpPr>
        <p:spPr>
          <a:xfrm>
            <a:off x="7995772" y="795619"/>
            <a:ext cx="681318" cy="4309518"/>
          </a:xfrm>
        </p:spPr>
        <p:txBody>
          <a:bodyPr vert="eaVert" anchor="t" anchorCtr="0"/>
          <a:lstStyle/>
          <a:p>
            <a:r>
              <a:rPr lang="es-ES_tradnl" smtClean="0"/>
              <a:t>Clic para editar título</a:t>
            </a:r>
            <a:endParaRPr/>
          </a:p>
        </p:txBody>
      </p:sp>
      <p:sp>
        <p:nvSpPr>
          <p:cNvPr id="3" name="Vertical Text Placeholder 2"/>
          <p:cNvSpPr>
            <a:spLocks noGrp="1"/>
          </p:cNvSpPr>
          <p:nvPr>
            <p:ph type="body" orient="vert" idx="1"/>
          </p:nvPr>
        </p:nvSpPr>
        <p:spPr>
          <a:xfrm>
            <a:off x="457200" y="798965"/>
            <a:ext cx="6858000" cy="4320724"/>
          </a:xfrm>
        </p:spPr>
        <p:txBody>
          <a:bodyPr vert="eaVert"/>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098C2E27-AC64-40F0-8314-0EFB038E1174}" type="datetimeFigureOut">
              <a:rPr lang="es-MX" smtClean="0"/>
              <a:t>02/10/2017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2BA4C90-18F9-40C8-B078-D2902281D9CA}" type="slidenum">
              <a:rPr lang="es-MX" smtClean="0"/>
              <a:t>‹Nº›</a:t>
            </a:fld>
            <a:endParaRPr lang="es-MX"/>
          </a:p>
        </p:txBody>
      </p:sp>
      <p:sp>
        <p:nvSpPr>
          <p:cNvPr id="9" name="TextBox 8"/>
          <p:cNvSpPr txBox="1"/>
          <p:nvPr/>
        </p:nvSpPr>
        <p:spPr>
          <a:xfrm rot="16200000">
            <a:off x="8614855" y="483446"/>
            <a:ext cx="217424" cy="430887"/>
          </a:xfrm>
          <a:prstGeom prst="rect">
            <a:avLst/>
          </a:prstGeom>
          <a:noFill/>
        </p:spPr>
        <p:txBody>
          <a:bodyPr wrap="square" lIns="0" tIns="0" rIns="0" bIns="0" rtlCol="0">
            <a:spAutoFit/>
          </a:bodyPr>
          <a:lstStyle/>
          <a:p>
            <a:r>
              <a:rPr sz="2800" b="1">
                <a:solidFill>
                  <a:schemeClr val="accent1">
                    <a:lumMod val="60000"/>
                    <a:lumOff val="40000"/>
                  </a:schemeClr>
                </a:solidFill>
              </a:rPr>
              <a:t>+</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ítulo y objetos, alternativo">
    <p:spTree>
      <p:nvGrpSpPr>
        <p:cNvPr id="1" name=""/>
        <p:cNvGrpSpPr/>
        <p:nvPr/>
      </p:nvGrpSpPr>
      <p:grpSpPr>
        <a:xfrm>
          <a:off x="0" y="0"/>
          <a:ext cx="0" cy="0"/>
          <a:chOff x="0" y="0"/>
          <a:chExt cx="0" cy="0"/>
        </a:xfrm>
      </p:grpSpPr>
      <p:sp>
        <p:nvSpPr>
          <p:cNvPr id="7" name="Rectangle 6"/>
          <p:cNvSpPr/>
          <p:nvPr/>
        </p:nvSpPr>
        <p:spPr>
          <a:xfrm>
            <a:off x="8166847" y="235478"/>
            <a:ext cx="685800" cy="133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a:p>
        </p:txBody>
      </p:sp>
      <p:sp>
        <p:nvSpPr>
          <p:cNvPr id="2" name="Title 1"/>
          <p:cNvSpPr>
            <a:spLocks noGrp="1"/>
          </p:cNvSpPr>
          <p:nvPr>
            <p:ph type="title"/>
          </p:nvPr>
        </p:nvSpPr>
        <p:spPr>
          <a:xfrm>
            <a:off x="498475" y="112059"/>
            <a:ext cx="7556313" cy="829235"/>
          </a:xfrm>
        </p:spPr>
        <p:txBody>
          <a:bodyPr anchor="b" anchorCtr="0"/>
          <a:lstStyle/>
          <a:p>
            <a:r>
              <a:rPr lang="es-ES_tradnl" smtClean="0"/>
              <a:t>Clic para editar título</a:t>
            </a:r>
            <a:endParaRPr/>
          </a:p>
        </p:txBody>
      </p:sp>
      <p:sp>
        <p:nvSpPr>
          <p:cNvPr id="3" name="Content Placeholder 2"/>
          <p:cNvSpPr>
            <a:spLocks noGrp="1"/>
          </p:cNvSpPr>
          <p:nvPr>
            <p:ph idx="1"/>
          </p:nvPr>
        </p:nvSpPr>
        <p:spPr/>
        <p:txBody>
          <a:bodyPr/>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098C2E27-AC64-40F0-8314-0EFB038E1174}" type="datetimeFigureOut">
              <a:rPr lang="es-MX" smtClean="0"/>
              <a:t>02/10/2017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2BA4C90-18F9-40C8-B078-D2902281D9CA}" type="slidenum">
              <a:rPr lang="es-MX" smtClean="0"/>
              <a:t>‹Nº›</a:t>
            </a:fld>
            <a:endParaRPr lang="es-MX"/>
          </a:p>
        </p:txBody>
      </p:sp>
      <p:sp>
        <p:nvSpPr>
          <p:cNvPr id="9" name="TextBox 8"/>
          <p:cNvSpPr txBox="1"/>
          <p:nvPr/>
        </p:nvSpPr>
        <p:spPr>
          <a:xfrm>
            <a:off x="223186" y="190500"/>
            <a:ext cx="260909" cy="430887"/>
          </a:xfrm>
          <a:prstGeom prst="rect">
            <a:avLst/>
          </a:prstGeom>
          <a:noFill/>
        </p:spPr>
        <p:txBody>
          <a:bodyPr wrap="square" lIns="0" tIns="0" rIns="0" bIns="0" rtlCol="0">
            <a:spAutoFit/>
          </a:bodyPr>
          <a:lstStyle/>
          <a:p>
            <a:r>
              <a:rPr sz="2800" b="1">
                <a:solidFill>
                  <a:schemeClr val="accent1">
                    <a:lumMod val="60000"/>
                    <a:lumOff val="40000"/>
                  </a:schemeClr>
                </a:solidFill>
              </a:rPr>
              <a:t>+</a:t>
            </a:r>
          </a:p>
        </p:txBody>
      </p:sp>
      <p:sp>
        <p:nvSpPr>
          <p:cNvPr id="10" name="Text Placeholder 3"/>
          <p:cNvSpPr>
            <a:spLocks noGrp="1"/>
          </p:cNvSpPr>
          <p:nvPr>
            <p:ph type="body" sz="half" idx="2"/>
          </p:nvPr>
        </p:nvSpPr>
        <p:spPr>
          <a:xfrm>
            <a:off x="498519" y="941294"/>
            <a:ext cx="7558960" cy="645583"/>
          </a:xfrm>
        </p:spPr>
        <p:txBody>
          <a:bodyPr vert="horz" lIns="71323" tIns="35662" rIns="71323" bIns="35662" rtlCol="0" anchor="t" anchorCtr="0">
            <a:noAutofit/>
          </a:bodyPr>
          <a:lstStyle>
            <a:lvl1pPr marL="0" indent="0">
              <a:buNone/>
              <a:defRPr kumimoji="0" sz="1900" b="0" i="0" u="none" strike="noStrike" kern="1200" cap="none" spc="0" normalizeH="0" baseline="0">
                <a:ln>
                  <a:noFill/>
                </a:ln>
                <a:solidFill>
                  <a:schemeClr val="accent3"/>
                </a:solidFill>
                <a:effectLst/>
                <a:uLnTx/>
                <a:uFillTx/>
                <a:latin typeface="+mj-lt"/>
                <a:ea typeface="+mj-ea"/>
                <a:cs typeface="+mj-cs"/>
              </a:defRPr>
            </a:lvl1pPr>
            <a:lvl2pPr marL="356616" indent="0">
              <a:buNone/>
              <a:defRPr sz="900"/>
            </a:lvl2pPr>
            <a:lvl3pPr marL="713232" indent="0">
              <a:buNone/>
              <a:defRPr sz="800"/>
            </a:lvl3pPr>
            <a:lvl4pPr marL="1069848" indent="0">
              <a:buNone/>
              <a:defRPr sz="700"/>
            </a:lvl4pPr>
            <a:lvl5pPr marL="1426464" indent="0">
              <a:buNone/>
              <a:defRPr sz="700"/>
            </a:lvl5pPr>
            <a:lvl6pPr marL="1783080" indent="0">
              <a:buNone/>
              <a:defRPr sz="700"/>
            </a:lvl6pPr>
            <a:lvl7pPr marL="2139696" indent="0">
              <a:buNone/>
              <a:defRPr sz="700"/>
            </a:lvl7pPr>
            <a:lvl8pPr marL="2496312" indent="0">
              <a:buNone/>
              <a:defRPr sz="700"/>
            </a:lvl8pPr>
            <a:lvl9pPr marL="2852928" indent="0">
              <a:buNone/>
              <a:defRPr sz="700"/>
            </a:lvl9pPr>
          </a:lstStyle>
          <a:p>
            <a:pPr marL="0" marR="0" lvl="0" indent="0" algn="l" defTabSz="713232" rtl="0" eaLnBrk="1" fontAlgn="auto" latinLnBrk="0" hangingPunct="1">
              <a:lnSpc>
                <a:spcPct val="100000"/>
              </a:lnSpc>
              <a:spcBef>
                <a:spcPct val="0"/>
              </a:spcBef>
              <a:spcAft>
                <a:spcPts val="0"/>
              </a:spcAft>
              <a:buClrTx/>
              <a:buSzTx/>
              <a:buFontTx/>
              <a:buNone/>
              <a:tabLst/>
              <a:defRPr/>
            </a:pPr>
            <a:r>
              <a:rPr lang="es-ES_tradnl" smtClean="0"/>
              <a:t>Haga clic para modificar el estilo de texto del patrón</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Diapositiva de título con 2 imágen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3853890"/>
            <a:ext cx="4038600" cy="777875"/>
          </a:xfrm>
        </p:spPr>
        <p:txBody>
          <a:bodyPr>
            <a:normAutofit/>
          </a:bodyPr>
          <a:lstStyle>
            <a:lvl1pPr>
              <a:defRPr sz="2200"/>
            </a:lvl1pPr>
          </a:lstStyle>
          <a:p>
            <a:r>
              <a:rPr lang="es-ES_tradnl" smtClean="0"/>
              <a:t>Clic para editar título</a:t>
            </a:r>
            <a:endParaRPr/>
          </a:p>
        </p:txBody>
      </p:sp>
      <p:sp>
        <p:nvSpPr>
          <p:cNvPr id="3" name="Subtitle 2"/>
          <p:cNvSpPr>
            <a:spLocks noGrp="1"/>
          </p:cNvSpPr>
          <p:nvPr>
            <p:ph type="subTitle" idx="1"/>
          </p:nvPr>
        </p:nvSpPr>
        <p:spPr>
          <a:xfrm>
            <a:off x="4800600" y="4635501"/>
            <a:ext cx="4038600" cy="623794"/>
          </a:xfrm>
        </p:spPr>
        <p:txBody>
          <a:bodyPr>
            <a:normAutofit/>
          </a:bodyPr>
          <a:lstStyle>
            <a:lvl1pPr marL="0" indent="0" algn="l">
              <a:spcBef>
                <a:spcPts val="234"/>
              </a:spcBef>
              <a:buNone/>
              <a:defRPr sz="1100">
                <a:solidFill>
                  <a:schemeClr val="tx1">
                    <a:tint val="75000"/>
                  </a:schemeClr>
                </a:solidFill>
              </a:defRPr>
            </a:lvl1pPr>
            <a:lvl2pPr marL="356616" indent="0" algn="ctr">
              <a:buNone/>
              <a:defRPr>
                <a:solidFill>
                  <a:schemeClr val="tx1">
                    <a:tint val="75000"/>
                  </a:schemeClr>
                </a:solidFill>
              </a:defRPr>
            </a:lvl2pPr>
            <a:lvl3pPr marL="713232" indent="0" algn="ctr">
              <a:buNone/>
              <a:defRPr>
                <a:solidFill>
                  <a:schemeClr val="tx1">
                    <a:tint val="75000"/>
                  </a:schemeClr>
                </a:solidFill>
              </a:defRPr>
            </a:lvl3pPr>
            <a:lvl4pPr marL="1069848" indent="0" algn="ctr">
              <a:buNone/>
              <a:defRPr>
                <a:solidFill>
                  <a:schemeClr val="tx1">
                    <a:tint val="75000"/>
                  </a:schemeClr>
                </a:solidFill>
              </a:defRPr>
            </a:lvl4pPr>
            <a:lvl5pPr marL="1426464" indent="0" algn="ctr">
              <a:buNone/>
              <a:defRPr>
                <a:solidFill>
                  <a:schemeClr val="tx1">
                    <a:tint val="75000"/>
                  </a:schemeClr>
                </a:solidFill>
              </a:defRPr>
            </a:lvl5pPr>
            <a:lvl6pPr marL="1783080" indent="0" algn="ctr">
              <a:buNone/>
              <a:defRPr>
                <a:solidFill>
                  <a:schemeClr val="tx1">
                    <a:tint val="75000"/>
                  </a:schemeClr>
                </a:solidFill>
              </a:defRPr>
            </a:lvl6pPr>
            <a:lvl7pPr marL="2139696" indent="0" algn="ctr">
              <a:buNone/>
              <a:defRPr>
                <a:solidFill>
                  <a:schemeClr val="tx1">
                    <a:tint val="75000"/>
                  </a:schemeClr>
                </a:solidFill>
              </a:defRPr>
            </a:lvl7pPr>
            <a:lvl8pPr marL="2496312" indent="0" algn="ctr">
              <a:buNone/>
              <a:defRPr>
                <a:solidFill>
                  <a:schemeClr val="tx1">
                    <a:tint val="75000"/>
                  </a:schemeClr>
                </a:solidFill>
              </a:defRPr>
            </a:lvl8pPr>
            <a:lvl9pPr marL="2852928" indent="0" algn="ctr">
              <a:buNone/>
              <a:defRPr>
                <a:solidFill>
                  <a:schemeClr val="tx1">
                    <a:tint val="75000"/>
                  </a:schemeClr>
                </a:solidFill>
              </a:defRPr>
            </a:lvl9pPr>
          </a:lstStyle>
          <a:p>
            <a:r>
              <a:rPr lang="es-ES_tradnl" smtClean="0"/>
              <a:t>Haga clic para modificar el estilo de subtítulo del patrón</a:t>
            </a:r>
            <a:endParaRPr dirty="0"/>
          </a:p>
        </p:txBody>
      </p:sp>
      <p:sp>
        <p:nvSpPr>
          <p:cNvPr id="4" name="Date Placeholder 3"/>
          <p:cNvSpPr>
            <a:spLocks noGrp="1"/>
          </p:cNvSpPr>
          <p:nvPr>
            <p:ph type="dt" sz="half" idx="10"/>
          </p:nvPr>
        </p:nvSpPr>
        <p:spPr>
          <a:xfrm>
            <a:off x="4800601" y="5354701"/>
            <a:ext cx="1232647" cy="304271"/>
          </a:xfrm>
        </p:spPr>
        <p:txBody>
          <a:bodyPr/>
          <a:lstStyle>
            <a:lvl1pPr algn="l">
              <a:defRPr/>
            </a:lvl1pPr>
          </a:lstStyle>
          <a:p>
            <a:fld id="{098C2E27-AC64-40F0-8314-0EFB038E1174}" type="datetimeFigureOut">
              <a:rPr lang="es-MX" smtClean="0"/>
              <a:t>02/10/2017</a:t>
            </a:fld>
            <a:endParaRPr lang="es-MX"/>
          </a:p>
        </p:txBody>
      </p:sp>
      <p:sp>
        <p:nvSpPr>
          <p:cNvPr id="5" name="Footer Placeholder 4"/>
          <p:cNvSpPr>
            <a:spLocks noGrp="1"/>
          </p:cNvSpPr>
          <p:nvPr>
            <p:ph type="ftr" sz="quarter" idx="11"/>
          </p:nvPr>
        </p:nvSpPr>
        <p:spPr>
          <a:xfrm>
            <a:off x="6311154" y="5354701"/>
            <a:ext cx="2617694" cy="304271"/>
          </a:xfrm>
        </p:spPr>
        <p:txBody>
          <a:bodyPr/>
          <a:lstStyle>
            <a:lvl1pPr algn="r">
              <a:defRPr/>
            </a:lvl1pPr>
          </a:lstStyle>
          <a:p>
            <a:endParaRPr lang="es-MX"/>
          </a:p>
        </p:txBody>
      </p:sp>
      <p:sp>
        <p:nvSpPr>
          <p:cNvPr id="7" name="Rectangle 6"/>
          <p:cNvSpPr/>
          <p:nvPr/>
        </p:nvSpPr>
        <p:spPr>
          <a:xfrm>
            <a:off x="282576" y="190500"/>
            <a:ext cx="4235450" cy="3489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a:p>
        </p:txBody>
      </p:sp>
      <p:sp>
        <p:nvSpPr>
          <p:cNvPr id="8" name="Rectangle 7"/>
          <p:cNvSpPr/>
          <p:nvPr/>
        </p:nvSpPr>
        <p:spPr>
          <a:xfrm>
            <a:off x="6802438" y="190500"/>
            <a:ext cx="2057400" cy="169926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a:p>
        </p:txBody>
      </p:sp>
      <p:sp>
        <p:nvSpPr>
          <p:cNvPr id="10" name="Rectangle 9"/>
          <p:cNvSpPr/>
          <p:nvPr/>
        </p:nvSpPr>
        <p:spPr>
          <a:xfrm>
            <a:off x="4624388" y="1981200"/>
            <a:ext cx="2057400" cy="16992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a:p>
        </p:txBody>
      </p:sp>
      <p:sp>
        <p:nvSpPr>
          <p:cNvPr id="13" name="Picture Placeholder 12"/>
          <p:cNvSpPr>
            <a:spLocks noGrp="1"/>
          </p:cNvSpPr>
          <p:nvPr>
            <p:ph type="pic" sz="quarter" idx="12"/>
          </p:nvPr>
        </p:nvSpPr>
        <p:spPr>
          <a:xfrm>
            <a:off x="4624388" y="190500"/>
            <a:ext cx="2057400" cy="1699260"/>
          </a:xfrm>
        </p:spPr>
        <p:txBody>
          <a:bodyPr/>
          <a:lstStyle>
            <a:lvl1pPr>
              <a:buNone/>
              <a:defRPr/>
            </a:lvl1pPr>
          </a:lstStyle>
          <a:p>
            <a:r>
              <a:rPr lang="es-ES_tradnl" smtClean="0"/>
              <a:t>Arrastre la imagen al marcador de posición o haga clic en el icono para agregar</a:t>
            </a:r>
            <a:endParaRPr/>
          </a:p>
        </p:txBody>
      </p:sp>
      <p:sp>
        <p:nvSpPr>
          <p:cNvPr id="14" name="Picture Placeholder 12"/>
          <p:cNvSpPr>
            <a:spLocks noGrp="1"/>
          </p:cNvSpPr>
          <p:nvPr>
            <p:ph type="pic" sz="quarter" idx="13"/>
          </p:nvPr>
        </p:nvSpPr>
        <p:spPr>
          <a:xfrm>
            <a:off x="6802438" y="1981200"/>
            <a:ext cx="2057400" cy="1699260"/>
          </a:xfrm>
        </p:spPr>
        <p:txBody>
          <a:bodyPr/>
          <a:lstStyle>
            <a:lvl1pPr>
              <a:buNone/>
              <a:defRPr/>
            </a:lvl1pPr>
          </a:lstStyle>
          <a:p>
            <a:r>
              <a:rPr lang="es-ES_tradnl" smtClean="0"/>
              <a:t>Arrastre la imagen al marcador de posición o haga clic en el icono para agregar</a:t>
            </a:r>
            <a:endParaRPr/>
          </a:p>
        </p:txBody>
      </p:sp>
      <p:sp>
        <p:nvSpPr>
          <p:cNvPr id="16" name="Text Placeholder 3"/>
          <p:cNvSpPr>
            <a:spLocks noGrp="1"/>
          </p:cNvSpPr>
          <p:nvPr>
            <p:ph type="body" sz="half" idx="2"/>
          </p:nvPr>
        </p:nvSpPr>
        <p:spPr>
          <a:xfrm>
            <a:off x="857250" y="1482913"/>
            <a:ext cx="3086100" cy="1700754"/>
          </a:xfrm>
        </p:spPr>
        <p:txBody>
          <a:bodyPr lIns="35662" tIns="35662" rIns="35662" anchor="t">
            <a:noAutofit/>
          </a:bodyPr>
          <a:lstStyle>
            <a:lvl1pPr marL="0" indent="0" algn="ctr">
              <a:spcBef>
                <a:spcPts val="468"/>
              </a:spcBef>
              <a:buNone/>
              <a:defRPr sz="3600">
                <a:solidFill>
                  <a:schemeClr val="bg1"/>
                </a:solidFill>
              </a:defRPr>
            </a:lvl1pPr>
            <a:lvl2pPr>
              <a:defRPr sz="900"/>
            </a:lvl2pPr>
            <a:lvl3pPr>
              <a:defRPr sz="800"/>
            </a:lvl3pPr>
            <a:lvl4pPr>
              <a:defRPr sz="700"/>
            </a:lvl4pPr>
            <a:lvl5pPr>
              <a:defRPr sz="700"/>
            </a:lvl5pPr>
          </a:lstStyle>
          <a:p>
            <a:pPr lvl="0" eaLnBrk="1" latinLnBrk="0" hangingPunct="1"/>
            <a:r>
              <a:rPr kumimoji="0" lang="es-ES_tradnl" smtClean="0"/>
              <a:t>Haga clic para modificar el estilo de texto del patrón</a:t>
            </a:r>
          </a:p>
        </p:txBody>
      </p:sp>
      <p:sp>
        <p:nvSpPr>
          <p:cNvPr id="15" name="TextBox 14"/>
          <p:cNvSpPr txBox="1"/>
          <p:nvPr/>
        </p:nvSpPr>
        <p:spPr>
          <a:xfrm>
            <a:off x="424892" y="145678"/>
            <a:ext cx="413309" cy="646331"/>
          </a:xfrm>
          <a:prstGeom prst="rect">
            <a:avLst/>
          </a:prstGeom>
          <a:noFill/>
        </p:spPr>
        <p:txBody>
          <a:bodyPr wrap="square" lIns="0" tIns="0" rIns="0" bIns="0" rtlCol="0">
            <a:spAutoFit/>
          </a:bodyPr>
          <a:lstStyle/>
          <a:p>
            <a:r>
              <a:rPr sz="4200" b="1">
                <a:solidFill>
                  <a:schemeClr val="accent1">
                    <a:lumMod val="60000"/>
                    <a:lumOff val="40000"/>
                  </a:schemeClr>
                </a:solidFill>
              </a:rPr>
              <a:t>+</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658908" y="190500"/>
            <a:ext cx="8200930" cy="52876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a:p>
        </p:txBody>
      </p:sp>
      <p:sp>
        <p:nvSpPr>
          <p:cNvPr id="2" name="Title 1"/>
          <p:cNvSpPr>
            <a:spLocks noGrp="1"/>
          </p:cNvSpPr>
          <p:nvPr>
            <p:ph type="title"/>
          </p:nvPr>
        </p:nvSpPr>
        <p:spPr>
          <a:xfrm>
            <a:off x="2286000" y="2603501"/>
            <a:ext cx="5638800" cy="1135063"/>
          </a:xfrm>
        </p:spPr>
        <p:txBody>
          <a:bodyPr anchor="b" anchorCtr="0">
            <a:normAutofit/>
          </a:bodyPr>
          <a:lstStyle>
            <a:lvl1pPr algn="l">
              <a:defRPr sz="2500" b="0" cap="none" baseline="0">
                <a:solidFill>
                  <a:schemeClr val="bg1"/>
                </a:solidFill>
              </a:defRPr>
            </a:lvl1pPr>
          </a:lstStyle>
          <a:p>
            <a:r>
              <a:rPr lang="es-ES_tradnl" smtClean="0"/>
              <a:t>Clic para editar título</a:t>
            </a:r>
            <a:endParaRPr/>
          </a:p>
        </p:txBody>
      </p:sp>
      <p:sp>
        <p:nvSpPr>
          <p:cNvPr id="3" name="Text Placeholder 2"/>
          <p:cNvSpPr>
            <a:spLocks noGrp="1"/>
          </p:cNvSpPr>
          <p:nvPr>
            <p:ph type="body" idx="1"/>
          </p:nvPr>
        </p:nvSpPr>
        <p:spPr>
          <a:xfrm>
            <a:off x="2286000" y="3746501"/>
            <a:ext cx="5638800" cy="1250156"/>
          </a:xfrm>
        </p:spPr>
        <p:txBody>
          <a:bodyPr anchor="t" anchorCtr="0">
            <a:normAutofit/>
          </a:bodyPr>
          <a:lstStyle>
            <a:lvl1pPr marL="0" indent="0">
              <a:spcBef>
                <a:spcPts val="234"/>
              </a:spcBef>
              <a:buNone/>
              <a:defRPr sz="1100" cap="none" baseline="0">
                <a:solidFill>
                  <a:schemeClr val="bg1"/>
                </a:solidFill>
              </a:defRPr>
            </a:lvl1pPr>
            <a:lvl2pPr marL="356616" indent="0">
              <a:buNone/>
              <a:defRPr sz="1400">
                <a:solidFill>
                  <a:schemeClr val="tx1">
                    <a:tint val="75000"/>
                  </a:schemeClr>
                </a:solidFill>
              </a:defRPr>
            </a:lvl2pPr>
            <a:lvl3pPr marL="713232" indent="0">
              <a:buNone/>
              <a:defRPr sz="1200">
                <a:solidFill>
                  <a:schemeClr val="tx1">
                    <a:tint val="75000"/>
                  </a:schemeClr>
                </a:solidFill>
              </a:defRPr>
            </a:lvl3pPr>
            <a:lvl4pPr marL="1069848" indent="0">
              <a:buNone/>
              <a:defRPr sz="1100">
                <a:solidFill>
                  <a:schemeClr val="tx1">
                    <a:tint val="75000"/>
                  </a:schemeClr>
                </a:solidFill>
              </a:defRPr>
            </a:lvl4pPr>
            <a:lvl5pPr marL="1426464" indent="0">
              <a:buNone/>
              <a:defRPr sz="1100">
                <a:solidFill>
                  <a:schemeClr val="tx1">
                    <a:tint val="75000"/>
                  </a:schemeClr>
                </a:solidFill>
              </a:defRPr>
            </a:lvl5pPr>
            <a:lvl6pPr marL="1783080" indent="0">
              <a:buNone/>
              <a:defRPr sz="1100">
                <a:solidFill>
                  <a:schemeClr val="tx1">
                    <a:tint val="75000"/>
                  </a:schemeClr>
                </a:solidFill>
              </a:defRPr>
            </a:lvl6pPr>
            <a:lvl7pPr marL="2139696" indent="0">
              <a:buNone/>
              <a:defRPr sz="1100">
                <a:solidFill>
                  <a:schemeClr val="tx1">
                    <a:tint val="75000"/>
                  </a:schemeClr>
                </a:solidFill>
              </a:defRPr>
            </a:lvl7pPr>
            <a:lvl8pPr marL="2496312" indent="0">
              <a:buNone/>
              <a:defRPr sz="1100">
                <a:solidFill>
                  <a:schemeClr val="tx1">
                    <a:tint val="75000"/>
                  </a:schemeClr>
                </a:solidFill>
              </a:defRPr>
            </a:lvl8pPr>
            <a:lvl9pPr marL="2852928" indent="0">
              <a:buNone/>
              <a:defRPr sz="1100">
                <a:solidFill>
                  <a:schemeClr val="tx1">
                    <a:tint val="75000"/>
                  </a:schemeClr>
                </a:solidFill>
              </a:defRPr>
            </a:lvl9pPr>
          </a:lstStyle>
          <a:p>
            <a:pPr lvl="0"/>
            <a:r>
              <a:rPr lang="es-ES_tradnl" smtClean="0"/>
              <a:t>Haga clic para modificar el estilo de texto del patrón</a:t>
            </a:r>
          </a:p>
        </p:txBody>
      </p:sp>
      <p:sp>
        <p:nvSpPr>
          <p:cNvPr id="4" name="Date Placeholder 3"/>
          <p:cNvSpPr>
            <a:spLocks noGrp="1"/>
          </p:cNvSpPr>
          <p:nvPr>
            <p:ph type="dt" sz="half" idx="10"/>
          </p:nvPr>
        </p:nvSpPr>
        <p:spPr>
          <a:xfrm>
            <a:off x="658906" y="5207313"/>
            <a:ext cx="1474694" cy="304271"/>
          </a:xfrm>
        </p:spPr>
        <p:txBody>
          <a:bodyPr/>
          <a:lstStyle>
            <a:lvl1pPr algn="l">
              <a:defRPr>
                <a:solidFill>
                  <a:schemeClr val="bg1"/>
                </a:solidFill>
              </a:defRPr>
            </a:lvl1pPr>
          </a:lstStyle>
          <a:p>
            <a:fld id="{098C2E27-AC64-40F0-8314-0EFB038E1174}" type="datetimeFigureOut">
              <a:rPr lang="es-MX" smtClean="0"/>
              <a:t>02/10/2017</a:t>
            </a:fld>
            <a:endParaRPr lang="es-MX"/>
          </a:p>
        </p:txBody>
      </p:sp>
      <p:sp>
        <p:nvSpPr>
          <p:cNvPr id="5" name="Footer Placeholder 4"/>
          <p:cNvSpPr>
            <a:spLocks noGrp="1"/>
          </p:cNvSpPr>
          <p:nvPr>
            <p:ph type="ftr" sz="quarter" idx="11"/>
          </p:nvPr>
        </p:nvSpPr>
        <p:spPr>
          <a:xfrm>
            <a:off x="2286000" y="5207313"/>
            <a:ext cx="5638800" cy="304271"/>
          </a:xfrm>
        </p:spPr>
        <p:txBody>
          <a:bodyPr/>
          <a:lstStyle>
            <a:lvl1pPr>
              <a:defRPr>
                <a:solidFill>
                  <a:schemeClr val="bg1"/>
                </a:solidFill>
              </a:defRPr>
            </a:lvl1pPr>
          </a:lstStyle>
          <a:p>
            <a:endParaRPr lang="es-MX"/>
          </a:p>
        </p:txBody>
      </p:sp>
      <p:sp>
        <p:nvSpPr>
          <p:cNvPr id="6" name="Slide Number Placeholder 5"/>
          <p:cNvSpPr>
            <a:spLocks noGrp="1"/>
          </p:cNvSpPr>
          <p:nvPr>
            <p:ph type="sldNum" sz="quarter" idx="12"/>
          </p:nvPr>
        </p:nvSpPr>
        <p:spPr>
          <a:xfrm>
            <a:off x="8305800" y="5207313"/>
            <a:ext cx="554038" cy="304271"/>
          </a:xfrm>
        </p:spPr>
        <p:txBody>
          <a:bodyPr/>
          <a:lstStyle/>
          <a:p>
            <a:fld id="{02BA4C90-18F9-40C8-B078-D2902281D9CA}" type="slidenum">
              <a:rPr lang="es-MX" smtClean="0"/>
              <a:t>‹Nº›</a:t>
            </a:fld>
            <a:endParaRPr lang="es-MX"/>
          </a:p>
        </p:txBody>
      </p:sp>
      <p:sp>
        <p:nvSpPr>
          <p:cNvPr id="8" name="TextBox 7"/>
          <p:cNvSpPr txBox="1"/>
          <p:nvPr/>
        </p:nvSpPr>
        <p:spPr>
          <a:xfrm>
            <a:off x="2003613" y="2592296"/>
            <a:ext cx="260909" cy="477054"/>
          </a:xfrm>
          <a:prstGeom prst="rect">
            <a:avLst/>
          </a:prstGeom>
          <a:noFill/>
        </p:spPr>
        <p:txBody>
          <a:bodyPr wrap="square" lIns="0" tIns="0" rIns="0" bIns="0" rtlCol="0">
            <a:spAutoFit/>
          </a:bodyPr>
          <a:lstStyle/>
          <a:p>
            <a:r>
              <a:rPr sz="3100" b="1">
                <a:solidFill>
                  <a:schemeClr val="accent1">
                    <a:lumMod val="60000"/>
                    <a:lumOff val="40000"/>
                  </a:schemeClr>
                </a:solidFill>
              </a:rPr>
              <a:t>+</a:t>
            </a:r>
          </a:p>
        </p:txBody>
      </p:sp>
      <p:sp>
        <p:nvSpPr>
          <p:cNvPr id="9" name="Rectangle 8"/>
          <p:cNvSpPr/>
          <p:nvPr/>
        </p:nvSpPr>
        <p:spPr>
          <a:xfrm>
            <a:off x="285751" y="190500"/>
            <a:ext cx="212725" cy="528769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Dos objetos">
    <p:spTree>
      <p:nvGrpSpPr>
        <p:cNvPr id="1" name=""/>
        <p:cNvGrpSpPr/>
        <p:nvPr/>
      </p:nvGrpSpPr>
      <p:grpSpPr>
        <a:xfrm>
          <a:off x="0" y="0"/>
          <a:ext cx="0" cy="0"/>
          <a:chOff x="0" y="0"/>
          <a:chExt cx="0" cy="0"/>
        </a:xfrm>
      </p:grpSpPr>
      <p:sp>
        <p:nvSpPr>
          <p:cNvPr id="11" name="Rectangle 10"/>
          <p:cNvSpPr/>
          <p:nvPr/>
        </p:nvSpPr>
        <p:spPr>
          <a:xfrm>
            <a:off x="8210551" y="235478"/>
            <a:ext cx="642097" cy="133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a:p>
        </p:txBody>
      </p:sp>
      <p:sp>
        <p:nvSpPr>
          <p:cNvPr id="12" name="Rectangle 11"/>
          <p:cNvSpPr/>
          <p:nvPr/>
        </p:nvSpPr>
        <p:spPr>
          <a:xfrm>
            <a:off x="8068235" y="235478"/>
            <a:ext cx="91440" cy="1333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a:p>
        </p:txBody>
      </p:sp>
      <p:sp>
        <p:nvSpPr>
          <p:cNvPr id="10" name="TextBox 9"/>
          <p:cNvSpPr txBox="1"/>
          <p:nvPr/>
        </p:nvSpPr>
        <p:spPr>
          <a:xfrm>
            <a:off x="223186" y="190500"/>
            <a:ext cx="260909" cy="430887"/>
          </a:xfrm>
          <a:prstGeom prst="rect">
            <a:avLst/>
          </a:prstGeom>
          <a:noFill/>
        </p:spPr>
        <p:txBody>
          <a:bodyPr wrap="square" lIns="0" tIns="0" rIns="0" bIns="0" rtlCol="0">
            <a:spAutoFit/>
          </a:bodyPr>
          <a:lstStyle/>
          <a:p>
            <a:r>
              <a:rPr sz="2800" b="1">
                <a:solidFill>
                  <a:schemeClr val="accent1">
                    <a:lumMod val="60000"/>
                    <a:lumOff val="40000"/>
                  </a:schemeClr>
                </a:solidFill>
              </a:rPr>
              <a:t>+</a:t>
            </a:r>
          </a:p>
        </p:txBody>
      </p:sp>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sz="half" idx="1"/>
          </p:nvPr>
        </p:nvSpPr>
        <p:spPr>
          <a:xfrm>
            <a:off x="498518" y="1654969"/>
            <a:ext cx="3657600" cy="3450167"/>
          </a:xfrm>
        </p:spPr>
        <p:txBody>
          <a:bodyPr>
            <a:normAutofit/>
          </a:bodyPr>
          <a:lstStyle>
            <a:lvl1pPr>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Content Placeholder 3"/>
          <p:cNvSpPr>
            <a:spLocks noGrp="1"/>
          </p:cNvSpPr>
          <p:nvPr>
            <p:ph sz="half" idx="2"/>
          </p:nvPr>
        </p:nvSpPr>
        <p:spPr>
          <a:xfrm>
            <a:off x="4399878" y="1654969"/>
            <a:ext cx="3657600" cy="3450167"/>
          </a:xfrm>
        </p:spPr>
        <p:txBody>
          <a:bodyPr>
            <a:normAutofit/>
          </a:bodyPr>
          <a:lstStyle>
            <a:lvl1pPr>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Date Placeholder 4"/>
          <p:cNvSpPr>
            <a:spLocks noGrp="1"/>
          </p:cNvSpPr>
          <p:nvPr>
            <p:ph type="dt" sz="half" idx="10"/>
          </p:nvPr>
        </p:nvSpPr>
        <p:spPr/>
        <p:txBody>
          <a:bodyPr/>
          <a:lstStyle/>
          <a:p>
            <a:fld id="{098C2E27-AC64-40F0-8314-0EFB038E1174}" type="datetimeFigureOut">
              <a:rPr lang="es-MX" smtClean="0"/>
              <a:t>02/10/2017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2BA4C90-18F9-40C8-B078-D2902281D9CA}"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10" name="Rectangle 9"/>
          <p:cNvSpPr/>
          <p:nvPr/>
        </p:nvSpPr>
        <p:spPr>
          <a:xfrm>
            <a:off x="8166847" y="235478"/>
            <a:ext cx="685800" cy="133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a:p>
        </p:txBody>
      </p:sp>
      <p:sp>
        <p:nvSpPr>
          <p:cNvPr id="12" name="TextBox 11"/>
          <p:cNvSpPr txBox="1"/>
          <p:nvPr/>
        </p:nvSpPr>
        <p:spPr>
          <a:xfrm>
            <a:off x="223186" y="190500"/>
            <a:ext cx="260909" cy="430887"/>
          </a:xfrm>
          <a:prstGeom prst="rect">
            <a:avLst/>
          </a:prstGeom>
          <a:noFill/>
        </p:spPr>
        <p:txBody>
          <a:bodyPr wrap="square" lIns="0" tIns="0" rIns="0" bIns="0" rtlCol="0">
            <a:spAutoFit/>
          </a:bodyPr>
          <a:lstStyle/>
          <a:p>
            <a:r>
              <a:rPr sz="28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es-ES_tradnl" smtClean="0"/>
              <a:t>Clic para editar título</a:t>
            </a:r>
            <a:endParaRPr/>
          </a:p>
        </p:txBody>
      </p:sp>
      <p:sp>
        <p:nvSpPr>
          <p:cNvPr id="4" name="Content Placeholder 3"/>
          <p:cNvSpPr>
            <a:spLocks noGrp="1"/>
          </p:cNvSpPr>
          <p:nvPr>
            <p:ph sz="half" idx="2"/>
          </p:nvPr>
        </p:nvSpPr>
        <p:spPr>
          <a:xfrm>
            <a:off x="497541" y="2039472"/>
            <a:ext cx="3657600" cy="3065664"/>
          </a:xfrm>
        </p:spPr>
        <p:txBody>
          <a:bodyPr>
            <a:normAutofit/>
          </a:bodyPr>
          <a:lstStyle>
            <a:lvl1pPr>
              <a:defRPr sz="1400"/>
            </a:lvl1pPr>
            <a:lvl2pPr>
              <a:defRPr sz="1400"/>
            </a:lvl2pPr>
            <a:lvl3pPr>
              <a:defRPr sz="1400"/>
            </a:lvl3pPr>
            <a:lvl4pPr>
              <a:defRPr sz="1400"/>
            </a:lvl4pPr>
            <a:lvl5pPr>
              <a:defRPr sz="1400"/>
            </a:lvl5pPr>
            <a:lvl6pPr>
              <a:defRPr sz="1200"/>
            </a:lvl6pPr>
            <a:lvl7pPr>
              <a:defRPr sz="1200"/>
            </a:lvl7pPr>
            <a:lvl8pPr>
              <a:defRPr sz="1200"/>
            </a:lvl8pPr>
            <a:lvl9pPr>
              <a:defRPr sz="12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6" name="Content Placeholder 5"/>
          <p:cNvSpPr>
            <a:spLocks noGrp="1"/>
          </p:cNvSpPr>
          <p:nvPr>
            <p:ph sz="quarter" idx="4"/>
          </p:nvPr>
        </p:nvSpPr>
        <p:spPr>
          <a:xfrm>
            <a:off x="4399878" y="2039472"/>
            <a:ext cx="3657600" cy="3065664"/>
          </a:xfrm>
        </p:spPr>
        <p:txBody>
          <a:bodyPr>
            <a:normAutofit/>
          </a:bodyPr>
          <a:lstStyle>
            <a:lvl1pPr>
              <a:defRPr sz="1400"/>
            </a:lvl1pPr>
            <a:lvl2pPr>
              <a:defRPr sz="1400"/>
            </a:lvl2pPr>
            <a:lvl3pPr>
              <a:defRPr sz="1400"/>
            </a:lvl3pPr>
            <a:lvl4pPr>
              <a:defRPr sz="1400"/>
            </a:lvl4pPr>
            <a:lvl5pPr>
              <a:defRPr sz="1400"/>
            </a:lvl5pPr>
            <a:lvl6pPr>
              <a:defRPr sz="1200"/>
            </a:lvl6pPr>
            <a:lvl7pPr>
              <a:defRPr sz="1200"/>
            </a:lvl7pPr>
            <a:lvl8pPr>
              <a:defRPr sz="1200"/>
            </a:lvl8pPr>
            <a:lvl9pPr>
              <a:defRPr sz="12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7" name="Date Placeholder 6"/>
          <p:cNvSpPr>
            <a:spLocks noGrp="1"/>
          </p:cNvSpPr>
          <p:nvPr>
            <p:ph type="dt" sz="half" idx="10"/>
          </p:nvPr>
        </p:nvSpPr>
        <p:spPr/>
        <p:txBody>
          <a:bodyPr/>
          <a:lstStyle/>
          <a:p>
            <a:fld id="{098C2E27-AC64-40F0-8314-0EFB038E1174}" type="datetimeFigureOut">
              <a:rPr lang="es-MX" smtClean="0"/>
              <a:t>02/10/2017</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02BA4C90-18F9-40C8-B078-D2902281D9CA}" type="slidenum">
              <a:rPr lang="es-MX" smtClean="0"/>
              <a:t>‹Nº›</a:t>
            </a:fld>
            <a:endParaRPr lang="es-MX"/>
          </a:p>
        </p:txBody>
      </p:sp>
      <p:sp>
        <p:nvSpPr>
          <p:cNvPr id="3" name="Text Placeholder 2"/>
          <p:cNvSpPr>
            <a:spLocks noGrp="1"/>
          </p:cNvSpPr>
          <p:nvPr>
            <p:ph type="body" idx="1"/>
          </p:nvPr>
        </p:nvSpPr>
        <p:spPr>
          <a:xfrm>
            <a:off x="497541" y="1725707"/>
            <a:ext cx="3657600" cy="268941"/>
          </a:xfrm>
          <a:prstGeom prst="rect">
            <a:avLst/>
          </a:prstGeom>
          <a:solidFill>
            <a:schemeClr val="accent3"/>
          </a:solidFill>
        </p:spPr>
        <p:txBody>
          <a:bodyPr tIns="0" bIns="0" anchor="ctr" anchorCtr="0">
            <a:noAutofit/>
          </a:bodyPr>
          <a:lstStyle>
            <a:lvl1pPr marL="0" indent="0" algn="ctr">
              <a:spcBef>
                <a:spcPts val="0"/>
              </a:spcBef>
              <a:buNone/>
              <a:defRPr sz="1400" b="0">
                <a:solidFill>
                  <a:schemeClr val="bg1"/>
                </a:solidFill>
              </a:defRPr>
            </a:lvl1pPr>
            <a:lvl2pPr marL="356616" indent="0">
              <a:buNone/>
              <a:defRPr sz="1600" b="1"/>
            </a:lvl2pPr>
            <a:lvl3pPr marL="713232" indent="0">
              <a:buNone/>
              <a:defRPr sz="1400" b="1"/>
            </a:lvl3pPr>
            <a:lvl4pPr marL="1069848" indent="0">
              <a:buNone/>
              <a:defRPr sz="1200" b="1"/>
            </a:lvl4pPr>
            <a:lvl5pPr marL="1426464" indent="0">
              <a:buNone/>
              <a:defRPr sz="1200" b="1"/>
            </a:lvl5pPr>
            <a:lvl6pPr marL="1783080" indent="0">
              <a:buNone/>
              <a:defRPr sz="1200" b="1"/>
            </a:lvl6pPr>
            <a:lvl7pPr marL="2139696" indent="0">
              <a:buNone/>
              <a:defRPr sz="1200" b="1"/>
            </a:lvl7pPr>
            <a:lvl8pPr marL="2496312" indent="0">
              <a:buNone/>
              <a:defRPr sz="1200" b="1"/>
            </a:lvl8pPr>
            <a:lvl9pPr marL="2852928" indent="0">
              <a:buNone/>
              <a:defRPr sz="1200" b="1"/>
            </a:lvl9pPr>
          </a:lstStyle>
          <a:p>
            <a:pPr lvl="0"/>
            <a:r>
              <a:rPr lang="es-ES_tradnl" smtClean="0"/>
              <a:t>Haga clic para modificar el estilo de texto del patrón</a:t>
            </a:r>
          </a:p>
        </p:txBody>
      </p:sp>
      <p:sp>
        <p:nvSpPr>
          <p:cNvPr id="5" name="Text Placeholder 4"/>
          <p:cNvSpPr>
            <a:spLocks noGrp="1"/>
          </p:cNvSpPr>
          <p:nvPr>
            <p:ph type="body" sz="quarter" idx="3"/>
          </p:nvPr>
        </p:nvSpPr>
        <p:spPr>
          <a:xfrm>
            <a:off x="4399878" y="1725707"/>
            <a:ext cx="3657600" cy="268941"/>
          </a:xfrm>
          <a:prstGeom prst="rect">
            <a:avLst/>
          </a:prstGeom>
          <a:solidFill>
            <a:schemeClr val="accent3">
              <a:lumMod val="60000"/>
              <a:lumOff val="40000"/>
            </a:schemeClr>
          </a:solidFill>
        </p:spPr>
        <p:txBody>
          <a:bodyPr tIns="0" bIns="0" anchor="ctr" anchorCtr="0">
            <a:noAutofit/>
          </a:bodyPr>
          <a:lstStyle>
            <a:lvl1pPr marL="0" indent="0" algn="ctr">
              <a:spcBef>
                <a:spcPts val="0"/>
              </a:spcBef>
              <a:buNone/>
              <a:defRPr sz="1400" b="0">
                <a:solidFill>
                  <a:schemeClr val="bg1"/>
                </a:solidFill>
              </a:defRPr>
            </a:lvl1pPr>
            <a:lvl2pPr marL="356616" indent="0">
              <a:buNone/>
              <a:defRPr sz="1600" b="1"/>
            </a:lvl2pPr>
            <a:lvl3pPr marL="713232" indent="0">
              <a:buNone/>
              <a:defRPr sz="1400" b="1"/>
            </a:lvl3pPr>
            <a:lvl4pPr marL="1069848" indent="0">
              <a:buNone/>
              <a:defRPr sz="1200" b="1"/>
            </a:lvl4pPr>
            <a:lvl5pPr marL="1426464" indent="0">
              <a:buNone/>
              <a:defRPr sz="1200" b="1"/>
            </a:lvl5pPr>
            <a:lvl6pPr marL="1783080" indent="0">
              <a:buNone/>
              <a:defRPr sz="1200" b="1"/>
            </a:lvl6pPr>
            <a:lvl7pPr marL="2139696" indent="0">
              <a:buNone/>
              <a:defRPr sz="1200" b="1"/>
            </a:lvl7pPr>
            <a:lvl8pPr marL="2496312" indent="0">
              <a:buNone/>
              <a:defRPr sz="1200" b="1"/>
            </a:lvl8pPr>
            <a:lvl9pPr marL="2852928" indent="0">
              <a:buNone/>
              <a:defRPr sz="1200" b="1"/>
            </a:lvl9pPr>
          </a:lstStyle>
          <a:p>
            <a:pPr lvl="0"/>
            <a:r>
              <a:rPr lang="es-ES_tradnl" smtClean="0"/>
              <a:t>Haga clic para modificar el estilo de texto del patrón</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objetos, superior e inferior">
    <p:spTree>
      <p:nvGrpSpPr>
        <p:cNvPr id="1" name=""/>
        <p:cNvGrpSpPr/>
        <p:nvPr/>
      </p:nvGrpSpPr>
      <p:grpSpPr>
        <a:xfrm>
          <a:off x="0" y="0"/>
          <a:ext cx="0" cy="0"/>
          <a:chOff x="0" y="0"/>
          <a:chExt cx="0" cy="0"/>
        </a:xfrm>
      </p:grpSpPr>
      <p:sp>
        <p:nvSpPr>
          <p:cNvPr id="10" name="TextBox 9"/>
          <p:cNvSpPr txBox="1"/>
          <p:nvPr/>
        </p:nvSpPr>
        <p:spPr>
          <a:xfrm>
            <a:off x="223186" y="190500"/>
            <a:ext cx="260909" cy="430887"/>
          </a:xfrm>
          <a:prstGeom prst="rect">
            <a:avLst/>
          </a:prstGeom>
          <a:noFill/>
        </p:spPr>
        <p:txBody>
          <a:bodyPr wrap="square" lIns="0" tIns="0" rIns="0" bIns="0" rtlCol="0">
            <a:spAutoFit/>
          </a:bodyPr>
          <a:lstStyle/>
          <a:p>
            <a:r>
              <a:rPr sz="2800" b="1">
                <a:solidFill>
                  <a:schemeClr val="accent1">
                    <a:lumMod val="60000"/>
                    <a:lumOff val="40000"/>
                  </a:schemeClr>
                </a:solidFill>
              </a:rPr>
              <a:t>+</a:t>
            </a:r>
          </a:p>
        </p:txBody>
      </p:sp>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sz="half" idx="1"/>
          </p:nvPr>
        </p:nvSpPr>
        <p:spPr>
          <a:xfrm>
            <a:off x="498518" y="1654969"/>
            <a:ext cx="7569157" cy="1638300"/>
          </a:xfrm>
        </p:spPr>
        <p:txBody>
          <a:bodyPr>
            <a:normAutofit/>
          </a:bodyPr>
          <a:lstStyle>
            <a:lvl1pPr>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Date Placeholder 4"/>
          <p:cNvSpPr>
            <a:spLocks noGrp="1"/>
          </p:cNvSpPr>
          <p:nvPr>
            <p:ph type="dt" sz="half" idx="10"/>
          </p:nvPr>
        </p:nvSpPr>
        <p:spPr/>
        <p:txBody>
          <a:bodyPr/>
          <a:lstStyle/>
          <a:p>
            <a:fld id="{098C2E27-AC64-40F0-8314-0EFB038E1174}" type="datetimeFigureOut">
              <a:rPr lang="es-MX" smtClean="0"/>
              <a:t>02/10/2017</a:t>
            </a:fld>
            <a:endParaRPr lang="es-MX"/>
          </a:p>
        </p:txBody>
      </p:sp>
      <p:sp>
        <p:nvSpPr>
          <p:cNvPr id="6" name="Footer Placeholder 5"/>
          <p:cNvSpPr>
            <a:spLocks noGrp="1"/>
          </p:cNvSpPr>
          <p:nvPr>
            <p:ph type="ftr" sz="quarter" idx="11"/>
          </p:nvPr>
        </p:nvSpPr>
        <p:spPr/>
        <p:txBody>
          <a:bodyPr/>
          <a:lstStyle/>
          <a:p>
            <a:endParaRPr lang="es-MX"/>
          </a:p>
        </p:txBody>
      </p:sp>
      <p:sp>
        <p:nvSpPr>
          <p:cNvPr id="13" name="Content Placeholder 2"/>
          <p:cNvSpPr>
            <a:spLocks noGrp="1"/>
          </p:cNvSpPr>
          <p:nvPr>
            <p:ph sz="half" idx="14"/>
          </p:nvPr>
        </p:nvSpPr>
        <p:spPr>
          <a:xfrm>
            <a:off x="498518" y="3470804"/>
            <a:ext cx="7569157" cy="1638300"/>
          </a:xfrm>
        </p:spPr>
        <p:txBody>
          <a:bodyPr>
            <a:normAutofit/>
          </a:bodyPr>
          <a:lstStyle>
            <a:lvl1pPr>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14" name="Rectangle 13"/>
          <p:cNvSpPr/>
          <p:nvPr/>
        </p:nvSpPr>
        <p:spPr>
          <a:xfrm>
            <a:off x="8166847" y="235478"/>
            <a:ext cx="685800" cy="133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a:p>
        </p:txBody>
      </p:sp>
      <p:sp>
        <p:nvSpPr>
          <p:cNvPr id="15" name="Slide Number Placeholder 6"/>
          <p:cNvSpPr>
            <a:spLocks noGrp="1"/>
          </p:cNvSpPr>
          <p:nvPr>
            <p:ph type="sldNum" sz="quarter" idx="12"/>
          </p:nvPr>
        </p:nvSpPr>
        <p:spPr>
          <a:xfrm>
            <a:off x="8305800" y="201863"/>
            <a:ext cx="554038" cy="304271"/>
          </a:xfrm>
        </p:spPr>
        <p:txBody>
          <a:bodyPr/>
          <a:lstStyle/>
          <a:p>
            <a:fld id="{02BA4C90-18F9-40C8-B078-D2902281D9CA}"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 objetos">
    <p:spTree>
      <p:nvGrpSpPr>
        <p:cNvPr id="1" name=""/>
        <p:cNvGrpSpPr/>
        <p:nvPr/>
      </p:nvGrpSpPr>
      <p:grpSpPr>
        <a:xfrm>
          <a:off x="0" y="0"/>
          <a:ext cx="0" cy="0"/>
          <a:chOff x="0" y="0"/>
          <a:chExt cx="0" cy="0"/>
        </a:xfrm>
      </p:grpSpPr>
      <p:sp>
        <p:nvSpPr>
          <p:cNvPr id="8" name="Rectangle 7"/>
          <p:cNvSpPr/>
          <p:nvPr/>
        </p:nvSpPr>
        <p:spPr>
          <a:xfrm>
            <a:off x="8166847" y="235478"/>
            <a:ext cx="685800" cy="133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a:p>
        </p:txBody>
      </p:sp>
      <p:sp>
        <p:nvSpPr>
          <p:cNvPr id="10" name="TextBox 9"/>
          <p:cNvSpPr txBox="1"/>
          <p:nvPr/>
        </p:nvSpPr>
        <p:spPr>
          <a:xfrm>
            <a:off x="223186" y="190500"/>
            <a:ext cx="260909" cy="430887"/>
          </a:xfrm>
          <a:prstGeom prst="rect">
            <a:avLst/>
          </a:prstGeom>
          <a:noFill/>
        </p:spPr>
        <p:txBody>
          <a:bodyPr wrap="square" lIns="0" tIns="0" rIns="0" bIns="0" rtlCol="0">
            <a:spAutoFit/>
          </a:bodyPr>
          <a:lstStyle/>
          <a:p>
            <a:r>
              <a:rPr sz="2800" b="1">
                <a:solidFill>
                  <a:schemeClr val="accent1">
                    <a:lumMod val="60000"/>
                    <a:lumOff val="40000"/>
                  </a:schemeClr>
                </a:solidFill>
              </a:rPr>
              <a:t>+</a:t>
            </a:r>
          </a:p>
        </p:txBody>
      </p:sp>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sz="half" idx="1"/>
          </p:nvPr>
        </p:nvSpPr>
        <p:spPr>
          <a:xfrm>
            <a:off x="4410075" y="1654969"/>
            <a:ext cx="3657600" cy="1638300"/>
          </a:xfrm>
        </p:spPr>
        <p:txBody>
          <a:bodyPr>
            <a:normAutofit/>
          </a:bodyPr>
          <a:lstStyle>
            <a:lvl1pPr>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Date Placeholder 4"/>
          <p:cNvSpPr>
            <a:spLocks noGrp="1"/>
          </p:cNvSpPr>
          <p:nvPr>
            <p:ph type="dt" sz="half" idx="10"/>
          </p:nvPr>
        </p:nvSpPr>
        <p:spPr/>
        <p:txBody>
          <a:bodyPr/>
          <a:lstStyle/>
          <a:p>
            <a:fld id="{098C2E27-AC64-40F0-8314-0EFB038E1174}" type="datetimeFigureOut">
              <a:rPr lang="es-MX" smtClean="0"/>
              <a:t>02/10/2017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2BA4C90-18F9-40C8-B078-D2902281D9CA}" type="slidenum">
              <a:rPr lang="es-MX" smtClean="0"/>
              <a:t>‹Nº›</a:t>
            </a:fld>
            <a:endParaRPr lang="es-MX"/>
          </a:p>
        </p:txBody>
      </p:sp>
      <p:sp>
        <p:nvSpPr>
          <p:cNvPr id="11" name="Content Placeholder 2"/>
          <p:cNvSpPr>
            <a:spLocks noGrp="1"/>
          </p:cNvSpPr>
          <p:nvPr>
            <p:ph sz="half" idx="15"/>
          </p:nvPr>
        </p:nvSpPr>
        <p:spPr>
          <a:xfrm>
            <a:off x="498518" y="1654969"/>
            <a:ext cx="3657600" cy="3450167"/>
          </a:xfrm>
        </p:spPr>
        <p:txBody>
          <a:bodyPr>
            <a:normAutofit/>
          </a:bodyPr>
          <a:lstStyle>
            <a:lvl1pPr>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13" name="Content Placeholder 2"/>
          <p:cNvSpPr>
            <a:spLocks noGrp="1"/>
          </p:cNvSpPr>
          <p:nvPr>
            <p:ph sz="half" idx="16"/>
          </p:nvPr>
        </p:nvSpPr>
        <p:spPr>
          <a:xfrm>
            <a:off x="4410075" y="3474720"/>
            <a:ext cx="3657600" cy="1638300"/>
          </a:xfrm>
        </p:spPr>
        <p:txBody>
          <a:bodyPr>
            <a:normAutofit/>
          </a:bodyPr>
          <a:lstStyle>
            <a:lvl1pPr>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5" y="403412"/>
            <a:ext cx="7556313" cy="930088"/>
          </a:xfrm>
          <a:prstGeom prst="rect">
            <a:avLst/>
          </a:prstGeom>
        </p:spPr>
        <p:txBody>
          <a:bodyPr vert="horz" lIns="71323" tIns="35662" rIns="71323" bIns="35662" rtlCol="0" anchor="t" anchorCtr="0">
            <a:noAutofit/>
          </a:bodyPr>
          <a:lstStyle/>
          <a:p>
            <a:r>
              <a:rPr lang="es-ES_tradnl" dirty="0" smtClean="0"/>
              <a:t>Clic para editar título</a:t>
            </a:r>
            <a:endParaRPr dirty="0"/>
          </a:p>
        </p:txBody>
      </p:sp>
      <p:sp>
        <p:nvSpPr>
          <p:cNvPr id="3" name="Text Placeholder 2"/>
          <p:cNvSpPr>
            <a:spLocks noGrp="1"/>
          </p:cNvSpPr>
          <p:nvPr>
            <p:ph type="body" idx="1"/>
          </p:nvPr>
        </p:nvSpPr>
        <p:spPr>
          <a:xfrm>
            <a:off x="498475" y="1651001"/>
            <a:ext cx="7556313" cy="3454136"/>
          </a:xfrm>
          <a:prstGeom prst="rect">
            <a:avLst/>
          </a:prstGeom>
        </p:spPr>
        <p:txBody>
          <a:bodyPr vert="horz" lIns="71323" tIns="35662" rIns="71323" bIns="35662" rtlCol="0">
            <a:normAutofit/>
          </a:bodyPr>
          <a:lstStyle/>
          <a:p>
            <a:pPr lvl="0"/>
            <a:r>
              <a:rPr lang="es-ES_tradnl" dirty="0" smtClean="0"/>
              <a:t>Haga clic para modificar el estilo de texto del patrón</a:t>
            </a:r>
          </a:p>
          <a:p>
            <a:pPr lvl="1"/>
            <a:r>
              <a:rPr lang="es-ES_tradnl" dirty="0" smtClean="0"/>
              <a:t>Segundo nivel</a:t>
            </a:r>
          </a:p>
          <a:p>
            <a:pPr lvl="2"/>
            <a:r>
              <a:rPr lang="es-ES_tradnl" dirty="0" smtClean="0"/>
              <a:t>Tercer nivel</a:t>
            </a:r>
          </a:p>
          <a:p>
            <a:pPr lvl="3"/>
            <a:r>
              <a:rPr lang="es-ES_tradnl" dirty="0" smtClean="0"/>
              <a:t>Cuarto nivel</a:t>
            </a:r>
          </a:p>
          <a:p>
            <a:pPr lvl="4"/>
            <a:r>
              <a:rPr lang="es-ES_tradnl" dirty="0" smtClean="0"/>
              <a:t>Quinto nivel</a:t>
            </a:r>
            <a:endParaRPr dirty="0"/>
          </a:p>
        </p:txBody>
      </p:sp>
      <p:sp>
        <p:nvSpPr>
          <p:cNvPr id="4" name="Date Placeholder 3"/>
          <p:cNvSpPr>
            <a:spLocks noGrp="1"/>
          </p:cNvSpPr>
          <p:nvPr>
            <p:ph type="dt" sz="half" idx="2"/>
          </p:nvPr>
        </p:nvSpPr>
        <p:spPr>
          <a:xfrm>
            <a:off x="6795247" y="5352989"/>
            <a:ext cx="2133600" cy="304271"/>
          </a:xfrm>
          <a:prstGeom prst="rect">
            <a:avLst/>
          </a:prstGeom>
        </p:spPr>
        <p:txBody>
          <a:bodyPr vert="horz" lIns="71323" tIns="35662" rIns="71323" bIns="35662" rtlCol="0" anchor="ctr"/>
          <a:lstStyle>
            <a:lvl1pPr algn="r">
              <a:defRPr sz="900">
                <a:solidFill>
                  <a:schemeClr val="tx1">
                    <a:lumMod val="65000"/>
                    <a:lumOff val="35000"/>
                  </a:schemeClr>
                </a:solidFill>
              </a:defRPr>
            </a:lvl1pPr>
          </a:lstStyle>
          <a:p>
            <a:fld id="{098C2E27-AC64-40F0-8314-0EFB038E1174}" type="datetimeFigureOut">
              <a:rPr lang="es-MX" smtClean="0"/>
              <a:t>02/10/2017</a:t>
            </a:fld>
            <a:endParaRPr lang="es-MX"/>
          </a:p>
        </p:txBody>
      </p:sp>
      <p:sp>
        <p:nvSpPr>
          <p:cNvPr id="5" name="Footer Placeholder 4"/>
          <p:cNvSpPr>
            <a:spLocks noGrp="1"/>
          </p:cNvSpPr>
          <p:nvPr>
            <p:ph type="ftr" sz="quarter" idx="3"/>
          </p:nvPr>
        </p:nvSpPr>
        <p:spPr>
          <a:xfrm>
            <a:off x="201706" y="5352989"/>
            <a:ext cx="6122894" cy="304271"/>
          </a:xfrm>
          <a:prstGeom prst="rect">
            <a:avLst/>
          </a:prstGeom>
        </p:spPr>
        <p:txBody>
          <a:bodyPr vert="horz" lIns="71323" tIns="35662" rIns="71323" bIns="35662" rtlCol="0" anchor="ctr"/>
          <a:lstStyle>
            <a:lvl1pPr algn="l">
              <a:defRPr sz="900">
                <a:solidFill>
                  <a:schemeClr val="tx1">
                    <a:lumMod val="65000"/>
                    <a:lumOff val="35000"/>
                  </a:schemeClr>
                </a:solidFill>
              </a:defRPr>
            </a:lvl1pPr>
          </a:lstStyle>
          <a:p>
            <a:endParaRPr lang="es-MX"/>
          </a:p>
        </p:txBody>
      </p:sp>
      <p:sp>
        <p:nvSpPr>
          <p:cNvPr id="6" name="Slide Number Placeholder 5"/>
          <p:cNvSpPr>
            <a:spLocks noGrp="1"/>
          </p:cNvSpPr>
          <p:nvPr>
            <p:ph type="sldNum" sz="quarter" idx="4"/>
          </p:nvPr>
        </p:nvSpPr>
        <p:spPr>
          <a:xfrm>
            <a:off x="8305800" y="201863"/>
            <a:ext cx="554038" cy="304271"/>
          </a:xfrm>
          <a:prstGeom prst="rect">
            <a:avLst/>
          </a:prstGeom>
        </p:spPr>
        <p:txBody>
          <a:bodyPr vert="horz" lIns="71323" tIns="35662" rIns="71323" bIns="35662" rtlCol="0" anchor="ctr"/>
          <a:lstStyle>
            <a:lvl1pPr algn="r">
              <a:defRPr sz="1100">
                <a:solidFill>
                  <a:schemeClr val="bg1"/>
                </a:solidFill>
              </a:defRPr>
            </a:lvl1pPr>
          </a:lstStyle>
          <a:p>
            <a:fld id="{02BA4C90-18F9-40C8-B078-D2902281D9CA}"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 id="2147483696" r:id="rId18"/>
    <p:sldLayoutId id="2147483697" r:id="rId19"/>
    <p:sldLayoutId id="2147483698" r:id="rId20"/>
  </p:sldLayoutIdLst>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txStyles>
    <p:titleStyle>
      <a:lvl1pPr algn="ctr" defTabSz="713232" rtl="0" eaLnBrk="1" latinLnBrk="0" hangingPunct="1">
        <a:spcBef>
          <a:spcPct val="0"/>
        </a:spcBef>
        <a:buNone/>
        <a:defRPr sz="3400" b="0" kern="1200">
          <a:solidFill>
            <a:schemeClr val="accent1"/>
          </a:solidFill>
          <a:latin typeface="Times New Roman"/>
          <a:ea typeface="+mj-ea"/>
          <a:cs typeface="Times New Roman"/>
        </a:defRPr>
      </a:lvl1pPr>
    </p:titleStyle>
    <p:bodyStyle>
      <a:lvl1pPr marL="178308" indent="-178308" algn="l" defTabSz="713232" rtl="0" eaLnBrk="1" latinLnBrk="0" hangingPunct="1">
        <a:spcBef>
          <a:spcPts val="1560"/>
        </a:spcBef>
        <a:buClr>
          <a:schemeClr val="accent1"/>
        </a:buClr>
        <a:buSzPct val="75000"/>
        <a:buFont typeface="Wingdings" pitchFamily="2" charset="2"/>
        <a:buChar char="n"/>
        <a:defRPr sz="2200" kern="1200">
          <a:solidFill>
            <a:schemeClr val="tx1">
              <a:lumMod val="65000"/>
              <a:lumOff val="35000"/>
            </a:schemeClr>
          </a:solidFill>
          <a:latin typeface="Times New Roman"/>
          <a:ea typeface="+mn-ea"/>
          <a:cs typeface="Times New Roman"/>
        </a:defRPr>
      </a:lvl1pPr>
      <a:lvl2pPr marL="356616" indent="-178308" algn="l" defTabSz="713232" rtl="0" eaLnBrk="1" latinLnBrk="0" hangingPunct="1">
        <a:spcBef>
          <a:spcPts val="468"/>
        </a:spcBef>
        <a:buClr>
          <a:schemeClr val="accent1">
            <a:lumMod val="60000"/>
            <a:lumOff val="40000"/>
          </a:schemeClr>
        </a:buClr>
        <a:buSzPct val="75000"/>
        <a:buFont typeface="Wingdings" pitchFamily="2" charset="2"/>
        <a:buChar char="n"/>
        <a:defRPr sz="2200" kern="1200">
          <a:solidFill>
            <a:schemeClr val="tx1">
              <a:lumMod val="65000"/>
              <a:lumOff val="35000"/>
            </a:schemeClr>
          </a:solidFill>
          <a:latin typeface="Times New Roman"/>
          <a:ea typeface="+mn-ea"/>
          <a:cs typeface="Times New Roman"/>
        </a:defRPr>
      </a:lvl2pPr>
      <a:lvl3pPr marL="534924" indent="-178308" algn="l" defTabSz="713232" rtl="0" eaLnBrk="1" latinLnBrk="0" hangingPunct="1">
        <a:spcBef>
          <a:spcPts val="468"/>
        </a:spcBef>
        <a:buClr>
          <a:schemeClr val="accent1"/>
        </a:buClr>
        <a:buSzPct val="75000"/>
        <a:buFont typeface="Wingdings" pitchFamily="2" charset="2"/>
        <a:buChar char="n"/>
        <a:defRPr sz="1400" kern="1200">
          <a:solidFill>
            <a:schemeClr val="tx1">
              <a:lumMod val="65000"/>
              <a:lumOff val="35000"/>
            </a:schemeClr>
          </a:solidFill>
          <a:latin typeface="+mn-lt"/>
          <a:ea typeface="+mn-ea"/>
          <a:cs typeface="+mn-cs"/>
        </a:defRPr>
      </a:lvl3pPr>
      <a:lvl4pPr marL="713232" indent="-178308" algn="l" defTabSz="713232" rtl="0" eaLnBrk="1" latinLnBrk="0" hangingPunct="1">
        <a:spcBef>
          <a:spcPts val="468"/>
        </a:spcBef>
        <a:buClr>
          <a:schemeClr val="accent1">
            <a:lumMod val="60000"/>
            <a:lumOff val="40000"/>
          </a:schemeClr>
        </a:buClr>
        <a:buSzPct val="75000"/>
        <a:buFont typeface="Wingdings" pitchFamily="2" charset="2"/>
        <a:buChar char="n"/>
        <a:defRPr sz="1400" kern="1200">
          <a:solidFill>
            <a:schemeClr val="tx1">
              <a:lumMod val="65000"/>
              <a:lumOff val="35000"/>
            </a:schemeClr>
          </a:solidFill>
          <a:latin typeface="+mn-lt"/>
          <a:ea typeface="+mn-ea"/>
          <a:cs typeface="+mn-cs"/>
        </a:defRPr>
      </a:lvl4pPr>
      <a:lvl5pPr marL="891540" indent="-178308" algn="l" defTabSz="713232" rtl="0" eaLnBrk="1" latinLnBrk="0" hangingPunct="1">
        <a:spcBef>
          <a:spcPts val="468"/>
        </a:spcBef>
        <a:buClr>
          <a:schemeClr val="accent1"/>
        </a:buClr>
        <a:buSzPct val="75000"/>
        <a:buFont typeface="Wingdings" pitchFamily="2" charset="2"/>
        <a:buChar char="n"/>
        <a:defRPr sz="1400" kern="1200">
          <a:solidFill>
            <a:schemeClr val="tx1">
              <a:lumMod val="65000"/>
              <a:lumOff val="35000"/>
            </a:schemeClr>
          </a:solidFill>
          <a:latin typeface="+mn-lt"/>
          <a:ea typeface="+mn-ea"/>
          <a:cs typeface="+mn-cs"/>
        </a:defRPr>
      </a:lvl5pPr>
      <a:lvl6pPr marL="1074801" indent="-178308" algn="l" defTabSz="713232" rtl="0" eaLnBrk="1" latinLnBrk="0" hangingPunct="1">
        <a:spcBef>
          <a:spcPct val="20000"/>
        </a:spcBef>
        <a:buClr>
          <a:schemeClr val="accent1">
            <a:lumMod val="60000"/>
            <a:lumOff val="40000"/>
          </a:schemeClr>
        </a:buClr>
        <a:buSzPct val="75000"/>
        <a:buFont typeface="Wingdings" pitchFamily="2" charset="2"/>
        <a:buChar char=""/>
        <a:defRPr lang="en-US" sz="1400" kern="1200" dirty="0" smtClean="0">
          <a:solidFill>
            <a:schemeClr val="tx1">
              <a:lumMod val="65000"/>
              <a:lumOff val="35000"/>
            </a:schemeClr>
          </a:solidFill>
          <a:latin typeface="+mn-lt"/>
          <a:ea typeface="+mn-ea"/>
          <a:cs typeface="+mn-cs"/>
        </a:defRPr>
      </a:lvl6pPr>
      <a:lvl7pPr marL="1250633" indent="-178308" algn="l" defTabSz="713232" rtl="0" eaLnBrk="1" latinLnBrk="0" hangingPunct="1">
        <a:spcBef>
          <a:spcPct val="20000"/>
        </a:spcBef>
        <a:buClr>
          <a:schemeClr val="accent1"/>
        </a:buClr>
        <a:buSzPct val="75000"/>
        <a:buFont typeface="Wingdings" pitchFamily="2" charset="2"/>
        <a:buChar char=""/>
        <a:defRPr lang="en-US" sz="1400" kern="1200" baseline="0" dirty="0" smtClean="0">
          <a:solidFill>
            <a:schemeClr val="tx1">
              <a:lumMod val="65000"/>
              <a:lumOff val="35000"/>
            </a:schemeClr>
          </a:solidFill>
          <a:latin typeface="+mn-lt"/>
          <a:ea typeface="+mn-ea"/>
          <a:cs typeface="+mn-cs"/>
        </a:defRPr>
      </a:lvl7pPr>
      <a:lvl8pPr marL="1427703" indent="-178308" algn="l" defTabSz="713232" rtl="0" eaLnBrk="1" latinLnBrk="0" hangingPunct="1">
        <a:spcBef>
          <a:spcPct val="20000"/>
        </a:spcBef>
        <a:buClr>
          <a:schemeClr val="accent1">
            <a:lumMod val="60000"/>
            <a:lumOff val="40000"/>
          </a:schemeClr>
        </a:buClr>
        <a:buSzPct val="75000"/>
        <a:buFont typeface="Wingdings" pitchFamily="2" charset="2"/>
        <a:buChar char=""/>
        <a:defRPr lang="en-US" sz="1400" kern="1200" baseline="0" dirty="0" smtClean="0">
          <a:solidFill>
            <a:schemeClr val="tx1">
              <a:lumMod val="65000"/>
              <a:lumOff val="35000"/>
            </a:schemeClr>
          </a:solidFill>
          <a:latin typeface="+mn-lt"/>
          <a:ea typeface="+mn-ea"/>
          <a:cs typeface="+mn-cs"/>
        </a:defRPr>
      </a:lvl8pPr>
      <a:lvl9pPr marL="1604772" indent="-178308" algn="l" defTabSz="713232" rtl="0" eaLnBrk="1" latinLnBrk="0" hangingPunct="1">
        <a:spcBef>
          <a:spcPct val="20000"/>
        </a:spcBef>
        <a:buClr>
          <a:schemeClr val="accent1"/>
        </a:buClr>
        <a:buSzPct val="75000"/>
        <a:buFont typeface="Wingdings" pitchFamily="2" charset="2"/>
        <a:buChar char=""/>
        <a:defRPr lang="en-US" sz="1400" kern="1200" baseline="0" dirty="0">
          <a:solidFill>
            <a:schemeClr val="tx1">
              <a:lumMod val="65000"/>
              <a:lumOff val="35000"/>
            </a:schemeClr>
          </a:solidFill>
          <a:latin typeface="+mn-lt"/>
          <a:ea typeface="+mn-ea"/>
          <a:cs typeface="+mn-cs"/>
        </a:defRPr>
      </a:lvl9pPr>
    </p:bodyStyle>
    <p:otherStyle>
      <a:defPPr>
        <a:defRPr/>
      </a:defPPr>
      <a:lvl1pPr marL="0" algn="l" defTabSz="713232" rtl="0" eaLnBrk="1" latinLnBrk="0" hangingPunct="1">
        <a:defRPr sz="1400" kern="1200">
          <a:solidFill>
            <a:schemeClr val="tx1"/>
          </a:solidFill>
          <a:latin typeface="+mn-lt"/>
          <a:ea typeface="+mn-ea"/>
          <a:cs typeface="+mn-cs"/>
        </a:defRPr>
      </a:lvl1pPr>
      <a:lvl2pPr marL="356616" algn="l" defTabSz="713232" rtl="0" eaLnBrk="1" latinLnBrk="0" hangingPunct="1">
        <a:defRPr sz="1400" kern="1200">
          <a:solidFill>
            <a:schemeClr val="tx1"/>
          </a:solidFill>
          <a:latin typeface="+mn-lt"/>
          <a:ea typeface="+mn-ea"/>
          <a:cs typeface="+mn-cs"/>
        </a:defRPr>
      </a:lvl2pPr>
      <a:lvl3pPr marL="713232" algn="l" defTabSz="713232" rtl="0" eaLnBrk="1" latinLnBrk="0" hangingPunct="1">
        <a:defRPr sz="1400" kern="1200">
          <a:solidFill>
            <a:schemeClr val="tx1"/>
          </a:solidFill>
          <a:latin typeface="+mn-lt"/>
          <a:ea typeface="+mn-ea"/>
          <a:cs typeface="+mn-cs"/>
        </a:defRPr>
      </a:lvl3pPr>
      <a:lvl4pPr marL="1069848" algn="l" defTabSz="713232" rtl="0" eaLnBrk="1" latinLnBrk="0" hangingPunct="1">
        <a:defRPr sz="1400" kern="1200">
          <a:solidFill>
            <a:schemeClr val="tx1"/>
          </a:solidFill>
          <a:latin typeface="+mn-lt"/>
          <a:ea typeface="+mn-ea"/>
          <a:cs typeface="+mn-cs"/>
        </a:defRPr>
      </a:lvl4pPr>
      <a:lvl5pPr marL="1426464" algn="l" defTabSz="713232" rtl="0" eaLnBrk="1" latinLnBrk="0" hangingPunct="1">
        <a:defRPr sz="1400" kern="1200">
          <a:solidFill>
            <a:schemeClr val="tx1"/>
          </a:solidFill>
          <a:latin typeface="+mn-lt"/>
          <a:ea typeface="+mn-ea"/>
          <a:cs typeface="+mn-cs"/>
        </a:defRPr>
      </a:lvl5pPr>
      <a:lvl6pPr marL="1783080" algn="l" defTabSz="713232" rtl="0" eaLnBrk="1" latinLnBrk="0" hangingPunct="1">
        <a:defRPr sz="1400" kern="1200">
          <a:solidFill>
            <a:schemeClr val="tx1"/>
          </a:solidFill>
          <a:latin typeface="+mn-lt"/>
          <a:ea typeface="+mn-ea"/>
          <a:cs typeface="+mn-cs"/>
        </a:defRPr>
      </a:lvl6pPr>
      <a:lvl7pPr marL="2139696" algn="l" defTabSz="713232" rtl="0" eaLnBrk="1" latinLnBrk="0" hangingPunct="1">
        <a:defRPr sz="1400" kern="1200">
          <a:solidFill>
            <a:schemeClr val="tx1"/>
          </a:solidFill>
          <a:latin typeface="+mn-lt"/>
          <a:ea typeface="+mn-ea"/>
          <a:cs typeface="+mn-cs"/>
        </a:defRPr>
      </a:lvl7pPr>
      <a:lvl8pPr marL="2496312" algn="l" defTabSz="713232" rtl="0" eaLnBrk="1" latinLnBrk="0" hangingPunct="1">
        <a:defRPr sz="1400" kern="1200">
          <a:solidFill>
            <a:schemeClr val="tx1"/>
          </a:solidFill>
          <a:latin typeface="+mn-lt"/>
          <a:ea typeface="+mn-ea"/>
          <a:cs typeface="+mn-cs"/>
        </a:defRPr>
      </a:lvl8pPr>
      <a:lvl9pPr marL="2852928" algn="l" defTabSz="713232"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s://www.webempresa.com/crear-web-wordpress.html"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s://www.webempresa.com/pack-tienda-wordpress.html"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gif"/><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s://es.wix.com/"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s://es.wix.com/"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es.wix.com/features/main"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1.jpeg"/><Relationship Id="rId2" Type="http://schemas.openxmlformats.org/officeDocument/2006/relationships/hyperlink" Target="http://es.wix.com/features/main" TargetMode="External"/><Relationship Id="rId1" Type="http://schemas.openxmlformats.org/officeDocument/2006/relationships/slideLayout" Target="../slideLayouts/slideLayout2.xml"/><Relationship Id="rId6" Type="http://schemas.openxmlformats.org/officeDocument/2006/relationships/hyperlink" Target="http://www.wix.com/website/templates" TargetMode="External"/><Relationship Id="rId5" Type="http://schemas.openxmlformats.org/officeDocument/2006/relationships/image" Target="../media/image10.jpeg"/><Relationship Id="rId4" Type="http://schemas.openxmlformats.org/officeDocument/2006/relationships/hyperlink" Target="http://es.wix.com/domain/names"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s://www.wix.com/app-market/social-bar/overview" TargetMode="External"/><Relationship Id="rId1" Type="http://schemas.openxmlformats.org/officeDocument/2006/relationships/slideLayout" Target="../slideLayouts/slideLayout2.xml"/><Relationship Id="rId4" Type="http://schemas.openxmlformats.org/officeDocument/2006/relationships/hyperlink" Target="https://www.wix.com/app-market/search?query=facebook"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s://www.wix.com/app-market/main"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8" Type="http://schemas.openxmlformats.org/officeDocument/2006/relationships/slide" Target="slide6.xml"/><Relationship Id="rId3" Type="http://schemas.openxmlformats.org/officeDocument/2006/relationships/hyperlink" Target="http://expertoencrearsitios.com/wix/" TargetMode="External"/><Relationship Id="rId7" Type="http://schemas.openxmlformats.org/officeDocument/2006/relationships/hyperlink" Target="https://www.youtube.com/watch?v=7CUyCeq9f_0&amp;list=PLmIEoKACpcDy5XGw_v7RFxRQ04cvXCF40" TargetMode="External"/><Relationship Id="rId2" Type="http://schemas.openxmlformats.org/officeDocument/2006/relationships/hyperlink" Target="https://www.webempresa.com/wordpress/que-es-wordpress.html" TargetMode="External"/><Relationship Id="rId1" Type="http://schemas.openxmlformats.org/officeDocument/2006/relationships/slideLayout" Target="../slideLayouts/slideLayout2.xml"/><Relationship Id="rId6" Type="http://schemas.openxmlformats.org/officeDocument/2006/relationships/hyperlink" Target="https://www.youtube.com/watch?v=YNTk1iTPMDY" TargetMode="External"/><Relationship Id="rId5" Type="http://schemas.openxmlformats.org/officeDocument/2006/relationships/hyperlink" Target="https://www.youtube.com/watch?v=IHPAug87jpM" TargetMode="External"/><Relationship Id="rId4" Type="http://schemas.openxmlformats.org/officeDocument/2006/relationships/hyperlink" Target="http://profesoradeinformatica.com/wix-o-wordpress-para-mi-web/" TargetMode="Externa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Programa%20Computaci&#243;n%202017B.pdf" TargetMode="External"/><Relationship Id="rId1" Type="http://schemas.openxmlformats.org/officeDocument/2006/relationships/slideLayout" Target="../slideLayouts/slideLayout2.xml"/><Relationship Id="rId4" Type="http://schemas.openxmlformats.org/officeDocument/2006/relationships/slide" Target="slide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hyperlink" Target="mailto:dgutierrezl@uaemex.mx"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gif"/><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3" Type="http://schemas.openxmlformats.org/officeDocument/2006/relationships/slide" Target="slide20.xml"/><Relationship Id="rId7" Type="http://schemas.openxmlformats.org/officeDocument/2006/relationships/slide" Target="slide42.xml"/><Relationship Id="rId2" Type="http://schemas.openxmlformats.org/officeDocument/2006/relationships/slide" Target="slide7.xml"/><Relationship Id="rId1" Type="http://schemas.openxmlformats.org/officeDocument/2006/relationships/slideLayout" Target="../slideLayouts/slideLayout6.xml"/><Relationship Id="rId6" Type="http://schemas.openxmlformats.org/officeDocument/2006/relationships/slide" Target="slide36.xml"/><Relationship Id="rId5" Type="http://schemas.openxmlformats.org/officeDocument/2006/relationships/slide" Target="slide38.xml"/><Relationship Id="rId4" Type="http://schemas.openxmlformats.org/officeDocument/2006/relationships/slide" Target="slide2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webempresa.com/"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webempresa.co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normAutofit/>
          </a:bodyPr>
          <a:lstStyle/>
          <a:p>
            <a:pPr algn="ctr"/>
            <a:r>
              <a:rPr lang="es-MX" dirty="0" smtClean="0">
                <a:solidFill>
                  <a:schemeClr val="tx1"/>
                </a:solidFill>
              </a:rPr>
              <a:t>Facultad de Ciencias Políticas y Sociales</a:t>
            </a:r>
            <a:endParaRPr lang="es-MX" dirty="0">
              <a:solidFill>
                <a:schemeClr val="tx1"/>
              </a:solidFill>
            </a:endParaRPr>
          </a:p>
        </p:txBody>
      </p:sp>
      <p:sp>
        <p:nvSpPr>
          <p:cNvPr id="3" name="Subtítulo 2"/>
          <p:cNvSpPr>
            <a:spLocks noGrp="1"/>
          </p:cNvSpPr>
          <p:nvPr>
            <p:ph type="subTitle" idx="1"/>
          </p:nvPr>
        </p:nvSpPr>
        <p:spPr/>
        <p:txBody>
          <a:bodyPr>
            <a:normAutofit lnSpcReduction="10000"/>
          </a:bodyPr>
          <a:lstStyle/>
          <a:p>
            <a:pPr algn="ctr"/>
            <a:r>
              <a:rPr lang="es-MX" dirty="0" smtClean="0">
                <a:solidFill>
                  <a:schemeClr val="tx1"/>
                </a:solidFill>
              </a:rPr>
              <a:t>Licenciatura en Ciencias Políticas y Administración Pública</a:t>
            </a:r>
          </a:p>
          <a:p>
            <a:pPr algn="ctr"/>
            <a:r>
              <a:rPr lang="es-MX" dirty="0" smtClean="0">
                <a:solidFill>
                  <a:schemeClr val="tx1"/>
                </a:solidFill>
              </a:rPr>
              <a:t>Licenciatura en Sociología</a:t>
            </a:r>
          </a:p>
          <a:p>
            <a:pPr algn="ctr"/>
            <a:r>
              <a:rPr lang="es-MX" dirty="0" smtClean="0">
                <a:solidFill>
                  <a:schemeClr val="tx1"/>
                </a:solidFill>
              </a:rPr>
              <a:t>Licenciatura en Comunicación</a:t>
            </a:r>
            <a:endParaRPr lang="es-MX" dirty="0">
              <a:solidFill>
                <a:schemeClr val="tx1"/>
              </a:solidFill>
            </a:endParaRPr>
          </a:p>
        </p:txBody>
      </p:sp>
      <p:pic>
        <p:nvPicPr>
          <p:cNvPr id="7" name="Marcador de posición de imagen 6"/>
          <p:cNvPicPr>
            <a:picLocks noGrp="1" noChangeAspect="1"/>
          </p:cNvPicPr>
          <p:nvPr>
            <p:ph type="pic" sz="quarter" idx="12"/>
          </p:nvPr>
        </p:nvPicPr>
        <p:blipFill>
          <a:blip r:embed="rId2" cstate="email">
            <a:extLst>
              <a:ext uri="{28A0092B-C50C-407E-A947-70E740481C1C}">
                <a14:useLocalDpi xmlns:a14="http://schemas.microsoft.com/office/drawing/2010/main" val="0"/>
              </a:ext>
            </a:extLst>
          </a:blip>
          <a:srcRect l="12202" r="12202"/>
          <a:stretch>
            <a:fillRect/>
          </a:stretch>
        </p:blipFill>
        <p:spPr>
          <a:xfrm>
            <a:off x="4645058" y="240310"/>
            <a:ext cx="2057400" cy="1698625"/>
          </a:xfrm>
        </p:spPr>
      </p:pic>
      <p:sp>
        <p:nvSpPr>
          <p:cNvPr id="6" name="Marcador de texto 5"/>
          <p:cNvSpPr>
            <a:spLocks noGrp="1"/>
          </p:cNvSpPr>
          <p:nvPr>
            <p:ph type="body" sz="half" idx="2"/>
          </p:nvPr>
        </p:nvSpPr>
        <p:spPr>
          <a:xfrm>
            <a:off x="857251" y="1175788"/>
            <a:ext cx="3172883" cy="1868684"/>
          </a:xfrm>
        </p:spPr>
        <p:txBody>
          <a:bodyPr/>
          <a:lstStyle/>
          <a:p>
            <a:r>
              <a:rPr lang="es-MX" sz="2667" dirty="0">
                <a:solidFill>
                  <a:schemeClr val="tx1"/>
                </a:solidFill>
              </a:rPr>
              <a:t>Universidad Autónoma del Estado de México</a:t>
            </a:r>
          </a:p>
        </p:txBody>
      </p:sp>
      <p:pic>
        <p:nvPicPr>
          <p:cNvPr id="4" name="Imagen 3" descr="facultad ciiencias politicas.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75741" y="2017492"/>
            <a:ext cx="1963459" cy="1619520"/>
          </a:xfrm>
          <a:prstGeom prst="rect">
            <a:avLst/>
          </a:prstGeom>
        </p:spPr>
      </p:pic>
    </p:spTree>
    <p:extLst>
      <p:ext uri="{BB962C8B-B14F-4D97-AF65-F5344CB8AC3E}">
        <p14:creationId xmlns:p14="http://schemas.microsoft.com/office/powerpoint/2010/main" val="34967655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sz="3200" dirty="0"/>
              <a:t>¿Qué puedo hacer con </a:t>
            </a:r>
            <a:r>
              <a:rPr lang="es-MX" sz="3200" dirty="0" err="1"/>
              <a:t>WordPress</a:t>
            </a:r>
            <a:r>
              <a:rPr lang="es-MX" sz="3200" dirty="0"/>
              <a:t>?</a:t>
            </a:r>
          </a:p>
        </p:txBody>
      </p:sp>
      <p:sp>
        <p:nvSpPr>
          <p:cNvPr id="5" name="Subtítulo 4"/>
          <p:cNvSpPr>
            <a:spLocks noGrp="1"/>
          </p:cNvSpPr>
          <p:nvPr>
            <p:ph idx="1"/>
          </p:nvPr>
        </p:nvSpPr>
        <p:spPr>
          <a:xfrm>
            <a:off x="498475" y="1651000"/>
            <a:ext cx="7559596" cy="3979707"/>
          </a:xfrm>
        </p:spPr>
        <p:txBody>
          <a:bodyPr>
            <a:noAutofit/>
          </a:bodyPr>
          <a:lstStyle/>
          <a:p>
            <a:pPr marL="0" indent="0" algn="just">
              <a:buNone/>
            </a:pPr>
            <a:r>
              <a:rPr lang="es-MX" sz="2400" dirty="0" smtClean="0"/>
              <a:t>Se </a:t>
            </a:r>
            <a:r>
              <a:rPr lang="es-MX" sz="2400" dirty="0"/>
              <a:t>asocia </a:t>
            </a:r>
            <a:r>
              <a:rPr lang="es-MX" sz="2400" dirty="0" smtClean="0"/>
              <a:t>con </a:t>
            </a:r>
            <a:r>
              <a:rPr lang="es-MX" sz="2400" dirty="0"/>
              <a:t>una herramienta que solo sirve para hacer blogs. </a:t>
            </a:r>
            <a:endParaRPr lang="es-MX" sz="2400" dirty="0" smtClean="0"/>
          </a:p>
          <a:p>
            <a:pPr marL="0" indent="0" algn="just">
              <a:buNone/>
            </a:pPr>
            <a:r>
              <a:rPr lang="es-MX" sz="2400" dirty="0" smtClean="0"/>
              <a:t>Sin embargo podemos hacer tambien:</a:t>
            </a:r>
          </a:p>
          <a:p>
            <a:pPr marL="0" indent="0" algn="just">
              <a:buNone/>
            </a:pPr>
            <a:endParaRPr lang="es-MX" sz="2400" dirty="0" smtClean="0"/>
          </a:p>
          <a:p>
            <a:pPr marL="178308" lvl="1">
              <a:spcBef>
                <a:spcPts val="0"/>
              </a:spcBef>
              <a:buFont typeface="Wingdings" panose="05000000000000000000" pitchFamily="2" charset="2"/>
              <a:buChar char="Ø"/>
            </a:pPr>
            <a:r>
              <a:rPr lang="es-MX" sz="2800" dirty="0"/>
              <a:t>Blog</a:t>
            </a:r>
          </a:p>
          <a:p>
            <a:pPr marL="178308" lvl="1">
              <a:spcBef>
                <a:spcPts val="0"/>
              </a:spcBef>
              <a:buFont typeface="Wingdings" panose="05000000000000000000" pitchFamily="2" charset="2"/>
              <a:buChar char="Ø"/>
            </a:pPr>
            <a:r>
              <a:rPr lang="es-MX" sz="2800" dirty="0" smtClean="0"/>
              <a:t>Webs </a:t>
            </a:r>
            <a:r>
              <a:rPr lang="es-MX" sz="2800" dirty="0"/>
              <a:t>empresariales, </a:t>
            </a:r>
          </a:p>
          <a:p>
            <a:pPr marL="178308" lvl="1">
              <a:spcBef>
                <a:spcPts val="0"/>
              </a:spcBef>
              <a:buFont typeface="Wingdings" panose="05000000000000000000" pitchFamily="2" charset="2"/>
              <a:buChar char="Ø"/>
            </a:pPr>
            <a:r>
              <a:rPr lang="es-MX" sz="2800" dirty="0" smtClean="0"/>
              <a:t>Tiendas </a:t>
            </a:r>
            <a:r>
              <a:rPr lang="es-MX" sz="2800" dirty="0"/>
              <a:t>online</a:t>
            </a:r>
          </a:p>
          <a:p>
            <a:pPr marL="178308" lvl="1">
              <a:spcBef>
                <a:spcPts val="0"/>
              </a:spcBef>
              <a:buFont typeface="Wingdings" panose="05000000000000000000" pitchFamily="2" charset="2"/>
              <a:buChar char="Ø"/>
            </a:pPr>
            <a:r>
              <a:rPr lang="es-MX" sz="2800" dirty="0" smtClean="0"/>
              <a:t>Periódico digital</a:t>
            </a:r>
            <a:endParaRPr lang="es-MX" sz="2800" dirty="0"/>
          </a:p>
        </p:txBody>
      </p:sp>
    </p:spTree>
    <p:extLst>
      <p:ext uri="{BB962C8B-B14F-4D97-AF65-F5344CB8AC3E}">
        <p14:creationId xmlns:p14="http://schemas.microsoft.com/office/powerpoint/2010/main" val="27032339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pPr algn="ctr"/>
            <a:r>
              <a:rPr lang="es-MX" sz="3100" b="1" dirty="0"/>
              <a:t>Blog</a:t>
            </a:r>
          </a:p>
        </p:txBody>
      </p:sp>
      <p:sp>
        <p:nvSpPr>
          <p:cNvPr id="5" name="Subtítulo 4"/>
          <p:cNvSpPr>
            <a:spLocks noGrp="1"/>
          </p:cNvSpPr>
          <p:nvPr>
            <p:ph idx="1"/>
          </p:nvPr>
        </p:nvSpPr>
        <p:spPr>
          <a:xfrm>
            <a:off x="498475" y="1651000"/>
            <a:ext cx="7596395" cy="3638825"/>
          </a:xfrm>
        </p:spPr>
        <p:txBody>
          <a:bodyPr>
            <a:normAutofit lnSpcReduction="10000"/>
          </a:bodyPr>
          <a:lstStyle/>
          <a:p>
            <a:pPr algn="just">
              <a:buFont typeface="Wingdings" charset="2"/>
              <a:buChar char="Ø"/>
            </a:pPr>
            <a:r>
              <a:rPr lang="es-MX" sz="2800" dirty="0" smtClean="0"/>
              <a:t> </a:t>
            </a:r>
            <a:r>
              <a:rPr lang="es-MX" sz="2800" dirty="0" err="1" smtClean="0"/>
              <a:t>WordPress</a:t>
            </a:r>
            <a:r>
              <a:rPr lang="es-MX" sz="2800" dirty="0" smtClean="0"/>
              <a:t> puede ser la mejor </a:t>
            </a:r>
            <a:r>
              <a:rPr lang="es-MX" sz="2800" dirty="0"/>
              <a:t>herramienta para crear un blog, si tenemos en cuenta </a:t>
            </a:r>
            <a:r>
              <a:rPr lang="es-MX" sz="2800" dirty="0" smtClean="0"/>
              <a:t>la </a:t>
            </a:r>
            <a:r>
              <a:rPr lang="es-MX" sz="2800" dirty="0"/>
              <a:t>sencillez de manejo.</a:t>
            </a:r>
          </a:p>
          <a:p>
            <a:pPr algn="just">
              <a:buFont typeface="Wingdings" charset="2"/>
              <a:buChar char="Ø"/>
            </a:pPr>
            <a:r>
              <a:rPr lang="es-ES" sz="2800" dirty="0" smtClean="0"/>
              <a:t> I</a:t>
            </a:r>
            <a:r>
              <a:rPr lang="es-MX" sz="2800" dirty="0" smtClean="0"/>
              <a:t>ncorpora </a:t>
            </a:r>
            <a:r>
              <a:rPr lang="es-MX" sz="2800" dirty="0"/>
              <a:t>en su instalación </a:t>
            </a:r>
            <a:r>
              <a:rPr lang="es-MX" sz="2800" dirty="0" smtClean="0"/>
              <a:t>todas </a:t>
            </a:r>
            <a:r>
              <a:rPr lang="es-MX" sz="2800" dirty="0"/>
              <a:t>las funcionalidades típicas de un blog: mostrar artículos en formato blog, </a:t>
            </a:r>
            <a:r>
              <a:rPr lang="es-MX" sz="2800" dirty="0" smtClean="0"/>
              <a:t>añadir </a:t>
            </a:r>
            <a:r>
              <a:rPr lang="es-MX" sz="2800" dirty="0"/>
              <a:t>comentarios a las entradas, </a:t>
            </a:r>
            <a:r>
              <a:rPr lang="es-MX" sz="2800" dirty="0" smtClean="0"/>
              <a:t>organizar </a:t>
            </a:r>
            <a:r>
              <a:rPr lang="es-MX" sz="2800" dirty="0"/>
              <a:t>los artículos por categorías o etiquetas, etc</a:t>
            </a:r>
            <a:r>
              <a:rPr lang="es-MX" sz="2800" dirty="0" smtClean="0"/>
              <a:t>.</a:t>
            </a:r>
            <a:endParaRPr lang="es-MX" sz="2800" dirty="0"/>
          </a:p>
        </p:txBody>
      </p:sp>
    </p:spTree>
    <p:extLst>
      <p:ext uri="{BB962C8B-B14F-4D97-AF65-F5344CB8AC3E}">
        <p14:creationId xmlns:p14="http://schemas.microsoft.com/office/powerpoint/2010/main" val="5411323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pPr algn="ctr"/>
            <a:r>
              <a:rPr lang="es-MX" sz="3100" b="1" dirty="0"/>
              <a:t>Blog</a:t>
            </a:r>
          </a:p>
        </p:txBody>
      </p:sp>
      <p:sp>
        <p:nvSpPr>
          <p:cNvPr id="5" name="Subtítulo 4"/>
          <p:cNvSpPr>
            <a:spLocks noGrp="1"/>
          </p:cNvSpPr>
          <p:nvPr>
            <p:ph idx="1"/>
          </p:nvPr>
        </p:nvSpPr>
        <p:spPr>
          <a:xfrm>
            <a:off x="498475" y="1651000"/>
            <a:ext cx="7596395" cy="3638825"/>
          </a:xfrm>
        </p:spPr>
        <p:txBody>
          <a:bodyPr>
            <a:normAutofit/>
          </a:bodyPr>
          <a:lstStyle/>
          <a:p>
            <a:pPr algn="just">
              <a:buFont typeface="Wingdings" charset="2"/>
              <a:buChar char="Ø"/>
            </a:pPr>
            <a:endParaRPr lang="es-MX" sz="2800" dirty="0" smtClean="0"/>
          </a:p>
          <a:p>
            <a:pPr algn="just">
              <a:buFont typeface="Wingdings" charset="2"/>
              <a:buChar char="Ø"/>
            </a:pPr>
            <a:r>
              <a:rPr lang="es-MX" sz="2800" dirty="0" smtClean="0"/>
              <a:t> Se pueden</a:t>
            </a:r>
            <a:r>
              <a:rPr lang="es-MX" sz="2800" dirty="0"/>
              <a:t> </a:t>
            </a:r>
            <a:r>
              <a:rPr lang="es-MX" sz="2800" dirty="0" smtClean="0"/>
              <a:t>agregar diversos módulos: </a:t>
            </a:r>
            <a:r>
              <a:rPr lang="es-MX" sz="2800" dirty="0"/>
              <a:t>listado de categorías del blog, listado de etiquetas, buscador, lista de artículos más leídos, lista de últimos comentarios, etc.</a:t>
            </a:r>
          </a:p>
          <a:p>
            <a:pPr algn="just"/>
            <a:endParaRPr lang="es-MX" b="1" dirty="0"/>
          </a:p>
        </p:txBody>
      </p:sp>
    </p:spTree>
    <p:extLst>
      <p:ext uri="{BB962C8B-B14F-4D97-AF65-F5344CB8AC3E}">
        <p14:creationId xmlns:p14="http://schemas.microsoft.com/office/powerpoint/2010/main" val="15866529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sz="3200" dirty="0"/>
              <a:t>Web Corporativa</a:t>
            </a:r>
          </a:p>
        </p:txBody>
      </p:sp>
      <p:sp>
        <p:nvSpPr>
          <p:cNvPr id="5" name="Subtítulo 4"/>
          <p:cNvSpPr>
            <a:spLocks noGrp="1"/>
          </p:cNvSpPr>
          <p:nvPr>
            <p:ph idx="1"/>
          </p:nvPr>
        </p:nvSpPr>
        <p:spPr>
          <a:xfrm>
            <a:off x="498475" y="1651001"/>
            <a:ext cx="7773090" cy="3605695"/>
          </a:xfrm>
        </p:spPr>
        <p:txBody>
          <a:bodyPr>
            <a:noAutofit/>
          </a:bodyPr>
          <a:lstStyle/>
          <a:p>
            <a:pPr algn="just">
              <a:buFont typeface="Wingdings" charset="2"/>
              <a:buChar char="Ø"/>
            </a:pPr>
            <a:r>
              <a:rPr lang="es-MX" sz="2800" dirty="0" smtClean="0"/>
              <a:t> Una </a:t>
            </a:r>
            <a:r>
              <a:rPr lang="es-MX" sz="2800" dirty="0"/>
              <a:t>página donde </a:t>
            </a:r>
            <a:r>
              <a:rPr lang="es-MX" sz="2800" dirty="0" smtClean="0"/>
              <a:t>podemos </a:t>
            </a:r>
            <a:r>
              <a:rPr lang="es-MX" sz="2800" dirty="0"/>
              <a:t>informar sobre todo lo que concierne a nuestra empresa o negocio: quiénes somos, servicios, clientes, etc.</a:t>
            </a:r>
          </a:p>
          <a:p>
            <a:pPr algn="just">
              <a:buFont typeface="Wingdings" charset="2"/>
              <a:buChar char="Ø"/>
            </a:pPr>
            <a:r>
              <a:rPr lang="es-MX" sz="2800" dirty="0" smtClean="0"/>
              <a:t> Gracias </a:t>
            </a:r>
            <a:r>
              <a:rPr lang="es-MX" sz="2800" dirty="0"/>
              <a:t>a la multitud de plantillas </a:t>
            </a:r>
            <a:r>
              <a:rPr lang="es-MX" sz="2800" dirty="0" smtClean="0"/>
              <a:t>disponibles se pueden obtener varios diseños para la </a:t>
            </a:r>
            <a:r>
              <a:rPr lang="es-MX" sz="2800" dirty="0"/>
              <a:t>web</a:t>
            </a:r>
            <a:r>
              <a:rPr lang="es-MX" sz="2800" dirty="0" smtClean="0"/>
              <a:t>, que </a:t>
            </a:r>
            <a:r>
              <a:rPr lang="es-MX" sz="2800" dirty="0"/>
              <a:t>muestre poca </a:t>
            </a:r>
            <a:r>
              <a:rPr lang="es-MX" sz="2800" dirty="0" smtClean="0"/>
              <a:t>información</a:t>
            </a:r>
            <a:r>
              <a:rPr lang="es-MX" sz="2800" dirty="0"/>
              <a:t>, a webs completas que carguen muchos datos en cada página</a:t>
            </a:r>
            <a:r>
              <a:rPr lang="es-MX" sz="2800" dirty="0" smtClean="0"/>
              <a:t>.</a:t>
            </a:r>
            <a:endParaRPr lang="es-MX" sz="2800" dirty="0"/>
          </a:p>
        </p:txBody>
      </p:sp>
    </p:spTree>
    <p:extLst>
      <p:ext uri="{BB962C8B-B14F-4D97-AF65-F5344CB8AC3E}">
        <p14:creationId xmlns:p14="http://schemas.microsoft.com/office/powerpoint/2010/main" val="19406047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sz="3100" dirty="0"/>
              <a:t>Web Corporativa</a:t>
            </a:r>
          </a:p>
        </p:txBody>
      </p:sp>
      <p:sp>
        <p:nvSpPr>
          <p:cNvPr id="5" name="Subtítulo 4"/>
          <p:cNvSpPr>
            <a:spLocks noGrp="1"/>
          </p:cNvSpPr>
          <p:nvPr>
            <p:ph idx="1"/>
          </p:nvPr>
        </p:nvSpPr>
        <p:spPr>
          <a:xfrm>
            <a:off x="498475" y="1651001"/>
            <a:ext cx="7773090" cy="3605695"/>
          </a:xfrm>
        </p:spPr>
        <p:txBody>
          <a:bodyPr>
            <a:noAutofit/>
          </a:bodyPr>
          <a:lstStyle/>
          <a:p>
            <a:pPr marL="0" indent="0" algn="just">
              <a:buNone/>
            </a:pPr>
            <a:endParaRPr lang="es-MX" sz="2800" dirty="0" smtClean="0"/>
          </a:p>
          <a:p>
            <a:pPr algn="just">
              <a:buFont typeface="Wingdings" charset="2"/>
              <a:buChar char="Ø"/>
            </a:pPr>
            <a:r>
              <a:rPr lang="es-MX" sz="2800" dirty="0" smtClean="0"/>
              <a:t> Podemos </a:t>
            </a:r>
            <a:r>
              <a:rPr lang="es-MX" sz="2800" dirty="0"/>
              <a:t>crear distintos apartados en nuestra web para organizar los contenidos. </a:t>
            </a:r>
            <a:endParaRPr lang="es-MX" sz="2800" dirty="0" smtClean="0"/>
          </a:p>
          <a:p>
            <a:pPr algn="just">
              <a:buFont typeface="Wingdings" charset="2"/>
              <a:buChar char="Ø"/>
            </a:pPr>
            <a:r>
              <a:rPr lang="es-MX" sz="2800" dirty="0" smtClean="0"/>
              <a:t> No se limita </a:t>
            </a:r>
            <a:r>
              <a:rPr lang="es-MX" sz="2800" dirty="0"/>
              <a:t>a páginas estáticas, o una página de </a:t>
            </a:r>
            <a:r>
              <a:rPr lang="es-MX" sz="2800" dirty="0" smtClean="0"/>
              <a:t>blog</a:t>
            </a:r>
            <a:r>
              <a:rPr lang="es-MX" sz="2800" dirty="0"/>
              <a:t> </a:t>
            </a:r>
            <a:r>
              <a:rPr lang="es-MX" sz="2800" dirty="0" smtClean="0"/>
              <a:t>se puede añadir funcionalidades </a:t>
            </a:r>
            <a:r>
              <a:rPr lang="es-MX" sz="2800" dirty="0"/>
              <a:t>como formulario de contacto, foro, directorios, etc</a:t>
            </a:r>
            <a:r>
              <a:rPr lang="es-MX" sz="2800" dirty="0" smtClean="0"/>
              <a:t>.</a:t>
            </a:r>
            <a:endParaRPr lang="es-MX" sz="2800" dirty="0"/>
          </a:p>
        </p:txBody>
      </p:sp>
      <p:pic>
        <p:nvPicPr>
          <p:cNvPr id="9218" name="Picture 2" descr="http://www.hostingwordpress.com.es/wp-content/uploads/2013/10/post05.jpg">
            <a:hlinkClick r:id="rId2"/>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3213" t="11762" r="21306"/>
          <a:stretch/>
        </p:blipFill>
        <p:spPr bwMode="auto">
          <a:xfrm>
            <a:off x="0" y="5100432"/>
            <a:ext cx="1213768" cy="614568"/>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31294732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sz="3200" dirty="0"/>
              <a:t>Tienda online</a:t>
            </a:r>
          </a:p>
        </p:txBody>
      </p:sp>
      <p:sp>
        <p:nvSpPr>
          <p:cNvPr id="5" name="Subtítulo 4"/>
          <p:cNvSpPr>
            <a:spLocks noGrp="1"/>
          </p:cNvSpPr>
          <p:nvPr>
            <p:ph idx="1"/>
          </p:nvPr>
        </p:nvSpPr>
        <p:spPr/>
        <p:txBody>
          <a:bodyPr>
            <a:normAutofit/>
          </a:bodyPr>
          <a:lstStyle/>
          <a:p>
            <a:pPr algn="just">
              <a:buFont typeface="Wingdings" charset="2"/>
              <a:buChar char="Ø"/>
            </a:pPr>
            <a:r>
              <a:rPr lang="es-MX" b="1" dirty="0" smtClean="0">
                <a:latin typeface="Book Antiqua"/>
                <a:cs typeface="Book Antiqua"/>
              </a:rPr>
              <a:t> </a:t>
            </a:r>
            <a:r>
              <a:rPr lang="es-MX" sz="2800" dirty="0" smtClean="0"/>
              <a:t>Wordpress dispone </a:t>
            </a:r>
            <a:r>
              <a:rPr lang="es-MX" sz="2800" dirty="0"/>
              <a:t>de varios plugins que </a:t>
            </a:r>
            <a:r>
              <a:rPr lang="es-MX" sz="2800" dirty="0" smtClean="0"/>
              <a:t>permiten  incorporar </a:t>
            </a:r>
            <a:r>
              <a:rPr lang="es-MX" sz="2800" dirty="0"/>
              <a:t>una tienda online en </a:t>
            </a:r>
            <a:r>
              <a:rPr lang="es-MX" sz="2800" dirty="0" smtClean="0"/>
              <a:t>la </a:t>
            </a:r>
            <a:r>
              <a:rPr lang="es-MX" sz="2800" dirty="0"/>
              <a:t>web. </a:t>
            </a:r>
            <a:endParaRPr lang="es-MX" sz="2800" dirty="0" smtClean="0"/>
          </a:p>
          <a:p>
            <a:pPr algn="just">
              <a:buFont typeface="Wingdings" charset="2"/>
              <a:buChar char="Ø"/>
            </a:pPr>
            <a:r>
              <a:rPr lang="es-MX" sz="2800" dirty="0" smtClean="0"/>
              <a:t> De </a:t>
            </a:r>
            <a:r>
              <a:rPr lang="es-MX" sz="2800" dirty="0"/>
              <a:t>todos ellos, WooCommerce </a:t>
            </a:r>
            <a:r>
              <a:rPr lang="es-MX" sz="2800" dirty="0" smtClean="0"/>
              <a:t>es una </a:t>
            </a:r>
            <a:r>
              <a:rPr lang="es-MX" sz="2800" dirty="0"/>
              <a:t>opción más </a:t>
            </a:r>
            <a:r>
              <a:rPr lang="es-MX" sz="2800" dirty="0" smtClean="0"/>
              <a:t>recomendable.</a:t>
            </a:r>
            <a:endParaRPr lang="es-MX" sz="2800" dirty="0"/>
          </a:p>
        </p:txBody>
      </p:sp>
      <p:pic>
        <p:nvPicPr>
          <p:cNvPr id="8194" name="Picture 2" descr="https://www.webempresa.com/images/stories/ejemplo_wordpress_tienda.jp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99205" y="4098943"/>
            <a:ext cx="1615839" cy="134549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28194426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sz="3200" dirty="0"/>
              <a:t>Tienda online</a:t>
            </a:r>
          </a:p>
        </p:txBody>
      </p:sp>
      <p:sp>
        <p:nvSpPr>
          <p:cNvPr id="5" name="Subtítulo 4"/>
          <p:cNvSpPr>
            <a:spLocks noGrp="1"/>
          </p:cNvSpPr>
          <p:nvPr>
            <p:ph idx="1"/>
          </p:nvPr>
        </p:nvSpPr>
        <p:spPr>
          <a:xfrm>
            <a:off x="463827" y="1214783"/>
            <a:ext cx="7590962" cy="3890354"/>
          </a:xfrm>
        </p:spPr>
        <p:txBody>
          <a:bodyPr>
            <a:normAutofit fontScale="85000" lnSpcReduction="20000"/>
          </a:bodyPr>
          <a:lstStyle/>
          <a:p>
            <a:pPr marL="0" indent="0" algn="just">
              <a:buNone/>
            </a:pPr>
            <a:r>
              <a:rPr lang="es-MX" sz="2800" dirty="0" smtClean="0"/>
              <a:t>Tienda online </a:t>
            </a:r>
            <a:r>
              <a:rPr lang="es-MX" sz="2800" dirty="0"/>
              <a:t>con todas las funcionalidades típicas que </a:t>
            </a:r>
            <a:r>
              <a:rPr lang="es-MX" sz="2800" dirty="0" smtClean="0"/>
              <a:t>se espera </a:t>
            </a:r>
            <a:r>
              <a:rPr lang="es-MX" sz="2800" dirty="0"/>
              <a:t>encontrar en una aplicación de este tipo: </a:t>
            </a:r>
            <a:endParaRPr lang="es-MX" sz="2800" dirty="0" smtClean="0"/>
          </a:p>
          <a:p>
            <a:pPr algn="just">
              <a:buFont typeface="Wingdings" charset="2"/>
              <a:buChar char="Ø"/>
            </a:pPr>
            <a:r>
              <a:rPr lang="es-MX" sz="2800" dirty="0" smtClean="0"/>
              <a:t>creación </a:t>
            </a:r>
            <a:r>
              <a:rPr lang="es-MX" sz="2800" dirty="0"/>
              <a:t>de productos ilimitada, </a:t>
            </a:r>
            <a:endParaRPr lang="es-MX" sz="2800" dirty="0" smtClean="0"/>
          </a:p>
          <a:p>
            <a:pPr algn="just">
              <a:buFont typeface="Wingdings" charset="2"/>
              <a:buChar char="Ø"/>
            </a:pPr>
            <a:r>
              <a:rPr lang="es-MX" sz="2800" dirty="0" smtClean="0"/>
              <a:t>organización </a:t>
            </a:r>
            <a:r>
              <a:rPr lang="es-MX" sz="2800" dirty="0"/>
              <a:t>de productos por categoría</a:t>
            </a:r>
            <a:r>
              <a:rPr lang="es-MX" sz="2800" dirty="0" smtClean="0"/>
              <a:t>,</a:t>
            </a:r>
          </a:p>
          <a:p>
            <a:pPr algn="just">
              <a:buFont typeface="Wingdings" charset="2"/>
              <a:buChar char="Ø"/>
            </a:pPr>
            <a:r>
              <a:rPr lang="es-MX" sz="2800" dirty="0" smtClean="0"/>
              <a:t>posibilidad </a:t>
            </a:r>
            <a:r>
              <a:rPr lang="es-MX" sz="2800" dirty="0"/>
              <a:t>de agregar atributos a los productos</a:t>
            </a:r>
            <a:r>
              <a:rPr lang="es-MX" sz="2800" dirty="0" smtClean="0"/>
              <a:t>,</a:t>
            </a:r>
          </a:p>
          <a:p>
            <a:pPr algn="just">
              <a:buFont typeface="Wingdings" charset="2"/>
              <a:buChar char="Ø"/>
            </a:pPr>
            <a:r>
              <a:rPr lang="es-MX" sz="2800" dirty="0" smtClean="0"/>
              <a:t>diversos </a:t>
            </a:r>
            <a:r>
              <a:rPr lang="es-MX" sz="2800" dirty="0"/>
              <a:t>sistemas de pago y envío</a:t>
            </a:r>
            <a:r>
              <a:rPr lang="es-MX" sz="2800" dirty="0" smtClean="0"/>
              <a:t>,</a:t>
            </a:r>
          </a:p>
          <a:p>
            <a:pPr algn="just">
              <a:buFont typeface="Wingdings" charset="2"/>
              <a:buChar char="Ø"/>
            </a:pPr>
            <a:r>
              <a:rPr lang="es-MX" sz="2800" dirty="0" smtClean="0"/>
              <a:t> </a:t>
            </a:r>
            <a:r>
              <a:rPr lang="es-MX" sz="2800" dirty="0"/>
              <a:t>gestión avanzada de pedidos</a:t>
            </a:r>
            <a:r>
              <a:rPr lang="es-MX" sz="2800" dirty="0" smtClean="0"/>
              <a:t>,</a:t>
            </a:r>
          </a:p>
          <a:p>
            <a:pPr algn="just">
              <a:buFont typeface="Wingdings" charset="2"/>
              <a:buChar char="Ø"/>
            </a:pPr>
            <a:r>
              <a:rPr lang="es-MX" sz="2800" dirty="0" smtClean="0"/>
              <a:t> </a:t>
            </a:r>
            <a:r>
              <a:rPr lang="es-MX" sz="2800" dirty="0"/>
              <a:t>etc</a:t>
            </a:r>
            <a:r>
              <a:rPr lang="es-MX" sz="2800" dirty="0" smtClean="0"/>
              <a:t>.</a:t>
            </a:r>
            <a:endParaRPr lang="es-MX" sz="2800" dirty="0"/>
          </a:p>
        </p:txBody>
      </p:sp>
    </p:spTree>
    <p:extLst>
      <p:ext uri="{BB962C8B-B14F-4D97-AF65-F5344CB8AC3E}">
        <p14:creationId xmlns:p14="http://schemas.microsoft.com/office/powerpoint/2010/main" val="8001863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sz="3100" dirty="0"/>
              <a:t>Tienda online</a:t>
            </a:r>
          </a:p>
        </p:txBody>
      </p:sp>
      <p:sp>
        <p:nvSpPr>
          <p:cNvPr id="5" name="Subtítulo 4"/>
          <p:cNvSpPr>
            <a:spLocks noGrp="1"/>
          </p:cNvSpPr>
          <p:nvPr>
            <p:ph idx="1"/>
          </p:nvPr>
        </p:nvSpPr>
        <p:spPr/>
        <p:txBody>
          <a:bodyPr>
            <a:normAutofit fontScale="92500" lnSpcReduction="20000"/>
          </a:bodyPr>
          <a:lstStyle/>
          <a:p>
            <a:pPr marL="0" indent="0" algn="just">
              <a:buNone/>
            </a:pPr>
            <a:r>
              <a:rPr lang="es-MX" sz="2400" dirty="0" smtClean="0"/>
              <a:t>Además de las </a:t>
            </a:r>
            <a:r>
              <a:rPr lang="es-MX" sz="2400" dirty="0"/>
              <a:t>funcionalidades </a:t>
            </a:r>
            <a:r>
              <a:rPr lang="es-MX" sz="2400" dirty="0" smtClean="0"/>
              <a:t>de la herramienta podremos </a:t>
            </a:r>
            <a:r>
              <a:rPr lang="es-MX" sz="2400" dirty="0"/>
              <a:t>añadir cientos de nuevas opciones gracias a los plugins específicos para él: </a:t>
            </a:r>
            <a:endParaRPr lang="es-MX" sz="2400" dirty="0" smtClean="0"/>
          </a:p>
          <a:p>
            <a:pPr algn="just">
              <a:buFont typeface="Wingdings" charset="2"/>
              <a:buChar char="Ø"/>
            </a:pPr>
            <a:r>
              <a:rPr lang="es-MX" sz="2400" dirty="0" smtClean="0"/>
              <a:t>importación </a:t>
            </a:r>
            <a:r>
              <a:rPr lang="es-MX" sz="2400" dirty="0"/>
              <a:t>masiva de </a:t>
            </a:r>
            <a:r>
              <a:rPr lang="es-MX" sz="2400" dirty="0" smtClean="0"/>
              <a:t>productos</a:t>
            </a:r>
            <a:endParaRPr lang="es-MX" sz="2400" dirty="0"/>
          </a:p>
          <a:p>
            <a:pPr algn="just">
              <a:buFont typeface="Wingdings" charset="2"/>
              <a:buChar char="Ø"/>
            </a:pPr>
            <a:r>
              <a:rPr lang="es-MX" sz="2400" dirty="0" smtClean="0"/>
              <a:t>reportes </a:t>
            </a:r>
            <a:r>
              <a:rPr lang="es-MX" sz="2400" dirty="0"/>
              <a:t>de envío por código </a:t>
            </a:r>
            <a:r>
              <a:rPr lang="es-MX" sz="2400" dirty="0" smtClean="0"/>
              <a:t>postal</a:t>
            </a:r>
            <a:endParaRPr lang="es-MX" sz="2400" dirty="0"/>
          </a:p>
          <a:p>
            <a:pPr algn="just">
              <a:buFont typeface="Wingdings" charset="2"/>
              <a:buChar char="Ø"/>
            </a:pPr>
            <a:r>
              <a:rPr lang="es-MX" sz="2400" dirty="0" smtClean="0"/>
              <a:t>pago </a:t>
            </a:r>
            <a:r>
              <a:rPr lang="es-MX" sz="2400" dirty="0"/>
              <a:t>con tarjeta de </a:t>
            </a:r>
            <a:r>
              <a:rPr lang="es-MX" sz="2400" dirty="0" smtClean="0"/>
              <a:t>crédito</a:t>
            </a:r>
            <a:endParaRPr lang="es-MX" sz="2400" dirty="0"/>
          </a:p>
          <a:p>
            <a:pPr algn="just">
              <a:buFont typeface="Wingdings" charset="2"/>
              <a:buChar char="Ø"/>
            </a:pPr>
            <a:r>
              <a:rPr lang="es-MX" sz="2400" dirty="0" smtClean="0"/>
              <a:t>precios </a:t>
            </a:r>
            <a:r>
              <a:rPr lang="es-MX" sz="2400" dirty="0"/>
              <a:t>de producto por </a:t>
            </a:r>
            <a:r>
              <a:rPr lang="es-MX" sz="2400" dirty="0" smtClean="0"/>
              <a:t>cantidad</a:t>
            </a:r>
            <a:endParaRPr lang="es-MX" sz="2400" dirty="0"/>
          </a:p>
          <a:p>
            <a:pPr algn="just">
              <a:buFont typeface="Wingdings" charset="2"/>
              <a:buChar char="Ø"/>
            </a:pPr>
            <a:r>
              <a:rPr lang="es-MX" sz="2400" dirty="0" smtClean="0"/>
              <a:t>generación </a:t>
            </a:r>
            <a:r>
              <a:rPr lang="es-MX" sz="2400" dirty="0"/>
              <a:t>de </a:t>
            </a:r>
            <a:r>
              <a:rPr lang="es-MX" sz="2400" dirty="0" smtClean="0"/>
              <a:t>facturas</a:t>
            </a:r>
            <a:endParaRPr lang="es-MX" sz="2400" dirty="0"/>
          </a:p>
          <a:p>
            <a:pPr algn="just"/>
            <a:endParaRPr lang="es-MX" b="1" dirty="0"/>
          </a:p>
        </p:txBody>
      </p:sp>
    </p:spTree>
    <p:extLst>
      <p:ext uri="{BB962C8B-B14F-4D97-AF65-F5344CB8AC3E}">
        <p14:creationId xmlns:p14="http://schemas.microsoft.com/office/powerpoint/2010/main" val="30467273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p:cNvSpPr>
            <a:spLocks noGrp="1"/>
          </p:cNvSpPr>
          <p:nvPr>
            <p:ph type="title"/>
          </p:nvPr>
        </p:nvSpPr>
        <p:spPr/>
        <p:txBody>
          <a:bodyPr/>
          <a:lstStyle/>
          <a:p>
            <a:endParaRPr lang="es-ES" dirty="0"/>
          </a:p>
        </p:txBody>
      </p:sp>
      <p:pic>
        <p:nvPicPr>
          <p:cNvPr id="3" name="Marcador de contenido 2"/>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748166" y="1651000"/>
            <a:ext cx="5057117" cy="3454400"/>
          </a:xfrm>
        </p:spPr>
      </p:pic>
    </p:spTree>
    <p:extLst>
      <p:ext uri="{BB962C8B-B14F-4D97-AF65-F5344CB8AC3E}">
        <p14:creationId xmlns:p14="http://schemas.microsoft.com/office/powerpoint/2010/main" val="1736257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Tutorial</a:t>
            </a:r>
            <a:endParaRPr lang="es-ES" dirty="0"/>
          </a:p>
        </p:txBody>
      </p:sp>
      <p:pic>
        <p:nvPicPr>
          <p:cNvPr id="5" name="Marcador de contenido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748166" y="1651000"/>
            <a:ext cx="5057117" cy="3454400"/>
          </a:xfrm>
        </p:spPr>
      </p:pic>
      <p:sp>
        <p:nvSpPr>
          <p:cNvPr id="3" name="Botón de acción: Inicio 2">
            <a:hlinkClick r:id="rId3" action="ppaction://hlinksldjump" highlightClick="1"/>
          </p:cNvPr>
          <p:cNvSpPr/>
          <p:nvPr/>
        </p:nvSpPr>
        <p:spPr>
          <a:xfrm>
            <a:off x="8769531" y="5320937"/>
            <a:ext cx="217715" cy="235132"/>
          </a:xfrm>
          <a:prstGeom prst="actionButtonHo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3976589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756356" y="1131521"/>
            <a:ext cx="5750790" cy="2743793"/>
          </a:xfrm>
        </p:spPr>
        <p:txBody>
          <a:bodyPr>
            <a:normAutofit/>
          </a:bodyPr>
          <a:lstStyle/>
          <a:p>
            <a:r>
              <a:rPr lang="es-MX" dirty="0" smtClean="0">
                <a:solidFill>
                  <a:schemeClr val="tx1"/>
                </a:solidFill>
              </a:rPr>
              <a:t>Unidad de Aprendizaje: 	Computación</a:t>
            </a:r>
            <a:br>
              <a:rPr lang="es-MX" dirty="0" smtClean="0">
                <a:solidFill>
                  <a:schemeClr val="tx1"/>
                </a:solidFill>
              </a:rPr>
            </a:br>
            <a:r>
              <a:rPr lang="es-MX" dirty="0" smtClean="0">
                <a:solidFill>
                  <a:schemeClr val="tx1"/>
                </a:solidFill>
              </a:rPr>
              <a:t/>
            </a:r>
            <a:br>
              <a:rPr lang="es-MX" dirty="0" smtClean="0">
                <a:solidFill>
                  <a:schemeClr val="tx1"/>
                </a:solidFill>
              </a:rPr>
            </a:br>
            <a:r>
              <a:rPr lang="es-MX" dirty="0" smtClean="0">
                <a:solidFill>
                  <a:schemeClr val="tx1"/>
                </a:solidFill>
              </a:rPr>
              <a:t>Clave: 			</a:t>
            </a:r>
            <a:r>
              <a:rPr lang="es-ES" dirty="0" smtClean="0">
                <a:solidFill>
                  <a:schemeClr val="tx1"/>
                </a:solidFill>
              </a:rPr>
              <a:t>L42883</a:t>
            </a:r>
            <a:r>
              <a:rPr lang="es-ES_tradnl" dirty="0" smtClean="0">
                <a:solidFill>
                  <a:schemeClr val="tx1"/>
                </a:solidFill>
              </a:rPr>
              <a:t> </a:t>
            </a:r>
            <a:br>
              <a:rPr lang="es-ES_tradnl" dirty="0" smtClean="0">
                <a:solidFill>
                  <a:schemeClr val="tx1"/>
                </a:solidFill>
              </a:rPr>
            </a:br>
            <a:r>
              <a:rPr lang="es-MX" dirty="0" smtClean="0">
                <a:solidFill>
                  <a:schemeClr val="tx1"/>
                </a:solidFill>
              </a:rPr>
              <a:t/>
            </a:r>
            <a:br>
              <a:rPr lang="es-MX" dirty="0" smtClean="0">
                <a:solidFill>
                  <a:schemeClr val="tx1"/>
                </a:solidFill>
              </a:rPr>
            </a:br>
            <a:r>
              <a:rPr lang="es-MX" dirty="0" smtClean="0">
                <a:solidFill>
                  <a:schemeClr val="tx1"/>
                </a:solidFill>
              </a:rPr>
              <a:t>Unidad III: 			Web 2.0 y Redes Sociales</a:t>
            </a:r>
            <a:br>
              <a:rPr lang="es-MX" dirty="0" smtClean="0">
                <a:solidFill>
                  <a:schemeClr val="tx1"/>
                </a:solidFill>
              </a:rPr>
            </a:br>
            <a:r>
              <a:rPr lang="es-MX" dirty="0" smtClean="0">
                <a:solidFill>
                  <a:schemeClr val="tx1"/>
                </a:solidFill>
              </a:rPr>
              <a:t/>
            </a:r>
            <a:br>
              <a:rPr lang="es-MX" dirty="0" smtClean="0">
                <a:solidFill>
                  <a:schemeClr val="tx1"/>
                </a:solidFill>
              </a:rPr>
            </a:br>
            <a:r>
              <a:rPr lang="es-MX" dirty="0" smtClean="0">
                <a:solidFill>
                  <a:schemeClr val="tx1"/>
                </a:solidFill>
              </a:rPr>
              <a:t>Tema</a:t>
            </a:r>
            <a:r>
              <a:rPr lang="es-MX" dirty="0" smtClean="0">
                <a:solidFill>
                  <a:srgbClr val="000000"/>
                </a:solidFill>
              </a:rPr>
              <a:t>: 				</a:t>
            </a:r>
            <a:r>
              <a:rPr lang="es-ES" dirty="0" smtClean="0">
                <a:solidFill>
                  <a:srgbClr val="000000"/>
                </a:solidFill>
              </a:rPr>
              <a:t>Creación </a:t>
            </a:r>
            <a:r>
              <a:rPr lang="es-ES" dirty="0">
                <a:solidFill>
                  <a:srgbClr val="000000"/>
                </a:solidFill>
              </a:rPr>
              <a:t>de páginas </a:t>
            </a:r>
            <a:r>
              <a:rPr lang="es-ES" dirty="0" smtClean="0">
                <a:solidFill>
                  <a:srgbClr val="000000"/>
                </a:solidFill>
              </a:rPr>
              <a:t>Web</a:t>
            </a:r>
            <a:r>
              <a:rPr lang="es-ES" dirty="0">
                <a:solidFill>
                  <a:srgbClr val="000000"/>
                </a:solidFill>
              </a:rPr>
              <a:t>;</a:t>
            </a:r>
            <a:r>
              <a:rPr lang="es-ES" dirty="0" smtClean="0">
                <a:solidFill>
                  <a:srgbClr val="000000"/>
                </a:solidFill>
              </a:rPr>
              <a:t> 				WIX </a:t>
            </a:r>
            <a:r>
              <a:rPr lang="es-ES" dirty="0">
                <a:solidFill>
                  <a:srgbClr val="000000"/>
                </a:solidFill>
              </a:rPr>
              <a:t>y </a:t>
            </a:r>
            <a:r>
              <a:rPr lang="es-ES" dirty="0" err="1">
                <a:solidFill>
                  <a:srgbClr val="000000"/>
                </a:solidFill>
              </a:rPr>
              <a:t>WordPress</a:t>
            </a:r>
            <a:r>
              <a:rPr lang="es-ES_tradnl" dirty="0">
                <a:solidFill>
                  <a:srgbClr val="000000"/>
                </a:solidFill>
              </a:rPr>
              <a:t> </a:t>
            </a:r>
            <a:endParaRPr lang="es-MX" dirty="0">
              <a:solidFill>
                <a:srgbClr val="000000"/>
              </a:solidFill>
            </a:endParaRPr>
          </a:p>
        </p:txBody>
      </p:sp>
      <p:pic>
        <p:nvPicPr>
          <p:cNvPr id="9" name="Marcador de posición de imagen 8" descr="facultad ciiencias politicas.gif"/>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48" r="48"/>
          <a:stretch>
            <a:fillRect/>
          </a:stretch>
        </p:blipFill>
        <p:spPr/>
      </p:pic>
      <p:pic>
        <p:nvPicPr>
          <p:cNvPr id="7" name="Marcador de posición de imagen 6" descr="COMPUTACION.jpg"/>
          <p:cNvPicPr>
            <a:picLocks noGrp="1" noChangeAspect="1"/>
          </p:cNvPicPr>
          <p:nvPr>
            <p:ph type="pic" sz="quarter" idx="14"/>
          </p:nvPr>
        </p:nvPicPr>
        <p:blipFill>
          <a:blip r:embed="rId3">
            <a:extLst>
              <a:ext uri="{28A0092B-C50C-407E-A947-70E740481C1C}">
                <a14:useLocalDpi xmlns:a14="http://schemas.microsoft.com/office/drawing/2010/main" val="0"/>
              </a:ext>
            </a:extLst>
          </a:blip>
          <a:srcRect t="9267" b="9267"/>
          <a:stretch>
            <a:fillRect/>
          </a:stretch>
        </p:blipFill>
        <p:spPr/>
      </p:pic>
    </p:spTree>
    <p:extLst>
      <p:ext uri="{BB962C8B-B14F-4D97-AF65-F5344CB8AC3E}">
        <p14:creationId xmlns:p14="http://schemas.microsoft.com/office/powerpoint/2010/main" val="40902696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1957487" y="3849436"/>
            <a:ext cx="6718707" cy="1522776"/>
          </a:xfrm>
        </p:spPr>
        <p:txBody>
          <a:bodyPr>
            <a:normAutofit/>
          </a:bodyPr>
          <a:lstStyle/>
          <a:p>
            <a:pPr algn="ctr"/>
            <a:r>
              <a:rPr lang="es-MX" sz="3700" dirty="0" smtClean="0">
                <a:latin typeface="Comic Sans MS"/>
                <a:cs typeface="Comic Sans MS"/>
              </a:rPr>
              <a:t/>
            </a:r>
            <a:br>
              <a:rPr lang="es-MX" sz="3700" dirty="0" smtClean="0">
                <a:latin typeface="Comic Sans MS"/>
                <a:cs typeface="Comic Sans MS"/>
              </a:rPr>
            </a:br>
            <a:r>
              <a:rPr lang="es-MX" sz="3700" dirty="0" smtClean="0">
                <a:latin typeface="Comic Sans MS"/>
                <a:cs typeface="Comic Sans MS"/>
              </a:rPr>
              <a:t>WIX</a:t>
            </a:r>
            <a:endParaRPr lang="es-MX" sz="3700" dirty="0">
              <a:latin typeface="Comic Sans MS"/>
              <a:cs typeface="Comic Sans MS"/>
            </a:endParaRPr>
          </a:p>
        </p:txBody>
      </p:sp>
    </p:spTree>
    <p:extLst>
      <p:ext uri="{BB962C8B-B14F-4D97-AF65-F5344CB8AC3E}">
        <p14:creationId xmlns:p14="http://schemas.microsoft.com/office/powerpoint/2010/main" val="8094592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sz="3100" dirty="0"/>
              <a:t>¿Que es Wix?</a:t>
            </a:r>
          </a:p>
        </p:txBody>
      </p:sp>
      <p:sp>
        <p:nvSpPr>
          <p:cNvPr id="5" name="Subtítulo 4"/>
          <p:cNvSpPr>
            <a:spLocks noGrp="1"/>
          </p:cNvSpPr>
          <p:nvPr>
            <p:ph idx="1"/>
          </p:nvPr>
        </p:nvSpPr>
        <p:spPr>
          <a:xfrm>
            <a:off x="496456" y="1131455"/>
            <a:ext cx="6754090" cy="3994727"/>
          </a:xfrm>
        </p:spPr>
        <p:txBody>
          <a:bodyPr>
            <a:normAutofit/>
          </a:bodyPr>
          <a:lstStyle/>
          <a:p>
            <a:pPr algn="just" fontAlgn="base">
              <a:buFont typeface="Wingdings" charset="2"/>
              <a:buChar char="Ø"/>
            </a:pPr>
            <a:r>
              <a:rPr lang="es-MX" sz="2400" dirty="0" err="1"/>
              <a:t>WiX</a:t>
            </a:r>
            <a:r>
              <a:rPr lang="es-MX" sz="2400" dirty="0"/>
              <a:t> es una herramienta online para </a:t>
            </a:r>
            <a:r>
              <a:rPr lang="es-MX" sz="2400" dirty="0" smtClean="0"/>
              <a:t>crear sitios </a:t>
            </a:r>
            <a:r>
              <a:rPr lang="es-MX" sz="2400" dirty="0"/>
              <a:t>web con mucha facilidad y gran atractivo, basado en tecnología flash, lo que le </a:t>
            </a:r>
            <a:r>
              <a:rPr lang="es-MX" sz="2400" dirty="0" smtClean="0"/>
              <a:t>permite </a:t>
            </a:r>
            <a:r>
              <a:rPr lang="es-MX" sz="2400" dirty="0"/>
              <a:t>grandes posibilidades de animación y personalización a partir de una serie de diseños predeterminados de planillas a elección.</a:t>
            </a:r>
          </a:p>
          <a:p>
            <a:pPr algn="just" fontAlgn="base">
              <a:buFont typeface="Wingdings" charset="2"/>
              <a:buChar char="Ø"/>
            </a:pPr>
            <a:r>
              <a:rPr lang="es-MX" sz="2400" dirty="0"/>
              <a:t>F</a:t>
            </a:r>
            <a:r>
              <a:rPr lang="es-MX" sz="2400" dirty="0" smtClean="0"/>
              <a:t>unciona </a:t>
            </a:r>
            <a:r>
              <a:rPr lang="es-MX" sz="2400" dirty="0"/>
              <a:t>totalmente en línea, se pueden crear sitios web </a:t>
            </a:r>
            <a:r>
              <a:rPr lang="es-MX" sz="2400" dirty="0" smtClean="0"/>
              <a:t>de </a:t>
            </a:r>
            <a:r>
              <a:rPr lang="es-MX" sz="2400" dirty="0"/>
              <a:t>contacto o comentarios, tarjetas de presentación, animaciones en flash para después usar en otro sitio web o en un blog.</a:t>
            </a:r>
          </a:p>
          <a:p>
            <a:pPr algn="just"/>
            <a:endParaRPr lang="es-MX" b="1" dirty="0"/>
          </a:p>
        </p:txBody>
      </p:sp>
      <p:pic>
        <p:nvPicPr>
          <p:cNvPr id="1028" name="Picture 4" descr="https://pbs.twimg.com/profile_images/757932473162539008/JRi_prrW.jpg">
            <a:hlinkClick r:id="rId2"/>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8459" t="12738" r="18949" b="13640"/>
          <a:stretch/>
        </p:blipFill>
        <p:spPr bwMode="auto">
          <a:xfrm>
            <a:off x="7515275" y="2448416"/>
            <a:ext cx="1321173" cy="1726643"/>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6209424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sz="3100" dirty="0"/>
              <a:t>¿</a:t>
            </a:r>
            <a:r>
              <a:rPr lang="es-MX" sz="3100" dirty="0" smtClean="0"/>
              <a:t>Qué </a:t>
            </a:r>
            <a:r>
              <a:rPr lang="es-MX" sz="3100" dirty="0"/>
              <a:t>es Wix?</a:t>
            </a:r>
          </a:p>
        </p:txBody>
      </p:sp>
      <p:sp>
        <p:nvSpPr>
          <p:cNvPr id="5" name="Subtítulo 4"/>
          <p:cNvSpPr>
            <a:spLocks noGrp="1"/>
          </p:cNvSpPr>
          <p:nvPr>
            <p:ph idx="1"/>
          </p:nvPr>
        </p:nvSpPr>
        <p:spPr>
          <a:xfrm>
            <a:off x="498475" y="1651000"/>
            <a:ext cx="6959889" cy="3636817"/>
          </a:xfrm>
        </p:spPr>
        <p:txBody>
          <a:bodyPr>
            <a:normAutofit/>
          </a:bodyPr>
          <a:lstStyle/>
          <a:p>
            <a:pPr algn="just" fontAlgn="base">
              <a:buFont typeface="Wingdings" charset="2"/>
              <a:buChar char="Ø"/>
            </a:pPr>
            <a:r>
              <a:rPr lang="es-MX" sz="2400" dirty="0" smtClean="0"/>
              <a:t>La </a:t>
            </a:r>
            <a:r>
              <a:rPr lang="es-MX" sz="2400" dirty="0"/>
              <a:t>herramienta funciona con drag&amp;drop, lo que quiere decir que con tan sólo arrastrar, cortar y pegar podemos armar el sitio web en minutos, de igual forma permite incorporar formato HTML por si se quiere agregar algún elemento externo.</a:t>
            </a:r>
          </a:p>
          <a:p>
            <a:pPr algn="just" fontAlgn="base">
              <a:buFont typeface="Wingdings" charset="2"/>
              <a:buChar char="Ø"/>
            </a:pPr>
            <a:r>
              <a:rPr lang="es-MX" sz="2400" dirty="0"/>
              <a:t>El registro es </a:t>
            </a:r>
            <a:r>
              <a:rPr lang="es-MX" sz="2400" dirty="0" smtClean="0"/>
              <a:t>sencillo </a:t>
            </a:r>
            <a:r>
              <a:rPr lang="es-MX" sz="2400" dirty="0"/>
              <a:t>al igual que el uso de la herramienta, sus comandos están en inglés, pero son muy intuitivos para utilizar, además de que se puede borrar la plantilla y comenzar un sitio desde cero.</a:t>
            </a:r>
          </a:p>
          <a:p>
            <a:pPr algn="just"/>
            <a:endParaRPr lang="es-MX" b="1" dirty="0"/>
          </a:p>
        </p:txBody>
      </p:sp>
      <p:pic>
        <p:nvPicPr>
          <p:cNvPr id="1028" name="Picture 4" descr="https://pbs.twimg.com/profile_images/757932473162539008/JRi_prrW.jpg">
            <a:hlinkClick r:id="rId2"/>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8459" t="12738" r="18949" b="13640"/>
          <a:stretch/>
        </p:blipFill>
        <p:spPr bwMode="auto">
          <a:xfrm>
            <a:off x="7515275" y="2448416"/>
            <a:ext cx="1321173" cy="1726643"/>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36222490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4" descr="https://pbs.twimg.com/profile_images/757932473162539008/JRi_prrW.jpg">
            <a:hlinkClick r:id="rId2"/>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8459" t="12738" r="18949" b="13640"/>
          <a:stretch/>
        </p:blipFill>
        <p:spPr bwMode="auto">
          <a:xfrm>
            <a:off x="6061261" y="4252849"/>
            <a:ext cx="796739" cy="1041259"/>
          </a:xfrm>
          <a:prstGeom prst="rect">
            <a:avLst/>
          </a:prstGeom>
          <a:noFill/>
          <a:extLst>
            <a:ext uri="{909E8E84-426E-40dd-AFC4-6F175D3DCCD1}">
              <a14:hiddenFill xmlns="" xmlns:a14="http://schemas.microsoft.com/office/drawing/2010/main">
                <a:solidFill>
                  <a:srgbClr val="FFFFFF"/>
                </a:solidFill>
              </a14:hiddenFill>
            </a:ext>
          </a:extLst>
        </p:spPr>
      </p:pic>
      <p:sp>
        <p:nvSpPr>
          <p:cNvPr id="2" name="Título 1"/>
          <p:cNvSpPr>
            <a:spLocks noGrp="1"/>
          </p:cNvSpPr>
          <p:nvPr>
            <p:ph type="title"/>
          </p:nvPr>
        </p:nvSpPr>
        <p:spPr>
          <a:xfrm>
            <a:off x="498475" y="392173"/>
            <a:ext cx="7556313" cy="930088"/>
          </a:xfrm>
        </p:spPr>
        <p:txBody>
          <a:bodyPr/>
          <a:lstStyle/>
          <a:p>
            <a:r>
              <a:rPr lang="es-MX" dirty="0" smtClean="0"/>
              <a:t>Página Web</a:t>
            </a:r>
            <a:endParaRPr lang="es-MX" dirty="0"/>
          </a:p>
        </p:txBody>
      </p:sp>
      <p:sp>
        <p:nvSpPr>
          <p:cNvPr id="3" name="Subtítulo 2"/>
          <p:cNvSpPr>
            <a:spLocks noGrp="1"/>
          </p:cNvSpPr>
          <p:nvPr>
            <p:ph idx="1"/>
          </p:nvPr>
        </p:nvSpPr>
        <p:spPr>
          <a:xfrm>
            <a:off x="466448" y="1533501"/>
            <a:ext cx="7556313" cy="3454136"/>
          </a:xfrm>
        </p:spPr>
        <p:txBody>
          <a:bodyPr>
            <a:normAutofit lnSpcReduction="10000"/>
          </a:bodyPr>
          <a:lstStyle/>
          <a:p>
            <a:pPr marL="0" lvl="0" indent="0" algn="just">
              <a:buNone/>
            </a:pPr>
            <a:r>
              <a:rPr lang="es-MX" sz="2800" b="1" dirty="0" smtClean="0">
                <a:latin typeface="Book Antiqua"/>
                <a:cs typeface="Book Antiqua"/>
              </a:rPr>
              <a:t>Páginas </a:t>
            </a:r>
            <a:r>
              <a:rPr lang="es-MX" sz="2800" b="1" dirty="0">
                <a:latin typeface="Book Antiqua"/>
                <a:cs typeface="Book Antiqua"/>
              </a:rPr>
              <a:t>web totalmente gratis, con un editor  sencillo e intuitivo, plantillas diseñadas profesionalmente, espectaculares galerías, versión móvil optimizada, dominios, </a:t>
            </a:r>
            <a:br>
              <a:rPr lang="es-MX" sz="2800" b="1" dirty="0">
                <a:latin typeface="Book Antiqua"/>
                <a:cs typeface="Book Antiqua"/>
              </a:rPr>
            </a:br>
            <a:r>
              <a:rPr lang="es-MX" sz="2800" b="1" dirty="0">
                <a:latin typeface="Book Antiqua"/>
                <a:cs typeface="Book Antiqua"/>
              </a:rPr>
              <a:t>hosting seguro, centro de ayuda las 24 hrs, agrega tus imágenes, textos, videos y más y publica al instante.</a:t>
            </a:r>
          </a:p>
          <a:p>
            <a:endParaRPr lang="es-MX" dirty="0"/>
          </a:p>
        </p:txBody>
      </p:sp>
    </p:spTree>
    <p:extLst>
      <p:ext uri="{BB962C8B-B14F-4D97-AF65-F5344CB8AC3E}">
        <p14:creationId xmlns:p14="http://schemas.microsoft.com/office/powerpoint/2010/main" val="18638123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ángulo 8"/>
          <p:cNvSpPr/>
          <p:nvPr/>
        </p:nvSpPr>
        <p:spPr>
          <a:xfrm>
            <a:off x="658091" y="2182091"/>
            <a:ext cx="2684059" cy="25982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r>
              <a:rPr lang="es-MX" sz="1800" dirty="0" smtClean="0">
                <a:solidFill>
                  <a:schemeClr val="tx1"/>
                </a:solidFill>
                <a:latin typeface="Book Antiqua"/>
                <a:cs typeface="Book Antiqua"/>
              </a:rPr>
              <a:t>Amplio banco de imágenes:</a:t>
            </a:r>
          </a:p>
          <a:p>
            <a:pPr marL="222885" indent="-222885">
              <a:buFont typeface="Wingdings" panose="05000000000000000000" pitchFamily="2" charset="2"/>
              <a:buChar char="Ø"/>
            </a:pPr>
            <a:r>
              <a:rPr lang="es-MX" sz="1800" dirty="0" smtClean="0">
                <a:solidFill>
                  <a:schemeClr val="tx1"/>
                </a:solidFill>
                <a:latin typeface="Book Antiqua"/>
                <a:cs typeface="Book Antiqua"/>
              </a:rPr>
              <a:t>Editor de imágenes</a:t>
            </a:r>
          </a:p>
          <a:p>
            <a:pPr marL="222885" indent="-222885">
              <a:buFont typeface="Wingdings" panose="05000000000000000000" pitchFamily="2" charset="2"/>
              <a:buChar char="Ø"/>
            </a:pPr>
            <a:r>
              <a:rPr lang="es-MX" sz="1800" dirty="0" smtClean="0">
                <a:solidFill>
                  <a:schemeClr val="tx1"/>
                </a:solidFill>
                <a:latin typeface="Book Antiqua"/>
                <a:cs typeface="Book Antiqua"/>
              </a:rPr>
              <a:t>Videos de fondo y audio</a:t>
            </a:r>
          </a:p>
          <a:p>
            <a:pPr marL="222885" indent="-222885">
              <a:buFont typeface="Wingdings" panose="05000000000000000000" pitchFamily="2" charset="2"/>
              <a:buChar char="Ø"/>
            </a:pPr>
            <a:r>
              <a:rPr lang="es-MX" sz="1800" dirty="0" smtClean="0">
                <a:solidFill>
                  <a:schemeClr val="tx1"/>
                </a:solidFill>
                <a:latin typeface="Book Antiqua"/>
                <a:cs typeface="Book Antiqua"/>
              </a:rPr>
              <a:t>Efecto </a:t>
            </a:r>
            <a:r>
              <a:rPr lang="es-MX" sz="1800" dirty="0" err="1" smtClean="0">
                <a:solidFill>
                  <a:schemeClr val="tx1"/>
                </a:solidFill>
                <a:latin typeface="Book Antiqua"/>
                <a:cs typeface="Book Antiqua"/>
              </a:rPr>
              <a:t>parallax</a:t>
            </a:r>
            <a:r>
              <a:rPr lang="es-MX" sz="1800" dirty="0" smtClean="0">
                <a:solidFill>
                  <a:schemeClr val="tx1"/>
                </a:solidFill>
                <a:latin typeface="Book Antiqua"/>
                <a:cs typeface="Book Antiqua"/>
              </a:rPr>
              <a:t> en 3D</a:t>
            </a:r>
          </a:p>
          <a:p>
            <a:pPr marL="222885" indent="-222885">
              <a:buFont typeface="Wingdings" panose="05000000000000000000" pitchFamily="2" charset="2"/>
              <a:buChar char="Ø"/>
            </a:pPr>
            <a:r>
              <a:rPr lang="es-MX" sz="1800" dirty="0" smtClean="0">
                <a:solidFill>
                  <a:schemeClr val="tx1"/>
                </a:solidFill>
                <a:latin typeface="Book Antiqua"/>
                <a:cs typeface="Book Antiqua"/>
              </a:rPr>
              <a:t>Código html incorporado</a:t>
            </a:r>
            <a:endParaRPr lang="es-MX" sz="1800" dirty="0">
              <a:solidFill>
                <a:schemeClr val="tx1"/>
              </a:solidFill>
              <a:latin typeface="Book Antiqua"/>
              <a:cs typeface="Book Antiqua"/>
            </a:endParaRPr>
          </a:p>
        </p:txBody>
      </p:sp>
      <p:pic>
        <p:nvPicPr>
          <p:cNvPr id="10" name="Picture 4" descr="https://pbs.twimg.com/profile_images/757932473162539008/JRi_prrW.jpg">
            <a:hlinkClick r:id="rId2"/>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8459" t="12738" r="18949" b="13640"/>
          <a:stretch/>
        </p:blipFill>
        <p:spPr bwMode="auto">
          <a:xfrm>
            <a:off x="3971534" y="1043213"/>
            <a:ext cx="796739" cy="1041259"/>
          </a:xfrm>
          <a:prstGeom prst="rect">
            <a:avLst/>
          </a:prstGeom>
          <a:noFill/>
          <a:extLst>
            <a:ext uri="{909E8E84-426E-40dd-AFC4-6F175D3DCCD1}">
              <a14:hiddenFill xmlns="" xmlns:a14="http://schemas.microsoft.com/office/drawing/2010/main">
                <a:solidFill>
                  <a:srgbClr val="FFFFFF"/>
                </a:solidFill>
              </a14:hiddenFill>
            </a:ext>
          </a:extLst>
        </p:spPr>
      </p:pic>
      <p:sp>
        <p:nvSpPr>
          <p:cNvPr id="15" name="Rectángulo 14"/>
          <p:cNvSpPr/>
          <p:nvPr/>
        </p:nvSpPr>
        <p:spPr>
          <a:xfrm>
            <a:off x="3602182" y="2205182"/>
            <a:ext cx="1791685" cy="26021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r>
              <a:rPr lang="es-MX" sz="1800" dirty="0">
                <a:solidFill>
                  <a:srgbClr val="000000"/>
                </a:solidFill>
                <a:latin typeface="Book Antiqua"/>
                <a:cs typeface="Book Antiqua"/>
              </a:rPr>
              <a:t>Logra atrapar a tu audiencia con un dominio personalizado</a:t>
            </a:r>
            <a:r>
              <a:rPr lang="es-MX" sz="1800" dirty="0" smtClean="0">
                <a:solidFill>
                  <a:srgbClr val="000000"/>
                </a:solidFill>
                <a:latin typeface="Book Antiqua"/>
                <a:cs typeface="Book Antiqua"/>
              </a:rPr>
              <a:t>.</a:t>
            </a:r>
          </a:p>
          <a:p>
            <a:pPr algn="ctr"/>
            <a:endParaRPr lang="es-MX" b="1" dirty="0"/>
          </a:p>
        </p:txBody>
      </p:sp>
      <p:sp>
        <p:nvSpPr>
          <p:cNvPr id="16" name="Flecha a la derecha con bandas 15"/>
          <p:cNvSpPr/>
          <p:nvPr/>
        </p:nvSpPr>
        <p:spPr>
          <a:xfrm>
            <a:off x="4556787" y="4465869"/>
            <a:ext cx="504266" cy="270365"/>
          </a:xfrm>
          <a:prstGeom prst="stripedRightArrow">
            <a:avLst/>
          </a:prstGeom>
        </p:spPr>
        <p:style>
          <a:lnRef idx="2">
            <a:schemeClr val="accent5">
              <a:shade val="50000"/>
            </a:schemeClr>
          </a:lnRef>
          <a:fillRef idx="1">
            <a:schemeClr val="accent5"/>
          </a:fillRef>
          <a:effectRef idx="0">
            <a:schemeClr val="accent5"/>
          </a:effectRef>
          <a:fontRef idx="minor">
            <a:schemeClr val="lt1"/>
          </a:fontRef>
        </p:style>
        <p:txBody>
          <a:bodyPr lIns="71323" tIns="35662" rIns="71323" bIns="35662" rtlCol="0" anchor="ctr"/>
          <a:lstStyle/>
          <a:p>
            <a:pPr algn="ctr"/>
            <a:endParaRPr lang="es-MX"/>
          </a:p>
        </p:txBody>
      </p:sp>
      <p:pic>
        <p:nvPicPr>
          <p:cNvPr id="17" name="Picture 4" descr="https://pbs.twimg.com/profile_images/757932473162539008/JRi_prrW.jpg">
            <a:hlinkClick r:id="rId4"/>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8459" t="12738" r="18949" b="13640"/>
          <a:stretch/>
        </p:blipFill>
        <p:spPr bwMode="auto">
          <a:xfrm>
            <a:off x="5119487" y="4448735"/>
            <a:ext cx="274380" cy="358588"/>
          </a:xfrm>
          <a:prstGeom prst="rect">
            <a:avLst/>
          </a:prstGeom>
          <a:noFill/>
          <a:extLst>
            <a:ext uri="{909E8E84-426E-40dd-AFC4-6F175D3DCCD1}">
              <a14:hiddenFill xmlns="" xmlns:a14="http://schemas.microsoft.com/office/drawing/2010/main">
                <a:solidFill>
                  <a:srgbClr val="FFFFFF"/>
                </a:solidFill>
              </a14:hiddenFill>
            </a:ext>
          </a:extLst>
        </p:spPr>
      </p:pic>
      <p:sp>
        <p:nvSpPr>
          <p:cNvPr id="18" name="Rectángulo 17"/>
          <p:cNvSpPr/>
          <p:nvPr/>
        </p:nvSpPr>
        <p:spPr>
          <a:xfrm>
            <a:off x="5634182" y="2205182"/>
            <a:ext cx="2795114" cy="26073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fontAlgn="base"/>
            <a:r>
              <a:rPr lang="es-MX" sz="1800" dirty="0">
                <a:solidFill>
                  <a:srgbClr val="000000"/>
                </a:solidFill>
                <a:latin typeface="Book Antiqua"/>
                <a:cs typeface="Book Antiqua"/>
              </a:rPr>
              <a:t>Sitios web de una sola </a:t>
            </a:r>
            <a:r>
              <a:rPr lang="es-MX" sz="1800" dirty="0" smtClean="0">
                <a:solidFill>
                  <a:srgbClr val="000000"/>
                </a:solidFill>
                <a:latin typeface="Book Antiqua"/>
                <a:cs typeface="Book Antiqua"/>
              </a:rPr>
              <a:t>página: crea </a:t>
            </a:r>
            <a:r>
              <a:rPr lang="es-MX" sz="1800" dirty="0">
                <a:solidFill>
                  <a:srgbClr val="000000"/>
                </a:solidFill>
                <a:latin typeface="Book Antiqua"/>
                <a:cs typeface="Book Antiqua"/>
              </a:rPr>
              <a:t>la </a:t>
            </a:r>
            <a:r>
              <a:rPr lang="es-MX" sz="1800" dirty="0" smtClean="0">
                <a:solidFill>
                  <a:srgbClr val="000000"/>
                </a:solidFill>
                <a:latin typeface="Book Antiqua"/>
                <a:cs typeface="Book Antiqua"/>
              </a:rPr>
              <a:t>presencia </a:t>
            </a:r>
            <a:r>
              <a:rPr lang="es-MX" sz="1800" dirty="0">
                <a:solidFill>
                  <a:srgbClr val="000000"/>
                </a:solidFill>
                <a:latin typeface="Book Antiqua"/>
                <a:cs typeface="Book Antiqua"/>
              </a:rPr>
              <a:t>online de tu negocio con una plantilla de una sola </a:t>
            </a:r>
            <a:r>
              <a:rPr lang="es-MX" sz="1800" dirty="0" smtClean="0">
                <a:solidFill>
                  <a:srgbClr val="000000"/>
                </a:solidFill>
                <a:latin typeface="Book Antiqua"/>
                <a:cs typeface="Book Antiqua"/>
              </a:rPr>
              <a:t>página</a:t>
            </a:r>
          </a:p>
          <a:p>
            <a:pPr fontAlgn="base"/>
            <a:endParaRPr lang="es-MX" b="1" dirty="0"/>
          </a:p>
        </p:txBody>
      </p:sp>
      <p:sp>
        <p:nvSpPr>
          <p:cNvPr id="19" name="Flecha a la derecha con bandas 18"/>
          <p:cNvSpPr/>
          <p:nvPr/>
        </p:nvSpPr>
        <p:spPr>
          <a:xfrm>
            <a:off x="7431893" y="4487569"/>
            <a:ext cx="504266" cy="270365"/>
          </a:xfrm>
          <a:prstGeom prst="stripedRightArrow">
            <a:avLst/>
          </a:prstGeom>
        </p:spPr>
        <p:style>
          <a:lnRef idx="2">
            <a:schemeClr val="accent5">
              <a:shade val="50000"/>
            </a:schemeClr>
          </a:lnRef>
          <a:fillRef idx="1">
            <a:schemeClr val="accent5"/>
          </a:fillRef>
          <a:effectRef idx="0">
            <a:schemeClr val="accent5"/>
          </a:effectRef>
          <a:fontRef idx="minor">
            <a:schemeClr val="lt1"/>
          </a:fontRef>
        </p:style>
        <p:txBody>
          <a:bodyPr lIns="71323" tIns="35662" rIns="71323" bIns="35662" rtlCol="0" anchor="ctr"/>
          <a:lstStyle/>
          <a:p>
            <a:pPr algn="ctr"/>
            <a:endParaRPr lang="es-MX"/>
          </a:p>
        </p:txBody>
      </p:sp>
      <p:pic>
        <p:nvPicPr>
          <p:cNvPr id="20" name="Picture 4" descr="https://pbs.twimg.com/profile_images/757932473162539008/JRi_prrW.jpg">
            <a:hlinkClick r:id="rId6"/>
          </p:cNvPr>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8459" t="12738" r="18949" b="13640"/>
          <a:stretch/>
        </p:blipFill>
        <p:spPr bwMode="auto">
          <a:xfrm>
            <a:off x="8142265" y="4448735"/>
            <a:ext cx="297117" cy="358588"/>
          </a:xfrm>
          <a:prstGeom prst="rect">
            <a:avLst/>
          </a:prstGeom>
          <a:noFill/>
          <a:extLst>
            <a:ext uri="{909E8E84-426E-40dd-AFC4-6F175D3DCCD1}">
              <a14:hiddenFill xmlns="" xmlns:a14="http://schemas.microsoft.com/office/drawing/2010/main">
                <a:solidFill>
                  <a:srgbClr val="FFFFFF"/>
                </a:solidFill>
              </a14:hiddenFill>
            </a:ext>
          </a:extLst>
        </p:spPr>
      </p:pic>
      <p:sp>
        <p:nvSpPr>
          <p:cNvPr id="2" name="Título 1"/>
          <p:cNvSpPr>
            <a:spLocks noGrp="1"/>
          </p:cNvSpPr>
          <p:nvPr>
            <p:ph type="title"/>
          </p:nvPr>
        </p:nvSpPr>
        <p:spPr/>
        <p:txBody>
          <a:bodyPr/>
          <a:lstStyle/>
          <a:p>
            <a:r>
              <a:rPr lang="es-MX" dirty="0" smtClean="0"/>
              <a:t>Páginas Web</a:t>
            </a:r>
            <a:endParaRPr lang="es-MX" dirty="0"/>
          </a:p>
        </p:txBody>
      </p:sp>
    </p:spTree>
    <p:extLst>
      <p:ext uri="{BB962C8B-B14F-4D97-AF65-F5344CB8AC3E}">
        <p14:creationId xmlns:p14="http://schemas.microsoft.com/office/powerpoint/2010/main" val="14017662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dirty="0" smtClean="0"/>
              <a:t>Blog y Redes Sociales</a:t>
            </a:r>
            <a:endParaRPr lang="es-MX" dirty="0"/>
          </a:p>
        </p:txBody>
      </p:sp>
      <p:sp>
        <p:nvSpPr>
          <p:cNvPr id="2" name="Subtítulo 1"/>
          <p:cNvSpPr>
            <a:spLocks noGrp="1"/>
          </p:cNvSpPr>
          <p:nvPr>
            <p:ph idx="1"/>
          </p:nvPr>
        </p:nvSpPr>
        <p:spPr/>
        <p:txBody>
          <a:bodyPr>
            <a:noAutofit/>
          </a:bodyPr>
          <a:lstStyle/>
          <a:p>
            <a:pPr marL="0" indent="0" algn="ctr">
              <a:buNone/>
            </a:pPr>
            <a:r>
              <a:rPr lang="es-MX" sz="2500" dirty="0" smtClean="0"/>
              <a:t>Agrega blogs </a:t>
            </a:r>
            <a:r>
              <a:rPr lang="es-MX" sz="2500" dirty="0"/>
              <a:t>personalizables a tu página web</a:t>
            </a:r>
          </a:p>
        </p:txBody>
      </p:sp>
      <p:sp>
        <p:nvSpPr>
          <p:cNvPr id="6" name="Rectángulo 5"/>
          <p:cNvSpPr/>
          <p:nvPr/>
        </p:nvSpPr>
        <p:spPr>
          <a:xfrm>
            <a:off x="554183" y="2643909"/>
            <a:ext cx="4268038" cy="15414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r>
              <a:rPr lang="es-MX" b="1" dirty="0" smtClean="0"/>
              <a:t>REDES SOCIALES: </a:t>
            </a:r>
            <a:r>
              <a:rPr lang="es-MX" b="1" dirty="0"/>
              <a:t>Logra que tus páginas web sean interesantes y están al día agregando una barra de redes sociales</a:t>
            </a:r>
            <a:r>
              <a:rPr lang="es-MX" b="1" dirty="0" smtClean="0"/>
              <a:t>.</a:t>
            </a:r>
          </a:p>
          <a:p>
            <a:pPr algn="ctr"/>
            <a:endParaRPr lang="es-MX" dirty="0"/>
          </a:p>
        </p:txBody>
      </p:sp>
      <p:pic>
        <p:nvPicPr>
          <p:cNvPr id="7" name="Picture 4" descr="https://pbs.twimg.com/profile_images/757932473162539008/JRi_prrW.jpg">
            <a:hlinkClick r:id="rId2"/>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8459" t="12738" r="18949" b="13640"/>
          <a:stretch/>
        </p:blipFill>
        <p:spPr bwMode="auto">
          <a:xfrm>
            <a:off x="4547840" y="3845038"/>
            <a:ext cx="274380" cy="358588"/>
          </a:xfrm>
          <a:prstGeom prst="rect">
            <a:avLst/>
          </a:prstGeom>
          <a:noFill/>
          <a:extLst>
            <a:ext uri="{909E8E84-426E-40dd-AFC4-6F175D3DCCD1}">
              <a14:hiddenFill xmlns="" xmlns:a14="http://schemas.microsoft.com/office/drawing/2010/main">
                <a:solidFill>
                  <a:srgbClr val="FFFFFF"/>
                </a:solidFill>
              </a14:hiddenFill>
            </a:ext>
          </a:extLst>
        </p:spPr>
      </p:pic>
      <p:sp>
        <p:nvSpPr>
          <p:cNvPr id="8" name="Rectángulo 7"/>
          <p:cNvSpPr/>
          <p:nvPr/>
        </p:nvSpPr>
        <p:spPr>
          <a:xfrm>
            <a:off x="4999182" y="2667001"/>
            <a:ext cx="3475034" cy="15646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r>
              <a:rPr lang="es-MX" b="1" dirty="0" smtClean="0"/>
              <a:t>APPS DE FACEBOOK: </a:t>
            </a:r>
            <a:r>
              <a:rPr lang="es-MX" b="1" dirty="0"/>
              <a:t>Haz crecer tu audiencia y monitorea tu éxito con diversas herramientas de Facebook</a:t>
            </a:r>
            <a:r>
              <a:rPr lang="es-MX" dirty="0" smtClean="0"/>
              <a:t>.</a:t>
            </a:r>
          </a:p>
          <a:p>
            <a:pPr algn="ctr"/>
            <a:endParaRPr lang="es-MX" dirty="0"/>
          </a:p>
        </p:txBody>
      </p:sp>
      <p:pic>
        <p:nvPicPr>
          <p:cNvPr id="9" name="Picture 4" descr="https://pbs.twimg.com/profile_images/757932473162539008/JRi_prrW.jpg">
            <a:hlinkClick r:id="rId4"/>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8459" t="12738" r="18949" b="13640"/>
          <a:stretch/>
        </p:blipFill>
        <p:spPr bwMode="auto">
          <a:xfrm>
            <a:off x="8199836" y="3873054"/>
            <a:ext cx="274380" cy="358588"/>
          </a:xfrm>
          <a:prstGeom prst="rect">
            <a:avLst/>
          </a:prstGeom>
          <a:noFill/>
          <a:extLst>
            <a:ext uri="{909E8E84-426E-40dd-AFC4-6F175D3DCCD1}">
              <a14:hiddenFill xmlns="" xmlns:a14="http://schemas.microsoft.com/office/drawing/2010/main">
                <a:solidFill>
                  <a:srgbClr val="FFFFFF"/>
                </a:solidFill>
              </a14:hiddenFill>
            </a:ext>
          </a:extLst>
        </p:spPr>
      </p:pic>
      <p:sp>
        <p:nvSpPr>
          <p:cNvPr id="10" name="Flecha a la derecha con bandas 9"/>
          <p:cNvSpPr/>
          <p:nvPr/>
        </p:nvSpPr>
        <p:spPr>
          <a:xfrm>
            <a:off x="7486918" y="3889148"/>
            <a:ext cx="504266" cy="270365"/>
          </a:xfrm>
          <a:prstGeom prst="stripedRightArrow">
            <a:avLst/>
          </a:prstGeom>
        </p:spPr>
        <p:style>
          <a:lnRef idx="2">
            <a:schemeClr val="accent5">
              <a:shade val="50000"/>
            </a:schemeClr>
          </a:lnRef>
          <a:fillRef idx="1">
            <a:schemeClr val="accent5"/>
          </a:fillRef>
          <a:effectRef idx="0">
            <a:schemeClr val="accent5"/>
          </a:effectRef>
          <a:fontRef idx="minor">
            <a:schemeClr val="lt1"/>
          </a:fontRef>
        </p:style>
        <p:txBody>
          <a:bodyPr lIns="71323" tIns="35662" rIns="71323" bIns="35662" rtlCol="0" anchor="ctr"/>
          <a:lstStyle/>
          <a:p>
            <a:pPr algn="ctr"/>
            <a:endParaRPr lang="es-MX"/>
          </a:p>
        </p:txBody>
      </p:sp>
      <p:sp>
        <p:nvSpPr>
          <p:cNvPr id="11" name="Flecha a la derecha con bandas 10"/>
          <p:cNvSpPr/>
          <p:nvPr/>
        </p:nvSpPr>
        <p:spPr>
          <a:xfrm>
            <a:off x="3787849" y="3873053"/>
            <a:ext cx="504266" cy="270365"/>
          </a:xfrm>
          <a:prstGeom prst="stripedRightArrow">
            <a:avLst/>
          </a:prstGeom>
        </p:spPr>
        <p:style>
          <a:lnRef idx="2">
            <a:schemeClr val="accent5">
              <a:shade val="50000"/>
            </a:schemeClr>
          </a:lnRef>
          <a:fillRef idx="1">
            <a:schemeClr val="accent5"/>
          </a:fillRef>
          <a:effectRef idx="0">
            <a:schemeClr val="accent5"/>
          </a:effectRef>
          <a:fontRef idx="minor">
            <a:schemeClr val="lt1"/>
          </a:fontRef>
        </p:style>
        <p:txBody>
          <a:bodyPr lIns="71323" tIns="35662" rIns="71323" bIns="35662" rtlCol="0" anchor="ctr"/>
          <a:lstStyle/>
          <a:p>
            <a:pPr algn="ctr"/>
            <a:endParaRPr lang="es-MX"/>
          </a:p>
        </p:txBody>
      </p:sp>
    </p:spTree>
    <p:extLst>
      <p:ext uri="{BB962C8B-B14F-4D97-AF65-F5344CB8AC3E}">
        <p14:creationId xmlns:p14="http://schemas.microsoft.com/office/powerpoint/2010/main" val="122207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sz="3200" dirty="0" smtClean="0"/>
              <a:t>Tienda Online</a:t>
            </a:r>
            <a:endParaRPr lang="es-MX" sz="3200" dirty="0"/>
          </a:p>
        </p:txBody>
      </p:sp>
      <p:sp>
        <p:nvSpPr>
          <p:cNvPr id="2" name="Subtítulo 1"/>
          <p:cNvSpPr>
            <a:spLocks noGrp="1"/>
          </p:cNvSpPr>
          <p:nvPr>
            <p:ph idx="1"/>
          </p:nvPr>
        </p:nvSpPr>
        <p:spPr>
          <a:xfrm>
            <a:off x="595645" y="1067699"/>
            <a:ext cx="7327563" cy="1168850"/>
          </a:xfrm>
        </p:spPr>
        <p:txBody>
          <a:bodyPr>
            <a:noAutofit/>
          </a:bodyPr>
          <a:lstStyle/>
          <a:p>
            <a:pPr marL="0" indent="0" algn="just">
              <a:buNone/>
            </a:pPr>
            <a:r>
              <a:rPr lang="es-MX" sz="2000" b="1" dirty="0"/>
              <a:t>Crea, administra y promueve tu propia tienda online profesional y comienza a vender tus productos, además de establecer impuestos y comisiones para envíos </a:t>
            </a:r>
            <a:r>
              <a:rPr lang="es-MX" sz="2000" b="1" dirty="0" smtClean="0"/>
              <a:t>internacionales.</a:t>
            </a:r>
            <a:endParaRPr lang="es-MX" sz="2000" b="1" dirty="0"/>
          </a:p>
        </p:txBody>
      </p:sp>
      <p:sp>
        <p:nvSpPr>
          <p:cNvPr id="6" name="Rectángulo 5"/>
          <p:cNvSpPr/>
          <p:nvPr/>
        </p:nvSpPr>
        <p:spPr>
          <a:xfrm>
            <a:off x="300182" y="3013364"/>
            <a:ext cx="3026199" cy="17669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r>
              <a:rPr lang="es-MX" b="1" dirty="0" smtClean="0">
                <a:solidFill>
                  <a:srgbClr val="000000"/>
                </a:solidFill>
                <a:latin typeface="Times New Roman"/>
                <a:cs typeface="Times New Roman"/>
              </a:rPr>
              <a:t>WIX APP MARKET: Enriquece </a:t>
            </a:r>
            <a:r>
              <a:rPr lang="es-MX" b="1" dirty="0">
                <a:solidFill>
                  <a:srgbClr val="000000"/>
                </a:solidFill>
                <a:latin typeface="Times New Roman"/>
                <a:cs typeface="Times New Roman"/>
              </a:rPr>
              <a:t>tu página web y haz crecer tu negocio con poderosas apps y servicios online</a:t>
            </a:r>
            <a:r>
              <a:rPr lang="es-MX" b="1" dirty="0" smtClean="0">
                <a:solidFill>
                  <a:srgbClr val="000000"/>
                </a:solidFill>
                <a:latin typeface="Times New Roman"/>
                <a:cs typeface="Times New Roman"/>
              </a:rPr>
              <a:t>.</a:t>
            </a:r>
          </a:p>
          <a:p>
            <a:pPr algn="ctr"/>
            <a:endParaRPr lang="es-MX" b="1" dirty="0"/>
          </a:p>
        </p:txBody>
      </p:sp>
      <p:pic>
        <p:nvPicPr>
          <p:cNvPr id="7" name="Picture 4" descr="https://pbs.twimg.com/profile_images/757932473162539008/JRi_prrW.jpg">
            <a:hlinkClick r:id="rId2"/>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8459" t="12738" r="18949" b="13640"/>
          <a:stretch/>
        </p:blipFill>
        <p:spPr bwMode="auto">
          <a:xfrm>
            <a:off x="3067770" y="4421759"/>
            <a:ext cx="274380" cy="358588"/>
          </a:xfrm>
          <a:prstGeom prst="rect">
            <a:avLst/>
          </a:prstGeom>
          <a:noFill/>
          <a:extLst>
            <a:ext uri="{909E8E84-426E-40dd-AFC4-6F175D3DCCD1}">
              <a14:hiddenFill xmlns="" xmlns:a14="http://schemas.microsoft.com/office/drawing/2010/main">
                <a:solidFill>
                  <a:srgbClr val="FFFFFF"/>
                </a:solidFill>
              </a14:hiddenFill>
            </a:ext>
          </a:extLst>
        </p:spPr>
      </p:pic>
      <p:sp>
        <p:nvSpPr>
          <p:cNvPr id="8" name="Flecha a la derecha con bandas 7"/>
          <p:cNvSpPr/>
          <p:nvPr/>
        </p:nvSpPr>
        <p:spPr>
          <a:xfrm>
            <a:off x="1937659" y="4487569"/>
            <a:ext cx="504266" cy="270365"/>
          </a:xfrm>
          <a:prstGeom prst="stripedRightArrow">
            <a:avLst/>
          </a:prstGeom>
        </p:spPr>
        <p:style>
          <a:lnRef idx="2">
            <a:schemeClr val="accent5">
              <a:shade val="50000"/>
            </a:schemeClr>
          </a:lnRef>
          <a:fillRef idx="1">
            <a:schemeClr val="accent5"/>
          </a:fillRef>
          <a:effectRef idx="0">
            <a:schemeClr val="accent5"/>
          </a:effectRef>
          <a:fontRef idx="minor">
            <a:schemeClr val="lt1"/>
          </a:fontRef>
        </p:style>
        <p:txBody>
          <a:bodyPr lIns="71323" tIns="35662" rIns="71323" bIns="35662" rtlCol="0" anchor="ctr"/>
          <a:lstStyle/>
          <a:p>
            <a:pPr algn="ctr"/>
            <a:endParaRPr lang="es-MX"/>
          </a:p>
        </p:txBody>
      </p:sp>
      <p:sp>
        <p:nvSpPr>
          <p:cNvPr id="3" name="Rectángulo 2"/>
          <p:cNvSpPr/>
          <p:nvPr/>
        </p:nvSpPr>
        <p:spPr>
          <a:xfrm>
            <a:off x="5784273" y="2932545"/>
            <a:ext cx="2697460" cy="184780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r>
              <a:rPr lang="es-MX" b="1" dirty="0" smtClean="0">
                <a:solidFill>
                  <a:srgbClr val="000000"/>
                </a:solidFill>
                <a:latin typeface="Times New Roman"/>
                <a:cs typeface="Times New Roman"/>
              </a:rPr>
              <a:t>Acepta pagos sin comisiones: Elige </a:t>
            </a:r>
            <a:r>
              <a:rPr lang="es-MX" b="1" dirty="0">
                <a:solidFill>
                  <a:srgbClr val="000000"/>
                </a:solidFill>
                <a:latin typeface="Times New Roman"/>
                <a:cs typeface="Times New Roman"/>
              </a:rPr>
              <a:t>entre varios métodos de pago seguros y sencillos, </a:t>
            </a:r>
            <a:r>
              <a:rPr lang="es-MX" b="1" dirty="0" smtClean="0">
                <a:solidFill>
                  <a:srgbClr val="000000"/>
                </a:solidFill>
                <a:latin typeface="Times New Roman"/>
                <a:cs typeface="Times New Roman"/>
              </a:rPr>
              <a:t>PayPal</a:t>
            </a:r>
            <a:r>
              <a:rPr lang="es-MX" b="1" dirty="0">
                <a:solidFill>
                  <a:srgbClr val="000000"/>
                </a:solidFill>
                <a:latin typeface="Times New Roman"/>
                <a:cs typeface="Times New Roman"/>
              </a:rPr>
              <a:t>, tarjetas de crédito, pagos offline y </a:t>
            </a:r>
            <a:r>
              <a:rPr lang="es-MX" b="1" dirty="0" smtClean="0">
                <a:solidFill>
                  <a:srgbClr val="000000"/>
                </a:solidFill>
                <a:latin typeface="Times New Roman"/>
                <a:cs typeface="Times New Roman"/>
              </a:rPr>
              <a:t>más</a:t>
            </a:r>
          </a:p>
        </p:txBody>
      </p:sp>
      <p:sp>
        <p:nvSpPr>
          <p:cNvPr id="9" name="Rectángulo 8"/>
          <p:cNvSpPr/>
          <p:nvPr/>
        </p:nvSpPr>
        <p:spPr>
          <a:xfrm>
            <a:off x="3429000" y="2343728"/>
            <a:ext cx="2175582" cy="17240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r>
              <a:rPr lang="es-MX" b="1" dirty="0" smtClean="0">
                <a:solidFill>
                  <a:srgbClr val="000000"/>
                </a:solidFill>
                <a:latin typeface="Times New Roman"/>
                <a:cs typeface="Times New Roman"/>
              </a:rPr>
              <a:t>Wix </a:t>
            </a:r>
            <a:r>
              <a:rPr lang="es-MX" b="1" dirty="0" err="1" smtClean="0">
                <a:solidFill>
                  <a:srgbClr val="000000"/>
                </a:solidFill>
                <a:latin typeface="Times New Roman"/>
                <a:cs typeface="Times New Roman"/>
              </a:rPr>
              <a:t>Touch</a:t>
            </a:r>
            <a:r>
              <a:rPr lang="es-MX" b="1" dirty="0" smtClean="0">
                <a:solidFill>
                  <a:srgbClr val="000000"/>
                </a:solidFill>
                <a:latin typeface="Times New Roman"/>
                <a:cs typeface="Times New Roman"/>
              </a:rPr>
              <a:t>: Crea </a:t>
            </a:r>
            <a:r>
              <a:rPr lang="es-MX" b="1" dirty="0">
                <a:solidFill>
                  <a:srgbClr val="000000"/>
                </a:solidFill>
                <a:latin typeface="Times New Roman"/>
                <a:cs typeface="Times New Roman"/>
              </a:rPr>
              <a:t>instantáneamente una genial app móvil de tu tienda online.</a:t>
            </a:r>
          </a:p>
        </p:txBody>
      </p:sp>
    </p:spTree>
    <p:extLst>
      <p:ext uri="{BB962C8B-B14F-4D97-AF65-F5344CB8AC3E}">
        <p14:creationId xmlns:p14="http://schemas.microsoft.com/office/powerpoint/2010/main" val="25294829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a:bodyPr>
          <a:lstStyle/>
          <a:p>
            <a:r>
              <a:rPr lang="es-MX" sz="3200" dirty="0" smtClean="0"/>
              <a:t>Herrmientas de negocios</a:t>
            </a:r>
            <a:endParaRPr lang="es-MX" sz="3200" dirty="0"/>
          </a:p>
        </p:txBody>
      </p:sp>
      <p:sp>
        <p:nvSpPr>
          <p:cNvPr id="5" name="Subtítulo 4"/>
          <p:cNvSpPr>
            <a:spLocks noGrp="1"/>
          </p:cNvSpPr>
          <p:nvPr>
            <p:ph sz="half" idx="1"/>
          </p:nvPr>
        </p:nvSpPr>
        <p:spPr/>
        <p:txBody>
          <a:bodyPr>
            <a:noAutofit/>
          </a:bodyPr>
          <a:lstStyle/>
          <a:p>
            <a:pPr>
              <a:buFont typeface="Wingdings" charset="2"/>
              <a:buChar char="Ø"/>
            </a:pPr>
            <a:r>
              <a:rPr lang="es-MX" sz="2000" b="1" dirty="0"/>
              <a:t>Administra tus contactos</a:t>
            </a:r>
          </a:p>
          <a:p>
            <a:pPr>
              <a:buFont typeface="Wingdings" charset="2"/>
              <a:buChar char="Ø"/>
            </a:pPr>
            <a:r>
              <a:rPr lang="es-MX" sz="2000" b="1" dirty="0" smtClean="0"/>
              <a:t>Análisis </a:t>
            </a:r>
            <a:r>
              <a:rPr lang="es-MX" sz="2000" b="1" dirty="0"/>
              <a:t>de tu sitio con estadísticas</a:t>
            </a:r>
          </a:p>
          <a:p>
            <a:pPr>
              <a:buFont typeface="Wingdings" charset="2"/>
              <a:buChar char="Ø"/>
            </a:pPr>
            <a:r>
              <a:rPr lang="es-MX" sz="2000" b="1" dirty="0"/>
              <a:t>Casilla de correo personalizada</a:t>
            </a:r>
          </a:p>
          <a:p>
            <a:pPr>
              <a:buFont typeface="Wingdings" charset="2"/>
              <a:buChar char="Ø"/>
            </a:pPr>
            <a:r>
              <a:rPr lang="es-MX" sz="2000" b="1" dirty="0"/>
              <a:t>Herramientas financieras para monitorear tus finanzas, facturar, enviar y recibir pagos.</a:t>
            </a:r>
          </a:p>
          <a:p>
            <a:pPr marL="0" indent="0">
              <a:buNone/>
            </a:pPr>
            <a:endParaRPr lang="es-MX" sz="1900" b="1" dirty="0"/>
          </a:p>
        </p:txBody>
      </p:sp>
      <p:sp>
        <p:nvSpPr>
          <p:cNvPr id="7" name="Marcador de contenido 6"/>
          <p:cNvSpPr>
            <a:spLocks noGrp="1"/>
          </p:cNvSpPr>
          <p:nvPr>
            <p:ph sz="half" idx="2"/>
          </p:nvPr>
        </p:nvSpPr>
        <p:spPr/>
        <p:txBody>
          <a:bodyPr>
            <a:noAutofit/>
          </a:bodyPr>
          <a:lstStyle/>
          <a:p>
            <a:pPr marL="222885" indent="-222885">
              <a:buFont typeface="Wingdings" panose="05000000000000000000" pitchFamily="2" charset="2"/>
              <a:buChar char="Ø"/>
            </a:pPr>
            <a:r>
              <a:rPr lang="es-MX" sz="2000" b="1" dirty="0" smtClean="0"/>
              <a:t>Herramientas </a:t>
            </a:r>
            <a:r>
              <a:rPr lang="es-MX" sz="2000" b="1" dirty="0"/>
              <a:t>de comunicación para enviar mails automáticos a quienes te contacten o se suscriban a la pagina.</a:t>
            </a:r>
          </a:p>
          <a:p>
            <a:pPr marL="222885" indent="-222885">
              <a:buFont typeface="Wingdings" panose="05000000000000000000" pitchFamily="2" charset="2"/>
              <a:buChar char="Ø"/>
            </a:pPr>
            <a:r>
              <a:rPr lang="es-MX" sz="2000" b="1" dirty="0"/>
              <a:t>Mostrar y vender boletos para algún evento</a:t>
            </a:r>
            <a:endParaRPr lang="es-ES" sz="2000" dirty="0"/>
          </a:p>
        </p:txBody>
      </p:sp>
    </p:spTree>
    <p:extLst>
      <p:ext uri="{BB962C8B-B14F-4D97-AF65-F5344CB8AC3E}">
        <p14:creationId xmlns:p14="http://schemas.microsoft.com/office/powerpoint/2010/main" val="13265484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p:txBody>
          <a:bodyPr/>
          <a:lstStyle/>
          <a:p>
            <a:endParaRPr lang="es-ES"/>
          </a:p>
        </p:txBody>
      </p:sp>
      <p:pic>
        <p:nvPicPr>
          <p:cNvPr id="3" name="Imagen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34643" y="1398399"/>
            <a:ext cx="4827711" cy="3297698"/>
          </a:xfrm>
          <a:prstGeom prst="rect">
            <a:avLst/>
          </a:prstGeom>
        </p:spPr>
      </p:pic>
      <p:sp>
        <p:nvSpPr>
          <p:cNvPr id="5" name="Botón de acción: Inicio 4">
            <a:hlinkClick r:id="rId3" action="ppaction://hlinksldjump" highlightClick="1"/>
          </p:cNvPr>
          <p:cNvSpPr/>
          <p:nvPr/>
        </p:nvSpPr>
        <p:spPr>
          <a:xfrm>
            <a:off x="8769531" y="5320937"/>
            <a:ext cx="217715" cy="235132"/>
          </a:xfrm>
          <a:prstGeom prst="actionButtonHo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61147158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pPr algn="ctr"/>
            <a:r>
              <a:rPr lang="es-MX" sz="3200" dirty="0" smtClean="0"/>
              <a:t>Comparando las dos</a:t>
            </a:r>
            <a:br>
              <a:rPr lang="es-MX" sz="3200" dirty="0" smtClean="0"/>
            </a:br>
            <a:r>
              <a:rPr lang="es-MX" sz="3200" dirty="0" smtClean="0"/>
              <a:t>plataformas</a:t>
            </a:r>
            <a:endParaRPr lang="es-MX" sz="3200" dirty="0"/>
          </a:p>
        </p:txBody>
      </p:sp>
      <p:pic>
        <p:nvPicPr>
          <p:cNvPr id="1026" name="Picture 2" descr="¿Es mejor Wix o WordPress para crear tu web?"/>
          <p:cNvPicPr>
            <a:picLocks noChangeAspect="1" noChangeArrowheads="1"/>
          </p:cNvPicPr>
          <p:nvPr/>
        </p:nvPicPr>
        <p:blipFill rotWithShape="1">
          <a:blip r:embed="rId2">
            <a:extLst>
              <a:ext uri="{28A0092B-C50C-407E-A947-70E740481C1C}">
                <a14:useLocalDpi xmlns:a14="http://schemas.microsoft.com/office/drawing/2010/main" val="0"/>
              </a:ext>
            </a:extLst>
          </a:blip>
          <a:srcRect t="11179" b="9667"/>
          <a:stretch/>
        </p:blipFill>
        <p:spPr bwMode="auto">
          <a:xfrm>
            <a:off x="865909" y="1654006"/>
            <a:ext cx="6776334" cy="3478289"/>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12426384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Justificación</a:t>
            </a:r>
            <a:endParaRPr lang="es-MX" dirty="0"/>
          </a:p>
        </p:txBody>
      </p:sp>
      <p:sp>
        <p:nvSpPr>
          <p:cNvPr id="3" name="Marcador de contenido 2"/>
          <p:cNvSpPr>
            <a:spLocks noGrp="1"/>
          </p:cNvSpPr>
          <p:nvPr>
            <p:ph idx="1"/>
          </p:nvPr>
        </p:nvSpPr>
        <p:spPr/>
        <p:txBody>
          <a:bodyPr>
            <a:normAutofit fontScale="92500"/>
          </a:bodyPr>
          <a:lstStyle/>
          <a:p>
            <a:pPr marL="0" indent="0" algn="just">
              <a:buNone/>
            </a:pPr>
            <a:r>
              <a:rPr lang="es-MX" dirty="0"/>
              <a:t>Al estudiar Computación en las Ciencias Sociales se ofrece la oportunidad de ser parte del proceso creativo de la realidad tecnológica que vivimos.</a:t>
            </a:r>
          </a:p>
          <a:p>
            <a:pPr marL="0" indent="0" algn="just">
              <a:buNone/>
            </a:pPr>
            <a:r>
              <a:rPr lang="es-MX" dirty="0"/>
              <a:t>La computación está incorporada en todas las actividades de la vida cotidiana. Por ello es imperiosa la necesidad de que las personas aprendan a utilizar esta herramienta para aprovechar sus ventajas, aumentar la productividad, eficiencia y eficacia en todas las tareas que se realicen. Buscando con ello preparar a los estudiantes  para la utilización efectiva de la computadora e Internet como herramienta de comunicación, </a:t>
            </a:r>
            <a:r>
              <a:rPr lang="es-MX" dirty="0" smtClean="0"/>
              <a:t>investigación y </a:t>
            </a:r>
            <a:r>
              <a:rPr lang="es-MX" dirty="0"/>
              <a:t>estudio.</a:t>
            </a:r>
          </a:p>
          <a:p>
            <a:endParaRPr lang="es-MX" dirty="0"/>
          </a:p>
        </p:txBody>
      </p:sp>
    </p:spTree>
    <p:extLst>
      <p:ext uri="{BB962C8B-B14F-4D97-AF65-F5344CB8AC3E}">
        <p14:creationId xmlns:p14="http://schemas.microsoft.com/office/powerpoint/2010/main" val="790911977"/>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p:cNvGraphicFramePr>
            <a:graphicFrameLocks noGrp="1"/>
          </p:cNvGraphicFramePr>
          <p:nvPr>
            <p:extLst>
              <p:ext uri="{D42A27DB-BD31-4B8C-83A1-F6EECF244321}">
                <p14:modId xmlns:p14="http://schemas.microsoft.com/office/powerpoint/2010/main" val="4019344127"/>
              </p:ext>
            </p:extLst>
          </p:nvPr>
        </p:nvGraphicFramePr>
        <p:xfrm>
          <a:off x="236010" y="484908"/>
          <a:ext cx="8665535" cy="4776937"/>
        </p:xfrm>
        <a:graphic>
          <a:graphicData uri="http://schemas.openxmlformats.org/drawingml/2006/table">
            <a:tbl>
              <a:tblPr firstRow="1" bandRow="1">
                <a:tableStyleId>{BDBED569-4797-4DF1-A0F4-6AAB3CD982D8}</a:tableStyleId>
              </a:tblPr>
              <a:tblGrid>
                <a:gridCol w="1337880"/>
                <a:gridCol w="3705177"/>
                <a:gridCol w="3622478"/>
              </a:tblGrid>
              <a:tr h="308957">
                <a:tc>
                  <a:txBody>
                    <a:bodyPr/>
                    <a:lstStyle/>
                    <a:p>
                      <a:pPr algn="ctr"/>
                      <a:r>
                        <a:rPr lang="es-MX" sz="1600" b="1" dirty="0" smtClean="0">
                          <a:solidFill>
                            <a:schemeClr val="bg1"/>
                          </a:solidFill>
                          <a:latin typeface="Times New Roman"/>
                          <a:cs typeface="Times New Roman"/>
                        </a:rPr>
                        <a:t>Característica</a:t>
                      </a:r>
                      <a:endParaRPr lang="es-MX" sz="1600" b="1" dirty="0">
                        <a:solidFill>
                          <a:schemeClr val="bg1"/>
                        </a:solidFill>
                        <a:latin typeface="Times New Roman"/>
                        <a:cs typeface="Times New Roman"/>
                      </a:endParaRPr>
                    </a:p>
                  </a:txBody>
                  <a:tcPr marL="68580" marR="68580" marT="38100" marB="38100"/>
                </a:tc>
                <a:tc>
                  <a:txBody>
                    <a:bodyPr/>
                    <a:lstStyle/>
                    <a:p>
                      <a:pPr algn="ctr"/>
                      <a:r>
                        <a:rPr lang="es-MX" sz="1600" b="1" dirty="0" err="1" smtClean="0">
                          <a:solidFill>
                            <a:srgbClr val="000000"/>
                          </a:solidFill>
                          <a:latin typeface="Times New Roman"/>
                          <a:cs typeface="Times New Roman"/>
                        </a:rPr>
                        <a:t>WordPress</a:t>
                      </a:r>
                      <a:endParaRPr lang="es-MX" sz="1600" b="1" dirty="0">
                        <a:solidFill>
                          <a:srgbClr val="000000"/>
                        </a:solidFill>
                        <a:latin typeface="Times New Roman"/>
                        <a:cs typeface="Times New Roman"/>
                      </a:endParaRPr>
                    </a:p>
                  </a:txBody>
                  <a:tcPr marL="68580" marR="68580" marT="38100" marB="38100"/>
                </a:tc>
                <a:tc>
                  <a:txBody>
                    <a:bodyPr/>
                    <a:lstStyle/>
                    <a:p>
                      <a:pPr algn="ctr"/>
                      <a:r>
                        <a:rPr lang="es-MX" sz="1600" b="1" dirty="0" smtClean="0">
                          <a:solidFill>
                            <a:srgbClr val="000000"/>
                          </a:solidFill>
                          <a:latin typeface="Times New Roman"/>
                          <a:cs typeface="Times New Roman"/>
                        </a:rPr>
                        <a:t>Wix</a:t>
                      </a:r>
                      <a:endParaRPr lang="es-MX" sz="1600" b="1" dirty="0">
                        <a:solidFill>
                          <a:srgbClr val="000000"/>
                        </a:solidFill>
                        <a:latin typeface="Times New Roman"/>
                        <a:cs typeface="Times New Roman"/>
                      </a:endParaRPr>
                    </a:p>
                  </a:txBody>
                  <a:tcPr marL="68580" marR="68580" marT="38100" marB="38100"/>
                </a:tc>
              </a:tr>
              <a:tr h="1657136">
                <a:tc>
                  <a:txBody>
                    <a:bodyPr/>
                    <a:lstStyle/>
                    <a:p>
                      <a:pPr algn="ctr"/>
                      <a:r>
                        <a:rPr lang="es-MX" sz="1600" b="1" dirty="0" smtClean="0">
                          <a:solidFill>
                            <a:srgbClr val="000000"/>
                          </a:solidFill>
                          <a:latin typeface="Times New Roman"/>
                          <a:cs typeface="Times New Roman"/>
                        </a:rPr>
                        <a:t>Definición</a:t>
                      </a:r>
                      <a:endParaRPr lang="es-MX" sz="1600" b="1" dirty="0">
                        <a:solidFill>
                          <a:srgbClr val="000000"/>
                        </a:solidFill>
                        <a:latin typeface="Times New Roman"/>
                        <a:cs typeface="Times New Roman"/>
                      </a:endParaRPr>
                    </a:p>
                  </a:txBody>
                  <a:tcPr marL="68580" marR="68580" marT="38100" marB="38100" anchor="ctr"/>
                </a:tc>
                <a:tc>
                  <a:txBody>
                    <a:bodyPr/>
                    <a:lstStyle/>
                    <a:p>
                      <a:pPr algn="just"/>
                      <a:r>
                        <a:rPr lang="es-MX" sz="1600" b="0" i="0" kern="1200" dirty="0" err="1" smtClean="0">
                          <a:solidFill>
                            <a:srgbClr val="000000"/>
                          </a:solidFill>
                          <a:effectLst/>
                          <a:latin typeface="Times New Roman"/>
                          <a:ea typeface="+mn-ea"/>
                          <a:cs typeface="Times New Roman"/>
                        </a:rPr>
                        <a:t>WordPress</a:t>
                      </a:r>
                      <a:r>
                        <a:rPr lang="es-MX" sz="1600" b="0" i="0" kern="1200" dirty="0" smtClean="0">
                          <a:solidFill>
                            <a:srgbClr val="000000"/>
                          </a:solidFill>
                          <a:effectLst/>
                          <a:latin typeface="Times New Roman"/>
                          <a:ea typeface="+mn-ea"/>
                          <a:cs typeface="Times New Roman"/>
                        </a:rPr>
                        <a:t>: Gestor de contenidos de software libre, permite crear páginas web o blogs</a:t>
                      </a:r>
                      <a:r>
                        <a:rPr lang="es-MX" sz="1600" b="0" i="0" kern="1200" baseline="0" dirty="0" smtClean="0">
                          <a:solidFill>
                            <a:srgbClr val="000000"/>
                          </a:solidFill>
                          <a:effectLst/>
                          <a:latin typeface="Times New Roman"/>
                          <a:ea typeface="+mn-ea"/>
                          <a:cs typeface="Times New Roman"/>
                        </a:rPr>
                        <a:t> </a:t>
                      </a:r>
                      <a:r>
                        <a:rPr lang="es-MX" sz="1600" b="0" i="0" kern="1200" dirty="0" smtClean="0">
                          <a:solidFill>
                            <a:srgbClr val="000000"/>
                          </a:solidFill>
                          <a:effectLst/>
                          <a:latin typeface="Times New Roman"/>
                          <a:ea typeface="+mn-ea"/>
                          <a:cs typeface="Times New Roman"/>
                        </a:rPr>
                        <a:t>gratuitos. No ofrece alojamiento de ningún tipo, tendrás que contratarlo por tu cuenta</a:t>
                      </a:r>
                      <a:endParaRPr lang="es-MX" sz="1600" b="0" dirty="0">
                        <a:solidFill>
                          <a:srgbClr val="000000"/>
                        </a:solidFill>
                        <a:latin typeface="Times New Roman"/>
                        <a:cs typeface="Times New Roman"/>
                      </a:endParaRPr>
                    </a:p>
                  </a:txBody>
                  <a:tcPr marL="68580" marR="68580" marT="38100" marB="38100" anchor="ctr"/>
                </a:tc>
                <a:tc>
                  <a:txBody>
                    <a:bodyPr/>
                    <a:lstStyle/>
                    <a:p>
                      <a:pPr algn="just"/>
                      <a:r>
                        <a:rPr lang="es-MX" sz="1600" b="0" i="0" kern="1200" dirty="0" smtClean="0">
                          <a:solidFill>
                            <a:srgbClr val="000000"/>
                          </a:solidFill>
                          <a:effectLst/>
                          <a:latin typeface="Times New Roman"/>
                          <a:ea typeface="+mn-ea"/>
                          <a:cs typeface="Times New Roman"/>
                        </a:rPr>
                        <a:t>Wix: es una herramienta privada para crear webs,</a:t>
                      </a:r>
                      <a:r>
                        <a:rPr lang="es-MX" sz="1600" b="0" i="0" kern="1200" baseline="0" dirty="0" smtClean="0">
                          <a:solidFill>
                            <a:srgbClr val="000000"/>
                          </a:solidFill>
                          <a:effectLst/>
                          <a:latin typeface="Times New Roman"/>
                          <a:ea typeface="+mn-ea"/>
                          <a:cs typeface="Times New Roman"/>
                        </a:rPr>
                        <a:t> </a:t>
                      </a:r>
                      <a:r>
                        <a:rPr lang="es-MX" sz="1600" b="0" i="0" kern="1200" dirty="0" smtClean="0">
                          <a:solidFill>
                            <a:srgbClr val="000000"/>
                          </a:solidFill>
                          <a:effectLst/>
                          <a:latin typeface="Times New Roman"/>
                          <a:ea typeface="+mn-ea"/>
                          <a:cs typeface="Times New Roman"/>
                        </a:rPr>
                        <a:t>ofrece su propio alojamiento gratuito. Cualquiera puede crear su propia web en cuestión de horas, sin necesidad de tener conocimientos avanzados sobre diseño web</a:t>
                      </a:r>
                      <a:endParaRPr lang="es-MX" sz="1600" b="0" dirty="0">
                        <a:solidFill>
                          <a:srgbClr val="000000"/>
                        </a:solidFill>
                        <a:latin typeface="Times New Roman"/>
                        <a:cs typeface="Times New Roman"/>
                      </a:endParaRPr>
                    </a:p>
                  </a:txBody>
                  <a:tcPr marL="68580" marR="68580" marT="38100" marB="38100" anchor="ctr"/>
                </a:tc>
              </a:tr>
              <a:tr h="2555921">
                <a:tc>
                  <a:txBody>
                    <a:bodyPr/>
                    <a:lstStyle/>
                    <a:p>
                      <a:pPr algn="ctr"/>
                      <a:r>
                        <a:rPr lang="es-MX" sz="1600" b="1" dirty="0" smtClean="0">
                          <a:solidFill>
                            <a:srgbClr val="000000"/>
                          </a:solidFill>
                          <a:latin typeface="Times New Roman"/>
                          <a:cs typeface="Times New Roman"/>
                        </a:rPr>
                        <a:t>Facilidad de instalación</a:t>
                      </a:r>
                      <a:endParaRPr lang="es-MX" sz="1600" b="1" dirty="0">
                        <a:solidFill>
                          <a:srgbClr val="000000"/>
                        </a:solidFill>
                        <a:latin typeface="Times New Roman"/>
                        <a:cs typeface="Times New Roman"/>
                      </a:endParaRPr>
                    </a:p>
                  </a:txBody>
                  <a:tcPr marL="68580" marR="68580" marT="38100" marB="38100" anchor="ctr"/>
                </a:tc>
                <a:tc>
                  <a: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s-MX" sz="1600" b="0" i="0" kern="1200" dirty="0" smtClean="0">
                          <a:solidFill>
                            <a:srgbClr val="000000"/>
                          </a:solidFill>
                          <a:effectLst/>
                          <a:latin typeface="Times New Roman"/>
                          <a:ea typeface="+mn-ea"/>
                          <a:cs typeface="Times New Roman"/>
                        </a:rPr>
                        <a:t>Instalar </a:t>
                      </a:r>
                      <a:r>
                        <a:rPr lang="es-MX" sz="1600" b="0" i="0" kern="1200" dirty="0" err="1" smtClean="0">
                          <a:solidFill>
                            <a:srgbClr val="000000"/>
                          </a:solidFill>
                          <a:effectLst/>
                          <a:latin typeface="Times New Roman"/>
                          <a:ea typeface="+mn-ea"/>
                          <a:cs typeface="Times New Roman"/>
                        </a:rPr>
                        <a:t>WordPress</a:t>
                      </a:r>
                      <a:r>
                        <a:rPr lang="es-MX" sz="1600" b="0" i="0" kern="1200" dirty="0" smtClean="0">
                          <a:solidFill>
                            <a:srgbClr val="000000"/>
                          </a:solidFill>
                          <a:effectLst/>
                          <a:latin typeface="Times New Roman"/>
                          <a:ea typeface="+mn-ea"/>
                          <a:cs typeface="Times New Roman"/>
                        </a:rPr>
                        <a:t> puede ser muy fácil o muy difícil, dependiendo de tu proveedor de alojamiento. Hay</a:t>
                      </a:r>
                      <a:r>
                        <a:rPr lang="es-MX" sz="1600" b="0" i="0" kern="1200" baseline="0" dirty="0" smtClean="0">
                          <a:solidFill>
                            <a:srgbClr val="000000"/>
                          </a:solidFill>
                          <a:effectLst/>
                          <a:latin typeface="Times New Roman"/>
                          <a:ea typeface="+mn-ea"/>
                          <a:cs typeface="Times New Roman"/>
                        </a:rPr>
                        <a:t> quienes </a:t>
                      </a:r>
                      <a:r>
                        <a:rPr lang="es-MX" sz="1600" b="0" i="0" kern="1200" dirty="0" smtClean="0">
                          <a:solidFill>
                            <a:srgbClr val="000000"/>
                          </a:solidFill>
                          <a:effectLst/>
                          <a:latin typeface="Times New Roman"/>
                          <a:ea typeface="+mn-ea"/>
                          <a:cs typeface="Times New Roman"/>
                        </a:rPr>
                        <a:t>tienen instaladores automáticos, como por ejemplo, </a:t>
                      </a:r>
                      <a:r>
                        <a:rPr lang="es-MX" sz="1600" b="0" i="0" u="none" strike="noStrike" kern="1200" dirty="0" smtClean="0">
                          <a:solidFill>
                            <a:srgbClr val="000000"/>
                          </a:solidFill>
                          <a:effectLst/>
                          <a:latin typeface="Times New Roman"/>
                          <a:ea typeface="+mn-ea"/>
                          <a:cs typeface="Times New Roman"/>
                        </a:rPr>
                        <a:t>Webempresa</a:t>
                      </a:r>
                      <a:r>
                        <a:rPr lang="es-MX" sz="1600" b="0" i="0" kern="1200" dirty="0" smtClean="0">
                          <a:solidFill>
                            <a:srgbClr val="000000"/>
                          </a:solidFill>
                          <a:effectLst/>
                          <a:latin typeface="Times New Roman"/>
                          <a:ea typeface="+mn-ea"/>
                          <a:cs typeface="Times New Roman"/>
                        </a:rPr>
                        <a:t>. Instalar</a:t>
                      </a:r>
                      <a:r>
                        <a:rPr lang="es-MX" sz="1600" b="0" i="0" kern="1200" baseline="0" dirty="0" smtClean="0">
                          <a:solidFill>
                            <a:srgbClr val="000000"/>
                          </a:solidFill>
                          <a:effectLst/>
                          <a:latin typeface="Times New Roman"/>
                          <a:ea typeface="+mn-ea"/>
                          <a:cs typeface="Times New Roman"/>
                        </a:rPr>
                        <a:t> </a:t>
                      </a:r>
                      <a:r>
                        <a:rPr lang="es-MX" sz="1600" b="0" i="0" kern="1200" dirty="0" smtClean="0">
                          <a:solidFill>
                            <a:srgbClr val="000000"/>
                          </a:solidFill>
                          <a:effectLst/>
                          <a:latin typeface="Times New Roman"/>
                          <a:ea typeface="+mn-ea"/>
                          <a:cs typeface="Times New Roman"/>
                        </a:rPr>
                        <a:t>de manera manual es más complicado. La configuración inicial de </a:t>
                      </a:r>
                      <a:r>
                        <a:rPr lang="es-MX" sz="1600" b="0" i="0" kern="1200" dirty="0" err="1" smtClean="0">
                          <a:solidFill>
                            <a:srgbClr val="000000"/>
                          </a:solidFill>
                          <a:effectLst/>
                          <a:latin typeface="Times New Roman"/>
                          <a:ea typeface="+mn-ea"/>
                          <a:cs typeface="Times New Roman"/>
                        </a:rPr>
                        <a:t>WordPress</a:t>
                      </a:r>
                      <a:r>
                        <a:rPr lang="es-MX" sz="1600" b="0" i="0" kern="1200" dirty="0" smtClean="0">
                          <a:solidFill>
                            <a:srgbClr val="000000"/>
                          </a:solidFill>
                          <a:effectLst/>
                          <a:latin typeface="Times New Roman"/>
                          <a:ea typeface="+mn-ea"/>
                          <a:cs typeface="Times New Roman"/>
                        </a:rPr>
                        <a:t> no es tan intuitiva.</a:t>
                      </a:r>
                    </a:p>
                    <a:p>
                      <a:pPr algn="just"/>
                      <a:endParaRPr lang="es-MX" sz="1600" b="0" dirty="0">
                        <a:solidFill>
                          <a:srgbClr val="000000"/>
                        </a:solidFill>
                        <a:latin typeface="Times New Roman"/>
                        <a:cs typeface="Times New Roman"/>
                      </a:endParaRPr>
                    </a:p>
                  </a:txBody>
                  <a:tcPr marL="68580" marR="68580" marT="38100" marB="38100" anchor="ctr"/>
                </a:tc>
                <a:tc>
                  <a: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s-MX" sz="1600" b="0" i="0" kern="1200" dirty="0" smtClean="0">
                          <a:solidFill>
                            <a:srgbClr val="000000"/>
                          </a:solidFill>
                          <a:effectLst/>
                          <a:latin typeface="Times New Roman"/>
                          <a:ea typeface="+mn-ea"/>
                          <a:cs typeface="Times New Roman"/>
                        </a:rPr>
                        <a:t>Para hacer una web con Wix no necesitas hacer ninguna instalación complicada. Es rápido y sencillo, cualquiera puede hacerlo.</a:t>
                      </a:r>
                    </a:p>
                    <a:p>
                      <a:pPr marL="0" marR="0" indent="0" algn="just" defTabSz="457200" rtl="0" eaLnBrk="1" fontAlgn="auto" latinLnBrk="0" hangingPunct="1">
                        <a:lnSpc>
                          <a:spcPct val="100000"/>
                        </a:lnSpc>
                        <a:spcBef>
                          <a:spcPts val="0"/>
                        </a:spcBef>
                        <a:spcAft>
                          <a:spcPts val="0"/>
                        </a:spcAft>
                        <a:buClrTx/>
                        <a:buSzTx/>
                        <a:buFontTx/>
                        <a:buNone/>
                        <a:tabLst/>
                        <a:defRPr/>
                      </a:pPr>
                      <a:endParaRPr lang="es-MX" sz="1600" b="0" i="0" kern="1200" dirty="0" smtClean="0">
                        <a:solidFill>
                          <a:srgbClr val="000000"/>
                        </a:solidFill>
                        <a:effectLst/>
                        <a:latin typeface="Times New Roman"/>
                        <a:ea typeface="+mn-ea"/>
                        <a:cs typeface="Times New Roman"/>
                      </a:endParaRPr>
                    </a:p>
                    <a:p>
                      <a:pPr marL="0" marR="0" indent="0" algn="just" defTabSz="457200" rtl="0" eaLnBrk="1" fontAlgn="auto" latinLnBrk="0" hangingPunct="1">
                        <a:lnSpc>
                          <a:spcPct val="100000"/>
                        </a:lnSpc>
                        <a:spcBef>
                          <a:spcPts val="0"/>
                        </a:spcBef>
                        <a:spcAft>
                          <a:spcPts val="0"/>
                        </a:spcAft>
                        <a:buClrTx/>
                        <a:buSzTx/>
                        <a:buFontTx/>
                        <a:buNone/>
                        <a:tabLst/>
                        <a:defRPr/>
                      </a:pPr>
                      <a:r>
                        <a:rPr lang="es-MX" sz="1600" b="0" i="0" kern="1200" dirty="0" smtClean="0">
                          <a:solidFill>
                            <a:srgbClr val="000000"/>
                          </a:solidFill>
                          <a:effectLst/>
                          <a:latin typeface="Times New Roman"/>
                          <a:ea typeface="+mn-ea"/>
                          <a:cs typeface="Times New Roman"/>
                        </a:rPr>
                        <a:t>Wix es más fácil, no se necesita instalar y no tiene ninguna configuración compleja</a:t>
                      </a:r>
                    </a:p>
                    <a:p>
                      <a:pPr algn="just"/>
                      <a:endParaRPr lang="es-MX" sz="1600" b="0" dirty="0">
                        <a:solidFill>
                          <a:srgbClr val="000000"/>
                        </a:solidFill>
                        <a:latin typeface="Times New Roman"/>
                        <a:cs typeface="Times New Roman"/>
                      </a:endParaRPr>
                    </a:p>
                  </a:txBody>
                  <a:tcPr marL="68580" marR="68580" marT="38100" marB="38100" anchor="ctr"/>
                </a:tc>
              </a:tr>
            </a:tbl>
          </a:graphicData>
        </a:graphic>
      </p:graphicFrame>
    </p:spTree>
    <p:extLst>
      <p:ext uri="{BB962C8B-B14F-4D97-AF65-F5344CB8AC3E}">
        <p14:creationId xmlns:p14="http://schemas.microsoft.com/office/powerpoint/2010/main" val="36102610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a 5"/>
          <p:cNvGraphicFramePr>
            <a:graphicFrameLocks noGrp="1"/>
          </p:cNvGraphicFramePr>
          <p:nvPr>
            <p:extLst>
              <p:ext uri="{D42A27DB-BD31-4B8C-83A1-F6EECF244321}">
                <p14:modId xmlns:p14="http://schemas.microsoft.com/office/powerpoint/2010/main" val="2874419514"/>
              </p:ext>
            </p:extLst>
          </p:nvPr>
        </p:nvGraphicFramePr>
        <p:xfrm>
          <a:off x="184724" y="415636"/>
          <a:ext cx="8659095" cy="5091547"/>
        </p:xfrm>
        <a:graphic>
          <a:graphicData uri="http://schemas.openxmlformats.org/drawingml/2006/table">
            <a:tbl>
              <a:tblPr firstRow="1" bandRow="1">
                <a:tableStyleId>{BDBED569-4797-4DF1-A0F4-6AAB3CD982D8}</a:tableStyleId>
              </a:tblPr>
              <a:tblGrid>
                <a:gridCol w="1717606"/>
                <a:gridCol w="3328599"/>
                <a:gridCol w="3612890"/>
              </a:tblGrid>
              <a:tr h="2819145">
                <a:tc>
                  <a:txBody>
                    <a:bodyPr/>
                    <a:lstStyle/>
                    <a:p>
                      <a:pPr algn="ctr"/>
                      <a:r>
                        <a:rPr lang="es-MX" sz="1600" b="0" dirty="0" smtClean="0">
                          <a:solidFill>
                            <a:srgbClr val="000000"/>
                          </a:solidFill>
                          <a:latin typeface="Times New Roman"/>
                          <a:cs typeface="Times New Roman"/>
                        </a:rPr>
                        <a:t>Alojamiento</a:t>
                      </a:r>
                      <a:endParaRPr lang="es-MX" sz="1600" b="0" dirty="0">
                        <a:solidFill>
                          <a:srgbClr val="000000"/>
                        </a:solidFill>
                        <a:latin typeface="Times New Roman"/>
                        <a:cs typeface="Times New Roman"/>
                      </a:endParaRPr>
                    </a:p>
                  </a:txBody>
                  <a:tcPr marL="68580" marR="68580" marT="38100" marB="38100" anchor="ctr"/>
                </a:tc>
                <a:tc>
                  <a:txBody>
                    <a:bodyPr/>
                    <a:lstStyle/>
                    <a:p>
                      <a:pPr algn="just" fontAlgn="base"/>
                      <a:r>
                        <a:rPr lang="es-MX" sz="1600" b="0" i="0" kern="1200" dirty="0" smtClean="0">
                          <a:solidFill>
                            <a:srgbClr val="000000"/>
                          </a:solidFill>
                          <a:effectLst/>
                          <a:latin typeface="Times New Roman"/>
                          <a:ea typeface="+mn-ea"/>
                          <a:cs typeface="Times New Roman"/>
                        </a:rPr>
                        <a:t>En </a:t>
                      </a:r>
                      <a:r>
                        <a:rPr lang="es-MX" sz="1600" b="0" i="0" kern="1200" dirty="0" err="1" smtClean="0">
                          <a:solidFill>
                            <a:srgbClr val="000000"/>
                          </a:solidFill>
                          <a:effectLst/>
                          <a:latin typeface="Times New Roman"/>
                          <a:ea typeface="+mn-ea"/>
                          <a:cs typeface="Times New Roman"/>
                        </a:rPr>
                        <a:t>WordPress</a:t>
                      </a:r>
                      <a:r>
                        <a:rPr lang="es-MX" sz="1600" b="0" i="0" kern="1200" dirty="0" smtClean="0">
                          <a:solidFill>
                            <a:srgbClr val="000000"/>
                          </a:solidFill>
                          <a:effectLst/>
                          <a:latin typeface="Times New Roman"/>
                          <a:ea typeface="+mn-ea"/>
                          <a:cs typeface="Times New Roman"/>
                        </a:rPr>
                        <a:t> tu eliges tu propio proveedor de alojamiento. </a:t>
                      </a:r>
                    </a:p>
                    <a:p>
                      <a:pPr algn="just" fontAlgn="base"/>
                      <a:r>
                        <a:rPr lang="es-MX" sz="1600" b="0" i="0" kern="1200" dirty="0" smtClean="0">
                          <a:solidFill>
                            <a:srgbClr val="000000"/>
                          </a:solidFill>
                          <a:effectLst/>
                          <a:latin typeface="Times New Roman"/>
                          <a:ea typeface="+mn-ea"/>
                          <a:cs typeface="Times New Roman"/>
                        </a:rPr>
                        <a:t>Tendrás acceso a los archivos de tu web y podrás trasladarlos a otro proveedor cuando quieras.</a:t>
                      </a:r>
                    </a:p>
                    <a:p>
                      <a:pPr algn="just" fontAlgn="base"/>
                      <a:r>
                        <a:rPr lang="es-MX" sz="1600" b="0" i="0" kern="1200" dirty="0" smtClean="0">
                          <a:solidFill>
                            <a:srgbClr val="000000"/>
                          </a:solidFill>
                          <a:effectLst/>
                          <a:latin typeface="Times New Roman"/>
                          <a:ea typeface="+mn-ea"/>
                          <a:cs typeface="Times New Roman"/>
                        </a:rPr>
                        <a:t>En </a:t>
                      </a:r>
                      <a:r>
                        <a:rPr lang="es-MX" sz="1600" b="0" i="0" kern="1200" dirty="0" err="1" smtClean="0">
                          <a:solidFill>
                            <a:srgbClr val="000000"/>
                          </a:solidFill>
                          <a:effectLst/>
                          <a:latin typeface="Times New Roman"/>
                          <a:ea typeface="+mn-ea"/>
                          <a:cs typeface="Times New Roman"/>
                        </a:rPr>
                        <a:t>WordPress</a:t>
                      </a:r>
                      <a:r>
                        <a:rPr lang="es-MX" sz="1600" b="0" i="0" kern="1200" dirty="0" smtClean="0">
                          <a:solidFill>
                            <a:srgbClr val="000000"/>
                          </a:solidFill>
                          <a:effectLst/>
                          <a:latin typeface="Times New Roman"/>
                          <a:ea typeface="+mn-ea"/>
                          <a:cs typeface="Times New Roman"/>
                        </a:rPr>
                        <a:t> eres realmente dueño de tu web, mientras que en Wix dependes enteramente de lo que la empresa decida hacer en el futuro con su servicio.</a:t>
                      </a:r>
                    </a:p>
                  </a:txBody>
                  <a:tcPr marL="68580" marR="68580" marT="38100" marB="38100"/>
                </a:tc>
                <a:tc>
                  <a:txBody>
                    <a:bodyPr/>
                    <a:lstStyle/>
                    <a:p>
                      <a:pPr algn="just"/>
                      <a:r>
                        <a:rPr lang="es-MX" sz="1600" b="0" i="0" kern="1200" dirty="0" smtClean="0">
                          <a:solidFill>
                            <a:srgbClr val="000000"/>
                          </a:solidFill>
                          <a:effectLst/>
                          <a:latin typeface="Times New Roman"/>
                          <a:ea typeface="+mn-ea"/>
                          <a:cs typeface="Times New Roman"/>
                        </a:rPr>
                        <a:t>Con</a:t>
                      </a:r>
                      <a:r>
                        <a:rPr lang="es-MX" sz="1600" b="0" i="0" kern="1200" baseline="0" dirty="0" smtClean="0">
                          <a:solidFill>
                            <a:srgbClr val="000000"/>
                          </a:solidFill>
                          <a:effectLst/>
                          <a:latin typeface="Times New Roman"/>
                          <a:ea typeface="+mn-ea"/>
                          <a:cs typeface="Times New Roman"/>
                        </a:rPr>
                        <a:t> Wix </a:t>
                      </a:r>
                      <a:r>
                        <a:rPr lang="es-MX" sz="1600" b="0" i="0" kern="1200" dirty="0" smtClean="0">
                          <a:solidFill>
                            <a:srgbClr val="000000"/>
                          </a:solidFill>
                          <a:effectLst/>
                          <a:latin typeface="Times New Roman"/>
                          <a:ea typeface="+mn-ea"/>
                          <a:cs typeface="Times New Roman"/>
                        </a:rPr>
                        <a:t>sólo tienes la opción de alojarte con ellos.</a:t>
                      </a:r>
                      <a:r>
                        <a:rPr lang="es-MX" sz="1600" b="0" i="0" kern="1200" baseline="0" dirty="0" smtClean="0">
                          <a:solidFill>
                            <a:srgbClr val="000000"/>
                          </a:solidFill>
                          <a:effectLst/>
                          <a:latin typeface="Times New Roman"/>
                          <a:ea typeface="+mn-ea"/>
                          <a:cs typeface="Times New Roman"/>
                        </a:rPr>
                        <a:t> S</a:t>
                      </a:r>
                      <a:r>
                        <a:rPr lang="es-MX" sz="1600" b="0" i="0" kern="1200" dirty="0" smtClean="0">
                          <a:solidFill>
                            <a:srgbClr val="000000"/>
                          </a:solidFill>
                          <a:effectLst/>
                          <a:latin typeface="Times New Roman"/>
                          <a:ea typeface="+mn-ea"/>
                          <a:cs typeface="Times New Roman"/>
                        </a:rPr>
                        <a:t>e trata de un alojamiento bastante colapsado y experimenta numerosas caídas. No tendrás acceso a los archivos de tu web y no podrás trasladar tu web a otro alojamiento.</a:t>
                      </a:r>
                      <a:r>
                        <a:rPr lang="es-MX" sz="1600" b="0" i="0" kern="1200" baseline="0" dirty="0" smtClean="0">
                          <a:solidFill>
                            <a:srgbClr val="000000"/>
                          </a:solidFill>
                          <a:effectLst/>
                          <a:latin typeface="Times New Roman"/>
                          <a:ea typeface="+mn-ea"/>
                          <a:cs typeface="Times New Roman"/>
                        </a:rPr>
                        <a:t> </a:t>
                      </a:r>
                      <a:r>
                        <a:rPr lang="es-MX" sz="1600" b="0" i="0" kern="1200" dirty="0" smtClean="0">
                          <a:solidFill>
                            <a:srgbClr val="000000"/>
                          </a:solidFill>
                          <a:effectLst/>
                          <a:latin typeface="Times New Roman"/>
                          <a:ea typeface="+mn-ea"/>
                          <a:cs typeface="Times New Roman"/>
                        </a:rPr>
                        <a:t>Si</a:t>
                      </a:r>
                      <a:r>
                        <a:rPr lang="es-MX" sz="1600" b="0" i="0" kern="1200" baseline="0" dirty="0" smtClean="0">
                          <a:solidFill>
                            <a:srgbClr val="000000"/>
                          </a:solidFill>
                          <a:effectLst/>
                          <a:latin typeface="Times New Roman"/>
                          <a:ea typeface="+mn-ea"/>
                          <a:cs typeface="Times New Roman"/>
                        </a:rPr>
                        <a:t> Wix desaparece</a:t>
                      </a:r>
                      <a:r>
                        <a:rPr lang="es-MX" sz="1600" b="0" i="0" kern="1200" dirty="0" smtClean="0">
                          <a:solidFill>
                            <a:srgbClr val="000000"/>
                          </a:solidFill>
                          <a:effectLst/>
                          <a:latin typeface="Times New Roman"/>
                          <a:ea typeface="+mn-ea"/>
                          <a:cs typeface="Times New Roman"/>
                        </a:rPr>
                        <a:t> ninguna de las webs creadas con esta herramienta seguirá funcionando ni se podrá migrar a otro servidor</a:t>
                      </a:r>
                      <a:endParaRPr lang="es-MX" sz="1600" b="0" dirty="0" smtClean="0">
                        <a:solidFill>
                          <a:srgbClr val="000000"/>
                        </a:solidFill>
                        <a:latin typeface="Times New Roman"/>
                        <a:cs typeface="Times New Roman"/>
                      </a:endParaRPr>
                    </a:p>
                  </a:txBody>
                  <a:tcPr marL="68580" marR="68580" marT="38100" marB="38100"/>
                </a:tc>
              </a:tr>
              <a:tr h="2272402">
                <a:tc>
                  <a:txBody>
                    <a:bodyPr/>
                    <a:lstStyle/>
                    <a:p>
                      <a:pPr algn="ctr"/>
                      <a:r>
                        <a:rPr lang="es-MX" sz="1600" b="0" dirty="0" smtClean="0">
                          <a:solidFill>
                            <a:srgbClr val="000000"/>
                          </a:solidFill>
                          <a:latin typeface="Times New Roman"/>
                          <a:cs typeface="Times New Roman"/>
                        </a:rPr>
                        <a:t>Velocidad de carga de la Web</a:t>
                      </a:r>
                      <a:endParaRPr lang="es-MX" sz="1600" b="0" dirty="0">
                        <a:solidFill>
                          <a:srgbClr val="000000"/>
                        </a:solidFill>
                        <a:latin typeface="Times New Roman"/>
                        <a:cs typeface="Times New Roman"/>
                      </a:endParaRPr>
                    </a:p>
                  </a:txBody>
                  <a:tcPr marL="68580" marR="68580" marT="38100" marB="38100" anchor="ctr"/>
                </a:tc>
                <a:tc>
                  <a:txBody>
                    <a:bodyPr/>
                    <a:lstStyle/>
                    <a:p>
                      <a:pPr algn="just" fontAlgn="base"/>
                      <a:r>
                        <a:rPr lang="es-MX" sz="1600" b="0" i="0" kern="1200" dirty="0" smtClean="0">
                          <a:solidFill>
                            <a:srgbClr val="000000"/>
                          </a:solidFill>
                          <a:effectLst/>
                          <a:latin typeface="Times New Roman"/>
                          <a:ea typeface="+mn-ea"/>
                          <a:cs typeface="Times New Roman"/>
                        </a:rPr>
                        <a:t>La velocidad de carga de </a:t>
                      </a:r>
                      <a:r>
                        <a:rPr lang="es-MX" sz="1600" b="0" i="0" kern="1200" dirty="0" err="1" smtClean="0">
                          <a:solidFill>
                            <a:srgbClr val="000000"/>
                          </a:solidFill>
                          <a:effectLst/>
                          <a:latin typeface="Times New Roman"/>
                          <a:ea typeface="+mn-ea"/>
                          <a:cs typeface="Times New Roman"/>
                        </a:rPr>
                        <a:t>WordPress</a:t>
                      </a:r>
                      <a:r>
                        <a:rPr lang="es-MX" sz="1600" b="0" i="0" kern="1200" dirty="0" smtClean="0">
                          <a:solidFill>
                            <a:srgbClr val="000000"/>
                          </a:solidFill>
                          <a:effectLst/>
                          <a:latin typeface="Times New Roman"/>
                          <a:ea typeface="+mn-ea"/>
                          <a:cs typeface="Times New Roman"/>
                        </a:rPr>
                        <a:t> depende  mucho del proveedor de alojamiento que elijas.</a:t>
                      </a:r>
                      <a:r>
                        <a:rPr lang="es-MX" sz="1600" b="0" i="0" kern="1200" baseline="0" dirty="0" smtClean="0">
                          <a:solidFill>
                            <a:srgbClr val="000000"/>
                          </a:solidFill>
                          <a:effectLst/>
                          <a:latin typeface="Times New Roman"/>
                          <a:ea typeface="+mn-ea"/>
                          <a:cs typeface="Times New Roman"/>
                        </a:rPr>
                        <a:t> S</a:t>
                      </a:r>
                      <a:r>
                        <a:rPr lang="es-MX" sz="1600" b="0" i="0" kern="1200" dirty="0" smtClean="0">
                          <a:solidFill>
                            <a:srgbClr val="000000"/>
                          </a:solidFill>
                          <a:effectLst/>
                          <a:latin typeface="Times New Roman"/>
                          <a:ea typeface="+mn-ea"/>
                          <a:cs typeface="Times New Roman"/>
                        </a:rPr>
                        <a:t>i se tiene un buen alojamiento, </a:t>
                      </a:r>
                      <a:r>
                        <a:rPr lang="es-MX" sz="1600" b="0" i="0" kern="1200" dirty="0" err="1" smtClean="0">
                          <a:solidFill>
                            <a:srgbClr val="000000"/>
                          </a:solidFill>
                          <a:effectLst/>
                          <a:latin typeface="Times New Roman"/>
                          <a:ea typeface="+mn-ea"/>
                          <a:cs typeface="Times New Roman"/>
                        </a:rPr>
                        <a:t>WordPress</a:t>
                      </a:r>
                      <a:r>
                        <a:rPr lang="es-MX" sz="1600" b="0" i="0" kern="1200" dirty="0" smtClean="0">
                          <a:solidFill>
                            <a:srgbClr val="000000"/>
                          </a:solidFill>
                          <a:effectLst/>
                          <a:latin typeface="Times New Roman"/>
                          <a:ea typeface="+mn-ea"/>
                          <a:cs typeface="Times New Roman"/>
                        </a:rPr>
                        <a:t> está optimizado para que la velocidad de carga sea bastante rápida.</a:t>
                      </a:r>
                    </a:p>
                  </a:txBody>
                  <a:tcPr marL="68580" marR="68580" marT="38100" marB="38100"/>
                </a:tc>
                <a:tc>
                  <a: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s-MX" sz="1600" b="0" i="0" kern="1200" dirty="0" smtClean="0">
                          <a:solidFill>
                            <a:srgbClr val="000000"/>
                          </a:solidFill>
                          <a:effectLst/>
                          <a:latin typeface="Times New Roman"/>
                          <a:ea typeface="+mn-ea"/>
                          <a:cs typeface="Times New Roman"/>
                        </a:rPr>
                        <a:t>En Wix la velocidad de carga suele ser más lenta. En buena parte debido a que el alojamiento compartido es siempre más lento. Pero son muchas las personas que reportan velocidad de carga lenta tanto en ordenadores como en portátiles. Un</a:t>
                      </a:r>
                      <a:r>
                        <a:rPr lang="es-MX" sz="1600" b="0" i="0" kern="1200" baseline="0" dirty="0" smtClean="0">
                          <a:solidFill>
                            <a:srgbClr val="000000"/>
                          </a:solidFill>
                          <a:effectLst/>
                          <a:latin typeface="Times New Roman"/>
                          <a:ea typeface="+mn-ea"/>
                          <a:cs typeface="Times New Roman"/>
                        </a:rPr>
                        <a:t> </a:t>
                      </a:r>
                      <a:r>
                        <a:rPr lang="es-MX" sz="1600" b="0" i="0" kern="1200" dirty="0" smtClean="0">
                          <a:solidFill>
                            <a:srgbClr val="000000"/>
                          </a:solidFill>
                          <a:effectLst/>
                          <a:latin typeface="Times New Roman"/>
                          <a:ea typeface="+mn-ea"/>
                          <a:cs typeface="Times New Roman"/>
                        </a:rPr>
                        <a:t>principal</a:t>
                      </a:r>
                      <a:r>
                        <a:rPr lang="es-MX" sz="1600" b="0" i="0" kern="1200" baseline="0" dirty="0" smtClean="0">
                          <a:solidFill>
                            <a:srgbClr val="000000"/>
                          </a:solidFill>
                          <a:effectLst/>
                          <a:latin typeface="Times New Roman"/>
                          <a:ea typeface="+mn-ea"/>
                          <a:cs typeface="Times New Roman"/>
                        </a:rPr>
                        <a:t> </a:t>
                      </a:r>
                      <a:r>
                        <a:rPr lang="es-MX" sz="1600" b="0" i="0" kern="1200" dirty="0" smtClean="0">
                          <a:solidFill>
                            <a:srgbClr val="000000"/>
                          </a:solidFill>
                          <a:effectLst/>
                          <a:latin typeface="Times New Roman"/>
                          <a:ea typeface="+mn-ea"/>
                          <a:cs typeface="Times New Roman"/>
                        </a:rPr>
                        <a:t>inconvenientes de Wix.</a:t>
                      </a:r>
                    </a:p>
                  </a:txBody>
                  <a:tcPr marL="68580" marR="68580" marT="38100" marB="38100"/>
                </a:tc>
              </a:tr>
            </a:tbl>
          </a:graphicData>
        </a:graphic>
      </p:graphicFrame>
    </p:spTree>
    <p:extLst>
      <p:ext uri="{BB962C8B-B14F-4D97-AF65-F5344CB8AC3E}">
        <p14:creationId xmlns:p14="http://schemas.microsoft.com/office/powerpoint/2010/main" val="37311188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a 5"/>
          <p:cNvGraphicFramePr>
            <a:graphicFrameLocks noGrp="1"/>
          </p:cNvGraphicFramePr>
          <p:nvPr>
            <p:extLst>
              <p:ext uri="{D42A27DB-BD31-4B8C-83A1-F6EECF244321}">
                <p14:modId xmlns:p14="http://schemas.microsoft.com/office/powerpoint/2010/main" val="1042595832"/>
              </p:ext>
            </p:extLst>
          </p:nvPr>
        </p:nvGraphicFramePr>
        <p:xfrm>
          <a:off x="207818" y="415635"/>
          <a:ext cx="8122634" cy="4915210"/>
        </p:xfrm>
        <a:graphic>
          <a:graphicData uri="http://schemas.openxmlformats.org/drawingml/2006/table">
            <a:tbl>
              <a:tblPr firstRow="1" bandRow="1">
                <a:tableStyleId>{BDBED569-4797-4DF1-A0F4-6AAB3CD982D8}</a:tableStyleId>
              </a:tblPr>
              <a:tblGrid>
                <a:gridCol w="1598077"/>
                <a:gridCol w="3119003"/>
                <a:gridCol w="3405554"/>
              </a:tblGrid>
              <a:tr h="1716158">
                <a:tc>
                  <a:txBody>
                    <a:bodyPr/>
                    <a:lstStyle/>
                    <a:p>
                      <a:r>
                        <a:rPr lang="es-MX" sz="1400" b="0" dirty="0" smtClean="0">
                          <a:solidFill>
                            <a:srgbClr val="000000"/>
                          </a:solidFill>
                          <a:latin typeface="Times New Roman"/>
                          <a:cs typeface="Times New Roman"/>
                        </a:rPr>
                        <a:t>Posicionamiento</a:t>
                      </a:r>
                      <a:endParaRPr lang="es-MX" sz="1400" b="0" dirty="0">
                        <a:solidFill>
                          <a:srgbClr val="000000"/>
                        </a:solidFill>
                        <a:latin typeface="Times New Roman"/>
                        <a:cs typeface="Times New Roman"/>
                      </a:endParaRPr>
                    </a:p>
                  </a:txBody>
                  <a:tcPr marL="68580" marR="68580" marT="38100" marB="38100" anchor="ctr"/>
                </a:tc>
                <a:tc>
                  <a:txBody>
                    <a:bodyPr/>
                    <a:lstStyle/>
                    <a:p>
                      <a:pPr algn="just" fontAlgn="base"/>
                      <a:r>
                        <a:rPr lang="es-MX" sz="1400" b="0" i="0" kern="1200" dirty="0" err="1" smtClean="0">
                          <a:solidFill>
                            <a:srgbClr val="000000"/>
                          </a:solidFill>
                          <a:effectLst/>
                          <a:latin typeface="Times New Roman"/>
                          <a:ea typeface="+mn-ea"/>
                          <a:cs typeface="Times New Roman"/>
                        </a:rPr>
                        <a:t>WordPress</a:t>
                      </a:r>
                      <a:r>
                        <a:rPr lang="es-MX" sz="1400" b="0" i="0" kern="1200" dirty="0" smtClean="0">
                          <a:solidFill>
                            <a:srgbClr val="000000"/>
                          </a:solidFill>
                          <a:effectLst/>
                          <a:latin typeface="Times New Roman"/>
                          <a:ea typeface="+mn-ea"/>
                          <a:cs typeface="Times New Roman"/>
                        </a:rPr>
                        <a:t> es una plataforma que está diseñada para el posicionamiento en buscadores.</a:t>
                      </a:r>
                      <a:r>
                        <a:rPr lang="es-MX" sz="1400" b="0" i="0" kern="1200" baseline="0" dirty="0" smtClean="0">
                          <a:solidFill>
                            <a:srgbClr val="000000"/>
                          </a:solidFill>
                          <a:effectLst/>
                          <a:latin typeface="Times New Roman"/>
                          <a:ea typeface="+mn-ea"/>
                          <a:cs typeface="Times New Roman"/>
                        </a:rPr>
                        <a:t> </a:t>
                      </a:r>
                      <a:r>
                        <a:rPr lang="es-MX" sz="1400" b="0" i="0" kern="1200" dirty="0" smtClean="0">
                          <a:solidFill>
                            <a:srgbClr val="000000"/>
                          </a:solidFill>
                          <a:effectLst/>
                          <a:latin typeface="Times New Roman"/>
                          <a:ea typeface="+mn-ea"/>
                          <a:cs typeface="Times New Roman"/>
                        </a:rPr>
                        <a:t>Está preparada para hacer SEO y le gusta a los buscadores.</a:t>
                      </a:r>
                      <a:r>
                        <a:rPr lang="es-MX" sz="1400" b="0" i="0" kern="1200" baseline="0" dirty="0" smtClean="0">
                          <a:solidFill>
                            <a:srgbClr val="000000"/>
                          </a:solidFill>
                          <a:effectLst/>
                          <a:latin typeface="Times New Roman"/>
                          <a:ea typeface="+mn-ea"/>
                          <a:cs typeface="Times New Roman"/>
                        </a:rPr>
                        <a:t> </a:t>
                      </a:r>
                      <a:r>
                        <a:rPr lang="es-MX" sz="1400" b="0" i="0" kern="1200" dirty="0" err="1" smtClean="0">
                          <a:solidFill>
                            <a:srgbClr val="000000"/>
                          </a:solidFill>
                          <a:effectLst/>
                          <a:latin typeface="Times New Roman"/>
                          <a:ea typeface="+mn-ea"/>
                          <a:cs typeface="Times New Roman"/>
                        </a:rPr>
                        <a:t>WordPress</a:t>
                      </a:r>
                      <a:r>
                        <a:rPr lang="es-MX" sz="1400" b="0" i="0" kern="1200" dirty="0" smtClean="0">
                          <a:solidFill>
                            <a:srgbClr val="000000"/>
                          </a:solidFill>
                          <a:effectLst/>
                          <a:latin typeface="Times New Roman"/>
                          <a:ea typeface="+mn-ea"/>
                          <a:cs typeface="Times New Roman"/>
                        </a:rPr>
                        <a:t> es mucho más potente a la hora del posicionamiento. </a:t>
                      </a:r>
                    </a:p>
                  </a:txBody>
                  <a:tcPr marL="68580" marR="68580" marT="38100" marB="38100" anchor="ctr"/>
                </a:tc>
                <a:tc>
                  <a: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s-MX" sz="1400" b="0" i="0" kern="1200" dirty="0" smtClean="0">
                          <a:solidFill>
                            <a:srgbClr val="000000"/>
                          </a:solidFill>
                          <a:effectLst/>
                          <a:latin typeface="Times New Roman"/>
                          <a:ea typeface="+mn-ea"/>
                          <a:cs typeface="Times New Roman"/>
                        </a:rPr>
                        <a:t>Wix es una plataforma que resulta bastante difícil de posicionar. A pesar de que han introducido algunas mejoras,</a:t>
                      </a:r>
                      <a:r>
                        <a:rPr lang="es-MX" sz="1400" b="0" i="0" kern="1200" baseline="0" dirty="0" smtClean="0">
                          <a:solidFill>
                            <a:srgbClr val="000000"/>
                          </a:solidFill>
                          <a:effectLst/>
                          <a:latin typeface="Times New Roman"/>
                          <a:ea typeface="+mn-ea"/>
                          <a:cs typeface="Times New Roman"/>
                        </a:rPr>
                        <a:t> </a:t>
                      </a:r>
                      <a:r>
                        <a:rPr lang="es-MX" sz="1400" b="0" i="0" kern="1200" dirty="0" smtClean="0">
                          <a:solidFill>
                            <a:srgbClr val="000000"/>
                          </a:solidFill>
                          <a:effectLst/>
                          <a:latin typeface="Times New Roman"/>
                          <a:ea typeface="+mn-ea"/>
                          <a:cs typeface="Times New Roman"/>
                        </a:rPr>
                        <a:t>presenta bastantes limitaciones a la hora de poder hacer </a:t>
                      </a:r>
                      <a:r>
                        <a:rPr lang="es-MX" sz="1400" b="0" i="0" u="none" strike="noStrike" kern="1200" dirty="0" smtClean="0">
                          <a:solidFill>
                            <a:srgbClr val="000000"/>
                          </a:solidFill>
                          <a:effectLst/>
                          <a:latin typeface="Times New Roman"/>
                          <a:ea typeface="+mn-ea"/>
                          <a:cs typeface="Times New Roman"/>
                        </a:rPr>
                        <a:t>SEO</a:t>
                      </a:r>
                      <a:r>
                        <a:rPr lang="es-MX" sz="1400" b="0" i="0" kern="1200" dirty="0" smtClean="0">
                          <a:solidFill>
                            <a:srgbClr val="000000"/>
                          </a:solidFill>
                          <a:effectLst/>
                          <a:latin typeface="Times New Roman"/>
                          <a:ea typeface="+mn-ea"/>
                          <a:cs typeface="Times New Roman"/>
                        </a:rPr>
                        <a:t> en tu web.</a:t>
                      </a:r>
                    </a:p>
                  </a:txBody>
                  <a:tcPr marL="68580" marR="68580" marT="38100" marB="38100" anchor="ctr"/>
                </a:tc>
              </a:tr>
              <a:tr h="1482894">
                <a:tc>
                  <a:txBody>
                    <a:bodyPr/>
                    <a:lstStyle/>
                    <a:p>
                      <a:r>
                        <a:rPr lang="es-MX" sz="1400" b="0" dirty="0" smtClean="0">
                          <a:solidFill>
                            <a:srgbClr val="000000"/>
                          </a:solidFill>
                          <a:latin typeface="Times New Roman"/>
                          <a:cs typeface="Times New Roman"/>
                        </a:rPr>
                        <a:t>Facilidad</a:t>
                      </a:r>
                      <a:r>
                        <a:rPr lang="es-MX" sz="1400" b="0" baseline="0" dirty="0" smtClean="0">
                          <a:solidFill>
                            <a:srgbClr val="000000"/>
                          </a:solidFill>
                          <a:latin typeface="Times New Roman"/>
                          <a:cs typeface="Times New Roman"/>
                        </a:rPr>
                        <a:t> de uso</a:t>
                      </a:r>
                      <a:endParaRPr lang="es-MX" sz="1400" b="0" dirty="0">
                        <a:solidFill>
                          <a:srgbClr val="000000"/>
                        </a:solidFill>
                        <a:latin typeface="Times New Roman"/>
                        <a:cs typeface="Times New Roman"/>
                      </a:endParaRPr>
                    </a:p>
                  </a:txBody>
                  <a:tcPr marL="68580" marR="68580" marT="38100" marB="38100" anchor="ctr"/>
                </a:tc>
                <a:tc>
                  <a: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s-MX" sz="1400" b="0" i="0" kern="1200" dirty="0" err="1" smtClean="0">
                          <a:solidFill>
                            <a:srgbClr val="000000"/>
                          </a:solidFill>
                          <a:effectLst/>
                          <a:latin typeface="Times New Roman"/>
                          <a:ea typeface="+mn-ea"/>
                          <a:cs typeface="Times New Roman"/>
                        </a:rPr>
                        <a:t>WordPress</a:t>
                      </a:r>
                      <a:r>
                        <a:rPr lang="es-MX" sz="1400" b="0" i="0" kern="1200" dirty="0" smtClean="0">
                          <a:solidFill>
                            <a:srgbClr val="000000"/>
                          </a:solidFill>
                          <a:effectLst/>
                          <a:latin typeface="Times New Roman"/>
                          <a:ea typeface="+mn-ea"/>
                          <a:cs typeface="Times New Roman"/>
                        </a:rPr>
                        <a:t> tiene una curva de aprendizaje más lenta, pero</a:t>
                      </a:r>
                      <a:r>
                        <a:rPr lang="es-MX" sz="1400" b="0" i="0" kern="1200" baseline="0" dirty="0" smtClean="0">
                          <a:solidFill>
                            <a:srgbClr val="000000"/>
                          </a:solidFill>
                          <a:effectLst/>
                          <a:latin typeface="Times New Roman"/>
                          <a:ea typeface="+mn-ea"/>
                          <a:cs typeface="Times New Roman"/>
                        </a:rPr>
                        <a:t> </a:t>
                      </a:r>
                      <a:r>
                        <a:rPr lang="es-MX" sz="1400" b="0" i="0" kern="1200" dirty="0" smtClean="0">
                          <a:solidFill>
                            <a:srgbClr val="000000"/>
                          </a:solidFill>
                          <a:effectLst/>
                          <a:latin typeface="Times New Roman"/>
                          <a:ea typeface="+mn-ea"/>
                          <a:cs typeface="Times New Roman"/>
                        </a:rPr>
                        <a:t>puedes construir tu web sin tener conocimiento de programación, tiene muchas opciones y que tarda un poco en manejarse.</a:t>
                      </a:r>
                    </a:p>
                  </a:txBody>
                  <a:tcPr marL="68580" marR="68580" marT="38100" marB="38100" anchor="ctr"/>
                </a:tc>
                <a:tc>
                  <a:txBody>
                    <a:bodyPr/>
                    <a:lstStyle/>
                    <a:p>
                      <a:pPr algn="just"/>
                      <a:r>
                        <a:rPr lang="es-MX" sz="1400" b="0" i="0" kern="1200" dirty="0" smtClean="0">
                          <a:solidFill>
                            <a:srgbClr val="000000"/>
                          </a:solidFill>
                          <a:effectLst/>
                          <a:latin typeface="Times New Roman"/>
                          <a:ea typeface="+mn-ea"/>
                          <a:cs typeface="Times New Roman"/>
                        </a:rPr>
                        <a:t>Wix es una plataforma muy fácil de usar y muy intuitiva. Cualquiera puede construir una web de aspecto más o menos decente en una tarde. Es más simple y tiene muchas menos opciones.</a:t>
                      </a:r>
                      <a:endParaRPr lang="es-MX" sz="1400" b="0" dirty="0">
                        <a:solidFill>
                          <a:srgbClr val="000000"/>
                        </a:solidFill>
                        <a:latin typeface="Times New Roman"/>
                        <a:cs typeface="Times New Roman"/>
                      </a:endParaRPr>
                    </a:p>
                  </a:txBody>
                  <a:tcPr marL="68580" marR="68580" marT="38100" marB="38100" anchor="ctr"/>
                </a:tc>
              </a:tr>
              <a:tr h="1716158">
                <a:tc>
                  <a:txBody>
                    <a:bodyPr/>
                    <a:lstStyle/>
                    <a:p>
                      <a:r>
                        <a:rPr lang="es-MX" sz="1400" b="0" dirty="0" smtClean="0">
                          <a:solidFill>
                            <a:srgbClr val="000000"/>
                          </a:solidFill>
                          <a:latin typeface="Times New Roman"/>
                          <a:cs typeface="Times New Roman"/>
                        </a:rPr>
                        <a:t>funcionalidades</a:t>
                      </a:r>
                      <a:endParaRPr lang="es-MX" sz="1400" b="0" dirty="0">
                        <a:solidFill>
                          <a:srgbClr val="000000"/>
                        </a:solidFill>
                        <a:latin typeface="Times New Roman"/>
                        <a:cs typeface="Times New Roman"/>
                      </a:endParaRPr>
                    </a:p>
                  </a:txBody>
                  <a:tcPr marL="68580" marR="68580" marT="38100" marB="38100" anchor="ctr"/>
                </a:tc>
                <a:tc>
                  <a:txBody>
                    <a:bodyPr/>
                    <a:lstStyle/>
                    <a:p>
                      <a:pPr algn="just" fontAlgn="base"/>
                      <a:r>
                        <a:rPr lang="es-MX" sz="1400" b="0" i="0" kern="1200" dirty="0" smtClean="0">
                          <a:solidFill>
                            <a:srgbClr val="000000"/>
                          </a:solidFill>
                          <a:effectLst/>
                          <a:latin typeface="Times New Roman"/>
                          <a:ea typeface="+mn-ea"/>
                          <a:cs typeface="Times New Roman"/>
                        </a:rPr>
                        <a:t>En </a:t>
                      </a:r>
                      <a:r>
                        <a:rPr lang="es-MX" sz="1400" b="0" i="0" kern="1200" dirty="0" err="1" smtClean="0">
                          <a:solidFill>
                            <a:srgbClr val="000000"/>
                          </a:solidFill>
                          <a:effectLst/>
                          <a:latin typeface="Times New Roman"/>
                          <a:ea typeface="+mn-ea"/>
                          <a:cs typeface="Times New Roman"/>
                        </a:rPr>
                        <a:t>WordPress</a:t>
                      </a:r>
                      <a:r>
                        <a:rPr lang="es-MX" sz="1400" b="0" i="0" kern="1200" dirty="0" smtClean="0">
                          <a:solidFill>
                            <a:srgbClr val="000000"/>
                          </a:solidFill>
                          <a:effectLst/>
                          <a:latin typeface="Times New Roman"/>
                          <a:ea typeface="+mn-ea"/>
                          <a:cs typeface="Times New Roman"/>
                        </a:rPr>
                        <a:t> puedes crear una web, un blog, una tienda online, un portal de reservas, un foro, una comunidad educativa, una plataforma de cursos,</a:t>
                      </a:r>
                      <a:r>
                        <a:rPr lang="es-MX" sz="1400" b="0" i="0" kern="1200" baseline="0" dirty="0" smtClean="0">
                          <a:solidFill>
                            <a:srgbClr val="000000"/>
                          </a:solidFill>
                          <a:effectLst/>
                          <a:latin typeface="Times New Roman"/>
                          <a:ea typeface="+mn-ea"/>
                          <a:cs typeface="Times New Roman"/>
                        </a:rPr>
                        <a:t> </a:t>
                      </a:r>
                      <a:r>
                        <a:rPr lang="es-MX" sz="1400" b="0" i="0" kern="1200" dirty="0" smtClean="0">
                          <a:solidFill>
                            <a:srgbClr val="000000"/>
                          </a:solidFill>
                          <a:effectLst/>
                          <a:latin typeface="Times New Roman"/>
                          <a:ea typeface="+mn-ea"/>
                          <a:cs typeface="Times New Roman"/>
                        </a:rPr>
                        <a:t>muchas posibilidades y extensiones que se</a:t>
                      </a:r>
                      <a:r>
                        <a:rPr lang="es-MX" sz="1400" b="0" i="0" kern="1200" baseline="0" dirty="0" smtClean="0">
                          <a:solidFill>
                            <a:srgbClr val="000000"/>
                          </a:solidFill>
                          <a:effectLst/>
                          <a:latin typeface="Times New Roman"/>
                          <a:ea typeface="+mn-ea"/>
                          <a:cs typeface="Times New Roman"/>
                        </a:rPr>
                        <a:t> </a:t>
                      </a:r>
                      <a:r>
                        <a:rPr lang="es-MX" sz="1400" b="0" i="0" kern="1200" dirty="0" smtClean="0">
                          <a:solidFill>
                            <a:srgbClr val="000000"/>
                          </a:solidFill>
                          <a:effectLst/>
                          <a:latin typeface="Times New Roman"/>
                          <a:ea typeface="+mn-ea"/>
                          <a:cs typeface="Times New Roman"/>
                        </a:rPr>
                        <a:t>adaptan a tus necesidades.</a:t>
                      </a:r>
                    </a:p>
                  </a:txBody>
                  <a:tcPr marL="68580" marR="68580" marT="38100" marB="38100" anchor="ctr"/>
                </a:tc>
                <a:tc>
                  <a:txBody>
                    <a:bodyPr/>
                    <a:lstStyle/>
                    <a:p>
                      <a:pPr algn="just"/>
                      <a:r>
                        <a:rPr lang="es-MX" sz="1400" b="0" i="0" kern="1200" dirty="0" smtClean="0">
                          <a:solidFill>
                            <a:srgbClr val="000000"/>
                          </a:solidFill>
                          <a:effectLst/>
                          <a:latin typeface="Times New Roman"/>
                          <a:ea typeface="+mn-ea"/>
                          <a:cs typeface="Times New Roman"/>
                        </a:rPr>
                        <a:t>En Wix tienes la posibilidad de crear una web, un blog o una tienda online.</a:t>
                      </a:r>
                      <a:endParaRPr lang="es-MX" sz="1400" b="0" dirty="0">
                        <a:solidFill>
                          <a:srgbClr val="000000"/>
                        </a:solidFill>
                        <a:latin typeface="Times New Roman"/>
                        <a:cs typeface="Times New Roman"/>
                      </a:endParaRPr>
                    </a:p>
                  </a:txBody>
                  <a:tcPr marL="68580" marR="68580" marT="38100" marB="38100" anchor="ctr"/>
                </a:tc>
              </a:tr>
            </a:tbl>
          </a:graphicData>
        </a:graphic>
      </p:graphicFrame>
    </p:spTree>
    <p:extLst>
      <p:ext uri="{BB962C8B-B14F-4D97-AF65-F5344CB8AC3E}">
        <p14:creationId xmlns:p14="http://schemas.microsoft.com/office/powerpoint/2010/main" val="2226121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a 4"/>
          <p:cNvGraphicFramePr>
            <a:graphicFrameLocks noGrp="1"/>
          </p:cNvGraphicFramePr>
          <p:nvPr>
            <p:extLst>
              <p:ext uri="{D42A27DB-BD31-4B8C-83A1-F6EECF244321}">
                <p14:modId xmlns:p14="http://schemas.microsoft.com/office/powerpoint/2010/main" val="532733870"/>
              </p:ext>
            </p:extLst>
          </p:nvPr>
        </p:nvGraphicFramePr>
        <p:xfrm>
          <a:off x="230909" y="300182"/>
          <a:ext cx="8109629" cy="5167425"/>
        </p:xfrm>
        <a:graphic>
          <a:graphicData uri="http://schemas.openxmlformats.org/drawingml/2006/table">
            <a:tbl>
              <a:tblPr firstRow="1" bandRow="1">
                <a:tableStyleId>{BDBED569-4797-4DF1-A0F4-6AAB3CD982D8}</a:tableStyleId>
              </a:tblPr>
              <a:tblGrid>
                <a:gridCol w="1593355"/>
                <a:gridCol w="3098802"/>
                <a:gridCol w="3417472"/>
              </a:tblGrid>
              <a:tr h="2839977">
                <a:tc>
                  <a:txBody>
                    <a:bodyPr/>
                    <a:lstStyle/>
                    <a:p>
                      <a:pPr algn="ctr"/>
                      <a:r>
                        <a:rPr lang="es-MX" sz="1300" b="0" dirty="0" smtClean="0">
                          <a:solidFill>
                            <a:srgbClr val="000000"/>
                          </a:solidFill>
                          <a:latin typeface="Times New Roman"/>
                          <a:cs typeface="Times New Roman"/>
                        </a:rPr>
                        <a:t>Personalización</a:t>
                      </a:r>
                      <a:endParaRPr lang="es-MX" sz="1300" b="0" dirty="0">
                        <a:solidFill>
                          <a:srgbClr val="000000"/>
                        </a:solidFill>
                        <a:latin typeface="Times New Roman"/>
                        <a:cs typeface="Times New Roman"/>
                      </a:endParaRPr>
                    </a:p>
                  </a:txBody>
                  <a:tcPr marL="68580" marR="68580" marT="38100" marB="38100" anchor="ctr"/>
                </a:tc>
                <a:tc>
                  <a:txBody>
                    <a:bodyPr/>
                    <a:lstStyle/>
                    <a:p>
                      <a:pPr algn="just" fontAlgn="base"/>
                      <a:r>
                        <a:rPr lang="es-MX" sz="1300" b="0" i="0" kern="1200" dirty="0" err="1" smtClean="0">
                          <a:solidFill>
                            <a:srgbClr val="000000"/>
                          </a:solidFill>
                          <a:effectLst/>
                          <a:latin typeface="Times New Roman"/>
                          <a:ea typeface="+mn-ea"/>
                          <a:cs typeface="Times New Roman"/>
                        </a:rPr>
                        <a:t>WordPress</a:t>
                      </a:r>
                      <a:r>
                        <a:rPr lang="es-MX" sz="1300" b="0" i="0" kern="1200" dirty="0" smtClean="0">
                          <a:solidFill>
                            <a:srgbClr val="000000"/>
                          </a:solidFill>
                          <a:effectLst/>
                          <a:latin typeface="Times New Roman"/>
                          <a:ea typeface="+mn-ea"/>
                          <a:cs typeface="Times New Roman"/>
                        </a:rPr>
                        <a:t>,</a:t>
                      </a:r>
                      <a:r>
                        <a:rPr lang="es-MX" sz="1300" b="0" i="0" kern="1200" baseline="0" dirty="0" smtClean="0">
                          <a:solidFill>
                            <a:srgbClr val="000000"/>
                          </a:solidFill>
                          <a:effectLst/>
                          <a:latin typeface="Times New Roman"/>
                          <a:ea typeface="+mn-ea"/>
                          <a:cs typeface="Times New Roman"/>
                        </a:rPr>
                        <a:t> s</a:t>
                      </a:r>
                      <a:r>
                        <a:rPr lang="es-MX" sz="1300" b="0" i="0" kern="1200" dirty="0" smtClean="0">
                          <a:solidFill>
                            <a:srgbClr val="000000"/>
                          </a:solidFill>
                          <a:effectLst/>
                          <a:latin typeface="Times New Roman"/>
                          <a:ea typeface="+mn-ea"/>
                          <a:cs typeface="Times New Roman"/>
                        </a:rPr>
                        <a:t>egún el tipo de negocio que tengas,</a:t>
                      </a:r>
                      <a:r>
                        <a:rPr lang="es-MX" sz="1300" b="0" i="0" kern="1200" baseline="0" dirty="0" smtClean="0">
                          <a:solidFill>
                            <a:srgbClr val="000000"/>
                          </a:solidFill>
                          <a:effectLst/>
                          <a:latin typeface="Times New Roman"/>
                          <a:ea typeface="+mn-ea"/>
                          <a:cs typeface="Times New Roman"/>
                        </a:rPr>
                        <a:t> </a:t>
                      </a:r>
                      <a:r>
                        <a:rPr lang="es-MX" sz="1300" b="0" i="0" kern="1200" dirty="0" smtClean="0">
                          <a:solidFill>
                            <a:srgbClr val="000000"/>
                          </a:solidFill>
                          <a:effectLst/>
                          <a:latin typeface="Times New Roman"/>
                          <a:ea typeface="+mn-ea"/>
                          <a:cs typeface="Times New Roman"/>
                        </a:rPr>
                        <a:t>hay mucha variedad de plantillas y puedes cambiarlas todas las veces que quieras,</a:t>
                      </a:r>
                      <a:r>
                        <a:rPr lang="es-MX" sz="1300" b="0" i="0" kern="1200" baseline="0" dirty="0" smtClean="0">
                          <a:solidFill>
                            <a:srgbClr val="000000"/>
                          </a:solidFill>
                          <a:effectLst/>
                          <a:latin typeface="Times New Roman"/>
                          <a:ea typeface="+mn-ea"/>
                          <a:cs typeface="Times New Roman"/>
                        </a:rPr>
                        <a:t> </a:t>
                      </a:r>
                      <a:r>
                        <a:rPr lang="es-MX" sz="1300" b="0" i="0" kern="1200" dirty="0" smtClean="0">
                          <a:solidFill>
                            <a:srgbClr val="000000"/>
                          </a:solidFill>
                          <a:effectLst/>
                          <a:latin typeface="Times New Roman"/>
                          <a:ea typeface="+mn-ea"/>
                          <a:cs typeface="Times New Roman"/>
                        </a:rPr>
                        <a:t>tienes acceso al código fuente de la página y puedes editar cualquier aspecto de una plantilla para personalizarla usando HTML5 o CSS.</a:t>
                      </a:r>
                    </a:p>
                    <a:p>
                      <a:pPr algn="just" fontAlgn="base"/>
                      <a:r>
                        <a:rPr lang="es-MX" sz="1300" b="0" i="0" kern="1200" dirty="0" err="1" smtClean="0">
                          <a:solidFill>
                            <a:srgbClr val="000000"/>
                          </a:solidFill>
                          <a:effectLst/>
                          <a:latin typeface="Times New Roman"/>
                          <a:ea typeface="+mn-ea"/>
                          <a:cs typeface="Times New Roman"/>
                        </a:rPr>
                        <a:t>WordPress</a:t>
                      </a:r>
                      <a:r>
                        <a:rPr lang="es-MX" sz="1300" b="0" i="0" kern="1200" baseline="0" dirty="0" smtClean="0">
                          <a:solidFill>
                            <a:srgbClr val="000000"/>
                          </a:solidFill>
                          <a:effectLst/>
                          <a:latin typeface="Times New Roman"/>
                          <a:ea typeface="+mn-ea"/>
                          <a:cs typeface="Times New Roman"/>
                        </a:rPr>
                        <a:t> </a:t>
                      </a:r>
                      <a:r>
                        <a:rPr lang="es-MX" sz="1300" b="0" i="0" kern="1200" dirty="0" smtClean="0">
                          <a:solidFill>
                            <a:srgbClr val="000000"/>
                          </a:solidFill>
                          <a:effectLst/>
                          <a:latin typeface="Times New Roman"/>
                          <a:ea typeface="+mn-ea"/>
                          <a:cs typeface="Times New Roman"/>
                        </a:rPr>
                        <a:t>ofrece mayor variedad y la posibilidad de cambiar de plantilla fácilmente.</a:t>
                      </a:r>
                    </a:p>
                  </a:txBody>
                  <a:tcPr marL="68580" marR="68580" marT="38100" marB="38100" anchor="ctr"/>
                </a:tc>
                <a:tc>
                  <a: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s-MX" sz="1300" b="0" i="0" kern="1200" dirty="0" smtClean="0">
                          <a:solidFill>
                            <a:srgbClr val="000000"/>
                          </a:solidFill>
                          <a:effectLst/>
                          <a:latin typeface="Times New Roman"/>
                          <a:ea typeface="+mn-ea"/>
                          <a:cs typeface="Times New Roman"/>
                        </a:rPr>
                        <a:t>Wix ofrece plantillas diferentes que puedes usar para crear tu web pensadas para diferentes sectores y personalizarlas es fácil e intuitivo. El inconveniente es que elegida</a:t>
                      </a:r>
                      <a:r>
                        <a:rPr lang="es-MX" sz="1300" b="0" i="0" kern="1200" baseline="0" dirty="0" smtClean="0">
                          <a:solidFill>
                            <a:srgbClr val="000000"/>
                          </a:solidFill>
                          <a:effectLst/>
                          <a:latin typeface="Times New Roman"/>
                          <a:ea typeface="+mn-ea"/>
                          <a:cs typeface="Times New Roman"/>
                        </a:rPr>
                        <a:t> la</a:t>
                      </a:r>
                      <a:r>
                        <a:rPr lang="es-MX" sz="1300" b="0" i="0" kern="1200" dirty="0" smtClean="0">
                          <a:solidFill>
                            <a:srgbClr val="000000"/>
                          </a:solidFill>
                          <a:effectLst/>
                          <a:latin typeface="Times New Roman"/>
                          <a:ea typeface="+mn-ea"/>
                          <a:cs typeface="Times New Roman"/>
                        </a:rPr>
                        <a:t> plantilla, no la puedes volver a cambiar sin perder todo el contenido (imágenes y textos). No tienes acceso al código fuente de la página, con lo cual no puedes editar el CSS o HTML de las plantillas para personalizarlas.</a:t>
                      </a:r>
                    </a:p>
                  </a:txBody>
                  <a:tcPr marL="68580" marR="68580" marT="38100" marB="38100" anchor="ctr"/>
                </a:tc>
              </a:tr>
              <a:tr h="1969756">
                <a:tc>
                  <a:txBody>
                    <a:bodyPr/>
                    <a:lstStyle/>
                    <a:p>
                      <a:pPr algn="ctr"/>
                      <a:r>
                        <a:rPr lang="es-MX" sz="1300" b="0" dirty="0" smtClean="0">
                          <a:solidFill>
                            <a:srgbClr val="000000"/>
                          </a:solidFill>
                          <a:latin typeface="Times New Roman"/>
                          <a:cs typeface="Times New Roman"/>
                        </a:rPr>
                        <a:t>Potencial de crecimiento</a:t>
                      </a:r>
                      <a:endParaRPr lang="es-MX" sz="1300" b="0" dirty="0">
                        <a:solidFill>
                          <a:srgbClr val="000000"/>
                        </a:solidFill>
                        <a:latin typeface="Times New Roman"/>
                        <a:cs typeface="Times New Roman"/>
                      </a:endParaRPr>
                    </a:p>
                  </a:txBody>
                  <a:tcPr marL="68580" marR="68580" marT="38100" marB="38100" anchor="ctr"/>
                </a:tc>
                <a:tc>
                  <a:txBody>
                    <a:bodyPr/>
                    <a:lstStyle/>
                    <a:p>
                      <a:pPr fontAlgn="base"/>
                      <a:r>
                        <a:rPr lang="es-MX" sz="1300" b="0" i="0" kern="1200" dirty="0" smtClean="0">
                          <a:solidFill>
                            <a:srgbClr val="000000"/>
                          </a:solidFill>
                          <a:effectLst/>
                          <a:latin typeface="Times New Roman"/>
                          <a:ea typeface="+mn-ea"/>
                          <a:cs typeface="Times New Roman"/>
                        </a:rPr>
                        <a:t>En </a:t>
                      </a:r>
                      <a:r>
                        <a:rPr lang="es-MX" sz="1300" b="0" i="0" kern="1200" dirty="0" err="1" smtClean="0">
                          <a:solidFill>
                            <a:srgbClr val="000000"/>
                          </a:solidFill>
                          <a:effectLst/>
                          <a:latin typeface="Times New Roman"/>
                          <a:ea typeface="+mn-ea"/>
                          <a:cs typeface="Times New Roman"/>
                        </a:rPr>
                        <a:t>WordPress</a:t>
                      </a:r>
                      <a:r>
                        <a:rPr lang="es-MX" sz="1300" b="0" i="0" kern="1200" dirty="0" smtClean="0">
                          <a:solidFill>
                            <a:srgbClr val="000000"/>
                          </a:solidFill>
                          <a:effectLst/>
                          <a:latin typeface="Times New Roman"/>
                          <a:ea typeface="+mn-ea"/>
                          <a:cs typeface="Times New Roman"/>
                        </a:rPr>
                        <a:t> las posibilidades de crecimiento son infinitas, podrás ir mejorando tu plan de alojamiento según aumenten tu tráfico y tus necesidades.</a:t>
                      </a:r>
                    </a:p>
                    <a:p>
                      <a:pPr fontAlgn="base"/>
                      <a:r>
                        <a:rPr lang="es-MX" sz="1300" b="0" i="0" kern="1200" dirty="0" smtClean="0">
                          <a:solidFill>
                            <a:srgbClr val="000000"/>
                          </a:solidFill>
                          <a:effectLst/>
                          <a:latin typeface="Times New Roman"/>
                          <a:ea typeface="+mn-ea"/>
                          <a:cs typeface="Times New Roman"/>
                        </a:rPr>
                        <a:t>Wix es adecuado sólo para proyectos pequeños con poca perspectiva de crecimiento</a:t>
                      </a:r>
                    </a:p>
                  </a:txBody>
                  <a:tcPr marL="68580" marR="68580" marT="38100" marB="38100"/>
                </a:tc>
                <a:tc>
                  <a:txBody>
                    <a:bodyPr/>
                    <a:lstStyle/>
                    <a:p>
                      <a:pPr algn="just"/>
                      <a:r>
                        <a:rPr lang="es-MX" sz="1300" b="0" i="0" kern="1200" dirty="0" smtClean="0">
                          <a:solidFill>
                            <a:srgbClr val="000000"/>
                          </a:solidFill>
                          <a:effectLst/>
                          <a:latin typeface="Times New Roman"/>
                          <a:ea typeface="+mn-ea"/>
                          <a:cs typeface="Times New Roman"/>
                        </a:rPr>
                        <a:t>En Wix te vas a encontrar con limitaciones. A medida que aumente el tráfico de tu web, te afectará más la velocidad de carga lenta y no tendrás la posibilidad de mejorar las condiciones de tu alojamiento para hacer frente al éxito de tu web</a:t>
                      </a:r>
                      <a:endParaRPr lang="es-MX" sz="1300" b="0" dirty="0">
                        <a:solidFill>
                          <a:srgbClr val="000000"/>
                        </a:solidFill>
                        <a:latin typeface="Times New Roman"/>
                        <a:cs typeface="Times New Roman"/>
                      </a:endParaRPr>
                    </a:p>
                  </a:txBody>
                  <a:tcPr marL="68580" marR="68580" marT="38100" marB="38100"/>
                </a:tc>
              </a:tr>
              <a:tr h="357692">
                <a:tc gridSpan="3">
                  <a:txBody>
                    <a:bodyPr/>
                    <a:lstStyle/>
                    <a:p>
                      <a:pPr algn="ctr"/>
                      <a:endParaRPr lang="es-MX" sz="1500" b="1" dirty="0">
                        <a:solidFill>
                          <a:schemeClr val="bg1"/>
                        </a:solidFill>
                      </a:endParaRPr>
                    </a:p>
                  </a:txBody>
                  <a:tcPr marL="68580" marR="68580" marT="38100" marB="38100" anchor="ctr">
                    <a:lnL w="12700" cmpd="sng">
                      <a:noFill/>
                    </a:lnL>
                    <a:lnR w="12700" cmpd="sng">
                      <a:noFill/>
                    </a:lnR>
                    <a:lnB w="12700" cmpd="sng">
                      <a:noFill/>
                    </a:lnB>
                  </a:tcPr>
                </a:tc>
                <a:tc hMerge="1">
                  <a:txBody>
                    <a:bodyPr/>
                    <a:lstStyle/>
                    <a:p>
                      <a:pPr algn="just"/>
                      <a:endParaRPr lang="es-MX" dirty="0"/>
                    </a:p>
                  </a:txBody>
                  <a:tcPr/>
                </a:tc>
                <a:tc hMerge="1">
                  <a:txBody>
                    <a:bodyPr/>
                    <a:lstStyle/>
                    <a:p>
                      <a:pPr algn="just"/>
                      <a:endParaRPr lang="es-MX" dirty="0"/>
                    </a:p>
                  </a:txBody>
                  <a:tcPr/>
                </a:tc>
              </a:tr>
            </a:tbl>
          </a:graphicData>
        </a:graphic>
      </p:graphicFrame>
    </p:spTree>
    <p:extLst>
      <p:ext uri="{BB962C8B-B14F-4D97-AF65-F5344CB8AC3E}">
        <p14:creationId xmlns:p14="http://schemas.microsoft.com/office/powerpoint/2010/main" val="14900139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p:cNvGraphicFramePr>
            <a:graphicFrameLocks noGrp="1"/>
          </p:cNvGraphicFramePr>
          <p:nvPr>
            <p:extLst>
              <p:ext uri="{D42A27DB-BD31-4B8C-83A1-F6EECF244321}">
                <p14:modId xmlns:p14="http://schemas.microsoft.com/office/powerpoint/2010/main" val="1476355624"/>
              </p:ext>
            </p:extLst>
          </p:nvPr>
        </p:nvGraphicFramePr>
        <p:xfrm>
          <a:off x="316838" y="490398"/>
          <a:ext cx="7961252" cy="4289419"/>
        </p:xfrm>
        <a:graphic>
          <a:graphicData uri="http://schemas.openxmlformats.org/drawingml/2006/table">
            <a:tbl>
              <a:tblPr firstRow="1" bandRow="1">
                <a:tableStyleId>{BDBED569-4797-4DF1-A0F4-6AAB3CD982D8}</a:tableStyleId>
              </a:tblPr>
              <a:tblGrid>
                <a:gridCol w="1564202"/>
                <a:gridCol w="3042105"/>
                <a:gridCol w="3354945"/>
              </a:tblGrid>
              <a:tr h="4289419">
                <a:tc>
                  <a:txBody>
                    <a:bodyPr/>
                    <a:lstStyle/>
                    <a:p>
                      <a:pPr algn="ctr"/>
                      <a:r>
                        <a:rPr lang="es-MX" sz="1600" b="0" dirty="0" smtClean="0">
                          <a:solidFill>
                            <a:srgbClr val="000000"/>
                          </a:solidFill>
                          <a:latin typeface="Times New Roman"/>
                          <a:cs typeface="Times New Roman"/>
                        </a:rPr>
                        <a:t>Precio </a:t>
                      </a:r>
                      <a:endParaRPr lang="es-MX" sz="1600" b="0" dirty="0">
                        <a:solidFill>
                          <a:srgbClr val="000000"/>
                        </a:solidFill>
                        <a:latin typeface="Times New Roman"/>
                        <a:cs typeface="Times New Roman"/>
                      </a:endParaRPr>
                    </a:p>
                  </a:txBody>
                  <a:tcPr marL="68580" marR="68580" marT="38100" marB="38100" anchor="ctr"/>
                </a:tc>
                <a:tc>
                  <a:txBody>
                    <a:bodyPr/>
                    <a:lstStyle/>
                    <a:p>
                      <a:pPr fontAlgn="base"/>
                      <a:r>
                        <a:rPr lang="es-MX" sz="1600" b="0" i="0" kern="1200" dirty="0" smtClean="0">
                          <a:solidFill>
                            <a:srgbClr val="000000"/>
                          </a:solidFill>
                          <a:effectLst/>
                          <a:latin typeface="Times New Roman"/>
                          <a:ea typeface="+mn-ea"/>
                          <a:cs typeface="Times New Roman"/>
                        </a:rPr>
                        <a:t>En </a:t>
                      </a:r>
                      <a:r>
                        <a:rPr lang="es-MX" sz="1600" b="0" i="0" kern="1200" dirty="0" err="1" smtClean="0">
                          <a:solidFill>
                            <a:srgbClr val="000000"/>
                          </a:solidFill>
                          <a:effectLst/>
                          <a:latin typeface="Times New Roman"/>
                          <a:ea typeface="+mn-ea"/>
                          <a:cs typeface="Times New Roman"/>
                        </a:rPr>
                        <a:t>WordPress</a:t>
                      </a:r>
                      <a:r>
                        <a:rPr lang="es-MX" sz="1600" b="0" i="0" kern="1200" dirty="0" smtClean="0">
                          <a:solidFill>
                            <a:srgbClr val="000000"/>
                          </a:solidFill>
                          <a:effectLst/>
                          <a:latin typeface="Times New Roman"/>
                          <a:ea typeface="+mn-ea"/>
                          <a:cs typeface="Times New Roman"/>
                        </a:rPr>
                        <a:t> no tienes la posibilidad de tener un alojamiento gratuito,</a:t>
                      </a:r>
                      <a:r>
                        <a:rPr lang="es-MX" sz="1600" b="0" i="0" kern="1200" baseline="0" dirty="0" smtClean="0">
                          <a:solidFill>
                            <a:srgbClr val="000000"/>
                          </a:solidFill>
                          <a:effectLst/>
                          <a:latin typeface="Times New Roman"/>
                          <a:ea typeface="+mn-ea"/>
                          <a:cs typeface="Times New Roman"/>
                        </a:rPr>
                        <a:t> </a:t>
                      </a:r>
                      <a:r>
                        <a:rPr lang="es-MX" sz="1600" b="0" i="0" kern="1200" dirty="0" smtClean="0">
                          <a:solidFill>
                            <a:srgbClr val="000000"/>
                          </a:solidFill>
                          <a:effectLst/>
                          <a:latin typeface="Times New Roman"/>
                          <a:ea typeface="+mn-ea"/>
                          <a:cs typeface="Times New Roman"/>
                        </a:rPr>
                        <a:t>depende</a:t>
                      </a:r>
                      <a:r>
                        <a:rPr lang="es-MX" sz="1600" b="0" i="0" kern="1200" baseline="0" dirty="0" smtClean="0">
                          <a:solidFill>
                            <a:srgbClr val="000000"/>
                          </a:solidFill>
                          <a:effectLst/>
                          <a:latin typeface="Times New Roman"/>
                          <a:ea typeface="+mn-ea"/>
                          <a:cs typeface="Times New Roman"/>
                        </a:rPr>
                        <a:t> </a:t>
                      </a:r>
                      <a:r>
                        <a:rPr lang="es-MX" sz="1600" b="0" i="0" kern="1200" dirty="0" smtClean="0">
                          <a:solidFill>
                            <a:srgbClr val="000000"/>
                          </a:solidFill>
                          <a:effectLst/>
                          <a:latin typeface="Times New Roman"/>
                          <a:ea typeface="+mn-ea"/>
                          <a:cs typeface="Times New Roman"/>
                        </a:rPr>
                        <a:t>del proveedor que elijas, dependiendo de las prestaciones que ofrecen</a:t>
                      </a:r>
                      <a:r>
                        <a:rPr lang="es-MX" sz="1600" b="0" i="0" kern="1200" baseline="0" dirty="0" smtClean="0">
                          <a:solidFill>
                            <a:srgbClr val="000000"/>
                          </a:solidFill>
                          <a:effectLst/>
                          <a:latin typeface="Times New Roman"/>
                          <a:ea typeface="+mn-ea"/>
                          <a:cs typeface="Times New Roman"/>
                        </a:rPr>
                        <a:t> y </a:t>
                      </a:r>
                      <a:r>
                        <a:rPr lang="es-MX" sz="1600" b="0" i="0" kern="1200" dirty="0" smtClean="0">
                          <a:solidFill>
                            <a:srgbClr val="000000"/>
                          </a:solidFill>
                          <a:effectLst/>
                          <a:latin typeface="Times New Roman"/>
                          <a:ea typeface="+mn-ea"/>
                          <a:cs typeface="Times New Roman"/>
                        </a:rPr>
                        <a:t>de lo que necesite tu proyecto y los proveedores que elijas. Hay cientos de plantillas gratuitas y otras de pago.</a:t>
                      </a:r>
                    </a:p>
                    <a:p>
                      <a:pPr fontAlgn="base"/>
                      <a:r>
                        <a:rPr lang="es-MX" sz="1600" b="0" i="0" kern="1200" dirty="0" smtClean="0">
                          <a:solidFill>
                            <a:srgbClr val="000000"/>
                          </a:solidFill>
                          <a:effectLst/>
                          <a:latin typeface="Times New Roman"/>
                          <a:ea typeface="+mn-ea"/>
                          <a:cs typeface="Times New Roman"/>
                        </a:rPr>
                        <a:t>En general, aunque </a:t>
                      </a:r>
                      <a:r>
                        <a:rPr lang="es-MX" sz="1600" b="0" i="0" kern="1200" dirty="0" err="1" smtClean="0">
                          <a:solidFill>
                            <a:srgbClr val="000000"/>
                          </a:solidFill>
                          <a:effectLst/>
                          <a:latin typeface="Times New Roman"/>
                          <a:ea typeface="+mn-ea"/>
                          <a:cs typeface="Times New Roman"/>
                        </a:rPr>
                        <a:t>WordPress</a:t>
                      </a:r>
                      <a:r>
                        <a:rPr lang="es-MX" sz="1600" b="0" i="0" kern="1200" dirty="0" smtClean="0">
                          <a:solidFill>
                            <a:srgbClr val="000000"/>
                          </a:solidFill>
                          <a:effectLst/>
                          <a:latin typeface="Times New Roman"/>
                          <a:ea typeface="+mn-ea"/>
                          <a:cs typeface="Times New Roman"/>
                        </a:rPr>
                        <a:t> no ofrece alojamiento gratuito, es más económico que las versiones de pago de Wix.</a:t>
                      </a:r>
                    </a:p>
                  </a:txBody>
                  <a:tcPr marL="68580" marR="68580" marT="38100" marB="38100"/>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MX" sz="1600" b="0" i="0" kern="1200" dirty="0" smtClean="0">
                          <a:solidFill>
                            <a:srgbClr val="000000"/>
                          </a:solidFill>
                          <a:effectLst/>
                          <a:latin typeface="Times New Roman"/>
                          <a:ea typeface="+mn-ea"/>
                          <a:cs typeface="Times New Roman"/>
                        </a:rPr>
                        <a:t>En Wix tienes un plan totalmente gratuito con alojamiento gratis,</a:t>
                      </a:r>
                      <a:r>
                        <a:rPr lang="es-MX" sz="1600" b="0" i="0" kern="1200" baseline="0" dirty="0" smtClean="0">
                          <a:solidFill>
                            <a:srgbClr val="000000"/>
                          </a:solidFill>
                          <a:effectLst/>
                          <a:latin typeface="Times New Roman"/>
                          <a:ea typeface="+mn-ea"/>
                          <a:cs typeface="Times New Roman"/>
                        </a:rPr>
                        <a:t> solo que </a:t>
                      </a:r>
                      <a:r>
                        <a:rPr lang="es-MX" sz="1600" b="0" i="0" kern="1200" dirty="0" smtClean="0">
                          <a:solidFill>
                            <a:srgbClr val="000000"/>
                          </a:solidFill>
                          <a:effectLst/>
                          <a:latin typeface="Times New Roman"/>
                          <a:ea typeface="+mn-ea"/>
                          <a:cs typeface="Times New Roman"/>
                        </a:rPr>
                        <a:t>incluye publicidad de Wix en tu web. Los planes de pago de Wix están disponibles desde 8,25 € al mes, cara</a:t>
                      </a:r>
                      <a:r>
                        <a:rPr lang="es-MX" sz="1600" b="0" i="0" kern="1200" baseline="0" dirty="0" smtClean="0">
                          <a:solidFill>
                            <a:srgbClr val="000000"/>
                          </a:solidFill>
                          <a:effectLst/>
                          <a:latin typeface="Times New Roman"/>
                          <a:ea typeface="+mn-ea"/>
                          <a:cs typeface="Times New Roman"/>
                        </a:rPr>
                        <a:t> </a:t>
                      </a:r>
                      <a:r>
                        <a:rPr lang="es-MX" sz="1600" b="0" i="0" kern="1200" dirty="0" smtClean="0">
                          <a:solidFill>
                            <a:srgbClr val="000000"/>
                          </a:solidFill>
                          <a:effectLst/>
                          <a:latin typeface="Times New Roman"/>
                          <a:ea typeface="+mn-ea"/>
                          <a:cs typeface="Times New Roman"/>
                        </a:rPr>
                        <a:t>para la calidad final del alojamiento, que deja bastante que desear. Tienes plantillas gratuitas y en la versión de pago tienes más opciones de plantillas que vienen incluidas en el precio. Las extensiones son de pago.</a:t>
                      </a:r>
                    </a:p>
                  </a:txBody>
                  <a:tcPr marL="68580" marR="68580" marT="38100" marB="38100"/>
                </a:tc>
              </a:tr>
            </a:tbl>
          </a:graphicData>
        </a:graphic>
      </p:graphicFrame>
    </p:spTree>
    <p:extLst>
      <p:ext uri="{BB962C8B-B14F-4D97-AF65-F5344CB8AC3E}">
        <p14:creationId xmlns:p14="http://schemas.microsoft.com/office/powerpoint/2010/main" val="37771117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redondeado 1"/>
          <p:cNvSpPr/>
          <p:nvPr/>
        </p:nvSpPr>
        <p:spPr>
          <a:xfrm>
            <a:off x="726141" y="1098177"/>
            <a:ext cx="7836274" cy="3944470"/>
          </a:xfrm>
          <a:prstGeom prst="roundRect">
            <a:avLst/>
          </a:prstGeom>
          <a:solidFill>
            <a:schemeClr val="accent1">
              <a:lumMod val="20000"/>
              <a:lumOff val="80000"/>
            </a:schemeClr>
          </a:solidFill>
        </p:spPr>
        <p:style>
          <a:lnRef idx="1">
            <a:schemeClr val="accent5"/>
          </a:lnRef>
          <a:fillRef idx="2">
            <a:schemeClr val="accent5"/>
          </a:fillRef>
          <a:effectRef idx="1">
            <a:schemeClr val="accent5"/>
          </a:effectRef>
          <a:fontRef idx="minor">
            <a:schemeClr val="dk1"/>
          </a:fontRef>
        </p:style>
        <p:txBody>
          <a:bodyPr lIns="71323" tIns="35662" rIns="71323" bIns="35662" rtlCol="0" anchor="ctr"/>
          <a:lstStyle/>
          <a:p>
            <a:pPr algn="ctr" fontAlgn="base"/>
            <a:r>
              <a:rPr lang="es-MX" sz="2400" dirty="0">
                <a:latin typeface="Times New Roman"/>
                <a:cs typeface="Times New Roman"/>
              </a:rPr>
              <a:t>Entonces… ¿Wix o </a:t>
            </a:r>
            <a:r>
              <a:rPr lang="es-MX" sz="2400" dirty="0" err="1">
                <a:latin typeface="Times New Roman"/>
                <a:cs typeface="Times New Roman"/>
              </a:rPr>
              <a:t>WordPress</a:t>
            </a:r>
            <a:r>
              <a:rPr lang="es-MX" sz="2400" dirty="0">
                <a:latin typeface="Times New Roman"/>
                <a:cs typeface="Times New Roman"/>
              </a:rPr>
              <a:t>?</a:t>
            </a:r>
          </a:p>
          <a:p>
            <a:pPr algn="ctr" fontAlgn="base"/>
            <a:endParaRPr lang="es-MX" sz="2400" dirty="0">
              <a:latin typeface="Times New Roman"/>
              <a:cs typeface="Times New Roman"/>
            </a:endParaRPr>
          </a:p>
          <a:p>
            <a:pPr algn="just" fontAlgn="base"/>
            <a:r>
              <a:rPr lang="es-MX" sz="2400" dirty="0">
                <a:latin typeface="Times New Roman"/>
                <a:cs typeface="Times New Roman"/>
              </a:rPr>
              <a:t>Con </a:t>
            </a:r>
            <a:r>
              <a:rPr lang="es-MX" sz="2400" dirty="0" err="1">
                <a:latin typeface="Times New Roman"/>
                <a:cs typeface="Times New Roman"/>
              </a:rPr>
              <a:t>WordPress</a:t>
            </a:r>
            <a:r>
              <a:rPr lang="es-MX" sz="2400" dirty="0">
                <a:latin typeface="Times New Roman"/>
                <a:cs typeface="Times New Roman"/>
              </a:rPr>
              <a:t>, a pesar de tener una curva de aprendizaje más lenta, ofrece un sin fin de posibilidades. El factor decisivo es que en </a:t>
            </a:r>
            <a:r>
              <a:rPr lang="es-MX" sz="2400" dirty="0" err="1">
                <a:latin typeface="Times New Roman"/>
                <a:cs typeface="Times New Roman"/>
              </a:rPr>
              <a:t>WordPress</a:t>
            </a:r>
            <a:r>
              <a:rPr lang="es-MX" sz="2400" dirty="0">
                <a:latin typeface="Times New Roman"/>
                <a:cs typeface="Times New Roman"/>
              </a:rPr>
              <a:t> eres dueño de tu web, puedes trasladarte a otro proveedor de alojamiento o hacer un total rediseño de tu web sin perder nada del contenido, no tengas que crear otra web desde cero en otro proveedor si tus necesidades lo exigen, sin la consiguiente pérdida temporal de posicionamiento.</a:t>
            </a:r>
          </a:p>
        </p:txBody>
      </p:sp>
      <p:sp>
        <p:nvSpPr>
          <p:cNvPr id="5" name="Botón de acción: Inicio 4">
            <a:hlinkClick r:id="rId2" action="ppaction://hlinksldjump" highlightClick="1"/>
          </p:cNvPr>
          <p:cNvSpPr/>
          <p:nvPr/>
        </p:nvSpPr>
        <p:spPr>
          <a:xfrm>
            <a:off x="8769531" y="5320937"/>
            <a:ext cx="217715" cy="235132"/>
          </a:xfrm>
          <a:prstGeom prst="actionButtonHo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87732221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Fuentes consultadas</a:t>
            </a:r>
            <a:endParaRPr lang="es-ES"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13021592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p:txBody>
          <a:bodyPr>
            <a:normAutofit fontScale="62500" lnSpcReduction="20000"/>
          </a:bodyPr>
          <a:lstStyle/>
          <a:p>
            <a:pPr marL="0" indent="0">
              <a:buNone/>
            </a:pPr>
            <a:r>
              <a:rPr lang="nl-NL" sz="2600" b="1" dirty="0" err="1" smtClean="0">
                <a:solidFill>
                  <a:schemeClr val="tx1"/>
                </a:solidFill>
              </a:rPr>
              <a:t>Páginas</a:t>
            </a:r>
            <a:r>
              <a:rPr lang="nl-NL" sz="2600" b="1" dirty="0" smtClean="0">
                <a:solidFill>
                  <a:schemeClr val="tx1"/>
                </a:solidFill>
              </a:rPr>
              <a:t> Web</a:t>
            </a:r>
          </a:p>
          <a:p>
            <a:r>
              <a:rPr lang="nl-NL" dirty="0" smtClean="0"/>
              <a:t>Webempresa (2017).  Disponible en: </a:t>
            </a:r>
            <a:r>
              <a:rPr lang="nl-NL" dirty="0" smtClean="0">
                <a:hlinkClick r:id="rId2"/>
              </a:rPr>
              <a:t>https</a:t>
            </a:r>
            <a:r>
              <a:rPr lang="nl-NL" dirty="0">
                <a:hlinkClick r:id="rId2"/>
              </a:rPr>
              <a:t>://www.webempresa.com/wordpress/que-es-</a:t>
            </a:r>
            <a:r>
              <a:rPr lang="nl-NL" dirty="0" smtClean="0">
                <a:hlinkClick r:id="rId2"/>
              </a:rPr>
              <a:t>wordpress.html</a:t>
            </a:r>
            <a:endParaRPr lang="nl-NL" dirty="0" smtClean="0"/>
          </a:p>
          <a:p>
            <a:r>
              <a:rPr lang="nl-NL" dirty="0" err="1" smtClean="0"/>
              <a:t>Experto</a:t>
            </a:r>
            <a:r>
              <a:rPr lang="nl-NL" dirty="0" smtClean="0"/>
              <a:t> en </a:t>
            </a:r>
            <a:r>
              <a:rPr lang="nl-NL" dirty="0" err="1" smtClean="0"/>
              <a:t>crear</a:t>
            </a:r>
            <a:r>
              <a:rPr lang="nl-NL" dirty="0" smtClean="0"/>
              <a:t> </a:t>
            </a:r>
            <a:r>
              <a:rPr lang="nl-NL" dirty="0" err="1" smtClean="0"/>
              <a:t>sitios</a:t>
            </a:r>
            <a:r>
              <a:rPr lang="nl-NL" dirty="0" smtClean="0"/>
              <a:t> W</a:t>
            </a:r>
            <a:r>
              <a:rPr lang="es-ES" dirty="0" smtClean="0"/>
              <a:t>e</a:t>
            </a:r>
            <a:r>
              <a:rPr lang="nl-NL" dirty="0" smtClean="0"/>
              <a:t>b, (2016). </a:t>
            </a:r>
            <a:r>
              <a:rPr lang="nl-NL" dirty="0" err="1" smtClean="0"/>
              <a:t>Disponible</a:t>
            </a:r>
            <a:r>
              <a:rPr lang="nl-NL" dirty="0" smtClean="0"/>
              <a:t> en: </a:t>
            </a:r>
            <a:r>
              <a:rPr lang="nl-NL" dirty="0" smtClean="0">
                <a:hlinkClick r:id="rId3"/>
              </a:rPr>
              <a:t>http</a:t>
            </a:r>
            <a:r>
              <a:rPr lang="nl-NL" dirty="0">
                <a:hlinkClick r:id="rId3"/>
              </a:rPr>
              <a:t>://expertoencrearsitios.com/wix</a:t>
            </a:r>
            <a:r>
              <a:rPr lang="nl-NL" dirty="0" smtClean="0">
                <a:hlinkClick r:id="rId3"/>
              </a:rPr>
              <a:t>/</a:t>
            </a:r>
            <a:endParaRPr lang="nl-NL" dirty="0" smtClean="0"/>
          </a:p>
          <a:p>
            <a:r>
              <a:rPr lang="nl-NL" dirty="0" smtClean="0"/>
              <a:t>P +I </a:t>
            </a:r>
            <a:r>
              <a:rPr lang="nl-NL" dirty="0" err="1" smtClean="0"/>
              <a:t>Profesora</a:t>
            </a:r>
            <a:r>
              <a:rPr lang="nl-NL" dirty="0" smtClean="0"/>
              <a:t> de informatica (2017). </a:t>
            </a:r>
            <a:r>
              <a:rPr lang="de-DE" dirty="0">
                <a:hlinkClick r:id="rId4"/>
              </a:rPr>
              <a:t>http://profesoradeinformatica.com/wix-o-wordpress-para-mi-web</a:t>
            </a:r>
            <a:r>
              <a:rPr lang="de-DE" dirty="0" smtClean="0">
                <a:hlinkClick r:id="rId4"/>
              </a:rPr>
              <a:t>/</a:t>
            </a:r>
            <a:endParaRPr lang="de-DE" dirty="0" smtClean="0"/>
          </a:p>
          <a:p>
            <a:pPr marL="0" indent="0">
              <a:buNone/>
            </a:pPr>
            <a:r>
              <a:rPr lang="de-DE" sz="2600" b="1" dirty="0" smtClean="0"/>
              <a:t>Videos</a:t>
            </a:r>
          </a:p>
          <a:p>
            <a:r>
              <a:rPr lang="de-DE" dirty="0" smtClean="0"/>
              <a:t> </a:t>
            </a:r>
            <a:r>
              <a:rPr lang="nl-NL" dirty="0">
                <a:hlinkClick r:id="rId5"/>
              </a:rPr>
              <a:t>https://www.youtube.com/watch?v=</a:t>
            </a:r>
            <a:r>
              <a:rPr lang="nl-NL" dirty="0" smtClean="0">
                <a:hlinkClick r:id="rId5"/>
              </a:rPr>
              <a:t>IHPAug87jpM</a:t>
            </a:r>
            <a:endParaRPr lang="nl-NL" dirty="0" smtClean="0"/>
          </a:p>
          <a:p>
            <a:r>
              <a:rPr lang="nl-NL" dirty="0">
                <a:hlinkClick r:id="rId6"/>
              </a:rPr>
              <a:t>https://www.youtube.com/watch?v=</a:t>
            </a:r>
            <a:r>
              <a:rPr lang="nl-NL" dirty="0" smtClean="0">
                <a:hlinkClick r:id="rId6"/>
              </a:rPr>
              <a:t>YNTk1iTPMDY</a:t>
            </a:r>
            <a:endParaRPr lang="nl-NL" dirty="0" smtClean="0"/>
          </a:p>
          <a:p>
            <a:r>
              <a:rPr lang="nl-NL" dirty="0">
                <a:hlinkClick r:id="rId7"/>
              </a:rPr>
              <a:t>https://www.youtube.com/watch?v=7CUyCeq9f_0&amp;list=</a:t>
            </a:r>
            <a:r>
              <a:rPr lang="nl-NL" dirty="0" smtClean="0">
                <a:hlinkClick r:id="rId7"/>
              </a:rPr>
              <a:t>PLmIEoKACpcDy5XGw_v7RFxRQ04cvXCF40</a:t>
            </a:r>
            <a:endParaRPr lang="nl-NL" dirty="0" smtClean="0"/>
          </a:p>
          <a:p>
            <a:endParaRPr lang="nl-NL" dirty="0" smtClean="0"/>
          </a:p>
          <a:p>
            <a:endParaRPr lang="de-DE" dirty="0" smtClean="0"/>
          </a:p>
          <a:p>
            <a:endParaRPr lang="nl-NL" dirty="0" smtClean="0"/>
          </a:p>
          <a:p>
            <a:endParaRPr lang="nl-NL" dirty="0" smtClean="0"/>
          </a:p>
          <a:p>
            <a:endParaRPr lang="es-ES" dirty="0"/>
          </a:p>
          <a:p>
            <a:endParaRPr lang="es-ES" dirty="0"/>
          </a:p>
        </p:txBody>
      </p:sp>
      <p:sp>
        <p:nvSpPr>
          <p:cNvPr id="4" name="Botón de acción: Inicio 3">
            <a:hlinkClick r:id="rId8" action="ppaction://hlinksldjump" highlightClick="1"/>
          </p:cNvPr>
          <p:cNvSpPr/>
          <p:nvPr/>
        </p:nvSpPr>
        <p:spPr>
          <a:xfrm>
            <a:off x="8769531" y="5320937"/>
            <a:ext cx="217715" cy="235132"/>
          </a:xfrm>
          <a:prstGeom prst="actionButtonHo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92945567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Programa de estudios</a:t>
            </a:r>
            <a:endParaRPr lang="es-MX" dirty="0"/>
          </a:p>
        </p:txBody>
      </p:sp>
      <p:sp>
        <p:nvSpPr>
          <p:cNvPr id="3" name="Marcador de texto 2"/>
          <p:cNvSpPr>
            <a:spLocks noGrp="1"/>
          </p:cNvSpPr>
          <p:nvPr>
            <p:ph type="body" idx="1"/>
          </p:nvPr>
        </p:nvSpPr>
        <p:spPr/>
        <p:txBody>
          <a:bodyPr/>
          <a:lstStyle/>
          <a:p>
            <a:endParaRPr lang="es-MX"/>
          </a:p>
        </p:txBody>
      </p:sp>
    </p:spTree>
    <p:extLst>
      <p:ext uri="{BB962C8B-B14F-4D97-AF65-F5344CB8AC3E}">
        <p14:creationId xmlns:p14="http://schemas.microsoft.com/office/powerpoint/2010/main" val="34517364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4" name="Marcador de contenido 3">
            <a:hlinkClick r:id="rId2" action="ppaction://hlinkfile"/>
          </p:cNvPr>
          <p:cNvPicPr>
            <a:picLocks noGrp="1" noChangeAspect="1"/>
          </p:cNvPicPr>
          <p:nvPr>
            <p:ph idx="1"/>
          </p:nvPr>
        </p:nvPicPr>
        <p:blipFill>
          <a:blip r:embed="rId3" cstate="email">
            <a:extLst>
              <a:ext uri="{28A0092B-C50C-407E-A947-70E740481C1C}">
                <a14:useLocalDpi xmlns:a14="http://schemas.microsoft.com/office/drawing/2010/main" val="0"/>
              </a:ext>
            </a:extLst>
          </a:blip>
          <a:stretch>
            <a:fillRect/>
          </a:stretch>
        </p:blipFill>
        <p:spPr>
          <a:xfrm>
            <a:off x="2019301" y="2235730"/>
            <a:ext cx="4514850" cy="2111375"/>
          </a:xfrm>
        </p:spPr>
      </p:pic>
      <p:sp>
        <p:nvSpPr>
          <p:cNvPr id="6" name="Botón de acción: Inicio 5">
            <a:hlinkClick r:id="rId4" action="ppaction://hlinksldjump" highlightClick="1"/>
          </p:cNvPr>
          <p:cNvSpPr/>
          <p:nvPr/>
        </p:nvSpPr>
        <p:spPr>
          <a:xfrm>
            <a:off x="8769531" y="5320937"/>
            <a:ext cx="217715" cy="235132"/>
          </a:xfrm>
          <a:prstGeom prst="actionButtonHo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56088049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Objetivo</a:t>
            </a:r>
            <a:endParaRPr lang="es-MX" dirty="0"/>
          </a:p>
        </p:txBody>
      </p:sp>
      <p:sp>
        <p:nvSpPr>
          <p:cNvPr id="3" name="Marcador de contenido 2"/>
          <p:cNvSpPr>
            <a:spLocks noGrp="1"/>
          </p:cNvSpPr>
          <p:nvPr>
            <p:ph idx="1"/>
          </p:nvPr>
        </p:nvSpPr>
        <p:spPr/>
        <p:txBody>
          <a:bodyPr/>
          <a:lstStyle/>
          <a:p>
            <a:pPr marL="0" indent="0" algn="just">
              <a:buNone/>
            </a:pPr>
            <a:r>
              <a:rPr lang="es-MX" dirty="0"/>
              <a:t>La intensidad en la aplicación de nuevas tecnologías y la incorporación de un Sitio Web en las tareas que se realizan en el campo laboral, profesional o personal se vincula con la productividad y el valor de las organizaciones. De ahí que el </a:t>
            </a:r>
            <a:r>
              <a:rPr lang="es-MX" b="1" dirty="0"/>
              <a:t>objetivo principal </a:t>
            </a:r>
            <a:r>
              <a:rPr lang="es-MX" dirty="0"/>
              <a:t>que implica el estudio de la creación Páginas Web en la formación de los estudiantes consiste en: Dominar distintas opciones de herramientas en la creación de páginas Web para utilizar la más adecuada a los fines y necesidades de nuestra organización</a:t>
            </a:r>
            <a:r>
              <a:rPr lang="es-MX" dirty="0" smtClean="0"/>
              <a:t>.</a:t>
            </a:r>
            <a:endParaRPr lang="es-MX" dirty="0"/>
          </a:p>
        </p:txBody>
      </p:sp>
    </p:spTree>
    <p:extLst>
      <p:ext uri="{BB962C8B-B14F-4D97-AF65-F5344CB8AC3E}">
        <p14:creationId xmlns:p14="http://schemas.microsoft.com/office/powerpoint/2010/main" val="2804530271"/>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Requisitos</a:t>
            </a:r>
            <a:endParaRPr lang="es-ES" dirty="0"/>
          </a:p>
        </p:txBody>
      </p:sp>
      <p:sp>
        <p:nvSpPr>
          <p:cNvPr id="3" name="Marcador de texto 2"/>
          <p:cNvSpPr>
            <a:spLocks noGrp="1"/>
          </p:cNvSpPr>
          <p:nvPr>
            <p:ph type="body" idx="1"/>
          </p:nvPr>
        </p:nvSpPr>
        <p:spPr/>
        <p:txBody>
          <a:bodyPr/>
          <a:lstStyle/>
          <a:p>
            <a:endParaRPr lang="es-ES" dirty="0"/>
          </a:p>
        </p:txBody>
      </p:sp>
    </p:spTree>
    <p:extLst>
      <p:ext uri="{BB962C8B-B14F-4D97-AF65-F5344CB8AC3E}">
        <p14:creationId xmlns:p14="http://schemas.microsoft.com/office/powerpoint/2010/main" val="27612135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endParaRPr lang="es-ES"/>
          </a:p>
        </p:txBody>
      </p:sp>
      <p:sp>
        <p:nvSpPr>
          <p:cNvPr id="5" name="Marcador de contenido 4"/>
          <p:cNvSpPr>
            <a:spLocks noGrp="1"/>
          </p:cNvSpPr>
          <p:nvPr>
            <p:ph idx="1"/>
          </p:nvPr>
        </p:nvSpPr>
        <p:spPr>
          <a:xfrm>
            <a:off x="992388" y="1875603"/>
            <a:ext cx="7556314" cy="2878447"/>
          </a:xfrm>
        </p:spPr>
        <p:txBody>
          <a:bodyPr>
            <a:normAutofit fontScale="92500" lnSpcReduction="20000"/>
          </a:bodyPr>
          <a:lstStyle/>
          <a:p>
            <a:pPr marL="0" indent="0" algn="just">
              <a:buNone/>
            </a:pPr>
            <a:r>
              <a:rPr lang="es-ES" dirty="0" smtClean="0"/>
              <a:t>Para </a:t>
            </a:r>
            <a:r>
              <a:rPr lang="es-ES" dirty="0"/>
              <a:t>operar el material didáctico de manera correcta se requiere tener instalado en su equipo de computo los siguientes programas:</a:t>
            </a:r>
          </a:p>
          <a:p>
            <a:pPr algn="just"/>
            <a:r>
              <a:rPr lang="es-ES" dirty="0"/>
              <a:t>Microsoft Office (</a:t>
            </a:r>
            <a:r>
              <a:rPr lang="es-ES" dirty="0" err="1"/>
              <a:t>Power</a:t>
            </a:r>
            <a:r>
              <a:rPr lang="es-ES" dirty="0"/>
              <a:t> Point y </a:t>
            </a:r>
            <a:r>
              <a:rPr lang="es-ES" dirty="0" smtClean="0"/>
              <a:t>Word)</a:t>
            </a:r>
          </a:p>
          <a:p>
            <a:pPr algn="just"/>
            <a:r>
              <a:rPr lang="es-ES" dirty="0" smtClean="0"/>
              <a:t>Adobe Reader</a:t>
            </a:r>
          </a:p>
          <a:p>
            <a:pPr algn="just"/>
            <a:r>
              <a:rPr lang="es-ES" dirty="0" smtClean="0"/>
              <a:t>Real Player</a:t>
            </a:r>
          </a:p>
          <a:p>
            <a:pPr algn="just"/>
            <a:r>
              <a:rPr lang="es-ES" dirty="0" err="1" smtClean="0"/>
              <a:t>Mimio</a:t>
            </a:r>
            <a:r>
              <a:rPr lang="es-ES" dirty="0" smtClean="0"/>
              <a:t> Studio</a:t>
            </a:r>
          </a:p>
          <a:p>
            <a:pPr algn="just"/>
            <a:r>
              <a:rPr lang="es-ES" dirty="0" smtClean="0"/>
              <a:t>Acceso </a:t>
            </a:r>
            <a:r>
              <a:rPr lang="es-ES" dirty="0"/>
              <a:t>a Internet</a:t>
            </a:r>
            <a:r>
              <a:rPr lang="es-ES" dirty="0" smtClean="0"/>
              <a:t>.</a:t>
            </a:r>
            <a:endParaRPr lang="es-ES" dirty="0"/>
          </a:p>
        </p:txBody>
      </p:sp>
      <p:sp>
        <p:nvSpPr>
          <p:cNvPr id="7" name="Botón de acción: Inicio 6">
            <a:hlinkClick r:id="rId2" action="ppaction://hlinksldjump" highlightClick="1"/>
          </p:cNvPr>
          <p:cNvSpPr/>
          <p:nvPr/>
        </p:nvSpPr>
        <p:spPr>
          <a:xfrm>
            <a:off x="8769531" y="5320937"/>
            <a:ext cx="217715" cy="235132"/>
          </a:xfrm>
          <a:prstGeom prst="actionButtonHo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16199122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Créditos</a:t>
            </a:r>
            <a:endParaRPr lang="es-ES"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18450060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endParaRPr lang="es-ES"/>
          </a:p>
        </p:txBody>
      </p:sp>
      <p:sp>
        <p:nvSpPr>
          <p:cNvPr id="5" name="Marcador de contenido 4"/>
          <p:cNvSpPr>
            <a:spLocks noGrp="1"/>
          </p:cNvSpPr>
          <p:nvPr>
            <p:ph idx="1"/>
          </p:nvPr>
        </p:nvSpPr>
        <p:spPr/>
        <p:txBody>
          <a:bodyPr/>
          <a:lstStyle/>
          <a:p>
            <a:pPr marL="0" indent="0">
              <a:buNone/>
            </a:pPr>
            <a:endParaRPr lang="es-ES" dirty="0" smtClean="0"/>
          </a:p>
          <a:p>
            <a:pPr marL="0" indent="0">
              <a:buNone/>
            </a:pPr>
            <a:r>
              <a:rPr lang="es-ES" dirty="0" smtClean="0"/>
              <a:t>Material didáctico elaborado por la Dra. Delia Gutiérrez Linares. Para la unidad de aprendizaje de Computación que se imparte en las licenciaturas en Ciencias Políticas y Administración Pública, Sociología y Comunicación; en la Fac. de Ciencias Políticas y Sociales de la UAEMEX.</a:t>
            </a:r>
          </a:p>
          <a:p>
            <a:pPr marL="0" indent="0">
              <a:buNone/>
            </a:pPr>
            <a:r>
              <a:rPr lang="es-ES" dirty="0" smtClean="0"/>
              <a:t>Email</a:t>
            </a:r>
            <a:r>
              <a:rPr lang="es-ES" smtClean="0"/>
              <a:t>: </a:t>
            </a:r>
            <a:r>
              <a:rPr lang="es-ES" smtClean="0">
                <a:hlinkClick r:id="rId2"/>
              </a:rPr>
              <a:t>dgutierrezl@uaemex.mx</a:t>
            </a:r>
            <a:endParaRPr lang="es-ES" dirty="0" smtClean="0"/>
          </a:p>
          <a:p>
            <a:pPr marL="0" indent="0">
              <a:buNone/>
            </a:pPr>
            <a:endParaRPr lang="es-ES" dirty="0"/>
          </a:p>
        </p:txBody>
      </p:sp>
      <p:sp>
        <p:nvSpPr>
          <p:cNvPr id="7" name="Botón de acción: Inicio 6">
            <a:hlinkClick r:id="rId3" action="ppaction://hlinksldjump" highlightClick="1"/>
          </p:cNvPr>
          <p:cNvSpPr/>
          <p:nvPr/>
        </p:nvSpPr>
        <p:spPr>
          <a:xfrm>
            <a:off x="8769531" y="5320937"/>
            <a:ext cx="217715" cy="235132"/>
          </a:xfrm>
          <a:prstGeom prst="actionButtonHo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7074122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texto 5"/>
          <p:cNvSpPr>
            <a:spLocks noGrp="1"/>
          </p:cNvSpPr>
          <p:nvPr>
            <p:ph type="body" sz="half" idx="2"/>
          </p:nvPr>
        </p:nvSpPr>
        <p:spPr>
          <a:xfrm>
            <a:off x="622872" y="1471748"/>
            <a:ext cx="5229288" cy="2923933"/>
          </a:xfrm>
        </p:spPr>
        <p:txBody>
          <a:bodyPr>
            <a:normAutofit fontScale="47500" lnSpcReduction="20000"/>
            <a:scene3d>
              <a:camera prst="orthographicFront"/>
              <a:lightRig rig="threePt" dir="t"/>
            </a:scene3d>
            <a:sp3d extrusionH="57150">
              <a:bevelT w="38100" h="38100"/>
            </a:sp3d>
          </a:bodyPr>
          <a:lstStyle/>
          <a:p>
            <a:endParaRPr lang="es-MX" dirty="0" smtClean="0"/>
          </a:p>
          <a:p>
            <a:endParaRPr lang="es-MX" dirty="0"/>
          </a:p>
          <a:p>
            <a:pPr algn="ctr">
              <a:lnSpc>
                <a:spcPct val="140000"/>
              </a:lnSpc>
              <a:spcBef>
                <a:spcPts val="0"/>
              </a:spcBef>
            </a:pPr>
            <a:r>
              <a:rPr lang="es-MX" sz="5800" b="1" i="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WORDPRESS</a:t>
            </a:r>
          </a:p>
          <a:p>
            <a:pPr algn="ctr">
              <a:lnSpc>
                <a:spcPct val="140000"/>
              </a:lnSpc>
              <a:spcBef>
                <a:spcPts val="0"/>
              </a:spcBef>
            </a:pPr>
            <a:endParaRPr lang="es-MX" sz="5800"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ndParaRPr>
          </a:p>
          <a:p>
            <a:pPr algn="ctr">
              <a:lnSpc>
                <a:spcPct val="140000"/>
              </a:lnSpc>
              <a:spcBef>
                <a:spcPts val="0"/>
              </a:spcBef>
            </a:pPr>
            <a:r>
              <a:rPr lang="es-MX" sz="5800" b="1" i="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y</a:t>
            </a:r>
          </a:p>
          <a:p>
            <a:pPr>
              <a:lnSpc>
                <a:spcPct val="140000"/>
              </a:lnSpc>
              <a:spcBef>
                <a:spcPts val="0"/>
              </a:spcBef>
            </a:pPr>
            <a:endParaRPr lang="es-MX" sz="5800" b="1" i="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ndParaRPr>
          </a:p>
          <a:p>
            <a:pPr algn="ctr">
              <a:lnSpc>
                <a:spcPct val="140000"/>
              </a:lnSpc>
              <a:spcBef>
                <a:spcPts val="0"/>
              </a:spcBef>
            </a:pPr>
            <a:r>
              <a:rPr lang="es-MX" sz="5800" b="1" i="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WIX </a:t>
            </a:r>
            <a:endParaRPr lang="es-MX" sz="5800" b="1" i="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ndParaRPr>
          </a:p>
        </p:txBody>
      </p:sp>
      <p:pic>
        <p:nvPicPr>
          <p:cNvPr id="9" name="Marcador de posición de imagen 8" descr="facultad ciiencias politicas.gif"/>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48" r="48"/>
          <a:stretch>
            <a:fillRect/>
          </a:stretch>
        </p:blipFill>
        <p:spPr/>
      </p:pic>
      <p:pic>
        <p:nvPicPr>
          <p:cNvPr id="7" name="Marcador de posición de imagen 6" descr="COMPUTACION.jpg"/>
          <p:cNvPicPr>
            <a:picLocks noGrp="1" noChangeAspect="1"/>
          </p:cNvPicPr>
          <p:nvPr>
            <p:ph type="pic" sz="quarter" idx="14"/>
          </p:nvPr>
        </p:nvPicPr>
        <p:blipFill>
          <a:blip r:embed="rId3">
            <a:extLst>
              <a:ext uri="{28A0092B-C50C-407E-A947-70E740481C1C}">
                <a14:useLocalDpi xmlns:a14="http://schemas.microsoft.com/office/drawing/2010/main" val="0"/>
              </a:ext>
            </a:extLst>
          </a:blip>
          <a:srcRect t="9267" b="9267"/>
          <a:stretch>
            <a:fillRect/>
          </a:stretch>
        </p:blipFill>
        <p:spPr/>
      </p:pic>
    </p:spTree>
    <p:extLst>
      <p:ext uri="{BB962C8B-B14F-4D97-AF65-F5344CB8AC3E}">
        <p14:creationId xmlns:p14="http://schemas.microsoft.com/office/powerpoint/2010/main" val="18265317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a:bodyPr>
          <a:lstStyle/>
          <a:p>
            <a:r>
              <a:rPr lang="es-MX" dirty="0" smtClean="0"/>
              <a:t>Contenido</a:t>
            </a:r>
            <a:endParaRPr lang="es-MX" dirty="0"/>
          </a:p>
        </p:txBody>
      </p:sp>
      <p:sp>
        <p:nvSpPr>
          <p:cNvPr id="5" name="Subtítulo 4"/>
          <p:cNvSpPr>
            <a:spLocks noGrp="1"/>
          </p:cNvSpPr>
          <p:nvPr>
            <p:ph sz="half" idx="1"/>
          </p:nvPr>
        </p:nvSpPr>
        <p:spPr>
          <a:ln w="57150" cmpd="thinThick">
            <a:solidFill>
              <a:srgbClr val="9EB060"/>
            </a:solidFill>
          </a:ln>
        </p:spPr>
        <p:txBody>
          <a:bodyPr>
            <a:normAutofit fontScale="92500" lnSpcReduction="20000"/>
          </a:bodyPr>
          <a:lstStyle/>
          <a:p>
            <a:pPr>
              <a:spcBef>
                <a:spcPts val="600"/>
              </a:spcBef>
              <a:buFont typeface="Wingdings" charset="2"/>
              <a:buChar char="Ø"/>
            </a:pPr>
            <a:r>
              <a:rPr lang="es-MX" sz="2600" dirty="0" smtClean="0">
                <a:hlinkClick r:id="rId2" action="ppaction://hlinksldjump"/>
              </a:rPr>
              <a:t>Wordpress</a:t>
            </a:r>
            <a:endParaRPr lang="es-MX" sz="2600" dirty="0" smtClean="0"/>
          </a:p>
          <a:p>
            <a:pPr marL="0" indent="0">
              <a:spcBef>
                <a:spcPts val="600"/>
              </a:spcBef>
              <a:buNone/>
            </a:pPr>
            <a:r>
              <a:rPr lang="es-MX" sz="1700" dirty="0" smtClean="0"/>
              <a:t>	Usos</a:t>
            </a:r>
          </a:p>
          <a:p>
            <a:pPr marL="1198340" indent="-285750">
              <a:spcBef>
                <a:spcPts val="600"/>
              </a:spcBef>
              <a:buFont typeface="Arial" panose="020B0604020202020204" pitchFamily="34" charset="0"/>
              <a:buChar char="•"/>
            </a:pPr>
            <a:r>
              <a:rPr lang="es-MX" sz="1700" dirty="0" smtClean="0"/>
              <a:t>Blog</a:t>
            </a:r>
          </a:p>
          <a:p>
            <a:pPr marL="1198340" indent="-285750">
              <a:spcBef>
                <a:spcPts val="600"/>
              </a:spcBef>
              <a:buFont typeface="Arial" panose="020B0604020202020204" pitchFamily="34" charset="0"/>
              <a:buChar char="•"/>
            </a:pPr>
            <a:r>
              <a:rPr lang="es-MX" sz="1700" dirty="0" smtClean="0"/>
              <a:t>Web empresarial</a:t>
            </a:r>
          </a:p>
          <a:p>
            <a:pPr marL="1198340" indent="-285750">
              <a:spcBef>
                <a:spcPts val="600"/>
              </a:spcBef>
              <a:buFont typeface="Arial" panose="020B0604020202020204" pitchFamily="34" charset="0"/>
              <a:buChar char="•"/>
            </a:pPr>
            <a:r>
              <a:rPr lang="es-MX" sz="1700" dirty="0" smtClean="0"/>
              <a:t>Tienda online </a:t>
            </a:r>
          </a:p>
          <a:p>
            <a:pPr>
              <a:spcBef>
                <a:spcPts val="600"/>
              </a:spcBef>
              <a:buFont typeface="Wingdings" charset="2"/>
              <a:buChar char="Ø"/>
            </a:pPr>
            <a:r>
              <a:rPr lang="es-MX" sz="2600" dirty="0">
                <a:hlinkClick r:id="rId3" action="ppaction://hlinksldjump"/>
              </a:rPr>
              <a:t>Wix</a:t>
            </a:r>
            <a:endParaRPr lang="es-MX" sz="2600" dirty="0"/>
          </a:p>
          <a:p>
            <a:pPr marL="0" indent="0">
              <a:spcBef>
                <a:spcPts val="600"/>
              </a:spcBef>
              <a:buNone/>
            </a:pPr>
            <a:r>
              <a:rPr lang="es-MX" sz="2600" dirty="0" smtClean="0"/>
              <a:t>	</a:t>
            </a:r>
            <a:r>
              <a:rPr lang="es-MX" sz="1700" dirty="0" smtClean="0">
                <a:latin typeface="Times New Roman" panose="02020603050405020304" pitchFamily="18" charset="0"/>
                <a:cs typeface="Times New Roman" panose="02020603050405020304" pitchFamily="18" charset="0"/>
              </a:rPr>
              <a:t>Usos </a:t>
            </a:r>
            <a:endParaRPr lang="es-MX" sz="1700" dirty="0">
              <a:latin typeface="Times New Roman" panose="02020603050405020304" pitchFamily="18" charset="0"/>
              <a:cs typeface="Times New Roman" panose="02020603050405020304" pitchFamily="18" charset="0"/>
            </a:endParaRPr>
          </a:p>
          <a:p>
            <a:pPr marL="1198340" indent="-285750">
              <a:spcBef>
                <a:spcPts val="600"/>
              </a:spcBef>
              <a:buFont typeface="Arial" panose="020B0604020202020204" pitchFamily="34" charset="0"/>
              <a:buChar char="•"/>
            </a:pPr>
            <a:r>
              <a:rPr lang="es-MX" sz="1700" dirty="0">
                <a:latin typeface="Times New Roman" panose="02020603050405020304" pitchFamily="18" charset="0"/>
                <a:cs typeface="Times New Roman" panose="02020603050405020304" pitchFamily="18" charset="0"/>
              </a:rPr>
              <a:t>Páginas web</a:t>
            </a:r>
          </a:p>
          <a:p>
            <a:pPr marL="1198340" indent="-285750">
              <a:spcBef>
                <a:spcPts val="600"/>
              </a:spcBef>
              <a:buFont typeface="Arial" panose="020B0604020202020204" pitchFamily="34" charset="0"/>
              <a:buChar char="•"/>
            </a:pPr>
            <a:r>
              <a:rPr lang="es-MX" sz="1700" dirty="0">
                <a:latin typeface="Times New Roman" panose="02020603050405020304" pitchFamily="18" charset="0"/>
                <a:cs typeface="Times New Roman" panose="02020603050405020304" pitchFamily="18" charset="0"/>
              </a:rPr>
              <a:t>Blogs y redes sociales</a:t>
            </a:r>
          </a:p>
          <a:p>
            <a:pPr marL="1198340" indent="-285750">
              <a:spcBef>
                <a:spcPts val="600"/>
              </a:spcBef>
              <a:buFont typeface="Arial" panose="020B0604020202020204" pitchFamily="34" charset="0"/>
              <a:buChar char="•"/>
            </a:pPr>
            <a:r>
              <a:rPr lang="es-MX" sz="1700" dirty="0">
                <a:latin typeface="Times New Roman" panose="02020603050405020304" pitchFamily="18" charset="0"/>
                <a:cs typeface="Times New Roman" panose="02020603050405020304" pitchFamily="18" charset="0"/>
              </a:rPr>
              <a:t>Tiendas online</a:t>
            </a:r>
          </a:p>
          <a:p>
            <a:pPr marL="1198340" indent="-285750">
              <a:spcBef>
                <a:spcPts val="600"/>
              </a:spcBef>
              <a:buFont typeface="Arial" panose="020B0604020202020204" pitchFamily="34" charset="0"/>
              <a:buChar char="•"/>
            </a:pPr>
            <a:r>
              <a:rPr lang="es-MX" sz="1700" dirty="0">
                <a:latin typeface="Times New Roman" panose="02020603050405020304" pitchFamily="18" charset="0"/>
                <a:cs typeface="Times New Roman" panose="02020603050405020304" pitchFamily="18" charset="0"/>
              </a:rPr>
              <a:t>Herramientas de negocios</a:t>
            </a:r>
          </a:p>
          <a:p>
            <a:pPr marL="1198340" indent="-285750">
              <a:buFont typeface="Arial" panose="020B0604020202020204" pitchFamily="34" charset="0"/>
              <a:buChar char="•"/>
            </a:pPr>
            <a:endParaRPr lang="es-MX" dirty="0" smtClean="0">
              <a:latin typeface="Times New Roman" panose="02020603050405020304" pitchFamily="18" charset="0"/>
              <a:cs typeface="Times New Roman" panose="02020603050405020304" pitchFamily="18" charset="0"/>
            </a:endParaRPr>
          </a:p>
        </p:txBody>
      </p:sp>
      <p:sp>
        <p:nvSpPr>
          <p:cNvPr id="2" name="Marcador de contenido 1"/>
          <p:cNvSpPr>
            <a:spLocks noGrp="1"/>
          </p:cNvSpPr>
          <p:nvPr>
            <p:ph sz="half" idx="2"/>
          </p:nvPr>
        </p:nvSpPr>
        <p:spPr>
          <a:ln w="57150" cmpd="thickThin">
            <a:solidFill>
              <a:srgbClr val="9EB060"/>
            </a:solidFill>
          </a:ln>
        </p:spPr>
        <p:txBody>
          <a:bodyPr>
            <a:normAutofit/>
          </a:bodyPr>
          <a:lstStyle/>
          <a:p>
            <a:pPr>
              <a:buFont typeface="Wingdings" charset="2"/>
              <a:buChar char="Ø"/>
            </a:pPr>
            <a:r>
              <a:rPr lang="es-MX" sz="2400" dirty="0">
                <a:hlinkClick r:id="rId4" action="ppaction://hlinksldjump"/>
              </a:rPr>
              <a:t>Comparación entre las dos plataformas</a:t>
            </a:r>
            <a:endParaRPr lang="es-MX" sz="2400" dirty="0"/>
          </a:p>
          <a:p>
            <a:pPr>
              <a:buFont typeface="Wingdings" charset="2"/>
              <a:buChar char="Ø"/>
            </a:pPr>
            <a:r>
              <a:rPr lang="es-ES" sz="2400" dirty="0">
                <a:hlinkClick r:id="rId5" action="ppaction://hlinksldjump"/>
              </a:rPr>
              <a:t>Programa de estudios</a:t>
            </a:r>
            <a:endParaRPr lang="es-ES" sz="2400" dirty="0"/>
          </a:p>
          <a:p>
            <a:pPr>
              <a:buFont typeface="Wingdings" charset="2"/>
              <a:buChar char="Ø"/>
            </a:pPr>
            <a:r>
              <a:rPr lang="es-ES" sz="2400" dirty="0">
                <a:hlinkClick r:id="rId6" action="ppaction://hlinksldjump"/>
              </a:rPr>
              <a:t>Fuentes de consulta</a:t>
            </a:r>
            <a:endParaRPr lang="es-ES" sz="2400" dirty="0"/>
          </a:p>
          <a:p>
            <a:pPr>
              <a:buFont typeface="Wingdings" charset="2"/>
              <a:buChar char="Ø"/>
            </a:pPr>
            <a:r>
              <a:rPr lang="es-ES" sz="2400" dirty="0">
                <a:hlinkClick r:id="rId7" action="ppaction://hlinksldjump"/>
              </a:rPr>
              <a:t>Créditos</a:t>
            </a:r>
            <a:endParaRPr lang="es-ES" sz="2400" dirty="0"/>
          </a:p>
          <a:p>
            <a:pPr>
              <a:buFont typeface="Wingdings" charset="2"/>
              <a:buChar char="Ø"/>
            </a:pPr>
            <a:endParaRPr lang="es-MX" dirty="0" smtClean="0"/>
          </a:p>
        </p:txBody>
      </p:sp>
      <p:sp>
        <p:nvSpPr>
          <p:cNvPr id="7" name="Botón de acción: Inicio 6">
            <a:hlinkClick r:id="" action="ppaction://hlinkshowjump?jump=firstslide" highlightClick="1"/>
          </p:cNvPr>
          <p:cNvSpPr/>
          <p:nvPr/>
        </p:nvSpPr>
        <p:spPr>
          <a:xfrm>
            <a:off x="8769531" y="5320937"/>
            <a:ext cx="217715" cy="235132"/>
          </a:xfrm>
          <a:prstGeom prst="actionButtonHo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35608749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3118184" y="3887982"/>
            <a:ext cx="5735053" cy="1737896"/>
          </a:xfrm>
        </p:spPr>
        <p:txBody>
          <a:bodyPr>
            <a:noAutofit/>
          </a:bodyPr>
          <a:lstStyle/>
          <a:p>
            <a:pPr algn="ctr"/>
            <a:r>
              <a:rPr lang="es-MX" sz="3400" dirty="0" smtClean="0"/>
              <a:t/>
            </a:r>
            <a:br>
              <a:rPr lang="es-MX" sz="3400" dirty="0" smtClean="0"/>
            </a:br>
            <a:r>
              <a:rPr lang="es-MX" sz="3400" dirty="0" smtClean="0"/>
              <a:t>Word </a:t>
            </a:r>
            <a:r>
              <a:rPr lang="es-MX" sz="3400" dirty="0"/>
              <a:t>press </a:t>
            </a:r>
            <a:br>
              <a:rPr lang="es-MX" sz="3400" dirty="0"/>
            </a:br>
            <a:endParaRPr lang="es-MX" sz="3400" dirty="0"/>
          </a:p>
        </p:txBody>
      </p:sp>
    </p:spTree>
    <p:extLst>
      <p:ext uri="{BB962C8B-B14F-4D97-AF65-F5344CB8AC3E}">
        <p14:creationId xmlns:p14="http://schemas.microsoft.com/office/powerpoint/2010/main" val="20745645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pPr algn="ctr"/>
            <a:r>
              <a:rPr lang="es-MX" sz="3200" dirty="0" err="1"/>
              <a:t>WordPress</a:t>
            </a:r>
            <a:endParaRPr lang="es-MX" sz="3200" dirty="0"/>
          </a:p>
        </p:txBody>
      </p:sp>
      <p:sp>
        <p:nvSpPr>
          <p:cNvPr id="5" name="Subtítulo 4"/>
          <p:cNvSpPr>
            <a:spLocks noGrp="1"/>
          </p:cNvSpPr>
          <p:nvPr>
            <p:ph idx="1"/>
          </p:nvPr>
        </p:nvSpPr>
        <p:spPr>
          <a:xfrm>
            <a:off x="474871" y="1292087"/>
            <a:ext cx="7531651" cy="3813050"/>
          </a:xfrm>
        </p:spPr>
        <p:txBody>
          <a:bodyPr>
            <a:normAutofit fontScale="55000" lnSpcReduction="20000"/>
          </a:bodyPr>
          <a:lstStyle/>
          <a:p>
            <a:pPr algn="just">
              <a:buFont typeface="Wingdings" charset="2"/>
              <a:buChar char="Ø"/>
            </a:pPr>
            <a:endParaRPr lang="es-MX" dirty="0" smtClean="0">
              <a:latin typeface="Comic Sans MS"/>
              <a:cs typeface="Comic Sans MS"/>
            </a:endParaRPr>
          </a:p>
          <a:p>
            <a:pPr algn="just">
              <a:buFont typeface="Wingdings" charset="2"/>
              <a:buChar char="Ø"/>
            </a:pPr>
            <a:r>
              <a:rPr lang="es-MX" sz="5100" dirty="0">
                <a:latin typeface="Book Antiqua"/>
                <a:cs typeface="Book Antiqua"/>
              </a:rPr>
              <a:t> </a:t>
            </a:r>
            <a:r>
              <a:rPr lang="es-MX" sz="5100" dirty="0" smtClean="0"/>
              <a:t>Es </a:t>
            </a:r>
            <a:r>
              <a:rPr lang="es-MX" sz="5100" dirty="0"/>
              <a:t>un sistema de gestión de contenidos (CMS) que permite crear y mantener un blog u otro tipo de </a:t>
            </a:r>
            <a:r>
              <a:rPr lang="es-MX" sz="5100" dirty="0" smtClean="0"/>
              <a:t>web</a:t>
            </a:r>
            <a:r>
              <a:rPr lang="es-MX" sz="5100" dirty="0"/>
              <a:t>.</a:t>
            </a:r>
          </a:p>
          <a:p>
            <a:pPr algn="just">
              <a:buFont typeface="Wingdings" charset="2"/>
              <a:buChar char="Ø"/>
            </a:pPr>
            <a:r>
              <a:rPr lang="es-MX" sz="5100" dirty="0" smtClean="0"/>
              <a:t>  Con </a:t>
            </a:r>
            <a:r>
              <a:rPr lang="es-MX" sz="5100" dirty="0"/>
              <a:t>casi 10 años de existencia y más de un millar de temas (plantillas) disponibles en su web oficial, no </a:t>
            </a:r>
            <a:r>
              <a:rPr lang="es-MX" sz="5100" dirty="0" smtClean="0"/>
              <a:t>sólo es un </a:t>
            </a:r>
            <a:r>
              <a:rPr lang="es-MX" sz="5100" dirty="0"/>
              <a:t>sistema sencillo e intuitivo para crear un blog personal, sino que permite realizar toda clase de </a:t>
            </a:r>
            <a:r>
              <a:rPr lang="es-MX" sz="5100" dirty="0" smtClean="0"/>
              <a:t>páginas web.</a:t>
            </a:r>
          </a:p>
        </p:txBody>
      </p:sp>
      <p:pic>
        <p:nvPicPr>
          <p:cNvPr id="7" name="Imagen 6">
            <a:hlinkClick r:id="rId2"/>
          </p:cNvPr>
          <p:cNvPicPr>
            <a:picLocks noChangeAspect="1"/>
          </p:cNvPicPr>
          <p:nvPr/>
        </p:nvPicPr>
        <p:blipFill rotWithShape="1">
          <a:blip r:embed="rId3"/>
          <a:srcRect l="8409" t="40097" r="71011" b="27684"/>
          <a:stretch/>
        </p:blipFill>
        <p:spPr>
          <a:xfrm>
            <a:off x="8102597" y="4333155"/>
            <a:ext cx="802952" cy="788729"/>
          </a:xfrm>
          <a:prstGeom prst="rect">
            <a:avLst/>
          </a:prstGeom>
        </p:spPr>
      </p:pic>
    </p:spTree>
    <p:extLst>
      <p:ext uri="{BB962C8B-B14F-4D97-AF65-F5344CB8AC3E}">
        <p14:creationId xmlns:p14="http://schemas.microsoft.com/office/powerpoint/2010/main" val="1107830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pPr algn="ctr"/>
            <a:r>
              <a:rPr lang="es-MX" sz="3200" dirty="0" err="1"/>
              <a:t>WordPress</a:t>
            </a:r>
            <a:endParaRPr lang="es-MX" sz="3200" dirty="0"/>
          </a:p>
        </p:txBody>
      </p:sp>
      <p:sp>
        <p:nvSpPr>
          <p:cNvPr id="5" name="Subtítulo 4"/>
          <p:cNvSpPr>
            <a:spLocks noGrp="1"/>
          </p:cNvSpPr>
          <p:nvPr>
            <p:ph idx="1"/>
          </p:nvPr>
        </p:nvSpPr>
        <p:spPr/>
        <p:txBody>
          <a:bodyPr>
            <a:normAutofit/>
          </a:bodyPr>
          <a:lstStyle/>
          <a:p>
            <a:pPr algn="just">
              <a:buFont typeface="Wingdings" charset="2"/>
              <a:buChar char="Ø"/>
            </a:pPr>
            <a:r>
              <a:rPr lang="es-MX" sz="2800" dirty="0" smtClean="0">
                <a:latin typeface="Book Antiqua"/>
                <a:cs typeface="Book Antiqua"/>
              </a:rPr>
              <a:t> </a:t>
            </a:r>
            <a:r>
              <a:rPr lang="es-MX" sz="2800" dirty="0" smtClean="0"/>
              <a:t>Es ideal </a:t>
            </a:r>
            <a:r>
              <a:rPr lang="es-MX" sz="2800" dirty="0"/>
              <a:t>para un sitio web que se actualice periódicamente. </a:t>
            </a:r>
            <a:endParaRPr lang="es-MX" sz="2800" dirty="0" smtClean="0"/>
          </a:p>
          <a:p>
            <a:pPr algn="just">
              <a:buFont typeface="Wingdings" charset="2"/>
              <a:buChar char="Ø"/>
            </a:pPr>
            <a:r>
              <a:rPr lang="es-MX" sz="2800" dirty="0" smtClean="0"/>
              <a:t> Dispone </a:t>
            </a:r>
            <a:r>
              <a:rPr lang="es-MX" sz="2800" dirty="0"/>
              <a:t>de un sistema de plugins, que permiten extender las capacidades de </a:t>
            </a:r>
            <a:r>
              <a:rPr lang="es-MX" sz="2800" dirty="0" err="1"/>
              <a:t>WordPress</a:t>
            </a:r>
            <a:r>
              <a:rPr lang="es-MX" sz="2800" dirty="0"/>
              <a:t>, de esa forma se consigue un CMS más </a:t>
            </a:r>
            <a:r>
              <a:rPr lang="es-MX" sz="2800" dirty="0" smtClean="0"/>
              <a:t>flexible.</a:t>
            </a:r>
            <a:endParaRPr lang="es-MX" sz="2800" dirty="0"/>
          </a:p>
        </p:txBody>
      </p:sp>
      <p:pic>
        <p:nvPicPr>
          <p:cNvPr id="7" name="Imagen 6">
            <a:hlinkClick r:id="rId2"/>
          </p:cNvPr>
          <p:cNvPicPr>
            <a:picLocks noChangeAspect="1"/>
          </p:cNvPicPr>
          <p:nvPr/>
        </p:nvPicPr>
        <p:blipFill rotWithShape="1">
          <a:blip r:embed="rId3"/>
          <a:srcRect l="8409" t="40097" r="71011" b="27684"/>
          <a:stretch/>
        </p:blipFill>
        <p:spPr>
          <a:xfrm>
            <a:off x="7970075" y="4741764"/>
            <a:ext cx="802952" cy="788729"/>
          </a:xfrm>
          <a:prstGeom prst="rect">
            <a:avLst/>
          </a:prstGeom>
        </p:spPr>
      </p:pic>
    </p:spTree>
    <p:extLst>
      <p:ext uri="{BB962C8B-B14F-4D97-AF65-F5344CB8AC3E}">
        <p14:creationId xmlns:p14="http://schemas.microsoft.com/office/powerpoint/2010/main" val="35781631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tema yo">
  <a:themeElements>
    <a:clrScheme name="Ventaja">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Ventaja">
      <a:majorFont>
        <a:latin typeface="Rockwell"/>
        <a:ea typeface=""/>
        <a:cs typeface=""/>
        <a:font script="Jpan" typeface="ＭＳ ゴシック"/>
      </a:majorFont>
      <a:minorFont>
        <a:latin typeface="Rockwell"/>
        <a:ea typeface=""/>
        <a:cs typeface=""/>
        <a:font script="Jpan" typeface="ＭＳ ゴシック"/>
      </a:minorFont>
    </a:fontScheme>
    <a:fmtScheme name="Ventaja">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tema yo.thmx</Template>
  <TotalTime>745</TotalTime>
  <Words>2108</Words>
  <Application>Microsoft Office PowerPoint</Application>
  <PresentationFormat>Presentación en pantalla (16:10)</PresentationFormat>
  <Paragraphs>184</Paragraphs>
  <Slides>43</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43</vt:i4>
      </vt:variant>
    </vt:vector>
  </HeadingPairs>
  <TitlesOfParts>
    <vt:vector size="50" baseType="lpstr">
      <vt:lpstr>Arial</vt:lpstr>
      <vt:lpstr>Book Antiqua</vt:lpstr>
      <vt:lpstr>Comic Sans MS</vt:lpstr>
      <vt:lpstr>Rockwell</vt:lpstr>
      <vt:lpstr>Times New Roman</vt:lpstr>
      <vt:lpstr>Wingdings</vt:lpstr>
      <vt:lpstr>tema yo</vt:lpstr>
      <vt:lpstr>Facultad de Ciencias Políticas y Sociales</vt:lpstr>
      <vt:lpstr>Unidad de Aprendizaje:  Computación  Clave:    L42883   Unidad III:    Web 2.0 y Redes Sociales  Tema:     Creación de páginas Web;     WIX y WordPress </vt:lpstr>
      <vt:lpstr>Justificación</vt:lpstr>
      <vt:lpstr>Objetivo</vt:lpstr>
      <vt:lpstr>Presentación de PowerPoint</vt:lpstr>
      <vt:lpstr>Contenido</vt:lpstr>
      <vt:lpstr> Word press  </vt:lpstr>
      <vt:lpstr>WordPress</vt:lpstr>
      <vt:lpstr>WordPress</vt:lpstr>
      <vt:lpstr>¿Qué puedo hacer con WordPress?</vt:lpstr>
      <vt:lpstr>Blog</vt:lpstr>
      <vt:lpstr>Blog</vt:lpstr>
      <vt:lpstr>Web Corporativa</vt:lpstr>
      <vt:lpstr>Web Corporativa</vt:lpstr>
      <vt:lpstr>Tienda online</vt:lpstr>
      <vt:lpstr>Tienda online</vt:lpstr>
      <vt:lpstr>Tienda online</vt:lpstr>
      <vt:lpstr>Presentación de PowerPoint</vt:lpstr>
      <vt:lpstr>Tutorial</vt:lpstr>
      <vt:lpstr> WIX</vt:lpstr>
      <vt:lpstr>¿Que es Wix?</vt:lpstr>
      <vt:lpstr>¿Qué es Wix?</vt:lpstr>
      <vt:lpstr>Página Web</vt:lpstr>
      <vt:lpstr>Páginas Web</vt:lpstr>
      <vt:lpstr>Blog y Redes Sociales</vt:lpstr>
      <vt:lpstr>Tienda Online</vt:lpstr>
      <vt:lpstr>Herrmientas de negocios</vt:lpstr>
      <vt:lpstr>Presentación de PowerPoint</vt:lpstr>
      <vt:lpstr>Comparando las dos plataformas</vt:lpstr>
      <vt:lpstr>Presentación de PowerPoint</vt:lpstr>
      <vt:lpstr>Presentación de PowerPoint</vt:lpstr>
      <vt:lpstr>Presentación de PowerPoint</vt:lpstr>
      <vt:lpstr>Presentación de PowerPoint</vt:lpstr>
      <vt:lpstr>Presentación de PowerPoint</vt:lpstr>
      <vt:lpstr>Presentación de PowerPoint</vt:lpstr>
      <vt:lpstr>Fuentes consultadas</vt:lpstr>
      <vt:lpstr>Presentación de PowerPoint</vt:lpstr>
      <vt:lpstr>Programa de estudios</vt:lpstr>
      <vt:lpstr>Presentación de PowerPoint</vt:lpstr>
      <vt:lpstr>Requisitos</vt:lpstr>
      <vt:lpstr>Presentación de PowerPoint</vt:lpstr>
      <vt:lpstr>Créditos</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Admin</dc:creator>
  <cp:lastModifiedBy>Delia</cp:lastModifiedBy>
  <cp:revision>85</cp:revision>
  <dcterms:created xsi:type="dcterms:W3CDTF">2017-06-27T21:25:53Z</dcterms:created>
  <dcterms:modified xsi:type="dcterms:W3CDTF">2017-10-02T16:37:34Z</dcterms:modified>
</cp:coreProperties>
</file>