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diagrams/data13.xml" ContentType="application/vnd.openxmlformats-officedocument.drawingml.diagramData+xml"/>
  <Override PartName="/ppt/diagrams/layout13.xml" ContentType="application/vnd.openxmlformats-officedocument.drawingml.diagramLayout+xml"/>
  <Override PartName="/ppt/diagrams/quickStyle13.xml" ContentType="application/vnd.openxmlformats-officedocument.drawingml.diagramStyle+xml"/>
  <Override PartName="/ppt/diagrams/colors13.xml" ContentType="application/vnd.openxmlformats-officedocument.drawingml.diagramColors+xml"/>
  <Override PartName="/ppt/diagrams/drawing13.xml" ContentType="application/vnd.ms-office.drawingml.diagramDrawing+xml"/>
  <Override PartName="/ppt/diagrams/data14.xml" ContentType="application/vnd.openxmlformats-officedocument.drawingml.diagramData+xml"/>
  <Override PartName="/ppt/diagrams/layout14.xml" ContentType="application/vnd.openxmlformats-officedocument.drawingml.diagramLayout+xml"/>
  <Override PartName="/ppt/diagrams/quickStyle14.xml" ContentType="application/vnd.openxmlformats-officedocument.drawingml.diagramStyle+xml"/>
  <Override PartName="/ppt/diagrams/colors14.xml" ContentType="application/vnd.openxmlformats-officedocument.drawingml.diagramColors+xml"/>
  <Override PartName="/ppt/diagrams/drawing14.xml" ContentType="application/vnd.ms-office.drawingml.diagramDrawing+xml"/>
  <Override PartName="/ppt/diagrams/data15.xml" ContentType="application/vnd.openxmlformats-officedocument.drawingml.diagramData+xml"/>
  <Override PartName="/ppt/diagrams/layout15.xml" ContentType="application/vnd.openxmlformats-officedocument.drawingml.diagramLayout+xml"/>
  <Override PartName="/ppt/diagrams/quickStyle15.xml" ContentType="application/vnd.openxmlformats-officedocument.drawingml.diagramStyle+xml"/>
  <Override PartName="/ppt/diagrams/colors15.xml" ContentType="application/vnd.openxmlformats-officedocument.drawingml.diagramColors+xml"/>
  <Override PartName="/ppt/diagrams/drawing15.xml" ContentType="application/vnd.ms-office.drawingml.diagramDrawing+xml"/>
  <Override PartName="/ppt/diagrams/data16.xml" ContentType="application/vnd.openxmlformats-officedocument.drawingml.diagramData+xml"/>
  <Override PartName="/ppt/diagrams/layout16.xml" ContentType="application/vnd.openxmlformats-officedocument.drawingml.diagramLayout+xml"/>
  <Override PartName="/ppt/diagrams/quickStyle16.xml" ContentType="application/vnd.openxmlformats-officedocument.drawingml.diagramStyle+xml"/>
  <Override PartName="/ppt/diagrams/colors16.xml" ContentType="application/vnd.openxmlformats-officedocument.drawingml.diagramColors+xml"/>
  <Override PartName="/ppt/diagrams/drawing16.xml" ContentType="application/vnd.ms-office.drawingml.diagramDrawing+xml"/>
  <Override PartName="/ppt/diagrams/data17.xml" ContentType="application/vnd.openxmlformats-officedocument.drawingml.diagramData+xml"/>
  <Override PartName="/ppt/diagrams/layout17.xml" ContentType="application/vnd.openxmlformats-officedocument.drawingml.diagramLayout+xml"/>
  <Override PartName="/ppt/diagrams/quickStyle17.xml" ContentType="application/vnd.openxmlformats-officedocument.drawingml.diagramStyle+xml"/>
  <Override PartName="/ppt/diagrams/colors17.xml" ContentType="application/vnd.openxmlformats-officedocument.drawingml.diagramColors+xml"/>
  <Override PartName="/ppt/diagrams/drawing17.xml" ContentType="application/vnd.ms-office.drawingml.diagramDrawing+xml"/>
  <Override PartName="/ppt/diagrams/data18.xml" ContentType="application/vnd.openxmlformats-officedocument.drawingml.diagramData+xml"/>
  <Override PartName="/ppt/diagrams/layout18.xml" ContentType="application/vnd.openxmlformats-officedocument.drawingml.diagramLayout+xml"/>
  <Override PartName="/ppt/diagrams/quickStyle18.xml" ContentType="application/vnd.openxmlformats-officedocument.drawingml.diagramStyle+xml"/>
  <Override PartName="/ppt/diagrams/colors18.xml" ContentType="application/vnd.openxmlformats-officedocument.drawingml.diagramColors+xml"/>
  <Override PartName="/ppt/diagrams/drawing18.xml" ContentType="application/vnd.ms-office.drawingml.diagramDrawing+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6" r:id="rId1"/>
    <p:sldMasterId id="2147483799" r:id="rId2"/>
  </p:sldMasterIdLst>
  <p:sldIdLst>
    <p:sldId id="301" r:id="rId3"/>
    <p:sldId id="302" r:id="rId4"/>
    <p:sldId id="310" r:id="rId5"/>
    <p:sldId id="256" r:id="rId6"/>
    <p:sldId id="343" r:id="rId7"/>
    <p:sldId id="344" r:id="rId8"/>
    <p:sldId id="293" r:id="rId9"/>
    <p:sldId id="259" r:id="rId10"/>
    <p:sldId id="257" r:id="rId11"/>
    <p:sldId id="337" r:id="rId12"/>
    <p:sldId id="311" r:id="rId13"/>
    <p:sldId id="338" r:id="rId14"/>
    <p:sldId id="258" r:id="rId15"/>
    <p:sldId id="312" r:id="rId16"/>
    <p:sldId id="260" r:id="rId17"/>
    <p:sldId id="339" r:id="rId18"/>
    <p:sldId id="261" r:id="rId19"/>
    <p:sldId id="313" r:id="rId20"/>
    <p:sldId id="262" r:id="rId21"/>
    <p:sldId id="314" r:id="rId22"/>
    <p:sldId id="315" r:id="rId23"/>
    <p:sldId id="316" r:id="rId24"/>
    <p:sldId id="263" r:id="rId25"/>
    <p:sldId id="318" r:id="rId26"/>
    <p:sldId id="319" r:id="rId27"/>
    <p:sldId id="320" r:id="rId28"/>
    <p:sldId id="265" r:id="rId29"/>
    <p:sldId id="322" r:id="rId30"/>
    <p:sldId id="323" r:id="rId31"/>
    <p:sldId id="324" r:id="rId32"/>
    <p:sldId id="325" r:id="rId33"/>
    <p:sldId id="326" r:id="rId34"/>
    <p:sldId id="327" r:id="rId35"/>
    <p:sldId id="328" r:id="rId36"/>
    <p:sldId id="329" r:id="rId37"/>
    <p:sldId id="330" r:id="rId38"/>
    <p:sldId id="331" r:id="rId39"/>
    <p:sldId id="280" r:id="rId40"/>
    <p:sldId id="333" r:id="rId41"/>
    <p:sldId id="334" r:id="rId42"/>
    <p:sldId id="282" r:id="rId43"/>
    <p:sldId id="332" r:id="rId44"/>
    <p:sldId id="288" r:id="rId45"/>
    <p:sldId id="341" r:id="rId46"/>
    <p:sldId id="289" r:id="rId47"/>
    <p:sldId id="290" r:id="rId48"/>
    <p:sldId id="342" r:id="rId49"/>
    <p:sldId id="305" r:id="rId50"/>
    <p:sldId id="340" r:id="rId51"/>
    <p:sldId id="306" r:id="rId52"/>
    <p:sldId id="307" r:id="rId53"/>
    <p:sldId id="308" r:id="rId54"/>
    <p:sldId id="309" r:id="rId55"/>
    <p:sldId id="335" r:id="rId56"/>
    <p:sldId id="336" r:id="rId57"/>
  </p:sldIdLst>
  <p:sldSz cx="9144000" cy="5143500" type="screen16x9"/>
  <p:notesSz cx="6858000" cy="9144000"/>
  <p:defaultTextStyle>
    <a:defPPr>
      <a:defRPr lang="en-US"/>
    </a:defPPr>
    <a:lvl1pPr marL="0" algn="l" defTabSz="356574" rtl="0" eaLnBrk="1" latinLnBrk="0" hangingPunct="1">
      <a:defRPr sz="1400" kern="1200">
        <a:solidFill>
          <a:schemeClr val="tx1"/>
        </a:solidFill>
        <a:latin typeface="+mn-lt"/>
        <a:ea typeface="+mn-ea"/>
        <a:cs typeface="+mn-cs"/>
      </a:defRPr>
    </a:lvl1pPr>
    <a:lvl2pPr marL="356574" algn="l" defTabSz="356574" rtl="0" eaLnBrk="1" latinLnBrk="0" hangingPunct="1">
      <a:defRPr sz="1400" kern="1200">
        <a:solidFill>
          <a:schemeClr val="tx1"/>
        </a:solidFill>
        <a:latin typeface="+mn-lt"/>
        <a:ea typeface="+mn-ea"/>
        <a:cs typeface="+mn-cs"/>
      </a:defRPr>
    </a:lvl2pPr>
    <a:lvl3pPr marL="713145" algn="l" defTabSz="356574" rtl="0" eaLnBrk="1" latinLnBrk="0" hangingPunct="1">
      <a:defRPr sz="1400" kern="1200">
        <a:solidFill>
          <a:schemeClr val="tx1"/>
        </a:solidFill>
        <a:latin typeface="+mn-lt"/>
        <a:ea typeface="+mn-ea"/>
        <a:cs typeface="+mn-cs"/>
      </a:defRPr>
    </a:lvl3pPr>
    <a:lvl4pPr marL="1069719" algn="l" defTabSz="356574" rtl="0" eaLnBrk="1" latinLnBrk="0" hangingPunct="1">
      <a:defRPr sz="1400" kern="1200">
        <a:solidFill>
          <a:schemeClr val="tx1"/>
        </a:solidFill>
        <a:latin typeface="+mn-lt"/>
        <a:ea typeface="+mn-ea"/>
        <a:cs typeface="+mn-cs"/>
      </a:defRPr>
    </a:lvl4pPr>
    <a:lvl5pPr marL="1426293" algn="l" defTabSz="356574" rtl="0" eaLnBrk="1" latinLnBrk="0" hangingPunct="1">
      <a:defRPr sz="1400" kern="1200">
        <a:solidFill>
          <a:schemeClr val="tx1"/>
        </a:solidFill>
        <a:latin typeface="+mn-lt"/>
        <a:ea typeface="+mn-ea"/>
        <a:cs typeface="+mn-cs"/>
      </a:defRPr>
    </a:lvl5pPr>
    <a:lvl6pPr marL="1782867" algn="l" defTabSz="356574" rtl="0" eaLnBrk="1" latinLnBrk="0" hangingPunct="1">
      <a:defRPr sz="1400" kern="1200">
        <a:solidFill>
          <a:schemeClr val="tx1"/>
        </a:solidFill>
        <a:latin typeface="+mn-lt"/>
        <a:ea typeface="+mn-ea"/>
        <a:cs typeface="+mn-cs"/>
      </a:defRPr>
    </a:lvl6pPr>
    <a:lvl7pPr marL="2139439" algn="l" defTabSz="356574" rtl="0" eaLnBrk="1" latinLnBrk="0" hangingPunct="1">
      <a:defRPr sz="1400" kern="1200">
        <a:solidFill>
          <a:schemeClr val="tx1"/>
        </a:solidFill>
        <a:latin typeface="+mn-lt"/>
        <a:ea typeface="+mn-ea"/>
        <a:cs typeface="+mn-cs"/>
      </a:defRPr>
    </a:lvl7pPr>
    <a:lvl8pPr marL="2496012" algn="l" defTabSz="356574" rtl="0" eaLnBrk="1" latinLnBrk="0" hangingPunct="1">
      <a:defRPr sz="1400" kern="1200">
        <a:solidFill>
          <a:schemeClr val="tx1"/>
        </a:solidFill>
        <a:latin typeface="+mn-lt"/>
        <a:ea typeface="+mn-ea"/>
        <a:cs typeface="+mn-cs"/>
      </a:defRPr>
    </a:lvl8pPr>
    <a:lvl9pPr marL="2852586" algn="l" defTabSz="356574" rtl="0" eaLnBrk="1" latinLnBrk="0" hangingPunct="1">
      <a:defRPr sz="14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61" autoAdjust="0"/>
    <p:restoredTop sz="94660"/>
  </p:normalViewPr>
  <p:slideViewPr>
    <p:cSldViewPr snapToGrid="0">
      <p:cViewPr varScale="1">
        <p:scale>
          <a:sx n="122" d="100"/>
          <a:sy n="122" d="100"/>
        </p:scale>
        <p:origin x="510" y="96"/>
      </p:cViewPr>
      <p:guideLst>
        <p:guide orient="horz" pos="1620"/>
        <p:guide pos="2880"/>
      </p:guideLst>
    </p:cSldViewPr>
  </p:slideViewPr>
  <p:notesTextViewPr>
    <p:cViewPr>
      <p:scale>
        <a:sx n="1" d="1"/>
        <a:sy n="1" d="1"/>
      </p:scale>
      <p:origin x="0" y="0"/>
    </p:cViewPr>
  </p:notesTextViewPr>
  <p:sorterViewPr>
    <p:cViewPr>
      <p:scale>
        <a:sx n="66" d="100"/>
        <a:sy n="66" d="100"/>
      </p:scale>
      <p:origin x="0" y="1216"/>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slide" Target="slides/slide48.xml"/><Relationship Id="rId55" Type="http://schemas.openxmlformats.org/officeDocument/2006/relationships/slide" Target="slides/slide53.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slide" Target="slides/slide51.xml"/><Relationship Id="rId58" Type="http://schemas.openxmlformats.org/officeDocument/2006/relationships/presProps" Target="presProps.xml"/><Relationship Id="rId5" Type="http://schemas.openxmlformats.org/officeDocument/2006/relationships/slide" Target="slides/slide3.xml"/><Relationship Id="rId61" Type="http://schemas.openxmlformats.org/officeDocument/2006/relationships/tableStyles" Target="tableStyles.xml"/><Relationship Id="rId19" Type="http://schemas.openxmlformats.org/officeDocument/2006/relationships/slide" Target="slides/slide1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slide" Target="slides/slide54.xml"/><Relationship Id="rId8" Type="http://schemas.openxmlformats.org/officeDocument/2006/relationships/slide" Target="slides/slide6.xml"/><Relationship Id="rId51" Type="http://schemas.openxmlformats.org/officeDocument/2006/relationships/slide" Target="slides/slide49.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viewProps" Target="viewProps.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slide" Target="slides/slide52.xml"/><Relationship Id="rId62" Type="http://schemas.microsoft.com/office/2015/10/relationships/revisionInfo" Target="revisionInfo.xml"/><Relationship Id="rId1" Type="http://schemas.openxmlformats.org/officeDocument/2006/relationships/slideMaster" Target="slideMasters/slideMaster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slide" Target="slides/slide55.xml"/><Relationship Id="rId10" Type="http://schemas.openxmlformats.org/officeDocument/2006/relationships/slide" Target="slides/slide8.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s>
</file>

<file path=ppt/diagrams/colors1.xml><?xml version="1.0" encoding="utf-8"?>
<dgm:colorsDef xmlns:dgm="http://schemas.openxmlformats.org/drawingml/2006/diagram" xmlns:a="http://schemas.openxmlformats.org/drawingml/2006/main" uniqueId="urn:microsoft.com/office/officeart/2005/8/colors/accent6_2">
  <dgm:title val=""/>
  <dgm:desc val=""/>
  <dgm:catLst>
    <dgm:cat type="accent6" pri="11200"/>
  </dgm:catLst>
  <dgm:styleLbl name="node0">
    <dgm:fillClrLst meth="repeat">
      <a:schemeClr val="accent6"/>
    </dgm:fillClrLst>
    <dgm:linClrLst meth="repeat">
      <a:schemeClr val="lt1"/>
    </dgm:linClrLst>
    <dgm:effectClrLst/>
    <dgm:txLinClrLst/>
    <dgm:txFillClrLst/>
    <dgm:txEffectClrLst/>
  </dgm:styleLbl>
  <dgm:styleLbl name="node1">
    <dgm:fillClrLst meth="repeat">
      <a:schemeClr val="accent6"/>
    </dgm:fillClrLst>
    <dgm:linClrLst meth="repeat">
      <a:schemeClr val="lt1"/>
    </dgm:linClrLst>
    <dgm:effectClrLst/>
    <dgm:txLinClrLst/>
    <dgm:txFillClrLst/>
    <dgm:txEffectClrLst/>
  </dgm:styleLbl>
  <dgm:styleLbl name="alignNode1">
    <dgm:fillClrLst meth="repeat">
      <a:schemeClr val="accent6"/>
    </dgm:fillClrLst>
    <dgm:linClrLst meth="repeat">
      <a:schemeClr val="accent6"/>
    </dgm:linClrLst>
    <dgm:effectClrLst/>
    <dgm:txLinClrLst/>
    <dgm:txFillClrLst/>
    <dgm:txEffectClrLst/>
  </dgm:styleLbl>
  <dgm:styleLbl name="lnNode1">
    <dgm:fillClrLst meth="repeat">
      <a:schemeClr val="accent6"/>
    </dgm:fillClrLst>
    <dgm:linClrLst meth="repeat">
      <a:schemeClr val="lt1"/>
    </dgm:linClrLst>
    <dgm:effectClrLst/>
    <dgm:txLinClrLst/>
    <dgm:txFillClrLst/>
    <dgm:txEffectClrLst/>
  </dgm:styleLbl>
  <dgm:styleLbl name="vennNode1">
    <dgm:fillClrLst meth="repeat">
      <a:schemeClr val="accent6">
        <a:alpha val="50000"/>
      </a:schemeClr>
    </dgm:fillClrLst>
    <dgm:linClrLst meth="repeat">
      <a:schemeClr val="lt1"/>
    </dgm:linClrLst>
    <dgm:effectClrLst/>
    <dgm:txLinClrLst/>
    <dgm:txFillClrLst/>
    <dgm:txEffectClrLst/>
  </dgm:styleLbl>
  <dgm:styleLbl name="node2">
    <dgm:fillClrLst meth="repeat">
      <a:schemeClr val="accent6"/>
    </dgm:fillClrLst>
    <dgm:linClrLst meth="repeat">
      <a:schemeClr val="lt1"/>
    </dgm:linClrLst>
    <dgm:effectClrLst/>
    <dgm:txLinClrLst/>
    <dgm:txFillClrLst/>
    <dgm:txEffectClrLst/>
  </dgm:styleLbl>
  <dgm:styleLbl name="node3">
    <dgm:fillClrLst meth="repeat">
      <a:schemeClr val="accent6"/>
    </dgm:fillClrLst>
    <dgm:linClrLst meth="repeat">
      <a:schemeClr val="lt1"/>
    </dgm:linClrLst>
    <dgm:effectClrLst/>
    <dgm:txLinClrLst/>
    <dgm:txFillClrLst/>
    <dgm:txEffectClrLst/>
  </dgm:styleLbl>
  <dgm:styleLbl name="node4">
    <dgm:fillClrLst meth="repeat">
      <a:schemeClr val="accent6"/>
    </dgm:fillClrLst>
    <dgm:linClrLst meth="repeat">
      <a:schemeClr val="lt1"/>
    </dgm:linClrLst>
    <dgm:effectClrLst/>
    <dgm:txLinClrLst/>
    <dgm:txFillClrLst/>
    <dgm:txEffectClrLst/>
  </dgm:styleLbl>
  <dgm:styleLbl name="f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6">
        <a:tint val="60000"/>
      </a:schemeClr>
    </dgm:fillClrLst>
    <dgm:linClrLst meth="repeat">
      <a:schemeClr val="accent6">
        <a:tint val="60000"/>
      </a:schemeClr>
    </dgm:linClrLst>
    <dgm:effectClrLst/>
    <dgm:txLinClrLst/>
    <dgm:txFillClrLst/>
    <dgm:txEffectClrLst/>
  </dgm:styleLbl>
  <dgm:styleLbl name="fgSibTrans2D1">
    <dgm:fillClrLst meth="repeat">
      <a:schemeClr val="accent6">
        <a:tint val="60000"/>
      </a:schemeClr>
    </dgm:fillClrLst>
    <dgm:linClrLst meth="repeat">
      <a:schemeClr val="accent6">
        <a:tint val="60000"/>
      </a:schemeClr>
    </dgm:linClrLst>
    <dgm:effectClrLst/>
    <dgm:txLinClrLst/>
    <dgm:txFillClrLst/>
    <dgm:txEffectClrLst/>
  </dgm:styleLbl>
  <dgm:styleLbl name="bgSibTrans2D1">
    <dgm:fillClrLst meth="repeat">
      <a:schemeClr val="accent6">
        <a:tint val="60000"/>
      </a:schemeClr>
    </dgm:fillClrLst>
    <dgm:linClrLst meth="repeat">
      <a:schemeClr val="accent6">
        <a:tint val="60000"/>
      </a:schemeClr>
    </dgm:linClrLst>
    <dgm:effectClrLst/>
    <dgm:txLinClrLst/>
    <dgm:txFillClrLst/>
    <dgm:txEffectClrLst/>
  </dgm:styleLbl>
  <dgm:styleLbl name="sibTrans1D1">
    <dgm:fillClrLst meth="repeat">
      <a:schemeClr val="accent6"/>
    </dgm:fillClrLst>
    <dgm:linClrLst meth="repeat">
      <a:schemeClr val="accent6"/>
    </dgm:linClrLst>
    <dgm:effectClrLst/>
    <dgm:txLinClrLst/>
    <dgm:txFillClrLst meth="repeat">
      <a:schemeClr val="tx1"/>
    </dgm:txFillClrLst>
    <dgm:txEffectClrLst/>
  </dgm:styleLbl>
  <dgm:styleLbl name="callout">
    <dgm:fillClrLst meth="repeat">
      <a:schemeClr val="accent6"/>
    </dgm:fillClrLst>
    <dgm:linClrLst meth="repeat">
      <a:schemeClr val="accent6">
        <a:tint val="50000"/>
      </a:schemeClr>
    </dgm:linClrLst>
    <dgm:effectClrLst/>
    <dgm:txLinClrLst/>
    <dgm:txFillClrLst meth="repeat">
      <a:schemeClr val="tx1"/>
    </dgm:txFillClrLst>
    <dgm:txEffectClrLst/>
  </dgm:styleLbl>
  <dgm:styleLbl name="asst0">
    <dgm:fillClrLst meth="repeat">
      <a:schemeClr val="accent6"/>
    </dgm:fillClrLst>
    <dgm:linClrLst meth="repeat">
      <a:schemeClr val="lt1"/>
    </dgm:linClrLst>
    <dgm:effectClrLst/>
    <dgm:txLinClrLst/>
    <dgm:txFillClrLst/>
    <dgm:txEffectClrLst/>
  </dgm:styleLbl>
  <dgm:styleLbl name="asst1">
    <dgm:fillClrLst meth="repeat">
      <a:schemeClr val="accent6"/>
    </dgm:fillClrLst>
    <dgm:linClrLst meth="repeat">
      <a:schemeClr val="lt1"/>
    </dgm:linClrLst>
    <dgm:effectClrLst/>
    <dgm:txLinClrLst/>
    <dgm:txFillClrLst/>
    <dgm:txEffectClrLst/>
  </dgm:styleLbl>
  <dgm:styleLbl name="asst2">
    <dgm:fillClrLst meth="repeat">
      <a:schemeClr val="accent6"/>
    </dgm:fillClrLst>
    <dgm:linClrLst meth="repeat">
      <a:schemeClr val="lt1"/>
    </dgm:linClrLst>
    <dgm:effectClrLst/>
    <dgm:txLinClrLst/>
    <dgm:txFillClrLst/>
    <dgm:txEffectClrLst/>
  </dgm:styleLbl>
  <dgm:styleLbl name="asst3">
    <dgm:fillClrLst meth="repeat">
      <a:schemeClr val="accent6"/>
    </dgm:fillClrLst>
    <dgm:linClrLst meth="repeat">
      <a:schemeClr val="lt1"/>
    </dgm:linClrLst>
    <dgm:effectClrLst/>
    <dgm:txLinClrLst/>
    <dgm:txFillClrLst/>
    <dgm:txEffectClrLst/>
  </dgm:styleLbl>
  <dgm:styleLbl name="asst4">
    <dgm:fillClrLst meth="repeat">
      <a:schemeClr val="accent6"/>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meth="repeat">
      <a:schemeClr val="lt1"/>
    </dgm:txFillClrLst>
    <dgm:txEffectClrLst/>
  </dgm:styleLbl>
  <dgm:styleLbl name="parChTrans2D2">
    <dgm:fillClrLst meth="repeat">
      <a:schemeClr val="accent6"/>
    </dgm:fillClrLst>
    <dgm:linClrLst meth="repeat">
      <a:schemeClr val="accent6"/>
    </dgm:linClrLst>
    <dgm:effectClrLst/>
    <dgm:txLinClrLst/>
    <dgm:txFillClrLst meth="repeat">
      <a:schemeClr val="lt1"/>
    </dgm:txFillClrLst>
    <dgm:txEffectClrLst/>
  </dgm:styleLbl>
  <dgm:styleLbl name="parChTrans2D3">
    <dgm:fillClrLst meth="repeat">
      <a:schemeClr val="accent6"/>
    </dgm:fillClrLst>
    <dgm:linClrLst meth="repeat">
      <a:schemeClr val="accent6"/>
    </dgm:linClrLst>
    <dgm:effectClrLst/>
    <dgm:txLinClrLst/>
    <dgm:txFillClrLst meth="repeat">
      <a:schemeClr val="lt1"/>
    </dgm:txFillClrLst>
    <dgm:txEffectClrLst/>
  </dgm:styleLbl>
  <dgm:styleLbl name="parChTrans2D4">
    <dgm:fillClrLst meth="repeat">
      <a:schemeClr val="accent6"/>
    </dgm:fillClrLst>
    <dgm:linClrLst meth="repeat">
      <a:schemeClr val="accent6"/>
    </dgm:linClrLst>
    <dgm:effectClrLst/>
    <dgm:txLinClrLst/>
    <dgm:txFillClrLst meth="repeat">
      <a:schemeClr val="lt1"/>
    </dgm:txFillClrLst>
    <dgm:txEffectClrLst/>
  </dgm:styleLbl>
  <dgm:styleLbl name="parChTrans1D1">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2">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3">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parChTrans1D4">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accent6"/>
    </dgm:linClrLst>
    <dgm:effectClrLst/>
    <dgm:txLinClrLst/>
    <dgm:txFillClrLst meth="repeat">
      <a:schemeClr val="dk1"/>
    </dgm:txFillClrLst>
    <dgm:txEffectClrLst/>
  </dgm:styleLbl>
  <dgm:styleLbl name="dkBgShp">
    <dgm:fillClrLst meth="repeat">
      <a:schemeClr val="accent6">
        <a:shade val="80000"/>
      </a:schemeClr>
    </dgm:fillClrLst>
    <dgm:linClrLst meth="repeat">
      <a:schemeClr val="accent6"/>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4_2">
  <dgm:title val=""/>
  <dgm:desc val=""/>
  <dgm:catLst>
    <dgm:cat type="accent4" pri="11200"/>
  </dgm:catLst>
  <dgm:styleLbl name="node0">
    <dgm:fillClrLst meth="repeat">
      <a:schemeClr val="accent4"/>
    </dgm:fillClrLst>
    <dgm:linClrLst meth="repeat">
      <a:schemeClr val="lt1"/>
    </dgm:linClrLst>
    <dgm:effectClrLst/>
    <dgm:txLinClrLst/>
    <dgm:txFillClrLst/>
    <dgm:txEffectClrLst/>
  </dgm:styleLbl>
  <dgm:styleLbl name="node1">
    <dgm:fillClrLst meth="repeat">
      <a:schemeClr val="accent4"/>
    </dgm:fillClrLst>
    <dgm:linClrLst meth="repeat">
      <a:schemeClr val="lt1"/>
    </dgm:linClrLst>
    <dgm:effectClrLst/>
    <dgm:txLinClrLst/>
    <dgm:txFillClrLst/>
    <dgm:txEffectClrLst/>
  </dgm:styleLbl>
  <dgm:styleLbl name="alignNode1">
    <dgm:fillClrLst meth="repeat">
      <a:schemeClr val="accent4"/>
    </dgm:fillClrLst>
    <dgm:linClrLst meth="repeat">
      <a:schemeClr val="accent4"/>
    </dgm:linClrLst>
    <dgm:effectClrLst/>
    <dgm:txLinClrLst/>
    <dgm:txFillClrLst/>
    <dgm:txEffectClrLst/>
  </dgm:styleLbl>
  <dgm:styleLbl name="lnNode1">
    <dgm:fillClrLst meth="repeat">
      <a:schemeClr val="accent4"/>
    </dgm:fillClrLst>
    <dgm:linClrLst meth="repeat">
      <a:schemeClr val="lt1"/>
    </dgm:linClrLst>
    <dgm:effectClrLst/>
    <dgm:txLinClrLst/>
    <dgm:txFillClrLst/>
    <dgm:txEffectClrLst/>
  </dgm:styleLbl>
  <dgm:styleLbl name="vennNode1">
    <dgm:fillClrLst meth="repeat">
      <a:schemeClr val="accent4">
        <a:alpha val="50000"/>
      </a:schemeClr>
    </dgm:fillClrLst>
    <dgm:linClrLst meth="repeat">
      <a:schemeClr val="lt1"/>
    </dgm:linClrLst>
    <dgm:effectClrLst/>
    <dgm:txLinClrLst/>
    <dgm:txFillClrLst/>
    <dgm:txEffectClrLst/>
  </dgm:styleLbl>
  <dgm:styleLbl name="node2">
    <dgm:fillClrLst meth="repeat">
      <a:schemeClr val="accent4"/>
    </dgm:fillClrLst>
    <dgm:linClrLst meth="repeat">
      <a:schemeClr val="lt1"/>
    </dgm:linClrLst>
    <dgm:effectClrLst/>
    <dgm:txLinClrLst/>
    <dgm:txFillClrLst/>
    <dgm:txEffectClrLst/>
  </dgm:styleLbl>
  <dgm:styleLbl name="node3">
    <dgm:fillClrLst meth="repeat">
      <a:schemeClr val="accent4"/>
    </dgm:fillClrLst>
    <dgm:linClrLst meth="repeat">
      <a:schemeClr val="lt1"/>
    </dgm:linClrLst>
    <dgm:effectClrLst/>
    <dgm:txLinClrLst/>
    <dgm:txFillClrLst/>
    <dgm:txEffectClrLst/>
  </dgm:styleLbl>
  <dgm:styleLbl name="node4">
    <dgm:fillClrLst meth="repeat">
      <a:schemeClr val="accent4"/>
    </dgm:fillClrLst>
    <dgm:linClrLst meth="repeat">
      <a:schemeClr val="lt1"/>
    </dgm:linClrLst>
    <dgm:effectClrLst/>
    <dgm:txLinClrLst/>
    <dgm:txFillClrLst/>
    <dgm:txEffectClrLst/>
  </dgm:styleLbl>
  <dgm:styleLbl name="f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4">
        <a:tint val="60000"/>
      </a:schemeClr>
    </dgm:fillClrLst>
    <dgm:linClrLst meth="repeat">
      <a:schemeClr val="accent4">
        <a:tint val="60000"/>
      </a:schemeClr>
    </dgm:linClrLst>
    <dgm:effectClrLst/>
    <dgm:txLinClrLst/>
    <dgm:txFillClrLst/>
    <dgm:txEffectClrLst/>
  </dgm:styleLbl>
  <dgm:styleLbl name="fgSibTrans2D1">
    <dgm:fillClrLst meth="repeat">
      <a:schemeClr val="accent4">
        <a:tint val="60000"/>
      </a:schemeClr>
    </dgm:fillClrLst>
    <dgm:linClrLst meth="repeat">
      <a:schemeClr val="accent4">
        <a:tint val="60000"/>
      </a:schemeClr>
    </dgm:linClrLst>
    <dgm:effectClrLst/>
    <dgm:txLinClrLst/>
    <dgm:txFillClrLst/>
    <dgm:txEffectClrLst/>
  </dgm:styleLbl>
  <dgm:styleLbl name="bgSibTrans2D1">
    <dgm:fillClrLst meth="repeat">
      <a:schemeClr val="accent4">
        <a:tint val="60000"/>
      </a:schemeClr>
    </dgm:fillClrLst>
    <dgm:linClrLst meth="repeat">
      <a:schemeClr val="accent4">
        <a:tint val="60000"/>
      </a:schemeClr>
    </dgm:linClrLst>
    <dgm:effectClrLst/>
    <dgm:txLinClrLst/>
    <dgm:txFillClrLst/>
    <dgm:txEffectClrLst/>
  </dgm:styleLbl>
  <dgm:styleLbl name="sibTrans1D1">
    <dgm:fillClrLst meth="repeat">
      <a:schemeClr val="accent4"/>
    </dgm:fillClrLst>
    <dgm:linClrLst meth="repeat">
      <a:schemeClr val="accent4"/>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dgm:linClrLst>
    <dgm:effectClrLst/>
    <dgm:txLinClrLst/>
    <dgm:txFillClrLst/>
    <dgm:txEffectClrLst/>
  </dgm:styleLbl>
  <dgm:styleLbl name="asst1">
    <dgm:fillClrLst meth="repeat">
      <a:schemeClr val="accent4"/>
    </dgm:fillClrLst>
    <dgm:linClrLst meth="repeat">
      <a:schemeClr val="lt1"/>
    </dgm:linClrLst>
    <dgm:effectClrLst/>
    <dgm:txLinClrLst/>
    <dgm:txFillClrLst/>
    <dgm:txEffectClrLst/>
  </dgm:styleLbl>
  <dgm:styleLbl name="asst2">
    <dgm:fillClrLst meth="repeat">
      <a:schemeClr val="accent4"/>
    </dgm:fillClrLst>
    <dgm:linClrLst meth="repeat">
      <a:schemeClr val="lt1"/>
    </dgm:linClrLst>
    <dgm:effectClrLst/>
    <dgm:txLinClrLst/>
    <dgm:txFillClrLst/>
    <dgm:txEffectClrLst/>
  </dgm:styleLbl>
  <dgm:styleLbl name="asst3">
    <dgm:fillClrLst meth="repeat">
      <a:schemeClr val="accent4"/>
    </dgm:fillClrLst>
    <dgm:linClrLst meth="repeat">
      <a:schemeClr val="lt1"/>
    </dgm:linClrLst>
    <dgm:effectClrLst/>
    <dgm:txLinClrLst/>
    <dgm:txFillClrLst/>
    <dgm:txEffectClrLst/>
  </dgm:styleLbl>
  <dgm:styleLbl name="asst4">
    <dgm:fillClrLst meth="repeat">
      <a:schemeClr val="accent4"/>
    </dgm:fillClrLst>
    <dgm:linClrLst meth="repeat">
      <a:schemeClr val="lt1"/>
    </dgm:linClrLst>
    <dgm:effectClrLst/>
    <dgm:txLinClrLst/>
    <dgm:txFillClrLst/>
    <dgm:txEffectClrLst/>
  </dgm:styleLbl>
  <dgm:styleLbl name="parChTrans2D1">
    <dgm:fillClrLst meth="repeat">
      <a:schemeClr val="accent4">
        <a:tint val="60000"/>
      </a:schemeClr>
    </dgm:fillClrLst>
    <dgm:linClrLst meth="repeat">
      <a:schemeClr val="accent4">
        <a:tint val="60000"/>
      </a:schemeClr>
    </dgm:linClrLst>
    <dgm:effectClrLst/>
    <dgm:txLinClrLst/>
    <dgm:txFillClrLst meth="repeat">
      <a:schemeClr val="lt1"/>
    </dgm:txFillClrLst>
    <dgm:txEffectClrLst/>
  </dgm:styleLbl>
  <dgm:styleLbl name="parChTrans2D2">
    <dgm:fillClrLst meth="repeat">
      <a:schemeClr val="accent4"/>
    </dgm:fillClrLst>
    <dgm:linClrLst meth="repeat">
      <a:schemeClr val="accent4"/>
    </dgm:linClrLst>
    <dgm:effectClrLst/>
    <dgm:txLinClrLst/>
    <dgm:txFillClrLst meth="repeat">
      <a:schemeClr val="lt1"/>
    </dgm:txFillClrLst>
    <dgm:txEffectClrLst/>
  </dgm:styleLbl>
  <dgm:styleLbl name="parChTrans2D3">
    <dgm:fillClrLst meth="repeat">
      <a:schemeClr val="accent4"/>
    </dgm:fillClrLst>
    <dgm:linClrLst meth="repeat">
      <a:schemeClr val="accent4"/>
    </dgm:linClrLst>
    <dgm:effectClrLst/>
    <dgm:txLinClrLst/>
    <dgm:txFillClrLst meth="repeat">
      <a:schemeClr val="lt1"/>
    </dgm:txFillClrLst>
    <dgm:txEffectClrLst/>
  </dgm:styleLbl>
  <dgm:styleLbl name="parChTrans2D4">
    <dgm:fillClrLst meth="repeat">
      <a:schemeClr val="accent4"/>
    </dgm:fillClrLst>
    <dgm:linClrLst meth="repeat">
      <a:schemeClr val="accent4"/>
    </dgm:linClrLst>
    <dgm:effectClrLst/>
    <dgm:txLinClrLst/>
    <dgm:txFillClrLst meth="repeat">
      <a:schemeClr val="lt1"/>
    </dgm:txFillClrLst>
    <dgm:txEffectClrLst/>
  </dgm:styleLbl>
  <dgm:styleLbl name="parChTrans1D1">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2">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3">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parChTrans1D4">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solidFgAcc1">
    <dgm:fillClrLst meth="repeat">
      <a:schemeClr val="lt1"/>
    </dgm:fillClrLst>
    <dgm:linClrLst meth="repeat">
      <a:schemeClr val="accent4"/>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align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b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accent4"/>
    </dgm:linClrLst>
    <dgm:effectClrLst/>
    <dgm:txLinClrLst/>
    <dgm:txFillClrLst meth="repeat">
      <a:schemeClr val="dk1"/>
    </dgm:txFillClrLst>
    <dgm:txEffectClrLst/>
  </dgm:styleLbl>
  <dgm:styleLbl name="dkBgShp">
    <dgm:fillClrLst meth="repeat">
      <a:schemeClr val="accent4">
        <a:shade val="80000"/>
      </a:schemeClr>
    </dgm:fillClrLst>
    <dgm:linClrLst meth="repeat">
      <a:schemeClr val="accent4"/>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4_2">
  <dgm:title val=""/>
  <dgm:desc val=""/>
  <dgm:catLst>
    <dgm:cat type="accent4" pri="11200"/>
  </dgm:catLst>
  <dgm:styleLbl name="node0">
    <dgm:fillClrLst meth="repeat">
      <a:schemeClr val="accent4"/>
    </dgm:fillClrLst>
    <dgm:linClrLst meth="repeat">
      <a:schemeClr val="lt1"/>
    </dgm:linClrLst>
    <dgm:effectClrLst/>
    <dgm:txLinClrLst/>
    <dgm:txFillClrLst/>
    <dgm:txEffectClrLst/>
  </dgm:styleLbl>
  <dgm:styleLbl name="node1">
    <dgm:fillClrLst meth="repeat">
      <a:schemeClr val="accent4"/>
    </dgm:fillClrLst>
    <dgm:linClrLst meth="repeat">
      <a:schemeClr val="lt1"/>
    </dgm:linClrLst>
    <dgm:effectClrLst/>
    <dgm:txLinClrLst/>
    <dgm:txFillClrLst/>
    <dgm:txEffectClrLst/>
  </dgm:styleLbl>
  <dgm:styleLbl name="alignNode1">
    <dgm:fillClrLst meth="repeat">
      <a:schemeClr val="accent4"/>
    </dgm:fillClrLst>
    <dgm:linClrLst meth="repeat">
      <a:schemeClr val="accent4"/>
    </dgm:linClrLst>
    <dgm:effectClrLst/>
    <dgm:txLinClrLst/>
    <dgm:txFillClrLst/>
    <dgm:txEffectClrLst/>
  </dgm:styleLbl>
  <dgm:styleLbl name="lnNode1">
    <dgm:fillClrLst meth="repeat">
      <a:schemeClr val="accent4"/>
    </dgm:fillClrLst>
    <dgm:linClrLst meth="repeat">
      <a:schemeClr val="lt1"/>
    </dgm:linClrLst>
    <dgm:effectClrLst/>
    <dgm:txLinClrLst/>
    <dgm:txFillClrLst/>
    <dgm:txEffectClrLst/>
  </dgm:styleLbl>
  <dgm:styleLbl name="vennNode1">
    <dgm:fillClrLst meth="repeat">
      <a:schemeClr val="accent4">
        <a:alpha val="50000"/>
      </a:schemeClr>
    </dgm:fillClrLst>
    <dgm:linClrLst meth="repeat">
      <a:schemeClr val="lt1"/>
    </dgm:linClrLst>
    <dgm:effectClrLst/>
    <dgm:txLinClrLst/>
    <dgm:txFillClrLst/>
    <dgm:txEffectClrLst/>
  </dgm:styleLbl>
  <dgm:styleLbl name="node2">
    <dgm:fillClrLst meth="repeat">
      <a:schemeClr val="accent4"/>
    </dgm:fillClrLst>
    <dgm:linClrLst meth="repeat">
      <a:schemeClr val="lt1"/>
    </dgm:linClrLst>
    <dgm:effectClrLst/>
    <dgm:txLinClrLst/>
    <dgm:txFillClrLst/>
    <dgm:txEffectClrLst/>
  </dgm:styleLbl>
  <dgm:styleLbl name="node3">
    <dgm:fillClrLst meth="repeat">
      <a:schemeClr val="accent4"/>
    </dgm:fillClrLst>
    <dgm:linClrLst meth="repeat">
      <a:schemeClr val="lt1"/>
    </dgm:linClrLst>
    <dgm:effectClrLst/>
    <dgm:txLinClrLst/>
    <dgm:txFillClrLst/>
    <dgm:txEffectClrLst/>
  </dgm:styleLbl>
  <dgm:styleLbl name="node4">
    <dgm:fillClrLst meth="repeat">
      <a:schemeClr val="accent4"/>
    </dgm:fillClrLst>
    <dgm:linClrLst meth="repeat">
      <a:schemeClr val="lt1"/>
    </dgm:linClrLst>
    <dgm:effectClrLst/>
    <dgm:txLinClrLst/>
    <dgm:txFillClrLst/>
    <dgm:txEffectClrLst/>
  </dgm:styleLbl>
  <dgm:styleLbl name="f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4">
        <a:tint val="60000"/>
      </a:schemeClr>
    </dgm:fillClrLst>
    <dgm:linClrLst meth="repeat">
      <a:schemeClr val="accent4">
        <a:tint val="60000"/>
      </a:schemeClr>
    </dgm:linClrLst>
    <dgm:effectClrLst/>
    <dgm:txLinClrLst/>
    <dgm:txFillClrLst/>
    <dgm:txEffectClrLst/>
  </dgm:styleLbl>
  <dgm:styleLbl name="fgSibTrans2D1">
    <dgm:fillClrLst meth="repeat">
      <a:schemeClr val="accent4">
        <a:tint val="60000"/>
      </a:schemeClr>
    </dgm:fillClrLst>
    <dgm:linClrLst meth="repeat">
      <a:schemeClr val="accent4">
        <a:tint val="60000"/>
      </a:schemeClr>
    </dgm:linClrLst>
    <dgm:effectClrLst/>
    <dgm:txLinClrLst/>
    <dgm:txFillClrLst/>
    <dgm:txEffectClrLst/>
  </dgm:styleLbl>
  <dgm:styleLbl name="bgSibTrans2D1">
    <dgm:fillClrLst meth="repeat">
      <a:schemeClr val="accent4">
        <a:tint val="60000"/>
      </a:schemeClr>
    </dgm:fillClrLst>
    <dgm:linClrLst meth="repeat">
      <a:schemeClr val="accent4">
        <a:tint val="60000"/>
      </a:schemeClr>
    </dgm:linClrLst>
    <dgm:effectClrLst/>
    <dgm:txLinClrLst/>
    <dgm:txFillClrLst/>
    <dgm:txEffectClrLst/>
  </dgm:styleLbl>
  <dgm:styleLbl name="sibTrans1D1">
    <dgm:fillClrLst meth="repeat">
      <a:schemeClr val="accent4"/>
    </dgm:fillClrLst>
    <dgm:linClrLst meth="repeat">
      <a:schemeClr val="accent4"/>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dgm:linClrLst>
    <dgm:effectClrLst/>
    <dgm:txLinClrLst/>
    <dgm:txFillClrLst/>
    <dgm:txEffectClrLst/>
  </dgm:styleLbl>
  <dgm:styleLbl name="asst1">
    <dgm:fillClrLst meth="repeat">
      <a:schemeClr val="accent4"/>
    </dgm:fillClrLst>
    <dgm:linClrLst meth="repeat">
      <a:schemeClr val="lt1"/>
    </dgm:linClrLst>
    <dgm:effectClrLst/>
    <dgm:txLinClrLst/>
    <dgm:txFillClrLst/>
    <dgm:txEffectClrLst/>
  </dgm:styleLbl>
  <dgm:styleLbl name="asst2">
    <dgm:fillClrLst meth="repeat">
      <a:schemeClr val="accent4"/>
    </dgm:fillClrLst>
    <dgm:linClrLst meth="repeat">
      <a:schemeClr val="lt1"/>
    </dgm:linClrLst>
    <dgm:effectClrLst/>
    <dgm:txLinClrLst/>
    <dgm:txFillClrLst/>
    <dgm:txEffectClrLst/>
  </dgm:styleLbl>
  <dgm:styleLbl name="asst3">
    <dgm:fillClrLst meth="repeat">
      <a:schemeClr val="accent4"/>
    </dgm:fillClrLst>
    <dgm:linClrLst meth="repeat">
      <a:schemeClr val="lt1"/>
    </dgm:linClrLst>
    <dgm:effectClrLst/>
    <dgm:txLinClrLst/>
    <dgm:txFillClrLst/>
    <dgm:txEffectClrLst/>
  </dgm:styleLbl>
  <dgm:styleLbl name="asst4">
    <dgm:fillClrLst meth="repeat">
      <a:schemeClr val="accent4"/>
    </dgm:fillClrLst>
    <dgm:linClrLst meth="repeat">
      <a:schemeClr val="lt1"/>
    </dgm:linClrLst>
    <dgm:effectClrLst/>
    <dgm:txLinClrLst/>
    <dgm:txFillClrLst/>
    <dgm:txEffectClrLst/>
  </dgm:styleLbl>
  <dgm:styleLbl name="parChTrans2D1">
    <dgm:fillClrLst meth="repeat">
      <a:schemeClr val="accent4">
        <a:tint val="60000"/>
      </a:schemeClr>
    </dgm:fillClrLst>
    <dgm:linClrLst meth="repeat">
      <a:schemeClr val="accent4">
        <a:tint val="60000"/>
      </a:schemeClr>
    </dgm:linClrLst>
    <dgm:effectClrLst/>
    <dgm:txLinClrLst/>
    <dgm:txFillClrLst meth="repeat">
      <a:schemeClr val="lt1"/>
    </dgm:txFillClrLst>
    <dgm:txEffectClrLst/>
  </dgm:styleLbl>
  <dgm:styleLbl name="parChTrans2D2">
    <dgm:fillClrLst meth="repeat">
      <a:schemeClr val="accent4"/>
    </dgm:fillClrLst>
    <dgm:linClrLst meth="repeat">
      <a:schemeClr val="accent4"/>
    </dgm:linClrLst>
    <dgm:effectClrLst/>
    <dgm:txLinClrLst/>
    <dgm:txFillClrLst meth="repeat">
      <a:schemeClr val="lt1"/>
    </dgm:txFillClrLst>
    <dgm:txEffectClrLst/>
  </dgm:styleLbl>
  <dgm:styleLbl name="parChTrans2D3">
    <dgm:fillClrLst meth="repeat">
      <a:schemeClr val="accent4"/>
    </dgm:fillClrLst>
    <dgm:linClrLst meth="repeat">
      <a:schemeClr val="accent4"/>
    </dgm:linClrLst>
    <dgm:effectClrLst/>
    <dgm:txLinClrLst/>
    <dgm:txFillClrLst meth="repeat">
      <a:schemeClr val="lt1"/>
    </dgm:txFillClrLst>
    <dgm:txEffectClrLst/>
  </dgm:styleLbl>
  <dgm:styleLbl name="parChTrans2D4">
    <dgm:fillClrLst meth="repeat">
      <a:schemeClr val="accent4"/>
    </dgm:fillClrLst>
    <dgm:linClrLst meth="repeat">
      <a:schemeClr val="accent4"/>
    </dgm:linClrLst>
    <dgm:effectClrLst/>
    <dgm:txLinClrLst/>
    <dgm:txFillClrLst meth="repeat">
      <a:schemeClr val="lt1"/>
    </dgm:txFillClrLst>
    <dgm:txEffectClrLst/>
  </dgm:styleLbl>
  <dgm:styleLbl name="parChTrans1D1">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2">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3">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parChTrans1D4">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solidFgAcc1">
    <dgm:fillClrLst meth="repeat">
      <a:schemeClr val="lt1"/>
    </dgm:fillClrLst>
    <dgm:linClrLst meth="repeat">
      <a:schemeClr val="accent4"/>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align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b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accent4"/>
    </dgm:linClrLst>
    <dgm:effectClrLst/>
    <dgm:txLinClrLst/>
    <dgm:txFillClrLst meth="repeat">
      <a:schemeClr val="dk1"/>
    </dgm:txFillClrLst>
    <dgm:txEffectClrLst/>
  </dgm:styleLbl>
  <dgm:styleLbl name="dkBgShp">
    <dgm:fillClrLst meth="repeat">
      <a:schemeClr val="accent4">
        <a:shade val="80000"/>
      </a:schemeClr>
    </dgm:fillClrLst>
    <dgm:linClrLst meth="repeat">
      <a:schemeClr val="accent4"/>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accent4_2">
  <dgm:title val=""/>
  <dgm:desc val=""/>
  <dgm:catLst>
    <dgm:cat type="accent4" pri="11200"/>
  </dgm:catLst>
  <dgm:styleLbl name="node0">
    <dgm:fillClrLst meth="repeat">
      <a:schemeClr val="accent4"/>
    </dgm:fillClrLst>
    <dgm:linClrLst meth="repeat">
      <a:schemeClr val="lt1"/>
    </dgm:linClrLst>
    <dgm:effectClrLst/>
    <dgm:txLinClrLst/>
    <dgm:txFillClrLst/>
    <dgm:txEffectClrLst/>
  </dgm:styleLbl>
  <dgm:styleLbl name="node1">
    <dgm:fillClrLst meth="repeat">
      <a:schemeClr val="accent4"/>
    </dgm:fillClrLst>
    <dgm:linClrLst meth="repeat">
      <a:schemeClr val="lt1"/>
    </dgm:linClrLst>
    <dgm:effectClrLst/>
    <dgm:txLinClrLst/>
    <dgm:txFillClrLst/>
    <dgm:txEffectClrLst/>
  </dgm:styleLbl>
  <dgm:styleLbl name="alignNode1">
    <dgm:fillClrLst meth="repeat">
      <a:schemeClr val="accent4"/>
    </dgm:fillClrLst>
    <dgm:linClrLst meth="repeat">
      <a:schemeClr val="accent4"/>
    </dgm:linClrLst>
    <dgm:effectClrLst/>
    <dgm:txLinClrLst/>
    <dgm:txFillClrLst/>
    <dgm:txEffectClrLst/>
  </dgm:styleLbl>
  <dgm:styleLbl name="lnNode1">
    <dgm:fillClrLst meth="repeat">
      <a:schemeClr val="accent4"/>
    </dgm:fillClrLst>
    <dgm:linClrLst meth="repeat">
      <a:schemeClr val="lt1"/>
    </dgm:linClrLst>
    <dgm:effectClrLst/>
    <dgm:txLinClrLst/>
    <dgm:txFillClrLst/>
    <dgm:txEffectClrLst/>
  </dgm:styleLbl>
  <dgm:styleLbl name="vennNode1">
    <dgm:fillClrLst meth="repeat">
      <a:schemeClr val="accent4">
        <a:alpha val="50000"/>
      </a:schemeClr>
    </dgm:fillClrLst>
    <dgm:linClrLst meth="repeat">
      <a:schemeClr val="lt1"/>
    </dgm:linClrLst>
    <dgm:effectClrLst/>
    <dgm:txLinClrLst/>
    <dgm:txFillClrLst/>
    <dgm:txEffectClrLst/>
  </dgm:styleLbl>
  <dgm:styleLbl name="node2">
    <dgm:fillClrLst meth="repeat">
      <a:schemeClr val="accent4"/>
    </dgm:fillClrLst>
    <dgm:linClrLst meth="repeat">
      <a:schemeClr val="lt1"/>
    </dgm:linClrLst>
    <dgm:effectClrLst/>
    <dgm:txLinClrLst/>
    <dgm:txFillClrLst/>
    <dgm:txEffectClrLst/>
  </dgm:styleLbl>
  <dgm:styleLbl name="node3">
    <dgm:fillClrLst meth="repeat">
      <a:schemeClr val="accent4"/>
    </dgm:fillClrLst>
    <dgm:linClrLst meth="repeat">
      <a:schemeClr val="lt1"/>
    </dgm:linClrLst>
    <dgm:effectClrLst/>
    <dgm:txLinClrLst/>
    <dgm:txFillClrLst/>
    <dgm:txEffectClrLst/>
  </dgm:styleLbl>
  <dgm:styleLbl name="node4">
    <dgm:fillClrLst meth="repeat">
      <a:schemeClr val="accent4"/>
    </dgm:fillClrLst>
    <dgm:linClrLst meth="repeat">
      <a:schemeClr val="lt1"/>
    </dgm:linClrLst>
    <dgm:effectClrLst/>
    <dgm:txLinClrLst/>
    <dgm:txFillClrLst/>
    <dgm:txEffectClrLst/>
  </dgm:styleLbl>
  <dgm:styleLbl name="f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4">
        <a:tint val="60000"/>
      </a:schemeClr>
    </dgm:fillClrLst>
    <dgm:linClrLst meth="repeat">
      <a:schemeClr val="accent4">
        <a:tint val="60000"/>
      </a:schemeClr>
    </dgm:linClrLst>
    <dgm:effectClrLst/>
    <dgm:txLinClrLst/>
    <dgm:txFillClrLst/>
    <dgm:txEffectClrLst/>
  </dgm:styleLbl>
  <dgm:styleLbl name="fgSibTrans2D1">
    <dgm:fillClrLst meth="repeat">
      <a:schemeClr val="accent4">
        <a:tint val="60000"/>
      </a:schemeClr>
    </dgm:fillClrLst>
    <dgm:linClrLst meth="repeat">
      <a:schemeClr val="accent4">
        <a:tint val="60000"/>
      </a:schemeClr>
    </dgm:linClrLst>
    <dgm:effectClrLst/>
    <dgm:txLinClrLst/>
    <dgm:txFillClrLst/>
    <dgm:txEffectClrLst/>
  </dgm:styleLbl>
  <dgm:styleLbl name="bgSibTrans2D1">
    <dgm:fillClrLst meth="repeat">
      <a:schemeClr val="accent4">
        <a:tint val="60000"/>
      </a:schemeClr>
    </dgm:fillClrLst>
    <dgm:linClrLst meth="repeat">
      <a:schemeClr val="accent4">
        <a:tint val="60000"/>
      </a:schemeClr>
    </dgm:linClrLst>
    <dgm:effectClrLst/>
    <dgm:txLinClrLst/>
    <dgm:txFillClrLst/>
    <dgm:txEffectClrLst/>
  </dgm:styleLbl>
  <dgm:styleLbl name="sibTrans1D1">
    <dgm:fillClrLst meth="repeat">
      <a:schemeClr val="accent4"/>
    </dgm:fillClrLst>
    <dgm:linClrLst meth="repeat">
      <a:schemeClr val="accent4"/>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dgm:linClrLst>
    <dgm:effectClrLst/>
    <dgm:txLinClrLst/>
    <dgm:txFillClrLst/>
    <dgm:txEffectClrLst/>
  </dgm:styleLbl>
  <dgm:styleLbl name="asst1">
    <dgm:fillClrLst meth="repeat">
      <a:schemeClr val="accent4"/>
    </dgm:fillClrLst>
    <dgm:linClrLst meth="repeat">
      <a:schemeClr val="lt1"/>
    </dgm:linClrLst>
    <dgm:effectClrLst/>
    <dgm:txLinClrLst/>
    <dgm:txFillClrLst/>
    <dgm:txEffectClrLst/>
  </dgm:styleLbl>
  <dgm:styleLbl name="asst2">
    <dgm:fillClrLst meth="repeat">
      <a:schemeClr val="accent4"/>
    </dgm:fillClrLst>
    <dgm:linClrLst meth="repeat">
      <a:schemeClr val="lt1"/>
    </dgm:linClrLst>
    <dgm:effectClrLst/>
    <dgm:txLinClrLst/>
    <dgm:txFillClrLst/>
    <dgm:txEffectClrLst/>
  </dgm:styleLbl>
  <dgm:styleLbl name="asst3">
    <dgm:fillClrLst meth="repeat">
      <a:schemeClr val="accent4"/>
    </dgm:fillClrLst>
    <dgm:linClrLst meth="repeat">
      <a:schemeClr val="lt1"/>
    </dgm:linClrLst>
    <dgm:effectClrLst/>
    <dgm:txLinClrLst/>
    <dgm:txFillClrLst/>
    <dgm:txEffectClrLst/>
  </dgm:styleLbl>
  <dgm:styleLbl name="asst4">
    <dgm:fillClrLst meth="repeat">
      <a:schemeClr val="accent4"/>
    </dgm:fillClrLst>
    <dgm:linClrLst meth="repeat">
      <a:schemeClr val="lt1"/>
    </dgm:linClrLst>
    <dgm:effectClrLst/>
    <dgm:txLinClrLst/>
    <dgm:txFillClrLst/>
    <dgm:txEffectClrLst/>
  </dgm:styleLbl>
  <dgm:styleLbl name="parChTrans2D1">
    <dgm:fillClrLst meth="repeat">
      <a:schemeClr val="accent4">
        <a:tint val="60000"/>
      </a:schemeClr>
    </dgm:fillClrLst>
    <dgm:linClrLst meth="repeat">
      <a:schemeClr val="accent4">
        <a:tint val="60000"/>
      </a:schemeClr>
    </dgm:linClrLst>
    <dgm:effectClrLst/>
    <dgm:txLinClrLst/>
    <dgm:txFillClrLst meth="repeat">
      <a:schemeClr val="lt1"/>
    </dgm:txFillClrLst>
    <dgm:txEffectClrLst/>
  </dgm:styleLbl>
  <dgm:styleLbl name="parChTrans2D2">
    <dgm:fillClrLst meth="repeat">
      <a:schemeClr val="accent4"/>
    </dgm:fillClrLst>
    <dgm:linClrLst meth="repeat">
      <a:schemeClr val="accent4"/>
    </dgm:linClrLst>
    <dgm:effectClrLst/>
    <dgm:txLinClrLst/>
    <dgm:txFillClrLst meth="repeat">
      <a:schemeClr val="lt1"/>
    </dgm:txFillClrLst>
    <dgm:txEffectClrLst/>
  </dgm:styleLbl>
  <dgm:styleLbl name="parChTrans2D3">
    <dgm:fillClrLst meth="repeat">
      <a:schemeClr val="accent4"/>
    </dgm:fillClrLst>
    <dgm:linClrLst meth="repeat">
      <a:schemeClr val="accent4"/>
    </dgm:linClrLst>
    <dgm:effectClrLst/>
    <dgm:txLinClrLst/>
    <dgm:txFillClrLst meth="repeat">
      <a:schemeClr val="lt1"/>
    </dgm:txFillClrLst>
    <dgm:txEffectClrLst/>
  </dgm:styleLbl>
  <dgm:styleLbl name="parChTrans2D4">
    <dgm:fillClrLst meth="repeat">
      <a:schemeClr val="accent4"/>
    </dgm:fillClrLst>
    <dgm:linClrLst meth="repeat">
      <a:schemeClr val="accent4"/>
    </dgm:linClrLst>
    <dgm:effectClrLst/>
    <dgm:txLinClrLst/>
    <dgm:txFillClrLst meth="repeat">
      <a:schemeClr val="lt1"/>
    </dgm:txFillClrLst>
    <dgm:txEffectClrLst/>
  </dgm:styleLbl>
  <dgm:styleLbl name="parChTrans1D1">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2">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3">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parChTrans1D4">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solidFgAcc1">
    <dgm:fillClrLst meth="repeat">
      <a:schemeClr val="lt1"/>
    </dgm:fillClrLst>
    <dgm:linClrLst meth="repeat">
      <a:schemeClr val="accent4"/>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align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b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accent4"/>
    </dgm:linClrLst>
    <dgm:effectClrLst/>
    <dgm:txLinClrLst/>
    <dgm:txFillClrLst meth="repeat">
      <a:schemeClr val="dk1"/>
    </dgm:txFillClrLst>
    <dgm:txEffectClrLst/>
  </dgm:styleLbl>
  <dgm:styleLbl name="dkBgShp">
    <dgm:fillClrLst meth="repeat">
      <a:schemeClr val="accent4">
        <a:shade val="80000"/>
      </a:schemeClr>
    </dgm:fillClrLst>
    <dgm:linClrLst meth="repeat">
      <a:schemeClr val="accent4"/>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accent4_2">
  <dgm:title val=""/>
  <dgm:desc val=""/>
  <dgm:catLst>
    <dgm:cat type="accent4" pri="11200"/>
  </dgm:catLst>
  <dgm:styleLbl name="node0">
    <dgm:fillClrLst meth="repeat">
      <a:schemeClr val="accent4"/>
    </dgm:fillClrLst>
    <dgm:linClrLst meth="repeat">
      <a:schemeClr val="lt1"/>
    </dgm:linClrLst>
    <dgm:effectClrLst/>
    <dgm:txLinClrLst/>
    <dgm:txFillClrLst/>
    <dgm:txEffectClrLst/>
  </dgm:styleLbl>
  <dgm:styleLbl name="node1">
    <dgm:fillClrLst meth="repeat">
      <a:schemeClr val="accent4"/>
    </dgm:fillClrLst>
    <dgm:linClrLst meth="repeat">
      <a:schemeClr val="lt1"/>
    </dgm:linClrLst>
    <dgm:effectClrLst/>
    <dgm:txLinClrLst/>
    <dgm:txFillClrLst/>
    <dgm:txEffectClrLst/>
  </dgm:styleLbl>
  <dgm:styleLbl name="alignNode1">
    <dgm:fillClrLst meth="repeat">
      <a:schemeClr val="accent4"/>
    </dgm:fillClrLst>
    <dgm:linClrLst meth="repeat">
      <a:schemeClr val="accent4"/>
    </dgm:linClrLst>
    <dgm:effectClrLst/>
    <dgm:txLinClrLst/>
    <dgm:txFillClrLst/>
    <dgm:txEffectClrLst/>
  </dgm:styleLbl>
  <dgm:styleLbl name="lnNode1">
    <dgm:fillClrLst meth="repeat">
      <a:schemeClr val="accent4"/>
    </dgm:fillClrLst>
    <dgm:linClrLst meth="repeat">
      <a:schemeClr val="lt1"/>
    </dgm:linClrLst>
    <dgm:effectClrLst/>
    <dgm:txLinClrLst/>
    <dgm:txFillClrLst/>
    <dgm:txEffectClrLst/>
  </dgm:styleLbl>
  <dgm:styleLbl name="vennNode1">
    <dgm:fillClrLst meth="repeat">
      <a:schemeClr val="accent4">
        <a:alpha val="50000"/>
      </a:schemeClr>
    </dgm:fillClrLst>
    <dgm:linClrLst meth="repeat">
      <a:schemeClr val="lt1"/>
    </dgm:linClrLst>
    <dgm:effectClrLst/>
    <dgm:txLinClrLst/>
    <dgm:txFillClrLst/>
    <dgm:txEffectClrLst/>
  </dgm:styleLbl>
  <dgm:styleLbl name="node2">
    <dgm:fillClrLst meth="repeat">
      <a:schemeClr val="accent4"/>
    </dgm:fillClrLst>
    <dgm:linClrLst meth="repeat">
      <a:schemeClr val="lt1"/>
    </dgm:linClrLst>
    <dgm:effectClrLst/>
    <dgm:txLinClrLst/>
    <dgm:txFillClrLst/>
    <dgm:txEffectClrLst/>
  </dgm:styleLbl>
  <dgm:styleLbl name="node3">
    <dgm:fillClrLst meth="repeat">
      <a:schemeClr val="accent4"/>
    </dgm:fillClrLst>
    <dgm:linClrLst meth="repeat">
      <a:schemeClr val="lt1"/>
    </dgm:linClrLst>
    <dgm:effectClrLst/>
    <dgm:txLinClrLst/>
    <dgm:txFillClrLst/>
    <dgm:txEffectClrLst/>
  </dgm:styleLbl>
  <dgm:styleLbl name="node4">
    <dgm:fillClrLst meth="repeat">
      <a:schemeClr val="accent4"/>
    </dgm:fillClrLst>
    <dgm:linClrLst meth="repeat">
      <a:schemeClr val="lt1"/>
    </dgm:linClrLst>
    <dgm:effectClrLst/>
    <dgm:txLinClrLst/>
    <dgm:txFillClrLst/>
    <dgm:txEffectClrLst/>
  </dgm:styleLbl>
  <dgm:styleLbl name="f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4">
        <a:tint val="60000"/>
      </a:schemeClr>
    </dgm:fillClrLst>
    <dgm:linClrLst meth="repeat">
      <a:schemeClr val="accent4">
        <a:tint val="60000"/>
      </a:schemeClr>
    </dgm:linClrLst>
    <dgm:effectClrLst/>
    <dgm:txLinClrLst/>
    <dgm:txFillClrLst/>
    <dgm:txEffectClrLst/>
  </dgm:styleLbl>
  <dgm:styleLbl name="fgSibTrans2D1">
    <dgm:fillClrLst meth="repeat">
      <a:schemeClr val="accent4">
        <a:tint val="60000"/>
      </a:schemeClr>
    </dgm:fillClrLst>
    <dgm:linClrLst meth="repeat">
      <a:schemeClr val="accent4">
        <a:tint val="60000"/>
      </a:schemeClr>
    </dgm:linClrLst>
    <dgm:effectClrLst/>
    <dgm:txLinClrLst/>
    <dgm:txFillClrLst/>
    <dgm:txEffectClrLst/>
  </dgm:styleLbl>
  <dgm:styleLbl name="bgSibTrans2D1">
    <dgm:fillClrLst meth="repeat">
      <a:schemeClr val="accent4">
        <a:tint val="60000"/>
      </a:schemeClr>
    </dgm:fillClrLst>
    <dgm:linClrLst meth="repeat">
      <a:schemeClr val="accent4">
        <a:tint val="60000"/>
      </a:schemeClr>
    </dgm:linClrLst>
    <dgm:effectClrLst/>
    <dgm:txLinClrLst/>
    <dgm:txFillClrLst/>
    <dgm:txEffectClrLst/>
  </dgm:styleLbl>
  <dgm:styleLbl name="sibTrans1D1">
    <dgm:fillClrLst meth="repeat">
      <a:schemeClr val="accent4"/>
    </dgm:fillClrLst>
    <dgm:linClrLst meth="repeat">
      <a:schemeClr val="accent4"/>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dgm:linClrLst>
    <dgm:effectClrLst/>
    <dgm:txLinClrLst/>
    <dgm:txFillClrLst/>
    <dgm:txEffectClrLst/>
  </dgm:styleLbl>
  <dgm:styleLbl name="asst1">
    <dgm:fillClrLst meth="repeat">
      <a:schemeClr val="accent4"/>
    </dgm:fillClrLst>
    <dgm:linClrLst meth="repeat">
      <a:schemeClr val="lt1"/>
    </dgm:linClrLst>
    <dgm:effectClrLst/>
    <dgm:txLinClrLst/>
    <dgm:txFillClrLst/>
    <dgm:txEffectClrLst/>
  </dgm:styleLbl>
  <dgm:styleLbl name="asst2">
    <dgm:fillClrLst meth="repeat">
      <a:schemeClr val="accent4"/>
    </dgm:fillClrLst>
    <dgm:linClrLst meth="repeat">
      <a:schemeClr val="lt1"/>
    </dgm:linClrLst>
    <dgm:effectClrLst/>
    <dgm:txLinClrLst/>
    <dgm:txFillClrLst/>
    <dgm:txEffectClrLst/>
  </dgm:styleLbl>
  <dgm:styleLbl name="asst3">
    <dgm:fillClrLst meth="repeat">
      <a:schemeClr val="accent4"/>
    </dgm:fillClrLst>
    <dgm:linClrLst meth="repeat">
      <a:schemeClr val="lt1"/>
    </dgm:linClrLst>
    <dgm:effectClrLst/>
    <dgm:txLinClrLst/>
    <dgm:txFillClrLst/>
    <dgm:txEffectClrLst/>
  </dgm:styleLbl>
  <dgm:styleLbl name="asst4">
    <dgm:fillClrLst meth="repeat">
      <a:schemeClr val="accent4"/>
    </dgm:fillClrLst>
    <dgm:linClrLst meth="repeat">
      <a:schemeClr val="lt1"/>
    </dgm:linClrLst>
    <dgm:effectClrLst/>
    <dgm:txLinClrLst/>
    <dgm:txFillClrLst/>
    <dgm:txEffectClrLst/>
  </dgm:styleLbl>
  <dgm:styleLbl name="parChTrans2D1">
    <dgm:fillClrLst meth="repeat">
      <a:schemeClr val="accent4">
        <a:tint val="60000"/>
      </a:schemeClr>
    </dgm:fillClrLst>
    <dgm:linClrLst meth="repeat">
      <a:schemeClr val="accent4">
        <a:tint val="60000"/>
      </a:schemeClr>
    </dgm:linClrLst>
    <dgm:effectClrLst/>
    <dgm:txLinClrLst/>
    <dgm:txFillClrLst meth="repeat">
      <a:schemeClr val="lt1"/>
    </dgm:txFillClrLst>
    <dgm:txEffectClrLst/>
  </dgm:styleLbl>
  <dgm:styleLbl name="parChTrans2D2">
    <dgm:fillClrLst meth="repeat">
      <a:schemeClr val="accent4"/>
    </dgm:fillClrLst>
    <dgm:linClrLst meth="repeat">
      <a:schemeClr val="accent4"/>
    </dgm:linClrLst>
    <dgm:effectClrLst/>
    <dgm:txLinClrLst/>
    <dgm:txFillClrLst meth="repeat">
      <a:schemeClr val="lt1"/>
    </dgm:txFillClrLst>
    <dgm:txEffectClrLst/>
  </dgm:styleLbl>
  <dgm:styleLbl name="parChTrans2D3">
    <dgm:fillClrLst meth="repeat">
      <a:schemeClr val="accent4"/>
    </dgm:fillClrLst>
    <dgm:linClrLst meth="repeat">
      <a:schemeClr val="accent4"/>
    </dgm:linClrLst>
    <dgm:effectClrLst/>
    <dgm:txLinClrLst/>
    <dgm:txFillClrLst meth="repeat">
      <a:schemeClr val="lt1"/>
    </dgm:txFillClrLst>
    <dgm:txEffectClrLst/>
  </dgm:styleLbl>
  <dgm:styleLbl name="parChTrans2D4">
    <dgm:fillClrLst meth="repeat">
      <a:schemeClr val="accent4"/>
    </dgm:fillClrLst>
    <dgm:linClrLst meth="repeat">
      <a:schemeClr val="accent4"/>
    </dgm:linClrLst>
    <dgm:effectClrLst/>
    <dgm:txLinClrLst/>
    <dgm:txFillClrLst meth="repeat">
      <a:schemeClr val="lt1"/>
    </dgm:txFillClrLst>
    <dgm:txEffectClrLst/>
  </dgm:styleLbl>
  <dgm:styleLbl name="parChTrans1D1">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2">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3">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parChTrans1D4">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solidFgAcc1">
    <dgm:fillClrLst meth="repeat">
      <a:schemeClr val="lt1"/>
    </dgm:fillClrLst>
    <dgm:linClrLst meth="repeat">
      <a:schemeClr val="accent4"/>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align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b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accent4"/>
    </dgm:linClrLst>
    <dgm:effectClrLst/>
    <dgm:txLinClrLst/>
    <dgm:txFillClrLst meth="repeat">
      <a:schemeClr val="dk1"/>
    </dgm:txFillClrLst>
    <dgm:txEffectClrLst/>
  </dgm:styleLbl>
  <dgm:styleLbl name="dkBgShp">
    <dgm:fillClrLst meth="repeat">
      <a:schemeClr val="accent4">
        <a:shade val="80000"/>
      </a:schemeClr>
    </dgm:fillClrLst>
    <dgm:linClrLst meth="repeat">
      <a:schemeClr val="accent4"/>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accent4_2">
  <dgm:title val=""/>
  <dgm:desc val=""/>
  <dgm:catLst>
    <dgm:cat type="accent4" pri="11200"/>
  </dgm:catLst>
  <dgm:styleLbl name="node0">
    <dgm:fillClrLst meth="repeat">
      <a:schemeClr val="accent4"/>
    </dgm:fillClrLst>
    <dgm:linClrLst meth="repeat">
      <a:schemeClr val="lt1"/>
    </dgm:linClrLst>
    <dgm:effectClrLst/>
    <dgm:txLinClrLst/>
    <dgm:txFillClrLst/>
    <dgm:txEffectClrLst/>
  </dgm:styleLbl>
  <dgm:styleLbl name="node1">
    <dgm:fillClrLst meth="repeat">
      <a:schemeClr val="accent4"/>
    </dgm:fillClrLst>
    <dgm:linClrLst meth="repeat">
      <a:schemeClr val="lt1"/>
    </dgm:linClrLst>
    <dgm:effectClrLst/>
    <dgm:txLinClrLst/>
    <dgm:txFillClrLst/>
    <dgm:txEffectClrLst/>
  </dgm:styleLbl>
  <dgm:styleLbl name="alignNode1">
    <dgm:fillClrLst meth="repeat">
      <a:schemeClr val="accent4"/>
    </dgm:fillClrLst>
    <dgm:linClrLst meth="repeat">
      <a:schemeClr val="accent4"/>
    </dgm:linClrLst>
    <dgm:effectClrLst/>
    <dgm:txLinClrLst/>
    <dgm:txFillClrLst/>
    <dgm:txEffectClrLst/>
  </dgm:styleLbl>
  <dgm:styleLbl name="lnNode1">
    <dgm:fillClrLst meth="repeat">
      <a:schemeClr val="accent4"/>
    </dgm:fillClrLst>
    <dgm:linClrLst meth="repeat">
      <a:schemeClr val="lt1"/>
    </dgm:linClrLst>
    <dgm:effectClrLst/>
    <dgm:txLinClrLst/>
    <dgm:txFillClrLst/>
    <dgm:txEffectClrLst/>
  </dgm:styleLbl>
  <dgm:styleLbl name="vennNode1">
    <dgm:fillClrLst meth="repeat">
      <a:schemeClr val="accent4">
        <a:alpha val="50000"/>
      </a:schemeClr>
    </dgm:fillClrLst>
    <dgm:linClrLst meth="repeat">
      <a:schemeClr val="lt1"/>
    </dgm:linClrLst>
    <dgm:effectClrLst/>
    <dgm:txLinClrLst/>
    <dgm:txFillClrLst/>
    <dgm:txEffectClrLst/>
  </dgm:styleLbl>
  <dgm:styleLbl name="node2">
    <dgm:fillClrLst meth="repeat">
      <a:schemeClr val="accent4"/>
    </dgm:fillClrLst>
    <dgm:linClrLst meth="repeat">
      <a:schemeClr val="lt1"/>
    </dgm:linClrLst>
    <dgm:effectClrLst/>
    <dgm:txLinClrLst/>
    <dgm:txFillClrLst/>
    <dgm:txEffectClrLst/>
  </dgm:styleLbl>
  <dgm:styleLbl name="node3">
    <dgm:fillClrLst meth="repeat">
      <a:schemeClr val="accent4"/>
    </dgm:fillClrLst>
    <dgm:linClrLst meth="repeat">
      <a:schemeClr val="lt1"/>
    </dgm:linClrLst>
    <dgm:effectClrLst/>
    <dgm:txLinClrLst/>
    <dgm:txFillClrLst/>
    <dgm:txEffectClrLst/>
  </dgm:styleLbl>
  <dgm:styleLbl name="node4">
    <dgm:fillClrLst meth="repeat">
      <a:schemeClr val="accent4"/>
    </dgm:fillClrLst>
    <dgm:linClrLst meth="repeat">
      <a:schemeClr val="lt1"/>
    </dgm:linClrLst>
    <dgm:effectClrLst/>
    <dgm:txLinClrLst/>
    <dgm:txFillClrLst/>
    <dgm:txEffectClrLst/>
  </dgm:styleLbl>
  <dgm:styleLbl name="f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4">
        <a:tint val="60000"/>
      </a:schemeClr>
    </dgm:fillClrLst>
    <dgm:linClrLst meth="repeat">
      <a:schemeClr val="accent4">
        <a:tint val="60000"/>
      </a:schemeClr>
    </dgm:linClrLst>
    <dgm:effectClrLst/>
    <dgm:txLinClrLst/>
    <dgm:txFillClrLst/>
    <dgm:txEffectClrLst/>
  </dgm:styleLbl>
  <dgm:styleLbl name="fgSibTrans2D1">
    <dgm:fillClrLst meth="repeat">
      <a:schemeClr val="accent4">
        <a:tint val="60000"/>
      </a:schemeClr>
    </dgm:fillClrLst>
    <dgm:linClrLst meth="repeat">
      <a:schemeClr val="accent4">
        <a:tint val="60000"/>
      </a:schemeClr>
    </dgm:linClrLst>
    <dgm:effectClrLst/>
    <dgm:txLinClrLst/>
    <dgm:txFillClrLst/>
    <dgm:txEffectClrLst/>
  </dgm:styleLbl>
  <dgm:styleLbl name="bgSibTrans2D1">
    <dgm:fillClrLst meth="repeat">
      <a:schemeClr val="accent4">
        <a:tint val="60000"/>
      </a:schemeClr>
    </dgm:fillClrLst>
    <dgm:linClrLst meth="repeat">
      <a:schemeClr val="accent4">
        <a:tint val="60000"/>
      </a:schemeClr>
    </dgm:linClrLst>
    <dgm:effectClrLst/>
    <dgm:txLinClrLst/>
    <dgm:txFillClrLst/>
    <dgm:txEffectClrLst/>
  </dgm:styleLbl>
  <dgm:styleLbl name="sibTrans1D1">
    <dgm:fillClrLst meth="repeat">
      <a:schemeClr val="accent4"/>
    </dgm:fillClrLst>
    <dgm:linClrLst meth="repeat">
      <a:schemeClr val="accent4"/>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dgm:linClrLst>
    <dgm:effectClrLst/>
    <dgm:txLinClrLst/>
    <dgm:txFillClrLst/>
    <dgm:txEffectClrLst/>
  </dgm:styleLbl>
  <dgm:styleLbl name="asst1">
    <dgm:fillClrLst meth="repeat">
      <a:schemeClr val="accent4"/>
    </dgm:fillClrLst>
    <dgm:linClrLst meth="repeat">
      <a:schemeClr val="lt1"/>
    </dgm:linClrLst>
    <dgm:effectClrLst/>
    <dgm:txLinClrLst/>
    <dgm:txFillClrLst/>
    <dgm:txEffectClrLst/>
  </dgm:styleLbl>
  <dgm:styleLbl name="asst2">
    <dgm:fillClrLst meth="repeat">
      <a:schemeClr val="accent4"/>
    </dgm:fillClrLst>
    <dgm:linClrLst meth="repeat">
      <a:schemeClr val="lt1"/>
    </dgm:linClrLst>
    <dgm:effectClrLst/>
    <dgm:txLinClrLst/>
    <dgm:txFillClrLst/>
    <dgm:txEffectClrLst/>
  </dgm:styleLbl>
  <dgm:styleLbl name="asst3">
    <dgm:fillClrLst meth="repeat">
      <a:schemeClr val="accent4"/>
    </dgm:fillClrLst>
    <dgm:linClrLst meth="repeat">
      <a:schemeClr val="lt1"/>
    </dgm:linClrLst>
    <dgm:effectClrLst/>
    <dgm:txLinClrLst/>
    <dgm:txFillClrLst/>
    <dgm:txEffectClrLst/>
  </dgm:styleLbl>
  <dgm:styleLbl name="asst4">
    <dgm:fillClrLst meth="repeat">
      <a:schemeClr val="accent4"/>
    </dgm:fillClrLst>
    <dgm:linClrLst meth="repeat">
      <a:schemeClr val="lt1"/>
    </dgm:linClrLst>
    <dgm:effectClrLst/>
    <dgm:txLinClrLst/>
    <dgm:txFillClrLst/>
    <dgm:txEffectClrLst/>
  </dgm:styleLbl>
  <dgm:styleLbl name="parChTrans2D1">
    <dgm:fillClrLst meth="repeat">
      <a:schemeClr val="accent4">
        <a:tint val="60000"/>
      </a:schemeClr>
    </dgm:fillClrLst>
    <dgm:linClrLst meth="repeat">
      <a:schemeClr val="accent4">
        <a:tint val="60000"/>
      </a:schemeClr>
    </dgm:linClrLst>
    <dgm:effectClrLst/>
    <dgm:txLinClrLst/>
    <dgm:txFillClrLst meth="repeat">
      <a:schemeClr val="lt1"/>
    </dgm:txFillClrLst>
    <dgm:txEffectClrLst/>
  </dgm:styleLbl>
  <dgm:styleLbl name="parChTrans2D2">
    <dgm:fillClrLst meth="repeat">
      <a:schemeClr val="accent4"/>
    </dgm:fillClrLst>
    <dgm:linClrLst meth="repeat">
      <a:schemeClr val="accent4"/>
    </dgm:linClrLst>
    <dgm:effectClrLst/>
    <dgm:txLinClrLst/>
    <dgm:txFillClrLst meth="repeat">
      <a:schemeClr val="lt1"/>
    </dgm:txFillClrLst>
    <dgm:txEffectClrLst/>
  </dgm:styleLbl>
  <dgm:styleLbl name="parChTrans2D3">
    <dgm:fillClrLst meth="repeat">
      <a:schemeClr val="accent4"/>
    </dgm:fillClrLst>
    <dgm:linClrLst meth="repeat">
      <a:schemeClr val="accent4"/>
    </dgm:linClrLst>
    <dgm:effectClrLst/>
    <dgm:txLinClrLst/>
    <dgm:txFillClrLst meth="repeat">
      <a:schemeClr val="lt1"/>
    </dgm:txFillClrLst>
    <dgm:txEffectClrLst/>
  </dgm:styleLbl>
  <dgm:styleLbl name="parChTrans2D4">
    <dgm:fillClrLst meth="repeat">
      <a:schemeClr val="accent4"/>
    </dgm:fillClrLst>
    <dgm:linClrLst meth="repeat">
      <a:schemeClr val="accent4"/>
    </dgm:linClrLst>
    <dgm:effectClrLst/>
    <dgm:txLinClrLst/>
    <dgm:txFillClrLst meth="repeat">
      <a:schemeClr val="lt1"/>
    </dgm:txFillClrLst>
    <dgm:txEffectClrLst/>
  </dgm:styleLbl>
  <dgm:styleLbl name="parChTrans1D1">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2">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3">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parChTrans1D4">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solidFgAcc1">
    <dgm:fillClrLst meth="repeat">
      <a:schemeClr val="lt1"/>
    </dgm:fillClrLst>
    <dgm:linClrLst meth="repeat">
      <a:schemeClr val="accent4"/>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align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b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accent4"/>
    </dgm:linClrLst>
    <dgm:effectClrLst/>
    <dgm:txLinClrLst/>
    <dgm:txFillClrLst meth="repeat">
      <a:schemeClr val="dk1"/>
    </dgm:txFillClrLst>
    <dgm:txEffectClrLst/>
  </dgm:styleLbl>
  <dgm:styleLbl name="dkBgShp">
    <dgm:fillClrLst meth="repeat">
      <a:schemeClr val="accent4">
        <a:shade val="80000"/>
      </a:schemeClr>
    </dgm:fillClrLst>
    <dgm:linClrLst meth="repeat">
      <a:schemeClr val="accent4"/>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xml><?xml version="1.0" encoding="utf-8"?>
<dgm:colorsDef xmlns:dgm="http://schemas.openxmlformats.org/drawingml/2006/diagram" xmlns:a="http://schemas.openxmlformats.org/drawingml/2006/main" uniqueId="urn:microsoft.com/office/officeart/2005/8/colors/accent4_2">
  <dgm:title val=""/>
  <dgm:desc val=""/>
  <dgm:catLst>
    <dgm:cat type="accent4" pri="11200"/>
  </dgm:catLst>
  <dgm:styleLbl name="node0">
    <dgm:fillClrLst meth="repeat">
      <a:schemeClr val="accent4"/>
    </dgm:fillClrLst>
    <dgm:linClrLst meth="repeat">
      <a:schemeClr val="lt1"/>
    </dgm:linClrLst>
    <dgm:effectClrLst/>
    <dgm:txLinClrLst/>
    <dgm:txFillClrLst/>
    <dgm:txEffectClrLst/>
  </dgm:styleLbl>
  <dgm:styleLbl name="node1">
    <dgm:fillClrLst meth="repeat">
      <a:schemeClr val="accent4"/>
    </dgm:fillClrLst>
    <dgm:linClrLst meth="repeat">
      <a:schemeClr val="lt1"/>
    </dgm:linClrLst>
    <dgm:effectClrLst/>
    <dgm:txLinClrLst/>
    <dgm:txFillClrLst/>
    <dgm:txEffectClrLst/>
  </dgm:styleLbl>
  <dgm:styleLbl name="alignNode1">
    <dgm:fillClrLst meth="repeat">
      <a:schemeClr val="accent4"/>
    </dgm:fillClrLst>
    <dgm:linClrLst meth="repeat">
      <a:schemeClr val="accent4"/>
    </dgm:linClrLst>
    <dgm:effectClrLst/>
    <dgm:txLinClrLst/>
    <dgm:txFillClrLst/>
    <dgm:txEffectClrLst/>
  </dgm:styleLbl>
  <dgm:styleLbl name="lnNode1">
    <dgm:fillClrLst meth="repeat">
      <a:schemeClr val="accent4"/>
    </dgm:fillClrLst>
    <dgm:linClrLst meth="repeat">
      <a:schemeClr val="lt1"/>
    </dgm:linClrLst>
    <dgm:effectClrLst/>
    <dgm:txLinClrLst/>
    <dgm:txFillClrLst/>
    <dgm:txEffectClrLst/>
  </dgm:styleLbl>
  <dgm:styleLbl name="vennNode1">
    <dgm:fillClrLst meth="repeat">
      <a:schemeClr val="accent4">
        <a:alpha val="50000"/>
      </a:schemeClr>
    </dgm:fillClrLst>
    <dgm:linClrLst meth="repeat">
      <a:schemeClr val="lt1"/>
    </dgm:linClrLst>
    <dgm:effectClrLst/>
    <dgm:txLinClrLst/>
    <dgm:txFillClrLst/>
    <dgm:txEffectClrLst/>
  </dgm:styleLbl>
  <dgm:styleLbl name="node2">
    <dgm:fillClrLst meth="repeat">
      <a:schemeClr val="accent4"/>
    </dgm:fillClrLst>
    <dgm:linClrLst meth="repeat">
      <a:schemeClr val="lt1"/>
    </dgm:linClrLst>
    <dgm:effectClrLst/>
    <dgm:txLinClrLst/>
    <dgm:txFillClrLst/>
    <dgm:txEffectClrLst/>
  </dgm:styleLbl>
  <dgm:styleLbl name="node3">
    <dgm:fillClrLst meth="repeat">
      <a:schemeClr val="accent4"/>
    </dgm:fillClrLst>
    <dgm:linClrLst meth="repeat">
      <a:schemeClr val="lt1"/>
    </dgm:linClrLst>
    <dgm:effectClrLst/>
    <dgm:txLinClrLst/>
    <dgm:txFillClrLst/>
    <dgm:txEffectClrLst/>
  </dgm:styleLbl>
  <dgm:styleLbl name="node4">
    <dgm:fillClrLst meth="repeat">
      <a:schemeClr val="accent4"/>
    </dgm:fillClrLst>
    <dgm:linClrLst meth="repeat">
      <a:schemeClr val="lt1"/>
    </dgm:linClrLst>
    <dgm:effectClrLst/>
    <dgm:txLinClrLst/>
    <dgm:txFillClrLst/>
    <dgm:txEffectClrLst/>
  </dgm:styleLbl>
  <dgm:styleLbl name="f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4">
        <a:tint val="60000"/>
      </a:schemeClr>
    </dgm:fillClrLst>
    <dgm:linClrLst meth="repeat">
      <a:schemeClr val="accent4">
        <a:tint val="60000"/>
      </a:schemeClr>
    </dgm:linClrLst>
    <dgm:effectClrLst/>
    <dgm:txLinClrLst/>
    <dgm:txFillClrLst/>
    <dgm:txEffectClrLst/>
  </dgm:styleLbl>
  <dgm:styleLbl name="fgSibTrans2D1">
    <dgm:fillClrLst meth="repeat">
      <a:schemeClr val="accent4">
        <a:tint val="60000"/>
      </a:schemeClr>
    </dgm:fillClrLst>
    <dgm:linClrLst meth="repeat">
      <a:schemeClr val="accent4">
        <a:tint val="60000"/>
      </a:schemeClr>
    </dgm:linClrLst>
    <dgm:effectClrLst/>
    <dgm:txLinClrLst/>
    <dgm:txFillClrLst/>
    <dgm:txEffectClrLst/>
  </dgm:styleLbl>
  <dgm:styleLbl name="bgSibTrans2D1">
    <dgm:fillClrLst meth="repeat">
      <a:schemeClr val="accent4">
        <a:tint val="60000"/>
      </a:schemeClr>
    </dgm:fillClrLst>
    <dgm:linClrLst meth="repeat">
      <a:schemeClr val="accent4">
        <a:tint val="60000"/>
      </a:schemeClr>
    </dgm:linClrLst>
    <dgm:effectClrLst/>
    <dgm:txLinClrLst/>
    <dgm:txFillClrLst/>
    <dgm:txEffectClrLst/>
  </dgm:styleLbl>
  <dgm:styleLbl name="sibTrans1D1">
    <dgm:fillClrLst meth="repeat">
      <a:schemeClr val="accent4"/>
    </dgm:fillClrLst>
    <dgm:linClrLst meth="repeat">
      <a:schemeClr val="accent4"/>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dgm:linClrLst>
    <dgm:effectClrLst/>
    <dgm:txLinClrLst/>
    <dgm:txFillClrLst/>
    <dgm:txEffectClrLst/>
  </dgm:styleLbl>
  <dgm:styleLbl name="asst1">
    <dgm:fillClrLst meth="repeat">
      <a:schemeClr val="accent4"/>
    </dgm:fillClrLst>
    <dgm:linClrLst meth="repeat">
      <a:schemeClr val="lt1"/>
    </dgm:linClrLst>
    <dgm:effectClrLst/>
    <dgm:txLinClrLst/>
    <dgm:txFillClrLst/>
    <dgm:txEffectClrLst/>
  </dgm:styleLbl>
  <dgm:styleLbl name="asst2">
    <dgm:fillClrLst meth="repeat">
      <a:schemeClr val="accent4"/>
    </dgm:fillClrLst>
    <dgm:linClrLst meth="repeat">
      <a:schemeClr val="lt1"/>
    </dgm:linClrLst>
    <dgm:effectClrLst/>
    <dgm:txLinClrLst/>
    <dgm:txFillClrLst/>
    <dgm:txEffectClrLst/>
  </dgm:styleLbl>
  <dgm:styleLbl name="asst3">
    <dgm:fillClrLst meth="repeat">
      <a:schemeClr val="accent4"/>
    </dgm:fillClrLst>
    <dgm:linClrLst meth="repeat">
      <a:schemeClr val="lt1"/>
    </dgm:linClrLst>
    <dgm:effectClrLst/>
    <dgm:txLinClrLst/>
    <dgm:txFillClrLst/>
    <dgm:txEffectClrLst/>
  </dgm:styleLbl>
  <dgm:styleLbl name="asst4">
    <dgm:fillClrLst meth="repeat">
      <a:schemeClr val="accent4"/>
    </dgm:fillClrLst>
    <dgm:linClrLst meth="repeat">
      <a:schemeClr val="lt1"/>
    </dgm:linClrLst>
    <dgm:effectClrLst/>
    <dgm:txLinClrLst/>
    <dgm:txFillClrLst/>
    <dgm:txEffectClrLst/>
  </dgm:styleLbl>
  <dgm:styleLbl name="parChTrans2D1">
    <dgm:fillClrLst meth="repeat">
      <a:schemeClr val="accent4">
        <a:tint val="60000"/>
      </a:schemeClr>
    </dgm:fillClrLst>
    <dgm:linClrLst meth="repeat">
      <a:schemeClr val="accent4">
        <a:tint val="60000"/>
      </a:schemeClr>
    </dgm:linClrLst>
    <dgm:effectClrLst/>
    <dgm:txLinClrLst/>
    <dgm:txFillClrLst meth="repeat">
      <a:schemeClr val="lt1"/>
    </dgm:txFillClrLst>
    <dgm:txEffectClrLst/>
  </dgm:styleLbl>
  <dgm:styleLbl name="parChTrans2D2">
    <dgm:fillClrLst meth="repeat">
      <a:schemeClr val="accent4"/>
    </dgm:fillClrLst>
    <dgm:linClrLst meth="repeat">
      <a:schemeClr val="accent4"/>
    </dgm:linClrLst>
    <dgm:effectClrLst/>
    <dgm:txLinClrLst/>
    <dgm:txFillClrLst meth="repeat">
      <a:schemeClr val="lt1"/>
    </dgm:txFillClrLst>
    <dgm:txEffectClrLst/>
  </dgm:styleLbl>
  <dgm:styleLbl name="parChTrans2D3">
    <dgm:fillClrLst meth="repeat">
      <a:schemeClr val="accent4"/>
    </dgm:fillClrLst>
    <dgm:linClrLst meth="repeat">
      <a:schemeClr val="accent4"/>
    </dgm:linClrLst>
    <dgm:effectClrLst/>
    <dgm:txLinClrLst/>
    <dgm:txFillClrLst meth="repeat">
      <a:schemeClr val="lt1"/>
    </dgm:txFillClrLst>
    <dgm:txEffectClrLst/>
  </dgm:styleLbl>
  <dgm:styleLbl name="parChTrans2D4">
    <dgm:fillClrLst meth="repeat">
      <a:schemeClr val="accent4"/>
    </dgm:fillClrLst>
    <dgm:linClrLst meth="repeat">
      <a:schemeClr val="accent4"/>
    </dgm:linClrLst>
    <dgm:effectClrLst/>
    <dgm:txLinClrLst/>
    <dgm:txFillClrLst meth="repeat">
      <a:schemeClr val="lt1"/>
    </dgm:txFillClrLst>
    <dgm:txEffectClrLst/>
  </dgm:styleLbl>
  <dgm:styleLbl name="parChTrans1D1">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2">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3">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parChTrans1D4">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solidFgAcc1">
    <dgm:fillClrLst meth="repeat">
      <a:schemeClr val="lt1"/>
    </dgm:fillClrLst>
    <dgm:linClrLst meth="repeat">
      <a:schemeClr val="accent4"/>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align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b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accent4"/>
    </dgm:linClrLst>
    <dgm:effectClrLst/>
    <dgm:txLinClrLst/>
    <dgm:txFillClrLst meth="repeat">
      <a:schemeClr val="dk1"/>
    </dgm:txFillClrLst>
    <dgm:txEffectClrLst/>
  </dgm:styleLbl>
  <dgm:styleLbl name="dkBgShp">
    <dgm:fillClrLst meth="repeat">
      <a:schemeClr val="accent4">
        <a:shade val="80000"/>
      </a:schemeClr>
    </dgm:fillClrLst>
    <dgm:linClrLst meth="repeat">
      <a:schemeClr val="accent4"/>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6.xml><?xml version="1.0" encoding="utf-8"?>
<dgm:colorsDef xmlns:dgm="http://schemas.openxmlformats.org/drawingml/2006/diagram" xmlns:a="http://schemas.openxmlformats.org/drawingml/2006/main" uniqueId="urn:microsoft.com/office/officeart/2005/8/colors/accent4_2">
  <dgm:title val=""/>
  <dgm:desc val=""/>
  <dgm:catLst>
    <dgm:cat type="accent4" pri="11200"/>
  </dgm:catLst>
  <dgm:styleLbl name="node0">
    <dgm:fillClrLst meth="repeat">
      <a:schemeClr val="accent4"/>
    </dgm:fillClrLst>
    <dgm:linClrLst meth="repeat">
      <a:schemeClr val="lt1"/>
    </dgm:linClrLst>
    <dgm:effectClrLst/>
    <dgm:txLinClrLst/>
    <dgm:txFillClrLst/>
    <dgm:txEffectClrLst/>
  </dgm:styleLbl>
  <dgm:styleLbl name="node1">
    <dgm:fillClrLst meth="repeat">
      <a:schemeClr val="accent4"/>
    </dgm:fillClrLst>
    <dgm:linClrLst meth="repeat">
      <a:schemeClr val="lt1"/>
    </dgm:linClrLst>
    <dgm:effectClrLst/>
    <dgm:txLinClrLst/>
    <dgm:txFillClrLst/>
    <dgm:txEffectClrLst/>
  </dgm:styleLbl>
  <dgm:styleLbl name="alignNode1">
    <dgm:fillClrLst meth="repeat">
      <a:schemeClr val="accent4"/>
    </dgm:fillClrLst>
    <dgm:linClrLst meth="repeat">
      <a:schemeClr val="accent4"/>
    </dgm:linClrLst>
    <dgm:effectClrLst/>
    <dgm:txLinClrLst/>
    <dgm:txFillClrLst/>
    <dgm:txEffectClrLst/>
  </dgm:styleLbl>
  <dgm:styleLbl name="lnNode1">
    <dgm:fillClrLst meth="repeat">
      <a:schemeClr val="accent4"/>
    </dgm:fillClrLst>
    <dgm:linClrLst meth="repeat">
      <a:schemeClr val="lt1"/>
    </dgm:linClrLst>
    <dgm:effectClrLst/>
    <dgm:txLinClrLst/>
    <dgm:txFillClrLst/>
    <dgm:txEffectClrLst/>
  </dgm:styleLbl>
  <dgm:styleLbl name="vennNode1">
    <dgm:fillClrLst meth="repeat">
      <a:schemeClr val="accent4">
        <a:alpha val="50000"/>
      </a:schemeClr>
    </dgm:fillClrLst>
    <dgm:linClrLst meth="repeat">
      <a:schemeClr val="lt1"/>
    </dgm:linClrLst>
    <dgm:effectClrLst/>
    <dgm:txLinClrLst/>
    <dgm:txFillClrLst/>
    <dgm:txEffectClrLst/>
  </dgm:styleLbl>
  <dgm:styleLbl name="node2">
    <dgm:fillClrLst meth="repeat">
      <a:schemeClr val="accent4"/>
    </dgm:fillClrLst>
    <dgm:linClrLst meth="repeat">
      <a:schemeClr val="lt1"/>
    </dgm:linClrLst>
    <dgm:effectClrLst/>
    <dgm:txLinClrLst/>
    <dgm:txFillClrLst/>
    <dgm:txEffectClrLst/>
  </dgm:styleLbl>
  <dgm:styleLbl name="node3">
    <dgm:fillClrLst meth="repeat">
      <a:schemeClr val="accent4"/>
    </dgm:fillClrLst>
    <dgm:linClrLst meth="repeat">
      <a:schemeClr val="lt1"/>
    </dgm:linClrLst>
    <dgm:effectClrLst/>
    <dgm:txLinClrLst/>
    <dgm:txFillClrLst/>
    <dgm:txEffectClrLst/>
  </dgm:styleLbl>
  <dgm:styleLbl name="node4">
    <dgm:fillClrLst meth="repeat">
      <a:schemeClr val="accent4"/>
    </dgm:fillClrLst>
    <dgm:linClrLst meth="repeat">
      <a:schemeClr val="lt1"/>
    </dgm:linClrLst>
    <dgm:effectClrLst/>
    <dgm:txLinClrLst/>
    <dgm:txFillClrLst/>
    <dgm:txEffectClrLst/>
  </dgm:styleLbl>
  <dgm:styleLbl name="f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4">
        <a:tint val="60000"/>
      </a:schemeClr>
    </dgm:fillClrLst>
    <dgm:linClrLst meth="repeat">
      <a:schemeClr val="accent4">
        <a:tint val="60000"/>
      </a:schemeClr>
    </dgm:linClrLst>
    <dgm:effectClrLst/>
    <dgm:txLinClrLst/>
    <dgm:txFillClrLst/>
    <dgm:txEffectClrLst/>
  </dgm:styleLbl>
  <dgm:styleLbl name="fgSibTrans2D1">
    <dgm:fillClrLst meth="repeat">
      <a:schemeClr val="accent4">
        <a:tint val="60000"/>
      </a:schemeClr>
    </dgm:fillClrLst>
    <dgm:linClrLst meth="repeat">
      <a:schemeClr val="accent4">
        <a:tint val="60000"/>
      </a:schemeClr>
    </dgm:linClrLst>
    <dgm:effectClrLst/>
    <dgm:txLinClrLst/>
    <dgm:txFillClrLst/>
    <dgm:txEffectClrLst/>
  </dgm:styleLbl>
  <dgm:styleLbl name="bgSibTrans2D1">
    <dgm:fillClrLst meth="repeat">
      <a:schemeClr val="accent4">
        <a:tint val="60000"/>
      </a:schemeClr>
    </dgm:fillClrLst>
    <dgm:linClrLst meth="repeat">
      <a:schemeClr val="accent4">
        <a:tint val="60000"/>
      </a:schemeClr>
    </dgm:linClrLst>
    <dgm:effectClrLst/>
    <dgm:txLinClrLst/>
    <dgm:txFillClrLst/>
    <dgm:txEffectClrLst/>
  </dgm:styleLbl>
  <dgm:styleLbl name="sibTrans1D1">
    <dgm:fillClrLst meth="repeat">
      <a:schemeClr val="accent4"/>
    </dgm:fillClrLst>
    <dgm:linClrLst meth="repeat">
      <a:schemeClr val="accent4"/>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dgm:linClrLst>
    <dgm:effectClrLst/>
    <dgm:txLinClrLst/>
    <dgm:txFillClrLst/>
    <dgm:txEffectClrLst/>
  </dgm:styleLbl>
  <dgm:styleLbl name="asst1">
    <dgm:fillClrLst meth="repeat">
      <a:schemeClr val="accent4"/>
    </dgm:fillClrLst>
    <dgm:linClrLst meth="repeat">
      <a:schemeClr val="lt1"/>
    </dgm:linClrLst>
    <dgm:effectClrLst/>
    <dgm:txLinClrLst/>
    <dgm:txFillClrLst/>
    <dgm:txEffectClrLst/>
  </dgm:styleLbl>
  <dgm:styleLbl name="asst2">
    <dgm:fillClrLst meth="repeat">
      <a:schemeClr val="accent4"/>
    </dgm:fillClrLst>
    <dgm:linClrLst meth="repeat">
      <a:schemeClr val="lt1"/>
    </dgm:linClrLst>
    <dgm:effectClrLst/>
    <dgm:txLinClrLst/>
    <dgm:txFillClrLst/>
    <dgm:txEffectClrLst/>
  </dgm:styleLbl>
  <dgm:styleLbl name="asst3">
    <dgm:fillClrLst meth="repeat">
      <a:schemeClr val="accent4"/>
    </dgm:fillClrLst>
    <dgm:linClrLst meth="repeat">
      <a:schemeClr val="lt1"/>
    </dgm:linClrLst>
    <dgm:effectClrLst/>
    <dgm:txLinClrLst/>
    <dgm:txFillClrLst/>
    <dgm:txEffectClrLst/>
  </dgm:styleLbl>
  <dgm:styleLbl name="asst4">
    <dgm:fillClrLst meth="repeat">
      <a:schemeClr val="accent4"/>
    </dgm:fillClrLst>
    <dgm:linClrLst meth="repeat">
      <a:schemeClr val="lt1"/>
    </dgm:linClrLst>
    <dgm:effectClrLst/>
    <dgm:txLinClrLst/>
    <dgm:txFillClrLst/>
    <dgm:txEffectClrLst/>
  </dgm:styleLbl>
  <dgm:styleLbl name="parChTrans2D1">
    <dgm:fillClrLst meth="repeat">
      <a:schemeClr val="accent4">
        <a:tint val="60000"/>
      </a:schemeClr>
    </dgm:fillClrLst>
    <dgm:linClrLst meth="repeat">
      <a:schemeClr val="accent4">
        <a:tint val="60000"/>
      </a:schemeClr>
    </dgm:linClrLst>
    <dgm:effectClrLst/>
    <dgm:txLinClrLst/>
    <dgm:txFillClrLst meth="repeat">
      <a:schemeClr val="lt1"/>
    </dgm:txFillClrLst>
    <dgm:txEffectClrLst/>
  </dgm:styleLbl>
  <dgm:styleLbl name="parChTrans2D2">
    <dgm:fillClrLst meth="repeat">
      <a:schemeClr val="accent4"/>
    </dgm:fillClrLst>
    <dgm:linClrLst meth="repeat">
      <a:schemeClr val="accent4"/>
    </dgm:linClrLst>
    <dgm:effectClrLst/>
    <dgm:txLinClrLst/>
    <dgm:txFillClrLst meth="repeat">
      <a:schemeClr val="lt1"/>
    </dgm:txFillClrLst>
    <dgm:txEffectClrLst/>
  </dgm:styleLbl>
  <dgm:styleLbl name="parChTrans2D3">
    <dgm:fillClrLst meth="repeat">
      <a:schemeClr val="accent4"/>
    </dgm:fillClrLst>
    <dgm:linClrLst meth="repeat">
      <a:schemeClr val="accent4"/>
    </dgm:linClrLst>
    <dgm:effectClrLst/>
    <dgm:txLinClrLst/>
    <dgm:txFillClrLst meth="repeat">
      <a:schemeClr val="lt1"/>
    </dgm:txFillClrLst>
    <dgm:txEffectClrLst/>
  </dgm:styleLbl>
  <dgm:styleLbl name="parChTrans2D4">
    <dgm:fillClrLst meth="repeat">
      <a:schemeClr val="accent4"/>
    </dgm:fillClrLst>
    <dgm:linClrLst meth="repeat">
      <a:schemeClr val="accent4"/>
    </dgm:linClrLst>
    <dgm:effectClrLst/>
    <dgm:txLinClrLst/>
    <dgm:txFillClrLst meth="repeat">
      <a:schemeClr val="lt1"/>
    </dgm:txFillClrLst>
    <dgm:txEffectClrLst/>
  </dgm:styleLbl>
  <dgm:styleLbl name="parChTrans1D1">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2">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3">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parChTrans1D4">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solidFgAcc1">
    <dgm:fillClrLst meth="repeat">
      <a:schemeClr val="lt1"/>
    </dgm:fillClrLst>
    <dgm:linClrLst meth="repeat">
      <a:schemeClr val="accent4"/>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align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b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accent4"/>
    </dgm:linClrLst>
    <dgm:effectClrLst/>
    <dgm:txLinClrLst/>
    <dgm:txFillClrLst meth="repeat">
      <a:schemeClr val="dk1"/>
    </dgm:txFillClrLst>
    <dgm:txEffectClrLst/>
  </dgm:styleLbl>
  <dgm:styleLbl name="dkBgShp">
    <dgm:fillClrLst meth="repeat">
      <a:schemeClr val="accent4">
        <a:shade val="80000"/>
      </a:schemeClr>
    </dgm:fillClrLst>
    <dgm:linClrLst meth="repeat">
      <a:schemeClr val="accent4"/>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7.xml><?xml version="1.0" encoding="utf-8"?>
<dgm:colorsDef xmlns:dgm="http://schemas.openxmlformats.org/drawingml/2006/diagram" xmlns:a="http://schemas.openxmlformats.org/drawingml/2006/main" uniqueId="urn:microsoft.com/office/officeart/2005/8/colors/accent4_2">
  <dgm:title val=""/>
  <dgm:desc val=""/>
  <dgm:catLst>
    <dgm:cat type="accent4" pri="11200"/>
  </dgm:catLst>
  <dgm:styleLbl name="node0">
    <dgm:fillClrLst meth="repeat">
      <a:schemeClr val="accent4"/>
    </dgm:fillClrLst>
    <dgm:linClrLst meth="repeat">
      <a:schemeClr val="lt1"/>
    </dgm:linClrLst>
    <dgm:effectClrLst/>
    <dgm:txLinClrLst/>
    <dgm:txFillClrLst/>
    <dgm:txEffectClrLst/>
  </dgm:styleLbl>
  <dgm:styleLbl name="node1">
    <dgm:fillClrLst meth="repeat">
      <a:schemeClr val="accent4"/>
    </dgm:fillClrLst>
    <dgm:linClrLst meth="repeat">
      <a:schemeClr val="lt1"/>
    </dgm:linClrLst>
    <dgm:effectClrLst/>
    <dgm:txLinClrLst/>
    <dgm:txFillClrLst/>
    <dgm:txEffectClrLst/>
  </dgm:styleLbl>
  <dgm:styleLbl name="alignNode1">
    <dgm:fillClrLst meth="repeat">
      <a:schemeClr val="accent4"/>
    </dgm:fillClrLst>
    <dgm:linClrLst meth="repeat">
      <a:schemeClr val="accent4"/>
    </dgm:linClrLst>
    <dgm:effectClrLst/>
    <dgm:txLinClrLst/>
    <dgm:txFillClrLst/>
    <dgm:txEffectClrLst/>
  </dgm:styleLbl>
  <dgm:styleLbl name="lnNode1">
    <dgm:fillClrLst meth="repeat">
      <a:schemeClr val="accent4"/>
    </dgm:fillClrLst>
    <dgm:linClrLst meth="repeat">
      <a:schemeClr val="lt1"/>
    </dgm:linClrLst>
    <dgm:effectClrLst/>
    <dgm:txLinClrLst/>
    <dgm:txFillClrLst/>
    <dgm:txEffectClrLst/>
  </dgm:styleLbl>
  <dgm:styleLbl name="vennNode1">
    <dgm:fillClrLst meth="repeat">
      <a:schemeClr val="accent4">
        <a:alpha val="50000"/>
      </a:schemeClr>
    </dgm:fillClrLst>
    <dgm:linClrLst meth="repeat">
      <a:schemeClr val="lt1"/>
    </dgm:linClrLst>
    <dgm:effectClrLst/>
    <dgm:txLinClrLst/>
    <dgm:txFillClrLst/>
    <dgm:txEffectClrLst/>
  </dgm:styleLbl>
  <dgm:styleLbl name="node2">
    <dgm:fillClrLst meth="repeat">
      <a:schemeClr val="accent4"/>
    </dgm:fillClrLst>
    <dgm:linClrLst meth="repeat">
      <a:schemeClr val="lt1"/>
    </dgm:linClrLst>
    <dgm:effectClrLst/>
    <dgm:txLinClrLst/>
    <dgm:txFillClrLst/>
    <dgm:txEffectClrLst/>
  </dgm:styleLbl>
  <dgm:styleLbl name="node3">
    <dgm:fillClrLst meth="repeat">
      <a:schemeClr val="accent4"/>
    </dgm:fillClrLst>
    <dgm:linClrLst meth="repeat">
      <a:schemeClr val="lt1"/>
    </dgm:linClrLst>
    <dgm:effectClrLst/>
    <dgm:txLinClrLst/>
    <dgm:txFillClrLst/>
    <dgm:txEffectClrLst/>
  </dgm:styleLbl>
  <dgm:styleLbl name="node4">
    <dgm:fillClrLst meth="repeat">
      <a:schemeClr val="accent4"/>
    </dgm:fillClrLst>
    <dgm:linClrLst meth="repeat">
      <a:schemeClr val="lt1"/>
    </dgm:linClrLst>
    <dgm:effectClrLst/>
    <dgm:txLinClrLst/>
    <dgm:txFillClrLst/>
    <dgm:txEffectClrLst/>
  </dgm:styleLbl>
  <dgm:styleLbl name="f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4">
        <a:tint val="60000"/>
      </a:schemeClr>
    </dgm:fillClrLst>
    <dgm:linClrLst meth="repeat">
      <a:schemeClr val="accent4">
        <a:tint val="60000"/>
      </a:schemeClr>
    </dgm:linClrLst>
    <dgm:effectClrLst/>
    <dgm:txLinClrLst/>
    <dgm:txFillClrLst/>
    <dgm:txEffectClrLst/>
  </dgm:styleLbl>
  <dgm:styleLbl name="fgSibTrans2D1">
    <dgm:fillClrLst meth="repeat">
      <a:schemeClr val="accent4">
        <a:tint val="60000"/>
      </a:schemeClr>
    </dgm:fillClrLst>
    <dgm:linClrLst meth="repeat">
      <a:schemeClr val="accent4">
        <a:tint val="60000"/>
      </a:schemeClr>
    </dgm:linClrLst>
    <dgm:effectClrLst/>
    <dgm:txLinClrLst/>
    <dgm:txFillClrLst/>
    <dgm:txEffectClrLst/>
  </dgm:styleLbl>
  <dgm:styleLbl name="bgSibTrans2D1">
    <dgm:fillClrLst meth="repeat">
      <a:schemeClr val="accent4">
        <a:tint val="60000"/>
      </a:schemeClr>
    </dgm:fillClrLst>
    <dgm:linClrLst meth="repeat">
      <a:schemeClr val="accent4">
        <a:tint val="60000"/>
      </a:schemeClr>
    </dgm:linClrLst>
    <dgm:effectClrLst/>
    <dgm:txLinClrLst/>
    <dgm:txFillClrLst/>
    <dgm:txEffectClrLst/>
  </dgm:styleLbl>
  <dgm:styleLbl name="sibTrans1D1">
    <dgm:fillClrLst meth="repeat">
      <a:schemeClr val="accent4"/>
    </dgm:fillClrLst>
    <dgm:linClrLst meth="repeat">
      <a:schemeClr val="accent4"/>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dgm:linClrLst>
    <dgm:effectClrLst/>
    <dgm:txLinClrLst/>
    <dgm:txFillClrLst/>
    <dgm:txEffectClrLst/>
  </dgm:styleLbl>
  <dgm:styleLbl name="asst1">
    <dgm:fillClrLst meth="repeat">
      <a:schemeClr val="accent4"/>
    </dgm:fillClrLst>
    <dgm:linClrLst meth="repeat">
      <a:schemeClr val="lt1"/>
    </dgm:linClrLst>
    <dgm:effectClrLst/>
    <dgm:txLinClrLst/>
    <dgm:txFillClrLst/>
    <dgm:txEffectClrLst/>
  </dgm:styleLbl>
  <dgm:styleLbl name="asst2">
    <dgm:fillClrLst meth="repeat">
      <a:schemeClr val="accent4"/>
    </dgm:fillClrLst>
    <dgm:linClrLst meth="repeat">
      <a:schemeClr val="lt1"/>
    </dgm:linClrLst>
    <dgm:effectClrLst/>
    <dgm:txLinClrLst/>
    <dgm:txFillClrLst/>
    <dgm:txEffectClrLst/>
  </dgm:styleLbl>
  <dgm:styleLbl name="asst3">
    <dgm:fillClrLst meth="repeat">
      <a:schemeClr val="accent4"/>
    </dgm:fillClrLst>
    <dgm:linClrLst meth="repeat">
      <a:schemeClr val="lt1"/>
    </dgm:linClrLst>
    <dgm:effectClrLst/>
    <dgm:txLinClrLst/>
    <dgm:txFillClrLst/>
    <dgm:txEffectClrLst/>
  </dgm:styleLbl>
  <dgm:styleLbl name="asst4">
    <dgm:fillClrLst meth="repeat">
      <a:schemeClr val="accent4"/>
    </dgm:fillClrLst>
    <dgm:linClrLst meth="repeat">
      <a:schemeClr val="lt1"/>
    </dgm:linClrLst>
    <dgm:effectClrLst/>
    <dgm:txLinClrLst/>
    <dgm:txFillClrLst/>
    <dgm:txEffectClrLst/>
  </dgm:styleLbl>
  <dgm:styleLbl name="parChTrans2D1">
    <dgm:fillClrLst meth="repeat">
      <a:schemeClr val="accent4">
        <a:tint val="60000"/>
      </a:schemeClr>
    </dgm:fillClrLst>
    <dgm:linClrLst meth="repeat">
      <a:schemeClr val="accent4">
        <a:tint val="60000"/>
      </a:schemeClr>
    </dgm:linClrLst>
    <dgm:effectClrLst/>
    <dgm:txLinClrLst/>
    <dgm:txFillClrLst meth="repeat">
      <a:schemeClr val="lt1"/>
    </dgm:txFillClrLst>
    <dgm:txEffectClrLst/>
  </dgm:styleLbl>
  <dgm:styleLbl name="parChTrans2D2">
    <dgm:fillClrLst meth="repeat">
      <a:schemeClr val="accent4"/>
    </dgm:fillClrLst>
    <dgm:linClrLst meth="repeat">
      <a:schemeClr val="accent4"/>
    </dgm:linClrLst>
    <dgm:effectClrLst/>
    <dgm:txLinClrLst/>
    <dgm:txFillClrLst meth="repeat">
      <a:schemeClr val="lt1"/>
    </dgm:txFillClrLst>
    <dgm:txEffectClrLst/>
  </dgm:styleLbl>
  <dgm:styleLbl name="parChTrans2D3">
    <dgm:fillClrLst meth="repeat">
      <a:schemeClr val="accent4"/>
    </dgm:fillClrLst>
    <dgm:linClrLst meth="repeat">
      <a:schemeClr val="accent4"/>
    </dgm:linClrLst>
    <dgm:effectClrLst/>
    <dgm:txLinClrLst/>
    <dgm:txFillClrLst meth="repeat">
      <a:schemeClr val="lt1"/>
    </dgm:txFillClrLst>
    <dgm:txEffectClrLst/>
  </dgm:styleLbl>
  <dgm:styleLbl name="parChTrans2D4">
    <dgm:fillClrLst meth="repeat">
      <a:schemeClr val="accent4"/>
    </dgm:fillClrLst>
    <dgm:linClrLst meth="repeat">
      <a:schemeClr val="accent4"/>
    </dgm:linClrLst>
    <dgm:effectClrLst/>
    <dgm:txLinClrLst/>
    <dgm:txFillClrLst meth="repeat">
      <a:schemeClr val="lt1"/>
    </dgm:txFillClrLst>
    <dgm:txEffectClrLst/>
  </dgm:styleLbl>
  <dgm:styleLbl name="parChTrans1D1">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2">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3">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parChTrans1D4">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solidFgAcc1">
    <dgm:fillClrLst meth="repeat">
      <a:schemeClr val="lt1"/>
    </dgm:fillClrLst>
    <dgm:linClrLst meth="repeat">
      <a:schemeClr val="accent4"/>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align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b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accent4"/>
    </dgm:linClrLst>
    <dgm:effectClrLst/>
    <dgm:txLinClrLst/>
    <dgm:txFillClrLst meth="repeat">
      <a:schemeClr val="dk1"/>
    </dgm:txFillClrLst>
    <dgm:txEffectClrLst/>
  </dgm:styleLbl>
  <dgm:styleLbl name="dkBgShp">
    <dgm:fillClrLst meth="repeat">
      <a:schemeClr val="accent4">
        <a:shade val="80000"/>
      </a:schemeClr>
    </dgm:fillClrLst>
    <dgm:linClrLst meth="repeat">
      <a:schemeClr val="accent4"/>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8.xml><?xml version="1.0" encoding="utf-8"?>
<dgm:colorsDef xmlns:dgm="http://schemas.openxmlformats.org/drawingml/2006/diagram" xmlns:a="http://schemas.openxmlformats.org/drawingml/2006/main" uniqueId="urn:microsoft.com/office/officeart/2005/8/colors/accent4_2">
  <dgm:title val=""/>
  <dgm:desc val=""/>
  <dgm:catLst>
    <dgm:cat type="accent4" pri="11200"/>
  </dgm:catLst>
  <dgm:styleLbl name="node0">
    <dgm:fillClrLst meth="repeat">
      <a:schemeClr val="accent4"/>
    </dgm:fillClrLst>
    <dgm:linClrLst meth="repeat">
      <a:schemeClr val="lt1"/>
    </dgm:linClrLst>
    <dgm:effectClrLst/>
    <dgm:txLinClrLst/>
    <dgm:txFillClrLst/>
    <dgm:txEffectClrLst/>
  </dgm:styleLbl>
  <dgm:styleLbl name="node1">
    <dgm:fillClrLst meth="repeat">
      <a:schemeClr val="accent4"/>
    </dgm:fillClrLst>
    <dgm:linClrLst meth="repeat">
      <a:schemeClr val="lt1"/>
    </dgm:linClrLst>
    <dgm:effectClrLst/>
    <dgm:txLinClrLst/>
    <dgm:txFillClrLst/>
    <dgm:txEffectClrLst/>
  </dgm:styleLbl>
  <dgm:styleLbl name="alignNode1">
    <dgm:fillClrLst meth="repeat">
      <a:schemeClr val="accent4"/>
    </dgm:fillClrLst>
    <dgm:linClrLst meth="repeat">
      <a:schemeClr val="accent4"/>
    </dgm:linClrLst>
    <dgm:effectClrLst/>
    <dgm:txLinClrLst/>
    <dgm:txFillClrLst/>
    <dgm:txEffectClrLst/>
  </dgm:styleLbl>
  <dgm:styleLbl name="lnNode1">
    <dgm:fillClrLst meth="repeat">
      <a:schemeClr val="accent4"/>
    </dgm:fillClrLst>
    <dgm:linClrLst meth="repeat">
      <a:schemeClr val="lt1"/>
    </dgm:linClrLst>
    <dgm:effectClrLst/>
    <dgm:txLinClrLst/>
    <dgm:txFillClrLst/>
    <dgm:txEffectClrLst/>
  </dgm:styleLbl>
  <dgm:styleLbl name="vennNode1">
    <dgm:fillClrLst meth="repeat">
      <a:schemeClr val="accent4">
        <a:alpha val="50000"/>
      </a:schemeClr>
    </dgm:fillClrLst>
    <dgm:linClrLst meth="repeat">
      <a:schemeClr val="lt1"/>
    </dgm:linClrLst>
    <dgm:effectClrLst/>
    <dgm:txLinClrLst/>
    <dgm:txFillClrLst/>
    <dgm:txEffectClrLst/>
  </dgm:styleLbl>
  <dgm:styleLbl name="node2">
    <dgm:fillClrLst meth="repeat">
      <a:schemeClr val="accent4"/>
    </dgm:fillClrLst>
    <dgm:linClrLst meth="repeat">
      <a:schemeClr val="lt1"/>
    </dgm:linClrLst>
    <dgm:effectClrLst/>
    <dgm:txLinClrLst/>
    <dgm:txFillClrLst/>
    <dgm:txEffectClrLst/>
  </dgm:styleLbl>
  <dgm:styleLbl name="node3">
    <dgm:fillClrLst meth="repeat">
      <a:schemeClr val="accent4"/>
    </dgm:fillClrLst>
    <dgm:linClrLst meth="repeat">
      <a:schemeClr val="lt1"/>
    </dgm:linClrLst>
    <dgm:effectClrLst/>
    <dgm:txLinClrLst/>
    <dgm:txFillClrLst/>
    <dgm:txEffectClrLst/>
  </dgm:styleLbl>
  <dgm:styleLbl name="node4">
    <dgm:fillClrLst meth="repeat">
      <a:schemeClr val="accent4"/>
    </dgm:fillClrLst>
    <dgm:linClrLst meth="repeat">
      <a:schemeClr val="lt1"/>
    </dgm:linClrLst>
    <dgm:effectClrLst/>
    <dgm:txLinClrLst/>
    <dgm:txFillClrLst/>
    <dgm:txEffectClrLst/>
  </dgm:styleLbl>
  <dgm:styleLbl name="f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4">
        <a:tint val="60000"/>
      </a:schemeClr>
    </dgm:fillClrLst>
    <dgm:linClrLst meth="repeat">
      <a:schemeClr val="accent4">
        <a:tint val="60000"/>
      </a:schemeClr>
    </dgm:linClrLst>
    <dgm:effectClrLst/>
    <dgm:txLinClrLst/>
    <dgm:txFillClrLst/>
    <dgm:txEffectClrLst/>
  </dgm:styleLbl>
  <dgm:styleLbl name="fgSibTrans2D1">
    <dgm:fillClrLst meth="repeat">
      <a:schemeClr val="accent4">
        <a:tint val="60000"/>
      </a:schemeClr>
    </dgm:fillClrLst>
    <dgm:linClrLst meth="repeat">
      <a:schemeClr val="accent4">
        <a:tint val="60000"/>
      </a:schemeClr>
    </dgm:linClrLst>
    <dgm:effectClrLst/>
    <dgm:txLinClrLst/>
    <dgm:txFillClrLst/>
    <dgm:txEffectClrLst/>
  </dgm:styleLbl>
  <dgm:styleLbl name="bgSibTrans2D1">
    <dgm:fillClrLst meth="repeat">
      <a:schemeClr val="accent4">
        <a:tint val="60000"/>
      </a:schemeClr>
    </dgm:fillClrLst>
    <dgm:linClrLst meth="repeat">
      <a:schemeClr val="accent4">
        <a:tint val="60000"/>
      </a:schemeClr>
    </dgm:linClrLst>
    <dgm:effectClrLst/>
    <dgm:txLinClrLst/>
    <dgm:txFillClrLst/>
    <dgm:txEffectClrLst/>
  </dgm:styleLbl>
  <dgm:styleLbl name="sibTrans1D1">
    <dgm:fillClrLst meth="repeat">
      <a:schemeClr val="accent4"/>
    </dgm:fillClrLst>
    <dgm:linClrLst meth="repeat">
      <a:schemeClr val="accent4"/>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dgm:linClrLst>
    <dgm:effectClrLst/>
    <dgm:txLinClrLst/>
    <dgm:txFillClrLst/>
    <dgm:txEffectClrLst/>
  </dgm:styleLbl>
  <dgm:styleLbl name="asst1">
    <dgm:fillClrLst meth="repeat">
      <a:schemeClr val="accent4"/>
    </dgm:fillClrLst>
    <dgm:linClrLst meth="repeat">
      <a:schemeClr val="lt1"/>
    </dgm:linClrLst>
    <dgm:effectClrLst/>
    <dgm:txLinClrLst/>
    <dgm:txFillClrLst/>
    <dgm:txEffectClrLst/>
  </dgm:styleLbl>
  <dgm:styleLbl name="asst2">
    <dgm:fillClrLst meth="repeat">
      <a:schemeClr val="accent4"/>
    </dgm:fillClrLst>
    <dgm:linClrLst meth="repeat">
      <a:schemeClr val="lt1"/>
    </dgm:linClrLst>
    <dgm:effectClrLst/>
    <dgm:txLinClrLst/>
    <dgm:txFillClrLst/>
    <dgm:txEffectClrLst/>
  </dgm:styleLbl>
  <dgm:styleLbl name="asst3">
    <dgm:fillClrLst meth="repeat">
      <a:schemeClr val="accent4"/>
    </dgm:fillClrLst>
    <dgm:linClrLst meth="repeat">
      <a:schemeClr val="lt1"/>
    </dgm:linClrLst>
    <dgm:effectClrLst/>
    <dgm:txLinClrLst/>
    <dgm:txFillClrLst/>
    <dgm:txEffectClrLst/>
  </dgm:styleLbl>
  <dgm:styleLbl name="asst4">
    <dgm:fillClrLst meth="repeat">
      <a:schemeClr val="accent4"/>
    </dgm:fillClrLst>
    <dgm:linClrLst meth="repeat">
      <a:schemeClr val="lt1"/>
    </dgm:linClrLst>
    <dgm:effectClrLst/>
    <dgm:txLinClrLst/>
    <dgm:txFillClrLst/>
    <dgm:txEffectClrLst/>
  </dgm:styleLbl>
  <dgm:styleLbl name="parChTrans2D1">
    <dgm:fillClrLst meth="repeat">
      <a:schemeClr val="accent4">
        <a:tint val="60000"/>
      </a:schemeClr>
    </dgm:fillClrLst>
    <dgm:linClrLst meth="repeat">
      <a:schemeClr val="accent4">
        <a:tint val="60000"/>
      </a:schemeClr>
    </dgm:linClrLst>
    <dgm:effectClrLst/>
    <dgm:txLinClrLst/>
    <dgm:txFillClrLst meth="repeat">
      <a:schemeClr val="lt1"/>
    </dgm:txFillClrLst>
    <dgm:txEffectClrLst/>
  </dgm:styleLbl>
  <dgm:styleLbl name="parChTrans2D2">
    <dgm:fillClrLst meth="repeat">
      <a:schemeClr val="accent4"/>
    </dgm:fillClrLst>
    <dgm:linClrLst meth="repeat">
      <a:schemeClr val="accent4"/>
    </dgm:linClrLst>
    <dgm:effectClrLst/>
    <dgm:txLinClrLst/>
    <dgm:txFillClrLst meth="repeat">
      <a:schemeClr val="lt1"/>
    </dgm:txFillClrLst>
    <dgm:txEffectClrLst/>
  </dgm:styleLbl>
  <dgm:styleLbl name="parChTrans2D3">
    <dgm:fillClrLst meth="repeat">
      <a:schemeClr val="accent4"/>
    </dgm:fillClrLst>
    <dgm:linClrLst meth="repeat">
      <a:schemeClr val="accent4"/>
    </dgm:linClrLst>
    <dgm:effectClrLst/>
    <dgm:txLinClrLst/>
    <dgm:txFillClrLst meth="repeat">
      <a:schemeClr val="lt1"/>
    </dgm:txFillClrLst>
    <dgm:txEffectClrLst/>
  </dgm:styleLbl>
  <dgm:styleLbl name="parChTrans2D4">
    <dgm:fillClrLst meth="repeat">
      <a:schemeClr val="accent4"/>
    </dgm:fillClrLst>
    <dgm:linClrLst meth="repeat">
      <a:schemeClr val="accent4"/>
    </dgm:linClrLst>
    <dgm:effectClrLst/>
    <dgm:txLinClrLst/>
    <dgm:txFillClrLst meth="repeat">
      <a:schemeClr val="lt1"/>
    </dgm:txFillClrLst>
    <dgm:txEffectClrLst/>
  </dgm:styleLbl>
  <dgm:styleLbl name="parChTrans1D1">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2">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3">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parChTrans1D4">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solidFgAcc1">
    <dgm:fillClrLst meth="repeat">
      <a:schemeClr val="lt1"/>
    </dgm:fillClrLst>
    <dgm:linClrLst meth="repeat">
      <a:schemeClr val="accent4"/>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align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b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accent4"/>
    </dgm:linClrLst>
    <dgm:effectClrLst/>
    <dgm:txLinClrLst/>
    <dgm:txFillClrLst meth="repeat">
      <a:schemeClr val="dk1"/>
    </dgm:txFillClrLst>
    <dgm:txEffectClrLst/>
  </dgm:styleLbl>
  <dgm:styleLbl name="dkBgShp">
    <dgm:fillClrLst meth="repeat">
      <a:schemeClr val="accent4">
        <a:shade val="80000"/>
      </a:schemeClr>
    </dgm:fillClrLst>
    <dgm:linClrLst meth="repeat">
      <a:schemeClr val="accent4"/>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4_2">
  <dgm:title val=""/>
  <dgm:desc val=""/>
  <dgm:catLst>
    <dgm:cat type="accent4" pri="11200"/>
  </dgm:catLst>
  <dgm:styleLbl name="node0">
    <dgm:fillClrLst meth="repeat">
      <a:schemeClr val="accent4"/>
    </dgm:fillClrLst>
    <dgm:linClrLst meth="repeat">
      <a:schemeClr val="lt1"/>
    </dgm:linClrLst>
    <dgm:effectClrLst/>
    <dgm:txLinClrLst/>
    <dgm:txFillClrLst/>
    <dgm:txEffectClrLst/>
  </dgm:styleLbl>
  <dgm:styleLbl name="node1">
    <dgm:fillClrLst meth="repeat">
      <a:schemeClr val="accent4"/>
    </dgm:fillClrLst>
    <dgm:linClrLst meth="repeat">
      <a:schemeClr val="lt1"/>
    </dgm:linClrLst>
    <dgm:effectClrLst/>
    <dgm:txLinClrLst/>
    <dgm:txFillClrLst/>
    <dgm:txEffectClrLst/>
  </dgm:styleLbl>
  <dgm:styleLbl name="alignNode1">
    <dgm:fillClrLst meth="repeat">
      <a:schemeClr val="accent4"/>
    </dgm:fillClrLst>
    <dgm:linClrLst meth="repeat">
      <a:schemeClr val="accent4"/>
    </dgm:linClrLst>
    <dgm:effectClrLst/>
    <dgm:txLinClrLst/>
    <dgm:txFillClrLst/>
    <dgm:txEffectClrLst/>
  </dgm:styleLbl>
  <dgm:styleLbl name="lnNode1">
    <dgm:fillClrLst meth="repeat">
      <a:schemeClr val="accent4"/>
    </dgm:fillClrLst>
    <dgm:linClrLst meth="repeat">
      <a:schemeClr val="lt1"/>
    </dgm:linClrLst>
    <dgm:effectClrLst/>
    <dgm:txLinClrLst/>
    <dgm:txFillClrLst/>
    <dgm:txEffectClrLst/>
  </dgm:styleLbl>
  <dgm:styleLbl name="vennNode1">
    <dgm:fillClrLst meth="repeat">
      <a:schemeClr val="accent4">
        <a:alpha val="50000"/>
      </a:schemeClr>
    </dgm:fillClrLst>
    <dgm:linClrLst meth="repeat">
      <a:schemeClr val="lt1"/>
    </dgm:linClrLst>
    <dgm:effectClrLst/>
    <dgm:txLinClrLst/>
    <dgm:txFillClrLst/>
    <dgm:txEffectClrLst/>
  </dgm:styleLbl>
  <dgm:styleLbl name="node2">
    <dgm:fillClrLst meth="repeat">
      <a:schemeClr val="accent4"/>
    </dgm:fillClrLst>
    <dgm:linClrLst meth="repeat">
      <a:schemeClr val="lt1"/>
    </dgm:linClrLst>
    <dgm:effectClrLst/>
    <dgm:txLinClrLst/>
    <dgm:txFillClrLst/>
    <dgm:txEffectClrLst/>
  </dgm:styleLbl>
  <dgm:styleLbl name="node3">
    <dgm:fillClrLst meth="repeat">
      <a:schemeClr val="accent4"/>
    </dgm:fillClrLst>
    <dgm:linClrLst meth="repeat">
      <a:schemeClr val="lt1"/>
    </dgm:linClrLst>
    <dgm:effectClrLst/>
    <dgm:txLinClrLst/>
    <dgm:txFillClrLst/>
    <dgm:txEffectClrLst/>
  </dgm:styleLbl>
  <dgm:styleLbl name="node4">
    <dgm:fillClrLst meth="repeat">
      <a:schemeClr val="accent4"/>
    </dgm:fillClrLst>
    <dgm:linClrLst meth="repeat">
      <a:schemeClr val="lt1"/>
    </dgm:linClrLst>
    <dgm:effectClrLst/>
    <dgm:txLinClrLst/>
    <dgm:txFillClrLst/>
    <dgm:txEffectClrLst/>
  </dgm:styleLbl>
  <dgm:styleLbl name="f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4">
        <a:tint val="60000"/>
      </a:schemeClr>
    </dgm:fillClrLst>
    <dgm:linClrLst meth="repeat">
      <a:schemeClr val="accent4">
        <a:tint val="60000"/>
      </a:schemeClr>
    </dgm:linClrLst>
    <dgm:effectClrLst/>
    <dgm:txLinClrLst/>
    <dgm:txFillClrLst/>
    <dgm:txEffectClrLst/>
  </dgm:styleLbl>
  <dgm:styleLbl name="fgSibTrans2D1">
    <dgm:fillClrLst meth="repeat">
      <a:schemeClr val="accent4">
        <a:tint val="60000"/>
      </a:schemeClr>
    </dgm:fillClrLst>
    <dgm:linClrLst meth="repeat">
      <a:schemeClr val="accent4">
        <a:tint val="60000"/>
      </a:schemeClr>
    </dgm:linClrLst>
    <dgm:effectClrLst/>
    <dgm:txLinClrLst/>
    <dgm:txFillClrLst/>
    <dgm:txEffectClrLst/>
  </dgm:styleLbl>
  <dgm:styleLbl name="bgSibTrans2D1">
    <dgm:fillClrLst meth="repeat">
      <a:schemeClr val="accent4">
        <a:tint val="60000"/>
      </a:schemeClr>
    </dgm:fillClrLst>
    <dgm:linClrLst meth="repeat">
      <a:schemeClr val="accent4">
        <a:tint val="60000"/>
      </a:schemeClr>
    </dgm:linClrLst>
    <dgm:effectClrLst/>
    <dgm:txLinClrLst/>
    <dgm:txFillClrLst/>
    <dgm:txEffectClrLst/>
  </dgm:styleLbl>
  <dgm:styleLbl name="sibTrans1D1">
    <dgm:fillClrLst meth="repeat">
      <a:schemeClr val="accent4"/>
    </dgm:fillClrLst>
    <dgm:linClrLst meth="repeat">
      <a:schemeClr val="accent4"/>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dgm:linClrLst>
    <dgm:effectClrLst/>
    <dgm:txLinClrLst/>
    <dgm:txFillClrLst/>
    <dgm:txEffectClrLst/>
  </dgm:styleLbl>
  <dgm:styleLbl name="asst1">
    <dgm:fillClrLst meth="repeat">
      <a:schemeClr val="accent4"/>
    </dgm:fillClrLst>
    <dgm:linClrLst meth="repeat">
      <a:schemeClr val="lt1"/>
    </dgm:linClrLst>
    <dgm:effectClrLst/>
    <dgm:txLinClrLst/>
    <dgm:txFillClrLst/>
    <dgm:txEffectClrLst/>
  </dgm:styleLbl>
  <dgm:styleLbl name="asst2">
    <dgm:fillClrLst meth="repeat">
      <a:schemeClr val="accent4"/>
    </dgm:fillClrLst>
    <dgm:linClrLst meth="repeat">
      <a:schemeClr val="lt1"/>
    </dgm:linClrLst>
    <dgm:effectClrLst/>
    <dgm:txLinClrLst/>
    <dgm:txFillClrLst/>
    <dgm:txEffectClrLst/>
  </dgm:styleLbl>
  <dgm:styleLbl name="asst3">
    <dgm:fillClrLst meth="repeat">
      <a:schemeClr val="accent4"/>
    </dgm:fillClrLst>
    <dgm:linClrLst meth="repeat">
      <a:schemeClr val="lt1"/>
    </dgm:linClrLst>
    <dgm:effectClrLst/>
    <dgm:txLinClrLst/>
    <dgm:txFillClrLst/>
    <dgm:txEffectClrLst/>
  </dgm:styleLbl>
  <dgm:styleLbl name="asst4">
    <dgm:fillClrLst meth="repeat">
      <a:schemeClr val="accent4"/>
    </dgm:fillClrLst>
    <dgm:linClrLst meth="repeat">
      <a:schemeClr val="lt1"/>
    </dgm:linClrLst>
    <dgm:effectClrLst/>
    <dgm:txLinClrLst/>
    <dgm:txFillClrLst/>
    <dgm:txEffectClrLst/>
  </dgm:styleLbl>
  <dgm:styleLbl name="parChTrans2D1">
    <dgm:fillClrLst meth="repeat">
      <a:schemeClr val="accent4">
        <a:tint val="60000"/>
      </a:schemeClr>
    </dgm:fillClrLst>
    <dgm:linClrLst meth="repeat">
      <a:schemeClr val="accent4">
        <a:tint val="60000"/>
      </a:schemeClr>
    </dgm:linClrLst>
    <dgm:effectClrLst/>
    <dgm:txLinClrLst/>
    <dgm:txFillClrLst meth="repeat">
      <a:schemeClr val="lt1"/>
    </dgm:txFillClrLst>
    <dgm:txEffectClrLst/>
  </dgm:styleLbl>
  <dgm:styleLbl name="parChTrans2D2">
    <dgm:fillClrLst meth="repeat">
      <a:schemeClr val="accent4"/>
    </dgm:fillClrLst>
    <dgm:linClrLst meth="repeat">
      <a:schemeClr val="accent4"/>
    </dgm:linClrLst>
    <dgm:effectClrLst/>
    <dgm:txLinClrLst/>
    <dgm:txFillClrLst meth="repeat">
      <a:schemeClr val="lt1"/>
    </dgm:txFillClrLst>
    <dgm:txEffectClrLst/>
  </dgm:styleLbl>
  <dgm:styleLbl name="parChTrans2D3">
    <dgm:fillClrLst meth="repeat">
      <a:schemeClr val="accent4"/>
    </dgm:fillClrLst>
    <dgm:linClrLst meth="repeat">
      <a:schemeClr val="accent4"/>
    </dgm:linClrLst>
    <dgm:effectClrLst/>
    <dgm:txLinClrLst/>
    <dgm:txFillClrLst meth="repeat">
      <a:schemeClr val="lt1"/>
    </dgm:txFillClrLst>
    <dgm:txEffectClrLst/>
  </dgm:styleLbl>
  <dgm:styleLbl name="parChTrans2D4">
    <dgm:fillClrLst meth="repeat">
      <a:schemeClr val="accent4"/>
    </dgm:fillClrLst>
    <dgm:linClrLst meth="repeat">
      <a:schemeClr val="accent4"/>
    </dgm:linClrLst>
    <dgm:effectClrLst/>
    <dgm:txLinClrLst/>
    <dgm:txFillClrLst meth="repeat">
      <a:schemeClr val="lt1"/>
    </dgm:txFillClrLst>
    <dgm:txEffectClrLst/>
  </dgm:styleLbl>
  <dgm:styleLbl name="parChTrans1D1">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2">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3">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parChTrans1D4">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solidFgAcc1">
    <dgm:fillClrLst meth="repeat">
      <a:schemeClr val="lt1"/>
    </dgm:fillClrLst>
    <dgm:linClrLst meth="repeat">
      <a:schemeClr val="accent4"/>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align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b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accent4"/>
    </dgm:linClrLst>
    <dgm:effectClrLst/>
    <dgm:txLinClrLst/>
    <dgm:txFillClrLst meth="repeat">
      <a:schemeClr val="dk1"/>
    </dgm:txFillClrLst>
    <dgm:txEffectClrLst/>
  </dgm:styleLbl>
  <dgm:styleLbl name="dkBgShp">
    <dgm:fillClrLst meth="repeat">
      <a:schemeClr val="accent4">
        <a:shade val="80000"/>
      </a:schemeClr>
    </dgm:fillClrLst>
    <dgm:linClrLst meth="repeat">
      <a:schemeClr val="accent4"/>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4_2">
  <dgm:title val=""/>
  <dgm:desc val=""/>
  <dgm:catLst>
    <dgm:cat type="accent4" pri="11200"/>
  </dgm:catLst>
  <dgm:styleLbl name="node0">
    <dgm:fillClrLst meth="repeat">
      <a:schemeClr val="accent4"/>
    </dgm:fillClrLst>
    <dgm:linClrLst meth="repeat">
      <a:schemeClr val="lt1"/>
    </dgm:linClrLst>
    <dgm:effectClrLst/>
    <dgm:txLinClrLst/>
    <dgm:txFillClrLst/>
    <dgm:txEffectClrLst/>
  </dgm:styleLbl>
  <dgm:styleLbl name="node1">
    <dgm:fillClrLst meth="repeat">
      <a:schemeClr val="accent4"/>
    </dgm:fillClrLst>
    <dgm:linClrLst meth="repeat">
      <a:schemeClr val="lt1"/>
    </dgm:linClrLst>
    <dgm:effectClrLst/>
    <dgm:txLinClrLst/>
    <dgm:txFillClrLst/>
    <dgm:txEffectClrLst/>
  </dgm:styleLbl>
  <dgm:styleLbl name="alignNode1">
    <dgm:fillClrLst meth="repeat">
      <a:schemeClr val="accent4"/>
    </dgm:fillClrLst>
    <dgm:linClrLst meth="repeat">
      <a:schemeClr val="accent4"/>
    </dgm:linClrLst>
    <dgm:effectClrLst/>
    <dgm:txLinClrLst/>
    <dgm:txFillClrLst/>
    <dgm:txEffectClrLst/>
  </dgm:styleLbl>
  <dgm:styleLbl name="lnNode1">
    <dgm:fillClrLst meth="repeat">
      <a:schemeClr val="accent4"/>
    </dgm:fillClrLst>
    <dgm:linClrLst meth="repeat">
      <a:schemeClr val="lt1"/>
    </dgm:linClrLst>
    <dgm:effectClrLst/>
    <dgm:txLinClrLst/>
    <dgm:txFillClrLst/>
    <dgm:txEffectClrLst/>
  </dgm:styleLbl>
  <dgm:styleLbl name="vennNode1">
    <dgm:fillClrLst meth="repeat">
      <a:schemeClr val="accent4">
        <a:alpha val="50000"/>
      </a:schemeClr>
    </dgm:fillClrLst>
    <dgm:linClrLst meth="repeat">
      <a:schemeClr val="lt1"/>
    </dgm:linClrLst>
    <dgm:effectClrLst/>
    <dgm:txLinClrLst/>
    <dgm:txFillClrLst/>
    <dgm:txEffectClrLst/>
  </dgm:styleLbl>
  <dgm:styleLbl name="node2">
    <dgm:fillClrLst meth="repeat">
      <a:schemeClr val="accent4"/>
    </dgm:fillClrLst>
    <dgm:linClrLst meth="repeat">
      <a:schemeClr val="lt1"/>
    </dgm:linClrLst>
    <dgm:effectClrLst/>
    <dgm:txLinClrLst/>
    <dgm:txFillClrLst/>
    <dgm:txEffectClrLst/>
  </dgm:styleLbl>
  <dgm:styleLbl name="node3">
    <dgm:fillClrLst meth="repeat">
      <a:schemeClr val="accent4"/>
    </dgm:fillClrLst>
    <dgm:linClrLst meth="repeat">
      <a:schemeClr val="lt1"/>
    </dgm:linClrLst>
    <dgm:effectClrLst/>
    <dgm:txLinClrLst/>
    <dgm:txFillClrLst/>
    <dgm:txEffectClrLst/>
  </dgm:styleLbl>
  <dgm:styleLbl name="node4">
    <dgm:fillClrLst meth="repeat">
      <a:schemeClr val="accent4"/>
    </dgm:fillClrLst>
    <dgm:linClrLst meth="repeat">
      <a:schemeClr val="lt1"/>
    </dgm:linClrLst>
    <dgm:effectClrLst/>
    <dgm:txLinClrLst/>
    <dgm:txFillClrLst/>
    <dgm:txEffectClrLst/>
  </dgm:styleLbl>
  <dgm:styleLbl name="f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4">
        <a:tint val="60000"/>
      </a:schemeClr>
    </dgm:fillClrLst>
    <dgm:linClrLst meth="repeat">
      <a:schemeClr val="accent4">
        <a:tint val="60000"/>
      </a:schemeClr>
    </dgm:linClrLst>
    <dgm:effectClrLst/>
    <dgm:txLinClrLst/>
    <dgm:txFillClrLst/>
    <dgm:txEffectClrLst/>
  </dgm:styleLbl>
  <dgm:styleLbl name="fgSibTrans2D1">
    <dgm:fillClrLst meth="repeat">
      <a:schemeClr val="accent4">
        <a:tint val="60000"/>
      </a:schemeClr>
    </dgm:fillClrLst>
    <dgm:linClrLst meth="repeat">
      <a:schemeClr val="accent4">
        <a:tint val="60000"/>
      </a:schemeClr>
    </dgm:linClrLst>
    <dgm:effectClrLst/>
    <dgm:txLinClrLst/>
    <dgm:txFillClrLst/>
    <dgm:txEffectClrLst/>
  </dgm:styleLbl>
  <dgm:styleLbl name="bgSibTrans2D1">
    <dgm:fillClrLst meth="repeat">
      <a:schemeClr val="accent4">
        <a:tint val="60000"/>
      </a:schemeClr>
    </dgm:fillClrLst>
    <dgm:linClrLst meth="repeat">
      <a:schemeClr val="accent4">
        <a:tint val="60000"/>
      </a:schemeClr>
    </dgm:linClrLst>
    <dgm:effectClrLst/>
    <dgm:txLinClrLst/>
    <dgm:txFillClrLst/>
    <dgm:txEffectClrLst/>
  </dgm:styleLbl>
  <dgm:styleLbl name="sibTrans1D1">
    <dgm:fillClrLst meth="repeat">
      <a:schemeClr val="accent4"/>
    </dgm:fillClrLst>
    <dgm:linClrLst meth="repeat">
      <a:schemeClr val="accent4"/>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dgm:linClrLst>
    <dgm:effectClrLst/>
    <dgm:txLinClrLst/>
    <dgm:txFillClrLst/>
    <dgm:txEffectClrLst/>
  </dgm:styleLbl>
  <dgm:styleLbl name="asst1">
    <dgm:fillClrLst meth="repeat">
      <a:schemeClr val="accent4"/>
    </dgm:fillClrLst>
    <dgm:linClrLst meth="repeat">
      <a:schemeClr val="lt1"/>
    </dgm:linClrLst>
    <dgm:effectClrLst/>
    <dgm:txLinClrLst/>
    <dgm:txFillClrLst/>
    <dgm:txEffectClrLst/>
  </dgm:styleLbl>
  <dgm:styleLbl name="asst2">
    <dgm:fillClrLst meth="repeat">
      <a:schemeClr val="accent4"/>
    </dgm:fillClrLst>
    <dgm:linClrLst meth="repeat">
      <a:schemeClr val="lt1"/>
    </dgm:linClrLst>
    <dgm:effectClrLst/>
    <dgm:txLinClrLst/>
    <dgm:txFillClrLst/>
    <dgm:txEffectClrLst/>
  </dgm:styleLbl>
  <dgm:styleLbl name="asst3">
    <dgm:fillClrLst meth="repeat">
      <a:schemeClr val="accent4"/>
    </dgm:fillClrLst>
    <dgm:linClrLst meth="repeat">
      <a:schemeClr val="lt1"/>
    </dgm:linClrLst>
    <dgm:effectClrLst/>
    <dgm:txLinClrLst/>
    <dgm:txFillClrLst/>
    <dgm:txEffectClrLst/>
  </dgm:styleLbl>
  <dgm:styleLbl name="asst4">
    <dgm:fillClrLst meth="repeat">
      <a:schemeClr val="accent4"/>
    </dgm:fillClrLst>
    <dgm:linClrLst meth="repeat">
      <a:schemeClr val="lt1"/>
    </dgm:linClrLst>
    <dgm:effectClrLst/>
    <dgm:txLinClrLst/>
    <dgm:txFillClrLst/>
    <dgm:txEffectClrLst/>
  </dgm:styleLbl>
  <dgm:styleLbl name="parChTrans2D1">
    <dgm:fillClrLst meth="repeat">
      <a:schemeClr val="accent4">
        <a:tint val="60000"/>
      </a:schemeClr>
    </dgm:fillClrLst>
    <dgm:linClrLst meth="repeat">
      <a:schemeClr val="accent4">
        <a:tint val="60000"/>
      </a:schemeClr>
    </dgm:linClrLst>
    <dgm:effectClrLst/>
    <dgm:txLinClrLst/>
    <dgm:txFillClrLst meth="repeat">
      <a:schemeClr val="lt1"/>
    </dgm:txFillClrLst>
    <dgm:txEffectClrLst/>
  </dgm:styleLbl>
  <dgm:styleLbl name="parChTrans2D2">
    <dgm:fillClrLst meth="repeat">
      <a:schemeClr val="accent4"/>
    </dgm:fillClrLst>
    <dgm:linClrLst meth="repeat">
      <a:schemeClr val="accent4"/>
    </dgm:linClrLst>
    <dgm:effectClrLst/>
    <dgm:txLinClrLst/>
    <dgm:txFillClrLst meth="repeat">
      <a:schemeClr val="lt1"/>
    </dgm:txFillClrLst>
    <dgm:txEffectClrLst/>
  </dgm:styleLbl>
  <dgm:styleLbl name="parChTrans2D3">
    <dgm:fillClrLst meth="repeat">
      <a:schemeClr val="accent4"/>
    </dgm:fillClrLst>
    <dgm:linClrLst meth="repeat">
      <a:schemeClr val="accent4"/>
    </dgm:linClrLst>
    <dgm:effectClrLst/>
    <dgm:txLinClrLst/>
    <dgm:txFillClrLst meth="repeat">
      <a:schemeClr val="lt1"/>
    </dgm:txFillClrLst>
    <dgm:txEffectClrLst/>
  </dgm:styleLbl>
  <dgm:styleLbl name="parChTrans2D4">
    <dgm:fillClrLst meth="repeat">
      <a:schemeClr val="accent4"/>
    </dgm:fillClrLst>
    <dgm:linClrLst meth="repeat">
      <a:schemeClr val="accent4"/>
    </dgm:linClrLst>
    <dgm:effectClrLst/>
    <dgm:txLinClrLst/>
    <dgm:txFillClrLst meth="repeat">
      <a:schemeClr val="lt1"/>
    </dgm:txFillClrLst>
    <dgm:txEffectClrLst/>
  </dgm:styleLbl>
  <dgm:styleLbl name="parChTrans1D1">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2">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3">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parChTrans1D4">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solidFgAcc1">
    <dgm:fillClrLst meth="repeat">
      <a:schemeClr val="lt1"/>
    </dgm:fillClrLst>
    <dgm:linClrLst meth="repeat">
      <a:schemeClr val="accent4"/>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align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b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accent4"/>
    </dgm:linClrLst>
    <dgm:effectClrLst/>
    <dgm:txLinClrLst/>
    <dgm:txFillClrLst meth="repeat">
      <a:schemeClr val="dk1"/>
    </dgm:txFillClrLst>
    <dgm:txEffectClrLst/>
  </dgm:styleLbl>
  <dgm:styleLbl name="dkBgShp">
    <dgm:fillClrLst meth="repeat">
      <a:schemeClr val="accent4">
        <a:shade val="80000"/>
      </a:schemeClr>
    </dgm:fillClrLst>
    <dgm:linClrLst meth="repeat">
      <a:schemeClr val="accent4"/>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4_5">
  <dgm:title val=""/>
  <dgm:desc val=""/>
  <dgm:catLst>
    <dgm:cat type="accent4" pri="11500"/>
  </dgm:catLst>
  <dgm:styleLbl name="node0">
    <dgm:fillClrLst meth="cycle">
      <a:schemeClr val="accent4">
        <a:alpha val="80000"/>
      </a:schemeClr>
    </dgm:fillClrLst>
    <dgm:linClrLst meth="repeat">
      <a:schemeClr val="lt1"/>
    </dgm:linClrLst>
    <dgm:effectClrLst/>
    <dgm:txLinClrLst/>
    <dgm:txFillClrLst/>
    <dgm:txEffectClrLst/>
  </dgm:styleLbl>
  <dgm:styleLbl name="node1">
    <dgm:fillClrLst>
      <a:schemeClr val="accent4">
        <a:alpha val="90000"/>
      </a:schemeClr>
      <a:schemeClr val="accent4">
        <a:alpha val="50000"/>
      </a:schemeClr>
    </dgm:fillClrLst>
    <dgm:linClrLst meth="repeat">
      <a:schemeClr val="lt1"/>
    </dgm:linClrLst>
    <dgm:effectClrLst/>
    <dgm:txLinClrLst/>
    <dgm:txFillClrLst/>
    <dgm:txEffectClrLst/>
  </dgm:styleLbl>
  <dgm:styleLbl name="alignNode1">
    <dgm:fillClrLst>
      <a:schemeClr val="accent4">
        <a:alpha val="90000"/>
      </a:schemeClr>
      <a:schemeClr val="accent4">
        <a:alpha val="50000"/>
      </a:schemeClr>
    </dgm:fillClrLst>
    <dgm:linClrLst>
      <a:schemeClr val="accent4">
        <a:alpha val="90000"/>
      </a:schemeClr>
      <a:schemeClr val="accent4">
        <a:alpha val="50000"/>
      </a:schemeClr>
    </dgm:linClrLst>
    <dgm:effectClrLst/>
    <dgm:txLinClrLst/>
    <dgm:txFillClrLst/>
    <dgm:txEffectClrLst/>
  </dgm:styleLbl>
  <dgm:styleLbl name="lnNode1">
    <dgm:fillClrLst>
      <a:schemeClr val="accent4">
        <a:shade val="90000"/>
      </a:schemeClr>
      <a:schemeClr val="accent4">
        <a:alpha val="50000"/>
        <a:tint val="50000"/>
      </a:schemeClr>
    </dgm:fillClrLst>
    <dgm:linClrLst meth="repeat">
      <a:schemeClr val="lt1"/>
    </dgm:linClrLst>
    <dgm:effectClrLst/>
    <dgm:txLinClrLst/>
    <dgm:txFillClrLst/>
    <dgm:txEffectClrLst/>
  </dgm:styleLbl>
  <dgm:styleLbl name="vennNode1">
    <dgm:fillClrLst>
      <a:schemeClr val="accent4">
        <a:shade val="80000"/>
        <a:alpha val="50000"/>
      </a:schemeClr>
      <a:schemeClr val="accent4">
        <a:alpha val="80000"/>
      </a:schemeClr>
    </dgm:fillClrLst>
    <dgm:linClrLst meth="repeat">
      <a:schemeClr val="lt1"/>
    </dgm:linClrLst>
    <dgm:effectClrLst/>
    <dgm:txLinClrLst/>
    <dgm:txFillClrLst/>
    <dgm:txEffectClrLst/>
  </dgm:styleLbl>
  <dgm:styleLbl name="node2">
    <dgm:fillClrLst>
      <a:schemeClr val="accent4">
        <a:alpha val="70000"/>
      </a:schemeClr>
    </dgm:fillClrLst>
    <dgm:linClrLst meth="repeat">
      <a:schemeClr val="lt1"/>
    </dgm:linClrLst>
    <dgm:effectClrLst/>
    <dgm:txLinClrLst/>
    <dgm:txFillClrLst/>
    <dgm:txEffectClrLst/>
  </dgm:styleLbl>
  <dgm:styleLbl name="node3">
    <dgm:fillClrLst>
      <a:schemeClr val="accent4">
        <a:alpha val="50000"/>
      </a:schemeClr>
    </dgm:fillClrLst>
    <dgm:linClrLst meth="repeat">
      <a:schemeClr val="lt1"/>
    </dgm:linClrLst>
    <dgm:effectClrLst/>
    <dgm:txLinClrLst/>
    <dgm:txFillClrLst/>
    <dgm:txEffectClrLst/>
  </dgm:styleLbl>
  <dgm:styleLbl name="node4">
    <dgm:fillClrLst>
      <a:schemeClr val="accent4">
        <a:alpha val="30000"/>
      </a:schemeClr>
    </dgm:fillClrLst>
    <dgm:linClrLst meth="repeat">
      <a:schemeClr val="lt1"/>
    </dgm:linClrLst>
    <dgm:effectClrLst/>
    <dgm:txLinClrLst/>
    <dgm:txFillClrLst/>
    <dgm:txEffectClrLst/>
  </dgm:styleLbl>
  <dgm:styleLbl name="fgImgPlace1">
    <dgm:fillClrLst>
      <a:schemeClr val="accent4">
        <a:tint val="50000"/>
        <a:alpha val="90000"/>
      </a:schemeClr>
      <a:schemeClr val="accent4">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hade val="90000"/>
      </a:schemeClr>
      <a:schemeClr val="accent4">
        <a:tint val="50000"/>
      </a:schemeClr>
    </dgm:fillClrLst>
    <dgm:linClrLst>
      <a:schemeClr val="accent4">
        <a:shade val="90000"/>
      </a:schemeClr>
      <a:schemeClr val="accent4">
        <a:tint val="50000"/>
      </a:schemeClr>
    </dgm:linClrLst>
    <dgm:effectClrLst/>
    <dgm:txLinClrLst/>
    <dgm:txFillClrLst/>
    <dgm:txEffectClrLst/>
  </dgm:styleLbl>
  <dgm:styleLbl name="fgSibTrans2D1">
    <dgm:fillClrLst>
      <a:schemeClr val="accent4">
        <a:shade val="90000"/>
      </a:schemeClr>
      <a:schemeClr val="accent4">
        <a:tint val="50000"/>
      </a:schemeClr>
    </dgm:fillClrLst>
    <dgm:linClrLst>
      <a:schemeClr val="accent4">
        <a:shade val="90000"/>
      </a:schemeClr>
      <a:schemeClr val="accent4">
        <a:tint val="50000"/>
      </a:schemeClr>
    </dgm:linClrLst>
    <dgm:effectClrLst/>
    <dgm:txLinClrLst/>
    <dgm:txFillClrLst/>
    <dgm:txEffectClrLst/>
  </dgm:styleLbl>
  <dgm:styleLbl name="bgSibTrans2D1">
    <dgm:fillClrLst>
      <a:schemeClr val="accent4">
        <a:shade val="90000"/>
      </a:schemeClr>
      <a:schemeClr val="accent4">
        <a:tint val="50000"/>
      </a:schemeClr>
    </dgm:fillClrLst>
    <dgm:linClrLst>
      <a:schemeClr val="accent4">
        <a:shade val="90000"/>
      </a:schemeClr>
      <a:schemeClr val="accent4">
        <a:tint val="50000"/>
      </a:schemeClr>
    </dgm:linClrLst>
    <dgm:effectClrLst/>
    <dgm:txLinClrLst/>
    <dgm:txFillClrLst/>
    <dgm:txEffectClrLst/>
  </dgm:styleLbl>
  <dgm:styleLbl name="sibTrans1D1">
    <dgm:fillClrLst>
      <a:schemeClr val="accent4">
        <a:shade val="90000"/>
      </a:schemeClr>
      <a:schemeClr val="accent4">
        <a:tint val="50000"/>
      </a:schemeClr>
    </dgm:fillClrLst>
    <dgm:linClrLst>
      <a:schemeClr val="accent4">
        <a:shade val="90000"/>
      </a:schemeClr>
      <a:schemeClr val="accent4">
        <a:tint val="50000"/>
      </a:schemeClr>
    </dgm:linClrLst>
    <dgm:effectClrLst/>
    <dgm:txLinClrLst/>
    <dgm:txFillClrLst meth="repeat">
      <a:schemeClr val="tx1"/>
    </dgm:txFillClrLst>
    <dgm:txEffectClrLst/>
  </dgm:styleLbl>
  <dgm:styleLbl name="callout">
    <dgm:fillClrLst meth="repeat">
      <a:schemeClr val="accent4"/>
    </dgm:fillClrLst>
    <dgm:linClrLst meth="repeat">
      <a:schemeClr val="accent4"/>
    </dgm:linClrLst>
    <dgm:effectClrLst/>
    <dgm:txLinClrLst/>
    <dgm:txFillClrLst meth="repeat">
      <a:schemeClr val="tx1"/>
    </dgm:txFillClrLst>
    <dgm:txEffectClrLst/>
  </dgm:styleLbl>
  <dgm:styleLbl name="asst0">
    <dgm:fillClrLst meth="repeat">
      <a:schemeClr val="accent4">
        <a:alpha val="90000"/>
      </a:schemeClr>
    </dgm:fillClrLst>
    <dgm:linClrLst meth="repeat">
      <a:schemeClr val="lt1"/>
    </dgm:linClrLst>
    <dgm:effectClrLst/>
    <dgm:txLinClrLst/>
    <dgm:txFillClrLst/>
    <dgm:txEffectClrLst/>
  </dgm:styleLbl>
  <dgm:styleLbl name="asst1">
    <dgm:fillClrLst meth="repeat">
      <a:schemeClr val="accent4">
        <a:alpha val="90000"/>
      </a:schemeClr>
    </dgm:fillClrLst>
    <dgm:linClrLst meth="repeat">
      <a:schemeClr val="lt1"/>
    </dgm:linClrLst>
    <dgm:effectClrLst/>
    <dgm:txLinClrLst/>
    <dgm:txFillClrLst/>
    <dgm:txEffectClrLst/>
  </dgm:styleLbl>
  <dgm:styleLbl name="asst2">
    <dgm:fillClrLst>
      <a:schemeClr val="accent4">
        <a:alpha val="90000"/>
      </a:schemeClr>
    </dgm:fillClrLst>
    <dgm:linClrLst meth="repeat">
      <a:schemeClr val="lt1"/>
    </dgm:linClrLst>
    <dgm:effectClrLst/>
    <dgm:txLinClrLst/>
    <dgm:txFillClrLst/>
    <dgm:txEffectClrLst/>
  </dgm:styleLbl>
  <dgm:styleLbl name="asst3">
    <dgm:fillClrLst>
      <a:schemeClr val="accent4">
        <a:alpha val="70000"/>
      </a:schemeClr>
    </dgm:fillClrLst>
    <dgm:linClrLst meth="repeat">
      <a:schemeClr val="lt1"/>
    </dgm:linClrLst>
    <dgm:effectClrLst/>
    <dgm:txLinClrLst/>
    <dgm:txFillClrLst/>
    <dgm:txEffectClrLst/>
  </dgm:styleLbl>
  <dgm:styleLbl name="asst4">
    <dgm:fillClrLst>
      <a:schemeClr val="accent4">
        <a:alpha val="50000"/>
      </a:schemeClr>
    </dgm:fillClrLst>
    <dgm:linClrLst meth="repeat">
      <a:schemeClr val="lt1"/>
    </dgm:linClrLst>
    <dgm:effectClrLst/>
    <dgm:txLinClrLst/>
    <dgm:txFillClrLst/>
    <dgm:txEffectClrLst/>
  </dgm:styleLbl>
  <dgm:styleLbl name="parChTrans2D1">
    <dgm:fillClrLst meth="repeat">
      <a:schemeClr val="accent4">
        <a:shade val="80000"/>
      </a:schemeClr>
    </dgm:fillClrLst>
    <dgm:linClrLst meth="repeat">
      <a:schemeClr val="accent4">
        <a:shade val="80000"/>
      </a:schemeClr>
    </dgm:linClrLst>
    <dgm:effectClrLst/>
    <dgm:txLinClrLst/>
    <dgm:txFillClrLst/>
    <dgm:txEffectClrLst/>
  </dgm:styleLbl>
  <dgm:styleLbl name="parChTrans2D2">
    <dgm:fillClrLst meth="repeat">
      <a:schemeClr val="accent4">
        <a:tint val="90000"/>
      </a:schemeClr>
    </dgm:fillClrLst>
    <dgm:linClrLst meth="repeat">
      <a:schemeClr val="accent4">
        <a:tint val="90000"/>
      </a:schemeClr>
    </dgm:linClrLst>
    <dgm:effectClrLst/>
    <dgm:txLinClrLst/>
    <dgm:txFillClrLst/>
    <dgm:txEffectClrLst/>
  </dgm:styleLbl>
  <dgm:styleLbl name="parChTrans2D3">
    <dgm:fillClrLst meth="repeat">
      <a:schemeClr val="accent4">
        <a:tint val="70000"/>
      </a:schemeClr>
    </dgm:fillClrLst>
    <dgm:linClrLst meth="repeat">
      <a:schemeClr val="accent4">
        <a:tint val="70000"/>
      </a:schemeClr>
    </dgm:linClrLst>
    <dgm:effectClrLst/>
    <dgm:txLinClrLst/>
    <dgm:txFillClrLst/>
    <dgm:txEffectClrLst/>
  </dgm:styleLbl>
  <dgm:styleLbl name="parChTrans2D4">
    <dgm:fillClrLst meth="repeat">
      <a:schemeClr val="accent4">
        <a:tint val="50000"/>
      </a:schemeClr>
    </dgm:fillClrLst>
    <dgm:linClrLst meth="repeat">
      <a:schemeClr val="accent4">
        <a:tint val="50000"/>
      </a:schemeClr>
    </dgm:linClrLst>
    <dgm:effectClrLst/>
    <dgm:txLinClrLst/>
    <dgm:txFillClrLst meth="repeat">
      <a:schemeClr val="dk1"/>
    </dgm:txFillClrLst>
    <dgm:txEffectClrLst/>
  </dgm:styleLbl>
  <dgm:styleLbl name="parChTrans1D1">
    <dgm:fillClrLst meth="repeat">
      <a:schemeClr val="accent4">
        <a:shade val="80000"/>
      </a:schemeClr>
    </dgm:fillClrLst>
    <dgm:linClrLst meth="repeat">
      <a:schemeClr val="accent4">
        <a:shade val="80000"/>
      </a:schemeClr>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4">
        <a:tint val="90000"/>
      </a:schemeClr>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4">
        <a:tint val="70000"/>
      </a:schemeClr>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4">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4">
        <a:alpha val="90000"/>
      </a:schemeClr>
      <a:schemeClr val="accent4">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alpha val="90000"/>
      </a:schemeClr>
      <a:schemeClr val="accent4">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alpha val="90000"/>
      </a:schemeClr>
      <a:schemeClr val="accent4">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4">
        <a:alpha val="90000"/>
      </a:schemeClr>
      <a:schemeClr val="accent4">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4">
        <a:alpha val="90000"/>
      </a:schemeClr>
      <a:schemeClr val="accent4">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4">
        <a:alpha val="90000"/>
      </a:schemeClr>
      <a:schemeClr val="accent4">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a:schemeClr val="accent4">
        <a:alpha val="90000"/>
        <a:tint val="40000"/>
      </a:schemeClr>
      <a:schemeClr val="accent4">
        <a:alpha val="5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align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bgAccFollowNode1">
    <dgm:fillClrLst meth="repeat">
      <a:schemeClr val="accent4">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4">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4">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4">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4">
        <a:tint val="50000"/>
      </a:schemeClr>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4_2">
  <dgm:title val=""/>
  <dgm:desc val=""/>
  <dgm:catLst>
    <dgm:cat type="accent4" pri="11200"/>
  </dgm:catLst>
  <dgm:styleLbl name="node0">
    <dgm:fillClrLst meth="repeat">
      <a:schemeClr val="accent4"/>
    </dgm:fillClrLst>
    <dgm:linClrLst meth="repeat">
      <a:schemeClr val="lt1"/>
    </dgm:linClrLst>
    <dgm:effectClrLst/>
    <dgm:txLinClrLst/>
    <dgm:txFillClrLst/>
    <dgm:txEffectClrLst/>
  </dgm:styleLbl>
  <dgm:styleLbl name="node1">
    <dgm:fillClrLst meth="repeat">
      <a:schemeClr val="accent4"/>
    </dgm:fillClrLst>
    <dgm:linClrLst meth="repeat">
      <a:schemeClr val="lt1"/>
    </dgm:linClrLst>
    <dgm:effectClrLst/>
    <dgm:txLinClrLst/>
    <dgm:txFillClrLst/>
    <dgm:txEffectClrLst/>
  </dgm:styleLbl>
  <dgm:styleLbl name="alignNode1">
    <dgm:fillClrLst meth="repeat">
      <a:schemeClr val="accent4"/>
    </dgm:fillClrLst>
    <dgm:linClrLst meth="repeat">
      <a:schemeClr val="accent4"/>
    </dgm:linClrLst>
    <dgm:effectClrLst/>
    <dgm:txLinClrLst/>
    <dgm:txFillClrLst/>
    <dgm:txEffectClrLst/>
  </dgm:styleLbl>
  <dgm:styleLbl name="lnNode1">
    <dgm:fillClrLst meth="repeat">
      <a:schemeClr val="accent4"/>
    </dgm:fillClrLst>
    <dgm:linClrLst meth="repeat">
      <a:schemeClr val="lt1"/>
    </dgm:linClrLst>
    <dgm:effectClrLst/>
    <dgm:txLinClrLst/>
    <dgm:txFillClrLst/>
    <dgm:txEffectClrLst/>
  </dgm:styleLbl>
  <dgm:styleLbl name="vennNode1">
    <dgm:fillClrLst meth="repeat">
      <a:schemeClr val="accent4">
        <a:alpha val="50000"/>
      </a:schemeClr>
    </dgm:fillClrLst>
    <dgm:linClrLst meth="repeat">
      <a:schemeClr val="lt1"/>
    </dgm:linClrLst>
    <dgm:effectClrLst/>
    <dgm:txLinClrLst/>
    <dgm:txFillClrLst/>
    <dgm:txEffectClrLst/>
  </dgm:styleLbl>
  <dgm:styleLbl name="node2">
    <dgm:fillClrLst meth="repeat">
      <a:schemeClr val="accent4"/>
    </dgm:fillClrLst>
    <dgm:linClrLst meth="repeat">
      <a:schemeClr val="lt1"/>
    </dgm:linClrLst>
    <dgm:effectClrLst/>
    <dgm:txLinClrLst/>
    <dgm:txFillClrLst/>
    <dgm:txEffectClrLst/>
  </dgm:styleLbl>
  <dgm:styleLbl name="node3">
    <dgm:fillClrLst meth="repeat">
      <a:schemeClr val="accent4"/>
    </dgm:fillClrLst>
    <dgm:linClrLst meth="repeat">
      <a:schemeClr val="lt1"/>
    </dgm:linClrLst>
    <dgm:effectClrLst/>
    <dgm:txLinClrLst/>
    <dgm:txFillClrLst/>
    <dgm:txEffectClrLst/>
  </dgm:styleLbl>
  <dgm:styleLbl name="node4">
    <dgm:fillClrLst meth="repeat">
      <a:schemeClr val="accent4"/>
    </dgm:fillClrLst>
    <dgm:linClrLst meth="repeat">
      <a:schemeClr val="lt1"/>
    </dgm:linClrLst>
    <dgm:effectClrLst/>
    <dgm:txLinClrLst/>
    <dgm:txFillClrLst/>
    <dgm:txEffectClrLst/>
  </dgm:styleLbl>
  <dgm:styleLbl name="f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4">
        <a:tint val="60000"/>
      </a:schemeClr>
    </dgm:fillClrLst>
    <dgm:linClrLst meth="repeat">
      <a:schemeClr val="accent4">
        <a:tint val="60000"/>
      </a:schemeClr>
    </dgm:linClrLst>
    <dgm:effectClrLst/>
    <dgm:txLinClrLst/>
    <dgm:txFillClrLst/>
    <dgm:txEffectClrLst/>
  </dgm:styleLbl>
  <dgm:styleLbl name="fgSibTrans2D1">
    <dgm:fillClrLst meth="repeat">
      <a:schemeClr val="accent4">
        <a:tint val="60000"/>
      </a:schemeClr>
    </dgm:fillClrLst>
    <dgm:linClrLst meth="repeat">
      <a:schemeClr val="accent4">
        <a:tint val="60000"/>
      </a:schemeClr>
    </dgm:linClrLst>
    <dgm:effectClrLst/>
    <dgm:txLinClrLst/>
    <dgm:txFillClrLst/>
    <dgm:txEffectClrLst/>
  </dgm:styleLbl>
  <dgm:styleLbl name="bgSibTrans2D1">
    <dgm:fillClrLst meth="repeat">
      <a:schemeClr val="accent4">
        <a:tint val="60000"/>
      </a:schemeClr>
    </dgm:fillClrLst>
    <dgm:linClrLst meth="repeat">
      <a:schemeClr val="accent4">
        <a:tint val="60000"/>
      </a:schemeClr>
    </dgm:linClrLst>
    <dgm:effectClrLst/>
    <dgm:txLinClrLst/>
    <dgm:txFillClrLst/>
    <dgm:txEffectClrLst/>
  </dgm:styleLbl>
  <dgm:styleLbl name="sibTrans1D1">
    <dgm:fillClrLst meth="repeat">
      <a:schemeClr val="accent4"/>
    </dgm:fillClrLst>
    <dgm:linClrLst meth="repeat">
      <a:schemeClr val="accent4"/>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dgm:linClrLst>
    <dgm:effectClrLst/>
    <dgm:txLinClrLst/>
    <dgm:txFillClrLst/>
    <dgm:txEffectClrLst/>
  </dgm:styleLbl>
  <dgm:styleLbl name="asst1">
    <dgm:fillClrLst meth="repeat">
      <a:schemeClr val="accent4"/>
    </dgm:fillClrLst>
    <dgm:linClrLst meth="repeat">
      <a:schemeClr val="lt1"/>
    </dgm:linClrLst>
    <dgm:effectClrLst/>
    <dgm:txLinClrLst/>
    <dgm:txFillClrLst/>
    <dgm:txEffectClrLst/>
  </dgm:styleLbl>
  <dgm:styleLbl name="asst2">
    <dgm:fillClrLst meth="repeat">
      <a:schemeClr val="accent4"/>
    </dgm:fillClrLst>
    <dgm:linClrLst meth="repeat">
      <a:schemeClr val="lt1"/>
    </dgm:linClrLst>
    <dgm:effectClrLst/>
    <dgm:txLinClrLst/>
    <dgm:txFillClrLst/>
    <dgm:txEffectClrLst/>
  </dgm:styleLbl>
  <dgm:styleLbl name="asst3">
    <dgm:fillClrLst meth="repeat">
      <a:schemeClr val="accent4"/>
    </dgm:fillClrLst>
    <dgm:linClrLst meth="repeat">
      <a:schemeClr val="lt1"/>
    </dgm:linClrLst>
    <dgm:effectClrLst/>
    <dgm:txLinClrLst/>
    <dgm:txFillClrLst/>
    <dgm:txEffectClrLst/>
  </dgm:styleLbl>
  <dgm:styleLbl name="asst4">
    <dgm:fillClrLst meth="repeat">
      <a:schemeClr val="accent4"/>
    </dgm:fillClrLst>
    <dgm:linClrLst meth="repeat">
      <a:schemeClr val="lt1"/>
    </dgm:linClrLst>
    <dgm:effectClrLst/>
    <dgm:txLinClrLst/>
    <dgm:txFillClrLst/>
    <dgm:txEffectClrLst/>
  </dgm:styleLbl>
  <dgm:styleLbl name="parChTrans2D1">
    <dgm:fillClrLst meth="repeat">
      <a:schemeClr val="accent4">
        <a:tint val="60000"/>
      </a:schemeClr>
    </dgm:fillClrLst>
    <dgm:linClrLst meth="repeat">
      <a:schemeClr val="accent4">
        <a:tint val="60000"/>
      </a:schemeClr>
    </dgm:linClrLst>
    <dgm:effectClrLst/>
    <dgm:txLinClrLst/>
    <dgm:txFillClrLst meth="repeat">
      <a:schemeClr val="lt1"/>
    </dgm:txFillClrLst>
    <dgm:txEffectClrLst/>
  </dgm:styleLbl>
  <dgm:styleLbl name="parChTrans2D2">
    <dgm:fillClrLst meth="repeat">
      <a:schemeClr val="accent4"/>
    </dgm:fillClrLst>
    <dgm:linClrLst meth="repeat">
      <a:schemeClr val="accent4"/>
    </dgm:linClrLst>
    <dgm:effectClrLst/>
    <dgm:txLinClrLst/>
    <dgm:txFillClrLst meth="repeat">
      <a:schemeClr val="lt1"/>
    </dgm:txFillClrLst>
    <dgm:txEffectClrLst/>
  </dgm:styleLbl>
  <dgm:styleLbl name="parChTrans2D3">
    <dgm:fillClrLst meth="repeat">
      <a:schemeClr val="accent4"/>
    </dgm:fillClrLst>
    <dgm:linClrLst meth="repeat">
      <a:schemeClr val="accent4"/>
    </dgm:linClrLst>
    <dgm:effectClrLst/>
    <dgm:txLinClrLst/>
    <dgm:txFillClrLst meth="repeat">
      <a:schemeClr val="lt1"/>
    </dgm:txFillClrLst>
    <dgm:txEffectClrLst/>
  </dgm:styleLbl>
  <dgm:styleLbl name="parChTrans2D4">
    <dgm:fillClrLst meth="repeat">
      <a:schemeClr val="accent4"/>
    </dgm:fillClrLst>
    <dgm:linClrLst meth="repeat">
      <a:schemeClr val="accent4"/>
    </dgm:linClrLst>
    <dgm:effectClrLst/>
    <dgm:txLinClrLst/>
    <dgm:txFillClrLst meth="repeat">
      <a:schemeClr val="lt1"/>
    </dgm:txFillClrLst>
    <dgm:txEffectClrLst/>
  </dgm:styleLbl>
  <dgm:styleLbl name="parChTrans1D1">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2">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3">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parChTrans1D4">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solidFgAcc1">
    <dgm:fillClrLst meth="repeat">
      <a:schemeClr val="lt1"/>
    </dgm:fillClrLst>
    <dgm:linClrLst meth="repeat">
      <a:schemeClr val="accent4"/>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align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b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accent4"/>
    </dgm:linClrLst>
    <dgm:effectClrLst/>
    <dgm:txLinClrLst/>
    <dgm:txFillClrLst meth="repeat">
      <a:schemeClr val="dk1"/>
    </dgm:txFillClrLst>
    <dgm:txEffectClrLst/>
  </dgm:styleLbl>
  <dgm:styleLbl name="dkBgShp">
    <dgm:fillClrLst meth="repeat">
      <a:schemeClr val="accent4">
        <a:shade val="80000"/>
      </a:schemeClr>
    </dgm:fillClrLst>
    <dgm:linClrLst meth="repeat">
      <a:schemeClr val="accent4"/>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4_3">
  <dgm:title val=""/>
  <dgm:desc val=""/>
  <dgm:catLst>
    <dgm:cat type="accent4" pri="11300"/>
  </dgm:catLst>
  <dgm:styleLbl name="node0">
    <dgm:fillClrLst meth="repeat">
      <a:schemeClr val="accent4">
        <a:shade val="80000"/>
      </a:schemeClr>
    </dgm:fillClrLst>
    <dgm:linClrLst meth="repeat">
      <a:schemeClr val="lt1"/>
    </dgm:linClrLst>
    <dgm:effectClrLst/>
    <dgm:txLinClrLst/>
    <dgm:txFillClrLst/>
    <dgm:txEffectClrLst/>
  </dgm:styleLbl>
  <dgm:styleLbl name="node1">
    <dgm:fillClrLst>
      <a:schemeClr val="accent4">
        <a:shade val="80000"/>
      </a:schemeClr>
      <a:schemeClr val="accent4">
        <a:tint val="70000"/>
      </a:schemeClr>
    </dgm:fillClrLst>
    <dgm:linClrLst meth="repeat">
      <a:schemeClr val="lt1"/>
    </dgm:linClrLst>
    <dgm:effectClrLst/>
    <dgm:txLinClrLst/>
    <dgm:txFillClrLst/>
    <dgm:txEffectClrLst/>
  </dgm:styleLbl>
  <dgm:styleLbl name="alignNode1">
    <dgm:fillClrLst>
      <a:schemeClr val="accent4">
        <a:shade val="80000"/>
      </a:schemeClr>
      <a:schemeClr val="accent4">
        <a:tint val="70000"/>
      </a:schemeClr>
    </dgm:fillClrLst>
    <dgm:linClrLst>
      <a:schemeClr val="accent4">
        <a:shade val="80000"/>
      </a:schemeClr>
      <a:schemeClr val="accent4">
        <a:tint val="70000"/>
      </a:schemeClr>
    </dgm:linClrLst>
    <dgm:effectClrLst/>
    <dgm:txLinClrLst/>
    <dgm:txFillClrLst/>
    <dgm:txEffectClrLst/>
  </dgm:styleLbl>
  <dgm:styleLbl name="lnNode1">
    <dgm:fillClrLst>
      <a:schemeClr val="accent4">
        <a:shade val="80000"/>
      </a:schemeClr>
      <a:schemeClr val="accent4">
        <a:tint val="70000"/>
      </a:schemeClr>
    </dgm:fillClrLst>
    <dgm:linClrLst meth="repeat">
      <a:schemeClr val="lt1"/>
    </dgm:linClrLst>
    <dgm:effectClrLst/>
    <dgm:txLinClrLst/>
    <dgm:txFillClrLst/>
    <dgm:txEffectClrLst/>
  </dgm:styleLbl>
  <dgm:styleLbl name="vennNode1">
    <dgm:fillClrLst>
      <a:schemeClr val="accent4">
        <a:shade val="80000"/>
        <a:alpha val="50000"/>
      </a:schemeClr>
      <a:schemeClr val="accent4">
        <a:tint val="70000"/>
        <a:alpha val="50000"/>
      </a:schemeClr>
    </dgm:fillClrLst>
    <dgm:linClrLst meth="repeat">
      <a:schemeClr val="lt1"/>
    </dgm:linClrLst>
    <dgm:effectClrLst/>
    <dgm:txLinClrLst/>
    <dgm:txFillClrLst/>
    <dgm:txEffectClrLst/>
  </dgm:styleLbl>
  <dgm:styleLbl name="node2">
    <dgm:fillClrLst>
      <a:schemeClr val="accent4">
        <a:tint val="99000"/>
      </a:schemeClr>
    </dgm:fillClrLst>
    <dgm:linClrLst meth="repeat">
      <a:schemeClr val="lt1"/>
    </dgm:linClrLst>
    <dgm:effectClrLst/>
    <dgm:txLinClrLst/>
    <dgm:txFillClrLst/>
    <dgm:txEffectClrLst/>
  </dgm:styleLbl>
  <dgm:styleLbl name="node3">
    <dgm:fillClrLst>
      <a:schemeClr val="accent4">
        <a:tint val="80000"/>
      </a:schemeClr>
    </dgm:fillClrLst>
    <dgm:linClrLst meth="repeat">
      <a:schemeClr val="lt1"/>
    </dgm:linClrLst>
    <dgm:effectClrLst/>
    <dgm:txLinClrLst/>
    <dgm:txFillClrLst/>
    <dgm:txEffectClrLst/>
  </dgm:styleLbl>
  <dgm:styleLbl name="node4">
    <dgm:fillClrLst>
      <a:schemeClr val="accent4">
        <a:tint val="70000"/>
      </a:schemeClr>
    </dgm:fillClrLst>
    <dgm:linClrLst meth="repeat">
      <a:schemeClr val="lt1"/>
    </dgm:linClrLst>
    <dgm:effectClrLst/>
    <dgm:txLinClrLst/>
    <dgm:txFillClrLst/>
    <dgm:txEffectClrLst/>
  </dgm:styleLbl>
  <dgm:styleLbl name="fgImgPlace1">
    <dgm:fillClrLst>
      <a:schemeClr val="accent4">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hade val="90000"/>
      </a:schemeClr>
      <a:schemeClr val="accent4">
        <a:tint val="70000"/>
      </a:schemeClr>
    </dgm:fillClrLst>
    <dgm:linClrLst>
      <a:schemeClr val="accent4">
        <a:shade val="90000"/>
      </a:schemeClr>
      <a:schemeClr val="accent4">
        <a:tint val="70000"/>
      </a:schemeClr>
    </dgm:linClrLst>
    <dgm:effectClrLst/>
    <dgm:txLinClrLst/>
    <dgm:txFillClrLst/>
    <dgm:txEffectClrLst/>
  </dgm:styleLbl>
  <dgm:styleLbl name="fgSibTrans2D1">
    <dgm:fillClrLst>
      <a:schemeClr val="accent4">
        <a:shade val="90000"/>
      </a:schemeClr>
      <a:schemeClr val="accent4">
        <a:tint val="70000"/>
      </a:schemeClr>
    </dgm:fillClrLst>
    <dgm:linClrLst>
      <a:schemeClr val="accent4">
        <a:shade val="90000"/>
      </a:schemeClr>
      <a:schemeClr val="accent4">
        <a:tint val="70000"/>
      </a:schemeClr>
    </dgm:linClrLst>
    <dgm:effectClrLst/>
    <dgm:txLinClrLst/>
    <dgm:txFillClrLst meth="repeat">
      <a:schemeClr val="lt1"/>
    </dgm:txFillClrLst>
    <dgm:txEffectClrLst/>
  </dgm:styleLbl>
  <dgm:styleLbl name="bgSibTrans2D1">
    <dgm:fillClrLst>
      <a:schemeClr val="accent4">
        <a:shade val="90000"/>
      </a:schemeClr>
      <a:schemeClr val="accent4">
        <a:tint val="70000"/>
      </a:schemeClr>
    </dgm:fillClrLst>
    <dgm:linClrLst>
      <a:schemeClr val="accent4">
        <a:shade val="90000"/>
      </a:schemeClr>
      <a:schemeClr val="accent4">
        <a:tint val="70000"/>
      </a:schemeClr>
    </dgm:linClrLst>
    <dgm:effectClrLst/>
    <dgm:txLinClrLst/>
    <dgm:txFillClrLst meth="repeat">
      <a:schemeClr val="lt1"/>
    </dgm:txFillClrLst>
    <dgm:txEffectClrLst/>
  </dgm:styleLbl>
  <dgm:styleLbl name="sibTrans1D1">
    <dgm:fillClrLst>
      <a:schemeClr val="accent4">
        <a:shade val="90000"/>
      </a:schemeClr>
      <a:schemeClr val="accent4">
        <a:tint val="70000"/>
      </a:schemeClr>
    </dgm:fillClrLst>
    <dgm:linClrLst>
      <a:schemeClr val="accent4">
        <a:shade val="90000"/>
      </a:schemeClr>
      <a:schemeClr val="accent4">
        <a:tint val="70000"/>
      </a:schemeClr>
    </dgm:linClrLst>
    <dgm:effectClrLst/>
    <dgm:txLinClrLst/>
    <dgm:txFillClrLst meth="repeat">
      <a:schemeClr val="tx1"/>
    </dgm:txFillClrLst>
    <dgm:txEffectClrLst/>
  </dgm:styleLbl>
  <dgm:styleLbl name="callout">
    <dgm:fillClrLst meth="repeat">
      <a:schemeClr val="accent4"/>
    </dgm:fillClrLst>
    <dgm:linClrLst meth="repeat">
      <a:schemeClr val="accent4"/>
    </dgm:linClrLst>
    <dgm:effectClrLst/>
    <dgm:txLinClrLst/>
    <dgm:txFillClrLst meth="repeat">
      <a:schemeClr val="tx1"/>
    </dgm:txFillClrLst>
    <dgm:txEffectClrLst/>
  </dgm:styleLbl>
  <dgm:styleLbl name="asst0">
    <dgm:fillClrLst meth="repeat">
      <a:schemeClr val="accent4">
        <a:shade val="80000"/>
      </a:schemeClr>
    </dgm:fillClrLst>
    <dgm:linClrLst meth="repeat">
      <a:schemeClr val="lt1"/>
    </dgm:linClrLst>
    <dgm:effectClrLst/>
    <dgm:txLinClrLst/>
    <dgm:txFillClrLst/>
    <dgm:txEffectClrLst/>
  </dgm:styleLbl>
  <dgm:styleLbl name="asst1">
    <dgm:fillClrLst meth="repeat">
      <a:schemeClr val="accent4">
        <a:shade val="80000"/>
      </a:schemeClr>
    </dgm:fillClrLst>
    <dgm:linClrLst meth="repeat">
      <a:schemeClr val="lt1"/>
    </dgm:linClrLst>
    <dgm:effectClrLst/>
    <dgm:txLinClrLst/>
    <dgm:txFillClrLst/>
    <dgm:txEffectClrLst/>
  </dgm:styleLbl>
  <dgm:styleLbl name="asst2">
    <dgm:fillClrLst>
      <a:schemeClr val="accent4">
        <a:tint val="99000"/>
      </a:schemeClr>
    </dgm:fillClrLst>
    <dgm:linClrLst meth="repeat">
      <a:schemeClr val="lt1"/>
    </dgm:linClrLst>
    <dgm:effectClrLst/>
    <dgm:txLinClrLst/>
    <dgm:txFillClrLst/>
    <dgm:txEffectClrLst/>
  </dgm:styleLbl>
  <dgm:styleLbl name="asst3">
    <dgm:fillClrLst>
      <a:schemeClr val="accent4">
        <a:tint val="80000"/>
      </a:schemeClr>
    </dgm:fillClrLst>
    <dgm:linClrLst meth="repeat">
      <a:schemeClr val="lt1"/>
    </dgm:linClrLst>
    <dgm:effectClrLst/>
    <dgm:txLinClrLst/>
    <dgm:txFillClrLst/>
    <dgm:txEffectClrLst/>
  </dgm:styleLbl>
  <dgm:styleLbl name="asst4">
    <dgm:fillClrLst>
      <a:schemeClr val="accent4">
        <a:tint val="70000"/>
      </a:schemeClr>
    </dgm:fillClrLst>
    <dgm:linClrLst meth="repeat">
      <a:schemeClr val="lt1"/>
    </dgm:linClrLst>
    <dgm:effectClrLst/>
    <dgm:txLinClrLst/>
    <dgm:txFillClrLst/>
    <dgm:txEffectClrLst/>
  </dgm:styleLbl>
  <dgm:styleLbl name="parChTrans2D1">
    <dgm:fillClrLst meth="repeat">
      <a:schemeClr val="accent4">
        <a:tint val="60000"/>
      </a:schemeClr>
    </dgm:fillClrLst>
    <dgm:linClrLst meth="repeat">
      <a:schemeClr val="accent4">
        <a:tint val="60000"/>
      </a:schemeClr>
    </dgm:linClrLst>
    <dgm:effectClrLst/>
    <dgm:txLinClrLst/>
    <dgm:txFillClrLst meth="repeat">
      <a:schemeClr val="lt1"/>
    </dgm:txFillClrLst>
    <dgm:txEffectClrLst/>
  </dgm:styleLbl>
  <dgm:styleLbl name="parChTrans2D2">
    <dgm:fillClrLst meth="repeat">
      <a:schemeClr val="accent4">
        <a:tint val="90000"/>
      </a:schemeClr>
    </dgm:fillClrLst>
    <dgm:linClrLst meth="repeat">
      <a:schemeClr val="accent4">
        <a:tint val="90000"/>
      </a:schemeClr>
    </dgm:linClrLst>
    <dgm:effectClrLst/>
    <dgm:txLinClrLst/>
    <dgm:txFillClrLst/>
    <dgm:txEffectClrLst/>
  </dgm:styleLbl>
  <dgm:styleLbl name="parChTrans2D3">
    <dgm:fillClrLst meth="repeat">
      <a:schemeClr val="accent4">
        <a:tint val="70000"/>
      </a:schemeClr>
    </dgm:fillClrLst>
    <dgm:linClrLst meth="repeat">
      <a:schemeClr val="accent4">
        <a:tint val="70000"/>
      </a:schemeClr>
    </dgm:linClrLst>
    <dgm:effectClrLst/>
    <dgm:txLinClrLst/>
    <dgm:txFillClrLst/>
    <dgm:txEffectClrLst/>
  </dgm:styleLbl>
  <dgm:styleLbl name="parChTrans2D4">
    <dgm:fillClrLst meth="repeat">
      <a:schemeClr val="accent4">
        <a:tint val="50000"/>
      </a:schemeClr>
    </dgm:fillClrLst>
    <dgm:linClrLst meth="repeat">
      <a:schemeClr val="accent4">
        <a:tint val="50000"/>
      </a:schemeClr>
    </dgm:linClrLst>
    <dgm:effectClrLst/>
    <dgm:txLinClrLst/>
    <dgm:txFillClrLst meth="repeat">
      <a:schemeClr val="lt1"/>
    </dgm:txFillClrLst>
    <dgm:txEffectClrLst/>
  </dgm:styleLbl>
  <dgm:styleLbl name="parChTrans1D1">
    <dgm:fillClrLst meth="repeat">
      <a:schemeClr val="accent4">
        <a:shade val="80000"/>
      </a:schemeClr>
    </dgm:fillClrLst>
    <dgm:linClrLst meth="repeat">
      <a:schemeClr val="accent4">
        <a:shade val="80000"/>
      </a:schemeClr>
    </dgm:linClrLst>
    <dgm:effectClrLst/>
    <dgm:txLinClrLst/>
    <dgm:txFillClrLst meth="repeat">
      <a:schemeClr val="tx1"/>
    </dgm:txFillClrLst>
    <dgm:txEffectClrLst/>
  </dgm:styleLbl>
  <dgm:styleLbl name="parChTrans1D2">
    <dgm:fillClrLst meth="repeat">
      <a:schemeClr val="accent4">
        <a:tint val="99000"/>
      </a:schemeClr>
    </dgm:fillClrLst>
    <dgm:linClrLst meth="repeat">
      <a:schemeClr val="accent4">
        <a:tint val="99000"/>
      </a:schemeClr>
    </dgm:linClrLst>
    <dgm:effectClrLst/>
    <dgm:txLinClrLst/>
    <dgm:txFillClrLst meth="repeat">
      <a:schemeClr val="tx1"/>
    </dgm:txFillClrLst>
    <dgm:txEffectClrLst/>
  </dgm:styleLbl>
  <dgm:styleLbl name="parChTrans1D3">
    <dgm:fillClrLst meth="repeat">
      <a:schemeClr val="accent4">
        <a:tint val="80000"/>
      </a:schemeClr>
    </dgm:fillClrLst>
    <dgm:linClrLst meth="repeat">
      <a:schemeClr val="accent4">
        <a:tint val="80000"/>
      </a:schemeClr>
    </dgm:linClrLst>
    <dgm:effectClrLst/>
    <dgm:txLinClrLst/>
    <dgm:txFillClrLst meth="repeat">
      <a:schemeClr val="tx1"/>
    </dgm:txFillClrLst>
    <dgm:txEffectClrLst/>
  </dgm:styleLbl>
  <dgm:styleLbl name="parChTrans1D4">
    <dgm:fillClrLst meth="repeat">
      <a:schemeClr val="accent4">
        <a:tint val="70000"/>
      </a:schemeClr>
    </dgm:fillClrLst>
    <dgm:linClrLst meth="repeat">
      <a:schemeClr val="accent4">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hade val="80000"/>
      </a:schemeClr>
      <a:schemeClr val="accent4">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hade val="80000"/>
      </a:schemeClr>
      <a:schemeClr val="accent4">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hade val="80000"/>
      </a:schemeClr>
      <a:schemeClr val="accent4">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hade val="80000"/>
      </a:schemeClr>
      <a:schemeClr val="accent4">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4">
        <a:shade val="80000"/>
      </a:schemeClr>
      <a:schemeClr val="accent4">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align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bgAccFollowNode1">
    <dgm:fillClrLst meth="repeat">
      <a:schemeClr val="accent4">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4">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4">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4">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4">
        <a:tint val="70000"/>
      </a:schemeClr>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4_3">
  <dgm:title val=""/>
  <dgm:desc val=""/>
  <dgm:catLst>
    <dgm:cat type="accent4" pri="11300"/>
  </dgm:catLst>
  <dgm:styleLbl name="node0">
    <dgm:fillClrLst meth="repeat">
      <a:schemeClr val="accent4">
        <a:shade val="80000"/>
      </a:schemeClr>
    </dgm:fillClrLst>
    <dgm:linClrLst meth="repeat">
      <a:schemeClr val="lt1"/>
    </dgm:linClrLst>
    <dgm:effectClrLst/>
    <dgm:txLinClrLst/>
    <dgm:txFillClrLst/>
    <dgm:txEffectClrLst/>
  </dgm:styleLbl>
  <dgm:styleLbl name="node1">
    <dgm:fillClrLst>
      <a:schemeClr val="accent4">
        <a:shade val="80000"/>
      </a:schemeClr>
      <a:schemeClr val="accent4">
        <a:tint val="70000"/>
      </a:schemeClr>
    </dgm:fillClrLst>
    <dgm:linClrLst meth="repeat">
      <a:schemeClr val="lt1"/>
    </dgm:linClrLst>
    <dgm:effectClrLst/>
    <dgm:txLinClrLst/>
    <dgm:txFillClrLst/>
    <dgm:txEffectClrLst/>
  </dgm:styleLbl>
  <dgm:styleLbl name="alignNode1">
    <dgm:fillClrLst>
      <a:schemeClr val="accent4">
        <a:shade val="80000"/>
      </a:schemeClr>
      <a:schemeClr val="accent4">
        <a:tint val="70000"/>
      </a:schemeClr>
    </dgm:fillClrLst>
    <dgm:linClrLst>
      <a:schemeClr val="accent4">
        <a:shade val="80000"/>
      </a:schemeClr>
      <a:schemeClr val="accent4">
        <a:tint val="70000"/>
      </a:schemeClr>
    </dgm:linClrLst>
    <dgm:effectClrLst/>
    <dgm:txLinClrLst/>
    <dgm:txFillClrLst/>
    <dgm:txEffectClrLst/>
  </dgm:styleLbl>
  <dgm:styleLbl name="lnNode1">
    <dgm:fillClrLst>
      <a:schemeClr val="accent4">
        <a:shade val="80000"/>
      </a:schemeClr>
      <a:schemeClr val="accent4">
        <a:tint val="70000"/>
      </a:schemeClr>
    </dgm:fillClrLst>
    <dgm:linClrLst meth="repeat">
      <a:schemeClr val="lt1"/>
    </dgm:linClrLst>
    <dgm:effectClrLst/>
    <dgm:txLinClrLst/>
    <dgm:txFillClrLst/>
    <dgm:txEffectClrLst/>
  </dgm:styleLbl>
  <dgm:styleLbl name="vennNode1">
    <dgm:fillClrLst>
      <a:schemeClr val="accent4">
        <a:shade val="80000"/>
        <a:alpha val="50000"/>
      </a:schemeClr>
      <a:schemeClr val="accent4">
        <a:tint val="70000"/>
        <a:alpha val="50000"/>
      </a:schemeClr>
    </dgm:fillClrLst>
    <dgm:linClrLst meth="repeat">
      <a:schemeClr val="lt1"/>
    </dgm:linClrLst>
    <dgm:effectClrLst/>
    <dgm:txLinClrLst/>
    <dgm:txFillClrLst/>
    <dgm:txEffectClrLst/>
  </dgm:styleLbl>
  <dgm:styleLbl name="node2">
    <dgm:fillClrLst>
      <a:schemeClr val="accent4">
        <a:tint val="99000"/>
      </a:schemeClr>
    </dgm:fillClrLst>
    <dgm:linClrLst meth="repeat">
      <a:schemeClr val="lt1"/>
    </dgm:linClrLst>
    <dgm:effectClrLst/>
    <dgm:txLinClrLst/>
    <dgm:txFillClrLst/>
    <dgm:txEffectClrLst/>
  </dgm:styleLbl>
  <dgm:styleLbl name="node3">
    <dgm:fillClrLst>
      <a:schemeClr val="accent4">
        <a:tint val="80000"/>
      </a:schemeClr>
    </dgm:fillClrLst>
    <dgm:linClrLst meth="repeat">
      <a:schemeClr val="lt1"/>
    </dgm:linClrLst>
    <dgm:effectClrLst/>
    <dgm:txLinClrLst/>
    <dgm:txFillClrLst/>
    <dgm:txEffectClrLst/>
  </dgm:styleLbl>
  <dgm:styleLbl name="node4">
    <dgm:fillClrLst>
      <a:schemeClr val="accent4">
        <a:tint val="70000"/>
      </a:schemeClr>
    </dgm:fillClrLst>
    <dgm:linClrLst meth="repeat">
      <a:schemeClr val="lt1"/>
    </dgm:linClrLst>
    <dgm:effectClrLst/>
    <dgm:txLinClrLst/>
    <dgm:txFillClrLst/>
    <dgm:txEffectClrLst/>
  </dgm:styleLbl>
  <dgm:styleLbl name="fgImgPlace1">
    <dgm:fillClrLst>
      <a:schemeClr val="accent4">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hade val="90000"/>
      </a:schemeClr>
      <a:schemeClr val="accent4">
        <a:tint val="70000"/>
      </a:schemeClr>
    </dgm:fillClrLst>
    <dgm:linClrLst>
      <a:schemeClr val="accent4">
        <a:shade val="90000"/>
      </a:schemeClr>
      <a:schemeClr val="accent4">
        <a:tint val="70000"/>
      </a:schemeClr>
    </dgm:linClrLst>
    <dgm:effectClrLst/>
    <dgm:txLinClrLst/>
    <dgm:txFillClrLst/>
    <dgm:txEffectClrLst/>
  </dgm:styleLbl>
  <dgm:styleLbl name="fgSibTrans2D1">
    <dgm:fillClrLst>
      <a:schemeClr val="accent4">
        <a:shade val="90000"/>
      </a:schemeClr>
      <a:schemeClr val="accent4">
        <a:tint val="70000"/>
      </a:schemeClr>
    </dgm:fillClrLst>
    <dgm:linClrLst>
      <a:schemeClr val="accent4">
        <a:shade val="90000"/>
      </a:schemeClr>
      <a:schemeClr val="accent4">
        <a:tint val="70000"/>
      </a:schemeClr>
    </dgm:linClrLst>
    <dgm:effectClrLst/>
    <dgm:txLinClrLst/>
    <dgm:txFillClrLst meth="repeat">
      <a:schemeClr val="lt1"/>
    </dgm:txFillClrLst>
    <dgm:txEffectClrLst/>
  </dgm:styleLbl>
  <dgm:styleLbl name="bgSibTrans2D1">
    <dgm:fillClrLst>
      <a:schemeClr val="accent4">
        <a:shade val="90000"/>
      </a:schemeClr>
      <a:schemeClr val="accent4">
        <a:tint val="70000"/>
      </a:schemeClr>
    </dgm:fillClrLst>
    <dgm:linClrLst>
      <a:schemeClr val="accent4">
        <a:shade val="90000"/>
      </a:schemeClr>
      <a:schemeClr val="accent4">
        <a:tint val="70000"/>
      </a:schemeClr>
    </dgm:linClrLst>
    <dgm:effectClrLst/>
    <dgm:txLinClrLst/>
    <dgm:txFillClrLst meth="repeat">
      <a:schemeClr val="lt1"/>
    </dgm:txFillClrLst>
    <dgm:txEffectClrLst/>
  </dgm:styleLbl>
  <dgm:styleLbl name="sibTrans1D1">
    <dgm:fillClrLst>
      <a:schemeClr val="accent4">
        <a:shade val="90000"/>
      </a:schemeClr>
      <a:schemeClr val="accent4">
        <a:tint val="70000"/>
      </a:schemeClr>
    </dgm:fillClrLst>
    <dgm:linClrLst>
      <a:schemeClr val="accent4">
        <a:shade val="90000"/>
      </a:schemeClr>
      <a:schemeClr val="accent4">
        <a:tint val="70000"/>
      </a:schemeClr>
    </dgm:linClrLst>
    <dgm:effectClrLst/>
    <dgm:txLinClrLst/>
    <dgm:txFillClrLst meth="repeat">
      <a:schemeClr val="tx1"/>
    </dgm:txFillClrLst>
    <dgm:txEffectClrLst/>
  </dgm:styleLbl>
  <dgm:styleLbl name="callout">
    <dgm:fillClrLst meth="repeat">
      <a:schemeClr val="accent4"/>
    </dgm:fillClrLst>
    <dgm:linClrLst meth="repeat">
      <a:schemeClr val="accent4"/>
    </dgm:linClrLst>
    <dgm:effectClrLst/>
    <dgm:txLinClrLst/>
    <dgm:txFillClrLst meth="repeat">
      <a:schemeClr val="tx1"/>
    </dgm:txFillClrLst>
    <dgm:txEffectClrLst/>
  </dgm:styleLbl>
  <dgm:styleLbl name="asst0">
    <dgm:fillClrLst meth="repeat">
      <a:schemeClr val="accent4">
        <a:shade val="80000"/>
      </a:schemeClr>
    </dgm:fillClrLst>
    <dgm:linClrLst meth="repeat">
      <a:schemeClr val="lt1"/>
    </dgm:linClrLst>
    <dgm:effectClrLst/>
    <dgm:txLinClrLst/>
    <dgm:txFillClrLst/>
    <dgm:txEffectClrLst/>
  </dgm:styleLbl>
  <dgm:styleLbl name="asst1">
    <dgm:fillClrLst meth="repeat">
      <a:schemeClr val="accent4">
        <a:shade val="80000"/>
      </a:schemeClr>
    </dgm:fillClrLst>
    <dgm:linClrLst meth="repeat">
      <a:schemeClr val="lt1"/>
    </dgm:linClrLst>
    <dgm:effectClrLst/>
    <dgm:txLinClrLst/>
    <dgm:txFillClrLst/>
    <dgm:txEffectClrLst/>
  </dgm:styleLbl>
  <dgm:styleLbl name="asst2">
    <dgm:fillClrLst>
      <a:schemeClr val="accent4">
        <a:tint val="99000"/>
      </a:schemeClr>
    </dgm:fillClrLst>
    <dgm:linClrLst meth="repeat">
      <a:schemeClr val="lt1"/>
    </dgm:linClrLst>
    <dgm:effectClrLst/>
    <dgm:txLinClrLst/>
    <dgm:txFillClrLst/>
    <dgm:txEffectClrLst/>
  </dgm:styleLbl>
  <dgm:styleLbl name="asst3">
    <dgm:fillClrLst>
      <a:schemeClr val="accent4">
        <a:tint val="80000"/>
      </a:schemeClr>
    </dgm:fillClrLst>
    <dgm:linClrLst meth="repeat">
      <a:schemeClr val="lt1"/>
    </dgm:linClrLst>
    <dgm:effectClrLst/>
    <dgm:txLinClrLst/>
    <dgm:txFillClrLst/>
    <dgm:txEffectClrLst/>
  </dgm:styleLbl>
  <dgm:styleLbl name="asst4">
    <dgm:fillClrLst>
      <a:schemeClr val="accent4">
        <a:tint val="70000"/>
      </a:schemeClr>
    </dgm:fillClrLst>
    <dgm:linClrLst meth="repeat">
      <a:schemeClr val="lt1"/>
    </dgm:linClrLst>
    <dgm:effectClrLst/>
    <dgm:txLinClrLst/>
    <dgm:txFillClrLst/>
    <dgm:txEffectClrLst/>
  </dgm:styleLbl>
  <dgm:styleLbl name="parChTrans2D1">
    <dgm:fillClrLst meth="repeat">
      <a:schemeClr val="accent4">
        <a:tint val="60000"/>
      </a:schemeClr>
    </dgm:fillClrLst>
    <dgm:linClrLst meth="repeat">
      <a:schemeClr val="accent4">
        <a:tint val="60000"/>
      </a:schemeClr>
    </dgm:linClrLst>
    <dgm:effectClrLst/>
    <dgm:txLinClrLst/>
    <dgm:txFillClrLst meth="repeat">
      <a:schemeClr val="lt1"/>
    </dgm:txFillClrLst>
    <dgm:txEffectClrLst/>
  </dgm:styleLbl>
  <dgm:styleLbl name="parChTrans2D2">
    <dgm:fillClrLst meth="repeat">
      <a:schemeClr val="accent4">
        <a:tint val="90000"/>
      </a:schemeClr>
    </dgm:fillClrLst>
    <dgm:linClrLst meth="repeat">
      <a:schemeClr val="accent4">
        <a:tint val="90000"/>
      </a:schemeClr>
    </dgm:linClrLst>
    <dgm:effectClrLst/>
    <dgm:txLinClrLst/>
    <dgm:txFillClrLst/>
    <dgm:txEffectClrLst/>
  </dgm:styleLbl>
  <dgm:styleLbl name="parChTrans2D3">
    <dgm:fillClrLst meth="repeat">
      <a:schemeClr val="accent4">
        <a:tint val="70000"/>
      </a:schemeClr>
    </dgm:fillClrLst>
    <dgm:linClrLst meth="repeat">
      <a:schemeClr val="accent4">
        <a:tint val="70000"/>
      </a:schemeClr>
    </dgm:linClrLst>
    <dgm:effectClrLst/>
    <dgm:txLinClrLst/>
    <dgm:txFillClrLst/>
    <dgm:txEffectClrLst/>
  </dgm:styleLbl>
  <dgm:styleLbl name="parChTrans2D4">
    <dgm:fillClrLst meth="repeat">
      <a:schemeClr val="accent4">
        <a:tint val="50000"/>
      </a:schemeClr>
    </dgm:fillClrLst>
    <dgm:linClrLst meth="repeat">
      <a:schemeClr val="accent4">
        <a:tint val="50000"/>
      </a:schemeClr>
    </dgm:linClrLst>
    <dgm:effectClrLst/>
    <dgm:txLinClrLst/>
    <dgm:txFillClrLst meth="repeat">
      <a:schemeClr val="lt1"/>
    </dgm:txFillClrLst>
    <dgm:txEffectClrLst/>
  </dgm:styleLbl>
  <dgm:styleLbl name="parChTrans1D1">
    <dgm:fillClrLst meth="repeat">
      <a:schemeClr val="accent4">
        <a:shade val="80000"/>
      </a:schemeClr>
    </dgm:fillClrLst>
    <dgm:linClrLst meth="repeat">
      <a:schemeClr val="accent4">
        <a:shade val="80000"/>
      </a:schemeClr>
    </dgm:linClrLst>
    <dgm:effectClrLst/>
    <dgm:txLinClrLst/>
    <dgm:txFillClrLst meth="repeat">
      <a:schemeClr val="tx1"/>
    </dgm:txFillClrLst>
    <dgm:txEffectClrLst/>
  </dgm:styleLbl>
  <dgm:styleLbl name="parChTrans1D2">
    <dgm:fillClrLst meth="repeat">
      <a:schemeClr val="accent4">
        <a:tint val="99000"/>
      </a:schemeClr>
    </dgm:fillClrLst>
    <dgm:linClrLst meth="repeat">
      <a:schemeClr val="accent4">
        <a:tint val="99000"/>
      </a:schemeClr>
    </dgm:linClrLst>
    <dgm:effectClrLst/>
    <dgm:txLinClrLst/>
    <dgm:txFillClrLst meth="repeat">
      <a:schemeClr val="tx1"/>
    </dgm:txFillClrLst>
    <dgm:txEffectClrLst/>
  </dgm:styleLbl>
  <dgm:styleLbl name="parChTrans1D3">
    <dgm:fillClrLst meth="repeat">
      <a:schemeClr val="accent4">
        <a:tint val="80000"/>
      </a:schemeClr>
    </dgm:fillClrLst>
    <dgm:linClrLst meth="repeat">
      <a:schemeClr val="accent4">
        <a:tint val="80000"/>
      </a:schemeClr>
    </dgm:linClrLst>
    <dgm:effectClrLst/>
    <dgm:txLinClrLst/>
    <dgm:txFillClrLst meth="repeat">
      <a:schemeClr val="tx1"/>
    </dgm:txFillClrLst>
    <dgm:txEffectClrLst/>
  </dgm:styleLbl>
  <dgm:styleLbl name="parChTrans1D4">
    <dgm:fillClrLst meth="repeat">
      <a:schemeClr val="accent4">
        <a:tint val="70000"/>
      </a:schemeClr>
    </dgm:fillClrLst>
    <dgm:linClrLst meth="repeat">
      <a:schemeClr val="accent4">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hade val="80000"/>
      </a:schemeClr>
      <a:schemeClr val="accent4">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hade val="80000"/>
      </a:schemeClr>
      <a:schemeClr val="accent4">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hade val="80000"/>
      </a:schemeClr>
      <a:schemeClr val="accent4">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hade val="80000"/>
      </a:schemeClr>
      <a:schemeClr val="accent4">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4">
        <a:shade val="80000"/>
      </a:schemeClr>
      <a:schemeClr val="accent4">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align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bgAccFollowNode1">
    <dgm:fillClrLst meth="repeat">
      <a:schemeClr val="accent4">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4">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4">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4">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4">
        <a:tint val="70000"/>
      </a:schemeClr>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4_3">
  <dgm:title val=""/>
  <dgm:desc val=""/>
  <dgm:catLst>
    <dgm:cat type="accent4" pri="11300"/>
  </dgm:catLst>
  <dgm:styleLbl name="node0">
    <dgm:fillClrLst meth="repeat">
      <a:schemeClr val="accent4">
        <a:shade val="80000"/>
      </a:schemeClr>
    </dgm:fillClrLst>
    <dgm:linClrLst meth="repeat">
      <a:schemeClr val="lt1"/>
    </dgm:linClrLst>
    <dgm:effectClrLst/>
    <dgm:txLinClrLst/>
    <dgm:txFillClrLst/>
    <dgm:txEffectClrLst/>
  </dgm:styleLbl>
  <dgm:styleLbl name="node1">
    <dgm:fillClrLst>
      <a:schemeClr val="accent4">
        <a:shade val="80000"/>
      </a:schemeClr>
      <a:schemeClr val="accent4">
        <a:tint val="70000"/>
      </a:schemeClr>
    </dgm:fillClrLst>
    <dgm:linClrLst meth="repeat">
      <a:schemeClr val="lt1"/>
    </dgm:linClrLst>
    <dgm:effectClrLst/>
    <dgm:txLinClrLst/>
    <dgm:txFillClrLst/>
    <dgm:txEffectClrLst/>
  </dgm:styleLbl>
  <dgm:styleLbl name="alignNode1">
    <dgm:fillClrLst>
      <a:schemeClr val="accent4">
        <a:shade val="80000"/>
      </a:schemeClr>
      <a:schemeClr val="accent4">
        <a:tint val="70000"/>
      </a:schemeClr>
    </dgm:fillClrLst>
    <dgm:linClrLst>
      <a:schemeClr val="accent4">
        <a:shade val="80000"/>
      </a:schemeClr>
      <a:schemeClr val="accent4">
        <a:tint val="70000"/>
      </a:schemeClr>
    </dgm:linClrLst>
    <dgm:effectClrLst/>
    <dgm:txLinClrLst/>
    <dgm:txFillClrLst/>
    <dgm:txEffectClrLst/>
  </dgm:styleLbl>
  <dgm:styleLbl name="lnNode1">
    <dgm:fillClrLst>
      <a:schemeClr val="accent4">
        <a:shade val="80000"/>
      </a:schemeClr>
      <a:schemeClr val="accent4">
        <a:tint val="70000"/>
      </a:schemeClr>
    </dgm:fillClrLst>
    <dgm:linClrLst meth="repeat">
      <a:schemeClr val="lt1"/>
    </dgm:linClrLst>
    <dgm:effectClrLst/>
    <dgm:txLinClrLst/>
    <dgm:txFillClrLst/>
    <dgm:txEffectClrLst/>
  </dgm:styleLbl>
  <dgm:styleLbl name="vennNode1">
    <dgm:fillClrLst>
      <a:schemeClr val="accent4">
        <a:shade val="80000"/>
        <a:alpha val="50000"/>
      </a:schemeClr>
      <a:schemeClr val="accent4">
        <a:tint val="70000"/>
        <a:alpha val="50000"/>
      </a:schemeClr>
    </dgm:fillClrLst>
    <dgm:linClrLst meth="repeat">
      <a:schemeClr val="lt1"/>
    </dgm:linClrLst>
    <dgm:effectClrLst/>
    <dgm:txLinClrLst/>
    <dgm:txFillClrLst/>
    <dgm:txEffectClrLst/>
  </dgm:styleLbl>
  <dgm:styleLbl name="node2">
    <dgm:fillClrLst>
      <a:schemeClr val="accent4">
        <a:tint val="99000"/>
      </a:schemeClr>
    </dgm:fillClrLst>
    <dgm:linClrLst meth="repeat">
      <a:schemeClr val="lt1"/>
    </dgm:linClrLst>
    <dgm:effectClrLst/>
    <dgm:txLinClrLst/>
    <dgm:txFillClrLst/>
    <dgm:txEffectClrLst/>
  </dgm:styleLbl>
  <dgm:styleLbl name="node3">
    <dgm:fillClrLst>
      <a:schemeClr val="accent4">
        <a:tint val="80000"/>
      </a:schemeClr>
    </dgm:fillClrLst>
    <dgm:linClrLst meth="repeat">
      <a:schemeClr val="lt1"/>
    </dgm:linClrLst>
    <dgm:effectClrLst/>
    <dgm:txLinClrLst/>
    <dgm:txFillClrLst/>
    <dgm:txEffectClrLst/>
  </dgm:styleLbl>
  <dgm:styleLbl name="node4">
    <dgm:fillClrLst>
      <a:schemeClr val="accent4">
        <a:tint val="70000"/>
      </a:schemeClr>
    </dgm:fillClrLst>
    <dgm:linClrLst meth="repeat">
      <a:schemeClr val="lt1"/>
    </dgm:linClrLst>
    <dgm:effectClrLst/>
    <dgm:txLinClrLst/>
    <dgm:txFillClrLst/>
    <dgm:txEffectClrLst/>
  </dgm:styleLbl>
  <dgm:styleLbl name="fgImgPlace1">
    <dgm:fillClrLst>
      <a:schemeClr val="accent4">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hade val="90000"/>
      </a:schemeClr>
      <a:schemeClr val="accent4">
        <a:tint val="70000"/>
      </a:schemeClr>
    </dgm:fillClrLst>
    <dgm:linClrLst>
      <a:schemeClr val="accent4">
        <a:shade val="90000"/>
      </a:schemeClr>
      <a:schemeClr val="accent4">
        <a:tint val="70000"/>
      </a:schemeClr>
    </dgm:linClrLst>
    <dgm:effectClrLst/>
    <dgm:txLinClrLst/>
    <dgm:txFillClrLst/>
    <dgm:txEffectClrLst/>
  </dgm:styleLbl>
  <dgm:styleLbl name="fgSibTrans2D1">
    <dgm:fillClrLst>
      <a:schemeClr val="accent4">
        <a:shade val="90000"/>
      </a:schemeClr>
      <a:schemeClr val="accent4">
        <a:tint val="70000"/>
      </a:schemeClr>
    </dgm:fillClrLst>
    <dgm:linClrLst>
      <a:schemeClr val="accent4">
        <a:shade val="90000"/>
      </a:schemeClr>
      <a:schemeClr val="accent4">
        <a:tint val="70000"/>
      </a:schemeClr>
    </dgm:linClrLst>
    <dgm:effectClrLst/>
    <dgm:txLinClrLst/>
    <dgm:txFillClrLst meth="repeat">
      <a:schemeClr val="lt1"/>
    </dgm:txFillClrLst>
    <dgm:txEffectClrLst/>
  </dgm:styleLbl>
  <dgm:styleLbl name="bgSibTrans2D1">
    <dgm:fillClrLst>
      <a:schemeClr val="accent4">
        <a:shade val="90000"/>
      </a:schemeClr>
      <a:schemeClr val="accent4">
        <a:tint val="70000"/>
      </a:schemeClr>
    </dgm:fillClrLst>
    <dgm:linClrLst>
      <a:schemeClr val="accent4">
        <a:shade val="90000"/>
      </a:schemeClr>
      <a:schemeClr val="accent4">
        <a:tint val="70000"/>
      </a:schemeClr>
    </dgm:linClrLst>
    <dgm:effectClrLst/>
    <dgm:txLinClrLst/>
    <dgm:txFillClrLst meth="repeat">
      <a:schemeClr val="lt1"/>
    </dgm:txFillClrLst>
    <dgm:txEffectClrLst/>
  </dgm:styleLbl>
  <dgm:styleLbl name="sibTrans1D1">
    <dgm:fillClrLst>
      <a:schemeClr val="accent4">
        <a:shade val="90000"/>
      </a:schemeClr>
      <a:schemeClr val="accent4">
        <a:tint val="70000"/>
      </a:schemeClr>
    </dgm:fillClrLst>
    <dgm:linClrLst>
      <a:schemeClr val="accent4">
        <a:shade val="90000"/>
      </a:schemeClr>
      <a:schemeClr val="accent4">
        <a:tint val="70000"/>
      </a:schemeClr>
    </dgm:linClrLst>
    <dgm:effectClrLst/>
    <dgm:txLinClrLst/>
    <dgm:txFillClrLst meth="repeat">
      <a:schemeClr val="tx1"/>
    </dgm:txFillClrLst>
    <dgm:txEffectClrLst/>
  </dgm:styleLbl>
  <dgm:styleLbl name="callout">
    <dgm:fillClrLst meth="repeat">
      <a:schemeClr val="accent4"/>
    </dgm:fillClrLst>
    <dgm:linClrLst meth="repeat">
      <a:schemeClr val="accent4"/>
    </dgm:linClrLst>
    <dgm:effectClrLst/>
    <dgm:txLinClrLst/>
    <dgm:txFillClrLst meth="repeat">
      <a:schemeClr val="tx1"/>
    </dgm:txFillClrLst>
    <dgm:txEffectClrLst/>
  </dgm:styleLbl>
  <dgm:styleLbl name="asst0">
    <dgm:fillClrLst meth="repeat">
      <a:schemeClr val="accent4">
        <a:shade val="80000"/>
      </a:schemeClr>
    </dgm:fillClrLst>
    <dgm:linClrLst meth="repeat">
      <a:schemeClr val="lt1"/>
    </dgm:linClrLst>
    <dgm:effectClrLst/>
    <dgm:txLinClrLst/>
    <dgm:txFillClrLst/>
    <dgm:txEffectClrLst/>
  </dgm:styleLbl>
  <dgm:styleLbl name="asst1">
    <dgm:fillClrLst meth="repeat">
      <a:schemeClr val="accent4">
        <a:shade val="80000"/>
      </a:schemeClr>
    </dgm:fillClrLst>
    <dgm:linClrLst meth="repeat">
      <a:schemeClr val="lt1"/>
    </dgm:linClrLst>
    <dgm:effectClrLst/>
    <dgm:txLinClrLst/>
    <dgm:txFillClrLst/>
    <dgm:txEffectClrLst/>
  </dgm:styleLbl>
  <dgm:styleLbl name="asst2">
    <dgm:fillClrLst>
      <a:schemeClr val="accent4">
        <a:tint val="99000"/>
      </a:schemeClr>
    </dgm:fillClrLst>
    <dgm:linClrLst meth="repeat">
      <a:schemeClr val="lt1"/>
    </dgm:linClrLst>
    <dgm:effectClrLst/>
    <dgm:txLinClrLst/>
    <dgm:txFillClrLst/>
    <dgm:txEffectClrLst/>
  </dgm:styleLbl>
  <dgm:styleLbl name="asst3">
    <dgm:fillClrLst>
      <a:schemeClr val="accent4">
        <a:tint val="80000"/>
      </a:schemeClr>
    </dgm:fillClrLst>
    <dgm:linClrLst meth="repeat">
      <a:schemeClr val="lt1"/>
    </dgm:linClrLst>
    <dgm:effectClrLst/>
    <dgm:txLinClrLst/>
    <dgm:txFillClrLst/>
    <dgm:txEffectClrLst/>
  </dgm:styleLbl>
  <dgm:styleLbl name="asst4">
    <dgm:fillClrLst>
      <a:schemeClr val="accent4">
        <a:tint val="70000"/>
      </a:schemeClr>
    </dgm:fillClrLst>
    <dgm:linClrLst meth="repeat">
      <a:schemeClr val="lt1"/>
    </dgm:linClrLst>
    <dgm:effectClrLst/>
    <dgm:txLinClrLst/>
    <dgm:txFillClrLst/>
    <dgm:txEffectClrLst/>
  </dgm:styleLbl>
  <dgm:styleLbl name="parChTrans2D1">
    <dgm:fillClrLst meth="repeat">
      <a:schemeClr val="accent4">
        <a:tint val="60000"/>
      </a:schemeClr>
    </dgm:fillClrLst>
    <dgm:linClrLst meth="repeat">
      <a:schemeClr val="accent4">
        <a:tint val="60000"/>
      </a:schemeClr>
    </dgm:linClrLst>
    <dgm:effectClrLst/>
    <dgm:txLinClrLst/>
    <dgm:txFillClrLst meth="repeat">
      <a:schemeClr val="lt1"/>
    </dgm:txFillClrLst>
    <dgm:txEffectClrLst/>
  </dgm:styleLbl>
  <dgm:styleLbl name="parChTrans2D2">
    <dgm:fillClrLst meth="repeat">
      <a:schemeClr val="accent4">
        <a:tint val="90000"/>
      </a:schemeClr>
    </dgm:fillClrLst>
    <dgm:linClrLst meth="repeat">
      <a:schemeClr val="accent4">
        <a:tint val="90000"/>
      </a:schemeClr>
    </dgm:linClrLst>
    <dgm:effectClrLst/>
    <dgm:txLinClrLst/>
    <dgm:txFillClrLst/>
    <dgm:txEffectClrLst/>
  </dgm:styleLbl>
  <dgm:styleLbl name="parChTrans2D3">
    <dgm:fillClrLst meth="repeat">
      <a:schemeClr val="accent4">
        <a:tint val="70000"/>
      </a:schemeClr>
    </dgm:fillClrLst>
    <dgm:linClrLst meth="repeat">
      <a:schemeClr val="accent4">
        <a:tint val="70000"/>
      </a:schemeClr>
    </dgm:linClrLst>
    <dgm:effectClrLst/>
    <dgm:txLinClrLst/>
    <dgm:txFillClrLst/>
    <dgm:txEffectClrLst/>
  </dgm:styleLbl>
  <dgm:styleLbl name="parChTrans2D4">
    <dgm:fillClrLst meth="repeat">
      <a:schemeClr val="accent4">
        <a:tint val="50000"/>
      </a:schemeClr>
    </dgm:fillClrLst>
    <dgm:linClrLst meth="repeat">
      <a:schemeClr val="accent4">
        <a:tint val="50000"/>
      </a:schemeClr>
    </dgm:linClrLst>
    <dgm:effectClrLst/>
    <dgm:txLinClrLst/>
    <dgm:txFillClrLst meth="repeat">
      <a:schemeClr val="lt1"/>
    </dgm:txFillClrLst>
    <dgm:txEffectClrLst/>
  </dgm:styleLbl>
  <dgm:styleLbl name="parChTrans1D1">
    <dgm:fillClrLst meth="repeat">
      <a:schemeClr val="accent4">
        <a:shade val="80000"/>
      </a:schemeClr>
    </dgm:fillClrLst>
    <dgm:linClrLst meth="repeat">
      <a:schemeClr val="accent4">
        <a:shade val="80000"/>
      </a:schemeClr>
    </dgm:linClrLst>
    <dgm:effectClrLst/>
    <dgm:txLinClrLst/>
    <dgm:txFillClrLst meth="repeat">
      <a:schemeClr val="tx1"/>
    </dgm:txFillClrLst>
    <dgm:txEffectClrLst/>
  </dgm:styleLbl>
  <dgm:styleLbl name="parChTrans1D2">
    <dgm:fillClrLst meth="repeat">
      <a:schemeClr val="accent4">
        <a:tint val="99000"/>
      </a:schemeClr>
    </dgm:fillClrLst>
    <dgm:linClrLst meth="repeat">
      <a:schemeClr val="accent4">
        <a:tint val="99000"/>
      </a:schemeClr>
    </dgm:linClrLst>
    <dgm:effectClrLst/>
    <dgm:txLinClrLst/>
    <dgm:txFillClrLst meth="repeat">
      <a:schemeClr val="tx1"/>
    </dgm:txFillClrLst>
    <dgm:txEffectClrLst/>
  </dgm:styleLbl>
  <dgm:styleLbl name="parChTrans1D3">
    <dgm:fillClrLst meth="repeat">
      <a:schemeClr val="accent4">
        <a:tint val="80000"/>
      </a:schemeClr>
    </dgm:fillClrLst>
    <dgm:linClrLst meth="repeat">
      <a:schemeClr val="accent4">
        <a:tint val="80000"/>
      </a:schemeClr>
    </dgm:linClrLst>
    <dgm:effectClrLst/>
    <dgm:txLinClrLst/>
    <dgm:txFillClrLst meth="repeat">
      <a:schemeClr val="tx1"/>
    </dgm:txFillClrLst>
    <dgm:txEffectClrLst/>
  </dgm:styleLbl>
  <dgm:styleLbl name="parChTrans1D4">
    <dgm:fillClrLst meth="repeat">
      <a:schemeClr val="accent4">
        <a:tint val="70000"/>
      </a:schemeClr>
    </dgm:fillClrLst>
    <dgm:linClrLst meth="repeat">
      <a:schemeClr val="accent4">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hade val="80000"/>
      </a:schemeClr>
      <a:schemeClr val="accent4">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hade val="80000"/>
      </a:schemeClr>
      <a:schemeClr val="accent4">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hade val="80000"/>
      </a:schemeClr>
      <a:schemeClr val="accent4">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hade val="80000"/>
      </a:schemeClr>
      <a:schemeClr val="accent4">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4">
        <a:shade val="80000"/>
      </a:schemeClr>
      <a:schemeClr val="accent4">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align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bgAccFollowNode1">
    <dgm:fillClrLst meth="repeat">
      <a:schemeClr val="accent4">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4">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4">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4">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4">
        <a:tint val="70000"/>
      </a:schemeClr>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4_2">
  <dgm:title val=""/>
  <dgm:desc val=""/>
  <dgm:catLst>
    <dgm:cat type="accent4" pri="11200"/>
  </dgm:catLst>
  <dgm:styleLbl name="node0">
    <dgm:fillClrLst meth="repeat">
      <a:schemeClr val="accent4"/>
    </dgm:fillClrLst>
    <dgm:linClrLst meth="repeat">
      <a:schemeClr val="lt1"/>
    </dgm:linClrLst>
    <dgm:effectClrLst/>
    <dgm:txLinClrLst/>
    <dgm:txFillClrLst/>
    <dgm:txEffectClrLst/>
  </dgm:styleLbl>
  <dgm:styleLbl name="node1">
    <dgm:fillClrLst meth="repeat">
      <a:schemeClr val="accent4"/>
    </dgm:fillClrLst>
    <dgm:linClrLst meth="repeat">
      <a:schemeClr val="lt1"/>
    </dgm:linClrLst>
    <dgm:effectClrLst/>
    <dgm:txLinClrLst/>
    <dgm:txFillClrLst/>
    <dgm:txEffectClrLst/>
  </dgm:styleLbl>
  <dgm:styleLbl name="alignNode1">
    <dgm:fillClrLst meth="repeat">
      <a:schemeClr val="accent4"/>
    </dgm:fillClrLst>
    <dgm:linClrLst meth="repeat">
      <a:schemeClr val="accent4"/>
    </dgm:linClrLst>
    <dgm:effectClrLst/>
    <dgm:txLinClrLst/>
    <dgm:txFillClrLst/>
    <dgm:txEffectClrLst/>
  </dgm:styleLbl>
  <dgm:styleLbl name="lnNode1">
    <dgm:fillClrLst meth="repeat">
      <a:schemeClr val="accent4"/>
    </dgm:fillClrLst>
    <dgm:linClrLst meth="repeat">
      <a:schemeClr val="lt1"/>
    </dgm:linClrLst>
    <dgm:effectClrLst/>
    <dgm:txLinClrLst/>
    <dgm:txFillClrLst/>
    <dgm:txEffectClrLst/>
  </dgm:styleLbl>
  <dgm:styleLbl name="vennNode1">
    <dgm:fillClrLst meth="repeat">
      <a:schemeClr val="accent4">
        <a:alpha val="50000"/>
      </a:schemeClr>
    </dgm:fillClrLst>
    <dgm:linClrLst meth="repeat">
      <a:schemeClr val="lt1"/>
    </dgm:linClrLst>
    <dgm:effectClrLst/>
    <dgm:txLinClrLst/>
    <dgm:txFillClrLst/>
    <dgm:txEffectClrLst/>
  </dgm:styleLbl>
  <dgm:styleLbl name="node2">
    <dgm:fillClrLst meth="repeat">
      <a:schemeClr val="accent4"/>
    </dgm:fillClrLst>
    <dgm:linClrLst meth="repeat">
      <a:schemeClr val="lt1"/>
    </dgm:linClrLst>
    <dgm:effectClrLst/>
    <dgm:txLinClrLst/>
    <dgm:txFillClrLst/>
    <dgm:txEffectClrLst/>
  </dgm:styleLbl>
  <dgm:styleLbl name="node3">
    <dgm:fillClrLst meth="repeat">
      <a:schemeClr val="accent4"/>
    </dgm:fillClrLst>
    <dgm:linClrLst meth="repeat">
      <a:schemeClr val="lt1"/>
    </dgm:linClrLst>
    <dgm:effectClrLst/>
    <dgm:txLinClrLst/>
    <dgm:txFillClrLst/>
    <dgm:txEffectClrLst/>
  </dgm:styleLbl>
  <dgm:styleLbl name="node4">
    <dgm:fillClrLst meth="repeat">
      <a:schemeClr val="accent4"/>
    </dgm:fillClrLst>
    <dgm:linClrLst meth="repeat">
      <a:schemeClr val="lt1"/>
    </dgm:linClrLst>
    <dgm:effectClrLst/>
    <dgm:txLinClrLst/>
    <dgm:txFillClrLst/>
    <dgm:txEffectClrLst/>
  </dgm:styleLbl>
  <dgm:styleLbl name="f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4">
        <a:tint val="60000"/>
      </a:schemeClr>
    </dgm:fillClrLst>
    <dgm:linClrLst meth="repeat">
      <a:schemeClr val="accent4">
        <a:tint val="60000"/>
      </a:schemeClr>
    </dgm:linClrLst>
    <dgm:effectClrLst/>
    <dgm:txLinClrLst/>
    <dgm:txFillClrLst/>
    <dgm:txEffectClrLst/>
  </dgm:styleLbl>
  <dgm:styleLbl name="fgSibTrans2D1">
    <dgm:fillClrLst meth="repeat">
      <a:schemeClr val="accent4">
        <a:tint val="60000"/>
      </a:schemeClr>
    </dgm:fillClrLst>
    <dgm:linClrLst meth="repeat">
      <a:schemeClr val="accent4">
        <a:tint val="60000"/>
      </a:schemeClr>
    </dgm:linClrLst>
    <dgm:effectClrLst/>
    <dgm:txLinClrLst/>
    <dgm:txFillClrLst/>
    <dgm:txEffectClrLst/>
  </dgm:styleLbl>
  <dgm:styleLbl name="bgSibTrans2D1">
    <dgm:fillClrLst meth="repeat">
      <a:schemeClr val="accent4">
        <a:tint val="60000"/>
      </a:schemeClr>
    </dgm:fillClrLst>
    <dgm:linClrLst meth="repeat">
      <a:schemeClr val="accent4">
        <a:tint val="60000"/>
      </a:schemeClr>
    </dgm:linClrLst>
    <dgm:effectClrLst/>
    <dgm:txLinClrLst/>
    <dgm:txFillClrLst/>
    <dgm:txEffectClrLst/>
  </dgm:styleLbl>
  <dgm:styleLbl name="sibTrans1D1">
    <dgm:fillClrLst meth="repeat">
      <a:schemeClr val="accent4"/>
    </dgm:fillClrLst>
    <dgm:linClrLst meth="repeat">
      <a:schemeClr val="accent4"/>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dgm:linClrLst>
    <dgm:effectClrLst/>
    <dgm:txLinClrLst/>
    <dgm:txFillClrLst/>
    <dgm:txEffectClrLst/>
  </dgm:styleLbl>
  <dgm:styleLbl name="asst1">
    <dgm:fillClrLst meth="repeat">
      <a:schemeClr val="accent4"/>
    </dgm:fillClrLst>
    <dgm:linClrLst meth="repeat">
      <a:schemeClr val="lt1"/>
    </dgm:linClrLst>
    <dgm:effectClrLst/>
    <dgm:txLinClrLst/>
    <dgm:txFillClrLst/>
    <dgm:txEffectClrLst/>
  </dgm:styleLbl>
  <dgm:styleLbl name="asst2">
    <dgm:fillClrLst meth="repeat">
      <a:schemeClr val="accent4"/>
    </dgm:fillClrLst>
    <dgm:linClrLst meth="repeat">
      <a:schemeClr val="lt1"/>
    </dgm:linClrLst>
    <dgm:effectClrLst/>
    <dgm:txLinClrLst/>
    <dgm:txFillClrLst/>
    <dgm:txEffectClrLst/>
  </dgm:styleLbl>
  <dgm:styleLbl name="asst3">
    <dgm:fillClrLst meth="repeat">
      <a:schemeClr val="accent4"/>
    </dgm:fillClrLst>
    <dgm:linClrLst meth="repeat">
      <a:schemeClr val="lt1"/>
    </dgm:linClrLst>
    <dgm:effectClrLst/>
    <dgm:txLinClrLst/>
    <dgm:txFillClrLst/>
    <dgm:txEffectClrLst/>
  </dgm:styleLbl>
  <dgm:styleLbl name="asst4">
    <dgm:fillClrLst meth="repeat">
      <a:schemeClr val="accent4"/>
    </dgm:fillClrLst>
    <dgm:linClrLst meth="repeat">
      <a:schemeClr val="lt1"/>
    </dgm:linClrLst>
    <dgm:effectClrLst/>
    <dgm:txLinClrLst/>
    <dgm:txFillClrLst/>
    <dgm:txEffectClrLst/>
  </dgm:styleLbl>
  <dgm:styleLbl name="parChTrans2D1">
    <dgm:fillClrLst meth="repeat">
      <a:schemeClr val="accent4">
        <a:tint val="60000"/>
      </a:schemeClr>
    </dgm:fillClrLst>
    <dgm:linClrLst meth="repeat">
      <a:schemeClr val="accent4">
        <a:tint val="60000"/>
      </a:schemeClr>
    </dgm:linClrLst>
    <dgm:effectClrLst/>
    <dgm:txLinClrLst/>
    <dgm:txFillClrLst meth="repeat">
      <a:schemeClr val="lt1"/>
    </dgm:txFillClrLst>
    <dgm:txEffectClrLst/>
  </dgm:styleLbl>
  <dgm:styleLbl name="parChTrans2D2">
    <dgm:fillClrLst meth="repeat">
      <a:schemeClr val="accent4"/>
    </dgm:fillClrLst>
    <dgm:linClrLst meth="repeat">
      <a:schemeClr val="accent4"/>
    </dgm:linClrLst>
    <dgm:effectClrLst/>
    <dgm:txLinClrLst/>
    <dgm:txFillClrLst meth="repeat">
      <a:schemeClr val="lt1"/>
    </dgm:txFillClrLst>
    <dgm:txEffectClrLst/>
  </dgm:styleLbl>
  <dgm:styleLbl name="parChTrans2D3">
    <dgm:fillClrLst meth="repeat">
      <a:schemeClr val="accent4"/>
    </dgm:fillClrLst>
    <dgm:linClrLst meth="repeat">
      <a:schemeClr val="accent4"/>
    </dgm:linClrLst>
    <dgm:effectClrLst/>
    <dgm:txLinClrLst/>
    <dgm:txFillClrLst meth="repeat">
      <a:schemeClr val="lt1"/>
    </dgm:txFillClrLst>
    <dgm:txEffectClrLst/>
  </dgm:styleLbl>
  <dgm:styleLbl name="parChTrans2D4">
    <dgm:fillClrLst meth="repeat">
      <a:schemeClr val="accent4"/>
    </dgm:fillClrLst>
    <dgm:linClrLst meth="repeat">
      <a:schemeClr val="accent4"/>
    </dgm:linClrLst>
    <dgm:effectClrLst/>
    <dgm:txLinClrLst/>
    <dgm:txFillClrLst meth="repeat">
      <a:schemeClr val="lt1"/>
    </dgm:txFillClrLst>
    <dgm:txEffectClrLst/>
  </dgm:styleLbl>
  <dgm:styleLbl name="parChTrans1D1">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2">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3">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parChTrans1D4">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solidFgAcc1">
    <dgm:fillClrLst meth="repeat">
      <a:schemeClr val="lt1"/>
    </dgm:fillClrLst>
    <dgm:linClrLst meth="repeat">
      <a:schemeClr val="accent4"/>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align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b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accent4"/>
    </dgm:linClrLst>
    <dgm:effectClrLst/>
    <dgm:txLinClrLst/>
    <dgm:txFillClrLst meth="repeat">
      <a:schemeClr val="dk1"/>
    </dgm:txFillClrLst>
    <dgm:txEffectClrLst/>
  </dgm:styleLbl>
  <dgm:styleLbl name="dkBgShp">
    <dgm:fillClrLst meth="repeat">
      <a:schemeClr val="accent4">
        <a:shade val="80000"/>
      </a:schemeClr>
    </dgm:fillClrLst>
    <dgm:linClrLst meth="repeat">
      <a:schemeClr val="accent4"/>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25B4AAD-2207-994A-ADFD-50FE991D0BE8}" type="doc">
      <dgm:prSet loTypeId="urn:microsoft.com/office/officeart/2005/8/layout/hProcess4" loCatId="" qsTypeId="urn:microsoft.com/office/officeart/2005/8/quickstyle/simple4" qsCatId="simple" csTypeId="urn:microsoft.com/office/officeart/2005/8/colors/accent6_2" csCatId="accent6" phldr="1"/>
      <dgm:spPr/>
      <dgm:t>
        <a:bodyPr/>
        <a:lstStyle/>
        <a:p>
          <a:endParaRPr lang="es-ES"/>
        </a:p>
      </dgm:t>
    </dgm:pt>
    <dgm:pt modelId="{E6F1E4DF-3230-4F4C-ADD1-8A20A516BCFE}">
      <dgm:prSet custT="1"/>
      <dgm:spPr/>
      <dgm:t>
        <a:bodyPr/>
        <a:lstStyle/>
        <a:p>
          <a:pPr rtl="0"/>
          <a:r>
            <a:rPr lang="es-ES_tradnl" sz="1800" dirty="0" smtClean="0">
              <a:solidFill>
                <a:srgbClr val="262626"/>
              </a:solidFill>
            </a:rPr>
            <a:t>Que las intervenciones y la población objetivo estén plenamente claras e identificables.</a:t>
          </a:r>
          <a:endParaRPr lang="es-ES_tradnl" sz="1800" dirty="0">
            <a:solidFill>
              <a:srgbClr val="262626"/>
            </a:solidFill>
          </a:endParaRPr>
        </a:p>
      </dgm:t>
    </dgm:pt>
    <dgm:pt modelId="{5E8E6F8D-AD21-F147-968B-ADFC84F35D1B}" type="parTrans" cxnId="{C646376C-C8D6-0848-B57C-F5537DDA91F0}">
      <dgm:prSet/>
      <dgm:spPr/>
      <dgm:t>
        <a:bodyPr/>
        <a:lstStyle/>
        <a:p>
          <a:endParaRPr lang="es-ES"/>
        </a:p>
      </dgm:t>
    </dgm:pt>
    <dgm:pt modelId="{06C3E73F-BB1E-394F-8AD4-739BE1FC29DA}" type="sibTrans" cxnId="{C646376C-C8D6-0848-B57C-F5537DDA91F0}">
      <dgm:prSet/>
      <dgm:spPr/>
      <dgm:t>
        <a:bodyPr/>
        <a:lstStyle/>
        <a:p>
          <a:endParaRPr lang="es-ES"/>
        </a:p>
      </dgm:t>
    </dgm:pt>
    <dgm:pt modelId="{4A249241-0DB3-B14B-B4C4-376B11FBBC07}">
      <dgm:prSet custT="1"/>
      <dgm:spPr/>
      <dgm:t>
        <a:bodyPr/>
        <a:lstStyle/>
        <a:p>
          <a:pPr rtl="0"/>
          <a:r>
            <a:rPr lang="es-ES_tradnl" sz="1800" dirty="0" smtClean="0">
              <a:solidFill>
                <a:srgbClr val="262626"/>
              </a:solidFill>
            </a:rPr>
            <a:t>Que los resultados sean claros, específicos y conmensurables.</a:t>
          </a:r>
          <a:endParaRPr lang="es-ES_tradnl" sz="1800" dirty="0">
            <a:solidFill>
              <a:srgbClr val="262626"/>
            </a:solidFill>
          </a:endParaRPr>
        </a:p>
      </dgm:t>
    </dgm:pt>
    <dgm:pt modelId="{20104F45-2475-0645-B2E3-08E9CF52BC93}" type="parTrans" cxnId="{DC49524D-A505-5A4D-AD1B-8683993A182B}">
      <dgm:prSet/>
      <dgm:spPr/>
      <dgm:t>
        <a:bodyPr/>
        <a:lstStyle/>
        <a:p>
          <a:endParaRPr lang="es-ES"/>
        </a:p>
      </dgm:t>
    </dgm:pt>
    <dgm:pt modelId="{4E739704-3B7A-E34E-82A2-F4EB3DB82C1D}" type="sibTrans" cxnId="{DC49524D-A505-5A4D-AD1B-8683993A182B}">
      <dgm:prSet/>
      <dgm:spPr/>
      <dgm:t>
        <a:bodyPr/>
        <a:lstStyle/>
        <a:p>
          <a:endParaRPr lang="es-ES"/>
        </a:p>
      </dgm:t>
    </dgm:pt>
    <dgm:pt modelId="{3D59C84C-BF77-314F-BB63-DB41A060A6E1}">
      <dgm:prSet custT="1"/>
      <dgm:spPr/>
      <dgm:t>
        <a:bodyPr/>
        <a:lstStyle/>
        <a:p>
          <a:pPr rtl="0"/>
          <a:r>
            <a:rPr lang="es-ES_tradnl" sz="1800" dirty="0" smtClean="0">
              <a:solidFill>
                <a:srgbClr val="262626"/>
              </a:solidFill>
            </a:rPr>
            <a:t>Y que se pueda poner en práctica un modelo de evaluación adecuado.</a:t>
          </a:r>
          <a:endParaRPr lang="es-ES_tradnl" sz="1800" dirty="0">
            <a:solidFill>
              <a:srgbClr val="262626"/>
            </a:solidFill>
          </a:endParaRPr>
        </a:p>
      </dgm:t>
    </dgm:pt>
    <dgm:pt modelId="{9CC6DD98-43F0-784E-B27C-741211E29C31}" type="parTrans" cxnId="{40F8040A-1980-624B-9378-A34A41BBAD17}">
      <dgm:prSet/>
      <dgm:spPr/>
      <dgm:t>
        <a:bodyPr/>
        <a:lstStyle/>
        <a:p>
          <a:endParaRPr lang="es-ES"/>
        </a:p>
      </dgm:t>
    </dgm:pt>
    <dgm:pt modelId="{BB150AAE-FD33-834A-BFDA-607E07F65F41}" type="sibTrans" cxnId="{40F8040A-1980-624B-9378-A34A41BBAD17}">
      <dgm:prSet/>
      <dgm:spPr/>
      <dgm:t>
        <a:bodyPr/>
        <a:lstStyle/>
        <a:p>
          <a:endParaRPr lang="es-ES"/>
        </a:p>
      </dgm:t>
    </dgm:pt>
    <dgm:pt modelId="{539EB142-92E0-4340-9608-4F3F595ED76E}" type="pres">
      <dgm:prSet presAssocID="{325B4AAD-2207-994A-ADFD-50FE991D0BE8}" presName="Name0" presStyleCnt="0">
        <dgm:presLayoutVars>
          <dgm:dir/>
          <dgm:animLvl val="lvl"/>
          <dgm:resizeHandles val="exact"/>
        </dgm:presLayoutVars>
      </dgm:prSet>
      <dgm:spPr/>
      <dgm:t>
        <a:bodyPr/>
        <a:lstStyle/>
        <a:p>
          <a:endParaRPr lang="es-ES"/>
        </a:p>
      </dgm:t>
    </dgm:pt>
    <dgm:pt modelId="{7838E43D-8F3B-BD4B-A0F5-43284E407A90}" type="pres">
      <dgm:prSet presAssocID="{325B4AAD-2207-994A-ADFD-50FE991D0BE8}" presName="tSp" presStyleCnt="0"/>
      <dgm:spPr/>
    </dgm:pt>
    <dgm:pt modelId="{8F26EBA4-9C11-0046-AD40-BF3D37FFA58B}" type="pres">
      <dgm:prSet presAssocID="{325B4AAD-2207-994A-ADFD-50FE991D0BE8}" presName="bSp" presStyleCnt="0"/>
      <dgm:spPr/>
    </dgm:pt>
    <dgm:pt modelId="{19EE5007-102C-454F-8C1C-A90EE0C3D980}" type="pres">
      <dgm:prSet presAssocID="{325B4AAD-2207-994A-ADFD-50FE991D0BE8}" presName="process" presStyleCnt="0"/>
      <dgm:spPr/>
    </dgm:pt>
    <dgm:pt modelId="{98A26DC9-CF83-8D41-9F9B-46D448341B8C}" type="pres">
      <dgm:prSet presAssocID="{E6F1E4DF-3230-4F4C-ADD1-8A20A516BCFE}" presName="composite1" presStyleCnt="0"/>
      <dgm:spPr/>
    </dgm:pt>
    <dgm:pt modelId="{169FBABF-E3A0-A940-A52F-18333C558FBF}" type="pres">
      <dgm:prSet presAssocID="{E6F1E4DF-3230-4F4C-ADD1-8A20A516BCFE}" presName="dummyNode1" presStyleLbl="node1" presStyleIdx="0" presStyleCnt="3"/>
      <dgm:spPr/>
    </dgm:pt>
    <dgm:pt modelId="{9A8B0743-A159-6743-8A9F-0F4FC1F014FC}" type="pres">
      <dgm:prSet presAssocID="{E6F1E4DF-3230-4F4C-ADD1-8A20A516BCFE}" presName="childNode1" presStyleLbl="bgAcc1" presStyleIdx="0" presStyleCnt="3">
        <dgm:presLayoutVars>
          <dgm:bulletEnabled val="1"/>
        </dgm:presLayoutVars>
      </dgm:prSet>
      <dgm:spPr/>
    </dgm:pt>
    <dgm:pt modelId="{2ED0300C-1780-FD49-9168-CF62A08876F3}" type="pres">
      <dgm:prSet presAssocID="{E6F1E4DF-3230-4F4C-ADD1-8A20A516BCFE}" presName="childNode1tx" presStyleLbl="bgAcc1" presStyleIdx="0" presStyleCnt="3">
        <dgm:presLayoutVars>
          <dgm:bulletEnabled val="1"/>
        </dgm:presLayoutVars>
      </dgm:prSet>
      <dgm:spPr/>
    </dgm:pt>
    <dgm:pt modelId="{C5401890-C9D6-5F48-81FB-6C7C3DAFEDBE}" type="pres">
      <dgm:prSet presAssocID="{E6F1E4DF-3230-4F4C-ADD1-8A20A516BCFE}" presName="parentNode1" presStyleLbl="node1" presStyleIdx="0" presStyleCnt="3" custScaleX="121159" custScaleY="270964" custLinFactY="-38727" custLinFactNeighborX="-18429" custLinFactNeighborY="-100000">
        <dgm:presLayoutVars>
          <dgm:chMax val="1"/>
          <dgm:bulletEnabled val="1"/>
        </dgm:presLayoutVars>
      </dgm:prSet>
      <dgm:spPr/>
      <dgm:t>
        <a:bodyPr/>
        <a:lstStyle/>
        <a:p>
          <a:endParaRPr lang="es-ES"/>
        </a:p>
      </dgm:t>
    </dgm:pt>
    <dgm:pt modelId="{E47FBAEF-8B3A-6447-9476-8F6ACE2D8683}" type="pres">
      <dgm:prSet presAssocID="{E6F1E4DF-3230-4F4C-ADD1-8A20A516BCFE}" presName="connSite1" presStyleCnt="0"/>
      <dgm:spPr/>
    </dgm:pt>
    <dgm:pt modelId="{11AD636E-A53C-AE4D-A3AB-AD586779BEF6}" type="pres">
      <dgm:prSet presAssocID="{06C3E73F-BB1E-394F-8AD4-739BE1FC29DA}" presName="Name9" presStyleLbl="sibTrans2D1" presStyleIdx="0" presStyleCnt="2"/>
      <dgm:spPr/>
      <dgm:t>
        <a:bodyPr/>
        <a:lstStyle/>
        <a:p>
          <a:endParaRPr lang="es-ES"/>
        </a:p>
      </dgm:t>
    </dgm:pt>
    <dgm:pt modelId="{B7955652-BF87-474F-A047-37D81FDC637D}" type="pres">
      <dgm:prSet presAssocID="{4A249241-0DB3-B14B-B4C4-376B11FBBC07}" presName="composite2" presStyleCnt="0"/>
      <dgm:spPr/>
    </dgm:pt>
    <dgm:pt modelId="{6ECA2E34-2A6B-C246-B9AB-60617980D203}" type="pres">
      <dgm:prSet presAssocID="{4A249241-0DB3-B14B-B4C4-376B11FBBC07}" presName="dummyNode2" presStyleLbl="node1" presStyleIdx="0" presStyleCnt="3"/>
      <dgm:spPr/>
    </dgm:pt>
    <dgm:pt modelId="{6216C636-6917-A849-B9C6-AEA21230DD50}" type="pres">
      <dgm:prSet presAssocID="{4A249241-0DB3-B14B-B4C4-376B11FBBC07}" presName="childNode2" presStyleLbl="bgAcc1" presStyleIdx="1" presStyleCnt="3">
        <dgm:presLayoutVars>
          <dgm:bulletEnabled val="1"/>
        </dgm:presLayoutVars>
      </dgm:prSet>
      <dgm:spPr/>
    </dgm:pt>
    <dgm:pt modelId="{BD5E5472-B286-4545-B930-14F05A534AA8}" type="pres">
      <dgm:prSet presAssocID="{4A249241-0DB3-B14B-B4C4-376B11FBBC07}" presName="childNode2tx" presStyleLbl="bgAcc1" presStyleIdx="1" presStyleCnt="3">
        <dgm:presLayoutVars>
          <dgm:bulletEnabled val="1"/>
        </dgm:presLayoutVars>
      </dgm:prSet>
      <dgm:spPr/>
    </dgm:pt>
    <dgm:pt modelId="{15C3D88B-55A8-E743-B8A3-D3A2711C16C8}" type="pres">
      <dgm:prSet presAssocID="{4A249241-0DB3-B14B-B4C4-376B11FBBC07}" presName="parentNode2" presStyleLbl="node1" presStyleIdx="1" presStyleCnt="3" custScaleX="120912" custScaleY="301230" custLinFactY="28084" custLinFactNeighborX="-18464" custLinFactNeighborY="100000">
        <dgm:presLayoutVars>
          <dgm:chMax val="0"/>
          <dgm:bulletEnabled val="1"/>
        </dgm:presLayoutVars>
      </dgm:prSet>
      <dgm:spPr/>
      <dgm:t>
        <a:bodyPr/>
        <a:lstStyle/>
        <a:p>
          <a:endParaRPr lang="es-ES"/>
        </a:p>
      </dgm:t>
    </dgm:pt>
    <dgm:pt modelId="{D89D29BF-0691-BF49-B3C8-8EB13EBF1273}" type="pres">
      <dgm:prSet presAssocID="{4A249241-0DB3-B14B-B4C4-376B11FBBC07}" presName="connSite2" presStyleCnt="0"/>
      <dgm:spPr/>
    </dgm:pt>
    <dgm:pt modelId="{F9B24C8E-A7CF-A840-8155-E3A567DB80E0}" type="pres">
      <dgm:prSet presAssocID="{4E739704-3B7A-E34E-82A2-F4EB3DB82C1D}" presName="Name18" presStyleLbl="sibTrans2D1" presStyleIdx="1" presStyleCnt="2"/>
      <dgm:spPr/>
      <dgm:t>
        <a:bodyPr/>
        <a:lstStyle/>
        <a:p>
          <a:endParaRPr lang="es-ES"/>
        </a:p>
      </dgm:t>
    </dgm:pt>
    <dgm:pt modelId="{0B003A55-5322-5448-8544-B9D8DA7CB2A1}" type="pres">
      <dgm:prSet presAssocID="{3D59C84C-BF77-314F-BB63-DB41A060A6E1}" presName="composite1" presStyleCnt="0"/>
      <dgm:spPr/>
    </dgm:pt>
    <dgm:pt modelId="{4F1D1346-8858-EB42-8E8F-BF0DC69F7516}" type="pres">
      <dgm:prSet presAssocID="{3D59C84C-BF77-314F-BB63-DB41A060A6E1}" presName="dummyNode1" presStyleLbl="node1" presStyleIdx="1" presStyleCnt="3"/>
      <dgm:spPr/>
    </dgm:pt>
    <dgm:pt modelId="{991441E1-9FBE-5440-B719-D1992785A0CB}" type="pres">
      <dgm:prSet presAssocID="{3D59C84C-BF77-314F-BB63-DB41A060A6E1}" presName="childNode1" presStyleLbl="bgAcc1" presStyleIdx="2" presStyleCnt="3">
        <dgm:presLayoutVars>
          <dgm:bulletEnabled val="1"/>
        </dgm:presLayoutVars>
      </dgm:prSet>
      <dgm:spPr/>
    </dgm:pt>
    <dgm:pt modelId="{38F2C65A-4230-004A-862B-DA0F4A1E93CA}" type="pres">
      <dgm:prSet presAssocID="{3D59C84C-BF77-314F-BB63-DB41A060A6E1}" presName="childNode1tx" presStyleLbl="bgAcc1" presStyleIdx="2" presStyleCnt="3">
        <dgm:presLayoutVars>
          <dgm:bulletEnabled val="1"/>
        </dgm:presLayoutVars>
      </dgm:prSet>
      <dgm:spPr/>
    </dgm:pt>
    <dgm:pt modelId="{FDAB7C7B-118B-4549-851D-8CDA602CB994}" type="pres">
      <dgm:prSet presAssocID="{3D59C84C-BF77-314F-BB63-DB41A060A6E1}" presName="parentNode1" presStyleLbl="node1" presStyleIdx="2" presStyleCnt="3" custScaleX="120640" custScaleY="340204" custLinFactNeighborX="-12667" custLinFactNeighborY="-54860">
        <dgm:presLayoutVars>
          <dgm:chMax val="1"/>
          <dgm:bulletEnabled val="1"/>
        </dgm:presLayoutVars>
      </dgm:prSet>
      <dgm:spPr/>
      <dgm:t>
        <a:bodyPr/>
        <a:lstStyle/>
        <a:p>
          <a:endParaRPr lang="es-ES"/>
        </a:p>
      </dgm:t>
    </dgm:pt>
    <dgm:pt modelId="{91AADC1A-049A-E744-9206-F715B5249388}" type="pres">
      <dgm:prSet presAssocID="{3D59C84C-BF77-314F-BB63-DB41A060A6E1}" presName="connSite1" presStyleCnt="0"/>
      <dgm:spPr/>
    </dgm:pt>
  </dgm:ptLst>
  <dgm:cxnLst>
    <dgm:cxn modelId="{928C21A4-7BB7-C34D-94B4-2EAB8770018B}" type="presOf" srcId="{E6F1E4DF-3230-4F4C-ADD1-8A20A516BCFE}" destId="{C5401890-C9D6-5F48-81FB-6C7C3DAFEDBE}" srcOrd="0" destOrd="0" presId="urn:microsoft.com/office/officeart/2005/8/layout/hProcess4"/>
    <dgm:cxn modelId="{40F8040A-1980-624B-9378-A34A41BBAD17}" srcId="{325B4AAD-2207-994A-ADFD-50FE991D0BE8}" destId="{3D59C84C-BF77-314F-BB63-DB41A060A6E1}" srcOrd="2" destOrd="0" parTransId="{9CC6DD98-43F0-784E-B27C-741211E29C31}" sibTransId="{BB150AAE-FD33-834A-BFDA-607E07F65F41}"/>
    <dgm:cxn modelId="{BF91E7B3-63A0-D847-8D16-1A190F6A66E3}" type="presOf" srcId="{4A249241-0DB3-B14B-B4C4-376B11FBBC07}" destId="{15C3D88B-55A8-E743-B8A3-D3A2711C16C8}" srcOrd="0" destOrd="0" presId="urn:microsoft.com/office/officeart/2005/8/layout/hProcess4"/>
    <dgm:cxn modelId="{11C3E9B8-1D28-3545-B712-DB2B2B9D2066}" type="presOf" srcId="{06C3E73F-BB1E-394F-8AD4-739BE1FC29DA}" destId="{11AD636E-A53C-AE4D-A3AB-AD586779BEF6}" srcOrd="0" destOrd="0" presId="urn:microsoft.com/office/officeart/2005/8/layout/hProcess4"/>
    <dgm:cxn modelId="{C646376C-C8D6-0848-B57C-F5537DDA91F0}" srcId="{325B4AAD-2207-994A-ADFD-50FE991D0BE8}" destId="{E6F1E4DF-3230-4F4C-ADD1-8A20A516BCFE}" srcOrd="0" destOrd="0" parTransId="{5E8E6F8D-AD21-F147-968B-ADFC84F35D1B}" sibTransId="{06C3E73F-BB1E-394F-8AD4-739BE1FC29DA}"/>
    <dgm:cxn modelId="{B45F59EA-D2BB-E646-960B-C94E98434744}" type="presOf" srcId="{3D59C84C-BF77-314F-BB63-DB41A060A6E1}" destId="{FDAB7C7B-118B-4549-851D-8CDA602CB994}" srcOrd="0" destOrd="0" presId="urn:microsoft.com/office/officeart/2005/8/layout/hProcess4"/>
    <dgm:cxn modelId="{B55E8145-FFC4-DA4D-8A30-5D09631787E9}" type="presOf" srcId="{325B4AAD-2207-994A-ADFD-50FE991D0BE8}" destId="{539EB142-92E0-4340-9608-4F3F595ED76E}" srcOrd="0" destOrd="0" presId="urn:microsoft.com/office/officeart/2005/8/layout/hProcess4"/>
    <dgm:cxn modelId="{36172288-A177-E141-81DF-1219D920212C}" type="presOf" srcId="{4E739704-3B7A-E34E-82A2-F4EB3DB82C1D}" destId="{F9B24C8E-A7CF-A840-8155-E3A567DB80E0}" srcOrd="0" destOrd="0" presId="urn:microsoft.com/office/officeart/2005/8/layout/hProcess4"/>
    <dgm:cxn modelId="{DC49524D-A505-5A4D-AD1B-8683993A182B}" srcId="{325B4AAD-2207-994A-ADFD-50FE991D0BE8}" destId="{4A249241-0DB3-B14B-B4C4-376B11FBBC07}" srcOrd="1" destOrd="0" parTransId="{20104F45-2475-0645-B2E3-08E9CF52BC93}" sibTransId="{4E739704-3B7A-E34E-82A2-F4EB3DB82C1D}"/>
    <dgm:cxn modelId="{BCD64C58-C3AD-C54B-A77E-FA0F72434927}" type="presParOf" srcId="{539EB142-92E0-4340-9608-4F3F595ED76E}" destId="{7838E43D-8F3B-BD4B-A0F5-43284E407A90}" srcOrd="0" destOrd="0" presId="urn:microsoft.com/office/officeart/2005/8/layout/hProcess4"/>
    <dgm:cxn modelId="{6843B84A-E428-5148-8854-DE46D2439556}" type="presParOf" srcId="{539EB142-92E0-4340-9608-4F3F595ED76E}" destId="{8F26EBA4-9C11-0046-AD40-BF3D37FFA58B}" srcOrd="1" destOrd="0" presId="urn:microsoft.com/office/officeart/2005/8/layout/hProcess4"/>
    <dgm:cxn modelId="{6CF60C4D-DF0C-134E-BDBB-351B4D390AE0}" type="presParOf" srcId="{539EB142-92E0-4340-9608-4F3F595ED76E}" destId="{19EE5007-102C-454F-8C1C-A90EE0C3D980}" srcOrd="2" destOrd="0" presId="urn:microsoft.com/office/officeart/2005/8/layout/hProcess4"/>
    <dgm:cxn modelId="{14908953-13DA-4B42-A519-6B5B273F783D}" type="presParOf" srcId="{19EE5007-102C-454F-8C1C-A90EE0C3D980}" destId="{98A26DC9-CF83-8D41-9F9B-46D448341B8C}" srcOrd="0" destOrd="0" presId="urn:microsoft.com/office/officeart/2005/8/layout/hProcess4"/>
    <dgm:cxn modelId="{EFBEA374-ED78-A34A-85A8-247D8388D511}" type="presParOf" srcId="{98A26DC9-CF83-8D41-9F9B-46D448341B8C}" destId="{169FBABF-E3A0-A940-A52F-18333C558FBF}" srcOrd="0" destOrd="0" presId="urn:microsoft.com/office/officeart/2005/8/layout/hProcess4"/>
    <dgm:cxn modelId="{14E70EB7-7467-B441-9C12-91940C3D8AD0}" type="presParOf" srcId="{98A26DC9-CF83-8D41-9F9B-46D448341B8C}" destId="{9A8B0743-A159-6743-8A9F-0F4FC1F014FC}" srcOrd="1" destOrd="0" presId="urn:microsoft.com/office/officeart/2005/8/layout/hProcess4"/>
    <dgm:cxn modelId="{810B9814-A7D0-0F46-862C-972FC5790730}" type="presParOf" srcId="{98A26DC9-CF83-8D41-9F9B-46D448341B8C}" destId="{2ED0300C-1780-FD49-9168-CF62A08876F3}" srcOrd="2" destOrd="0" presId="urn:microsoft.com/office/officeart/2005/8/layout/hProcess4"/>
    <dgm:cxn modelId="{2FD4CCC7-8289-BA4D-9B8A-18532719BF6A}" type="presParOf" srcId="{98A26DC9-CF83-8D41-9F9B-46D448341B8C}" destId="{C5401890-C9D6-5F48-81FB-6C7C3DAFEDBE}" srcOrd="3" destOrd="0" presId="urn:microsoft.com/office/officeart/2005/8/layout/hProcess4"/>
    <dgm:cxn modelId="{3EA1EF88-6661-434D-AF6F-3C7F8A47E736}" type="presParOf" srcId="{98A26DC9-CF83-8D41-9F9B-46D448341B8C}" destId="{E47FBAEF-8B3A-6447-9476-8F6ACE2D8683}" srcOrd="4" destOrd="0" presId="urn:microsoft.com/office/officeart/2005/8/layout/hProcess4"/>
    <dgm:cxn modelId="{2EC743E2-88C3-2C49-985C-ACDB5746ECEF}" type="presParOf" srcId="{19EE5007-102C-454F-8C1C-A90EE0C3D980}" destId="{11AD636E-A53C-AE4D-A3AB-AD586779BEF6}" srcOrd="1" destOrd="0" presId="urn:microsoft.com/office/officeart/2005/8/layout/hProcess4"/>
    <dgm:cxn modelId="{21DC75C6-E76B-E54E-9FCF-5DC179255169}" type="presParOf" srcId="{19EE5007-102C-454F-8C1C-A90EE0C3D980}" destId="{B7955652-BF87-474F-A047-37D81FDC637D}" srcOrd="2" destOrd="0" presId="urn:microsoft.com/office/officeart/2005/8/layout/hProcess4"/>
    <dgm:cxn modelId="{971DD516-B268-8E43-BA08-381B967CE89C}" type="presParOf" srcId="{B7955652-BF87-474F-A047-37D81FDC637D}" destId="{6ECA2E34-2A6B-C246-B9AB-60617980D203}" srcOrd="0" destOrd="0" presId="urn:microsoft.com/office/officeart/2005/8/layout/hProcess4"/>
    <dgm:cxn modelId="{2447939F-7062-F14F-BD9E-08773B9F0EDC}" type="presParOf" srcId="{B7955652-BF87-474F-A047-37D81FDC637D}" destId="{6216C636-6917-A849-B9C6-AEA21230DD50}" srcOrd="1" destOrd="0" presId="urn:microsoft.com/office/officeart/2005/8/layout/hProcess4"/>
    <dgm:cxn modelId="{99BC4713-EB4C-2242-B879-B83AC226D0D7}" type="presParOf" srcId="{B7955652-BF87-474F-A047-37D81FDC637D}" destId="{BD5E5472-B286-4545-B930-14F05A534AA8}" srcOrd="2" destOrd="0" presId="urn:microsoft.com/office/officeart/2005/8/layout/hProcess4"/>
    <dgm:cxn modelId="{06621846-ACBC-A047-B466-9296843560E7}" type="presParOf" srcId="{B7955652-BF87-474F-A047-37D81FDC637D}" destId="{15C3D88B-55A8-E743-B8A3-D3A2711C16C8}" srcOrd="3" destOrd="0" presId="urn:microsoft.com/office/officeart/2005/8/layout/hProcess4"/>
    <dgm:cxn modelId="{7EC56602-173B-D044-95B2-6F433083C065}" type="presParOf" srcId="{B7955652-BF87-474F-A047-37D81FDC637D}" destId="{D89D29BF-0691-BF49-B3C8-8EB13EBF1273}" srcOrd="4" destOrd="0" presId="urn:microsoft.com/office/officeart/2005/8/layout/hProcess4"/>
    <dgm:cxn modelId="{92961246-DC5D-0445-A96C-0C68BE0EA31E}" type="presParOf" srcId="{19EE5007-102C-454F-8C1C-A90EE0C3D980}" destId="{F9B24C8E-A7CF-A840-8155-E3A567DB80E0}" srcOrd="3" destOrd="0" presId="urn:microsoft.com/office/officeart/2005/8/layout/hProcess4"/>
    <dgm:cxn modelId="{D9D4432B-58F5-674A-9B47-E0E025DCA286}" type="presParOf" srcId="{19EE5007-102C-454F-8C1C-A90EE0C3D980}" destId="{0B003A55-5322-5448-8544-B9D8DA7CB2A1}" srcOrd="4" destOrd="0" presId="urn:microsoft.com/office/officeart/2005/8/layout/hProcess4"/>
    <dgm:cxn modelId="{B9BA9886-DEEA-5849-BD53-34A154CDABA8}" type="presParOf" srcId="{0B003A55-5322-5448-8544-B9D8DA7CB2A1}" destId="{4F1D1346-8858-EB42-8E8F-BF0DC69F7516}" srcOrd="0" destOrd="0" presId="urn:microsoft.com/office/officeart/2005/8/layout/hProcess4"/>
    <dgm:cxn modelId="{C7C16369-B697-F24D-85D3-030DD5EAB6B9}" type="presParOf" srcId="{0B003A55-5322-5448-8544-B9D8DA7CB2A1}" destId="{991441E1-9FBE-5440-B719-D1992785A0CB}" srcOrd="1" destOrd="0" presId="urn:microsoft.com/office/officeart/2005/8/layout/hProcess4"/>
    <dgm:cxn modelId="{AF3CB1B7-20B7-174D-893B-DD83A7ADC8CD}" type="presParOf" srcId="{0B003A55-5322-5448-8544-B9D8DA7CB2A1}" destId="{38F2C65A-4230-004A-862B-DA0F4A1E93CA}" srcOrd="2" destOrd="0" presId="urn:microsoft.com/office/officeart/2005/8/layout/hProcess4"/>
    <dgm:cxn modelId="{9E3CD721-F6C1-A443-ADFE-C8B4C55F75B8}" type="presParOf" srcId="{0B003A55-5322-5448-8544-B9D8DA7CB2A1}" destId="{FDAB7C7B-118B-4549-851D-8CDA602CB994}" srcOrd="3" destOrd="0" presId="urn:microsoft.com/office/officeart/2005/8/layout/hProcess4"/>
    <dgm:cxn modelId="{F3E139BA-DB7A-594E-B872-A59A8AB5768F}" type="presParOf" srcId="{0B003A55-5322-5448-8544-B9D8DA7CB2A1}" destId="{91AADC1A-049A-E744-9206-F715B5249388}" srcOrd="4" destOrd="0" presId="urn:microsoft.com/office/officeart/2005/8/layout/hProcess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427C9B0B-BFB5-BE41-8A99-5591405D7D51}" type="doc">
      <dgm:prSet loTypeId="urn:microsoft.com/office/officeart/2005/8/layout/hProcess4" loCatId="" qsTypeId="urn:microsoft.com/office/officeart/2005/8/quickstyle/simple4" qsCatId="simple" csTypeId="urn:microsoft.com/office/officeart/2005/8/colors/accent4_2" csCatId="accent4" phldr="1"/>
      <dgm:spPr/>
      <dgm:t>
        <a:bodyPr/>
        <a:lstStyle/>
        <a:p>
          <a:endParaRPr lang="es-ES"/>
        </a:p>
      </dgm:t>
    </dgm:pt>
    <dgm:pt modelId="{958D449A-B694-C24E-91D1-2630090F3D04}">
      <dgm:prSet custT="1"/>
      <dgm:spPr/>
      <dgm:t>
        <a:bodyPr/>
        <a:lstStyle/>
        <a:p>
          <a:pPr rtl="0"/>
          <a:r>
            <a:rPr lang="es-MX" sz="2100" dirty="0" smtClean="0">
              <a:solidFill>
                <a:srgbClr val="262626"/>
              </a:solidFill>
            </a:rPr>
            <a:t>Orientada a los creadores de las políticas y a los evaluadores, quienes buscan conocer los resultados, efectos y logros, necesarios para establecer la relación costo-beneficio y la utilidad.</a:t>
          </a:r>
          <a:endParaRPr lang="es-ES_tradnl" sz="2100" dirty="0">
            <a:solidFill>
              <a:srgbClr val="262626"/>
            </a:solidFill>
          </a:endParaRPr>
        </a:p>
      </dgm:t>
    </dgm:pt>
    <dgm:pt modelId="{DD8CCEEC-9465-C646-85F4-5076581E93C4}" type="parTrans" cxnId="{D9457982-5D9D-8045-A6CE-05160291F10F}">
      <dgm:prSet/>
      <dgm:spPr/>
      <dgm:t>
        <a:bodyPr/>
        <a:lstStyle/>
        <a:p>
          <a:endParaRPr lang="es-ES"/>
        </a:p>
      </dgm:t>
    </dgm:pt>
    <dgm:pt modelId="{D91B2407-3282-8445-9351-642D01391800}" type="sibTrans" cxnId="{D9457982-5D9D-8045-A6CE-05160291F10F}">
      <dgm:prSet/>
      <dgm:spPr/>
      <dgm:t>
        <a:bodyPr/>
        <a:lstStyle/>
        <a:p>
          <a:endParaRPr lang="es-ES"/>
        </a:p>
      </dgm:t>
    </dgm:pt>
    <dgm:pt modelId="{F334E1F6-E2DD-8A4F-9807-B68523FABC55}">
      <dgm:prSet custT="1"/>
      <dgm:spPr/>
      <dgm:t>
        <a:bodyPr/>
        <a:lstStyle/>
        <a:p>
          <a:pPr rtl="0"/>
          <a:r>
            <a:rPr lang="es-MX" sz="2000" dirty="0" smtClean="0">
              <a:solidFill>
                <a:srgbClr val="262626"/>
              </a:solidFill>
            </a:rPr>
            <a:t>La evaluación libre debe su nombre a que el evaluador asume responsabilidad de decidir que resultados examinar y cuales no, y hace a un lado los objetivos, considera que de esta forma se centra en los verdaderos logros/fracasos del programa.</a:t>
          </a:r>
          <a:endParaRPr lang="es-ES_tradnl" sz="2000" dirty="0">
            <a:solidFill>
              <a:srgbClr val="262626"/>
            </a:solidFill>
          </a:endParaRPr>
        </a:p>
      </dgm:t>
    </dgm:pt>
    <dgm:pt modelId="{DDCD632B-580B-F448-B7D0-6BB00CF6DEE4}" type="parTrans" cxnId="{1D2D0B6F-ED1A-3448-B107-BF22D1CA9654}">
      <dgm:prSet/>
      <dgm:spPr/>
      <dgm:t>
        <a:bodyPr/>
        <a:lstStyle/>
        <a:p>
          <a:endParaRPr lang="es-ES"/>
        </a:p>
      </dgm:t>
    </dgm:pt>
    <dgm:pt modelId="{173EA859-2CAE-E545-916A-F00D8E438698}" type="sibTrans" cxnId="{1D2D0B6F-ED1A-3448-B107-BF22D1CA9654}">
      <dgm:prSet/>
      <dgm:spPr/>
      <dgm:t>
        <a:bodyPr/>
        <a:lstStyle/>
        <a:p>
          <a:endParaRPr lang="es-ES"/>
        </a:p>
      </dgm:t>
    </dgm:pt>
    <dgm:pt modelId="{28100BB4-09A1-0B4B-BE0D-576473A83C35}">
      <dgm:prSet/>
      <dgm:spPr/>
      <dgm:t>
        <a:bodyPr/>
        <a:lstStyle/>
        <a:p>
          <a:r>
            <a:rPr lang="es-MX" dirty="0" smtClean="0">
              <a:solidFill>
                <a:srgbClr val="262626"/>
              </a:solidFill>
            </a:rPr>
            <a:t>Evaluación libre </a:t>
          </a:r>
          <a:endParaRPr lang="es-ES" dirty="0">
            <a:solidFill>
              <a:srgbClr val="262626"/>
            </a:solidFill>
          </a:endParaRPr>
        </a:p>
      </dgm:t>
    </dgm:pt>
    <dgm:pt modelId="{22345800-150A-074E-817A-902C86F5883A}" type="parTrans" cxnId="{F9424225-44A5-BF4B-96BF-053B9C9164D7}">
      <dgm:prSet/>
      <dgm:spPr/>
      <dgm:t>
        <a:bodyPr/>
        <a:lstStyle/>
        <a:p>
          <a:endParaRPr lang="es-ES"/>
        </a:p>
      </dgm:t>
    </dgm:pt>
    <dgm:pt modelId="{79C14B41-D3B0-E043-852C-DCB5A4509CCF}" type="sibTrans" cxnId="{F9424225-44A5-BF4B-96BF-053B9C9164D7}">
      <dgm:prSet/>
      <dgm:spPr/>
      <dgm:t>
        <a:bodyPr/>
        <a:lstStyle/>
        <a:p>
          <a:endParaRPr lang="es-ES"/>
        </a:p>
      </dgm:t>
    </dgm:pt>
    <dgm:pt modelId="{F0385873-65BC-5643-857D-B92DAA3FDFCA}" type="pres">
      <dgm:prSet presAssocID="{427C9B0B-BFB5-BE41-8A99-5591405D7D51}" presName="Name0" presStyleCnt="0">
        <dgm:presLayoutVars>
          <dgm:dir/>
          <dgm:animLvl val="lvl"/>
          <dgm:resizeHandles val="exact"/>
        </dgm:presLayoutVars>
      </dgm:prSet>
      <dgm:spPr/>
      <dgm:t>
        <a:bodyPr/>
        <a:lstStyle/>
        <a:p>
          <a:endParaRPr lang="es-ES"/>
        </a:p>
      </dgm:t>
    </dgm:pt>
    <dgm:pt modelId="{D402C8A9-3A8E-6744-9333-EA8A3C82607F}" type="pres">
      <dgm:prSet presAssocID="{427C9B0B-BFB5-BE41-8A99-5591405D7D51}" presName="tSp" presStyleCnt="0"/>
      <dgm:spPr/>
    </dgm:pt>
    <dgm:pt modelId="{12B6B4F8-66AA-E740-BDA9-D559487BCD2E}" type="pres">
      <dgm:prSet presAssocID="{427C9B0B-BFB5-BE41-8A99-5591405D7D51}" presName="bSp" presStyleCnt="0"/>
      <dgm:spPr/>
    </dgm:pt>
    <dgm:pt modelId="{324F4801-6140-D74D-943E-AC010C2C6B17}" type="pres">
      <dgm:prSet presAssocID="{427C9B0B-BFB5-BE41-8A99-5591405D7D51}" presName="process" presStyleCnt="0"/>
      <dgm:spPr/>
    </dgm:pt>
    <dgm:pt modelId="{B8F36531-41BA-7740-B49B-3F4DC2C21D64}" type="pres">
      <dgm:prSet presAssocID="{28100BB4-09A1-0B4B-BE0D-576473A83C35}" presName="composite1" presStyleCnt="0"/>
      <dgm:spPr/>
    </dgm:pt>
    <dgm:pt modelId="{B99709E9-01E0-DD4D-AF9A-00651E7BCBC0}" type="pres">
      <dgm:prSet presAssocID="{28100BB4-09A1-0B4B-BE0D-576473A83C35}" presName="dummyNode1" presStyleLbl="node1" presStyleIdx="0" presStyleCnt="3"/>
      <dgm:spPr/>
    </dgm:pt>
    <dgm:pt modelId="{F3A76B36-B899-0D40-B732-731E0FED0C9F}" type="pres">
      <dgm:prSet presAssocID="{28100BB4-09A1-0B4B-BE0D-576473A83C35}" presName="childNode1" presStyleLbl="bgAcc1" presStyleIdx="0" presStyleCnt="3">
        <dgm:presLayoutVars>
          <dgm:bulletEnabled val="1"/>
        </dgm:presLayoutVars>
      </dgm:prSet>
      <dgm:spPr/>
    </dgm:pt>
    <dgm:pt modelId="{A0781EC5-2919-7640-A061-346A1D3BDDE9}" type="pres">
      <dgm:prSet presAssocID="{28100BB4-09A1-0B4B-BE0D-576473A83C35}" presName="childNode1tx" presStyleLbl="bgAcc1" presStyleIdx="0" presStyleCnt="3">
        <dgm:presLayoutVars>
          <dgm:bulletEnabled val="1"/>
        </dgm:presLayoutVars>
      </dgm:prSet>
      <dgm:spPr/>
    </dgm:pt>
    <dgm:pt modelId="{106C6161-AA29-BA4C-ACC1-CB2B426C7C8B}" type="pres">
      <dgm:prSet presAssocID="{28100BB4-09A1-0B4B-BE0D-576473A83C35}" presName="parentNode1" presStyleLbl="node1" presStyleIdx="0" presStyleCnt="3" custLinFactNeighborX="-9390" custLinFactNeighborY="2485">
        <dgm:presLayoutVars>
          <dgm:chMax val="1"/>
          <dgm:bulletEnabled val="1"/>
        </dgm:presLayoutVars>
      </dgm:prSet>
      <dgm:spPr/>
      <dgm:t>
        <a:bodyPr/>
        <a:lstStyle/>
        <a:p>
          <a:endParaRPr lang="es-ES"/>
        </a:p>
      </dgm:t>
    </dgm:pt>
    <dgm:pt modelId="{F75E047E-2B82-CC49-AD2B-06E1560CBEAE}" type="pres">
      <dgm:prSet presAssocID="{28100BB4-09A1-0B4B-BE0D-576473A83C35}" presName="connSite1" presStyleCnt="0"/>
      <dgm:spPr/>
    </dgm:pt>
    <dgm:pt modelId="{C0165547-EF93-DB40-81F2-F30941885775}" type="pres">
      <dgm:prSet presAssocID="{79C14B41-D3B0-E043-852C-DCB5A4509CCF}" presName="Name9" presStyleLbl="sibTrans2D1" presStyleIdx="0" presStyleCnt="2"/>
      <dgm:spPr/>
      <dgm:t>
        <a:bodyPr/>
        <a:lstStyle/>
        <a:p>
          <a:endParaRPr lang="es-ES"/>
        </a:p>
      </dgm:t>
    </dgm:pt>
    <dgm:pt modelId="{9B87B392-A850-EA42-A661-A784225B844D}" type="pres">
      <dgm:prSet presAssocID="{958D449A-B694-C24E-91D1-2630090F3D04}" presName="composite2" presStyleCnt="0"/>
      <dgm:spPr/>
    </dgm:pt>
    <dgm:pt modelId="{C25EAC00-485D-9D4E-B214-31E1FDB6F608}" type="pres">
      <dgm:prSet presAssocID="{958D449A-B694-C24E-91D1-2630090F3D04}" presName="dummyNode2" presStyleLbl="node1" presStyleIdx="0" presStyleCnt="3"/>
      <dgm:spPr/>
    </dgm:pt>
    <dgm:pt modelId="{0BD6307B-9E21-D947-8E07-115C0178E3C9}" type="pres">
      <dgm:prSet presAssocID="{958D449A-B694-C24E-91D1-2630090F3D04}" presName="childNode2" presStyleLbl="bgAcc1" presStyleIdx="1" presStyleCnt="3" custLinFactNeighborX="-14628" custLinFactNeighborY="-8581">
        <dgm:presLayoutVars>
          <dgm:bulletEnabled val="1"/>
        </dgm:presLayoutVars>
      </dgm:prSet>
      <dgm:spPr/>
    </dgm:pt>
    <dgm:pt modelId="{9D12FE08-7C21-9747-9BFC-3A92DA9F66AC}" type="pres">
      <dgm:prSet presAssocID="{958D449A-B694-C24E-91D1-2630090F3D04}" presName="childNode2tx" presStyleLbl="bgAcc1" presStyleIdx="1" presStyleCnt="3">
        <dgm:presLayoutVars>
          <dgm:bulletEnabled val="1"/>
        </dgm:presLayoutVars>
      </dgm:prSet>
      <dgm:spPr/>
    </dgm:pt>
    <dgm:pt modelId="{789AFA12-4B10-8A4B-9258-B32D554320C6}" type="pres">
      <dgm:prSet presAssocID="{958D449A-B694-C24E-91D1-2630090F3D04}" presName="parentNode2" presStyleLbl="node1" presStyleIdx="1" presStyleCnt="3" custScaleX="134364" custScaleY="473418" custLinFactNeighborX="-14333" custLinFactNeighborY="6674">
        <dgm:presLayoutVars>
          <dgm:chMax val="0"/>
          <dgm:bulletEnabled val="1"/>
        </dgm:presLayoutVars>
      </dgm:prSet>
      <dgm:spPr/>
      <dgm:t>
        <a:bodyPr/>
        <a:lstStyle/>
        <a:p>
          <a:endParaRPr lang="es-ES"/>
        </a:p>
      </dgm:t>
    </dgm:pt>
    <dgm:pt modelId="{8D39526A-FE4A-5448-AA71-D2D8E0035A16}" type="pres">
      <dgm:prSet presAssocID="{958D449A-B694-C24E-91D1-2630090F3D04}" presName="connSite2" presStyleCnt="0"/>
      <dgm:spPr/>
    </dgm:pt>
    <dgm:pt modelId="{8E21B725-0663-CC49-9F39-E57F536BBB10}" type="pres">
      <dgm:prSet presAssocID="{D91B2407-3282-8445-9351-642D01391800}" presName="Name18" presStyleLbl="sibTrans2D1" presStyleIdx="1" presStyleCnt="2" custLinFactNeighborX="9446" custLinFactNeighborY="10589"/>
      <dgm:spPr/>
      <dgm:t>
        <a:bodyPr/>
        <a:lstStyle/>
        <a:p>
          <a:endParaRPr lang="es-ES"/>
        </a:p>
      </dgm:t>
    </dgm:pt>
    <dgm:pt modelId="{845DEBF3-0AE5-194F-9D9D-32D809174394}" type="pres">
      <dgm:prSet presAssocID="{F334E1F6-E2DD-8A4F-9807-B68523FABC55}" presName="composite1" presStyleCnt="0"/>
      <dgm:spPr/>
    </dgm:pt>
    <dgm:pt modelId="{A1E48540-C080-304F-81C5-1A17197D26AE}" type="pres">
      <dgm:prSet presAssocID="{F334E1F6-E2DD-8A4F-9807-B68523FABC55}" presName="dummyNode1" presStyleLbl="node1" presStyleIdx="1" presStyleCnt="3"/>
      <dgm:spPr/>
    </dgm:pt>
    <dgm:pt modelId="{ED43F79D-C11C-CE4C-8234-E5CE8AE94483}" type="pres">
      <dgm:prSet presAssocID="{F334E1F6-E2DD-8A4F-9807-B68523FABC55}" presName="childNode1" presStyleLbl="bgAcc1" presStyleIdx="2" presStyleCnt="3">
        <dgm:presLayoutVars>
          <dgm:bulletEnabled val="1"/>
        </dgm:presLayoutVars>
      </dgm:prSet>
      <dgm:spPr/>
    </dgm:pt>
    <dgm:pt modelId="{94A6A6AF-5768-9045-A0F2-7AF5A1A68E89}" type="pres">
      <dgm:prSet presAssocID="{F334E1F6-E2DD-8A4F-9807-B68523FABC55}" presName="childNode1tx" presStyleLbl="bgAcc1" presStyleIdx="2" presStyleCnt="3">
        <dgm:presLayoutVars>
          <dgm:bulletEnabled val="1"/>
        </dgm:presLayoutVars>
      </dgm:prSet>
      <dgm:spPr/>
    </dgm:pt>
    <dgm:pt modelId="{C94BB212-EA03-1C43-B7CA-217D8D3D9DDE}" type="pres">
      <dgm:prSet presAssocID="{F334E1F6-E2DD-8A4F-9807-B68523FABC55}" presName="parentNode1" presStyleLbl="node1" presStyleIdx="2" presStyleCnt="3" custScaleX="127506" custScaleY="538664" custLinFactNeighborX="-5237" custLinFactNeighborY="24497">
        <dgm:presLayoutVars>
          <dgm:chMax val="1"/>
          <dgm:bulletEnabled val="1"/>
        </dgm:presLayoutVars>
      </dgm:prSet>
      <dgm:spPr/>
      <dgm:t>
        <a:bodyPr/>
        <a:lstStyle/>
        <a:p>
          <a:endParaRPr lang="es-ES"/>
        </a:p>
      </dgm:t>
    </dgm:pt>
    <dgm:pt modelId="{BF44B23F-C833-654A-B670-BCB659DE6616}" type="pres">
      <dgm:prSet presAssocID="{F334E1F6-E2DD-8A4F-9807-B68523FABC55}" presName="connSite1" presStyleCnt="0"/>
      <dgm:spPr/>
    </dgm:pt>
  </dgm:ptLst>
  <dgm:cxnLst>
    <dgm:cxn modelId="{45DCA0DD-1360-6144-A6AE-1A6BEAEADDD2}" type="presOf" srcId="{958D449A-B694-C24E-91D1-2630090F3D04}" destId="{789AFA12-4B10-8A4B-9258-B32D554320C6}" srcOrd="0" destOrd="0" presId="urn:microsoft.com/office/officeart/2005/8/layout/hProcess4"/>
    <dgm:cxn modelId="{D9457982-5D9D-8045-A6CE-05160291F10F}" srcId="{427C9B0B-BFB5-BE41-8A99-5591405D7D51}" destId="{958D449A-B694-C24E-91D1-2630090F3D04}" srcOrd="1" destOrd="0" parTransId="{DD8CCEEC-9465-C646-85F4-5076581E93C4}" sibTransId="{D91B2407-3282-8445-9351-642D01391800}"/>
    <dgm:cxn modelId="{291FA01F-ACDC-B041-B81B-3E19EE8774AC}" type="presOf" srcId="{79C14B41-D3B0-E043-852C-DCB5A4509CCF}" destId="{C0165547-EF93-DB40-81F2-F30941885775}" srcOrd="0" destOrd="0" presId="urn:microsoft.com/office/officeart/2005/8/layout/hProcess4"/>
    <dgm:cxn modelId="{F9424225-44A5-BF4B-96BF-053B9C9164D7}" srcId="{427C9B0B-BFB5-BE41-8A99-5591405D7D51}" destId="{28100BB4-09A1-0B4B-BE0D-576473A83C35}" srcOrd="0" destOrd="0" parTransId="{22345800-150A-074E-817A-902C86F5883A}" sibTransId="{79C14B41-D3B0-E043-852C-DCB5A4509CCF}"/>
    <dgm:cxn modelId="{71C2CC85-6C31-6F44-8032-303DBB7CFD5D}" type="presOf" srcId="{F334E1F6-E2DD-8A4F-9807-B68523FABC55}" destId="{C94BB212-EA03-1C43-B7CA-217D8D3D9DDE}" srcOrd="0" destOrd="0" presId="urn:microsoft.com/office/officeart/2005/8/layout/hProcess4"/>
    <dgm:cxn modelId="{99C4909A-03F5-C249-BC4E-3BE768662E4D}" type="presOf" srcId="{28100BB4-09A1-0B4B-BE0D-576473A83C35}" destId="{106C6161-AA29-BA4C-ACC1-CB2B426C7C8B}" srcOrd="0" destOrd="0" presId="urn:microsoft.com/office/officeart/2005/8/layout/hProcess4"/>
    <dgm:cxn modelId="{9861E315-A0F0-DA4F-85BF-D5A38676BBF4}" type="presOf" srcId="{427C9B0B-BFB5-BE41-8A99-5591405D7D51}" destId="{F0385873-65BC-5643-857D-B92DAA3FDFCA}" srcOrd="0" destOrd="0" presId="urn:microsoft.com/office/officeart/2005/8/layout/hProcess4"/>
    <dgm:cxn modelId="{7A9A8913-1635-6142-A894-9EF4502FD2B5}" type="presOf" srcId="{D91B2407-3282-8445-9351-642D01391800}" destId="{8E21B725-0663-CC49-9F39-E57F536BBB10}" srcOrd="0" destOrd="0" presId="urn:microsoft.com/office/officeart/2005/8/layout/hProcess4"/>
    <dgm:cxn modelId="{1D2D0B6F-ED1A-3448-B107-BF22D1CA9654}" srcId="{427C9B0B-BFB5-BE41-8A99-5591405D7D51}" destId="{F334E1F6-E2DD-8A4F-9807-B68523FABC55}" srcOrd="2" destOrd="0" parTransId="{DDCD632B-580B-F448-B7D0-6BB00CF6DEE4}" sibTransId="{173EA859-2CAE-E545-916A-F00D8E438698}"/>
    <dgm:cxn modelId="{0149EB6C-B844-9A44-BAB1-B1D22AA65D15}" type="presParOf" srcId="{F0385873-65BC-5643-857D-B92DAA3FDFCA}" destId="{D402C8A9-3A8E-6744-9333-EA8A3C82607F}" srcOrd="0" destOrd="0" presId="urn:microsoft.com/office/officeart/2005/8/layout/hProcess4"/>
    <dgm:cxn modelId="{C1F0F705-2A01-124B-ADAE-A824DAFCACAC}" type="presParOf" srcId="{F0385873-65BC-5643-857D-B92DAA3FDFCA}" destId="{12B6B4F8-66AA-E740-BDA9-D559487BCD2E}" srcOrd="1" destOrd="0" presId="urn:microsoft.com/office/officeart/2005/8/layout/hProcess4"/>
    <dgm:cxn modelId="{8C4B55A4-DEC3-8840-ABBB-2E21AC8D49AA}" type="presParOf" srcId="{F0385873-65BC-5643-857D-B92DAA3FDFCA}" destId="{324F4801-6140-D74D-943E-AC010C2C6B17}" srcOrd="2" destOrd="0" presId="urn:microsoft.com/office/officeart/2005/8/layout/hProcess4"/>
    <dgm:cxn modelId="{911CF1F5-72FD-C442-99C9-E8FC298765F3}" type="presParOf" srcId="{324F4801-6140-D74D-943E-AC010C2C6B17}" destId="{B8F36531-41BA-7740-B49B-3F4DC2C21D64}" srcOrd="0" destOrd="0" presId="urn:microsoft.com/office/officeart/2005/8/layout/hProcess4"/>
    <dgm:cxn modelId="{ED776A71-3818-AC45-83F5-2D4432F3A9B3}" type="presParOf" srcId="{B8F36531-41BA-7740-B49B-3F4DC2C21D64}" destId="{B99709E9-01E0-DD4D-AF9A-00651E7BCBC0}" srcOrd="0" destOrd="0" presId="urn:microsoft.com/office/officeart/2005/8/layout/hProcess4"/>
    <dgm:cxn modelId="{62EA305A-9926-6F41-8D23-BF9E0356316C}" type="presParOf" srcId="{B8F36531-41BA-7740-B49B-3F4DC2C21D64}" destId="{F3A76B36-B899-0D40-B732-731E0FED0C9F}" srcOrd="1" destOrd="0" presId="urn:microsoft.com/office/officeart/2005/8/layout/hProcess4"/>
    <dgm:cxn modelId="{7B26B559-D00E-6149-8EF8-C1A71FF8CED5}" type="presParOf" srcId="{B8F36531-41BA-7740-B49B-3F4DC2C21D64}" destId="{A0781EC5-2919-7640-A061-346A1D3BDDE9}" srcOrd="2" destOrd="0" presId="urn:microsoft.com/office/officeart/2005/8/layout/hProcess4"/>
    <dgm:cxn modelId="{AC709CB6-DFB4-C344-941A-0CECB343FBD6}" type="presParOf" srcId="{B8F36531-41BA-7740-B49B-3F4DC2C21D64}" destId="{106C6161-AA29-BA4C-ACC1-CB2B426C7C8B}" srcOrd="3" destOrd="0" presId="urn:microsoft.com/office/officeart/2005/8/layout/hProcess4"/>
    <dgm:cxn modelId="{1377BAE0-47E0-2B45-AB1E-513BA999287D}" type="presParOf" srcId="{B8F36531-41BA-7740-B49B-3F4DC2C21D64}" destId="{F75E047E-2B82-CC49-AD2B-06E1560CBEAE}" srcOrd="4" destOrd="0" presId="urn:microsoft.com/office/officeart/2005/8/layout/hProcess4"/>
    <dgm:cxn modelId="{8CF702ED-8A3C-2143-8655-3DA21DC7C955}" type="presParOf" srcId="{324F4801-6140-D74D-943E-AC010C2C6B17}" destId="{C0165547-EF93-DB40-81F2-F30941885775}" srcOrd="1" destOrd="0" presId="urn:microsoft.com/office/officeart/2005/8/layout/hProcess4"/>
    <dgm:cxn modelId="{40461B83-3EC1-D64A-862D-741C18D8459A}" type="presParOf" srcId="{324F4801-6140-D74D-943E-AC010C2C6B17}" destId="{9B87B392-A850-EA42-A661-A784225B844D}" srcOrd="2" destOrd="0" presId="urn:microsoft.com/office/officeart/2005/8/layout/hProcess4"/>
    <dgm:cxn modelId="{AC151CC0-0C3A-D94A-BA01-F1DA46BE6020}" type="presParOf" srcId="{9B87B392-A850-EA42-A661-A784225B844D}" destId="{C25EAC00-485D-9D4E-B214-31E1FDB6F608}" srcOrd="0" destOrd="0" presId="urn:microsoft.com/office/officeart/2005/8/layout/hProcess4"/>
    <dgm:cxn modelId="{67323EB5-304A-5D46-89F2-AB628AD418FC}" type="presParOf" srcId="{9B87B392-A850-EA42-A661-A784225B844D}" destId="{0BD6307B-9E21-D947-8E07-115C0178E3C9}" srcOrd="1" destOrd="0" presId="urn:microsoft.com/office/officeart/2005/8/layout/hProcess4"/>
    <dgm:cxn modelId="{717ADE4A-4FA3-6B44-AFFD-65064C2C9DDA}" type="presParOf" srcId="{9B87B392-A850-EA42-A661-A784225B844D}" destId="{9D12FE08-7C21-9747-9BFC-3A92DA9F66AC}" srcOrd="2" destOrd="0" presId="urn:microsoft.com/office/officeart/2005/8/layout/hProcess4"/>
    <dgm:cxn modelId="{C882C160-F040-C047-A561-024597C6F5EF}" type="presParOf" srcId="{9B87B392-A850-EA42-A661-A784225B844D}" destId="{789AFA12-4B10-8A4B-9258-B32D554320C6}" srcOrd="3" destOrd="0" presId="urn:microsoft.com/office/officeart/2005/8/layout/hProcess4"/>
    <dgm:cxn modelId="{46B87E28-9C93-2241-BE69-4FC4AF962C40}" type="presParOf" srcId="{9B87B392-A850-EA42-A661-A784225B844D}" destId="{8D39526A-FE4A-5448-AA71-D2D8E0035A16}" srcOrd="4" destOrd="0" presId="urn:microsoft.com/office/officeart/2005/8/layout/hProcess4"/>
    <dgm:cxn modelId="{449DD3E1-6427-1C47-9575-151F68BFC281}" type="presParOf" srcId="{324F4801-6140-D74D-943E-AC010C2C6B17}" destId="{8E21B725-0663-CC49-9F39-E57F536BBB10}" srcOrd="3" destOrd="0" presId="urn:microsoft.com/office/officeart/2005/8/layout/hProcess4"/>
    <dgm:cxn modelId="{AA7241A5-4401-6940-BF85-5BC9659BCA9F}" type="presParOf" srcId="{324F4801-6140-D74D-943E-AC010C2C6B17}" destId="{845DEBF3-0AE5-194F-9D9D-32D809174394}" srcOrd="4" destOrd="0" presId="urn:microsoft.com/office/officeart/2005/8/layout/hProcess4"/>
    <dgm:cxn modelId="{611B81F2-38AE-8846-8DB7-0AF035D71A3F}" type="presParOf" srcId="{845DEBF3-0AE5-194F-9D9D-32D809174394}" destId="{A1E48540-C080-304F-81C5-1A17197D26AE}" srcOrd="0" destOrd="0" presId="urn:microsoft.com/office/officeart/2005/8/layout/hProcess4"/>
    <dgm:cxn modelId="{73546DB6-2DB7-4740-B46C-8994CCD8ED6B}" type="presParOf" srcId="{845DEBF3-0AE5-194F-9D9D-32D809174394}" destId="{ED43F79D-C11C-CE4C-8234-E5CE8AE94483}" srcOrd="1" destOrd="0" presId="urn:microsoft.com/office/officeart/2005/8/layout/hProcess4"/>
    <dgm:cxn modelId="{05114DAD-893D-D646-A5C1-0F7C81553A65}" type="presParOf" srcId="{845DEBF3-0AE5-194F-9D9D-32D809174394}" destId="{94A6A6AF-5768-9045-A0F2-7AF5A1A68E89}" srcOrd="2" destOrd="0" presId="urn:microsoft.com/office/officeart/2005/8/layout/hProcess4"/>
    <dgm:cxn modelId="{666908CD-E508-0142-AD73-7D4CEEE5775D}" type="presParOf" srcId="{845DEBF3-0AE5-194F-9D9D-32D809174394}" destId="{C94BB212-EA03-1C43-B7CA-217D8D3D9DDE}" srcOrd="3" destOrd="0" presId="urn:microsoft.com/office/officeart/2005/8/layout/hProcess4"/>
    <dgm:cxn modelId="{93466B85-EBBA-9041-9709-71C3D3CF143F}" type="presParOf" srcId="{845DEBF3-0AE5-194F-9D9D-32D809174394}" destId="{BF44B23F-C833-654A-B670-BCB659DE6616}" srcOrd="4" destOrd="0" presId="urn:microsoft.com/office/officeart/2005/8/layout/hProcess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427C9B0B-BFB5-BE41-8A99-5591405D7D51}" type="doc">
      <dgm:prSet loTypeId="urn:microsoft.com/office/officeart/2005/8/layout/hProcess4" loCatId="" qsTypeId="urn:microsoft.com/office/officeart/2005/8/quickstyle/simple4" qsCatId="simple" csTypeId="urn:microsoft.com/office/officeart/2005/8/colors/accent4_2" csCatId="accent4" phldr="1"/>
      <dgm:spPr/>
      <dgm:t>
        <a:bodyPr/>
        <a:lstStyle/>
        <a:p>
          <a:endParaRPr lang="es-ES"/>
        </a:p>
      </dgm:t>
    </dgm:pt>
    <dgm:pt modelId="{958D449A-B694-C24E-91D1-2630090F3D04}">
      <dgm:prSet custT="1"/>
      <dgm:spPr/>
      <dgm:t>
        <a:bodyPr/>
        <a:lstStyle/>
        <a:p>
          <a:pPr rtl="0"/>
          <a:r>
            <a:rPr lang="es-MX" sz="1800" dirty="0" smtClean="0">
              <a:solidFill>
                <a:srgbClr val="262626"/>
              </a:solidFill>
            </a:rPr>
            <a:t>Se distingue por su interés en descifrar la secuencia lógica o teórica, por la que espera que una intervención dé los resultados deseados.</a:t>
          </a:r>
          <a:endParaRPr lang="es-ES_tradnl" sz="1800" dirty="0">
            <a:solidFill>
              <a:srgbClr val="262626"/>
            </a:solidFill>
          </a:endParaRPr>
        </a:p>
      </dgm:t>
    </dgm:pt>
    <dgm:pt modelId="{DD8CCEEC-9465-C646-85F4-5076581E93C4}" type="parTrans" cxnId="{D9457982-5D9D-8045-A6CE-05160291F10F}">
      <dgm:prSet/>
      <dgm:spPr/>
      <dgm:t>
        <a:bodyPr/>
        <a:lstStyle/>
        <a:p>
          <a:endParaRPr lang="es-ES"/>
        </a:p>
      </dgm:t>
    </dgm:pt>
    <dgm:pt modelId="{D91B2407-3282-8445-9351-642D01391800}" type="sibTrans" cxnId="{D9457982-5D9D-8045-A6CE-05160291F10F}">
      <dgm:prSet/>
      <dgm:spPr/>
      <dgm:t>
        <a:bodyPr/>
        <a:lstStyle/>
        <a:p>
          <a:endParaRPr lang="es-ES"/>
        </a:p>
      </dgm:t>
    </dgm:pt>
    <dgm:pt modelId="{F334E1F6-E2DD-8A4F-9807-B68523FABC55}">
      <dgm:prSet custT="1"/>
      <dgm:spPr/>
      <dgm:t>
        <a:bodyPr/>
        <a:lstStyle/>
        <a:p>
          <a:pPr rtl="0"/>
          <a:r>
            <a:rPr lang="es-MX" sz="1800" dirty="0" smtClean="0">
              <a:solidFill>
                <a:srgbClr val="262626"/>
              </a:solidFill>
            </a:rPr>
            <a:t>Se logra localizando los factores determinantes o causales que se consideran importantes en el éxito, y predecir que pasos deben de seguir con mayor atención para el desarrollo de la política.</a:t>
          </a:r>
          <a:endParaRPr lang="es-ES_tradnl" sz="1800" dirty="0">
            <a:solidFill>
              <a:srgbClr val="262626"/>
            </a:solidFill>
          </a:endParaRPr>
        </a:p>
      </dgm:t>
    </dgm:pt>
    <dgm:pt modelId="{DDCD632B-580B-F448-B7D0-6BB00CF6DEE4}" type="parTrans" cxnId="{1D2D0B6F-ED1A-3448-B107-BF22D1CA9654}">
      <dgm:prSet/>
      <dgm:spPr/>
      <dgm:t>
        <a:bodyPr/>
        <a:lstStyle/>
        <a:p>
          <a:endParaRPr lang="es-ES"/>
        </a:p>
      </dgm:t>
    </dgm:pt>
    <dgm:pt modelId="{173EA859-2CAE-E545-916A-F00D8E438698}" type="sibTrans" cxnId="{1D2D0B6F-ED1A-3448-B107-BF22D1CA9654}">
      <dgm:prSet/>
      <dgm:spPr/>
      <dgm:t>
        <a:bodyPr/>
        <a:lstStyle/>
        <a:p>
          <a:endParaRPr lang="es-ES"/>
        </a:p>
      </dgm:t>
    </dgm:pt>
    <dgm:pt modelId="{28100BB4-09A1-0B4B-BE0D-576473A83C35}">
      <dgm:prSet/>
      <dgm:spPr/>
      <dgm:t>
        <a:bodyPr/>
        <a:lstStyle/>
        <a:p>
          <a:r>
            <a:rPr lang="es-MX" dirty="0" smtClean="0">
              <a:solidFill>
                <a:srgbClr val="262626"/>
              </a:solidFill>
            </a:rPr>
            <a:t>Evaluación basada en la Teoría</a:t>
          </a:r>
          <a:endParaRPr lang="es-ES" dirty="0">
            <a:solidFill>
              <a:srgbClr val="262626"/>
            </a:solidFill>
          </a:endParaRPr>
        </a:p>
      </dgm:t>
    </dgm:pt>
    <dgm:pt modelId="{22345800-150A-074E-817A-902C86F5883A}" type="parTrans" cxnId="{F9424225-44A5-BF4B-96BF-053B9C9164D7}">
      <dgm:prSet/>
      <dgm:spPr/>
      <dgm:t>
        <a:bodyPr/>
        <a:lstStyle/>
        <a:p>
          <a:endParaRPr lang="es-ES"/>
        </a:p>
      </dgm:t>
    </dgm:pt>
    <dgm:pt modelId="{79C14B41-D3B0-E043-852C-DCB5A4509CCF}" type="sibTrans" cxnId="{F9424225-44A5-BF4B-96BF-053B9C9164D7}">
      <dgm:prSet/>
      <dgm:spPr/>
      <dgm:t>
        <a:bodyPr/>
        <a:lstStyle/>
        <a:p>
          <a:endParaRPr lang="es-ES"/>
        </a:p>
      </dgm:t>
    </dgm:pt>
    <dgm:pt modelId="{77E199E2-61A4-7444-A423-8F231B8F4AF2}">
      <dgm:prSet custT="1"/>
      <dgm:spPr/>
      <dgm:t>
        <a:bodyPr/>
        <a:lstStyle/>
        <a:p>
          <a:r>
            <a:rPr lang="es-MX" sz="1800" dirty="0" smtClean="0">
              <a:solidFill>
                <a:srgbClr val="262626"/>
              </a:solidFill>
            </a:rPr>
            <a:t>Se busca que los resultados tengan respaldos verosímiles, y defendibles en los que se pueda basar el ejercicio de evaluación en cualquier estadio de una intervención dada.</a:t>
          </a:r>
          <a:endParaRPr lang="es-MX" sz="1800" dirty="0">
            <a:solidFill>
              <a:srgbClr val="262626"/>
            </a:solidFill>
          </a:endParaRPr>
        </a:p>
      </dgm:t>
    </dgm:pt>
    <dgm:pt modelId="{D7C91B4C-3F24-8942-8CA4-F75509786248}" type="parTrans" cxnId="{7223E258-86D6-D544-8E07-29F1EBCCE605}">
      <dgm:prSet/>
      <dgm:spPr/>
      <dgm:t>
        <a:bodyPr/>
        <a:lstStyle/>
        <a:p>
          <a:endParaRPr lang="es-ES"/>
        </a:p>
      </dgm:t>
    </dgm:pt>
    <dgm:pt modelId="{A882A305-3D64-644D-BF94-CD26261BFA5F}" type="sibTrans" cxnId="{7223E258-86D6-D544-8E07-29F1EBCCE605}">
      <dgm:prSet/>
      <dgm:spPr/>
      <dgm:t>
        <a:bodyPr/>
        <a:lstStyle/>
        <a:p>
          <a:endParaRPr lang="es-ES"/>
        </a:p>
      </dgm:t>
    </dgm:pt>
    <dgm:pt modelId="{F0385873-65BC-5643-857D-B92DAA3FDFCA}" type="pres">
      <dgm:prSet presAssocID="{427C9B0B-BFB5-BE41-8A99-5591405D7D51}" presName="Name0" presStyleCnt="0">
        <dgm:presLayoutVars>
          <dgm:dir/>
          <dgm:animLvl val="lvl"/>
          <dgm:resizeHandles val="exact"/>
        </dgm:presLayoutVars>
      </dgm:prSet>
      <dgm:spPr/>
      <dgm:t>
        <a:bodyPr/>
        <a:lstStyle/>
        <a:p>
          <a:endParaRPr lang="es-ES"/>
        </a:p>
      </dgm:t>
    </dgm:pt>
    <dgm:pt modelId="{D402C8A9-3A8E-6744-9333-EA8A3C82607F}" type="pres">
      <dgm:prSet presAssocID="{427C9B0B-BFB5-BE41-8A99-5591405D7D51}" presName="tSp" presStyleCnt="0"/>
      <dgm:spPr/>
    </dgm:pt>
    <dgm:pt modelId="{12B6B4F8-66AA-E740-BDA9-D559487BCD2E}" type="pres">
      <dgm:prSet presAssocID="{427C9B0B-BFB5-BE41-8A99-5591405D7D51}" presName="bSp" presStyleCnt="0"/>
      <dgm:spPr/>
    </dgm:pt>
    <dgm:pt modelId="{324F4801-6140-D74D-943E-AC010C2C6B17}" type="pres">
      <dgm:prSet presAssocID="{427C9B0B-BFB5-BE41-8A99-5591405D7D51}" presName="process" presStyleCnt="0"/>
      <dgm:spPr/>
    </dgm:pt>
    <dgm:pt modelId="{B8F36531-41BA-7740-B49B-3F4DC2C21D64}" type="pres">
      <dgm:prSet presAssocID="{28100BB4-09A1-0B4B-BE0D-576473A83C35}" presName="composite1" presStyleCnt="0"/>
      <dgm:spPr/>
    </dgm:pt>
    <dgm:pt modelId="{B99709E9-01E0-DD4D-AF9A-00651E7BCBC0}" type="pres">
      <dgm:prSet presAssocID="{28100BB4-09A1-0B4B-BE0D-576473A83C35}" presName="dummyNode1" presStyleLbl="node1" presStyleIdx="0" presStyleCnt="4"/>
      <dgm:spPr/>
    </dgm:pt>
    <dgm:pt modelId="{F3A76B36-B899-0D40-B732-731E0FED0C9F}" type="pres">
      <dgm:prSet presAssocID="{28100BB4-09A1-0B4B-BE0D-576473A83C35}" presName="childNode1" presStyleLbl="bgAcc1" presStyleIdx="0" presStyleCnt="4">
        <dgm:presLayoutVars>
          <dgm:bulletEnabled val="1"/>
        </dgm:presLayoutVars>
      </dgm:prSet>
      <dgm:spPr/>
    </dgm:pt>
    <dgm:pt modelId="{A0781EC5-2919-7640-A061-346A1D3BDDE9}" type="pres">
      <dgm:prSet presAssocID="{28100BB4-09A1-0B4B-BE0D-576473A83C35}" presName="childNode1tx" presStyleLbl="bgAcc1" presStyleIdx="0" presStyleCnt="4">
        <dgm:presLayoutVars>
          <dgm:bulletEnabled val="1"/>
        </dgm:presLayoutVars>
      </dgm:prSet>
      <dgm:spPr/>
    </dgm:pt>
    <dgm:pt modelId="{106C6161-AA29-BA4C-ACC1-CB2B426C7C8B}" type="pres">
      <dgm:prSet presAssocID="{28100BB4-09A1-0B4B-BE0D-576473A83C35}" presName="parentNode1" presStyleLbl="node1" presStyleIdx="0" presStyleCnt="4" custScaleX="102345" custScaleY="181133" custLinFactNeighborX="-9390" custLinFactNeighborY="2485">
        <dgm:presLayoutVars>
          <dgm:chMax val="1"/>
          <dgm:bulletEnabled val="1"/>
        </dgm:presLayoutVars>
      </dgm:prSet>
      <dgm:spPr/>
      <dgm:t>
        <a:bodyPr/>
        <a:lstStyle/>
        <a:p>
          <a:endParaRPr lang="es-ES"/>
        </a:p>
      </dgm:t>
    </dgm:pt>
    <dgm:pt modelId="{F75E047E-2B82-CC49-AD2B-06E1560CBEAE}" type="pres">
      <dgm:prSet presAssocID="{28100BB4-09A1-0B4B-BE0D-576473A83C35}" presName="connSite1" presStyleCnt="0"/>
      <dgm:spPr/>
    </dgm:pt>
    <dgm:pt modelId="{C0165547-EF93-DB40-81F2-F30941885775}" type="pres">
      <dgm:prSet presAssocID="{79C14B41-D3B0-E043-852C-DCB5A4509CCF}" presName="Name9" presStyleLbl="sibTrans2D1" presStyleIdx="0" presStyleCnt="3"/>
      <dgm:spPr/>
      <dgm:t>
        <a:bodyPr/>
        <a:lstStyle/>
        <a:p>
          <a:endParaRPr lang="es-ES"/>
        </a:p>
      </dgm:t>
    </dgm:pt>
    <dgm:pt modelId="{9B87B392-A850-EA42-A661-A784225B844D}" type="pres">
      <dgm:prSet presAssocID="{958D449A-B694-C24E-91D1-2630090F3D04}" presName="composite2" presStyleCnt="0"/>
      <dgm:spPr/>
    </dgm:pt>
    <dgm:pt modelId="{C25EAC00-485D-9D4E-B214-31E1FDB6F608}" type="pres">
      <dgm:prSet presAssocID="{958D449A-B694-C24E-91D1-2630090F3D04}" presName="dummyNode2" presStyleLbl="node1" presStyleIdx="0" presStyleCnt="4"/>
      <dgm:spPr/>
    </dgm:pt>
    <dgm:pt modelId="{0BD6307B-9E21-D947-8E07-115C0178E3C9}" type="pres">
      <dgm:prSet presAssocID="{958D449A-B694-C24E-91D1-2630090F3D04}" presName="childNode2" presStyleLbl="bgAcc1" presStyleIdx="1" presStyleCnt="4" custLinFactNeighborX="-14628" custLinFactNeighborY="-8581">
        <dgm:presLayoutVars>
          <dgm:bulletEnabled val="1"/>
        </dgm:presLayoutVars>
      </dgm:prSet>
      <dgm:spPr/>
    </dgm:pt>
    <dgm:pt modelId="{9D12FE08-7C21-9747-9BFC-3A92DA9F66AC}" type="pres">
      <dgm:prSet presAssocID="{958D449A-B694-C24E-91D1-2630090F3D04}" presName="childNode2tx" presStyleLbl="bgAcc1" presStyleIdx="1" presStyleCnt="4">
        <dgm:presLayoutVars>
          <dgm:bulletEnabled val="1"/>
        </dgm:presLayoutVars>
      </dgm:prSet>
      <dgm:spPr/>
    </dgm:pt>
    <dgm:pt modelId="{789AFA12-4B10-8A4B-9258-B32D554320C6}" type="pres">
      <dgm:prSet presAssocID="{958D449A-B694-C24E-91D1-2630090F3D04}" presName="parentNode2" presStyleLbl="node1" presStyleIdx="1" presStyleCnt="4" custScaleX="134364" custScaleY="473418" custLinFactNeighborX="-14333" custLinFactNeighborY="6674">
        <dgm:presLayoutVars>
          <dgm:chMax val="0"/>
          <dgm:bulletEnabled val="1"/>
        </dgm:presLayoutVars>
      </dgm:prSet>
      <dgm:spPr/>
      <dgm:t>
        <a:bodyPr/>
        <a:lstStyle/>
        <a:p>
          <a:endParaRPr lang="es-ES"/>
        </a:p>
      </dgm:t>
    </dgm:pt>
    <dgm:pt modelId="{8D39526A-FE4A-5448-AA71-D2D8E0035A16}" type="pres">
      <dgm:prSet presAssocID="{958D449A-B694-C24E-91D1-2630090F3D04}" presName="connSite2" presStyleCnt="0"/>
      <dgm:spPr/>
    </dgm:pt>
    <dgm:pt modelId="{8E21B725-0663-CC49-9F39-E57F536BBB10}" type="pres">
      <dgm:prSet presAssocID="{D91B2407-3282-8445-9351-642D01391800}" presName="Name18" presStyleLbl="sibTrans2D1" presStyleIdx="1" presStyleCnt="3" custLinFactNeighborX="9446" custLinFactNeighborY="10589"/>
      <dgm:spPr/>
      <dgm:t>
        <a:bodyPr/>
        <a:lstStyle/>
        <a:p>
          <a:endParaRPr lang="es-ES"/>
        </a:p>
      </dgm:t>
    </dgm:pt>
    <dgm:pt modelId="{845DEBF3-0AE5-194F-9D9D-32D809174394}" type="pres">
      <dgm:prSet presAssocID="{F334E1F6-E2DD-8A4F-9807-B68523FABC55}" presName="composite1" presStyleCnt="0"/>
      <dgm:spPr/>
    </dgm:pt>
    <dgm:pt modelId="{A1E48540-C080-304F-81C5-1A17197D26AE}" type="pres">
      <dgm:prSet presAssocID="{F334E1F6-E2DD-8A4F-9807-B68523FABC55}" presName="dummyNode1" presStyleLbl="node1" presStyleIdx="1" presStyleCnt="4"/>
      <dgm:spPr/>
    </dgm:pt>
    <dgm:pt modelId="{ED43F79D-C11C-CE4C-8234-E5CE8AE94483}" type="pres">
      <dgm:prSet presAssocID="{F334E1F6-E2DD-8A4F-9807-B68523FABC55}" presName="childNode1" presStyleLbl="bgAcc1" presStyleIdx="2" presStyleCnt="4">
        <dgm:presLayoutVars>
          <dgm:bulletEnabled val="1"/>
        </dgm:presLayoutVars>
      </dgm:prSet>
      <dgm:spPr/>
    </dgm:pt>
    <dgm:pt modelId="{94A6A6AF-5768-9045-A0F2-7AF5A1A68E89}" type="pres">
      <dgm:prSet presAssocID="{F334E1F6-E2DD-8A4F-9807-B68523FABC55}" presName="childNode1tx" presStyleLbl="bgAcc1" presStyleIdx="2" presStyleCnt="4">
        <dgm:presLayoutVars>
          <dgm:bulletEnabled val="1"/>
        </dgm:presLayoutVars>
      </dgm:prSet>
      <dgm:spPr/>
    </dgm:pt>
    <dgm:pt modelId="{C94BB212-EA03-1C43-B7CA-217D8D3D9DDE}" type="pres">
      <dgm:prSet presAssocID="{F334E1F6-E2DD-8A4F-9807-B68523FABC55}" presName="parentNode1" presStyleLbl="node1" presStyleIdx="2" presStyleCnt="4" custScaleX="130804" custScaleY="689288" custLinFactNeighborX="-1387" custLinFactNeighborY="32243">
        <dgm:presLayoutVars>
          <dgm:chMax val="1"/>
          <dgm:bulletEnabled val="1"/>
        </dgm:presLayoutVars>
      </dgm:prSet>
      <dgm:spPr/>
      <dgm:t>
        <a:bodyPr/>
        <a:lstStyle/>
        <a:p>
          <a:endParaRPr lang="es-ES"/>
        </a:p>
      </dgm:t>
    </dgm:pt>
    <dgm:pt modelId="{BF44B23F-C833-654A-B670-BCB659DE6616}" type="pres">
      <dgm:prSet presAssocID="{F334E1F6-E2DD-8A4F-9807-B68523FABC55}" presName="connSite1" presStyleCnt="0"/>
      <dgm:spPr/>
    </dgm:pt>
    <dgm:pt modelId="{C4E60336-854E-8746-A0C1-B5322615F7E4}" type="pres">
      <dgm:prSet presAssocID="{173EA859-2CAE-E545-916A-F00D8E438698}" presName="Name9" presStyleLbl="sibTrans2D1" presStyleIdx="2" presStyleCnt="3"/>
      <dgm:spPr/>
      <dgm:t>
        <a:bodyPr/>
        <a:lstStyle/>
        <a:p>
          <a:endParaRPr lang="es-ES"/>
        </a:p>
      </dgm:t>
    </dgm:pt>
    <dgm:pt modelId="{7ACF1846-BBD3-3F4D-B5A0-6EDA25830126}" type="pres">
      <dgm:prSet presAssocID="{77E199E2-61A4-7444-A423-8F231B8F4AF2}" presName="composite2" presStyleCnt="0"/>
      <dgm:spPr/>
    </dgm:pt>
    <dgm:pt modelId="{FA2025DE-18B0-C348-98D2-FF64A6FEF277}" type="pres">
      <dgm:prSet presAssocID="{77E199E2-61A4-7444-A423-8F231B8F4AF2}" presName="dummyNode2" presStyleLbl="node1" presStyleIdx="2" presStyleCnt="4"/>
      <dgm:spPr/>
    </dgm:pt>
    <dgm:pt modelId="{04BDAF04-2408-BB4F-8DB2-1F8FADA9AC08}" type="pres">
      <dgm:prSet presAssocID="{77E199E2-61A4-7444-A423-8F231B8F4AF2}" presName="childNode2" presStyleLbl="bgAcc1" presStyleIdx="3" presStyleCnt="4">
        <dgm:presLayoutVars>
          <dgm:bulletEnabled val="1"/>
        </dgm:presLayoutVars>
      </dgm:prSet>
      <dgm:spPr/>
    </dgm:pt>
    <dgm:pt modelId="{D48A0C87-5C69-0C4B-B09D-C6D2D1D64312}" type="pres">
      <dgm:prSet presAssocID="{77E199E2-61A4-7444-A423-8F231B8F4AF2}" presName="childNode2tx" presStyleLbl="bgAcc1" presStyleIdx="3" presStyleCnt="4">
        <dgm:presLayoutVars>
          <dgm:bulletEnabled val="1"/>
        </dgm:presLayoutVars>
      </dgm:prSet>
      <dgm:spPr/>
    </dgm:pt>
    <dgm:pt modelId="{D1E17D60-58F4-3E46-B2C8-F170E30275F0}" type="pres">
      <dgm:prSet presAssocID="{77E199E2-61A4-7444-A423-8F231B8F4AF2}" presName="parentNode2" presStyleLbl="node1" presStyleIdx="3" presStyleCnt="4" custScaleX="113132" custScaleY="674954">
        <dgm:presLayoutVars>
          <dgm:chMax val="0"/>
          <dgm:bulletEnabled val="1"/>
        </dgm:presLayoutVars>
      </dgm:prSet>
      <dgm:spPr/>
      <dgm:t>
        <a:bodyPr/>
        <a:lstStyle/>
        <a:p>
          <a:endParaRPr lang="es-ES"/>
        </a:p>
      </dgm:t>
    </dgm:pt>
    <dgm:pt modelId="{4E6016F5-699A-5C4C-A9EC-CE954F9E9885}" type="pres">
      <dgm:prSet presAssocID="{77E199E2-61A4-7444-A423-8F231B8F4AF2}" presName="connSite2" presStyleCnt="0"/>
      <dgm:spPr/>
    </dgm:pt>
  </dgm:ptLst>
  <dgm:cxnLst>
    <dgm:cxn modelId="{30B7A74D-C53A-654C-9847-972A184A1D68}" type="presOf" srcId="{D91B2407-3282-8445-9351-642D01391800}" destId="{8E21B725-0663-CC49-9F39-E57F536BBB10}" srcOrd="0" destOrd="0" presId="urn:microsoft.com/office/officeart/2005/8/layout/hProcess4"/>
    <dgm:cxn modelId="{307AB38D-4C87-4C49-969A-61F202B65209}" type="presOf" srcId="{427C9B0B-BFB5-BE41-8A99-5591405D7D51}" destId="{F0385873-65BC-5643-857D-B92DAA3FDFCA}" srcOrd="0" destOrd="0" presId="urn:microsoft.com/office/officeart/2005/8/layout/hProcess4"/>
    <dgm:cxn modelId="{D9457982-5D9D-8045-A6CE-05160291F10F}" srcId="{427C9B0B-BFB5-BE41-8A99-5591405D7D51}" destId="{958D449A-B694-C24E-91D1-2630090F3D04}" srcOrd="1" destOrd="0" parTransId="{DD8CCEEC-9465-C646-85F4-5076581E93C4}" sibTransId="{D91B2407-3282-8445-9351-642D01391800}"/>
    <dgm:cxn modelId="{7223E258-86D6-D544-8E07-29F1EBCCE605}" srcId="{427C9B0B-BFB5-BE41-8A99-5591405D7D51}" destId="{77E199E2-61A4-7444-A423-8F231B8F4AF2}" srcOrd="3" destOrd="0" parTransId="{D7C91B4C-3F24-8942-8CA4-F75509786248}" sibTransId="{A882A305-3D64-644D-BF94-CD26261BFA5F}"/>
    <dgm:cxn modelId="{F9424225-44A5-BF4B-96BF-053B9C9164D7}" srcId="{427C9B0B-BFB5-BE41-8A99-5591405D7D51}" destId="{28100BB4-09A1-0B4B-BE0D-576473A83C35}" srcOrd="0" destOrd="0" parTransId="{22345800-150A-074E-817A-902C86F5883A}" sibTransId="{79C14B41-D3B0-E043-852C-DCB5A4509CCF}"/>
    <dgm:cxn modelId="{8B96EB9B-67D0-0D4F-B53C-35113595E41F}" type="presOf" srcId="{173EA859-2CAE-E545-916A-F00D8E438698}" destId="{C4E60336-854E-8746-A0C1-B5322615F7E4}" srcOrd="0" destOrd="0" presId="urn:microsoft.com/office/officeart/2005/8/layout/hProcess4"/>
    <dgm:cxn modelId="{AAF47486-FF13-BD4A-A903-C18D591BB0E4}" type="presOf" srcId="{77E199E2-61A4-7444-A423-8F231B8F4AF2}" destId="{D1E17D60-58F4-3E46-B2C8-F170E30275F0}" srcOrd="0" destOrd="0" presId="urn:microsoft.com/office/officeart/2005/8/layout/hProcess4"/>
    <dgm:cxn modelId="{424B086A-61CD-F446-A609-FF3F87E08523}" type="presOf" srcId="{F334E1F6-E2DD-8A4F-9807-B68523FABC55}" destId="{C94BB212-EA03-1C43-B7CA-217D8D3D9DDE}" srcOrd="0" destOrd="0" presId="urn:microsoft.com/office/officeart/2005/8/layout/hProcess4"/>
    <dgm:cxn modelId="{1D2D0B6F-ED1A-3448-B107-BF22D1CA9654}" srcId="{427C9B0B-BFB5-BE41-8A99-5591405D7D51}" destId="{F334E1F6-E2DD-8A4F-9807-B68523FABC55}" srcOrd="2" destOrd="0" parTransId="{DDCD632B-580B-F448-B7D0-6BB00CF6DEE4}" sibTransId="{173EA859-2CAE-E545-916A-F00D8E438698}"/>
    <dgm:cxn modelId="{AC01CE91-ABB8-A846-881A-77C4F4DDD9A9}" type="presOf" srcId="{79C14B41-D3B0-E043-852C-DCB5A4509CCF}" destId="{C0165547-EF93-DB40-81F2-F30941885775}" srcOrd="0" destOrd="0" presId="urn:microsoft.com/office/officeart/2005/8/layout/hProcess4"/>
    <dgm:cxn modelId="{46D0727C-E67D-8F4C-BE2F-C51E1BEE8BC7}" type="presOf" srcId="{958D449A-B694-C24E-91D1-2630090F3D04}" destId="{789AFA12-4B10-8A4B-9258-B32D554320C6}" srcOrd="0" destOrd="0" presId="urn:microsoft.com/office/officeart/2005/8/layout/hProcess4"/>
    <dgm:cxn modelId="{05E6EA65-7C55-284E-8CFC-9AD3803ECC2C}" type="presOf" srcId="{28100BB4-09A1-0B4B-BE0D-576473A83C35}" destId="{106C6161-AA29-BA4C-ACC1-CB2B426C7C8B}" srcOrd="0" destOrd="0" presId="urn:microsoft.com/office/officeart/2005/8/layout/hProcess4"/>
    <dgm:cxn modelId="{CB4BD818-D461-144F-B680-E482708F40D2}" type="presParOf" srcId="{F0385873-65BC-5643-857D-B92DAA3FDFCA}" destId="{D402C8A9-3A8E-6744-9333-EA8A3C82607F}" srcOrd="0" destOrd="0" presId="urn:microsoft.com/office/officeart/2005/8/layout/hProcess4"/>
    <dgm:cxn modelId="{90CE0DED-8C3D-2E4D-800D-ECA172EE0042}" type="presParOf" srcId="{F0385873-65BC-5643-857D-B92DAA3FDFCA}" destId="{12B6B4F8-66AA-E740-BDA9-D559487BCD2E}" srcOrd="1" destOrd="0" presId="urn:microsoft.com/office/officeart/2005/8/layout/hProcess4"/>
    <dgm:cxn modelId="{D7507971-14A3-4C40-BAE6-D8B0388B845D}" type="presParOf" srcId="{F0385873-65BC-5643-857D-B92DAA3FDFCA}" destId="{324F4801-6140-D74D-943E-AC010C2C6B17}" srcOrd="2" destOrd="0" presId="urn:microsoft.com/office/officeart/2005/8/layout/hProcess4"/>
    <dgm:cxn modelId="{E5CBDEE4-6A5A-2347-B5A0-F92BDDC111E4}" type="presParOf" srcId="{324F4801-6140-D74D-943E-AC010C2C6B17}" destId="{B8F36531-41BA-7740-B49B-3F4DC2C21D64}" srcOrd="0" destOrd="0" presId="urn:microsoft.com/office/officeart/2005/8/layout/hProcess4"/>
    <dgm:cxn modelId="{C6BB19A9-BC3E-CC4B-802D-5FBEA9BB6522}" type="presParOf" srcId="{B8F36531-41BA-7740-B49B-3F4DC2C21D64}" destId="{B99709E9-01E0-DD4D-AF9A-00651E7BCBC0}" srcOrd="0" destOrd="0" presId="urn:microsoft.com/office/officeart/2005/8/layout/hProcess4"/>
    <dgm:cxn modelId="{13B4D6BE-A2BC-7D4A-8B91-46198B6F8B32}" type="presParOf" srcId="{B8F36531-41BA-7740-B49B-3F4DC2C21D64}" destId="{F3A76B36-B899-0D40-B732-731E0FED0C9F}" srcOrd="1" destOrd="0" presId="urn:microsoft.com/office/officeart/2005/8/layout/hProcess4"/>
    <dgm:cxn modelId="{91A81715-12D7-6B46-A073-CFF854C17D2D}" type="presParOf" srcId="{B8F36531-41BA-7740-B49B-3F4DC2C21D64}" destId="{A0781EC5-2919-7640-A061-346A1D3BDDE9}" srcOrd="2" destOrd="0" presId="urn:microsoft.com/office/officeart/2005/8/layout/hProcess4"/>
    <dgm:cxn modelId="{6098F754-579F-4D4E-BA80-36DBCA642C11}" type="presParOf" srcId="{B8F36531-41BA-7740-B49B-3F4DC2C21D64}" destId="{106C6161-AA29-BA4C-ACC1-CB2B426C7C8B}" srcOrd="3" destOrd="0" presId="urn:microsoft.com/office/officeart/2005/8/layout/hProcess4"/>
    <dgm:cxn modelId="{9CE3B49D-BC9C-864D-9B36-F8E70B87BF83}" type="presParOf" srcId="{B8F36531-41BA-7740-B49B-3F4DC2C21D64}" destId="{F75E047E-2B82-CC49-AD2B-06E1560CBEAE}" srcOrd="4" destOrd="0" presId="urn:microsoft.com/office/officeart/2005/8/layout/hProcess4"/>
    <dgm:cxn modelId="{18E820AE-91B2-734B-88B4-924B42B00BDC}" type="presParOf" srcId="{324F4801-6140-D74D-943E-AC010C2C6B17}" destId="{C0165547-EF93-DB40-81F2-F30941885775}" srcOrd="1" destOrd="0" presId="urn:microsoft.com/office/officeart/2005/8/layout/hProcess4"/>
    <dgm:cxn modelId="{359A620D-1A42-6846-93F6-9A482C4C8236}" type="presParOf" srcId="{324F4801-6140-D74D-943E-AC010C2C6B17}" destId="{9B87B392-A850-EA42-A661-A784225B844D}" srcOrd="2" destOrd="0" presId="urn:microsoft.com/office/officeart/2005/8/layout/hProcess4"/>
    <dgm:cxn modelId="{367B3CE1-346C-4745-84CF-70B0CEF24352}" type="presParOf" srcId="{9B87B392-A850-EA42-A661-A784225B844D}" destId="{C25EAC00-485D-9D4E-B214-31E1FDB6F608}" srcOrd="0" destOrd="0" presId="urn:microsoft.com/office/officeart/2005/8/layout/hProcess4"/>
    <dgm:cxn modelId="{24246A37-7B52-7647-A085-1203174C4536}" type="presParOf" srcId="{9B87B392-A850-EA42-A661-A784225B844D}" destId="{0BD6307B-9E21-D947-8E07-115C0178E3C9}" srcOrd="1" destOrd="0" presId="urn:microsoft.com/office/officeart/2005/8/layout/hProcess4"/>
    <dgm:cxn modelId="{5E83D25D-D707-484D-888F-B5DC52C19547}" type="presParOf" srcId="{9B87B392-A850-EA42-A661-A784225B844D}" destId="{9D12FE08-7C21-9747-9BFC-3A92DA9F66AC}" srcOrd="2" destOrd="0" presId="urn:microsoft.com/office/officeart/2005/8/layout/hProcess4"/>
    <dgm:cxn modelId="{6E2261B3-6FF0-ED4A-A058-62A6694888C1}" type="presParOf" srcId="{9B87B392-A850-EA42-A661-A784225B844D}" destId="{789AFA12-4B10-8A4B-9258-B32D554320C6}" srcOrd="3" destOrd="0" presId="urn:microsoft.com/office/officeart/2005/8/layout/hProcess4"/>
    <dgm:cxn modelId="{DDAA192C-C3B3-3243-BFC9-1B1AD1FD58D8}" type="presParOf" srcId="{9B87B392-A850-EA42-A661-A784225B844D}" destId="{8D39526A-FE4A-5448-AA71-D2D8E0035A16}" srcOrd="4" destOrd="0" presId="urn:microsoft.com/office/officeart/2005/8/layout/hProcess4"/>
    <dgm:cxn modelId="{84B3260D-B339-2748-9872-57565468C1A2}" type="presParOf" srcId="{324F4801-6140-D74D-943E-AC010C2C6B17}" destId="{8E21B725-0663-CC49-9F39-E57F536BBB10}" srcOrd="3" destOrd="0" presId="urn:microsoft.com/office/officeart/2005/8/layout/hProcess4"/>
    <dgm:cxn modelId="{DA737DB3-FA48-5440-98EA-A8741187D6DC}" type="presParOf" srcId="{324F4801-6140-D74D-943E-AC010C2C6B17}" destId="{845DEBF3-0AE5-194F-9D9D-32D809174394}" srcOrd="4" destOrd="0" presId="urn:microsoft.com/office/officeart/2005/8/layout/hProcess4"/>
    <dgm:cxn modelId="{FDFFAEC8-36EE-BE42-88BB-C3FBE5ED4DF3}" type="presParOf" srcId="{845DEBF3-0AE5-194F-9D9D-32D809174394}" destId="{A1E48540-C080-304F-81C5-1A17197D26AE}" srcOrd="0" destOrd="0" presId="urn:microsoft.com/office/officeart/2005/8/layout/hProcess4"/>
    <dgm:cxn modelId="{679633D4-7793-EC42-8750-C935A4BF2C45}" type="presParOf" srcId="{845DEBF3-0AE5-194F-9D9D-32D809174394}" destId="{ED43F79D-C11C-CE4C-8234-E5CE8AE94483}" srcOrd="1" destOrd="0" presId="urn:microsoft.com/office/officeart/2005/8/layout/hProcess4"/>
    <dgm:cxn modelId="{9BE84C1F-3D5D-BD4A-8E26-16A1E0C3CFBF}" type="presParOf" srcId="{845DEBF3-0AE5-194F-9D9D-32D809174394}" destId="{94A6A6AF-5768-9045-A0F2-7AF5A1A68E89}" srcOrd="2" destOrd="0" presId="urn:microsoft.com/office/officeart/2005/8/layout/hProcess4"/>
    <dgm:cxn modelId="{7B6A48C5-1478-BF4F-8CD9-AF838E315D7A}" type="presParOf" srcId="{845DEBF3-0AE5-194F-9D9D-32D809174394}" destId="{C94BB212-EA03-1C43-B7CA-217D8D3D9DDE}" srcOrd="3" destOrd="0" presId="urn:microsoft.com/office/officeart/2005/8/layout/hProcess4"/>
    <dgm:cxn modelId="{1CEE9B71-9236-954C-9436-8383C16731A7}" type="presParOf" srcId="{845DEBF3-0AE5-194F-9D9D-32D809174394}" destId="{BF44B23F-C833-654A-B670-BCB659DE6616}" srcOrd="4" destOrd="0" presId="urn:microsoft.com/office/officeart/2005/8/layout/hProcess4"/>
    <dgm:cxn modelId="{81ABEBC3-89CC-0E48-890D-9B6EC75C0C48}" type="presParOf" srcId="{324F4801-6140-D74D-943E-AC010C2C6B17}" destId="{C4E60336-854E-8746-A0C1-B5322615F7E4}" srcOrd="5" destOrd="0" presId="urn:microsoft.com/office/officeart/2005/8/layout/hProcess4"/>
    <dgm:cxn modelId="{6631F583-70B2-644D-8E26-C269FDE88DA0}" type="presParOf" srcId="{324F4801-6140-D74D-943E-AC010C2C6B17}" destId="{7ACF1846-BBD3-3F4D-B5A0-6EDA25830126}" srcOrd="6" destOrd="0" presId="urn:microsoft.com/office/officeart/2005/8/layout/hProcess4"/>
    <dgm:cxn modelId="{F572CF16-B2DD-5448-A98D-AF56B8A96311}" type="presParOf" srcId="{7ACF1846-BBD3-3F4D-B5A0-6EDA25830126}" destId="{FA2025DE-18B0-C348-98D2-FF64A6FEF277}" srcOrd="0" destOrd="0" presId="urn:microsoft.com/office/officeart/2005/8/layout/hProcess4"/>
    <dgm:cxn modelId="{998DD073-A1BA-2B4C-B776-87F3ADF57026}" type="presParOf" srcId="{7ACF1846-BBD3-3F4D-B5A0-6EDA25830126}" destId="{04BDAF04-2408-BB4F-8DB2-1F8FADA9AC08}" srcOrd="1" destOrd="0" presId="urn:microsoft.com/office/officeart/2005/8/layout/hProcess4"/>
    <dgm:cxn modelId="{4F02F431-83C1-DE4C-BB06-9588A9C7C36F}" type="presParOf" srcId="{7ACF1846-BBD3-3F4D-B5A0-6EDA25830126}" destId="{D48A0C87-5C69-0C4B-B09D-C6D2D1D64312}" srcOrd="2" destOrd="0" presId="urn:microsoft.com/office/officeart/2005/8/layout/hProcess4"/>
    <dgm:cxn modelId="{9258E377-4012-794D-B50C-5B90DA2D6D32}" type="presParOf" srcId="{7ACF1846-BBD3-3F4D-B5A0-6EDA25830126}" destId="{D1E17D60-58F4-3E46-B2C8-F170E30275F0}" srcOrd="3" destOrd="0" presId="urn:microsoft.com/office/officeart/2005/8/layout/hProcess4"/>
    <dgm:cxn modelId="{2A17BE37-9155-D94C-BC4E-1EC638DCD6FE}" type="presParOf" srcId="{7ACF1846-BBD3-3F4D-B5A0-6EDA25830126}" destId="{4E6016F5-699A-5C4C-A9EC-CE954F9E9885}" srcOrd="4" destOrd="0" presId="urn:microsoft.com/office/officeart/2005/8/layout/hProcess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427C9B0B-BFB5-BE41-8A99-5591405D7D51}" type="doc">
      <dgm:prSet loTypeId="urn:microsoft.com/office/officeart/2005/8/layout/hProcess4" loCatId="" qsTypeId="urn:microsoft.com/office/officeart/2005/8/quickstyle/simple4" qsCatId="simple" csTypeId="urn:microsoft.com/office/officeart/2005/8/colors/accent4_2" csCatId="accent4" phldr="1"/>
      <dgm:spPr/>
      <dgm:t>
        <a:bodyPr/>
        <a:lstStyle/>
        <a:p>
          <a:endParaRPr lang="es-ES"/>
        </a:p>
      </dgm:t>
    </dgm:pt>
    <dgm:pt modelId="{958D449A-B694-C24E-91D1-2630090F3D04}">
      <dgm:prSet custT="1"/>
      <dgm:spPr/>
      <dgm:t>
        <a:bodyPr/>
        <a:lstStyle/>
        <a:p>
          <a:pPr rtl="0"/>
          <a:r>
            <a:rPr lang="es-MX" sz="2100" dirty="0" smtClean="0">
              <a:solidFill>
                <a:srgbClr val="262626"/>
              </a:solidFill>
            </a:rPr>
            <a:t>Se pregunta cómo, por qué, y en qué circunstancias funciona o no una política, un proyecto, o un programa, necesarias para medir la eficacia</a:t>
          </a:r>
          <a:endParaRPr lang="es-ES_tradnl" sz="2100" dirty="0">
            <a:solidFill>
              <a:srgbClr val="262626"/>
            </a:solidFill>
          </a:endParaRPr>
        </a:p>
      </dgm:t>
    </dgm:pt>
    <dgm:pt modelId="{DD8CCEEC-9465-C646-85F4-5076581E93C4}" type="parTrans" cxnId="{D9457982-5D9D-8045-A6CE-05160291F10F}">
      <dgm:prSet/>
      <dgm:spPr/>
      <dgm:t>
        <a:bodyPr/>
        <a:lstStyle/>
        <a:p>
          <a:endParaRPr lang="es-ES"/>
        </a:p>
      </dgm:t>
    </dgm:pt>
    <dgm:pt modelId="{D91B2407-3282-8445-9351-642D01391800}" type="sibTrans" cxnId="{D9457982-5D9D-8045-A6CE-05160291F10F}">
      <dgm:prSet/>
      <dgm:spPr/>
      <dgm:t>
        <a:bodyPr/>
        <a:lstStyle/>
        <a:p>
          <a:endParaRPr lang="es-ES"/>
        </a:p>
      </dgm:t>
    </dgm:pt>
    <dgm:pt modelId="{F334E1F6-E2DD-8A4F-9807-B68523FABC55}">
      <dgm:prSet custT="1"/>
      <dgm:spPr/>
      <dgm:t>
        <a:bodyPr/>
        <a:lstStyle/>
        <a:p>
          <a:pPr rtl="0"/>
          <a:r>
            <a:rPr lang="es-MX" sz="2000" dirty="0" smtClean="0">
              <a:solidFill>
                <a:srgbClr val="262626"/>
              </a:solidFill>
            </a:rPr>
            <a:t>Suele buscar información en los factores, mecanismos, procesos contextuales que subyacen al éxito, o el fracaso de una política, enfocándose también en la población objetivo.</a:t>
          </a:r>
          <a:endParaRPr lang="es-ES_tradnl" sz="2000" dirty="0">
            <a:solidFill>
              <a:srgbClr val="262626"/>
            </a:solidFill>
          </a:endParaRPr>
        </a:p>
      </dgm:t>
    </dgm:pt>
    <dgm:pt modelId="{DDCD632B-580B-F448-B7D0-6BB00CF6DEE4}" type="parTrans" cxnId="{1D2D0B6F-ED1A-3448-B107-BF22D1CA9654}">
      <dgm:prSet/>
      <dgm:spPr/>
      <dgm:t>
        <a:bodyPr/>
        <a:lstStyle/>
        <a:p>
          <a:endParaRPr lang="es-ES"/>
        </a:p>
      </dgm:t>
    </dgm:pt>
    <dgm:pt modelId="{173EA859-2CAE-E545-916A-F00D8E438698}" type="sibTrans" cxnId="{1D2D0B6F-ED1A-3448-B107-BF22D1CA9654}">
      <dgm:prSet/>
      <dgm:spPr/>
      <dgm:t>
        <a:bodyPr/>
        <a:lstStyle/>
        <a:p>
          <a:endParaRPr lang="es-ES"/>
        </a:p>
      </dgm:t>
    </dgm:pt>
    <dgm:pt modelId="{28100BB4-09A1-0B4B-BE0D-576473A83C35}">
      <dgm:prSet/>
      <dgm:spPr/>
      <dgm:t>
        <a:bodyPr/>
        <a:lstStyle/>
        <a:p>
          <a:r>
            <a:rPr lang="es-MX" dirty="0" smtClean="0">
              <a:solidFill>
                <a:srgbClr val="262626"/>
              </a:solidFill>
            </a:rPr>
            <a:t>Evaluación Formativa </a:t>
          </a:r>
          <a:endParaRPr lang="es-ES" dirty="0">
            <a:solidFill>
              <a:srgbClr val="262626"/>
            </a:solidFill>
          </a:endParaRPr>
        </a:p>
      </dgm:t>
    </dgm:pt>
    <dgm:pt modelId="{22345800-150A-074E-817A-902C86F5883A}" type="parTrans" cxnId="{F9424225-44A5-BF4B-96BF-053B9C9164D7}">
      <dgm:prSet/>
      <dgm:spPr/>
      <dgm:t>
        <a:bodyPr/>
        <a:lstStyle/>
        <a:p>
          <a:endParaRPr lang="es-ES"/>
        </a:p>
      </dgm:t>
    </dgm:pt>
    <dgm:pt modelId="{79C14B41-D3B0-E043-852C-DCB5A4509CCF}" type="sibTrans" cxnId="{F9424225-44A5-BF4B-96BF-053B9C9164D7}">
      <dgm:prSet/>
      <dgm:spPr/>
      <dgm:t>
        <a:bodyPr/>
        <a:lstStyle/>
        <a:p>
          <a:endParaRPr lang="es-ES"/>
        </a:p>
      </dgm:t>
    </dgm:pt>
    <dgm:pt modelId="{F0385873-65BC-5643-857D-B92DAA3FDFCA}" type="pres">
      <dgm:prSet presAssocID="{427C9B0B-BFB5-BE41-8A99-5591405D7D51}" presName="Name0" presStyleCnt="0">
        <dgm:presLayoutVars>
          <dgm:dir/>
          <dgm:animLvl val="lvl"/>
          <dgm:resizeHandles val="exact"/>
        </dgm:presLayoutVars>
      </dgm:prSet>
      <dgm:spPr/>
      <dgm:t>
        <a:bodyPr/>
        <a:lstStyle/>
        <a:p>
          <a:endParaRPr lang="es-ES"/>
        </a:p>
      </dgm:t>
    </dgm:pt>
    <dgm:pt modelId="{D402C8A9-3A8E-6744-9333-EA8A3C82607F}" type="pres">
      <dgm:prSet presAssocID="{427C9B0B-BFB5-BE41-8A99-5591405D7D51}" presName="tSp" presStyleCnt="0"/>
      <dgm:spPr/>
    </dgm:pt>
    <dgm:pt modelId="{12B6B4F8-66AA-E740-BDA9-D559487BCD2E}" type="pres">
      <dgm:prSet presAssocID="{427C9B0B-BFB5-BE41-8A99-5591405D7D51}" presName="bSp" presStyleCnt="0"/>
      <dgm:spPr/>
    </dgm:pt>
    <dgm:pt modelId="{324F4801-6140-D74D-943E-AC010C2C6B17}" type="pres">
      <dgm:prSet presAssocID="{427C9B0B-BFB5-BE41-8A99-5591405D7D51}" presName="process" presStyleCnt="0"/>
      <dgm:spPr/>
    </dgm:pt>
    <dgm:pt modelId="{B8F36531-41BA-7740-B49B-3F4DC2C21D64}" type="pres">
      <dgm:prSet presAssocID="{28100BB4-09A1-0B4B-BE0D-576473A83C35}" presName="composite1" presStyleCnt="0"/>
      <dgm:spPr/>
    </dgm:pt>
    <dgm:pt modelId="{B99709E9-01E0-DD4D-AF9A-00651E7BCBC0}" type="pres">
      <dgm:prSet presAssocID="{28100BB4-09A1-0B4B-BE0D-576473A83C35}" presName="dummyNode1" presStyleLbl="node1" presStyleIdx="0" presStyleCnt="3"/>
      <dgm:spPr/>
    </dgm:pt>
    <dgm:pt modelId="{F3A76B36-B899-0D40-B732-731E0FED0C9F}" type="pres">
      <dgm:prSet presAssocID="{28100BB4-09A1-0B4B-BE0D-576473A83C35}" presName="childNode1" presStyleLbl="bgAcc1" presStyleIdx="0" presStyleCnt="3">
        <dgm:presLayoutVars>
          <dgm:bulletEnabled val="1"/>
        </dgm:presLayoutVars>
      </dgm:prSet>
      <dgm:spPr/>
    </dgm:pt>
    <dgm:pt modelId="{A0781EC5-2919-7640-A061-346A1D3BDDE9}" type="pres">
      <dgm:prSet presAssocID="{28100BB4-09A1-0B4B-BE0D-576473A83C35}" presName="childNode1tx" presStyleLbl="bgAcc1" presStyleIdx="0" presStyleCnt="3">
        <dgm:presLayoutVars>
          <dgm:bulletEnabled val="1"/>
        </dgm:presLayoutVars>
      </dgm:prSet>
      <dgm:spPr/>
    </dgm:pt>
    <dgm:pt modelId="{106C6161-AA29-BA4C-ACC1-CB2B426C7C8B}" type="pres">
      <dgm:prSet presAssocID="{28100BB4-09A1-0B4B-BE0D-576473A83C35}" presName="parentNode1" presStyleLbl="node1" presStyleIdx="0" presStyleCnt="3" custLinFactNeighborX="-9390" custLinFactNeighborY="2485">
        <dgm:presLayoutVars>
          <dgm:chMax val="1"/>
          <dgm:bulletEnabled val="1"/>
        </dgm:presLayoutVars>
      </dgm:prSet>
      <dgm:spPr/>
      <dgm:t>
        <a:bodyPr/>
        <a:lstStyle/>
        <a:p>
          <a:endParaRPr lang="es-ES"/>
        </a:p>
      </dgm:t>
    </dgm:pt>
    <dgm:pt modelId="{F75E047E-2B82-CC49-AD2B-06E1560CBEAE}" type="pres">
      <dgm:prSet presAssocID="{28100BB4-09A1-0B4B-BE0D-576473A83C35}" presName="connSite1" presStyleCnt="0"/>
      <dgm:spPr/>
    </dgm:pt>
    <dgm:pt modelId="{C0165547-EF93-DB40-81F2-F30941885775}" type="pres">
      <dgm:prSet presAssocID="{79C14B41-D3B0-E043-852C-DCB5A4509CCF}" presName="Name9" presStyleLbl="sibTrans2D1" presStyleIdx="0" presStyleCnt="2"/>
      <dgm:spPr/>
      <dgm:t>
        <a:bodyPr/>
        <a:lstStyle/>
        <a:p>
          <a:endParaRPr lang="es-ES"/>
        </a:p>
      </dgm:t>
    </dgm:pt>
    <dgm:pt modelId="{9B87B392-A850-EA42-A661-A784225B844D}" type="pres">
      <dgm:prSet presAssocID="{958D449A-B694-C24E-91D1-2630090F3D04}" presName="composite2" presStyleCnt="0"/>
      <dgm:spPr/>
    </dgm:pt>
    <dgm:pt modelId="{C25EAC00-485D-9D4E-B214-31E1FDB6F608}" type="pres">
      <dgm:prSet presAssocID="{958D449A-B694-C24E-91D1-2630090F3D04}" presName="dummyNode2" presStyleLbl="node1" presStyleIdx="0" presStyleCnt="3"/>
      <dgm:spPr/>
    </dgm:pt>
    <dgm:pt modelId="{0BD6307B-9E21-D947-8E07-115C0178E3C9}" type="pres">
      <dgm:prSet presAssocID="{958D449A-B694-C24E-91D1-2630090F3D04}" presName="childNode2" presStyleLbl="bgAcc1" presStyleIdx="1" presStyleCnt="3" custLinFactNeighborX="-14628" custLinFactNeighborY="-8581">
        <dgm:presLayoutVars>
          <dgm:bulletEnabled val="1"/>
        </dgm:presLayoutVars>
      </dgm:prSet>
      <dgm:spPr/>
    </dgm:pt>
    <dgm:pt modelId="{9D12FE08-7C21-9747-9BFC-3A92DA9F66AC}" type="pres">
      <dgm:prSet presAssocID="{958D449A-B694-C24E-91D1-2630090F3D04}" presName="childNode2tx" presStyleLbl="bgAcc1" presStyleIdx="1" presStyleCnt="3">
        <dgm:presLayoutVars>
          <dgm:bulletEnabled val="1"/>
        </dgm:presLayoutVars>
      </dgm:prSet>
      <dgm:spPr/>
    </dgm:pt>
    <dgm:pt modelId="{789AFA12-4B10-8A4B-9258-B32D554320C6}" type="pres">
      <dgm:prSet presAssocID="{958D449A-B694-C24E-91D1-2630090F3D04}" presName="parentNode2" presStyleLbl="node1" presStyleIdx="1" presStyleCnt="3" custScaleX="134364" custScaleY="473418" custLinFactNeighborX="-14333" custLinFactNeighborY="6674">
        <dgm:presLayoutVars>
          <dgm:chMax val="0"/>
          <dgm:bulletEnabled val="1"/>
        </dgm:presLayoutVars>
      </dgm:prSet>
      <dgm:spPr/>
      <dgm:t>
        <a:bodyPr/>
        <a:lstStyle/>
        <a:p>
          <a:endParaRPr lang="es-ES"/>
        </a:p>
      </dgm:t>
    </dgm:pt>
    <dgm:pt modelId="{8D39526A-FE4A-5448-AA71-D2D8E0035A16}" type="pres">
      <dgm:prSet presAssocID="{958D449A-B694-C24E-91D1-2630090F3D04}" presName="connSite2" presStyleCnt="0"/>
      <dgm:spPr/>
    </dgm:pt>
    <dgm:pt modelId="{8E21B725-0663-CC49-9F39-E57F536BBB10}" type="pres">
      <dgm:prSet presAssocID="{D91B2407-3282-8445-9351-642D01391800}" presName="Name18" presStyleLbl="sibTrans2D1" presStyleIdx="1" presStyleCnt="2" custLinFactNeighborX="9446" custLinFactNeighborY="10589"/>
      <dgm:spPr/>
      <dgm:t>
        <a:bodyPr/>
        <a:lstStyle/>
        <a:p>
          <a:endParaRPr lang="es-ES"/>
        </a:p>
      </dgm:t>
    </dgm:pt>
    <dgm:pt modelId="{845DEBF3-0AE5-194F-9D9D-32D809174394}" type="pres">
      <dgm:prSet presAssocID="{F334E1F6-E2DD-8A4F-9807-B68523FABC55}" presName="composite1" presStyleCnt="0"/>
      <dgm:spPr/>
    </dgm:pt>
    <dgm:pt modelId="{A1E48540-C080-304F-81C5-1A17197D26AE}" type="pres">
      <dgm:prSet presAssocID="{F334E1F6-E2DD-8A4F-9807-B68523FABC55}" presName="dummyNode1" presStyleLbl="node1" presStyleIdx="1" presStyleCnt="3"/>
      <dgm:spPr/>
    </dgm:pt>
    <dgm:pt modelId="{ED43F79D-C11C-CE4C-8234-E5CE8AE94483}" type="pres">
      <dgm:prSet presAssocID="{F334E1F6-E2DD-8A4F-9807-B68523FABC55}" presName="childNode1" presStyleLbl="bgAcc1" presStyleIdx="2" presStyleCnt="3">
        <dgm:presLayoutVars>
          <dgm:bulletEnabled val="1"/>
        </dgm:presLayoutVars>
      </dgm:prSet>
      <dgm:spPr/>
    </dgm:pt>
    <dgm:pt modelId="{94A6A6AF-5768-9045-A0F2-7AF5A1A68E89}" type="pres">
      <dgm:prSet presAssocID="{F334E1F6-E2DD-8A4F-9807-B68523FABC55}" presName="childNode1tx" presStyleLbl="bgAcc1" presStyleIdx="2" presStyleCnt="3">
        <dgm:presLayoutVars>
          <dgm:bulletEnabled val="1"/>
        </dgm:presLayoutVars>
      </dgm:prSet>
      <dgm:spPr/>
    </dgm:pt>
    <dgm:pt modelId="{C94BB212-EA03-1C43-B7CA-217D8D3D9DDE}" type="pres">
      <dgm:prSet presAssocID="{F334E1F6-E2DD-8A4F-9807-B68523FABC55}" presName="parentNode1" presStyleLbl="node1" presStyleIdx="2" presStyleCnt="3" custScaleX="126218" custScaleY="512419" custLinFactNeighborX="-1387" custLinFactNeighborY="32243">
        <dgm:presLayoutVars>
          <dgm:chMax val="1"/>
          <dgm:bulletEnabled val="1"/>
        </dgm:presLayoutVars>
      </dgm:prSet>
      <dgm:spPr/>
      <dgm:t>
        <a:bodyPr/>
        <a:lstStyle/>
        <a:p>
          <a:endParaRPr lang="es-ES"/>
        </a:p>
      </dgm:t>
    </dgm:pt>
    <dgm:pt modelId="{BF44B23F-C833-654A-B670-BCB659DE6616}" type="pres">
      <dgm:prSet presAssocID="{F334E1F6-E2DD-8A4F-9807-B68523FABC55}" presName="connSite1" presStyleCnt="0"/>
      <dgm:spPr/>
    </dgm:pt>
  </dgm:ptLst>
  <dgm:cxnLst>
    <dgm:cxn modelId="{1AFB0D8C-8200-1D49-9684-39C2E7A44BB4}" type="presOf" srcId="{427C9B0B-BFB5-BE41-8A99-5591405D7D51}" destId="{F0385873-65BC-5643-857D-B92DAA3FDFCA}" srcOrd="0" destOrd="0" presId="urn:microsoft.com/office/officeart/2005/8/layout/hProcess4"/>
    <dgm:cxn modelId="{79A9A8D3-B602-3848-B8EB-434DDA48C422}" type="presOf" srcId="{D91B2407-3282-8445-9351-642D01391800}" destId="{8E21B725-0663-CC49-9F39-E57F536BBB10}" srcOrd="0" destOrd="0" presId="urn:microsoft.com/office/officeart/2005/8/layout/hProcess4"/>
    <dgm:cxn modelId="{D9457982-5D9D-8045-A6CE-05160291F10F}" srcId="{427C9B0B-BFB5-BE41-8A99-5591405D7D51}" destId="{958D449A-B694-C24E-91D1-2630090F3D04}" srcOrd="1" destOrd="0" parTransId="{DD8CCEEC-9465-C646-85F4-5076581E93C4}" sibTransId="{D91B2407-3282-8445-9351-642D01391800}"/>
    <dgm:cxn modelId="{F9424225-44A5-BF4B-96BF-053B9C9164D7}" srcId="{427C9B0B-BFB5-BE41-8A99-5591405D7D51}" destId="{28100BB4-09A1-0B4B-BE0D-576473A83C35}" srcOrd="0" destOrd="0" parTransId="{22345800-150A-074E-817A-902C86F5883A}" sibTransId="{79C14B41-D3B0-E043-852C-DCB5A4509CCF}"/>
    <dgm:cxn modelId="{6641E32F-6E65-9F45-BCB9-37383A2EEA3C}" type="presOf" srcId="{F334E1F6-E2DD-8A4F-9807-B68523FABC55}" destId="{C94BB212-EA03-1C43-B7CA-217D8D3D9DDE}" srcOrd="0" destOrd="0" presId="urn:microsoft.com/office/officeart/2005/8/layout/hProcess4"/>
    <dgm:cxn modelId="{4B50EBD9-03AA-6846-88FB-BDBE7BF47359}" type="presOf" srcId="{79C14B41-D3B0-E043-852C-DCB5A4509CCF}" destId="{C0165547-EF93-DB40-81F2-F30941885775}" srcOrd="0" destOrd="0" presId="urn:microsoft.com/office/officeart/2005/8/layout/hProcess4"/>
    <dgm:cxn modelId="{8291C771-FA75-464B-AD43-C6DBB15EA572}" type="presOf" srcId="{28100BB4-09A1-0B4B-BE0D-576473A83C35}" destId="{106C6161-AA29-BA4C-ACC1-CB2B426C7C8B}" srcOrd="0" destOrd="0" presId="urn:microsoft.com/office/officeart/2005/8/layout/hProcess4"/>
    <dgm:cxn modelId="{FA6B6B8E-1DFC-3E49-9B64-D5F7850B1F7F}" type="presOf" srcId="{958D449A-B694-C24E-91D1-2630090F3D04}" destId="{789AFA12-4B10-8A4B-9258-B32D554320C6}" srcOrd="0" destOrd="0" presId="urn:microsoft.com/office/officeart/2005/8/layout/hProcess4"/>
    <dgm:cxn modelId="{1D2D0B6F-ED1A-3448-B107-BF22D1CA9654}" srcId="{427C9B0B-BFB5-BE41-8A99-5591405D7D51}" destId="{F334E1F6-E2DD-8A4F-9807-B68523FABC55}" srcOrd="2" destOrd="0" parTransId="{DDCD632B-580B-F448-B7D0-6BB00CF6DEE4}" sibTransId="{173EA859-2CAE-E545-916A-F00D8E438698}"/>
    <dgm:cxn modelId="{5A938C70-9187-8846-9652-A68A1381F76C}" type="presParOf" srcId="{F0385873-65BC-5643-857D-B92DAA3FDFCA}" destId="{D402C8A9-3A8E-6744-9333-EA8A3C82607F}" srcOrd="0" destOrd="0" presId="urn:microsoft.com/office/officeart/2005/8/layout/hProcess4"/>
    <dgm:cxn modelId="{7A375216-0027-5442-9827-8E052DE61B32}" type="presParOf" srcId="{F0385873-65BC-5643-857D-B92DAA3FDFCA}" destId="{12B6B4F8-66AA-E740-BDA9-D559487BCD2E}" srcOrd="1" destOrd="0" presId="urn:microsoft.com/office/officeart/2005/8/layout/hProcess4"/>
    <dgm:cxn modelId="{B11366E9-4BF8-0949-B0DD-50290F092995}" type="presParOf" srcId="{F0385873-65BC-5643-857D-B92DAA3FDFCA}" destId="{324F4801-6140-D74D-943E-AC010C2C6B17}" srcOrd="2" destOrd="0" presId="urn:microsoft.com/office/officeart/2005/8/layout/hProcess4"/>
    <dgm:cxn modelId="{7A9DF925-6C1C-E44F-A1BB-970BC7AD9AE6}" type="presParOf" srcId="{324F4801-6140-D74D-943E-AC010C2C6B17}" destId="{B8F36531-41BA-7740-B49B-3F4DC2C21D64}" srcOrd="0" destOrd="0" presId="urn:microsoft.com/office/officeart/2005/8/layout/hProcess4"/>
    <dgm:cxn modelId="{D6820BFC-9876-B64C-BD58-B88282E23D63}" type="presParOf" srcId="{B8F36531-41BA-7740-B49B-3F4DC2C21D64}" destId="{B99709E9-01E0-DD4D-AF9A-00651E7BCBC0}" srcOrd="0" destOrd="0" presId="urn:microsoft.com/office/officeart/2005/8/layout/hProcess4"/>
    <dgm:cxn modelId="{C7DFDAF6-DD4F-164D-984A-4689E3BDFB6B}" type="presParOf" srcId="{B8F36531-41BA-7740-B49B-3F4DC2C21D64}" destId="{F3A76B36-B899-0D40-B732-731E0FED0C9F}" srcOrd="1" destOrd="0" presId="urn:microsoft.com/office/officeart/2005/8/layout/hProcess4"/>
    <dgm:cxn modelId="{A50572E5-0624-4D4E-BE09-82FBC5E20543}" type="presParOf" srcId="{B8F36531-41BA-7740-B49B-3F4DC2C21D64}" destId="{A0781EC5-2919-7640-A061-346A1D3BDDE9}" srcOrd="2" destOrd="0" presId="urn:microsoft.com/office/officeart/2005/8/layout/hProcess4"/>
    <dgm:cxn modelId="{D529B3B6-B361-4848-BB4D-B024B6C69CAE}" type="presParOf" srcId="{B8F36531-41BA-7740-B49B-3F4DC2C21D64}" destId="{106C6161-AA29-BA4C-ACC1-CB2B426C7C8B}" srcOrd="3" destOrd="0" presId="urn:microsoft.com/office/officeart/2005/8/layout/hProcess4"/>
    <dgm:cxn modelId="{D6F499B8-2D88-F443-9F9F-802F632887CA}" type="presParOf" srcId="{B8F36531-41BA-7740-B49B-3F4DC2C21D64}" destId="{F75E047E-2B82-CC49-AD2B-06E1560CBEAE}" srcOrd="4" destOrd="0" presId="urn:microsoft.com/office/officeart/2005/8/layout/hProcess4"/>
    <dgm:cxn modelId="{C03AF493-C926-9C42-A9A0-5048CFBEC7B2}" type="presParOf" srcId="{324F4801-6140-D74D-943E-AC010C2C6B17}" destId="{C0165547-EF93-DB40-81F2-F30941885775}" srcOrd="1" destOrd="0" presId="urn:microsoft.com/office/officeart/2005/8/layout/hProcess4"/>
    <dgm:cxn modelId="{3B45DEA0-3226-6140-83F4-28032223CF1A}" type="presParOf" srcId="{324F4801-6140-D74D-943E-AC010C2C6B17}" destId="{9B87B392-A850-EA42-A661-A784225B844D}" srcOrd="2" destOrd="0" presId="urn:microsoft.com/office/officeart/2005/8/layout/hProcess4"/>
    <dgm:cxn modelId="{8A850CD1-F228-B24E-8644-E8FF1BC5C7AE}" type="presParOf" srcId="{9B87B392-A850-EA42-A661-A784225B844D}" destId="{C25EAC00-485D-9D4E-B214-31E1FDB6F608}" srcOrd="0" destOrd="0" presId="urn:microsoft.com/office/officeart/2005/8/layout/hProcess4"/>
    <dgm:cxn modelId="{732B2229-C4B6-2B42-B132-85857A765CA2}" type="presParOf" srcId="{9B87B392-A850-EA42-A661-A784225B844D}" destId="{0BD6307B-9E21-D947-8E07-115C0178E3C9}" srcOrd="1" destOrd="0" presId="urn:microsoft.com/office/officeart/2005/8/layout/hProcess4"/>
    <dgm:cxn modelId="{629B1474-C47D-2841-8C19-83B3BC994A2E}" type="presParOf" srcId="{9B87B392-A850-EA42-A661-A784225B844D}" destId="{9D12FE08-7C21-9747-9BFC-3A92DA9F66AC}" srcOrd="2" destOrd="0" presId="urn:microsoft.com/office/officeart/2005/8/layout/hProcess4"/>
    <dgm:cxn modelId="{0E8FC878-96D5-3F45-AE10-24D7C311AD1F}" type="presParOf" srcId="{9B87B392-A850-EA42-A661-A784225B844D}" destId="{789AFA12-4B10-8A4B-9258-B32D554320C6}" srcOrd="3" destOrd="0" presId="urn:microsoft.com/office/officeart/2005/8/layout/hProcess4"/>
    <dgm:cxn modelId="{3D584573-B437-7340-8DB7-A9D20C1FA21F}" type="presParOf" srcId="{9B87B392-A850-EA42-A661-A784225B844D}" destId="{8D39526A-FE4A-5448-AA71-D2D8E0035A16}" srcOrd="4" destOrd="0" presId="urn:microsoft.com/office/officeart/2005/8/layout/hProcess4"/>
    <dgm:cxn modelId="{08D925DB-E087-BB43-991A-04ADF41372B1}" type="presParOf" srcId="{324F4801-6140-D74D-943E-AC010C2C6B17}" destId="{8E21B725-0663-CC49-9F39-E57F536BBB10}" srcOrd="3" destOrd="0" presId="urn:microsoft.com/office/officeart/2005/8/layout/hProcess4"/>
    <dgm:cxn modelId="{A1F42468-8CAF-3F47-A209-EBA90AF70C2C}" type="presParOf" srcId="{324F4801-6140-D74D-943E-AC010C2C6B17}" destId="{845DEBF3-0AE5-194F-9D9D-32D809174394}" srcOrd="4" destOrd="0" presId="urn:microsoft.com/office/officeart/2005/8/layout/hProcess4"/>
    <dgm:cxn modelId="{3D620C3C-D7FE-8849-BAA8-B5D79AB51F2A}" type="presParOf" srcId="{845DEBF3-0AE5-194F-9D9D-32D809174394}" destId="{A1E48540-C080-304F-81C5-1A17197D26AE}" srcOrd="0" destOrd="0" presId="urn:microsoft.com/office/officeart/2005/8/layout/hProcess4"/>
    <dgm:cxn modelId="{548FEC77-53EE-4246-9AD4-B98226278317}" type="presParOf" srcId="{845DEBF3-0AE5-194F-9D9D-32D809174394}" destId="{ED43F79D-C11C-CE4C-8234-E5CE8AE94483}" srcOrd="1" destOrd="0" presId="urn:microsoft.com/office/officeart/2005/8/layout/hProcess4"/>
    <dgm:cxn modelId="{0410A0EF-734C-2446-9FBF-8E64C0215692}" type="presParOf" srcId="{845DEBF3-0AE5-194F-9D9D-32D809174394}" destId="{94A6A6AF-5768-9045-A0F2-7AF5A1A68E89}" srcOrd="2" destOrd="0" presId="urn:microsoft.com/office/officeart/2005/8/layout/hProcess4"/>
    <dgm:cxn modelId="{0F11E1D3-528A-AE40-93D2-863B3E31277A}" type="presParOf" srcId="{845DEBF3-0AE5-194F-9D9D-32D809174394}" destId="{C94BB212-EA03-1C43-B7CA-217D8D3D9DDE}" srcOrd="3" destOrd="0" presId="urn:microsoft.com/office/officeart/2005/8/layout/hProcess4"/>
    <dgm:cxn modelId="{0EE60D7D-625E-584D-B107-AB1C33CA6CC6}" type="presParOf" srcId="{845DEBF3-0AE5-194F-9D9D-32D809174394}" destId="{BF44B23F-C833-654A-B670-BCB659DE6616}" srcOrd="4" destOrd="0" presId="urn:microsoft.com/office/officeart/2005/8/layout/hProcess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427C9B0B-BFB5-BE41-8A99-5591405D7D51}" type="doc">
      <dgm:prSet loTypeId="urn:microsoft.com/office/officeart/2005/8/layout/hProcess4" loCatId="" qsTypeId="urn:microsoft.com/office/officeart/2005/8/quickstyle/simple4" qsCatId="simple" csTypeId="urn:microsoft.com/office/officeart/2005/8/colors/accent4_2" csCatId="accent4" phldr="1"/>
      <dgm:spPr/>
      <dgm:t>
        <a:bodyPr/>
        <a:lstStyle/>
        <a:p>
          <a:endParaRPr lang="es-ES"/>
        </a:p>
      </dgm:t>
    </dgm:pt>
    <dgm:pt modelId="{958D449A-B694-C24E-91D1-2630090F3D04}">
      <dgm:prSet custT="1"/>
      <dgm:spPr/>
      <dgm:t>
        <a:bodyPr/>
        <a:lstStyle/>
        <a:p>
          <a:pPr rtl="0"/>
          <a:r>
            <a:rPr lang="es-MX" sz="2100" dirty="0" smtClean="0">
              <a:solidFill>
                <a:srgbClr val="262626"/>
              </a:solidFill>
            </a:rPr>
            <a:t>formulan preguntas como en qué impacto, si es que existe alguno, tiene una política, programa o proyecto sobre diversos grupos objetivos.</a:t>
          </a:r>
          <a:endParaRPr lang="es-ES_tradnl" sz="2100" dirty="0">
            <a:solidFill>
              <a:srgbClr val="262626"/>
            </a:solidFill>
          </a:endParaRPr>
        </a:p>
      </dgm:t>
    </dgm:pt>
    <dgm:pt modelId="{DD8CCEEC-9465-C646-85F4-5076581E93C4}" type="parTrans" cxnId="{D9457982-5D9D-8045-A6CE-05160291F10F}">
      <dgm:prSet/>
      <dgm:spPr/>
      <dgm:t>
        <a:bodyPr/>
        <a:lstStyle/>
        <a:p>
          <a:endParaRPr lang="es-ES"/>
        </a:p>
      </dgm:t>
    </dgm:pt>
    <dgm:pt modelId="{D91B2407-3282-8445-9351-642D01391800}" type="sibTrans" cxnId="{D9457982-5D9D-8045-A6CE-05160291F10F}">
      <dgm:prSet/>
      <dgm:spPr/>
      <dgm:t>
        <a:bodyPr/>
        <a:lstStyle/>
        <a:p>
          <a:endParaRPr lang="es-ES"/>
        </a:p>
      </dgm:t>
    </dgm:pt>
    <dgm:pt modelId="{F334E1F6-E2DD-8A4F-9807-B68523FABC55}">
      <dgm:prSet custT="1"/>
      <dgm:spPr/>
      <dgm:t>
        <a:bodyPr/>
        <a:lstStyle/>
        <a:p>
          <a:pPr rtl="0"/>
          <a:r>
            <a:rPr lang="es-MX" sz="2000" dirty="0" smtClean="0">
              <a:solidFill>
                <a:srgbClr val="262626"/>
              </a:solidFill>
            </a:rPr>
            <a:t>Tiene como objetivo comparar contrastar los efectos, buenos y malos, deseados o no, permite conocer hasta que punto la intervención alcanzan a los grupos a los que están destinados y su magnitud.</a:t>
          </a:r>
          <a:endParaRPr lang="es-ES_tradnl" sz="2000" dirty="0">
            <a:solidFill>
              <a:srgbClr val="262626"/>
            </a:solidFill>
          </a:endParaRPr>
        </a:p>
      </dgm:t>
    </dgm:pt>
    <dgm:pt modelId="{DDCD632B-580B-F448-B7D0-6BB00CF6DEE4}" type="parTrans" cxnId="{1D2D0B6F-ED1A-3448-B107-BF22D1CA9654}">
      <dgm:prSet/>
      <dgm:spPr/>
      <dgm:t>
        <a:bodyPr/>
        <a:lstStyle/>
        <a:p>
          <a:endParaRPr lang="es-ES"/>
        </a:p>
      </dgm:t>
    </dgm:pt>
    <dgm:pt modelId="{173EA859-2CAE-E545-916A-F00D8E438698}" type="sibTrans" cxnId="{1D2D0B6F-ED1A-3448-B107-BF22D1CA9654}">
      <dgm:prSet/>
      <dgm:spPr/>
      <dgm:t>
        <a:bodyPr/>
        <a:lstStyle/>
        <a:p>
          <a:endParaRPr lang="es-ES"/>
        </a:p>
      </dgm:t>
    </dgm:pt>
    <dgm:pt modelId="{28100BB4-09A1-0B4B-BE0D-576473A83C35}">
      <dgm:prSet/>
      <dgm:spPr/>
      <dgm:t>
        <a:bodyPr/>
        <a:lstStyle/>
        <a:p>
          <a:r>
            <a:rPr lang="es-MX" dirty="0" smtClean="0">
              <a:solidFill>
                <a:srgbClr val="262626"/>
              </a:solidFill>
            </a:rPr>
            <a:t>Evaluación Conclusiva </a:t>
          </a:r>
          <a:endParaRPr lang="es-ES" dirty="0">
            <a:solidFill>
              <a:srgbClr val="262626"/>
            </a:solidFill>
          </a:endParaRPr>
        </a:p>
      </dgm:t>
    </dgm:pt>
    <dgm:pt modelId="{22345800-150A-074E-817A-902C86F5883A}" type="parTrans" cxnId="{F9424225-44A5-BF4B-96BF-053B9C9164D7}">
      <dgm:prSet/>
      <dgm:spPr/>
      <dgm:t>
        <a:bodyPr/>
        <a:lstStyle/>
        <a:p>
          <a:endParaRPr lang="es-ES"/>
        </a:p>
      </dgm:t>
    </dgm:pt>
    <dgm:pt modelId="{79C14B41-D3B0-E043-852C-DCB5A4509CCF}" type="sibTrans" cxnId="{F9424225-44A5-BF4B-96BF-053B9C9164D7}">
      <dgm:prSet/>
      <dgm:spPr/>
      <dgm:t>
        <a:bodyPr/>
        <a:lstStyle/>
        <a:p>
          <a:endParaRPr lang="es-ES"/>
        </a:p>
      </dgm:t>
    </dgm:pt>
    <dgm:pt modelId="{F0385873-65BC-5643-857D-B92DAA3FDFCA}" type="pres">
      <dgm:prSet presAssocID="{427C9B0B-BFB5-BE41-8A99-5591405D7D51}" presName="Name0" presStyleCnt="0">
        <dgm:presLayoutVars>
          <dgm:dir/>
          <dgm:animLvl val="lvl"/>
          <dgm:resizeHandles val="exact"/>
        </dgm:presLayoutVars>
      </dgm:prSet>
      <dgm:spPr/>
      <dgm:t>
        <a:bodyPr/>
        <a:lstStyle/>
        <a:p>
          <a:endParaRPr lang="es-ES"/>
        </a:p>
      </dgm:t>
    </dgm:pt>
    <dgm:pt modelId="{D402C8A9-3A8E-6744-9333-EA8A3C82607F}" type="pres">
      <dgm:prSet presAssocID="{427C9B0B-BFB5-BE41-8A99-5591405D7D51}" presName="tSp" presStyleCnt="0"/>
      <dgm:spPr/>
    </dgm:pt>
    <dgm:pt modelId="{12B6B4F8-66AA-E740-BDA9-D559487BCD2E}" type="pres">
      <dgm:prSet presAssocID="{427C9B0B-BFB5-BE41-8A99-5591405D7D51}" presName="bSp" presStyleCnt="0"/>
      <dgm:spPr/>
    </dgm:pt>
    <dgm:pt modelId="{324F4801-6140-D74D-943E-AC010C2C6B17}" type="pres">
      <dgm:prSet presAssocID="{427C9B0B-BFB5-BE41-8A99-5591405D7D51}" presName="process" presStyleCnt="0"/>
      <dgm:spPr/>
    </dgm:pt>
    <dgm:pt modelId="{B8F36531-41BA-7740-B49B-3F4DC2C21D64}" type="pres">
      <dgm:prSet presAssocID="{28100BB4-09A1-0B4B-BE0D-576473A83C35}" presName="composite1" presStyleCnt="0"/>
      <dgm:spPr/>
    </dgm:pt>
    <dgm:pt modelId="{B99709E9-01E0-DD4D-AF9A-00651E7BCBC0}" type="pres">
      <dgm:prSet presAssocID="{28100BB4-09A1-0B4B-BE0D-576473A83C35}" presName="dummyNode1" presStyleLbl="node1" presStyleIdx="0" presStyleCnt="3"/>
      <dgm:spPr/>
    </dgm:pt>
    <dgm:pt modelId="{F3A76B36-B899-0D40-B732-731E0FED0C9F}" type="pres">
      <dgm:prSet presAssocID="{28100BB4-09A1-0B4B-BE0D-576473A83C35}" presName="childNode1" presStyleLbl="bgAcc1" presStyleIdx="0" presStyleCnt="3">
        <dgm:presLayoutVars>
          <dgm:bulletEnabled val="1"/>
        </dgm:presLayoutVars>
      </dgm:prSet>
      <dgm:spPr/>
    </dgm:pt>
    <dgm:pt modelId="{A0781EC5-2919-7640-A061-346A1D3BDDE9}" type="pres">
      <dgm:prSet presAssocID="{28100BB4-09A1-0B4B-BE0D-576473A83C35}" presName="childNode1tx" presStyleLbl="bgAcc1" presStyleIdx="0" presStyleCnt="3">
        <dgm:presLayoutVars>
          <dgm:bulletEnabled val="1"/>
        </dgm:presLayoutVars>
      </dgm:prSet>
      <dgm:spPr/>
    </dgm:pt>
    <dgm:pt modelId="{106C6161-AA29-BA4C-ACC1-CB2B426C7C8B}" type="pres">
      <dgm:prSet presAssocID="{28100BB4-09A1-0B4B-BE0D-576473A83C35}" presName="parentNode1" presStyleLbl="node1" presStyleIdx="0" presStyleCnt="3" custLinFactNeighborX="-9390" custLinFactNeighborY="2485">
        <dgm:presLayoutVars>
          <dgm:chMax val="1"/>
          <dgm:bulletEnabled val="1"/>
        </dgm:presLayoutVars>
      </dgm:prSet>
      <dgm:spPr/>
      <dgm:t>
        <a:bodyPr/>
        <a:lstStyle/>
        <a:p>
          <a:endParaRPr lang="es-ES"/>
        </a:p>
      </dgm:t>
    </dgm:pt>
    <dgm:pt modelId="{F75E047E-2B82-CC49-AD2B-06E1560CBEAE}" type="pres">
      <dgm:prSet presAssocID="{28100BB4-09A1-0B4B-BE0D-576473A83C35}" presName="connSite1" presStyleCnt="0"/>
      <dgm:spPr/>
    </dgm:pt>
    <dgm:pt modelId="{C0165547-EF93-DB40-81F2-F30941885775}" type="pres">
      <dgm:prSet presAssocID="{79C14B41-D3B0-E043-852C-DCB5A4509CCF}" presName="Name9" presStyleLbl="sibTrans2D1" presStyleIdx="0" presStyleCnt="2"/>
      <dgm:spPr/>
      <dgm:t>
        <a:bodyPr/>
        <a:lstStyle/>
        <a:p>
          <a:endParaRPr lang="es-ES"/>
        </a:p>
      </dgm:t>
    </dgm:pt>
    <dgm:pt modelId="{9B87B392-A850-EA42-A661-A784225B844D}" type="pres">
      <dgm:prSet presAssocID="{958D449A-B694-C24E-91D1-2630090F3D04}" presName="composite2" presStyleCnt="0"/>
      <dgm:spPr/>
    </dgm:pt>
    <dgm:pt modelId="{C25EAC00-485D-9D4E-B214-31E1FDB6F608}" type="pres">
      <dgm:prSet presAssocID="{958D449A-B694-C24E-91D1-2630090F3D04}" presName="dummyNode2" presStyleLbl="node1" presStyleIdx="0" presStyleCnt="3"/>
      <dgm:spPr/>
    </dgm:pt>
    <dgm:pt modelId="{0BD6307B-9E21-D947-8E07-115C0178E3C9}" type="pres">
      <dgm:prSet presAssocID="{958D449A-B694-C24E-91D1-2630090F3D04}" presName="childNode2" presStyleLbl="bgAcc1" presStyleIdx="1" presStyleCnt="3" custLinFactNeighborX="-14628" custLinFactNeighborY="-8581">
        <dgm:presLayoutVars>
          <dgm:bulletEnabled val="1"/>
        </dgm:presLayoutVars>
      </dgm:prSet>
      <dgm:spPr/>
    </dgm:pt>
    <dgm:pt modelId="{9D12FE08-7C21-9747-9BFC-3A92DA9F66AC}" type="pres">
      <dgm:prSet presAssocID="{958D449A-B694-C24E-91D1-2630090F3D04}" presName="childNode2tx" presStyleLbl="bgAcc1" presStyleIdx="1" presStyleCnt="3">
        <dgm:presLayoutVars>
          <dgm:bulletEnabled val="1"/>
        </dgm:presLayoutVars>
      </dgm:prSet>
      <dgm:spPr/>
    </dgm:pt>
    <dgm:pt modelId="{789AFA12-4B10-8A4B-9258-B32D554320C6}" type="pres">
      <dgm:prSet presAssocID="{958D449A-B694-C24E-91D1-2630090F3D04}" presName="parentNode2" presStyleLbl="node1" presStyleIdx="1" presStyleCnt="3" custScaleX="134364" custScaleY="473418" custLinFactNeighborX="-14333" custLinFactNeighborY="6674">
        <dgm:presLayoutVars>
          <dgm:chMax val="0"/>
          <dgm:bulletEnabled val="1"/>
        </dgm:presLayoutVars>
      </dgm:prSet>
      <dgm:spPr/>
      <dgm:t>
        <a:bodyPr/>
        <a:lstStyle/>
        <a:p>
          <a:endParaRPr lang="es-ES"/>
        </a:p>
      </dgm:t>
    </dgm:pt>
    <dgm:pt modelId="{8D39526A-FE4A-5448-AA71-D2D8E0035A16}" type="pres">
      <dgm:prSet presAssocID="{958D449A-B694-C24E-91D1-2630090F3D04}" presName="connSite2" presStyleCnt="0"/>
      <dgm:spPr/>
    </dgm:pt>
    <dgm:pt modelId="{8E21B725-0663-CC49-9F39-E57F536BBB10}" type="pres">
      <dgm:prSet presAssocID="{D91B2407-3282-8445-9351-642D01391800}" presName="Name18" presStyleLbl="sibTrans2D1" presStyleIdx="1" presStyleCnt="2" custLinFactNeighborX="9446" custLinFactNeighborY="10589"/>
      <dgm:spPr/>
      <dgm:t>
        <a:bodyPr/>
        <a:lstStyle/>
        <a:p>
          <a:endParaRPr lang="es-ES"/>
        </a:p>
      </dgm:t>
    </dgm:pt>
    <dgm:pt modelId="{845DEBF3-0AE5-194F-9D9D-32D809174394}" type="pres">
      <dgm:prSet presAssocID="{F334E1F6-E2DD-8A4F-9807-B68523FABC55}" presName="composite1" presStyleCnt="0"/>
      <dgm:spPr/>
    </dgm:pt>
    <dgm:pt modelId="{A1E48540-C080-304F-81C5-1A17197D26AE}" type="pres">
      <dgm:prSet presAssocID="{F334E1F6-E2DD-8A4F-9807-B68523FABC55}" presName="dummyNode1" presStyleLbl="node1" presStyleIdx="1" presStyleCnt="3"/>
      <dgm:spPr/>
    </dgm:pt>
    <dgm:pt modelId="{ED43F79D-C11C-CE4C-8234-E5CE8AE94483}" type="pres">
      <dgm:prSet presAssocID="{F334E1F6-E2DD-8A4F-9807-B68523FABC55}" presName="childNode1" presStyleLbl="bgAcc1" presStyleIdx="2" presStyleCnt="3">
        <dgm:presLayoutVars>
          <dgm:bulletEnabled val="1"/>
        </dgm:presLayoutVars>
      </dgm:prSet>
      <dgm:spPr/>
    </dgm:pt>
    <dgm:pt modelId="{94A6A6AF-5768-9045-A0F2-7AF5A1A68E89}" type="pres">
      <dgm:prSet presAssocID="{F334E1F6-E2DD-8A4F-9807-B68523FABC55}" presName="childNode1tx" presStyleLbl="bgAcc1" presStyleIdx="2" presStyleCnt="3">
        <dgm:presLayoutVars>
          <dgm:bulletEnabled val="1"/>
        </dgm:presLayoutVars>
      </dgm:prSet>
      <dgm:spPr/>
    </dgm:pt>
    <dgm:pt modelId="{C94BB212-EA03-1C43-B7CA-217D8D3D9DDE}" type="pres">
      <dgm:prSet presAssocID="{F334E1F6-E2DD-8A4F-9807-B68523FABC55}" presName="parentNode1" presStyleLbl="node1" presStyleIdx="2" presStyleCnt="3" custScaleX="126218" custScaleY="512419" custLinFactNeighborX="-1387" custLinFactNeighborY="32243">
        <dgm:presLayoutVars>
          <dgm:chMax val="1"/>
          <dgm:bulletEnabled val="1"/>
        </dgm:presLayoutVars>
      </dgm:prSet>
      <dgm:spPr/>
      <dgm:t>
        <a:bodyPr/>
        <a:lstStyle/>
        <a:p>
          <a:endParaRPr lang="es-ES"/>
        </a:p>
      </dgm:t>
    </dgm:pt>
    <dgm:pt modelId="{BF44B23F-C833-654A-B670-BCB659DE6616}" type="pres">
      <dgm:prSet presAssocID="{F334E1F6-E2DD-8A4F-9807-B68523FABC55}" presName="connSite1" presStyleCnt="0"/>
      <dgm:spPr/>
    </dgm:pt>
  </dgm:ptLst>
  <dgm:cxnLst>
    <dgm:cxn modelId="{DD318981-4D5F-3642-AA6D-6728499C184C}" type="presOf" srcId="{28100BB4-09A1-0B4B-BE0D-576473A83C35}" destId="{106C6161-AA29-BA4C-ACC1-CB2B426C7C8B}" srcOrd="0" destOrd="0" presId="urn:microsoft.com/office/officeart/2005/8/layout/hProcess4"/>
    <dgm:cxn modelId="{B0AF892B-38BA-254A-BBDC-F4E922F4711C}" type="presOf" srcId="{F334E1F6-E2DD-8A4F-9807-B68523FABC55}" destId="{C94BB212-EA03-1C43-B7CA-217D8D3D9DDE}" srcOrd="0" destOrd="0" presId="urn:microsoft.com/office/officeart/2005/8/layout/hProcess4"/>
    <dgm:cxn modelId="{D9457982-5D9D-8045-A6CE-05160291F10F}" srcId="{427C9B0B-BFB5-BE41-8A99-5591405D7D51}" destId="{958D449A-B694-C24E-91D1-2630090F3D04}" srcOrd="1" destOrd="0" parTransId="{DD8CCEEC-9465-C646-85F4-5076581E93C4}" sibTransId="{D91B2407-3282-8445-9351-642D01391800}"/>
    <dgm:cxn modelId="{F9424225-44A5-BF4B-96BF-053B9C9164D7}" srcId="{427C9B0B-BFB5-BE41-8A99-5591405D7D51}" destId="{28100BB4-09A1-0B4B-BE0D-576473A83C35}" srcOrd="0" destOrd="0" parTransId="{22345800-150A-074E-817A-902C86F5883A}" sibTransId="{79C14B41-D3B0-E043-852C-DCB5A4509CCF}"/>
    <dgm:cxn modelId="{3ACFD354-ABA6-A040-8F23-AC309C37ECF5}" type="presOf" srcId="{D91B2407-3282-8445-9351-642D01391800}" destId="{8E21B725-0663-CC49-9F39-E57F536BBB10}" srcOrd="0" destOrd="0" presId="urn:microsoft.com/office/officeart/2005/8/layout/hProcess4"/>
    <dgm:cxn modelId="{219A508C-441F-EF41-A7CA-4BDDD822369E}" type="presOf" srcId="{958D449A-B694-C24E-91D1-2630090F3D04}" destId="{789AFA12-4B10-8A4B-9258-B32D554320C6}" srcOrd="0" destOrd="0" presId="urn:microsoft.com/office/officeart/2005/8/layout/hProcess4"/>
    <dgm:cxn modelId="{0825F1D8-1591-FD4C-862D-EB8AF67BDDA0}" type="presOf" srcId="{79C14B41-D3B0-E043-852C-DCB5A4509CCF}" destId="{C0165547-EF93-DB40-81F2-F30941885775}" srcOrd="0" destOrd="0" presId="urn:microsoft.com/office/officeart/2005/8/layout/hProcess4"/>
    <dgm:cxn modelId="{F8C45EAE-0AC1-254C-AA8A-D8095FDCECC6}" type="presOf" srcId="{427C9B0B-BFB5-BE41-8A99-5591405D7D51}" destId="{F0385873-65BC-5643-857D-B92DAA3FDFCA}" srcOrd="0" destOrd="0" presId="urn:microsoft.com/office/officeart/2005/8/layout/hProcess4"/>
    <dgm:cxn modelId="{1D2D0B6F-ED1A-3448-B107-BF22D1CA9654}" srcId="{427C9B0B-BFB5-BE41-8A99-5591405D7D51}" destId="{F334E1F6-E2DD-8A4F-9807-B68523FABC55}" srcOrd="2" destOrd="0" parTransId="{DDCD632B-580B-F448-B7D0-6BB00CF6DEE4}" sibTransId="{173EA859-2CAE-E545-916A-F00D8E438698}"/>
    <dgm:cxn modelId="{CDA2547F-5734-A74F-9ECE-99FA8229C8DA}" type="presParOf" srcId="{F0385873-65BC-5643-857D-B92DAA3FDFCA}" destId="{D402C8A9-3A8E-6744-9333-EA8A3C82607F}" srcOrd="0" destOrd="0" presId="urn:microsoft.com/office/officeart/2005/8/layout/hProcess4"/>
    <dgm:cxn modelId="{5E33AAFF-1BED-024D-BADC-98B92CFC8CC5}" type="presParOf" srcId="{F0385873-65BC-5643-857D-B92DAA3FDFCA}" destId="{12B6B4F8-66AA-E740-BDA9-D559487BCD2E}" srcOrd="1" destOrd="0" presId="urn:microsoft.com/office/officeart/2005/8/layout/hProcess4"/>
    <dgm:cxn modelId="{F6D01B1E-2B88-4048-BA7D-2AAE81BE4E40}" type="presParOf" srcId="{F0385873-65BC-5643-857D-B92DAA3FDFCA}" destId="{324F4801-6140-D74D-943E-AC010C2C6B17}" srcOrd="2" destOrd="0" presId="urn:microsoft.com/office/officeart/2005/8/layout/hProcess4"/>
    <dgm:cxn modelId="{D545DB00-8439-4740-90CB-263DBF27BBEA}" type="presParOf" srcId="{324F4801-6140-D74D-943E-AC010C2C6B17}" destId="{B8F36531-41BA-7740-B49B-3F4DC2C21D64}" srcOrd="0" destOrd="0" presId="urn:microsoft.com/office/officeart/2005/8/layout/hProcess4"/>
    <dgm:cxn modelId="{213B0809-02CD-6241-9944-29909BA318C1}" type="presParOf" srcId="{B8F36531-41BA-7740-B49B-3F4DC2C21D64}" destId="{B99709E9-01E0-DD4D-AF9A-00651E7BCBC0}" srcOrd="0" destOrd="0" presId="urn:microsoft.com/office/officeart/2005/8/layout/hProcess4"/>
    <dgm:cxn modelId="{C8D6CDED-86D9-7C45-A57D-ED76BBDC4CB1}" type="presParOf" srcId="{B8F36531-41BA-7740-B49B-3F4DC2C21D64}" destId="{F3A76B36-B899-0D40-B732-731E0FED0C9F}" srcOrd="1" destOrd="0" presId="urn:microsoft.com/office/officeart/2005/8/layout/hProcess4"/>
    <dgm:cxn modelId="{ACC4BFE5-2036-B345-B153-BEF24C92BB71}" type="presParOf" srcId="{B8F36531-41BA-7740-B49B-3F4DC2C21D64}" destId="{A0781EC5-2919-7640-A061-346A1D3BDDE9}" srcOrd="2" destOrd="0" presId="urn:microsoft.com/office/officeart/2005/8/layout/hProcess4"/>
    <dgm:cxn modelId="{34524241-817A-A142-9B48-07EB0D9612CE}" type="presParOf" srcId="{B8F36531-41BA-7740-B49B-3F4DC2C21D64}" destId="{106C6161-AA29-BA4C-ACC1-CB2B426C7C8B}" srcOrd="3" destOrd="0" presId="urn:microsoft.com/office/officeart/2005/8/layout/hProcess4"/>
    <dgm:cxn modelId="{075D3C3A-18E2-314D-9893-383C56419470}" type="presParOf" srcId="{B8F36531-41BA-7740-B49B-3F4DC2C21D64}" destId="{F75E047E-2B82-CC49-AD2B-06E1560CBEAE}" srcOrd="4" destOrd="0" presId="urn:microsoft.com/office/officeart/2005/8/layout/hProcess4"/>
    <dgm:cxn modelId="{E9E488F4-3887-0B4B-9804-B4642CED88DE}" type="presParOf" srcId="{324F4801-6140-D74D-943E-AC010C2C6B17}" destId="{C0165547-EF93-DB40-81F2-F30941885775}" srcOrd="1" destOrd="0" presId="urn:microsoft.com/office/officeart/2005/8/layout/hProcess4"/>
    <dgm:cxn modelId="{BCCAF459-1E88-8945-B217-F657C80D12F2}" type="presParOf" srcId="{324F4801-6140-D74D-943E-AC010C2C6B17}" destId="{9B87B392-A850-EA42-A661-A784225B844D}" srcOrd="2" destOrd="0" presId="urn:microsoft.com/office/officeart/2005/8/layout/hProcess4"/>
    <dgm:cxn modelId="{525B851B-FD3B-1443-9CFC-F3824CDE3E5F}" type="presParOf" srcId="{9B87B392-A850-EA42-A661-A784225B844D}" destId="{C25EAC00-485D-9D4E-B214-31E1FDB6F608}" srcOrd="0" destOrd="0" presId="urn:microsoft.com/office/officeart/2005/8/layout/hProcess4"/>
    <dgm:cxn modelId="{3ED40A07-6D3F-F044-9ACD-F24A1E8B706E}" type="presParOf" srcId="{9B87B392-A850-EA42-A661-A784225B844D}" destId="{0BD6307B-9E21-D947-8E07-115C0178E3C9}" srcOrd="1" destOrd="0" presId="urn:microsoft.com/office/officeart/2005/8/layout/hProcess4"/>
    <dgm:cxn modelId="{2B580A00-7EB1-9E44-B905-30515F4253B2}" type="presParOf" srcId="{9B87B392-A850-EA42-A661-A784225B844D}" destId="{9D12FE08-7C21-9747-9BFC-3A92DA9F66AC}" srcOrd="2" destOrd="0" presId="urn:microsoft.com/office/officeart/2005/8/layout/hProcess4"/>
    <dgm:cxn modelId="{E77DECC5-782F-994C-B85B-5B0254D43CC8}" type="presParOf" srcId="{9B87B392-A850-EA42-A661-A784225B844D}" destId="{789AFA12-4B10-8A4B-9258-B32D554320C6}" srcOrd="3" destOrd="0" presId="urn:microsoft.com/office/officeart/2005/8/layout/hProcess4"/>
    <dgm:cxn modelId="{F8050F5E-F865-9A43-AB90-5F32D3ECA69A}" type="presParOf" srcId="{9B87B392-A850-EA42-A661-A784225B844D}" destId="{8D39526A-FE4A-5448-AA71-D2D8E0035A16}" srcOrd="4" destOrd="0" presId="urn:microsoft.com/office/officeart/2005/8/layout/hProcess4"/>
    <dgm:cxn modelId="{0EA8FBD8-17AC-1245-B2E5-ED9714007FBB}" type="presParOf" srcId="{324F4801-6140-D74D-943E-AC010C2C6B17}" destId="{8E21B725-0663-CC49-9F39-E57F536BBB10}" srcOrd="3" destOrd="0" presId="urn:microsoft.com/office/officeart/2005/8/layout/hProcess4"/>
    <dgm:cxn modelId="{608CCA2D-B769-2B49-A856-7D8A28F4B6E5}" type="presParOf" srcId="{324F4801-6140-D74D-943E-AC010C2C6B17}" destId="{845DEBF3-0AE5-194F-9D9D-32D809174394}" srcOrd="4" destOrd="0" presId="urn:microsoft.com/office/officeart/2005/8/layout/hProcess4"/>
    <dgm:cxn modelId="{D908930B-92E5-834B-8BCB-FB6FFFB30893}" type="presParOf" srcId="{845DEBF3-0AE5-194F-9D9D-32D809174394}" destId="{A1E48540-C080-304F-81C5-1A17197D26AE}" srcOrd="0" destOrd="0" presId="urn:microsoft.com/office/officeart/2005/8/layout/hProcess4"/>
    <dgm:cxn modelId="{7CDE1089-C7C6-8D4A-894B-105D64BDB556}" type="presParOf" srcId="{845DEBF3-0AE5-194F-9D9D-32D809174394}" destId="{ED43F79D-C11C-CE4C-8234-E5CE8AE94483}" srcOrd="1" destOrd="0" presId="urn:microsoft.com/office/officeart/2005/8/layout/hProcess4"/>
    <dgm:cxn modelId="{5B738D83-5891-4441-9BF6-5A21A29C00E2}" type="presParOf" srcId="{845DEBF3-0AE5-194F-9D9D-32D809174394}" destId="{94A6A6AF-5768-9045-A0F2-7AF5A1A68E89}" srcOrd="2" destOrd="0" presId="urn:microsoft.com/office/officeart/2005/8/layout/hProcess4"/>
    <dgm:cxn modelId="{39355B65-5A23-D34A-9FF4-0C7B754B310E}" type="presParOf" srcId="{845DEBF3-0AE5-194F-9D9D-32D809174394}" destId="{C94BB212-EA03-1C43-B7CA-217D8D3D9DDE}" srcOrd="3" destOrd="0" presId="urn:microsoft.com/office/officeart/2005/8/layout/hProcess4"/>
    <dgm:cxn modelId="{386EF80F-8DFE-724F-9A7B-4A140FADB420}" type="presParOf" srcId="{845DEBF3-0AE5-194F-9D9D-32D809174394}" destId="{BF44B23F-C833-654A-B670-BCB659DE6616}" srcOrd="4" destOrd="0" presId="urn:microsoft.com/office/officeart/2005/8/layout/hProcess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5368BBD7-0074-DE4C-87B5-00968660B62E}" type="doc">
      <dgm:prSet loTypeId="urn:microsoft.com/office/officeart/2005/8/layout/StepDownProcess" loCatId="" qsTypeId="urn:microsoft.com/office/officeart/2005/8/quickstyle/simple4" qsCatId="simple" csTypeId="urn:microsoft.com/office/officeart/2005/8/colors/accent4_2" csCatId="accent4" phldr="1"/>
      <dgm:spPr/>
      <dgm:t>
        <a:bodyPr/>
        <a:lstStyle/>
        <a:p>
          <a:endParaRPr lang="es-ES"/>
        </a:p>
      </dgm:t>
    </dgm:pt>
    <dgm:pt modelId="{3C811DD0-1815-8B42-9BC1-2B1111F7D594}">
      <dgm:prSet custT="1"/>
      <dgm:spPr/>
      <dgm:t>
        <a:bodyPr/>
        <a:lstStyle/>
        <a:p>
          <a:pPr rtl="0"/>
          <a:r>
            <a:rPr lang="es-ES_tradnl" sz="1800" dirty="0" smtClean="0">
              <a:solidFill>
                <a:srgbClr val="262626"/>
              </a:solidFill>
            </a:rPr>
            <a:t>Estos métodos miden la eficacia y la eficiencia, relacionan el impacto con otros estadios de un ciclo de intervención.</a:t>
          </a:r>
          <a:endParaRPr lang="es-ES_tradnl" sz="1800" dirty="0">
            <a:solidFill>
              <a:srgbClr val="262626"/>
            </a:solidFill>
          </a:endParaRPr>
        </a:p>
      </dgm:t>
    </dgm:pt>
    <dgm:pt modelId="{643C071E-A523-BC41-A547-907843C70418}" type="parTrans" cxnId="{F78470A4-F099-4443-8FA8-6E1B024EE34F}">
      <dgm:prSet/>
      <dgm:spPr/>
      <dgm:t>
        <a:bodyPr/>
        <a:lstStyle/>
        <a:p>
          <a:endParaRPr lang="es-ES"/>
        </a:p>
      </dgm:t>
    </dgm:pt>
    <dgm:pt modelId="{C00A1185-C87B-774B-86D3-4C42757E8795}" type="sibTrans" cxnId="{F78470A4-F099-4443-8FA8-6E1B024EE34F}">
      <dgm:prSet/>
      <dgm:spPr/>
      <dgm:t>
        <a:bodyPr/>
        <a:lstStyle/>
        <a:p>
          <a:endParaRPr lang="es-ES"/>
        </a:p>
      </dgm:t>
    </dgm:pt>
    <dgm:pt modelId="{FB2A700C-2193-F247-8F0D-01D6C2EC0EB8}">
      <dgm:prSet custT="1"/>
      <dgm:spPr/>
      <dgm:t>
        <a:bodyPr/>
        <a:lstStyle/>
        <a:p>
          <a:pPr rtl="0"/>
          <a:r>
            <a:rPr lang="es-ES_tradnl" sz="1800" dirty="0" smtClean="0">
              <a:solidFill>
                <a:srgbClr val="262626"/>
              </a:solidFill>
            </a:rPr>
            <a:t>La eficacia compara lo que se ha hecho con lo que estaba previsto originalmente, es decir compara los hechos con las estimaciones.</a:t>
          </a:r>
          <a:endParaRPr lang="es-ES_tradnl" sz="1800" dirty="0">
            <a:solidFill>
              <a:srgbClr val="262626"/>
            </a:solidFill>
          </a:endParaRPr>
        </a:p>
      </dgm:t>
    </dgm:pt>
    <dgm:pt modelId="{D1968E67-0293-DF47-8DFA-22685CED0019}" type="parTrans" cxnId="{6D0E7CBA-35CA-C042-A0FD-7C3B4E5ED2B4}">
      <dgm:prSet/>
      <dgm:spPr/>
      <dgm:t>
        <a:bodyPr/>
        <a:lstStyle/>
        <a:p>
          <a:endParaRPr lang="es-ES"/>
        </a:p>
      </dgm:t>
    </dgm:pt>
    <dgm:pt modelId="{36505F9D-D68E-834C-B72B-47DC509C8A28}" type="sibTrans" cxnId="{6D0E7CBA-35CA-C042-A0FD-7C3B4E5ED2B4}">
      <dgm:prSet/>
      <dgm:spPr/>
      <dgm:t>
        <a:bodyPr/>
        <a:lstStyle/>
        <a:p>
          <a:endParaRPr lang="es-ES"/>
        </a:p>
      </dgm:t>
    </dgm:pt>
    <dgm:pt modelId="{4F19EAEE-2DA3-EE46-8149-CB2143D3435A}">
      <dgm:prSet custT="1"/>
      <dgm:spPr/>
      <dgm:t>
        <a:bodyPr/>
        <a:lstStyle/>
        <a:p>
          <a:pPr rtl="0"/>
          <a:r>
            <a:rPr lang="es-ES_tradnl" sz="1800" dirty="0" smtClean="0">
              <a:solidFill>
                <a:srgbClr val="262626"/>
              </a:solidFill>
            </a:rPr>
            <a:t>La eficiencia examina la relación entre los resultados/impactos con los recursos (hacer más con menos)</a:t>
          </a:r>
          <a:endParaRPr lang="es-ES_tradnl" sz="1800" dirty="0">
            <a:solidFill>
              <a:srgbClr val="262626"/>
            </a:solidFill>
          </a:endParaRPr>
        </a:p>
      </dgm:t>
    </dgm:pt>
    <dgm:pt modelId="{7AD38120-B175-2047-BE55-84620F1EBAFA}" type="parTrans" cxnId="{03E50EAC-666C-5944-A3D2-7D9D0348FAC4}">
      <dgm:prSet/>
      <dgm:spPr/>
      <dgm:t>
        <a:bodyPr/>
        <a:lstStyle/>
        <a:p>
          <a:endParaRPr lang="es-ES"/>
        </a:p>
      </dgm:t>
    </dgm:pt>
    <dgm:pt modelId="{69A03438-D929-2B46-9529-46EB1B8CEDAD}" type="sibTrans" cxnId="{03E50EAC-666C-5944-A3D2-7D9D0348FAC4}">
      <dgm:prSet/>
      <dgm:spPr/>
      <dgm:t>
        <a:bodyPr/>
        <a:lstStyle/>
        <a:p>
          <a:endParaRPr lang="es-ES"/>
        </a:p>
      </dgm:t>
    </dgm:pt>
    <dgm:pt modelId="{DD7A572B-7F22-EB46-8480-6F3070ACD74C}" type="pres">
      <dgm:prSet presAssocID="{5368BBD7-0074-DE4C-87B5-00968660B62E}" presName="rootnode" presStyleCnt="0">
        <dgm:presLayoutVars>
          <dgm:chMax/>
          <dgm:chPref/>
          <dgm:dir/>
          <dgm:animLvl val="lvl"/>
        </dgm:presLayoutVars>
      </dgm:prSet>
      <dgm:spPr/>
      <dgm:t>
        <a:bodyPr/>
        <a:lstStyle/>
        <a:p>
          <a:endParaRPr lang="es-ES"/>
        </a:p>
      </dgm:t>
    </dgm:pt>
    <dgm:pt modelId="{B7001E6A-167F-334F-91B3-3C94554FFE9D}" type="pres">
      <dgm:prSet presAssocID="{3C811DD0-1815-8B42-9BC1-2B1111F7D594}" presName="composite" presStyleCnt="0"/>
      <dgm:spPr/>
    </dgm:pt>
    <dgm:pt modelId="{C3A6BF49-BE71-AF4F-86F0-35C89E790BE8}" type="pres">
      <dgm:prSet presAssocID="{3C811DD0-1815-8B42-9BC1-2B1111F7D594}" presName="bentUpArrow1" presStyleLbl="alignImgPlace1" presStyleIdx="0" presStyleCnt="2"/>
      <dgm:spPr/>
    </dgm:pt>
    <dgm:pt modelId="{DE2587AA-9687-DE44-A0E1-83372E92B5A8}" type="pres">
      <dgm:prSet presAssocID="{3C811DD0-1815-8B42-9BC1-2B1111F7D594}" presName="ParentText" presStyleLbl="node1" presStyleIdx="0" presStyleCnt="3" custScaleX="273530" custScaleY="121783" custLinFactNeighborY="-46249">
        <dgm:presLayoutVars>
          <dgm:chMax val="1"/>
          <dgm:chPref val="1"/>
          <dgm:bulletEnabled val="1"/>
        </dgm:presLayoutVars>
      </dgm:prSet>
      <dgm:spPr/>
      <dgm:t>
        <a:bodyPr/>
        <a:lstStyle/>
        <a:p>
          <a:endParaRPr lang="es-ES"/>
        </a:p>
      </dgm:t>
    </dgm:pt>
    <dgm:pt modelId="{C3E2EA78-3A56-7845-9575-3FC7BFAFED4E}" type="pres">
      <dgm:prSet presAssocID="{3C811DD0-1815-8B42-9BC1-2B1111F7D594}" presName="ChildText" presStyleLbl="revTx" presStyleIdx="0" presStyleCnt="2">
        <dgm:presLayoutVars>
          <dgm:chMax val="0"/>
          <dgm:chPref val="0"/>
          <dgm:bulletEnabled val="1"/>
        </dgm:presLayoutVars>
      </dgm:prSet>
      <dgm:spPr/>
    </dgm:pt>
    <dgm:pt modelId="{AAE67972-C819-9043-BE6A-945C0E8EBC08}" type="pres">
      <dgm:prSet presAssocID="{C00A1185-C87B-774B-86D3-4C42757E8795}" presName="sibTrans" presStyleCnt="0"/>
      <dgm:spPr/>
    </dgm:pt>
    <dgm:pt modelId="{4539A08B-5FC4-2347-82F3-ABF8795E2963}" type="pres">
      <dgm:prSet presAssocID="{FB2A700C-2193-F247-8F0D-01D6C2EC0EB8}" presName="composite" presStyleCnt="0"/>
      <dgm:spPr/>
    </dgm:pt>
    <dgm:pt modelId="{D1927EF3-9B90-B54B-9A04-739537A6854B}" type="pres">
      <dgm:prSet presAssocID="{FB2A700C-2193-F247-8F0D-01D6C2EC0EB8}" presName="bentUpArrow1" presStyleLbl="alignImgPlace1" presStyleIdx="1" presStyleCnt="2" custLinFactNeighborX="-34565" custLinFactNeighborY="984"/>
      <dgm:spPr/>
    </dgm:pt>
    <dgm:pt modelId="{CA381FFD-4504-1242-91FC-FE2C48FE884B}" type="pres">
      <dgm:prSet presAssocID="{FB2A700C-2193-F247-8F0D-01D6C2EC0EB8}" presName="ParentText" presStyleLbl="node1" presStyleIdx="1" presStyleCnt="3" custScaleX="308367" custScaleY="114319" custLinFactNeighborX="-5259" custLinFactNeighborY="-5844">
        <dgm:presLayoutVars>
          <dgm:chMax val="1"/>
          <dgm:chPref val="1"/>
          <dgm:bulletEnabled val="1"/>
        </dgm:presLayoutVars>
      </dgm:prSet>
      <dgm:spPr/>
      <dgm:t>
        <a:bodyPr/>
        <a:lstStyle/>
        <a:p>
          <a:endParaRPr lang="es-ES"/>
        </a:p>
      </dgm:t>
    </dgm:pt>
    <dgm:pt modelId="{A3185CFF-2875-A442-BC9F-C502B31F2827}" type="pres">
      <dgm:prSet presAssocID="{FB2A700C-2193-F247-8F0D-01D6C2EC0EB8}" presName="ChildText" presStyleLbl="revTx" presStyleIdx="1" presStyleCnt="2">
        <dgm:presLayoutVars>
          <dgm:chMax val="0"/>
          <dgm:chPref val="0"/>
          <dgm:bulletEnabled val="1"/>
        </dgm:presLayoutVars>
      </dgm:prSet>
      <dgm:spPr/>
    </dgm:pt>
    <dgm:pt modelId="{3B5DC9B6-080A-9043-93EF-D16D9262D69A}" type="pres">
      <dgm:prSet presAssocID="{36505F9D-D68E-834C-B72B-47DC509C8A28}" presName="sibTrans" presStyleCnt="0"/>
      <dgm:spPr/>
    </dgm:pt>
    <dgm:pt modelId="{E0A0E595-7E0D-2B42-BE3F-F8FF4DBD8472}" type="pres">
      <dgm:prSet presAssocID="{4F19EAEE-2DA3-EE46-8149-CB2143D3435A}" presName="composite" presStyleCnt="0"/>
      <dgm:spPr/>
    </dgm:pt>
    <dgm:pt modelId="{01DAA59E-E488-4846-9340-519F0CACDE6B}" type="pres">
      <dgm:prSet presAssocID="{4F19EAEE-2DA3-EE46-8149-CB2143D3435A}" presName="ParentText" presStyleLbl="node1" presStyleIdx="2" presStyleCnt="3" custScaleX="254407" custScaleY="125810">
        <dgm:presLayoutVars>
          <dgm:chMax val="1"/>
          <dgm:chPref val="1"/>
          <dgm:bulletEnabled val="1"/>
        </dgm:presLayoutVars>
      </dgm:prSet>
      <dgm:spPr/>
      <dgm:t>
        <a:bodyPr/>
        <a:lstStyle/>
        <a:p>
          <a:endParaRPr lang="es-ES"/>
        </a:p>
      </dgm:t>
    </dgm:pt>
  </dgm:ptLst>
  <dgm:cxnLst>
    <dgm:cxn modelId="{03E50EAC-666C-5944-A3D2-7D9D0348FAC4}" srcId="{5368BBD7-0074-DE4C-87B5-00968660B62E}" destId="{4F19EAEE-2DA3-EE46-8149-CB2143D3435A}" srcOrd="2" destOrd="0" parTransId="{7AD38120-B175-2047-BE55-84620F1EBAFA}" sibTransId="{69A03438-D929-2B46-9529-46EB1B8CEDAD}"/>
    <dgm:cxn modelId="{1463C432-B209-2649-A973-90583565113C}" type="presOf" srcId="{5368BBD7-0074-DE4C-87B5-00968660B62E}" destId="{DD7A572B-7F22-EB46-8480-6F3070ACD74C}" srcOrd="0" destOrd="0" presId="urn:microsoft.com/office/officeart/2005/8/layout/StepDownProcess"/>
    <dgm:cxn modelId="{C16A8F46-4082-4A41-B122-69BC7AF28A1D}" type="presOf" srcId="{FB2A700C-2193-F247-8F0D-01D6C2EC0EB8}" destId="{CA381FFD-4504-1242-91FC-FE2C48FE884B}" srcOrd="0" destOrd="0" presId="urn:microsoft.com/office/officeart/2005/8/layout/StepDownProcess"/>
    <dgm:cxn modelId="{6D0E7CBA-35CA-C042-A0FD-7C3B4E5ED2B4}" srcId="{5368BBD7-0074-DE4C-87B5-00968660B62E}" destId="{FB2A700C-2193-F247-8F0D-01D6C2EC0EB8}" srcOrd="1" destOrd="0" parTransId="{D1968E67-0293-DF47-8DFA-22685CED0019}" sibTransId="{36505F9D-D68E-834C-B72B-47DC509C8A28}"/>
    <dgm:cxn modelId="{30DF7F8C-953E-5647-AD28-205A021BE63D}" type="presOf" srcId="{4F19EAEE-2DA3-EE46-8149-CB2143D3435A}" destId="{01DAA59E-E488-4846-9340-519F0CACDE6B}" srcOrd="0" destOrd="0" presId="urn:microsoft.com/office/officeart/2005/8/layout/StepDownProcess"/>
    <dgm:cxn modelId="{F78470A4-F099-4443-8FA8-6E1B024EE34F}" srcId="{5368BBD7-0074-DE4C-87B5-00968660B62E}" destId="{3C811DD0-1815-8B42-9BC1-2B1111F7D594}" srcOrd="0" destOrd="0" parTransId="{643C071E-A523-BC41-A547-907843C70418}" sibTransId="{C00A1185-C87B-774B-86D3-4C42757E8795}"/>
    <dgm:cxn modelId="{877CF9BF-86B7-C447-BE76-5828AFB1AF07}" type="presOf" srcId="{3C811DD0-1815-8B42-9BC1-2B1111F7D594}" destId="{DE2587AA-9687-DE44-A0E1-83372E92B5A8}" srcOrd="0" destOrd="0" presId="urn:microsoft.com/office/officeart/2005/8/layout/StepDownProcess"/>
    <dgm:cxn modelId="{4F2CB459-57F5-4D47-AC4D-7428F521678F}" type="presParOf" srcId="{DD7A572B-7F22-EB46-8480-6F3070ACD74C}" destId="{B7001E6A-167F-334F-91B3-3C94554FFE9D}" srcOrd="0" destOrd="0" presId="urn:microsoft.com/office/officeart/2005/8/layout/StepDownProcess"/>
    <dgm:cxn modelId="{03B15FB7-E668-AA45-A7A3-ADA18A3FDA39}" type="presParOf" srcId="{B7001E6A-167F-334F-91B3-3C94554FFE9D}" destId="{C3A6BF49-BE71-AF4F-86F0-35C89E790BE8}" srcOrd="0" destOrd="0" presId="urn:microsoft.com/office/officeart/2005/8/layout/StepDownProcess"/>
    <dgm:cxn modelId="{F8422A12-1B48-9641-9803-EA84A04202D1}" type="presParOf" srcId="{B7001E6A-167F-334F-91B3-3C94554FFE9D}" destId="{DE2587AA-9687-DE44-A0E1-83372E92B5A8}" srcOrd="1" destOrd="0" presId="urn:microsoft.com/office/officeart/2005/8/layout/StepDownProcess"/>
    <dgm:cxn modelId="{499B10D4-5EAB-E341-BE3A-E8AA02189B8D}" type="presParOf" srcId="{B7001E6A-167F-334F-91B3-3C94554FFE9D}" destId="{C3E2EA78-3A56-7845-9575-3FC7BFAFED4E}" srcOrd="2" destOrd="0" presId="urn:microsoft.com/office/officeart/2005/8/layout/StepDownProcess"/>
    <dgm:cxn modelId="{D6536CF7-E5CC-7243-83DC-CCD225EE7965}" type="presParOf" srcId="{DD7A572B-7F22-EB46-8480-6F3070ACD74C}" destId="{AAE67972-C819-9043-BE6A-945C0E8EBC08}" srcOrd="1" destOrd="0" presId="urn:microsoft.com/office/officeart/2005/8/layout/StepDownProcess"/>
    <dgm:cxn modelId="{CBE23B0E-B86B-0644-BCB3-E2BBB3CD7C99}" type="presParOf" srcId="{DD7A572B-7F22-EB46-8480-6F3070ACD74C}" destId="{4539A08B-5FC4-2347-82F3-ABF8795E2963}" srcOrd="2" destOrd="0" presId="urn:microsoft.com/office/officeart/2005/8/layout/StepDownProcess"/>
    <dgm:cxn modelId="{FEDD82AC-87DE-4945-85F9-195CDDE5AC94}" type="presParOf" srcId="{4539A08B-5FC4-2347-82F3-ABF8795E2963}" destId="{D1927EF3-9B90-B54B-9A04-739537A6854B}" srcOrd="0" destOrd="0" presId="urn:microsoft.com/office/officeart/2005/8/layout/StepDownProcess"/>
    <dgm:cxn modelId="{AAF731A8-B0E0-D94B-806D-FB98F38E1F04}" type="presParOf" srcId="{4539A08B-5FC4-2347-82F3-ABF8795E2963}" destId="{CA381FFD-4504-1242-91FC-FE2C48FE884B}" srcOrd="1" destOrd="0" presId="urn:microsoft.com/office/officeart/2005/8/layout/StepDownProcess"/>
    <dgm:cxn modelId="{062B0D48-9D1F-C64C-9F96-351C4C50E587}" type="presParOf" srcId="{4539A08B-5FC4-2347-82F3-ABF8795E2963}" destId="{A3185CFF-2875-A442-BC9F-C502B31F2827}" srcOrd="2" destOrd="0" presId="urn:microsoft.com/office/officeart/2005/8/layout/StepDownProcess"/>
    <dgm:cxn modelId="{30537DD4-D50E-6645-8442-17695A252CF5}" type="presParOf" srcId="{DD7A572B-7F22-EB46-8480-6F3070ACD74C}" destId="{3B5DC9B6-080A-9043-93EF-D16D9262D69A}" srcOrd="3" destOrd="0" presId="urn:microsoft.com/office/officeart/2005/8/layout/StepDownProcess"/>
    <dgm:cxn modelId="{1AA07C60-C4C3-CC45-AAF6-5E86BB28E244}" type="presParOf" srcId="{DD7A572B-7F22-EB46-8480-6F3070ACD74C}" destId="{E0A0E595-7E0D-2B42-BE3F-F8FF4DBD8472}" srcOrd="4" destOrd="0" presId="urn:microsoft.com/office/officeart/2005/8/layout/StepDownProcess"/>
    <dgm:cxn modelId="{BB8513AF-756C-A44C-99B3-EF891B170343}" type="presParOf" srcId="{E0A0E595-7E0D-2B42-BE3F-F8FF4DBD8472}" destId="{01DAA59E-E488-4846-9340-519F0CACDE6B}" srcOrd="0" destOrd="0" presId="urn:microsoft.com/office/officeart/2005/8/layout/StepDownProces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5.xml><?xml version="1.0" encoding="utf-8"?>
<dgm:dataModel xmlns:dgm="http://schemas.openxmlformats.org/drawingml/2006/diagram" xmlns:a="http://schemas.openxmlformats.org/drawingml/2006/main">
  <dgm:ptLst>
    <dgm:pt modelId="{754E92D6-A86A-F548-8F6D-5503B002AD0A}" type="doc">
      <dgm:prSet loTypeId="urn:microsoft.com/office/officeart/2005/8/layout/list1" loCatId="" qsTypeId="urn:microsoft.com/office/officeart/2005/8/quickstyle/simple4" qsCatId="simple" csTypeId="urn:microsoft.com/office/officeart/2005/8/colors/accent4_2" csCatId="accent4" phldr="1"/>
      <dgm:spPr/>
      <dgm:t>
        <a:bodyPr/>
        <a:lstStyle/>
        <a:p>
          <a:endParaRPr lang="es-ES"/>
        </a:p>
      </dgm:t>
    </dgm:pt>
    <dgm:pt modelId="{AEEEDD39-7619-9047-88E5-4B31020FFFEF}">
      <dgm:prSet phldrT="[Texto]" custT="1"/>
      <dgm:spPr/>
      <dgm:t>
        <a:bodyPr/>
        <a:lstStyle/>
        <a:p>
          <a:r>
            <a:rPr lang="es-ES" sz="1800" dirty="0" smtClean="0">
              <a:solidFill>
                <a:srgbClr val="262626"/>
              </a:solidFill>
            </a:rPr>
            <a:t>Sondeos de control de gasto público.</a:t>
          </a:r>
          <a:endParaRPr lang="es-ES" sz="1800" dirty="0">
            <a:solidFill>
              <a:srgbClr val="262626"/>
            </a:solidFill>
          </a:endParaRPr>
        </a:p>
      </dgm:t>
    </dgm:pt>
    <dgm:pt modelId="{E8FC8E3D-3FD8-0A41-B626-655F36B98559}" type="parTrans" cxnId="{F93FA63F-3508-A842-A25E-4B34AC92FB3A}">
      <dgm:prSet/>
      <dgm:spPr/>
      <dgm:t>
        <a:bodyPr/>
        <a:lstStyle/>
        <a:p>
          <a:endParaRPr lang="es-ES"/>
        </a:p>
      </dgm:t>
    </dgm:pt>
    <dgm:pt modelId="{0CFAB1A9-95F0-0D41-8D18-E3FA1AEAB85E}" type="sibTrans" cxnId="{F93FA63F-3508-A842-A25E-4B34AC92FB3A}">
      <dgm:prSet/>
      <dgm:spPr/>
      <dgm:t>
        <a:bodyPr/>
        <a:lstStyle/>
        <a:p>
          <a:endParaRPr lang="es-ES"/>
        </a:p>
      </dgm:t>
    </dgm:pt>
    <dgm:pt modelId="{4E401B22-C054-224C-A391-E3F6479F4718}">
      <dgm:prSet phldrT="[Texto]" custT="1"/>
      <dgm:spPr/>
      <dgm:t>
        <a:bodyPr/>
        <a:lstStyle/>
        <a:p>
          <a:r>
            <a:rPr lang="es-ES" sz="1800" dirty="0" smtClean="0">
              <a:solidFill>
                <a:srgbClr val="262626"/>
              </a:solidFill>
            </a:rPr>
            <a:t>Análisis de la relación entre coste y beneficio, entre coste y eficacia y entre coste y utilidad.</a:t>
          </a:r>
          <a:endParaRPr lang="es-ES" sz="1800" dirty="0">
            <a:solidFill>
              <a:srgbClr val="262626"/>
            </a:solidFill>
          </a:endParaRPr>
        </a:p>
      </dgm:t>
    </dgm:pt>
    <dgm:pt modelId="{D959AF56-BC63-C449-ABC9-924E5782EE9C}" type="parTrans" cxnId="{737CC1C0-DCA4-0449-A193-792553CA4FAF}">
      <dgm:prSet/>
      <dgm:spPr/>
      <dgm:t>
        <a:bodyPr/>
        <a:lstStyle/>
        <a:p>
          <a:endParaRPr lang="es-ES"/>
        </a:p>
      </dgm:t>
    </dgm:pt>
    <dgm:pt modelId="{18A704D6-25BA-FD4C-83D7-7ED7A246F0F7}" type="sibTrans" cxnId="{737CC1C0-DCA4-0449-A193-792553CA4FAF}">
      <dgm:prSet/>
      <dgm:spPr/>
      <dgm:t>
        <a:bodyPr/>
        <a:lstStyle/>
        <a:p>
          <a:endParaRPr lang="es-ES"/>
        </a:p>
      </dgm:t>
    </dgm:pt>
    <dgm:pt modelId="{A7A16BA0-5E59-D146-836F-FACB29EC4B89}">
      <dgm:prSet custT="1"/>
      <dgm:spPr/>
      <dgm:t>
        <a:bodyPr/>
        <a:lstStyle/>
        <a:p>
          <a:pPr algn="ctr"/>
          <a:r>
            <a:rPr lang="es-ES" sz="2000" b="1" dirty="0" smtClean="0">
              <a:solidFill>
                <a:srgbClr val="262626"/>
              </a:solidFill>
            </a:rPr>
            <a:t>Los análisis económicos incluyen:</a:t>
          </a:r>
          <a:endParaRPr lang="es-ES" sz="2000" b="1" dirty="0">
            <a:solidFill>
              <a:srgbClr val="262626"/>
            </a:solidFill>
          </a:endParaRPr>
        </a:p>
      </dgm:t>
    </dgm:pt>
    <dgm:pt modelId="{3080A78A-0010-9B49-81F1-0F8DD2B2B18B}" type="parTrans" cxnId="{4B555BBC-A341-DB4C-81F8-C3DC302CE9AD}">
      <dgm:prSet/>
      <dgm:spPr/>
      <dgm:t>
        <a:bodyPr/>
        <a:lstStyle/>
        <a:p>
          <a:endParaRPr lang="es-ES"/>
        </a:p>
      </dgm:t>
    </dgm:pt>
    <dgm:pt modelId="{A26A7332-7292-5842-87F5-3ECAA6A356DA}" type="sibTrans" cxnId="{4B555BBC-A341-DB4C-81F8-C3DC302CE9AD}">
      <dgm:prSet/>
      <dgm:spPr/>
      <dgm:t>
        <a:bodyPr/>
        <a:lstStyle/>
        <a:p>
          <a:endParaRPr lang="es-ES"/>
        </a:p>
      </dgm:t>
    </dgm:pt>
    <dgm:pt modelId="{DA018269-9229-A140-9FAF-CDA4A5138516}" type="pres">
      <dgm:prSet presAssocID="{754E92D6-A86A-F548-8F6D-5503B002AD0A}" presName="linear" presStyleCnt="0">
        <dgm:presLayoutVars>
          <dgm:dir/>
          <dgm:animLvl val="lvl"/>
          <dgm:resizeHandles val="exact"/>
        </dgm:presLayoutVars>
      </dgm:prSet>
      <dgm:spPr/>
      <dgm:t>
        <a:bodyPr/>
        <a:lstStyle/>
        <a:p>
          <a:endParaRPr lang="es-ES"/>
        </a:p>
      </dgm:t>
    </dgm:pt>
    <dgm:pt modelId="{BEC83E02-04D4-1D4C-A211-A09277C88A94}" type="pres">
      <dgm:prSet presAssocID="{A7A16BA0-5E59-D146-836F-FACB29EC4B89}" presName="parentLin" presStyleCnt="0"/>
      <dgm:spPr/>
    </dgm:pt>
    <dgm:pt modelId="{AD8D25BC-311E-0948-8A57-3ADEF45E4D43}" type="pres">
      <dgm:prSet presAssocID="{A7A16BA0-5E59-D146-836F-FACB29EC4B89}" presName="parentLeftMargin" presStyleLbl="node1" presStyleIdx="0" presStyleCnt="3"/>
      <dgm:spPr/>
      <dgm:t>
        <a:bodyPr/>
        <a:lstStyle/>
        <a:p>
          <a:endParaRPr lang="es-ES"/>
        </a:p>
      </dgm:t>
    </dgm:pt>
    <dgm:pt modelId="{E0ABB6E5-9BD8-3B4F-9398-C44D582EF2EF}" type="pres">
      <dgm:prSet presAssocID="{A7A16BA0-5E59-D146-836F-FACB29EC4B89}" presName="parentText" presStyleLbl="node1" presStyleIdx="0" presStyleCnt="3" custScaleY="421394" custLinFactX="18229" custLinFactNeighborX="100000" custLinFactNeighborY="-66606">
        <dgm:presLayoutVars>
          <dgm:chMax val="0"/>
          <dgm:bulletEnabled val="1"/>
        </dgm:presLayoutVars>
      </dgm:prSet>
      <dgm:spPr/>
      <dgm:t>
        <a:bodyPr/>
        <a:lstStyle/>
        <a:p>
          <a:endParaRPr lang="es-ES"/>
        </a:p>
      </dgm:t>
    </dgm:pt>
    <dgm:pt modelId="{830084E9-DBE9-2040-9D1D-F8BD32C47BB4}" type="pres">
      <dgm:prSet presAssocID="{A7A16BA0-5E59-D146-836F-FACB29EC4B89}" presName="negativeSpace" presStyleCnt="0"/>
      <dgm:spPr/>
    </dgm:pt>
    <dgm:pt modelId="{42EE1243-FEAF-CF48-A82B-B3BA8B173383}" type="pres">
      <dgm:prSet presAssocID="{A7A16BA0-5E59-D146-836F-FACB29EC4B89}" presName="childText" presStyleLbl="conFgAcc1" presStyleIdx="0" presStyleCnt="3">
        <dgm:presLayoutVars>
          <dgm:bulletEnabled val="1"/>
        </dgm:presLayoutVars>
      </dgm:prSet>
      <dgm:spPr/>
    </dgm:pt>
    <dgm:pt modelId="{278EA728-D456-2D42-A7DD-07C6CBF884E9}" type="pres">
      <dgm:prSet presAssocID="{A26A7332-7292-5842-87F5-3ECAA6A356DA}" presName="spaceBetweenRectangles" presStyleCnt="0"/>
      <dgm:spPr/>
    </dgm:pt>
    <dgm:pt modelId="{B9C31433-F7FB-F344-AD21-587D55A39605}" type="pres">
      <dgm:prSet presAssocID="{AEEEDD39-7619-9047-88E5-4B31020FFFEF}" presName="parentLin" presStyleCnt="0"/>
      <dgm:spPr/>
    </dgm:pt>
    <dgm:pt modelId="{11D0B9B7-4059-1E45-862C-D8BCC9F5CFC3}" type="pres">
      <dgm:prSet presAssocID="{AEEEDD39-7619-9047-88E5-4B31020FFFEF}" presName="parentLeftMargin" presStyleLbl="node1" presStyleIdx="0" presStyleCnt="3"/>
      <dgm:spPr/>
      <dgm:t>
        <a:bodyPr/>
        <a:lstStyle/>
        <a:p>
          <a:endParaRPr lang="es-ES"/>
        </a:p>
      </dgm:t>
    </dgm:pt>
    <dgm:pt modelId="{322E8267-7A13-1540-BE0F-9375A4FE6F74}" type="pres">
      <dgm:prSet presAssocID="{AEEEDD39-7619-9047-88E5-4B31020FFFEF}" presName="parentText" presStyleLbl="node1" presStyleIdx="1" presStyleCnt="3" custScaleY="381453" custLinFactNeighborX="-88887" custLinFactNeighborY="7836">
        <dgm:presLayoutVars>
          <dgm:chMax val="0"/>
          <dgm:bulletEnabled val="1"/>
        </dgm:presLayoutVars>
      </dgm:prSet>
      <dgm:spPr/>
      <dgm:t>
        <a:bodyPr/>
        <a:lstStyle/>
        <a:p>
          <a:endParaRPr lang="es-ES"/>
        </a:p>
      </dgm:t>
    </dgm:pt>
    <dgm:pt modelId="{C37E2730-1693-F24A-B1D8-EE85471B6EEF}" type="pres">
      <dgm:prSet presAssocID="{AEEEDD39-7619-9047-88E5-4B31020FFFEF}" presName="negativeSpace" presStyleCnt="0"/>
      <dgm:spPr/>
    </dgm:pt>
    <dgm:pt modelId="{2B20E1F6-F10F-9645-BD8A-F28F4603CD2F}" type="pres">
      <dgm:prSet presAssocID="{AEEEDD39-7619-9047-88E5-4B31020FFFEF}" presName="childText" presStyleLbl="conFgAcc1" presStyleIdx="1" presStyleCnt="3">
        <dgm:presLayoutVars>
          <dgm:bulletEnabled val="1"/>
        </dgm:presLayoutVars>
      </dgm:prSet>
      <dgm:spPr/>
    </dgm:pt>
    <dgm:pt modelId="{F851C2F4-9F70-104B-8E44-0EE85666960F}" type="pres">
      <dgm:prSet presAssocID="{0CFAB1A9-95F0-0D41-8D18-E3FA1AEAB85E}" presName="spaceBetweenRectangles" presStyleCnt="0"/>
      <dgm:spPr/>
    </dgm:pt>
    <dgm:pt modelId="{9549FA66-339B-ED40-9BC2-1BD0892D819F}" type="pres">
      <dgm:prSet presAssocID="{4E401B22-C054-224C-A391-E3F6479F4718}" presName="parentLin" presStyleCnt="0"/>
      <dgm:spPr/>
    </dgm:pt>
    <dgm:pt modelId="{A7CC8D84-670B-D84D-A8CA-86F574CB67BA}" type="pres">
      <dgm:prSet presAssocID="{4E401B22-C054-224C-A391-E3F6479F4718}" presName="parentLeftMargin" presStyleLbl="node1" presStyleIdx="1" presStyleCnt="3"/>
      <dgm:spPr/>
      <dgm:t>
        <a:bodyPr/>
        <a:lstStyle/>
        <a:p>
          <a:endParaRPr lang="es-ES"/>
        </a:p>
      </dgm:t>
    </dgm:pt>
    <dgm:pt modelId="{98F43946-1D3C-A64B-980D-3BCFCB6D70C0}" type="pres">
      <dgm:prSet presAssocID="{4E401B22-C054-224C-A391-E3F6479F4718}" presName="parentText" presStyleLbl="node1" presStyleIdx="2" presStyleCnt="3" custScaleY="549245" custLinFactX="22893" custLinFactNeighborX="100000" custLinFactNeighborY="-15672">
        <dgm:presLayoutVars>
          <dgm:chMax val="0"/>
          <dgm:bulletEnabled val="1"/>
        </dgm:presLayoutVars>
      </dgm:prSet>
      <dgm:spPr/>
      <dgm:t>
        <a:bodyPr/>
        <a:lstStyle/>
        <a:p>
          <a:endParaRPr lang="es-ES"/>
        </a:p>
      </dgm:t>
    </dgm:pt>
    <dgm:pt modelId="{D2DBAAFB-4A57-C84F-8D42-A01FA4D88049}" type="pres">
      <dgm:prSet presAssocID="{4E401B22-C054-224C-A391-E3F6479F4718}" presName="negativeSpace" presStyleCnt="0"/>
      <dgm:spPr/>
    </dgm:pt>
    <dgm:pt modelId="{FF42321A-BA3A-EE45-8E29-667FABF65A46}" type="pres">
      <dgm:prSet presAssocID="{4E401B22-C054-224C-A391-E3F6479F4718}" presName="childText" presStyleLbl="conFgAcc1" presStyleIdx="2" presStyleCnt="3">
        <dgm:presLayoutVars>
          <dgm:bulletEnabled val="1"/>
        </dgm:presLayoutVars>
      </dgm:prSet>
      <dgm:spPr/>
    </dgm:pt>
  </dgm:ptLst>
  <dgm:cxnLst>
    <dgm:cxn modelId="{4B555BBC-A341-DB4C-81F8-C3DC302CE9AD}" srcId="{754E92D6-A86A-F548-8F6D-5503B002AD0A}" destId="{A7A16BA0-5E59-D146-836F-FACB29EC4B89}" srcOrd="0" destOrd="0" parTransId="{3080A78A-0010-9B49-81F1-0F8DD2B2B18B}" sibTransId="{A26A7332-7292-5842-87F5-3ECAA6A356DA}"/>
    <dgm:cxn modelId="{158B89C4-AB43-134A-B772-844249EF2472}" type="presOf" srcId="{4E401B22-C054-224C-A391-E3F6479F4718}" destId="{A7CC8D84-670B-D84D-A8CA-86F574CB67BA}" srcOrd="0" destOrd="0" presId="urn:microsoft.com/office/officeart/2005/8/layout/list1"/>
    <dgm:cxn modelId="{1E5CE2A2-30E1-D848-B9DC-708527024E72}" type="presOf" srcId="{754E92D6-A86A-F548-8F6D-5503B002AD0A}" destId="{DA018269-9229-A140-9FAF-CDA4A5138516}" srcOrd="0" destOrd="0" presId="urn:microsoft.com/office/officeart/2005/8/layout/list1"/>
    <dgm:cxn modelId="{F93FA63F-3508-A842-A25E-4B34AC92FB3A}" srcId="{754E92D6-A86A-F548-8F6D-5503B002AD0A}" destId="{AEEEDD39-7619-9047-88E5-4B31020FFFEF}" srcOrd="1" destOrd="0" parTransId="{E8FC8E3D-3FD8-0A41-B626-655F36B98559}" sibTransId="{0CFAB1A9-95F0-0D41-8D18-E3FA1AEAB85E}"/>
    <dgm:cxn modelId="{352A4037-0EA9-E74F-BAF5-443DB1050ED3}" type="presOf" srcId="{A7A16BA0-5E59-D146-836F-FACB29EC4B89}" destId="{AD8D25BC-311E-0948-8A57-3ADEF45E4D43}" srcOrd="0" destOrd="0" presId="urn:microsoft.com/office/officeart/2005/8/layout/list1"/>
    <dgm:cxn modelId="{4174BFA1-51E2-CB44-A4FB-A9987EC7CF0B}" type="presOf" srcId="{4E401B22-C054-224C-A391-E3F6479F4718}" destId="{98F43946-1D3C-A64B-980D-3BCFCB6D70C0}" srcOrd="1" destOrd="0" presId="urn:microsoft.com/office/officeart/2005/8/layout/list1"/>
    <dgm:cxn modelId="{737CC1C0-DCA4-0449-A193-792553CA4FAF}" srcId="{754E92D6-A86A-F548-8F6D-5503B002AD0A}" destId="{4E401B22-C054-224C-A391-E3F6479F4718}" srcOrd="2" destOrd="0" parTransId="{D959AF56-BC63-C449-ABC9-924E5782EE9C}" sibTransId="{18A704D6-25BA-FD4C-83D7-7ED7A246F0F7}"/>
    <dgm:cxn modelId="{CE3DE8B0-4623-574C-96EB-67E3377F0E6E}" type="presOf" srcId="{AEEEDD39-7619-9047-88E5-4B31020FFFEF}" destId="{11D0B9B7-4059-1E45-862C-D8BCC9F5CFC3}" srcOrd="0" destOrd="0" presId="urn:microsoft.com/office/officeart/2005/8/layout/list1"/>
    <dgm:cxn modelId="{7E0FCC61-4833-314B-925E-EEBFAA4B6A19}" type="presOf" srcId="{AEEEDD39-7619-9047-88E5-4B31020FFFEF}" destId="{322E8267-7A13-1540-BE0F-9375A4FE6F74}" srcOrd="1" destOrd="0" presId="urn:microsoft.com/office/officeart/2005/8/layout/list1"/>
    <dgm:cxn modelId="{B7A31F8C-E7B4-4F48-A3D9-C8D2D2C53D10}" type="presOf" srcId="{A7A16BA0-5E59-D146-836F-FACB29EC4B89}" destId="{E0ABB6E5-9BD8-3B4F-9398-C44D582EF2EF}" srcOrd="1" destOrd="0" presId="urn:microsoft.com/office/officeart/2005/8/layout/list1"/>
    <dgm:cxn modelId="{6192D651-3606-4440-BC9C-B3CF37BAF2DD}" type="presParOf" srcId="{DA018269-9229-A140-9FAF-CDA4A5138516}" destId="{BEC83E02-04D4-1D4C-A211-A09277C88A94}" srcOrd="0" destOrd="0" presId="urn:microsoft.com/office/officeart/2005/8/layout/list1"/>
    <dgm:cxn modelId="{841B585A-21A1-8F4A-8F48-3A69839E0D95}" type="presParOf" srcId="{BEC83E02-04D4-1D4C-A211-A09277C88A94}" destId="{AD8D25BC-311E-0948-8A57-3ADEF45E4D43}" srcOrd="0" destOrd="0" presId="urn:microsoft.com/office/officeart/2005/8/layout/list1"/>
    <dgm:cxn modelId="{213714C4-74FD-0B49-80EA-653534F75774}" type="presParOf" srcId="{BEC83E02-04D4-1D4C-A211-A09277C88A94}" destId="{E0ABB6E5-9BD8-3B4F-9398-C44D582EF2EF}" srcOrd="1" destOrd="0" presId="urn:microsoft.com/office/officeart/2005/8/layout/list1"/>
    <dgm:cxn modelId="{0BB58AE5-7384-3647-A1BE-682603053452}" type="presParOf" srcId="{DA018269-9229-A140-9FAF-CDA4A5138516}" destId="{830084E9-DBE9-2040-9D1D-F8BD32C47BB4}" srcOrd="1" destOrd="0" presId="urn:microsoft.com/office/officeart/2005/8/layout/list1"/>
    <dgm:cxn modelId="{D295DC06-5A08-0A44-930D-DB1C254DC37D}" type="presParOf" srcId="{DA018269-9229-A140-9FAF-CDA4A5138516}" destId="{42EE1243-FEAF-CF48-A82B-B3BA8B173383}" srcOrd="2" destOrd="0" presId="urn:microsoft.com/office/officeart/2005/8/layout/list1"/>
    <dgm:cxn modelId="{E6EE62F0-B12C-054B-9DF1-0DFDFD240934}" type="presParOf" srcId="{DA018269-9229-A140-9FAF-CDA4A5138516}" destId="{278EA728-D456-2D42-A7DD-07C6CBF884E9}" srcOrd="3" destOrd="0" presId="urn:microsoft.com/office/officeart/2005/8/layout/list1"/>
    <dgm:cxn modelId="{35FC632F-54E3-0C47-9066-76F07DE51F1A}" type="presParOf" srcId="{DA018269-9229-A140-9FAF-CDA4A5138516}" destId="{B9C31433-F7FB-F344-AD21-587D55A39605}" srcOrd="4" destOrd="0" presId="urn:microsoft.com/office/officeart/2005/8/layout/list1"/>
    <dgm:cxn modelId="{41A488A9-C225-A64F-A743-9FF87F703932}" type="presParOf" srcId="{B9C31433-F7FB-F344-AD21-587D55A39605}" destId="{11D0B9B7-4059-1E45-862C-D8BCC9F5CFC3}" srcOrd="0" destOrd="0" presId="urn:microsoft.com/office/officeart/2005/8/layout/list1"/>
    <dgm:cxn modelId="{58A3E936-3807-EE42-AAE2-912FE2483C77}" type="presParOf" srcId="{B9C31433-F7FB-F344-AD21-587D55A39605}" destId="{322E8267-7A13-1540-BE0F-9375A4FE6F74}" srcOrd="1" destOrd="0" presId="urn:microsoft.com/office/officeart/2005/8/layout/list1"/>
    <dgm:cxn modelId="{FEAEE14E-5ED2-BA40-BB28-9E1F856E377E}" type="presParOf" srcId="{DA018269-9229-A140-9FAF-CDA4A5138516}" destId="{C37E2730-1693-F24A-B1D8-EE85471B6EEF}" srcOrd="5" destOrd="0" presId="urn:microsoft.com/office/officeart/2005/8/layout/list1"/>
    <dgm:cxn modelId="{27E49FCD-45E7-3C45-9FF2-984F446DF078}" type="presParOf" srcId="{DA018269-9229-A140-9FAF-CDA4A5138516}" destId="{2B20E1F6-F10F-9645-BD8A-F28F4603CD2F}" srcOrd="6" destOrd="0" presId="urn:microsoft.com/office/officeart/2005/8/layout/list1"/>
    <dgm:cxn modelId="{70AB83BE-F14C-544D-B485-F2865E46DFE0}" type="presParOf" srcId="{DA018269-9229-A140-9FAF-CDA4A5138516}" destId="{F851C2F4-9F70-104B-8E44-0EE85666960F}" srcOrd="7" destOrd="0" presId="urn:microsoft.com/office/officeart/2005/8/layout/list1"/>
    <dgm:cxn modelId="{02CC483B-5D97-1E4D-9C5B-A68C279BCB28}" type="presParOf" srcId="{DA018269-9229-A140-9FAF-CDA4A5138516}" destId="{9549FA66-339B-ED40-9BC2-1BD0892D819F}" srcOrd="8" destOrd="0" presId="urn:microsoft.com/office/officeart/2005/8/layout/list1"/>
    <dgm:cxn modelId="{ED81DB5F-F4C7-B94A-93AF-B7CF228D8F24}" type="presParOf" srcId="{9549FA66-339B-ED40-9BC2-1BD0892D819F}" destId="{A7CC8D84-670B-D84D-A8CA-86F574CB67BA}" srcOrd="0" destOrd="0" presId="urn:microsoft.com/office/officeart/2005/8/layout/list1"/>
    <dgm:cxn modelId="{011AFFD5-420F-CA43-864F-0FA770D46250}" type="presParOf" srcId="{9549FA66-339B-ED40-9BC2-1BD0892D819F}" destId="{98F43946-1D3C-A64B-980D-3BCFCB6D70C0}" srcOrd="1" destOrd="0" presId="urn:microsoft.com/office/officeart/2005/8/layout/list1"/>
    <dgm:cxn modelId="{2EB6512C-CFD9-EA4D-AE5B-D7C60414BB34}" type="presParOf" srcId="{DA018269-9229-A140-9FAF-CDA4A5138516}" destId="{D2DBAAFB-4A57-C84F-8D42-A01FA4D88049}" srcOrd="9" destOrd="0" presId="urn:microsoft.com/office/officeart/2005/8/layout/list1"/>
    <dgm:cxn modelId="{05D61AC5-F025-584B-8982-89C273C56182}" type="presParOf" srcId="{DA018269-9229-A140-9FAF-CDA4A5138516}" destId="{FF42321A-BA3A-EE45-8E29-667FABF65A46}" srcOrd="10"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6.xml><?xml version="1.0" encoding="utf-8"?>
<dgm:dataModel xmlns:dgm="http://schemas.openxmlformats.org/drawingml/2006/diagram" xmlns:a="http://schemas.openxmlformats.org/drawingml/2006/main">
  <dgm:ptLst>
    <dgm:pt modelId="{82E7FE5D-ABEF-4948-9F66-059A1DB1D7B3}" type="doc">
      <dgm:prSet loTypeId="urn:microsoft.com/office/officeart/2005/8/layout/hProcess4" loCatId="" qsTypeId="urn:microsoft.com/office/officeart/2005/8/quickstyle/simple4" qsCatId="simple" csTypeId="urn:microsoft.com/office/officeart/2005/8/colors/accent4_2" csCatId="accent4" phldr="1"/>
      <dgm:spPr/>
      <dgm:t>
        <a:bodyPr/>
        <a:lstStyle/>
        <a:p>
          <a:endParaRPr lang="es-ES"/>
        </a:p>
      </dgm:t>
    </dgm:pt>
    <dgm:pt modelId="{C7ED1CA3-1C50-CC44-A75A-CB76B4D08607}">
      <dgm:prSet custT="1"/>
      <dgm:spPr/>
      <dgm:t>
        <a:bodyPr/>
        <a:lstStyle/>
        <a:p>
          <a:pPr rtl="0"/>
          <a:r>
            <a:rPr lang="es-ES_tradnl" sz="1600" dirty="0" smtClean="0">
              <a:solidFill>
                <a:srgbClr val="262626"/>
              </a:solidFill>
            </a:rPr>
            <a:t>Hace referencia al carácter de los datos, y en la forma en la cual se analizan.</a:t>
          </a:r>
          <a:endParaRPr lang="es-ES_tradnl" sz="1600" dirty="0">
            <a:solidFill>
              <a:srgbClr val="262626"/>
            </a:solidFill>
          </a:endParaRPr>
        </a:p>
      </dgm:t>
    </dgm:pt>
    <dgm:pt modelId="{8BFDB9A5-239C-294A-A344-57D2D086A87F}" type="parTrans" cxnId="{89B664BB-12F7-504D-9433-E5D1AD3B85F8}">
      <dgm:prSet/>
      <dgm:spPr/>
      <dgm:t>
        <a:bodyPr/>
        <a:lstStyle/>
        <a:p>
          <a:endParaRPr lang="es-ES"/>
        </a:p>
      </dgm:t>
    </dgm:pt>
    <dgm:pt modelId="{E4975834-2530-FC4F-8A74-41B45EB5A1D1}" type="sibTrans" cxnId="{89B664BB-12F7-504D-9433-E5D1AD3B85F8}">
      <dgm:prSet/>
      <dgm:spPr/>
      <dgm:t>
        <a:bodyPr/>
        <a:lstStyle/>
        <a:p>
          <a:endParaRPr lang="es-ES"/>
        </a:p>
      </dgm:t>
    </dgm:pt>
    <dgm:pt modelId="{2D08F729-55D9-3445-9AB6-A99F988E5A54}">
      <dgm:prSet custT="1"/>
      <dgm:spPr/>
      <dgm:t>
        <a:bodyPr/>
        <a:lstStyle/>
        <a:p>
          <a:pPr rtl="0"/>
          <a:r>
            <a:rPr lang="es-ES_tradnl" sz="1600" i="1" dirty="0" smtClean="0">
              <a:solidFill>
                <a:srgbClr val="262626"/>
              </a:solidFill>
            </a:rPr>
            <a:t>Las evaluaciones cualitativas </a:t>
          </a:r>
          <a:r>
            <a:rPr lang="es-ES_tradnl" sz="1600" dirty="0" smtClean="0">
              <a:solidFill>
                <a:srgbClr val="262626"/>
              </a:solidFill>
            </a:rPr>
            <a:t>permiten al evaluador analizar temas de profundidad y detalle. Permiten conocer con mayor detenimiento las características de la población objetivo, y de la propia política, son usadas para medir la calidad y no la cantidad.</a:t>
          </a:r>
          <a:endParaRPr lang="es-ES_tradnl" sz="1600" dirty="0">
            <a:solidFill>
              <a:srgbClr val="262626"/>
            </a:solidFill>
          </a:endParaRPr>
        </a:p>
      </dgm:t>
    </dgm:pt>
    <dgm:pt modelId="{A0C98AEB-C530-C64F-B4D1-18452E255B1A}" type="parTrans" cxnId="{27FD20D9-79B7-484D-BE35-10B5E30AB9CD}">
      <dgm:prSet/>
      <dgm:spPr/>
      <dgm:t>
        <a:bodyPr/>
        <a:lstStyle/>
        <a:p>
          <a:endParaRPr lang="es-ES"/>
        </a:p>
      </dgm:t>
    </dgm:pt>
    <dgm:pt modelId="{C0E45762-42A7-F74B-B9CA-4551814FF9CA}" type="sibTrans" cxnId="{27FD20D9-79B7-484D-BE35-10B5E30AB9CD}">
      <dgm:prSet/>
      <dgm:spPr/>
      <dgm:t>
        <a:bodyPr/>
        <a:lstStyle/>
        <a:p>
          <a:endParaRPr lang="es-ES"/>
        </a:p>
      </dgm:t>
    </dgm:pt>
    <dgm:pt modelId="{A1B1CEE2-5DB9-4A47-AC17-ADC7771B738E}">
      <dgm:prSet/>
      <dgm:spPr/>
      <dgm:t>
        <a:bodyPr/>
        <a:lstStyle/>
        <a:p>
          <a:pPr rtl="0"/>
          <a:r>
            <a:rPr lang="es-ES_tradnl" i="1" dirty="0" smtClean="0">
              <a:solidFill>
                <a:srgbClr val="262626"/>
              </a:solidFill>
            </a:rPr>
            <a:t>Las evaluaciones cuantitativas </a:t>
          </a:r>
          <a:r>
            <a:rPr lang="es-ES_tradnl" dirty="0" smtClean="0">
              <a:solidFill>
                <a:srgbClr val="262626"/>
              </a:solidFill>
            </a:rPr>
            <a:t>usan técnicas econométricas, para medir el impacto, o recopilan datos compilados con sondeos ex profeso. Miden la cantidad y el impacto generado por las políticas.</a:t>
          </a:r>
          <a:endParaRPr lang="es-ES_tradnl" dirty="0">
            <a:solidFill>
              <a:srgbClr val="262626"/>
            </a:solidFill>
          </a:endParaRPr>
        </a:p>
      </dgm:t>
    </dgm:pt>
    <dgm:pt modelId="{57405806-AD36-EE45-BCD9-5C058AD7C1F6}" type="parTrans" cxnId="{670FA02F-DA1B-AE4D-8F82-521C62781F20}">
      <dgm:prSet/>
      <dgm:spPr/>
      <dgm:t>
        <a:bodyPr/>
        <a:lstStyle/>
        <a:p>
          <a:endParaRPr lang="es-ES"/>
        </a:p>
      </dgm:t>
    </dgm:pt>
    <dgm:pt modelId="{1B6D1092-FD5C-E14F-8E6F-06882D4B079C}" type="sibTrans" cxnId="{670FA02F-DA1B-AE4D-8F82-521C62781F20}">
      <dgm:prSet/>
      <dgm:spPr/>
      <dgm:t>
        <a:bodyPr/>
        <a:lstStyle/>
        <a:p>
          <a:endParaRPr lang="es-ES"/>
        </a:p>
      </dgm:t>
    </dgm:pt>
    <dgm:pt modelId="{97C3B32B-4AEA-6E47-B0DD-D8695ECB39A9}" type="pres">
      <dgm:prSet presAssocID="{82E7FE5D-ABEF-4948-9F66-059A1DB1D7B3}" presName="Name0" presStyleCnt="0">
        <dgm:presLayoutVars>
          <dgm:dir/>
          <dgm:animLvl val="lvl"/>
          <dgm:resizeHandles val="exact"/>
        </dgm:presLayoutVars>
      </dgm:prSet>
      <dgm:spPr/>
      <dgm:t>
        <a:bodyPr/>
        <a:lstStyle/>
        <a:p>
          <a:endParaRPr lang="es-ES"/>
        </a:p>
      </dgm:t>
    </dgm:pt>
    <dgm:pt modelId="{123F55B4-0FCF-F544-96A1-26E0E3ABD74C}" type="pres">
      <dgm:prSet presAssocID="{82E7FE5D-ABEF-4948-9F66-059A1DB1D7B3}" presName="tSp" presStyleCnt="0"/>
      <dgm:spPr/>
    </dgm:pt>
    <dgm:pt modelId="{BB9E34B9-F5BE-7447-A58C-FC9263A13E7C}" type="pres">
      <dgm:prSet presAssocID="{82E7FE5D-ABEF-4948-9F66-059A1DB1D7B3}" presName="bSp" presStyleCnt="0"/>
      <dgm:spPr/>
    </dgm:pt>
    <dgm:pt modelId="{610C79E9-40F3-1C4C-8585-BDC775643F7E}" type="pres">
      <dgm:prSet presAssocID="{82E7FE5D-ABEF-4948-9F66-059A1DB1D7B3}" presName="process" presStyleCnt="0"/>
      <dgm:spPr/>
    </dgm:pt>
    <dgm:pt modelId="{549DADE5-78C4-0C40-988C-686DC74B05E4}" type="pres">
      <dgm:prSet presAssocID="{C7ED1CA3-1C50-CC44-A75A-CB76B4D08607}" presName="composite1" presStyleCnt="0"/>
      <dgm:spPr/>
    </dgm:pt>
    <dgm:pt modelId="{1BE5130D-AF6B-8E4F-9D96-BB5E13659351}" type="pres">
      <dgm:prSet presAssocID="{C7ED1CA3-1C50-CC44-A75A-CB76B4D08607}" presName="dummyNode1" presStyleLbl="node1" presStyleIdx="0" presStyleCnt="3"/>
      <dgm:spPr/>
    </dgm:pt>
    <dgm:pt modelId="{9F87FDF4-2B39-1D48-A627-8B2D59946191}" type="pres">
      <dgm:prSet presAssocID="{C7ED1CA3-1C50-CC44-A75A-CB76B4D08607}" presName="childNode1" presStyleLbl="bgAcc1" presStyleIdx="0" presStyleCnt="3">
        <dgm:presLayoutVars>
          <dgm:bulletEnabled val="1"/>
        </dgm:presLayoutVars>
      </dgm:prSet>
      <dgm:spPr/>
    </dgm:pt>
    <dgm:pt modelId="{5BD9E59A-396D-184B-8BDA-AE1D06B72E40}" type="pres">
      <dgm:prSet presAssocID="{C7ED1CA3-1C50-CC44-A75A-CB76B4D08607}" presName="childNode1tx" presStyleLbl="bgAcc1" presStyleIdx="0" presStyleCnt="3">
        <dgm:presLayoutVars>
          <dgm:bulletEnabled val="1"/>
        </dgm:presLayoutVars>
      </dgm:prSet>
      <dgm:spPr/>
    </dgm:pt>
    <dgm:pt modelId="{32BE95F4-7993-124D-BB0A-69E1DD2B916F}" type="pres">
      <dgm:prSet presAssocID="{C7ED1CA3-1C50-CC44-A75A-CB76B4D08607}" presName="parentNode1" presStyleLbl="node1" presStyleIdx="0" presStyleCnt="3" custScaleX="106674" custScaleY="332419">
        <dgm:presLayoutVars>
          <dgm:chMax val="1"/>
          <dgm:bulletEnabled val="1"/>
        </dgm:presLayoutVars>
      </dgm:prSet>
      <dgm:spPr/>
      <dgm:t>
        <a:bodyPr/>
        <a:lstStyle/>
        <a:p>
          <a:endParaRPr lang="es-ES"/>
        </a:p>
      </dgm:t>
    </dgm:pt>
    <dgm:pt modelId="{90ACEEA4-B350-764F-B2EA-FABE54F5CD5F}" type="pres">
      <dgm:prSet presAssocID="{C7ED1CA3-1C50-CC44-A75A-CB76B4D08607}" presName="connSite1" presStyleCnt="0"/>
      <dgm:spPr/>
    </dgm:pt>
    <dgm:pt modelId="{C10DB8F0-D34A-6547-AABF-74CA7CADAB13}" type="pres">
      <dgm:prSet presAssocID="{E4975834-2530-FC4F-8A74-41B45EB5A1D1}" presName="Name9" presStyleLbl="sibTrans2D1" presStyleIdx="0" presStyleCnt="2"/>
      <dgm:spPr/>
      <dgm:t>
        <a:bodyPr/>
        <a:lstStyle/>
        <a:p>
          <a:endParaRPr lang="es-ES"/>
        </a:p>
      </dgm:t>
    </dgm:pt>
    <dgm:pt modelId="{0ADC1C2B-F47B-B14E-9B89-555E1AE21BEA}" type="pres">
      <dgm:prSet presAssocID="{2D08F729-55D9-3445-9AB6-A99F988E5A54}" presName="composite2" presStyleCnt="0"/>
      <dgm:spPr/>
    </dgm:pt>
    <dgm:pt modelId="{4D98A3AC-0963-1B4F-B163-2C76C6381FD6}" type="pres">
      <dgm:prSet presAssocID="{2D08F729-55D9-3445-9AB6-A99F988E5A54}" presName="dummyNode2" presStyleLbl="node1" presStyleIdx="0" presStyleCnt="3"/>
      <dgm:spPr/>
    </dgm:pt>
    <dgm:pt modelId="{A813D79C-796F-0648-B5F2-145DC2059564}" type="pres">
      <dgm:prSet presAssocID="{2D08F729-55D9-3445-9AB6-A99F988E5A54}" presName="childNode2" presStyleLbl="bgAcc1" presStyleIdx="1" presStyleCnt="3">
        <dgm:presLayoutVars>
          <dgm:bulletEnabled val="1"/>
        </dgm:presLayoutVars>
      </dgm:prSet>
      <dgm:spPr/>
    </dgm:pt>
    <dgm:pt modelId="{E6F4E1F8-7FD9-5D42-B955-14BD6BBFE49A}" type="pres">
      <dgm:prSet presAssocID="{2D08F729-55D9-3445-9AB6-A99F988E5A54}" presName="childNode2tx" presStyleLbl="bgAcc1" presStyleIdx="1" presStyleCnt="3">
        <dgm:presLayoutVars>
          <dgm:bulletEnabled val="1"/>
        </dgm:presLayoutVars>
      </dgm:prSet>
      <dgm:spPr/>
    </dgm:pt>
    <dgm:pt modelId="{D8E39FD6-107C-BB48-9062-72558FD935D9}" type="pres">
      <dgm:prSet presAssocID="{2D08F729-55D9-3445-9AB6-A99F988E5A54}" presName="parentNode2" presStyleLbl="node1" presStyleIdx="1" presStyleCnt="3" custScaleX="101473" custScaleY="464877" custLinFactNeighborX="-13964" custLinFactNeighborY="-1254">
        <dgm:presLayoutVars>
          <dgm:chMax val="0"/>
          <dgm:bulletEnabled val="1"/>
        </dgm:presLayoutVars>
      </dgm:prSet>
      <dgm:spPr/>
      <dgm:t>
        <a:bodyPr/>
        <a:lstStyle/>
        <a:p>
          <a:endParaRPr lang="es-ES"/>
        </a:p>
      </dgm:t>
    </dgm:pt>
    <dgm:pt modelId="{9CD530DA-D4D0-D040-9288-A9E0B4E5ACA8}" type="pres">
      <dgm:prSet presAssocID="{2D08F729-55D9-3445-9AB6-A99F988E5A54}" presName="connSite2" presStyleCnt="0"/>
      <dgm:spPr/>
    </dgm:pt>
    <dgm:pt modelId="{3DFD4366-EED2-DC4C-AD70-F0D6A5B7633B}" type="pres">
      <dgm:prSet presAssocID="{C0E45762-42A7-F74B-B9CA-4551814FF9CA}" presName="Name18" presStyleLbl="sibTrans2D1" presStyleIdx="1" presStyleCnt="2"/>
      <dgm:spPr/>
      <dgm:t>
        <a:bodyPr/>
        <a:lstStyle/>
        <a:p>
          <a:endParaRPr lang="es-ES"/>
        </a:p>
      </dgm:t>
    </dgm:pt>
    <dgm:pt modelId="{5D998CE7-59F1-5242-B5F7-8EC30A8963E8}" type="pres">
      <dgm:prSet presAssocID="{A1B1CEE2-5DB9-4A47-AC17-ADC7771B738E}" presName="composite1" presStyleCnt="0"/>
      <dgm:spPr/>
    </dgm:pt>
    <dgm:pt modelId="{16EE1680-D24C-4942-AA00-B5C8381A39C4}" type="pres">
      <dgm:prSet presAssocID="{A1B1CEE2-5DB9-4A47-AC17-ADC7771B738E}" presName="dummyNode1" presStyleLbl="node1" presStyleIdx="1" presStyleCnt="3"/>
      <dgm:spPr/>
    </dgm:pt>
    <dgm:pt modelId="{24AD09F3-F8F6-DD4C-B4DA-D95A29A94C87}" type="pres">
      <dgm:prSet presAssocID="{A1B1CEE2-5DB9-4A47-AC17-ADC7771B738E}" presName="childNode1" presStyleLbl="bgAcc1" presStyleIdx="2" presStyleCnt="3">
        <dgm:presLayoutVars>
          <dgm:bulletEnabled val="1"/>
        </dgm:presLayoutVars>
      </dgm:prSet>
      <dgm:spPr/>
    </dgm:pt>
    <dgm:pt modelId="{00E09406-0088-DD49-8DE5-CB81CA0497D1}" type="pres">
      <dgm:prSet presAssocID="{A1B1CEE2-5DB9-4A47-AC17-ADC7771B738E}" presName="childNode1tx" presStyleLbl="bgAcc1" presStyleIdx="2" presStyleCnt="3">
        <dgm:presLayoutVars>
          <dgm:bulletEnabled val="1"/>
        </dgm:presLayoutVars>
      </dgm:prSet>
      <dgm:spPr/>
    </dgm:pt>
    <dgm:pt modelId="{D018DEA1-76B0-4944-BDF8-09C03CE06ED8}" type="pres">
      <dgm:prSet presAssocID="{A1B1CEE2-5DB9-4A47-AC17-ADC7771B738E}" presName="parentNode1" presStyleLbl="node1" presStyleIdx="2" presStyleCnt="3" custScaleX="113430" custScaleY="417806" custLinFactNeighborX="-8478" custLinFactNeighborY="1254">
        <dgm:presLayoutVars>
          <dgm:chMax val="1"/>
          <dgm:bulletEnabled val="1"/>
        </dgm:presLayoutVars>
      </dgm:prSet>
      <dgm:spPr/>
      <dgm:t>
        <a:bodyPr/>
        <a:lstStyle/>
        <a:p>
          <a:endParaRPr lang="es-ES"/>
        </a:p>
      </dgm:t>
    </dgm:pt>
    <dgm:pt modelId="{D6AE26C2-E73A-734D-ADE9-44C217090332}" type="pres">
      <dgm:prSet presAssocID="{A1B1CEE2-5DB9-4A47-AC17-ADC7771B738E}" presName="connSite1" presStyleCnt="0"/>
      <dgm:spPr/>
    </dgm:pt>
  </dgm:ptLst>
  <dgm:cxnLst>
    <dgm:cxn modelId="{89B664BB-12F7-504D-9433-E5D1AD3B85F8}" srcId="{82E7FE5D-ABEF-4948-9F66-059A1DB1D7B3}" destId="{C7ED1CA3-1C50-CC44-A75A-CB76B4D08607}" srcOrd="0" destOrd="0" parTransId="{8BFDB9A5-239C-294A-A344-57D2D086A87F}" sibTransId="{E4975834-2530-FC4F-8A74-41B45EB5A1D1}"/>
    <dgm:cxn modelId="{28959FE0-1575-4242-9676-FA978BA013A0}" type="presOf" srcId="{C7ED1CA3-1C50-CC44-A75A-CB76B4D08607}" destId="{32BE95F4-7993-124D-BB0A-69E1DD2B916F}" srcOrd="0" destOrd="0" presId="urn:microsoft.com/office/officeart/2005/8/layout/hProcess4"/>
    <dgm:cxn modelId="{3343EC70-F412-D749-BB5E-EE88CA811310}" type="presOf" srcId="{2D08F729-55D9-3445-9AB6-A99F988E5A54}" destId="{D8E39FD6-107C-BB48-9062-72558FD935D9}" srcOrd="0" destOrd="0" presId="urn:microsoft.com/office/officeart/2005/8/layout/hProcess4"/>
    <dgm:cxn modelId="{24DDE307-ECCA-6E40-83F6-9574AAF5FBE8}" type="presOf" srcId="{E4975834-2530-FC4F-8A74-41B45EB5A1D1}" destId="{C10DB8F0-D34A-6547-AABF-74CA7CADAB13}" srcOrd="0" destOrd="0" presId="urn:microsoft.com/office/officeart/2005/8/layout/hProcess4"/>
    <dgm:cxn modelId="{9B7C5223-5838-4D4A-9AED-26A670BD822B}" type="presOf" srcId="{C0E45762-42A7-F74B-B9CA-4551814FF9CA}" destId="{3DFD4366-EED2-DC4C-AD70-F0D6A5B7633B}" srcOrd="0" destOrd="0" presId="urn:microsoft.com/office/officeart/2005/8/layout/hProcess4"/>
    <dgm:cxn modelId="{22A49F60-0E8E-1945-A42D-17EB9636DBE3}" type="presOf" srcId="{82E7FE5D-ABEF-4948-9F66-059A1DB1D7B3}" destId="{97C3B32B-4AEA-6E47-B0DD-D8695ECB39A9}" srcOrd="0" destOrd="0" presId="urn:microsoft.com/office/officeart/2005/8/layout/hProcess4"/>
    <dgm:cxn modelId="{27FD20D9-79B7-484D-BE35-10B5E30AB9CD}" srcId="{82E7FE5D-ABEF-4948-9F66-059A1DB1D7B3}" destId="{2D08F729-55D9-3445-9AB6-A99F988E5A54}" srcOrd="1" destOrd="0" parTransId="{A0C98AEB-C530-C64F-B4D1-18452E255B1A}" sibTransId="{C0E45762-42A7-F74B-B9CA-4551814FF9CA}"/>
    <dgm:cxn modelId="{670FA02F-DA1B-AE4D-8F82-521C62781F20}" srcId="{82E7FE5D-ABEF-4948-9F66-059A1DB1D7B3}" destId="{A1B1CEE2-5DB9-4A47-AC17-ADC7771B738E}" srcOrd="2" destOrd="0" parTransId="{57405806-AD36-EE45-BCD9-5C058AD7C1F6}" sibTransId="{1B6D1092-FD5C-E14F-8E6F-06882D4B079C}"/>
    <dgm:cxn modelId="{33BBC430-3864-824B-B1EA-06BD9BD84A5F}" type="presOf" srcId="{A1B1CEE2-5DB9-4A47-AC17-ADC7771B738E}" destId="{D018DEA1-76B0-4944-BDF8-09C03CE06ED8}" srcOrd="0" destOrd="0" presId="urn:microsoft.com/office/officeart/2005/8/layout/hProcess4"/>
    <dgm:cxn modelId="{C08568A3-A6BF-B64A-8E15-840CF5D8C51F}" type="presParOf" srcId="{97C3B32B-4AEA-6E47-B0DD-D8695ECB39A9}" destId="{123F55B4-0FCF-F544-96A1-26E0E3ABD74C}" srcOrd="0" destOrd="0" presId="urn:microsoft.com/office/officeart/2005/8/layout/hProcess4"/>
    <dgm:cxn modelId="{9695406F-03D4-B842-A4AE-E89382827F01}" type="presParOf" srcId="{97C3B32B-4AEA-6E47-B0DD-D8695ECB39A9}" destId="{BB9E34B9-F5BE-7447-A58C-FC9263A13E7C}" srcOrd="1" destOrd="0" presId="urn:microsoft.com/office/officeart/2005/8/layout/hProcess4"/>
    <dgm:cxn modelId="{D90EA40E-A8DC-A44B-9ED5-36C956843249}" type="presParOf" srcId="{97C3B32B-4AEA-6E47-B0DD-D8695ECB39A9}" destId="{610C79E9-40F3-1C4C-8585-BDC775643F7E}" srcOrd="2" destOrd="0" presId="urn:microsoft.com/office/officeart/2005/8/layout/hProcess4"/>
    <dgm:cxn modelId="{6564E331-0E9D-EE4A-92D4-77B2C2CEC87C}" type="presParOf" srcId="{610C79E9-40F3-1C4C-8585-BDC775643F7E}" destId="{549DADE5-78C4-0C40-988C-686DC74B05E4}" srcOrd="0" destOrd="0" presId="urn:microsoft.com/office/officeart/2005/8/layout/hProcess4"/>
    <dgm:cxn modelId="{BCB3A923-3758-7642-92A7-85065FF5F156}" type="presParOf" srcId="{549DADE5-78C4-0C40-988C-686DC74B05E4}" destId="{1BE5130D-AF6B-8E4F-9D96-BB5E13659351}" srcOrd="0" destOrd="0" presId="urn:microsoft.com/office/officeart/2005/8/layout/hProcess4"/>
    <dgm:cxn modelId="{776B3FFC-FD2A-B44D-A5D4-60867732DCD9}" type="presParOf" srcId="{549DADE5-78C4-0C40-988C-686DC74B05E4}" destId="{9F87FDF4-2B39-1D48-A627-8B2D59946191}" srcOrd="1" destOrd="0" presId="urn:microsoft.com/office/officeart/2005/8/layout/hProcess4"/>
    <dgm:cxn modelId="{AA970EFE-41E6-3E44-9D8F-F0C56DF08C80}" type="presParOf" srcId="{549DADE5-78C4-0C40-988C-686DC74B05E4}" destId="{5BD9E59A-396D-184B-8BDA-AE1D06B72E40}" srcOrd="2" destOrd="0" presId="urn:microsoft.com/office/officeart/2005/8/layout/hProcess4"/>
    <dgm:cxn modelId="{4924BAE3-0DC4-1047-99BC-6BC5DABCB1F6}" type="presParOf" srcId="{549DADE5-78C4-0C40-988C-686DC74B05E4}" destId="{32BE95F4-7993-124D-BB0A-69E1DD2B916F}" srcOrd="3" destOrd="0" presId="urn:microsoft.com/office/officeart/2005/8/layout/hProcess4"/>
    <dgm:cxn modelId="{4657FAA4-A8F9-D84D-8FA3-83006ACBE35F}" type="presParOf" srcId="{549DADE5-78C4-0C40-988C-686DC74B05E4}" destId="{90ACEEA4-B350-764F-B2EA-FABE54F5CD5F}" srcOrd="4" destOrd="0" presId="urn:microsoft.com/office/officeart/2005/8/layout/hProcess4"/>
    <dgm:cxn modelId="{1844C2AF-54FB-9A48-8649-9ABBE03F124B}" type="presParOf" srcId="{610C79E9-40F3-1C4C-8585-BDC775643F7E}" destId="{C10DB8F0-D34A-6547-AABF-74CA7CADAB13}" srcOrd="1" destOrd="0" presId="urn:microsoft.com/office/officeart/2005/8/layout/hProcess4"/>
    <dgm:cxn modelId="{C2F69974-26B2-3244-A495-B01DD61D10C5}" type="presParOf" srcId="{610C79E9-40F3-1C4C-8585-BDC775643F7E}" destId="{0ADC1C2B-F47B-B14E-9B89-555E1AE21BEA}" srcOrd="2" destOrd="0" presId="urn:microsoft.com/office/officeart/2005/8/layout/hProcess4"/>
    <dgm:cxn modelId="{D737954E-236E-834D-9F87-227D51AB0D1F}" type="presParOf" srcId="{0ADC1C2B-F47B-B14E-9B89-555E1AE21BEA}" destId="{4D98A3AC-0963-1B4F-B163-2C76C6381FD6}" srcOrd="0" destOrd="0" presId="urn:microsoft.com/office/officeart/2005/8/layout/hProcess4"/>
    <dgm:cxn modelId="{0EDB8AAD-5BB1-DF4E-923E-85D483D6A3A0}" type="presParOf" srcId="{0ADC1C2B-F47B-B14E-9B89-555E1AE21BEA}" destId="{A813D79C-796F-0648-B5F2-145DC2059564}" srcOrd="1" destOrd="0" presId="urn:microsoft.com/office/officeart/2005/8/layout/hProcess4"/>
    <dgm:cxn modelId="{B2BA3DD6-FB22-E44B-9D62-38A08ED93542}" type="presParOf" srcId="{0ADC1C2B-F47B-B14E-9B89-555E1AE21BEA}" destId="{E6F4E1F8-7FD9-5D42-B955-14BD6BBFE49A}" srcOrd="2" destOrd="0" presId="urn:microsoft.com/office/officeart/2005/8/layout/hProcess4"/>
    <dgm:cxn modelId="{95D4F972-3A5F-3A46-9AC9-D5793828510D}" type="presParOf" srcId="{0ADC1C2B-F47B-B14E-9B89-555E1AE21BEA}" destId="{D8E39FD6-107C-BB48-9062-72558FD935D9}" srcOrd="3" destOrd="0" presId="urn:microsoft.com/office/officeart/2005/8/layout/hProcess4"/>
    <dgm:cxn modelId="{903D582E-B0B0-CD48-A900-066195C1F349}" type="presParOf" srcId="{0ADC1C2B-F47B-B14E-9B89-555E1AE21BEA}" destId="{9CD530DA-D4D0-D040-9288-A9E0B4E5ACA8}" srcOrd="4" destOrd="0" presId="urn:microsoft.com/office/officeart/2005/8/layout/hProcess4"/>
    <dgm:cxn modelId="{550830E1-B987-A64D-9EA0-DF3F3ACC3E43}" type="presParOf" srcId="{610C79E9-40F3-1C4C-8585-BDC775643F7E}" destId="{3DFD4366-EED2-DC4C-AD70-F0D6A5B7633B}" srcOrd="3" destOrd="0" presId="urn:microsoft.com/office/officeart/2005/8/layout/hProcess4"/>
    <dgm:cxn modelId="{8C4EB914-CB89-4341-8936-4808A754264C}" type="presParOf" srcId="{610C79E9-40F3-1C4C-8585-BDC775643F7E}" destId="{5D998CE7-59F1-5242-B5F7-8EC30A8963E8}" srcOrd="4" destOrd="0" presId="urn:microsoft.com/office/officeart/2005/8/layout/hProcess4"/>
    <dgm:cxn modelId="{9C5A24C8-9EC9-CB49-9492-C650B81C0623}" type="presParOf" srcId="{5D998CE7-59F1-5242-B5F7-8EC30A8963E8}" destId="{16EE1680-D24C-4942-AA00-B5C8381A39C4}" srcOrd="0" destOrd="0" presId="urn:microsoft.com/office/officeart/2005/8/layout/hProcess4"/>
    <dgm:cxn modelId="{04F51BC0-E76F-4849-8085-DDBDB1BA29EB}" type="presParOf" srcId="{5D998CE7-59F1-5242-B5F7-8EC30A8963E8}" destId="{24AD09F3-F8F6-DD4C-B4DA-D95A29A94C87}" srcOrd="1" destOrd="0" presId="urn:microsoft.com/office/officeart/2005/8/layout/hProcess4"/>
    <dgm:cxn modelId="{F9257525-B82E-0744-A578-8A55C6E8ACA8}" type="presParOf" srcId="{5D998CE7-59F1-5242-B5F7-8EC30A8963E8}" destId="{00E09406-0088-DD49-8DE5-CB81CA0497D1}" srcOrd="2" destOrd="0" presId="urn:microsoft.com/office/officeart/2005/8/layout/hProcess4"/>
    <dgm:cxn modelId="{D53CEE74-9CBD-9F49-BBC1-5A44187A9D77}" type="presParOf" srcId="{5D998CE7-59F1-5242-B5F7-8EC30A8963E8}" destId="{D018DEA1-76B0-4944-BDF8-09C03CE06ED8}" srcOrd="3" destOrd="0" presId="urn:microsoft.com/office/officeart/2005/8/layout/hProcess4"/>
    <dgm:cxn modelId="{B99A25D8-DDAC-434E-B5A2-FCB1F13C7A15}" type="presParOf" srcId="{5D998CE7-59F1-5242-B5F7-8EC30A8963E8}" destId="{D6AE26C2-E73A-734D-ADE9-44C217090332}" srcOrd="4" destOrd="0" presId="urn:microsoft.com/office/officeart/2005/8/layout/hProcess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7.xml><?xml version="1.0" encoding="utf-8"?>
<dgm:dataModel xmlns:dgm="http://schemas.openxmlformats.org/drawingml/2006/diagram" xmlns:a="http://schemas.openxmlformats.org/drawingml/2006/main">
  <dgm:ptLst>
    <dgm:pt modelId="{4EB67C33-3EE0-4746-9605-4EE38E3708EC}" type="doc">
      <dgm:prSet loTypeId="urn:microsoft.com/office/officeart/2009/3/layout/CircleRelationship" loCatId="" qsTypeId="urn:microsoft.com/office/officeart/2005/8/quickstyle/simple4" qsCatId="simple" csTypeId="urn:microsoft.com/office/officeart/2005/8/colors/accent4_2" csCatId="accent4" phldr="1"/>
      <dgm:spPr/>
      <dgm:t>
        <a:bodyPr/>
        <a:lstStyle/>
        <a:p>
          <a:endParaRPr lang="es-ES"/>
        </a:p>
      </dgm:t>
    </dgm:pt>
    <dgm:pt modelId="{3DE4D0F5-E794-6F41-B8AB-514B40CCBAD4}">
      <dgm:prSet phldrT="[Texto]" custT="1"/>
      <dgm:spPr/>
      <dgm:t>
        <a:bodyPr/>
        <a:lstStyle/>
        <a:p>
          <a:r>
            <a:rPr lang="es-ES" sz="2000" dirty="0" smtClean="0">
              <a:solidFill>
                <a:srgbClr val="262626"/>
              </a:solidFill>
            </a:rPr>
            <a:t>Los diferentes tipos de evaluación se pueden llevar a cabo a través de diversos métodos de compilación de datos.</a:t>
          </a:r>
          <a:endParaRPr lang="es-ES" sz="2000" dirty="0">
            <a:solidFill>
              <a:srgbClr val="262626"/>
            </a:solidFill>
          </a:endParaRPr>
        </a:p>
      </dgm:t>
    </dgm:pt>
    <dgm:pt modelId="{958D082C-3E12-1246-B9DE-A5758ED8583C}" type="parTrans" cxnId="{5528E540-A492-024A-8F2A-4C06D021AF36}">
      <dgm:prSet/>
      <dgm:spPr/>
      <dgm:t>
        <a:bodyPr/>
        <a:lstStyle/>
        <a:p>
          <a:endParaRPr lang="es-ES"/>
        </a:p>
      </dgm:t>
    </dgm:pt>
    <dgm:pt modelId="{BC24D743-D5B6-914B-8703-BE9F79140F0C}" type="sibTrans" cxnId="{5528E540-A492-024A-8F2A-4C06D021AF36}">
      <dgm:prSet/>
      <dgm:spPr/>
      <dgm:t>
        <a:bodyPr/>
        <a:lstStyle/>
        <a:p>
          <a:endParaRPr lang="es-ES"/>
        </a:p>
      </dgm:t>
    </dgm:pt>
    <dgm:pt modelId="{3987BE96-30D0-7242-A92B-9152A50A194F}">
      <dgm:prSet phldrT="[Texto]" custT="1"/>
      <dgm:spPr/>
      <dgm:t>
        <a:bodyPr/>
        <a:lstStyle/>
        <a:p>
          <a:r>
            <a:rPr lang="es-ES" sz="1800" dirty="0" smtClean="0">
              <a:solidFill>
                <a:srgbClr val="262626"/>
              </a:solidFill>
            </a:rPr>
            <a:t>Se puede utilizar un solo método</a:t>
          </a:r>
          <a:endParaRPr lang="es-ES" sz="1800" dirty="0">
            <a:solidFill>
              <a:srgbClr val="262626"/>
            </a:solidFill>
          </a:endParaRPr>
        </a:p>
      </dgm:t>
    </dgm:pt>
    <dgm:pt modelId="{B74D958A-F07E-A64F-A7BD-DADAB1992859}" type="parTrans" cxnId="{E08E5B1F-1E0C-3048-962C-0625A4165234}">
      <dgm:prSet/>
      <dgm:spPr/>
      <dgm:t>
        <a:bodyPr/>
        <a:lstStyle/>
        <a:p>
          <a:endParaRPr lang="es-ES"/>
        </a:p>
      </dgm:t>
    </dgm:pt>
    <dgm:pt modelId="{D30FFC7E-0DF3-FC45-91EE-6B714C42C2DC}" type="sibTrans" cxnId="{E08E5B1F-1E0C-3048-962C-0625A4165234}">
      <dgm:prSet/>
      <dgm:spPr/>
      <dgm:t>
        <a:bodyPr/>
        <a:lstStyle/>
        <a:p>
          <a:endParaRPr lang="es-ES"/>
        </a:p>
      </dgm:t>
    </dgm:pt>
    <dgm:pt modelId="{91A70F95-9843-A242-A7FF-9CCC71CB639B}">
      <dgm:prSet phldrT="[Texto]" custT="1"/>
      <dgm:spPr/>
      <dgm:t>
        <a:bodyPr/>
        <a:lstStyle/>
        <a:p>
          <a:r>
            <a:rPr lang="es-ES" sz="1800" dirty="0" smtClean="0">
              <a:solidFill>
                <a:schemeClr val="tx1"/>
              </a:solidFill>
            </a:rPr>
            <a:t>Se puede combinar varios métodos</a:t>
          </a:r>
          <a:endParaRPr lang="es-ES" sz="1800" dirty="0">
            <a:solidFill>
              <a:schemeClr val="tx1"/>
            </a:solidFill>
          </a:endParaRPr>
        </a:p>
      </dgm:t>
    </dgm:pt>
    <dgm:pt modelId="{810E725B-E28D-1F43-80BF-3053F1AC83B1}" type="parTrans" cxnId="{2428143E-4608-3B4E-857B-823502E783CF}">
      <dgm:prSet/>
      <dgm:spPr/>
      <dgm:t>
        <a:bodyPr/>
        <a:lstStyle/>
        <a:p>
          <a:endParaRPr lang="es-ES"/>
        </a:p>
      </dgm:t>
    </dgm:pt>
    <dgm:pt modelId="{6EF07729-E433-4048-95D1-8248F0D9A1AA}" type="sibTrans" cxnId="{2428143E-4608-3B4E-857B-823502E783CF}">
      <dgm:prSet/>
      <dgm:spPr/>
      <dgm:t>
        <a:bodyPr/>
        <a:lstStyle/>
        <a:p>
          <a:endParaRPr lang="es-ES"/>
        </a:p>
      </dgm:t>
    </dgm:pt>
    <dgm:pt modelId="{14606996-352D-2C45-84C1-9126078AEC9E}" type="pres">
      <dgm:prSet presAssocID="{4EB67C33-3EE0-4746-9605-4EE38E3708EC}" presName="Name0" presStyleCnt="0">
        <dgm:presLayoutVars>
          <dgm:chMax val="1"/>
          <dgm:chPref val="1"/>
        </dgm:presLayoutVars>
      </dgm:prSet>
      <dgm:spPr/>
      <dgm:t>
        <a:bodyPr/>
        <a:lstStyle/>
        <a:p>
          <a:endParaRPr lang="es-ES"/>
        </a:p>
      </dgm:t>
    </dgm:pt>
    <dgm:pt modelId="{A5EEA502-28BF-7742-BD76-5001A9902634}" type="pres">
      <dgm:prSet presAssocID="{3DE4D0F5-E794-6F41-B8AB-514B40CCBAD4}" presName="Parent" presStyleLbl="node0" presStyleIdx="0" presStyleCnt="1">
        <dgm:presLayoutVars>
          <dgm:chMax val="5"/>
          <dgm:chPref val="5"/>
        </dgm:presLayoutVars>
      </dgm:prSet>
      <dgm:spPr/>
      <dgm:t>
        <a:bodyPr/>
        <a:lstStyle/>
        <a:p>
          <a:endParaRPr lang="es-ES"/>
        </a:p>
      </dgm:t>
    </dgm:pt>
    <dgm:pt modelId="{14C49088-407A-BD45-AB34-D90D0FEABE19}" type="pres">
      <dgm:prSet presAssocID="{3DE4D0F5-E794-6F41-B8AB-514B40CCBAD4}" presName="Accent1" presStyleLbl="node1" presStyleIdx="0" presStyleCnt="13"/>
      <dgm:spPr/>
    </dgm:pt>
    <dgm:pt modelId="{F7BB4728-483D-6446-89B6-0A75D6345F10}" type="pres">
      <dgm:prSet presAssocID="{3DE4D0F5-E794-6F41-B8AB-514B40CCBAD4}" presName="Accent2" presStyleLbl="node1" presStyleIdx="1" presStyleCnt="13"/>
      <dgm:spPr/>
    </dgm:pt>
    <dgm:pt modelId="{E85F73FB-75E5-0E4F-B118-56699557087C}" type="pres">
      <dgm:prSet presAssocID="{3DE4D0F5-E794-6F41-B8AB-514B40CCBAD4}" presName="Accent3" presStyleLbl="node1" presStyleIdx="2" presStyleCnt="13"/>
      <dgm:spPr/>
    </dgm:pt>
    <dgm:pt modelId="{B8EF7EAD-9F46-3C43-884F-0B93259702D1}" type="pres">
      <dgm:prSet presAssocID="{3DE4D0F5-E794-6F41-B8AB-514B40CCBAD4}" presName="Accent4" presStyleLbl="node1" presStyleIdx="3" presStyleCnt="13"/>
      <dgm:spPr/>
    </dgm:pt>
    <dgm:pt modelId="{F616FF29-3814-4149-81B8-30A57D21A66E}" type="pres">
      <dgm:prSet presAssocID="{3DE4D0F5-E794-6F41-B8AB-514B40CCBAD4}" presName="Accent5" presStyleLbl="node1" presStyleIdx="4" presStyleCnt="13"/>
      <dgm:spPr/>
    </dgm:pt>
    <dgm:pt modelId="{AFB8088A-801F-C940-BF63-077BB46FBFFB}" type="pres">
      <dgm:prSet presAssocID="{3DE4D0F5-E794-6F41-B8AB-514B40CCBAD4}" presName="Accent6" presStyleLbl="node1" presStyleIdx="5" presStyleCnt="13"/>
      <dgm:spPr/>
    </dgm:pt>
    <dgm:pt modelId="{1910D0C0-9819-0745-84F6-E3EAEE123A03}" type="pres">
      <dgm:prSet presAssocID="{3987BE96-30D0-7242-A92B-9152A50A194F}" presName="Child1" presStyleLbl="node1" presStyleIdx="6" presStyleCnt="13" custScaleX="129384" custScaleY="107442" custLinFactNeighborX="-35305" custLinFactNeighborY="-21465">
        <dgm:presLayoutVars>
          <dgm:chMax val="0"/>
          <dgm:chPref val="0"/>
        </dgm:presLayoutVars>
      </dgm:prSet>
      <dgm:spPr/>
      <dgm:t>
        <a:bodyPr/>
        <a:lstStyle/>
        <a:p>
          <a:endParaRPr lang="es-ES"/>
        </a:p>
      </dgm:t>
    </dgm:pt>
    <dgm:pt modelId="{E367A84A-F32B-BC48-9E6C-5EC506F4E6A9}" type="pres">
      <dgm:prSet presAssocID="{3987BE96-30D0-7242-A92B-9152A50A194F}" presName="Accent7" presStyleCnt="0"/>
      <dgm:spPr/>
    </dgm:pt>
    <dgm:pt modelId="{4CF6571B-D3F8-3E40-B70E-41BE0850C6F4}" type="pres">
      <dgm:prSet presAssocID="{3987BE96-30D0-7242-A92B-9152A50A194F}" presName="AccentHold1" presStyleLbl="node1" presStyleIdx="7" presStyleCnt="13"/>
      <dgm:spPr/>
    </dgm:pt>
    <dgm:pt modelId="{0218AAAD-1829-9444-BEDF-A388A28F59D7}" type="pres">
      <dgm:prSet presAssocID="{3987BE96-30D0-7242-A92B-9152A50A194F}" presName="Accent8" presStyleCnt="0"/>
      <dgm:spPr/>
    </dgm:pt>
    <dgm:pt modelId="{20E487F5-CFAD-9741-BDFD-8E49F71D3BD7}" type="pres">
      <dgm:prSet presAssocID="{3987BE96-30D0-7242-A92B-9152A50A194F}" presName="AccentHold2" presStyleLbl="node1" presStyleIdx="8" presStyleCnt="13"/>
      <dgm:spPr/>
    </dgm:pt>
    <dgm:pt modelId="{8E2BC24F-E3D1-8946-A346-CE2632010C1C}" type="pres">
      <dgm:prSet presAssocID="{91A70F95-9843-A242-A7FF-9CCC71CB639B}" presName="Child2" presStyleLbl="node1" presStyleIdx="9" presStyleCnt="13" custScaleX="132741">
        <dgm:presLayoutVars>
          <dgm:chMax val="0"/>
          <dgm:chPref val="0"/>
        </dgm:presLayoutVars>
      </dgm:prSet>
      <dgm:spPr/>
      <dgm:t>
        <a:bodyPr/>
        <a:lstStyle/>
        <a:p>
          <a:endParaRPr lang="es-ES"/>
        </a:p>
      </dgm:t>
    </dgm:pt>
    <dgm:pt modelId="{4F70BF3F-DEE3-724C-A829-51342992819A}" type="pres">
      <dgm:prSet presAssocID="{91A70F95-9843-A242-A7FF-9CCC71CB639B}" presName="Accent9" presStyleCnt="0"/>
      <dgm:spPr/>
    </dgm:pt>
    <dgm:pt modelId="{A456F86D-8C95-B644-85B2-706146CCF847}" type="pres">
      <dgm:prSet presAssocID="{91A70F95-9843-A242-A7FF-9CCC71CB639B}" presName="AccentHold1" presStyleLbl="node1" presStyleIdx="10" presStyleCnt="13"/>
      <dgm:spPr/>
    </dgm:pt>
    <dgm:pt modelId="{564B06CA-D84D-6F41-B02A-55771B3CF6C2}" type="pres">
      <dgm:prSet presAssocID="{91A70F95-9843-A242-A7FF-9CCC71CB639B}" presName="Accent10" presStyleCnt="0"/>
      <dgm:spPr/>
    </dgm:pt>
    <dgm:pt modelId="{2BAACE55-6BE8-5443-98AB-5B2D33994E16}" type="pres">
      <dgm:prSet presAssocID="{91A70F95-9843-A242-A7FF-9CCC71CB639B}" presName="AccentHold2" presStyleLbl="node1" presStyleIdx="11" presStyleCnt="13"/>
      <dgm:spPr/>
    </dgm:pt>
    <dgm:pt modelId="{CBF60689-5171-7E4C-BB0C-C71A2D69B28E}" type="pres">
      <dgm:prSet presAssocID="{91A70F95-9843-A242-A7FF-9CCC71CB639B}" presName="Accent11" presStyleCnt="0"/>
      <dgm:spPr/>
    </dgm:pt>
    <dgm:pt modelId="{91A04D39-C4D1-2B44-80B6-AC14D4855F08}" type="pres">
      <dgm:prSet presAssocID="{91A70F95-9843-A242-A7FF-9CCC71CB639B}" presName="AccentHold3" presStyleLbl="node1" presStyleIdx="12" presStyleCnt="13"/>
      <dgm:spPr/>
    </dgm:pt>
  </dgm:ptLst>
  <dgm:cxnLst>
    <dgm:cxn modelId="{E08E5B1F-1E0C-3048-962C-0625A4165234}" srcId="{3DE4D0F5-E794-6F41-B8AB-514B40CCBAD4}" destId="{3987BE96-30D0-7242-A92B-9152A50A194F}" srcOrd="0" destOrd="0" parTransId="{B74D958A-F07E-A64F-A7BD-DADAB1992859}" sibTransId="{D30FFC7E-0DF3-FC45-91EE-6B714C42C2DC}"/>
    <dgm:cxn modelId="{AA00788E-5C03-694D-9803-1EA96DBA5C8F}" type="presOf" srcId="{3987BE96-30D0-7242-A92B-9152A50A194F}" destId="{1910D0C0-9819-0745-84F6-E3EAEE123A03}" srcOrd="0" destOrd="0" presId="urn:microsoft.com/office/officeart/2009/3/layout/CircleRelationship"/>
    <dgm:cxn modelId="{34288CD1-9874-5446-B1A3-7426AF9BD1B5}" type="presOf" srcId="{4EB67C33-3EE0-4746-9605-4EE38E3708EC}" destId="{14606996-352D-2C45-84C1-9126078AEC9E}" srcOrd="0" destOrd="0" presId="urn:microsoft.com/office/officeart/2009/3/layout/CircleRelationship"/>
    <dgm:cxn modelId="{3644EEE4-6A5C-054A-AC67-F81AAF8162B0}" type="presOf" srcId="{91A70F95-9843-A242-A7FF-9CCC71CB639B}" destId="{8E2BC24F-E3D1-8946-A346-CE2632010C1C}" srcOrd="0" destOrd="0" presId="urn:microsoft.com/office/officeart/2009/3/layout/CircleRelationship"/>
    <dgm:cxn modelId="{2428143E-4608-3B4E-857B-823502E783CF}" srcId="{3DE4D0F5-E794-6F41-B8AB-514B40CCBAD4}" destId="{91A70F95-9843-A242-A7FF-9CCC71CB639B}" srcOrd="1" destOrd="0" parTransId="{810E725B-E28D-1F43-80BF-3053F1AC83B1}" sibTransId="{6EF07729-E433-4048-95D1-8248F0D9A1AA}"/>
    <dgm:cxn modelId="{706475EE-449D-AE40-AF65-251E884528DC}" type="presOf" srcId="{3DE4D0F5-E794-6F41-B8AB-514B40CCBAD4}" destId="{A5EEA502-28BF-7742-BD76-5001A9902634}" srcOrd="0" destOrd="0" presId="urn:microsoft.com/office/officeart/2009/3/layout/CircleRelationship"/>
    <dgm:cxn modelId="{5528E540-A492-024A-8F2A-4C06D021AF36}" srcId="{4EB67C33-3EE0-4746-9605-4EE38E3708EC}" destId="{3DE4D0F5-E794-6F41-B8AB-514B40CCBAD4}" srcOrd="0" destOrd="0" parTransId="{958D082C-3E12-1246-B9DE-A5758ED8583C}" sibTransId="{BC24D743-D5B6-914B-8703-BE9F79140F0C}"/>
    <dgm:cxn modelId="{1230A1A2-EBF8-664E-99D8-997A6D22D75D}" type="presParOf" srcId="{14606996-352D-2C45-84C1-9126078AEC9E}" destId="{A5EEA502-28BF-7742-BD76-5001A9902634}" srcOrd="0" destOrd="0" presId="urn:microsoft.com/office/officeart/2009/3/layout/CircleRelationship"/>
    <dgm:cxn modelId="{2B2AEA2C-09EE-4A43-B5A2-AB1D7A51D2E2}" type="presParOf" srcId="{14606996-352D-2C45-84C1-9126078AEC9E}" destId="{14C49088-407A-BD45-AB34-D90D0FEABE19}" srcOrd="1" destOrd="0" presId="urn:microsoft.com/office/officeart/2009/3/layout/CircleRelationship"/>
    <dgm:cxn modelId="{7D8527EA-C366-8046-AC6D-ACE9CBE58083}" type="presParOf" srcId="{14606996-352D-2C45-84C1-9126078AEC9E}" destId="{F7BB4728-483D-6446-89B6-0A75D6345F10}" srcOrd="2" destOrd="0" presId="urn:microsoft.com/office/officeart/2009/3/layout/CircleRelationship"/>
    <dgm:cxn modelId="{46E78AD9-C61B-8A40-9C0B-00FE23DA3C77}" type="presParOf" srcId="{14606996-352D-2C45-84C1-9126078AEC9E}" destId="{E85F73FB-75E5-0E4F-B118-56699557087C}" srcOrd="3" destOrd="0" presId="urn:microsoft.com/office/officeart/2009/3/layout/CircleRelationship"/>
    <dgm:cxn modelId="{C47AFD21-CFA6-B149-A10A-6EE0AFB76F70}" type="presParOf" srcId="{14606996-352D-2C45-84C1-9126078AEC9E}" destId="{B8EF7EAD-9F46-3C43-884F-0B93259702D1}" srcOrd="4" destOrd="0" presId="urn:microsoft.com/office/officeart/2009/3/layout/CircleRelationship"/>
    <dgm:cxn modelId="{3C1E59E7-FAD1-6B49-B72D-247ECE62C1CF}" type="presParOf" srcId="{14606996-352D-2C45-84C1-9126078AEC9E}" destId="{F616FF29-3814-4149-81B8-30A57D21A66E}" srcOrd="5" destOrd="0" presId="urn:microsoft.com/office/officeart/2009/3/layout/CircleRelationship"/>
    <dgm:cxn modelId="{266AB389-11CE-FF46-AA6F-8C0B3D104EC0}" type="presParOf" srcId="{14606996-352D-2C45-84C1-9126078AEC9E}" destId="{AFB8088A-801F-C940-BF63-077BB46FBFFB}" srcOrd="6" destOrd="0" presId="urn:microsoft.com/office/officeart/2009/3/layout/CircleRelationship"/>
    <dgm:cxn modelId="{E90DE73A-6313-E442-A93A-3856AD7B2892}" type="presParOf" srcId="{14606996-352D-2C45-84C1-9126078AEC9E}" destId="{1910D0C0-9819-0745-84F6-E3EAEE123A03}" srcOrd="7" destOrd="0" presId="urn:microsoft.com/office/officeart/2009/3/layout/CircleRelationship"/>
    <dgm:cxn modelId="{39C88AD6-2DF0-6649-9FE2-DDE5B206B22F}" type="presParOf" srcId="{14606996-352D-2C45-84C1-9126078AEC9E}" destId="{E367A84A-F32B-BC48-9E6C-5EC506F4E6A9}" srcOrd="8" destOrd="0" presId="urn:microsoft.com/office/officeart/2009/3/layout/CircleRelationship"/>
    <dgm:cxn modelId="{47FAB882-9830-0E4C-8589-E9198E8730A6}" type="presParOf" srcId="{E367A84A-F32B-BC48-9E6C-5EC506F4E6A9}" destId="{4CF6571B-D3F8-3E40-B70E-41BE0850C6F4}" srcOrd="0" destOrd="0" presId="urn:microsoft.com/office/officeart/2009/3/layout/CircleRelationship"/>
    <dgm:cxn modelId="{682E57C6-8256-E349-83D2-456D1252A436}" type="presParOf" srcId="{14606996-352D-2C45-84C1-9126078AEC9E}" destId="{0218AAAD-1829-9444-BEDF-A388A28F59D7}" srcOrd="9" destOrd="0" presId="urn:microsoft.com/office/officeart/2009/3/layout/CircleRelationship"/>
    <dgm:cxn modelId="{6BC4C77F-4324-D54A-ACAF-1D1AEDCED32C}" type="presParOf" srcId="{0218AAAD-1829-9444-BEDF-A388A28F59D7}" destId="{20E487F5-CFAD-9741-BDFD-8E49F71D3BD7}" srcOrd="0" destOrd="0" presId="urn:microsoft.com/office/officeart/2009/3/layout/CircleRelationship"/>
    <dgm:cxn modelId="{E74B1D9D-FC87-5B4C-85C0-637CECEA6A44}" type="presParOf" srcId="{14606996-352D-2C45-84C1-9126078AEC9E}" destId="{8E2BC24F-E3D1-8946-A346-CE2632010C1C}" srcOrd="10" destOrd="0" presId="urn:microsoft.com/office/officeart/2009/3/layout/CircleRelationship"/>
    <dgm:cxn modelId="{A209F683-3BF3-3D4F-8862-8761DE2A4EB2}" type="presParOf" srcId="{14606996-352D-2C45-84C1-9126078AEC9E}" destId="{4F70BF3F-DEE3-724C-A829-51342992819A}" srcOrd="11" destOrd="0" presId="urn:microsoft.com/office/officeart/2009/3/layout/CircleRelationship"/>
    <dgm:cxn modelId="{FB08B1AD-1642-5440-BC77-51BDE18DE174}" type="presParOf" srcId="{4F70BF3F-DEE3-724C-A829-51342992819A}" destId="{A456F86D-8C95-B644-85B2-706146CCF847}" srcOrd="0" destOrd="0" presId="urn:microsoft.com/office/officeart/2009/3/layout/CircleRelationship"/>
    <dgm:cxn modelId="{33490DEC-1D00-EB4F-9DD4-1A2AB54F32EF}" type="presParOf" srcId="{14606996-352D-2C45-84C1-9126078AEC9E}" destId="{564B06CA-D84D-6F41-B02A-55771B3CF6C2}" srcOrd="12" destOrd="0" presId="urn:microsoft.com/office/officeart/2009/3/layout/CircleRelationship"/>
    <dgm:cxn modelId="{A07DEC81-5C7D-CE40-9B83-49FC167148B0}" type="presParOf" srcId="{564B06CA-D84D-6F41-B02A-55771B3CF6C2}" destId="{2BAACE55-6BE8-5443-98AB-5B2D33994E16}" srcOrd="0" destOrd="0" presId="urn:microsoft.com/office/officeart/2009/3/layout/CircleRelationship"/>
    <dgm:cxn modelId="{00C3EB5D-55C2-7E47-9930-57F2C8E97838}" type="presParOf" srcId="{14606996-352D-2C45-84C1-9126078AEC9E}" destId="{CBF60689-5171-7E4C-BB0C-C71A2D69B28E}" srcOrd="13" destOrd="0" presId="urn:microsoft.com/office/officeart/2009/3/layout/CircleRelationship"/>
    <dgm:cxn modelId="{D36ABE8D-11AC-4A46-8019-E00FE654CFFD}" type="presParOf" srcId="{CBF60689-5171-7E4C-BB0C-C71A2D69B28E}" destId="{91A04D39-C4D1-2B44-80B6-AC14D4855F08}" srcOrd="0" destOrd="0" presId="urn:microsoft.com/office/officeart/2009/3/layout/CircleRelationship"/>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8.xml><?xml version="1.0" encoding="utf-8"?>
<dgm:dataModel xmlns:dgm="http://schemas.openxmlformats.org/drawingml/2006/diagram" xmlns:a="http://schemas.openxmlformats.org/drawingml/2006/main">
  <dgm:ptLst>
    <dgm:pt modelId="{6386BBA8-C38E-AE44-9342-9FDC755290E4}" type="doc">
      <dgm:prSet loTypeId="urn:microsoft.com/office/officeart/2005/8/layout/list1" loCatId="" qsTypeId="urn:microsoft.com/office/officeart/2005/8/quickstyle/simple4" qsCatId="simple" csTypeId="urn:microsoft.com/office/officeart/2005/8/colors/accent4_2" csCatId="accent4" phldr="1"/>
      <dgm:spPr/>
      <dgm:t>
        <a:bodyPr/>
        <a:lstStyle/>
        <a:p>
          <a:endParaRPr lang="es-ES"/>
        </a:p>
      </dgm:t>
    </dgm:pt>
    <dgm:pt modelId="{00E9705F-8368-444A-91D2-5A885933706C}">
      <dgm:prSet custT="1"/>
      <dgm:spPr/>
      <dgm:t>
        <a:bodyPr/>
        <a:lstStyle/>
        <a:p>
          <a:pPr rtl="0"/>
          <a:r>
            <a:rPr lang="es-ES" sz="1600" dirty="0" smtClean="0">
              <a:solidFill>
                <a:srgbClr val="000000"/>
              </a:solidFill>
            </a:rPr>
            <a:t>Informe documental</a:t>
          </a:r>
          <a:endParaRPr lang="es-ES" sz="1600" dirty="0">
            <a:solidFill>
              <a:srgbClr val="000000"/>
            </a:solidFill>
          </a:endParaRPr>
        </a:p>
      </dgm:t>
    </dgm:pt>
    <dgm:pt modelId="{DE5B885D-E682-894C-B848-DB0CDD1D82B5}" type="parTrans" cxnId="{D6115AC7-76B7-E944-B2D9-2E17B0695D8F}">
      <dgm:prSet/>
      <dgm:spPr/>
      <dgm:t>
        <a:bodyPr/>
        <a:lstStyle/>
        <a:p>
          <a:endParaRPr lang="es-ES"/>
        </a:p>
      </dgm:t>
    </dgm:pt>
    <dgm:pt modelId="{618C02F8-CC31-CF49-A89C-154217DB0278}" type="sibTrans" cxnId="{D6115AC7-76B7-E944-B2D9-2E17B0695D8F}">
      <dgm:prSet/>
      <dgm:spPr/>
      <dgm:t>
        <a:bodyPr/>
        <a:lstStyle/>
        <a:p>
          <a:endParaRPr lang="es-ES"/>
        </a:p>
      </dgm:t>
    </dgm:pt>
    <dgm:pt modelId="{11C9AAAD-00B4-8C4D-A43D-AAFCFC7C2432}">
      <dgm:prSet custT="1"/>
      <dgm:spPr/>
      <dgm:t>
        <a:bodyPr/>
        <a:lstStyle/>
        <a:p>
          <a:pPr rtl="0"/>
          <a:r>
            <a:rPr lang="pt-BR" sz="1600" dirty="0" smtClean="0">
              <a:solidFill>
                <a:srgbClr val="000000"/>
              </a:solidFill>
            </a:rPr>
            <a:t>Sondeo formal</a:t>
          </a:r>
          <a:endParaRPr lang="pt-BR" sz="1600" dirty="0">
            <a:solidFill>
              <a:srgbClr val="000000"/>
            </a:solidFill>
          </a:endParaRPr>
        </a:p>
      </dgm:t>
    </dgm:pt>
    <dgm:pt modelId="{ADEB7101-6944-1F49-A802-867317E2144B}" type="parTrans" cxnId="{85E7BEC9-0A36-F747-93B1-2010CB81BC74}">
      <dgm:prSet/>
      <dgm:spPr/>
      <dgm:t>
        <a:bodyPr/>
        <a:lstStyle/>
        <a:p>
          <a:endParaRPr lang="es-ES"/>
        </a:p>
      </dgm:t>
    </dgm:pt>
    <dgm:pt modelId="{66472F1B-B0A7-CC4E-9213-FB73E4C13682}" type="sibTrans" cxnId="{85E7BEC9-0A36-F747-93B1-2010CB81BC74}">
      <dgm:prSet/>
      <dgm:spPr/>
      <dgm:t>
        <a:bodyPr/>
        <a:lstStyle/>
        <a:p>
          <a:endParaRPr lang="es-ES"/>
        </a:p>
      </dgm:t>
    </dgm:pt>
    <dgm:pt modelId="{5B198228-2B59-784C-B9E2-769B8C90B871}">
      <dgm:prSet custT="1"/>
      <dgm:spPr/>
      <dgm:t>
        <a:bodyPr/>
        <a:lstStyle/>
        <a:p>
          <a:pPr rtl="0"/>
          <a:r>
            <a:rPr lang="es-ES" sz="1600" dirty="0" smtClean="0">
              <a:solidFill>
                <a:srgbClr val="000000"/>
              </a:solidFill>
            </a:rPr>
            <a:t>Entrevistas</a:t>
          </a:r>
          <a:endParaRPr lang="es-ES" sz="1600" dirty="0">
            <a:solidFill>
              <a:srgbClr val="000000"/>
            </a:solidFill>
          </a:endParaRPr>
        </a:p>
      </dgm:t>
    </dgm:pt>
    <dgm:pt modelId="{01810852-DDD6-7B4C-8B33-CD52FB4463FD}" type="parTrans" cxnId="{0FFCCEBC-970F-6446-876D-6D28268323AC}">
      <dgm:prSet/>
      <dgm:spPr/>
      <dgm:t>
        <a:bodyPr/>
        <a:lstStyle/>
        <a:p>
          <a:endParaRPr lang="es-ES"/>
        </a:p>
      </dgm:t>
    </dgm:pt>
    <dgm:pt modelId="{3CC44607-F538-F74C-87C9-F027648A7C6D}" type="sibTrans" cxnId="{0FFCCEBC-970F-6446-876D-6D28268323AC}">
      <dgm:prSet/>
      <dgm:spPr/>
      <dgm:t>
        <a:bodyPr/>
        <a:lstStyle/>
        <a:p>
          <a:endParaRPr lang="es-ES"/>
        </a:p>
      </dgm:t>
    </dgm:pt>
    <dgm:pt modelId="{CE8D3BE4-3BC1-BF4A-8AED-876A0D6E348E}">
      <dgm:prSet custT="1"/>
      <dgm:spPr/>
      <dgm:t>
        <a:bodyPr/>
        <a:lstStyle/>
        <a:p>
          <a:pPr rtl="0"/>
          <a:r>
            <a:rPr lang="is-IS" sz="1600" dirty="0" smtClean="0">
              <a:solidFill>
                <a:srgbClr val="000000"/>
              </a:solidFill>
            </a:rPr>
            <a:t>Grupos de discución y otras formas de consulta</a:t>
          </a:r>
          <a:endParaRPr lang="is-IS" sz="1600" dirty="0">
            <a:solidFill>
              <a:srgbClr val="000000"/>
            </a:solidFill>
          </a:endParaRPr>
        </a:p>
      </dgm:t>
    </dgm:pt>
    <dgm:pt modelId="{C71F44E5-C729-FC48-B90C-645F933AAD4C}" type="parTrans" cxnId="{053242A9-CBB5-9044-81B3-07AB34CA45DD}">
      <dgm:prSet/>
      <dgm:spPr/>
      <dgm:t>
        <a:bodyPr/>
        <a:lstStyle/>
        <a:p>
          <a:endParaRPr lang="es-ES"/>
        </a:p>
      </dgm:t>
    </dgm:pt>
    <dgm:pt modelId="{BCE7A80A-6295-164F-93E8-138DB378B7F9}" type="sibTrans" cxnId="{053242A9-CBB5-9044-81B3-07AB34CA45DD}">
      <dgm:prSet/>
      <dgm:spPr/>
      <dgm:t>
        <a:bodyPr/>
        <a:lstStyle/>
        <a:p>
          <a:endParaRPr lang="es-ES"/>
        </a:p>
      </dgm:t>
    </dgm:pt>
    <dgm:pt modelId="{481D052F-7A26-174C-B74E-8283293EFA30}">
      <dgm:prSet custT="1"/>
      <dgm:spPr/>
      <dgm:t>
        <a:bodyPr/>
        <a:lstStyle/>
        <a:p>
          <a:pPr rtl="0"/>
          <a:r>
            <a:rPr lang="es-ES" sz="1600" dirty="0" smtClean="0">
              <a:solidFill>
                <a:srgbClr val="000000"/>
              </a:solidFill>
            </a:rPr>
            <a:t>Monografías </a:t>
          </a:r>
          <a:endParaRPr lang="es-ES" sz="1600" dirty="0">
            <a:solidFill>
              <a:srgbClr val="000000"/>
            </a:solidFill>
          </a:endParaRPr>
        </a:p>
      </dgm:t>
    </dgm:pt>
    <dgm:pt modelId="{B6298A0E-82F9-5B4C-80D7-77EAA78C8E6F}" type="parTrans" cxnId="{621C8C08-FCD0-0B4E-9E16-87B5886145D1}">
      <dgm:prSet/>
      <dgm:spPr/>
      <dgm:t>
        <a:bodyPr/>
        <a:lstStyle/>
        <a:p>
          <a:endParaRPr lang="es-ES"/>
        </a:p>
      </dgm:t>
    </dgm:pt>
    <dgm:pt modelId="{7082857D-5E14-2F48-8685-69EC6BE9443A}" type="sibTrans" cxnId="{621C8C08-FCD0-0B4E-9E16-87B5886145D1}">
      <dgm:prSet/>
      <dgm:spPr/>
      <dgm:t>
        <a:bodyPr/>
        <a:lstStyle/>
        <a:p>
          <a:endParaRPr lang="es-ES"/>
        </a:p>
      </dgm:t>
    </dgm:pt>
    <dgm:pt modelId="{9C4FDB44-07AC-C945-A5CD-0147ECB5C0C6}">
      <dgm:prSet custT="1"/>
      <dgm:spPr/>
      <dgm:t>
        <a:bodyPr/>
        <a:lstStyle/>
        <a:p>
          <a:pPr rtl="0"/>
          <a:r>
            <a:rPr lang="is-IS" sz="1600" dirty="0" smtClean="0">
              <a:solidFill>
                <a:srgbClr val="000000"/>
              </a:solidFill>
            </a:rPr>
            <a:t>Observación de participantes</a:t>
          </a:r>
          <a:endParaRPr lang="is-IS" sz="1600" dirty="0">
            <a:solidFill>
              <a:srgbClr val="000000"/>
            </a:solidFill>
          </a:endParaRPr>
        </a:p>
      </dgm:t>
    </dgm:pt>
    <dgm:pt modelId="{35040CE3-CC6C-6F43-9B7C-590C39E7194C}" type="parTrans" cxnId="{09861459-AC76-124F-8F37-6CB66ADD390F}">
      <dgm:prSet/>
      <dgm:spPr/>
      <dgm:t>
        <a:bodyPr/>
        <a:lstStyle/>
        <a:p>
          <a:endParaRPr lang="es-ES"/>
        </a:p>
      </dgm:t>
    </dgm:pt>
    <dgm:pt modelId="{459788A8-A6F8-FB48-BB03-FDDCD921CBF7}" type="sibTrans" cxnId="{09861459-AC76-124F-8F37-6CB66ADD390F}">
      <dgm:prSet/>
      <dgm:spPr/>
      <dgm:t>
        <a:bodyPr/>
        <a:lstStyle/>
        <a:p>
          <a:endParaRPr lang="es-ES"/>
        </a:p>
      </dgm:t>
    </dgm:pt>
    <dgm:pt modelId="{072D7052-DF35-0241-9D61-124ECDC79264}">
      <dgm:prSet custT="1"/>
      <dgm:spPr/>
      <dgm:t>
        <a:bodyPr/>
        <a:lstStyle/>
        <a:p>
          <a:pPr rtl="0"/>
          <a:r>
            <a:rPr lang="es-ES" sz="1600" dirty="0" smtClean="0">
              <a:solidFill>
                <a:srgbClr val="000000"/>
              </a:solidFill>
            </a:rPr>
            <a:t>Métodos participativos</a:t>
          </a:r>
          <a:endParaRPr lang="es-ES" sz="1600" dirty="0">
            <a:solidFill>
              <a:srgbClr val="000000"/>
            </a:solidFill>
          </a:endParaRPr>
        </a:p>
      </dgm:t>
    </dgm:pt>
    <dgm:pt modelId="{15BBE8A3-461B-F441-B284-B3F56C05AA98}" type="parTrans" cxnId="{68701298-9618-CE43-B3C4-31895A40141F}">
      <dgm:prSet/>
      <dgm:spPr/>
      <dgm:t>
        <a:bodyPr/>
        <a:lstStyle/>
        <a:p>
          <a:endParaRPr lang="es-ES"/>
        </a:p>
      </dgm:t>
    </dgm:pt>
    <dgm:pt modelId="{A535C074-9A6E-8D47-99D9-3F1CCF4EFFD2}" type="sibTrans" cxnId="{68701298-9618-CE43-B3C4-31895A40141F}">
      <dgm:prSet/>
      <dgm:spPr/>
      <dgm:t>
        <a:bodyPr/>
        <a:lstStyle/>
        <a:p>
          <a:endParaRPr lang="es-ES"/>
        </a:p>
      </dgm:t>
    </dgm:pt>
    <dgm:pt modelId="{B37B4788-96B8-524D-A622-1B50B1EE440C}" type="pres">
      <dgm:prSet presAssocID="{6386BBA8-C38E-AE44-9342-9FDC755290E4}" presName="linear" presStyleCnt="0">
        <dgm:presLayoutVars>
          <dgm:dir/>
          <dgm:animLvl val="lvl"/>
          <dgm:resizeHandles val="exact"/>
        </dgm:presLayoutVars>
      </dgm:prSet>
      <dgm:spPr/>
      <dgm:t>
        <a:bodyPr/>
        <a:lstStyle/>
        <a:p>
          <a:endParaRPr lang="es-ES"/>
        </a:p>
      </dgm:t>
    </dgm:pt>
    <dgm:pt modelId="{EC8B5AE7-049D-384D-A4FA-6C109E63AB9F}" type="pres">
      <dgm:prSet presAssocID="{00E9705F-8368-444A-91D2-5A885933706C}" presName="parentLin" presStyleCnt="0"/>
      <dgm:spPr/>
    </dgm:pt>
    <dgm:pt modelId="{B7FC2ECE-C1E4-DD45-821F-22F9E3E47099}" type="pres">
      <dgm:prSet presAssocID="{00E9705F-8368-444A-91D2-5A885933706C}" presName="parentLeftMargin" presStyleLbl="node1" presStyleIdx="0" presStyleCnt="7"/>
      <dgm:spPr/>
      <dgm:t>
        <a:bodyPr/>
        <a:lstStyle/>
        <a:p>
          <a:endParaRPr lang="es-ES"/>
        </a:p>
      </dgm:t>
    </dgm:pt>
    <dgm:pt modelId="{796A8A68-95A3-FC4A-B7C4-086183B5D322}" type="pres">
      <dgm:prSet presAssocID="{00E9705F-8368-444A-91D2-5A885933706C}" presName="parentText" presStyleLbl="node1" presStyleIdx="0" presStyleCnt="7" custLinFactNeighborX="2668" custLinFactNeighborY="8137">
        <dgm:presLayoutVars>
          <dgm:chMax val="0"/>
          <dgm:bulletEnabled val="1"/>
        </dgm:presLayoutVars>
      </dgm:prSet>
      <dgm:spPr/>
      <dgm:t>
        <a:bodyPr/>
        <a:lstStyle/>
        <a:p>
          <a:endParaRPr lang="es-ES"/>
        </a:p>
      </dgm:t>
    </dgm:pt>
    <dgm:pt modelId="{518E27F6-129D-A24B-8E0F-F270E9FA5718}" type="pres">
      <dgm:prSet presAssocID="{00E9705F-8368-444A-91D2-5A885933706C}" presName="negativeSpace" presStyleCnt="0"/>
      <dgm:spPr/>
    </dgm:pt>
    <dgm:pt modelId="{4602FB3E-1F70-4841-A52C-8C4AB42C5AF9}" type="pres">
      <dgm:prSet presAssocID="{00E9705F-8368-444A-91D2-5A885933706C}" presName="childText" presStyleLbl="conFgAcc1" presStyleIdx="0" presStyleCnt="7">
        <dgm:presLayoutVars>
          <dgm:bulletEnabled val="1"/>
        </dgm:presLayoutVars>
      </dgm:prSet>
      <dgm:spPr/>
    </dgm:pt>
    <dgm:pt modelId="{963E5666-EBF0-6545-AB9D-E34971C22406}" type="pres">
      <dgm:prSet presAssocID="{618C02F8-CC31-CF49-A89C-154217DB0278}" presName="spaceBetweenRectangles" presStyleCnt="0"/>
      <dgm:spPr/>
    </dgm:pt>
    <dgm:pt modelId="{678A08CD-884C-4E4C-9EDE-03160C18DB63}" type="pres">
      <dgm:prSet presAssocID="{11C9AAAD-00B4-8C4D-A43D-AAFCFC7C2432}" presName="parentLin" presStyleCnt="0"/>
      <dgm:spPr/>
    </dgm:pt>
    <dgm:pt modelId="{D7A3717A-2B4C-F24B-BAE3-CB691F5FE1B2}" type="pres">
      <dgm:prSet presAssocID="{11C9AAAD-00B4-8C4D-A43D-AAFCFC7C2432}" presName="parentLeftMargin" presStyleLbl="node1" presStyleIdx="0" presStyleCnt="7"/>
      <dgm:spPr/>
      <dgm:t>
        <a:bodyPr/>
        <a:lstStyle/>
        <a:p>
          <a:endParaRPr lang="es-ES"/>
        </a:p>
      </dgm:t>
    </dgm:pt>
    <dgm:pt modelId="{1D1E3F1B-6639-5A43-A7D0-9E834C9E70BF}" type="pres">
      <dgm:prSet presAssocID="{11C9AAAD-00B4-8C4D-A43D-AAFCFC7C2432}" presName="parentText" presStyleLbl="node1" presStyleIdx="1" presStyleCnt="7" custLinFactNeighborX="2668" custLinFactNeighborY="8137">
        <dgm:presLayoutVars>
          <dgm:chMax val="0"/>
          <dgm:bulletEnabled val="1"/>
        </dgm:presLayoutVars>
      </dgm:prSet>
      <dgm:spPr/>
      <dgm:t>
        <a:bodyPr/>
        <a:lstStyle/>
        <a:p>
          <a:endParaRPr lang="es-ES"/>
        </a:p>
      </dgm:t>
    </dgm:pt>
    <dgm:pt modelId="{DCB63117-1E0B-384E-B66B-042B301EA8FB}" type="pres">
      <dgm:prSet presAssocID="{11C9AAAD-00B4-8C4D-A43D-AAFCFC7C2432}" presName="negativeSpace" presStyleCnt="0"/>
      <dgm:spPr/>
    </dgm:pt>
    <dgm:pt modelId="{2D1EBBCD-F7F0-0E46-9D5B-710D15676BA6}" type="pres">
      <dgm:prSet presAssocID="{11C9AAAD-00B4-8C4D-A43D-AAFCFC7C2432}" presName="childText" presStyleLbl="conFgAcc1" presStyleIdx="1" presStyleCnt="7">
        <dgm:presLayoutVars>
          <dgm:bulletEnabled val="1"/>
        </dgm:presLayoutVars>
      </dgm:prSet>
      <dgm:spPr/>
    </dgm:pt>
    <dgm:pt modelId="{B6EB2012-8AE6-9F4B-B974-B770D51D2BE7}" type="pres">
      <dgm:prSet presAssocID="{66472F1B-B0A7-CC4E-9213-FB73E4C13682}" presName="spaceBetweenRectangles" presStyleCnt="0"/>
      <dgm:spPr/>
    </dgm:pt>
    <dgm:pt modelId="{8BDB0EC7-8D32-9348-9F32-A285B622E62C}" type="pres">
      <dgm:prSet presAssocID="{5B198228-2B59-784C-B9E2-769B8C90B871}" presName="parentLin" presStyleCnt="0"/>
      <dgm:spPr/>
    </dgm:pt>
    <dgm:pt modelId="{053A6C0B-FBD1-654C-870C-45090950F1C5}" type="pres">
      <dgm:prSet presAssocID="{5B198228-2B59-784C-B9E2-769B8C90B871}" presName="parentLeftMargin" presStyleLbl="node1" presStyleIdx="1" presStyleCnt="7"/>
      <dgm:spPr/>
      <dgm:t>
        <a:bodyPr/>
        <a:lstStyle/>
        <a:p>
          <a:endParaRPr lang="es-ES"/>
        </a:p>
      </dgm:t>
    </dgm:pt>
    <dgm:pt modelId="{786B3B03-D114-C940-AC68-2E65A8774C76}" type="pres">
      <dgm:prSet presAssocID="{5B198228-2B59-784C-B9E2-769B8C90B871}" presName="parentText" presStyleLbl="node1" presStyleIdx="2" presStyleCnt="7" custLinFactNeighborX="2668" custLinFactNeighborY="8137">
        <dgm:presLayoutVars>
          <dgm:chMax val="0"/>
          <dgm:bulletEnabled val="1"/>
        </dgm:presLayoutVars>
      </dgm:prSet>
      <dgm:spPr/>
      <dgm:t>
        <a:bodyPr/>
        <a:lstStyle/>
        <a:p>
          <a:endParaRPr lang="es-ES"/>
        </a:p>
      </dgm:t>
    </dgm:pt>
    <dgm:pt modelId="{35048D3B-7248-D046-A675-2FBD2A87F8B4}" type="pres">
      <dgm:prSet presAssocID="{5B198228-2B59-784C-B9E2-769B8C90B871}" presName="negativeSpace" presStyleCnt="0"/>
      <dgm:spPr/>
    </dgm:pt>
    <dgm:pt modelId="{14DA4845-AC2E-B14E-BC8B-6A6660763AF6}" type="pres">
      <dgm:prSet presAssocID="{5B198228-2B59-784C-B9E2-769B8C90B871}" presName="childText" presStyleLbl="conFgAcc1" presStyleIdx="2" presStyleCnt="7">
        <dgm:presLayoutVars>
          <dgm:bulletEnabled val="1"/>
        </dgm:presLayoutVars>
      </dgm:prSet>
      <dgm:spPr/>
    </dgm:pt>
    <dgm:pt modelId="{DDCE546D-8028-E14F-893E-DE7E215F31E0}" type="pres">
      <dgm:prSet presAssocID="{3CC44607-F538-F74C-87C9-F027648A7C6D}" presName="spaceBetweenRectangles" presStyleCnt="0"/>
      <dgm:spPr/>
    </dgm:pt>
    <dgm:pt modelId="{4F416486-4922-AC4D-A569-E5CEA7B4FAEE}" type="pres">
      <dgm:prSet presAssocID="{CE8D3BE4-3BC1-BF4A-8AED-876A0D6E348E}" presName="parentLin" presStyleCnt="0"/>
      <dgm:spPr/>
    </dgm:pt>
    <dgm:pt modelId="{F8F17645-5F02-C040-98D2-7390606B718D}" type="pres">
      <dgm:prSet presAssocID="{CE8D3BE4-3BC1-BF4A-8AED-876A0D6E348E}" presName="parentLeftMargin" presStyleLbl="node1" presStyleIdx="2" presStyleCnt="7"/>
      <dgm:spPr/>
      <dgm:t>
        <a:bodyPr/>
        <a:lstStyle/>
        <a:p>
          <a:endParaRPr lang="es-ES"/>
        </a:p>
      </dgm:t>
    </dgm:pt>
    <dgm:pt modelId="{BB66901F-95A6-504B-BFFE-18D54D42E190}" type="pres">
      <dgm:prSet presAssocID="{CE8D3BE4-3BC1-BF4A-8AED-876A0D6E348E}" presName="parentText" presStyleLbl="node1" presStyleIdx="3" presStyleCnt="7" custLinFactNeighborX="2668" custLinFactNeighborY="8137">
        <dgm:presLayoutVars>
          <dgm:chMax val="0"/>
          <dgm:bulletEnabled val="1"/>
        </dgm:presLayoutVars>
      </dgm:prSet>
      <dgm:spPr/>
      <dgm:t>
        <a:bodyPr/>
        <a:lstStyle/>
        <a:p>
          <a:endParaRPr lang="es-ES"/>
        </a:p>
      </dgm:t>
    </dgm:pt>
    <dgm:pt modelId="{6B5E1C76-C605-B34C-A6A3-7A17F46929E5}" type="pres">
      <dgm:prSet presAssocID="{CE8D3BE4-3BC1-BF4A-8AED-876A0D6E348E}" presName="negativeSpace" presStyleCnt="0"/>
      <dgm:spPr/>
    </dgm:pt>
    <dgm:pt modelId="{213508F3-E462-464E-8F00-FFF8B81C98FF}" type="pres">
      <dgm:prSet presAssocID="{CE8D3BE4-3BC1-BF4A-8AED-876A0D6E348E}" presName="childText" presStyleLbl="conFgAcc1" presStyleIdx="3" presStyleCnt="7">
        <dgm:presLayoutVars>
          <dgm:bulletEnabled val="1"/>
        </dgm:presLayoutVars>
      </dgm:prSet>
      <dgm:spPr/>
    </dgm:pt>
    <dgm:pt modelId="{CD32FFE3-1816-D24B-9406-C487177B9110}" type="pres">
      <dgm:prSet presAssocID="{BCE7A80A-6295-164F-93E8-138DB378B7F9}" presName="spaceBetweenRectangles" presStyleCnt="0"/>
      <dgm:spPr/>
    </dgm:pt>
    <dgm:pt modelId="{35D7D185-2754-ED40-8B48-63F26831C6E4}" type="pres">
      <dgm:prSet presAssocID="{481D052F-7A26-174C-B74E-8283293EFA30}" presName="parentLin" presStyleCnt="0"/>
      <dgm:spPr/>
    </dgm:pt>
    <dgm:pt modelId="{40E276DD-06D9-F34F-BBAB-42EE613B9AFB}" type="pres">
      <dgm:prSet presAssocID="{481D052F-7A26-174C-B74E-8283293EFA30}" presName="parentLeftMargin" presStyleLbl="node1" presStyleIdx="3" presStyleCnt="7"/>
      <dgm:spPr/>
      <dgm:t>
        <a:bodyPr/>
        <a:lstStyle/>
        <a:p>
          <a:endParaRPr lang="es-ES"/>
        </a:p>
      </dgm:t>
    </dgm:pt>
    <dgm:pt modelId="{8A4E53DE-E86A-B947-945A-02E756CD1C5B}" type="pres">
      <dgm:prSet presAssocID="{481D052F-7A26-174C-B74E-8283293EFA30}" presName="parentText" presStyleLbl="node1" presStyleIdx="4" presStyleCnt="7" custLinFactNeighborX="2668" custLinFactNeighborY="8137">
        <dgm:presLayoutVars>
          <dgm:chMax val="0"/>
          <dgm:bulletEnabled val="1"/>
        </dgm:presLayoutVars>
      </dgm:prSet>
      <dgm:spPr/>
      <dgm:t>
        <a:bodyPr/>
        <a:lstStyle/>
        <a:p>
          <a:endParaRPr lang="es-ES"/>
        </a:p>
      </dgm:t>
    </dgm:pt>
    <dgm:pt modelId="{2247645E-D8E9-0840-B3B1-EA9EB2146435}" type="pres">
      <dgm:prSet presAssocID="{481D052F-7A26-174C-B74E-8283293EFA30}" presName="negativeSpace" presStyleCnt="0"/>
      <dgm:spPr/>
    </dgm:pt>
    <dgm:pt modelId="{67A74271-8C40-3444-B73B-BBC130EB5BF3}" type="pres">
      <dgm:prSet presAssocID="{481D052F-7A26-174C-B74E-8283293EFA30}" presName="childText" presStyleLbl="conFgAcc1" presStyleIdx="4" presStyleCnt="7">
        <dgm:presLayoutVars>
          <dgm:bulletEnabled val="1"/>
        </dgm:presLayoutVars>
      </dgm:prSet>
      <dgm:spPr/>
    </dgm:pt>
    <dgm:pt modelId="{0A8F42F6-4F1A-AC42-BDFC-F991F58C8949}" type="pres">
      <dgm:prSet presAssocID="{7082857D-5E14-2F48-8685-69EC6BE9443A}" presName="spaceBetweenRectangles" presStyleCnt="0"/>
      <dgm:spPr/>
    </dgm:pt>
    <dgm:pt modelId="{8BB5898F-4A81-C643-9042-9F851579D797}" type="pres">
      <dgm:prSet presAssocID="{9C4FDB44-07AC-C945-A5CD-0147ECB5C0C6}" presName="parentLin" presStyleCnt="0"/>
      <dgm:spPr/>
    </dgm:pt>
    <dgm:pt modelId="{F806107B-23B9-1340-A314-4FD569A8B102}" type="pres">
      <dgm:prSet presAssocID="{9C4FDB44-07AC-C945-A5CD-0147ECB5C0C6}" presName="parentLeftMargin" presStyleLbl="node1" presStyleIdx="4" presStyleCnt="7"/>
      <dgm:spPr/>
      <dgm:t>
        <a:bodyPr/>
        <a:lstStyle/>
        <a:p>
          <a:endParaRPr lang="es-ES"/>
        </a:p>
      </dgm:t>
    </dgm:pt>
    <dgm:pt modelId="{EC906763-E83F-E64F-81A6-0010301D2272}" type="pres">
      <dgm:prSet presAssocID="{9C4FDB44-07AC-C945-A5CD-0147ECB5C0C6}" presName="parentText" presStyleLbl="node1" presStyleIdx="5" presStyleCnt="7" custLinFactNeighborX="2668" custLinFactNeighborY="8137">
        <dgm:presLayoutVars>
          <dgm:chMax val="0"/>
          <dgm:bulletEnabled val="1"/>
        </dgm:presLayoutVars>
      </dgm:prSet>
      <dgm:spPr/>
      <dgm:t>
        <a:bodyPr/>
        <a:lstStyle/>
        <a:p>
          <a:endParaRPr lang="es-ES"/>
        </a:p>
      </dgm:t>
    </dgm:pt>
    <dgm:pt modelId="{0623839E-FA61-8F4C-A4CD-92A6BCE83443}" type="pres">
      <dgm:prSet presAssocID="{9C4FDB44-07AC-C945-A5CD-0147ECB5C0C6}" presName="negativeSpace" presStyleCnt="0"/>
      <dgm:spPr/>
    </dgm:pt>
    <dgm:pt modelId="{07D77442-CC6E-AD49-87AE-7384AF70DAEB}" type="pres">
      <dgm:prSet presAssocID="{9C4FDB44-07AC-C945-A5CD-0147ECB5C0C6}" presName="childText" presStyleLbl="conFgAcc1" presStyleIdx="5" presStyleCnt="7">
        <dgm:presLayoutVars>
          <dgm:bulletEnabled val="1"/>
        </dgm:presLayoutVars>
      </dgm:prSet>
      <dgm:spPr/>
    </dgm:pt>
    <dgm:pt modelId="{F58C19CF-49C9-2043-AFA2-80FBE8FEED00}" type="pres">
      <dgm:prSet presAssocID="{459788A8-A6F8-FB48-BB03-FDDCD921CBF7}" presName="spaceBetweenRectangles" presStyleCnt="0"/>
      <dgm:spPr/>
    </dgm:pt>
    <dgm:pt modelId="{80EB465F-C1E3-0141-92E6-0BA7BDBEAA30}" type="pres">
      <dgm:prSet presAssocID="{072D7052-DF35-0241-9D61-124ECDC79264}" presName="parentLin" presStyleCnt="0"/>
      <dgm:spPr/>
    </dgm:pt>
    <dgm:pt modelId="{CEF9E986-A1A7-E244-B1C4-FDC5A903D717}" type="pres">
      <dgm:prSet presAssocID="{072D7052-DF35-0241-9D61-124ECDC79264}" presName="parentLeftMargin" presStyleLbl="node1" presStyleIdx="5" presStyleCnt="7"/>
      <dgm:spPr/>
      <dgm:t>
        <a:bodyPr/>
        <a:lstStyle/>
        <a:p>
          <a:endParaRPr lang="es-ES"/>
        </a:p>
      </dgm:t>
    </dgm:pt>
    <dgm:pt modelId="{E3255AC7-57C5-3B45-818B-637F53A1398C}" type="pres">
      <dgm:prSet presAssocID="{072D7052-DF35-0241-9D61-124ECDC79264}" presName="parentText" presStyleLbl="node1" presStyleIdx="6" presStyleCnt="7" custLinFactNeighborX="2668" custLinFactNeighborY="8137">
        <dgm:presLayoutVars>
          <dgm:chMax val="0"/>
          <dgm:bulletEnabled val="1"/>
        </dgm:presLayoutVars>
      </dgm:prSet>
      <dgm:spPr/>
      <dgm:t>
        <a:bodyPr/>
        <a:lstStyle/>
        <a:p>
          <a:endParaRPr lang="es-ES"/>
        </a:p>
      </dgm:t>
    </dgm:pt>
    <dgm:pt modelId="{B94532CA-A0BC-A541-AEF4-65F442203366}" type="pres">
      <dgm:prSet presAssocID="{072D7052-DF35-0241-9D61-124ECDC79264}" presName="negativeSpace" presStyleCnt="0"/>
      <dgm:spPr/>
    </dgm:pt>
    <dgm:pt modelId="{55A0B2A9-12DA-6940-9494-59BE92894F2E}" type="pres">
      <dgm:prSet presAssocID="{072D7052-DF35-0241-9D61-124ECDC79264}" presName="childText" presStyleLbl="conFgAcc1" presStyleIdx="6" presStyleCnt="7">
        <dgm:presLayoutVars>
          <dgm:bulletEnabled val="1"/>
        </dgm:presLayoutVars>
      </dgm:prSet>
      <dgm:spPr/>
    </dgm:pt>
  </dgm:ptLst>
  <dgm:cxnLst>
    <dgm:cxn modelId="{F03B88E1-51BE-BD46-86F8-3A9D21EBB988}" type="presOf" srcId="{5B198228-2B59-784C-B9E2-769B8C90B871}" destId="{786B3B03-D114-C940-AC68-2E65A8774C76}" srcOrd="1" destOrd="0" presId="urn:microsoft.com/office/officeart/2005/8/layout/list1"/>
    <dgm:cxn modelId="{621C8C08-FCD0-0B4E-9E16-87B5886145D1}" srcId="{6386BBA8-C38E-AE44-9342-9FDC755290E4}" destId="{481D052F-7A26-174C-B74E-8283293EFA30}" srcOrd="4" destOrd="0" parTransId="{B6298A0E-82F9-5B4C-80D7-77EAA78C8E6F}" sibTransId="{7082857D-5E14-2F48-8685-69EC6BE9443A}"/>
    <dgm:cxn modelId="{292FED99-E974-5343-8E30-DA89BF424392}" type="presOf" srcId="{CE8D3BE4-3BC1-BF4A-8AED-876A0D6E348E}" destId="{F8F17645-5F02-C040-98D2-7390606B718D}" srcOrd="0" destOrd="0" presId="urn:microsoft.com/office/officeart/2005/8/layout/list1"/>
    <dgm:cxn modelId="{EE3B253E-4CCE-9047-8E5D-3A85F3022147}" type="presOf" srcId="{00E9705F-8368-444A-91D2-5A885933706C}" destId="{796A8A68-95A3-FC4A-B7C4-086183B5D322}" srcOrd="1" destOrd="0" presId="urn:microsoft.com/office/officeart/2005/8/layout/list1"/>
    <dgm:cxn modelId="{EBD8C465-4501-8549-B4DD-40309049DCCE}" type="presOf" srcId="{481D052F-7A26-174C-B74E-8283293EFA30}" destId="{8A4E53DE-E86A-B947-945A-02E756CD1C5B}" srcOrd="1" destOrd="0" presId="urn:microsoft.com/office/officeart/2005/8/layout/list1"/>
    <dgm:cxn modelId="{0FFCCEBC-970F-6446-876D-6D28268323AC}" srcId="{6386BBA8-C38E-AE44-9342-9FDC755290E4}" destId="{5B198228-2B59-784C-B9E2-769B8C90B871}" srcOrd="2" destOrd="0" parTransId="{01810852-DDD6-7B4C-8B33-CD52FB4463FD}" sibTransId="{3CC44607-F538-F74C-87C9-F027648A7C6D}"/>
    <dgm:cxn modelId="{85E7BEC9-0A36-F747-93B1-2010CB81BC74}" srcId="{6386BBA8-C38E-AE44-9342-9FDC755290E4}" destId="{11C9AAAD-00B4-8C4D-A43D-AAFCFC7C2432}" srcOrd="1" destOrd="0" parTransId="{ADEB7101-6944-1F49-A802-867317E2144B}" sibTransId="{66472F1B-B0A7-CC4E-9213-FB73E4C13682}"/>
    <dgm:cxn modelId="{24991D40-F025-BB4D-A240-C9C61D29F94B}" type="presOf" srcId="{072D7052-DF35-0241-9D61-124ECDC79264}" destId="{CEF9E986-A1A7-E244-B1C4-FDC5A903D717}" srcOrd="0" destOrd="0" presId="urn:microsoft.com/office/officeart/2005/8/layout/list1"/>
    <dgm:cxn modelId="{199F770A-FE6E-3C4D-B607-97BA9E005801}" type="presOf" srcId="{11C9AAAD-00B4-8C4D-A43D-AAFCFC7C2432}" destId="{D7A3717A-2B4C-F24B-BAE3-CB691F5FE1B2}" srcOrd="0" destOrd="0" presId="urn:microsoft.com/office/officeart/2005/8/layout/list1"/>
    <dgm:cxn modelId="{56797743-66DD-2B4F-AB69-F9D43731977F}" type="presOf" srcId="{11C9AAAD-00B4-8C4D-A43D-AAFCFC7C2432}" destId="{1D1E3F1B-6639-5A43-A7D0-9E834C9E70BF}" srcOrd="1" destOrd="0" presId="urn:microsoft.com/office/officeart/2005/8/layout/list1"/>
    <dgm:cxn modelId="{09861459-AC76-124F-8F37-6CB66ADD390F}" srcId="{6386BBA8-C38E-AE44-9342-9FDC755290E4}" destId="{9C4FDB44-07AC-C945-A5CD-0147ECB5C0C6}" srcOrd="5" destOrd="0" parTransId="{35040CE3-CC6C-6F43-9B7C-590C39E7194C}" sibTransId="{459788A8-A6F8-FB48-BB03-FDDCD921CBF7}"/>
    <dgm:cxn modelId="{6B61E12D-7570-2F4C-BC8B-691BECF15279}" type="presOf" srcId="{5B198228-2B59-784C-B9E2-769B8C90B871}" destId="{053A6C0B-FBD1-654C-870C-45090950F1C5}" srcOrd="0" destOrd="0" presId="urn:microsoft.com/office/officeart/2005/8/layout/list1"/>
    <dgm:cxn modelId="{54E59968-C909-A945-AFD2-F03CDC6BD633}" type="presOf" srcId="{CE8D3BE4-3BC1-BF4A-8AED-876A0D6E348E}" destId="{BB66901F-95A6-504B-BFFE-18D54D42E190}" srcOrd="1" destOrd="0" presId="urn:microsoft.com/office/officeart/2005/8/layout/list1"/>
    <dgm:cxn modelId="{480ADB71-A4BC-994B-915E-C00C4021B999}" type="presOf" srcId="{9C4FDB44-07AC-C945-A5CD-0147ECB5C0C6}" destId="{F806107B-23B9-1340-A314-4FD569A8B102}" srcOrd="0" destOrd="0" presId="urn:microsoft.com/office/officeart/2005/8/layout/list1"/>
    <dgm:cxn modelId="{47AED7CF-B7D0-7A49-BBBA-F6B9B9140E33}" type="presOf" srcId="{6386BBA8-C38E-AE44-9342-9FDC755290E4}" destId="{B37B4788-96B8-524D-A622-1B50B1EE440C}" srcOrd="0" destOrd="0" presId="urn:microsoft.com/office/officeart/2005/8/layout/list1"/>
    <dgm:cxn modelId="{A8797AA3-C336-934E-B736-700CFAD23F93}" type="presOf" srcId="{481D052F-7A26-174C-B74E-8283293EFA30}" destId="{40E276DD-06D9-F34F-BBAB-42EE613B9AFB}" srcOrd="0" destOrd="0" presId="urn:microsoft.com/office/officeart/2005/8/layout/list1"/>
    <dgm:cxn modelId="{053242A9-CBB5-9044-81B3-07AB34CA45DD}" srcId="{6386BBA8-C38E-AE44-9342-9FDC755290E4}" destId="{CE8D3BE4-3BC1-BF4A-8AED-876A0D6E348E}" srcOrd="3" destOrd="0" parTransId="{C71F44E5-C729-FC48-B90C-645F933AAD4C}" sibTransId="{BCE7A80A-6295-164F-93E8-138DB378B7F9}"/>
    <dgm:cxn modelId="{A590828D-5C50-6D4F-9B2E-1E2736C52ED2}" type="presOf" srcId="{072D7052-DF35-0241-9D61-124ECDC79264}" destId="{E3255AC7-57C5-3B45-818B-637F53A1398C}" srcOrd="1" destOrd="0" presId="urn:microsoft.com/office/officeart/2005/8/layout/list1"/>
    <dgm:cxn modelId="{68701298-9618-CE43-B3C4-31895A40141F}" srcId="{6386BBA8-C38E-AE44-9342-9FDC755290E4}" destId="{072D7052-DF35-0241-9D61-124ECDC79264}" srcOrd="6" destOrd="0" parTransId="{15BBE8A3-461B-F441-B284-B3F56C05AA98}" sibTransId="{A535C074-9A6E-8D47-99D9-3F1CCF4EFFD2}"/>
    <dgm:cxn modelId="{D6115AC7-76B7-E944-B2D9-2E17B0695D8F}" srcId="{6386BBA8-C38E-AE44-9342-9FDC755290E4}" destId="{00E9705F-8368-444A-91D2-5A885933706C}" srcOrd="0" destOrd="0" parTransId="{DE5B885D-E682-894C-B848-DB0CDD1D82B5}" sibTransId="{618C02F8-CC31-CF49-A89C-154217DB0278}"/>
    <dgm:cxn modelId="{BF9F61F2-5438-1E4F-A50A-3182A7947E8F}" type="presOf" srcId="{00E9705F-8368-444A-91D2-5A885933706C}" destId="{B7FC2ECE-C1E4-DD45-821F-22F9E3E47099}" srcOrd="0" destOrd="0" presId="urn:microsoft.com/office/officeart/2005/8/layout/list1"/>
    <dgm:cxn modelId="{80AEB51E-6F44-B649-ABD1-741041174EED}" type="presOf" srcId="{9C4FDB44-07AC-C945-A5CD-0147ECB5C0C6}" destId="{EC906763-E83F-E64F-81A6-0010301D2272}" srcOrd="1" destOrd="0" presId="urn:microsoft.com/office/officeart/2005/8/layout/list1"/>
    <dgm:cxn modelId="{81655607-F1C5-7E41-9AAC-47DBA4E3C298}" type="presParOf" srcId="{B37B4788-96B8-524D-A622-1B50B1EE440C}" destId="{EC8B5AE7-049D-384D-A4FA-6C109E63AB9F}" srcOrd="0" destOrd="0" presId="urn:microsoft.com/office/officeart/2005/8/layout/list1"/>
    <dgm:cxn modelId="{2D91CDAD-888E-2046-83AC-B9C267F5BD61}" type="presParOf" srcId="{EC8B5AE7-049D-384D-A4FA-6C109E63AB9F}" destId="{B7FC2ECE-C1E4-DD45-821F-22F9E3E47099}" srcOrd="0" destOrd="0" presId="urn:microsoft.com/office/officeart/2005/8/layout/list1"/>
    <dgm:cxn modelId="{5C488EFB-46EB-5647-8217-9D6DC851F555}" type="presParOf" srcId="{EC8B5AE7-049D-384D-A4FA-6C109E63AB9F}" destId="{796A8A68-95A3-FC4A-B7C4-086183B5D322}" srcOrd="1" destOrd="0" presId="urn:microsoft.com/office/officeart/2005/8/layout/list1"/>
    <dgm:cxn modelId="{326EBDDF-D974-5844-BA31-66BFA6C1CA6A}" type="presParOf" srcId="{B37B4788-96B8-524D-A622-1B50B1EE440C}" destId="{518E27F6-129D-A24B-8E0F-F270E9FA5718}" srcOrd="1" destOrd="0" presId="urn:microsoft.com/office/officeart/2005/8/layout/list1"/>
    <dgm:cxn modelId="{C2B33DF9-ED16-044D-ACB5-C8E048769B8B}" type="presParOf" srcId="{B37B4788-96B8-524D-A622-1B50B1EE440C}" destId="{4602FB3E-1F70-4841-A52C-8C4AB42C5AF9}" srcOrd="2" destOrd="0" presId="urn:microsoft.com/office/officeart/2005/8/layout/list1"/>
    <dgm:cxn modelId="{F55C7579-0D68-6145-BC17-4934CE633FFF}" type="presParOf" srcId="{B37B4788-96B8-524D-A622-1B50B1EE440C}" destId="{963E5666-EBF0-6545-AB9D-E34971C22406}" srcOrd="3" destOrd="0" presId="urn:microsoft.com/office/officeart/2005/8/layout/list1"/>
    <dgm:cxn modelId="{AF563F3B-FC11-F045-835F-BA6B752230AA}" type="presParOf" srcId="{B37B4788-96B8-524D-A622-1B50B1EE440C}" destId="{678A08CD-884C-4E4C-9EDE-03160C18DB63}" srcOrd="4" destOrd="0" presId="urn:microsoft.com/office/officeart/2005/8/layout/list1"/>
    <dgm:cxn modelId="{780F7307-43E0-DA44-907F-B6220D976FF2}" type="presParOf" srcId="{678A08CD-884C-4E4C-9EDE-03160C18DB63}" destId="{D7A3717A-2B4C-F24B-BAE3-CB691F5FE1B2}" srcOrd="0" destOrd="0" presId="urn:microsoft.com/office/officeart/2005/8/layout/list1"/>
    <dgm:cxn modelId="{5275251B-D387-7644-BEC1-8E2A8D98C006}" type="presParOf" srcId="{678A08CD-884C-4E4C-9EDE-03160C18DB63}" destId="{1D1E3F1B-6639-5A43-A7D0-9E834C9E70BF}" srcOrd="1" destOrd="0" presId="urn:microsoft.com/office/officeart/2005/8/layout/list1"/>
    <dgm:cxn modelId="{5269F27E-3514-9F43-B8ED-A0FE816978A7}" type="presParOf" srcId="{B37B4788-96B8-524D-A622-1B50B1EE440C}" destId="{DCB63117-1E0B-384E-B66B-042B301EA8FB}" srcOrd="5" destOrd="0" presId="urn:microsoft.com/office/officeart/2005/8/layout/list1"/>
    <dgm:cxn modelId="{FBFE0D05-85BC-C949-BD4F-755A340E0A7D}" type="presParOf" srcId="{B37B4788-96B8-524D-A622-1B50B1EE440C}" destId="{2D1EBBCD-F7F0-0E46-9D5B-710D15676BA6}" srcOrd="6" destOrd="0" presId="urn:microsoft.com/office/officeart/2005/8/layout/list1"/>
    <dgm:cxn modelId="{81C941C2-96E7-B14B-BEC7-A570A6DE0208}" type="presParOf" srcId="{B37B4788-96B8-524D-A622-1B50B1EE440C}" destId="{B6EB2012-8AE6-9F4B-B974-B770D51D2BE7}" srcOrd="7" destOrd="0" presId="urn:microsoft.com/office/officeart/2005/8/layout/list1"/>
    <dgm:cxn modelId="{201560F3-E662-054B-BC92-BA273760816E}" type="presParOf" srcId="{B37B4788-96B8-524D-A622-1B50B1EE440C}" destId="{8BDB0EC7-8D32-9348-9F32-A285B622E62C}" srcOrd="8" destOrd="0" presId="urn:microsoft.com/office/officeart/2005/8/layout/list1"/>
    <dgm:cxn modelId="{704B4C5B-269E-5344-9E2B-CA66CA46DEE4}" type="presParOf" srcId="{8BDB0EC7-8D32-9348-9F32-A285B622E62C}" destId="{053A6C0B-FBD1-654C-870C-45090950F1C5}" srcOrd="0" destOrd="0" presId="urn:microsoft.com/office/officeart/2005/8/layout/list1"/>
    <dgm:cxn modelId="{6250EC4B-0A9B-344F-AF36-033D1CF15D63}" type="presParOf" srcId="{8BDB0EC7-8D32-9348-9F32-A285B622E62C}" destId="{786B3B03-D114-C940-AC68-2E65A8774C76}" srcOrd="1" destOrd="0" presId="urn:microsoft.com/office/officeart/2005/8/layout/list1"/>
    <dgm:cxn modelId="{F3F198D6-1410-A64E-9760-342D731FBB90}" type="presParOf" srcId="{B37B4788-96B8-524D-A622-1B50B1EE440C}" destId="{35048D3B-7248-D046-A675-2FBD2A87F8B4}" srcOrd="9" destOrd="0" presId="urn:microsoft.com/office/officeart/2005/8/layout/list1"/>
    <dgm:cxn modelId="{F6E8865F-2408-F04C-BBC4-5AABDDCD5F84}" type="presParOf" srcId="{B37B4788-96B8-524D-A622-1B50B1EE440C}" destId="{14DA4845-AC2E-B14E-BC8B-6A6660763AF6}" srcOrd="10" destOrd="0" presId="urn:microsoft.com/office/officeart/2005/8/layout/list1"/>
    <dgm:cxn modelId="{13EC6004-83F8-E741-9AD5-A7B3D7F95908}" type="presParOf" srcId="{B37B4788-96B8-524D-A622-1B50B1EE440C}" destId="{DDCE546D-8028-E14F-893E-DE7E215F31E0}" srcOrd="11" destOrd="0" presId="urn:microsoft.com/office/officeart/2005/8/layout/list1"/>
    <dgm:cxn modelId="{EBD85D70-D61B-764C-A1F0-CBCBA554F33B}" type="presParOf" srcId="{B37B4788-96B8-524D-A622-1B50B1EE440C}" destId="{4F416486-4922-AC4D-A569-E5CEA7B4FAEE}" srcOrd="12" destOrd="0" presId="urn:microsoft.com/office/officeart/2005/8/layout/list1"/>
    <dgm:cxn modelId="{1F086A81-BB70-F94A-A863-9287721C7318}" type="presParOf" srcId="{4F416486-4922-AC4D-A569-E5CEA7B4FAEE}" destId="{F8F17645-5F02-C040-98D2-7390606B718D}" srcOrd="0" destOrd="0" presId="urn:microsoft.com/office/officeart/2005/8/layout/list1"/>
    <dgm:cxn modelId="{D1B6A000-B624-5A48-A2C7-42F55ACE2D13}" type="presParOf" srcId="{4F416486-4922-AC4D-A569-E5CEA7B4FAEE}" destId="{BB66901F-95A6-504B-BFFE-18D54D42E190}" srcOrd="1" destOrd="0" presId="urn:microsoft.com/office/officeart/2005/8/layout/list1"/>
    <dgm:cxn modelId="{EDA989DE-E566-E442-A75D-B3D320024679}" type="presParOf" srcId="{B37B4788-96B8-524D-A622-1B50B1EE440C}" destId="{6B5E1C76-C605-B34C-A6A3-7A17F46929E5}" srcOrd="13" destOrd="0" presId="urn:microsoft.com/office/officeart/2005/8/layout/list1"/>
    <dgm:cxn modelId="{BAC44C68-601A-ED48-9FE1-A53A196B5D01}" type="presParOf" srcId="{B37B4788-96B8-524D-A622-1B50B1EE440C}" destId="{213508F3-E462-464E-8F00-FFF8B81C98FF}" srcOrd="14" destOrd="0" presId="urn:microsoft.com/office/officeart/2005/8/layout/list1"/>
    <dgm:cxn modelId="{D4DB5CDD-487E-AB48-976F-4ADDED5E763B}" type="presParOf" srcId="{B37B4788-96B8-524D-A622-1B50B1EE440C}" destId="{CD32FFE3-1816-D24B-9406-C487177B9110}" srcOrd="15" destOrd="0" presId="urn:microsoft.com/office/officeart/2005/8/layout/list1"/>
    <dgm:cxn modelId="{859388E1-9F82-294E-B910-3FB99B4DC7A1}" type="presParOf" srcId="{B37B4788-96B8-524D-A622-1B50B1EE440C}" destId="{35D7D185-2754-ED40-8B48-63F26831C6E4}" srcOrd="16" destOrd="0" presId="urn:microsoft.com/office/officeart/2005/8/layout/list1"/>
    <dgm:cxn modelId="{1693B22F-84AE-F24A-95C5-EFE6C6357379}" type="presParOf" srcId="{35D7D185-2754-ED40-8B48-63F26831C6E4}" destId="{40E276DD-06D9-F34F-BBAB-42EE613B9AFB}" srcOrd="0" destOrd="0" presId="urn:microsoft.com/office/officeart/2005/8/layout/list1"/>
    <dgm:cxn modelId="{6C43C038-B8F3-A148-B22D-11A77476FC35}" type="presParOf" srcId="{35D7D185-2754-ED40-8B48-63F26831C6E4}" destId="{8A4E53DE-E86A-B947-945A-02E756CD1C5B}" srcOrd="1" destOrd="0" presId="urn:microsoft.com/office/officeart/2005/8/layout/list1"/>
    <dgm:cxn modelId="{015FB8D1-0815-914E-8E41-BCF8ACC0492D}" type="presParOf" srcId="{B37B4788-96B8-524D-A622-1B50B1EE440C}" destId="{2247645E-D8E9-0840-B3B1-EA9EB2146435}" srcOrd="17" destOrd="0" presId="urn:microsoft.com/office/officeart/2005/8/layout/list1"/>
    <dgm:cxn modelId="{FF70D7AF-7AAB-F648-BDE4-AF5C4CC75421}" type="presParOf" srcId="{B37B4788-96B8-524D-A622-1B50B1EE440C}" destId="{67A74271-8C40-3444-B73B-BBC130EB5BF3}" srcOrd="18" destOrd="0" presId="urn:microsoft.com/office/officeart/2005/8/layout/list1"/>
    <dgm:cxn modelId="{77C0FB64-32A4-5448-978C-D52C9126F1CC}" type="presParOf" srcId="{B37B4788-96B8-524D-A622-1B50B1EE440C}" destId="{0A8F42F6-4F1A-AC42-BDFC-F991F58C8949}" srcOrd="19" destOrd="0" presId="urn:microsoft.com/office/officeart/2005/8/layout/list1"/>
    <dgm:cxn modelId="{49938125-D313-5649-9541-212A22336DE5}" type="presParOf" srcId="{B37B4788-96B8-524D-A622-1B50B1EE440C}" destId="{8BB5898F-4A81-C643-9042-9F851579D797}" srcOrd="20" destOrd="0" presId="urn:microsoft.com/office/officeart/2005/8/layout/list1"/>
    <dgm:cxn modelId="{036F8DC8-69AC-8449-9E14-DF0855756602}" type="presParOf" srcId="{8BB5898F-4A81-C643-9042-9F851579D797}" destId="{F806107B-23B9-1340-A314-4FD569A8B102}" srcOrd="0" destOrd="0" presId="urn:microsoft.com/office/officeart/2005/8/layout/list1"/>
    <dgm:cxn modelId="{98F5CC5E-5B3E-294A-BFCE-E8C96E7F4C16}" type="presParOf" srcId="{8BB5898F-4A81-C643-9042-9F851579D797}" destId="{EC906763-E83F-E64F-81A6-0010301D2272}" srcOrd="1" destOrd="0" presId="urn:microsoft.com/office/officeart/2005/8/layout/list1"/>
    <dgm:cxn modelId="{557AE5F4-4AF5-F44A-94BB-1C0F5390A3F5}" type="presParOf" srcId="{B37B4788-96B8-524D-A622-1B50B1EE440C}" destId="{0623839E-FA61-8F4C-A4CD-92A6BCE83443}" srcOrd="21" destOrd="0" presId="urn:microsoft.com/office/officeart/2005/8/layout/list1"/>
    <dgm:cxn modelId="{CF480F67-493A-2C4E-AE87-76D56171B544}" type="presParOf" srcId="{B37B4788-96B8-524D-A622-1B50B1EE440C}" destId="{07D77442-CC6E-AD49-87AE-7384AF70DAEB}" srcOrd="22" destOrd="0" presId="urn:microsoft.com/office/officeart/2005/8/layout/list1"/>
    <dgm:cxn modelId="{4484C21A-9633-C847-9CAD-4C89706F1ABE}" type="presParOf" srcId="{B37B4788-96B8-524D-A622-1B50B1EE440C}" destId="{F58C19CF-49C9-2043-AFA2-80FBE8FEED00}" srcOrd="23" destOrd="0" presId="urn:microsoft.com/office/officeart/2005/8/layout/list1"/>
    <dgm:cxn modelId="{F6AA6251-0FE8-7F45-88BF-4FA4EABCF54E}" type="presParOf" srcId="{B37B4788-96B8-524D-A622-1B50B1EE440C}" destId="{80EB465F-C1E3-0141-92E6-0BA7BDBEAA30}" srcOrd="24" destOrd="0" presId="urn:microsoft.com/office/officeart/2005/8/layout/list1"/>
    <dgm:cxn modelId="{06567AAE-D69A-7F41-AE75-F1B416892D24}" type="presParOf" srcId="{80EB465F-C1E3-0141-92E6-0BA7BDBEAA30}" destId="{CEF9E986-A1A7-E244-B1C4-FDC5A903D717}" srcOrd="0" destOrd="0" presId="urn:microsoft.com/office/officeart/2005/8/layout/list1"/>
    <dgm:cxn modelId="{803ED824-0FA6-5349-9DB7-CF7BFEE6CE31}" type="presParOf" srcId="{80EB465F-C1E3-0141-92E6-0BA7BDBEAA30}" destId="{E3255AC7-57C5-3B45-818B-637F53A1398C}" srcOrd="1" destOrd="0" presId="urn:microsoft.com/office/officeart/2005/8/layout/list1"/>
    <dgm:cxn modelId="{7A8D5A9D-B71B-5946-BEB7-253D0DBA88A2}" type="presParOf" srcId="{B37B4788-96B8-524D-A622-1B50B1EE440C}" destId="{B94532CA-A0BC-A541-AEF4-65F442203366}" srcOrd="25" destOrd="0" presId="urn:microsoft.com/office/officeart/2005/8/layout/list1"/>
    <dgm:cxn modelId="{89FDF1F3-720A-BA4D-929F-DAB04F0E5EF6}" type="presParOf" srcId="{B37B4788-96B8-524D-A622-1B50B1EE440C}" destId="{55A0B2A9-12DA-6940-9494-59BE92894F2E}" srcOrd="26"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018FF6F8-60B3-7346-AFA8-648E57A7C147}" type="doc">
      <dgm:prSet loTypeId="urn:microsoft.com/office/officeart/2005/8/layout/hierarchy4" loCatId="" qsTypeId="urn:microsoft.com/office/officeart/2005/8/quickstyle/simple4" qsCatId="simple" csTypeId="urn:microsoft.com/office/officeart/2005/8/colors/accent4_2" csCatId="accent4" phldr="1"/>
      <dgm:spPr/>
      <dgm:t>
        <a:bodyPr/>
        <a:lstStyle/>
        <a:p>
          <a:endParaRPr lang="es-ES"/>
        </a:p>
      </dgm:t>
    </dgm:pt>
    <dgm:pt modelId="{34208CE6-D027-844B-8F41-0AC87A98EEE6}">
      <dgm:prSet custT="1"/>
      <dgm:spPr/>
      <dgm:t>
        <a:bodyPr/>
        <a:lstStyle/>
        <a:p>
          <a:pPr rtl="0"/>
          <a:r>
            <a:rPr lang="es-ES_tradnl" sz="1800" dirty="0" smtClean="0">
              <a:solidFill>
                <a:srgbClr val="000000"/>
              </a:solidFill>
            </a:rPr>
            <a:t>La información es reunida con métodos como entrevistas, discusiones en grupo, entrevistas grupales, observación directa, o mini-informes.</a:t>
          </a:r>
          <a:endParaRPr lang="es-ES_tradnl" sz="1800" dirty="0">
            <a:solidFill>
              <a:srgbClr val="000000"/>
            </a:solidFill>
          </a:endParaRPr>
        </a:p>
      </dgm:t>
    </dgm:pt>
    <dgm:pt modelId="{CFD32DA3-D9ED-034B-999D-1C586A34050F}">
      <dgm:prSet custT="1"/>
      <dgm:spPr/>
      <dgm:t>
        <a:bodyPr/>
        <a:lstStyle/>
        <a:p>
          <a:pPr algn="ctr" rtl="0"/>
          <a:r>
            <a:rPr lang="es-ES_tradnl" sz="1800" dirty="0" smtClean="0">
              <a:solidFill>
                <a:srgbClr val="000000"/>
              </a:solidFill>
            </a:rPr>
            <a:t>Por lo tanto la información que reciben es cualitativa y en muchos casos es la mejor en el momento de analizar la viabilidad de una política, su avance y sus errores.</a:t>
          </a:r>
          <a:endParaRPr lang="es-ES_tradnl" sz="1800" dirty="0">
            <a:solidFill>
              <a:srgbClr val="000000"/>
            </a:solidFill>
          </a:endParaRPr>
        </a:p>
      </dgm:t>
    </dgm:pt>
    <dgm:pt modelId="{ED1E3E35-D462-B24E-B5EE-CC3F8E8A0C03}">
      <dgm:prSet custT="1"/>
      <dgm:spPr/>
      <dgm:t>
        <a:bodyPr/>
        <a:lstStyle/>
        <a:p>
          <a:pPr algn="ctr" rtl="0"/>
          <a:r>
            <a:rPr lang="es-ES_tradnl" sz="1800" dirty="0" smtClean="0">
              <a:solidFill>
                <a:srgbClr val="000000"/>
              </a:solidFill>
            </a:rPr>
            <a:t>Son formas rápidas y de bajo costo de reunir puntos de vista y los comentarios de los beneficiarios de una política, para generar información necesaria en la toma de decisiones, es decir, podría ser antes de la ejecución de una política, o posteriormente para analizar posibles cambios.</a:t>
          </a:r>
          <a:endParaRPr lang="es-ES_tradnl" sz="1800" dirty="0">
            <a:solidFill>
              <a:srgbClr val="000000"/>
            </a:solidFill>
          </a:endParaRPr>
        </a:p>
      </dgm:t>
    </dgm:pt>
    <dgm:pt modelId="{6030150E-E04B-D049-8B1C-2213E56CC60D}">
      <dgm:prSet custT="1"/>
      <dgm:spPr/>
      <dgm:t>
        <a:bodyPr/>
        <a:lstStyle/>
        <a:p>
          <a:pPr rtl="0"/>
          <a:r>
            <a:rPr lang="es-ES_tradnl" sz="2400" b="1" dirty="0" smtClean="0">
              <a:solidFill>
                <a:schemeClr val="tx1"/>
              </a:solidFill>
            </a:rPr>
            <a:t>Los métodos de valoración rápida </a:t>
          </a:r>
          <a:endParaRPr lang="es-ES_tradnl" sz="2400" b="1" dirty="0">
            <a:solidFill>
              <a:schemeClr val="tx1"/>
            </a:solidFill>
          </a:endParaRPr>
        </a:p>
      </dgm:t>
    </dgm:pt>
    <dgm:pt modelId="{C987C784-4092-E241-9358-57576CD78450}" type="sibTrans" cxnId="{B95861E6-A128-1E46-A6A3-0B5B043370B1}">
      <dgm:prSet/>
      <dgm:spPr/>
      <dgm:t>
        <a:bodyPr/>
        <a:lstStyle/>
        <a:p>
          <a:endParaRPr lang="es-ES"/>
        </a:p>
      </dgm:t>
    </dgm:pt>
    <dgm:pt modelId="{5548AE88-E6B5-4541-8BDD-BCF73750113E}" type="parTrans" cxnId="{B95861E6-A128-1E46-A6A3-0B5B043370B1}">
      <dgm:prSet/>
      <dgm:spPr/>
      <dgm:t>
        <a:bodyPr/>
        <a:lstStyle/>
        <a:p>
          <a:endParaRPr lang="es-ES"/>
        </a:p>
      </dgm:t>
    </dgm:pt>
    <dgm:pt modelId="{5CE9582E-98C0-0141-BD41-2C694587CA05}" type="sibTrans" cxnId="{BED8BB2D-8EAA-9846-ACC1-4A460349AC9C}">
      <dgm:prSet/>
      <dgm:spPr/>
      <dgm:t>
        <a:bodyPr/>
        <a:lstStyle/>
        <a:p>
          <a:endParaRPr lang="es-ES"/>
        </a:p>
      </dgm:t>
    </dgm:pt>
    <dgm:pt modelId="{C07574F7-67C6-BC41-A4B4-92F4D5516C94}" type="parTrans" cxnId="{BED8BB2D-8EAA-9846-ACC1-4A460349AC9C}">
      <dgm:prSet/>
      <dgm:spPr/>
      <dgm:t>
        <a:bodyPr/>
        <a:lstStyle/>
        <a:p>
          <a:endParaRPr lang="es-ES"/>
        </a:p>
      </dgm:t>
    </dgm:pt>
    <dgm:pt modelId="{444A034F-7F45-CF42-B735-2E0A0B9774A6}" type="sibTrans" cxnId="{863A18A4-C3B1-664B-9367-3D2675474EDA}">
      <dgm:prSet/>
      <dgm:spPr/>
      <dgm:t>
        <a:bodyPr/>
        <a:lstStyle/>
        <a:p>
          <a:endParaRPr lang="es-ES"/>
        </a:p>
      </dgm:t>
    </dgm:pt>
    <dgm:pt modelId="{1207FAC9-983D-B04A-9101-B9917FD171D2}" type="parTrans" cxnId="{863A18A4-C3B1-664B-9367-3D2675474EDA}">
      <dgm:prSet/>
      <dgm:spPr/>
      <dgm:t>
        <a:bodyPr/>
        <a:lstStyle/>
        <a:p>
          <a:endParaRPr lang="es-ES"/>
        </a:p>
      </dgm:t>
    </dgm:pt>
    <dgm:pt modelId="{3A7073E3-7618-C443-8044-4BE819DB3F8E}" type="sibTrans" cxnId="{9B261638-31F6-CD44-9CF0-2DC8A66C7F18}">
      <dgm:prSet/>
      <dgm:spPr/>
      <dgm:t>
        <a:bodyPr/>
        <a:lstStyle/>
        <a:p>
          <a:endParaRPr lang="es-ES"/>
        </a:p>
      </dgm:t>
    </dgm:pt>
    <dgm:pt modelId="{A977F7B3-73A5-E347-9D46-ABB816F2D9FF}" type="parTrans" cxnId="{9B261638-31F6-CD44-9CF0-2DC8A66C7F18}">
      <dgm:prSet/>
      <dgm:spPr/>
      <dgm:t>
        <a:bodyPr/>
        <a:lstStyle/>
        <a:p>
          <a:endParaRPr lang="es-ES"/>
        </a:p>
      </dgm:t>
    </dgm:pt>
    <dgm:pt modelId="{909EA406-463A-CE48-A450-1F05A72957F7}" type="pres">
      <dgm:prSet presAssocID="{018FF6F8-60B3-7346-AFA8-648E57A7C147}" presName="Name0" presStyleCnt="0">
        <dgm:presLayoutVars>
          <dgm:chPref val="1"/>
          <dgm:dir/>
          <dgm:animOne val="branch"/>
          <dgm:animLvl val="lvl"/>
          <dgm:resizeHandles/>
        </dgm:presLayoutVars>
      </dgm:prSet>
      <dgm:spPr/>
      <dgm:t>
        <a:bodyPr/>
        <a:lstStyle/>
        <a:p>
          <a:endParaRPr lang="es-ES"/>
        </a:p>
      </dgm:t>
    </dgm:pt>
    <dgm:pt modelId="{3FFB2875-3E96-1E4A-AFBE-161DE0FF1FB9}" type="pres">
      <dgm:prSet presAssocID="{6030150E-E04B-D049-8B1C-2213E56CC60D}" presName="vertOne" presStyleCnt="0"/>
      <dgm:spPr/>
    </dgm:pt>
    <dgm:pt modelId="{5792DE8E-BC6B-7649-8A7F-6D833054E7D6}" type="pres">
      <dgm:prSet presAssocID="{6030150E-E04B-D049-8B1C-2213E56CC60D}" presName="txOne" presStyleLbl="node0" presStyleIdx="0" presStyleCnt="1" custScaleY="18594">
        <dgm:presLayoutVars>
          <dgm:chPref val="3"/>
        </dgm:presLayoutVars>
      </dgm:prSet>
      <dgm:spPr/>
      <dgm:t>
        <a:bodyPr/>
        <a:lstStyle/>
        <a:p>
          <a:endParaRPr lang="es-ES"/>
        </a:p>
      </dgm:t>
    </dgm:pt>
    <dgm:pt modelId="{DF06F1C8-F1D5-C541-81AD-A6CC02805753}" type="pres">
      <dgm:prSet presAssocID="{6030150E-E04B-D049-8B1C-2213E56CC60D}" presName="parTransOne" presStyleCnt="0"/>
      <dgm:spPr/>
    </dgm:pt>
    <dgm:pt modelId="{22402A64-4178-AA45-A2EF-CEB5FC48690E}" type="pres">
      <dgm:prSet presAssocID="{6030150E-E04B-D049-8B1C-2213E56CC60D}" presName="horzOne" presStyleCnt="0"/>
      <dgm:spPr/>
    </dgm:pt>
    <dgm:pt modelId="{CBD5F3FD-1965-3C41-A103-62D163FF5120}" type="pres">
      <dgm:prSet presAssocID="{ED1E3E35-D462-B24E-B5EE-CC3F8E8A0C03}" presName="vertTwo" presStyleCnt="0"/>
      <dgm:spPr/>
    </dgm:pt>
    <dgm:pt modelId="{18FDA8D7-8D1A-9641-82F9-575FEE9BF6E4}" type="pres">
      <dgm:prSet presAssocID="{ED1E3E35-D462-B24E-B5EE-CC3F8E8A0C03}" presName="txTwo" presStyleLbl="node2" presStyleIdx="0" presStyleCnt="3" custScaleX="92252" custScaleY="119465">
        <dgm:presLayoutVars>
          <dgm:chPref val="3"/>
        </dgm:presLayoutVars>
      </dgm:prSet>
      <dgm:spPr/>
      <dgm:t>
        <a:bodyPr/>
        <a:lstStyle/>
        <a:p>
          <a:endParaRPr lang="es-ES"/>
        </a:p>
      </dgm:t>
    </dgm:pt>
    <dgm:pt modelId="{A80A2A28-940E-AA49-8E0F-77BF475B5B20}" type="pres">
      <dgm:prSet presAssocID="{ED1E3E35-D462-B24E-B5EE-CC3F8E8A0C03}" presName="horzTwo" presStyleCnt="0"/>
      <dgm:spPr/>
    </dgm:pt>
    <dgm:pt modelId="{11FDEE86-A38F-854E-A257-1928C8B8D59D}" type="pres">
      <dgm:prSet presAssocID="{3A7073E3-7618-C443-8044-4BE819DB3F8E}" presName="sibSpaceTwo" presStyleCnt="0"/>
      <dgm:spPr/>
    </dgm:pt>
    <dgm:pt modelId="{1A2C99CC-369B-B248-81F5-7AB1B19B7AD3}" type="pres">
      <dgm:prSet presAssocID="{CFD32DA3-D9ED-034B-999D-1C586A34050F}" presName="vertTwo" presStyleCnt="0"/>
      <dgm:spPr/>
    </dgm:pt>
    <dgm:pt modelId="{3085657E-7C42-8646-A994-9AEABD269C43}" type="pres">
      <dgm:prSet presAssocID="{CFD32DA3-D9ED-034B-999D-1C586A34050F}" presName="txTwo" presStyleLbl="node2" presStyleIdx="1" presStyleCnt="3" custScaleX="96575" custScaleY="117343">
        <dgm:presLayoutVars>
          <dgm:chPref val="3"/>
        </dgm:presLayoutVars>
      </dgm:prSet>
      <dgm:spPr/>
      <dgm:t>
        <a:bodyPr/>
        <a:lstStyle/>
        <a:p>
          <a:endParaRPr lang="es-ES"/>
        </a:p>
      </dgm:t>
    </dgm:pt>
    <dgm:pt modelId="{C76E28FB-6C05-374A-95F3-8F226FF4BFFE}" type="pres">
      <dgm:prSet presAssocID="{CFD32DA3-D9ED-034B-999D-1C586A34050F}" presName="horzTwo" presStyleCnt="0"/>
      <dgm:spPr/>
    </dgm:pt>
    <dgm:pt modelId="{6CAABC2F-732B-3E4B-B813-35889B605FFD}" type="pres">
      <dgm:prSet presAssocID="{444A034F-7F45-CF42-B735-2E0A0B9774A6}" presName="sibSpaceTwo" presStyleCnt="0"/>
      <dgm:spPr/>
    </dgm:pt>
    <dgm:pt modelId="{CA565F9D-6DCB-9C4A-A6C8-7A2E704AA96A}" type="pres">
      <dgm:prSet presAssocID="{34208CE6-D027-844B-8F41-0AC87A98EEE6}" presName="vertTwo" presStyleCnt="0"/>
      <dgm:spPr/>
    </dgm:pt>
    <dgm:pt modelId="{0EA4A2F8-0C86-2642-AF08-D5DB85B0481C}" type="pres">
      <dgm:prSet presAssocID="{34208CE6-D027-844B-8F41-0AC87A98EEE6}" presName="txTwo" presStyleLbl="node2" presStyleIdx="2" presStyleCnt="3" custScaleY="118014">
        <dgm:presLayoutVars>
          <dgm:chPref val="3"/>
        </dgm:presLayoutVars>
      </dgm:prSet>
      <dgm:spPr/>
      <dgm:t>
        <a:bodyPr/>
        <a:lstStyle/>
        <a:p>
          <a:endParaRPr lang="es-ES"/>
        </a:p>
      </dgm:t>
    </dgm:pt>
    <dgm:pt modelId="{47BFC440-7D07-F44D-97BA-3705084D7FBE}" type="pres">
      <dgm:prSet presAssocID="{34208CE6-D027-844B-8F41-0AC87A98EEE6}" presName="horzTwo" presStyleCnt="0"/>
      <dgm:spPr/>
    </dgm:pt>
  </dgm:ptLst>
  <dgm:cxnLst>
    <dgm:cxn modelId="{BED8BB2D-8EAA-9846-ACC1-4A460349AC9C}" srcId="{6030150E-E04B-D049-8B1C-2213E56CC60D}" destId="{34208CE6-D027-844B-8F41-0AC87A98EEE6}" srcOrd="2" destOrd="0" parTransId="{C07574F7-67C6-BC41-A4B4-92F4D5516C94}" sibTransId="{5CE9582E-98C0-0141-BD41-2C694587CA05}"/>
    <dgm:cxn modelId="{863A18A4-C3B1-664B-9367-3D2675474EDA}" srcId="{6030150E-E04B-D049-8B1C-2213E56CC60D}" destId="{CFD32DA3-D9ED-034B-999D-1C586A34050F}" srcOrd="1" destOrd="0" parTransId="{1207FAC9-983D-B04A-9101-B9917FD171D2}" sibTransId="{444A034F-7F45-CF42-B735-2E0A0B9774A6}"/>
    <dgm:cxn modelId="{B494FF55-3B03-C840-8C4C-792F03235AEF}" type="presOf" srcId="{ED1E3E35-D462-B24E-B5EE-CC3F8E8A0C03}" destId="{18FDA8D7-8D1A-9641-82F9-575FEE9BF6E4}" srcOrd="0" destOrd="0" presId="urn:microsoft.com/office/officeart/2005/8/layout/hierarchy4"/>
    <dgm:cxn modelId="{AEDD3AD6-056B-BE47-BCCB-D101136C2192}" type="presOf" srcId="{6030150E-E04B-D049-8B1C-2213E56CC60D}" destId="{5792DE8E-BC6B-7649-8A7F-6D833054E7D6}" srcOrd="0" destOrd="0" presId="urn:microsoft.com/office/officeart/2005/8/layout/hierarchy4"/>
    <dgm:cxn modelId="{B95861E6-A128-1E46-A6A3-0B5B043370B1}" srcId="{018FF6F8-60B3-7346-AFA8-648E57A7C147}" destId="{6030150E-E04B-D049-8B1C-2213E56CC60D}" srcOrd="0" destOrd="0" parTransId="{5548AE88-E6B5-4541-8BDD-BCF73750113E}" sibTransId="{C987C784-4092-E241-9358-57576CD78450}"/>
    <dgm:cxn modelId="{AEF7774E-0AE9-8D4A-88E6-9B702916124F}" type="presOf" srcId="{018FF6F8-60B3-7346-AFA8-648E57A7C147}" destId="{909EA406-463A-CE48-A450-1F05A72957F7}" srcOrd="0" destOrd="0" presId="urn:microsoft.com/office/officeart/2005/8/layout/hierarchy4"/>
    <dgm:cxn modelId="{AA298C8A-CA50-9C4A-B239-DC1574755A56}" type="presOf" srcId="{34208CE6-D027-844B-8F41-0AC87A98EEE6}" destId="{0EA4A2F8-0C86-2642-AF08-D5DB85B0481C}" srcOrd="0" destOrd="0" presId="urn:microsoft.com/office/officeart/2005/8/layout/hierarchy4"/>
    <dgm:cxn modelId="{052C885B-D4D0-E94F-B085-535116EBD08A}" type="presOf" srcId="{CFD32DA3-D9ED-034B-999D-1C586A34050F}" destId="{3085657E-7C42-8646-A994-9AEABD269C43}" srcOrd="0" destOrd="0" presId="urn:microsoft.com/office/officeart/2005/8/layout/hierarchy4"/>
    <dgm:cxn modelId="{9B261638-31F6-CD44-9CF0-2DC8A66C7F18}" srcId="{6030150E-E04B-D049-8B1C-2213E56CC60D}" destId="{ED1E3E35-D462-B24E-B5EE-CC3F8E8A0C03}" srcOrd="0" destOrd="0" parTransId="{A977F7B3-73A5-E347-9D46-ABB816F2D9FF}" sibTransId="{3A7073E3-7618-C443-8044-4BE819DB3F8E}"/>
    <dgm:cxn modelId="{0A525BB3-B9D6-9341-9FCC-A89DDA52107C}" type="presParOf" srcId="{909EA406-463A-CE48-A450-1F05A72957F7}" destId="{3FFB2875-3E96-1E4A-AFBE-161DE0FF1FB9}" srcOrd="0" destOrd="0" presId="urn:microsoft.com/office/officeart/2005/8/layout/hierarchy4"/>
    <dgm:cxn modelId="{1617FCBF-2A34-6B4F-9EA3-44C9557CB324}" type="presParOf" srcId="{3FFB2875-3E96-1E4A-AFBE-161DE0FF1FB9}" destId="{5792DE8E-BC6B-7649-8A7F-6D833054E7D6}" srcOrd="0" destOrd="0" presId="urn:microsoft.com/office/officeart/2005/8/layout/hierarchy4"/>
    <dgm:cxn modelId="{0EBDD189-B2B3-6842-BE81-14BB79851439}" type="presParOf" srcId="{3FFB2875-3E96-1E4A-AFBE-161DE0FF1FB9}" destId="{DF06F1C8-F1D5-C541-81AD-A6CC02805753}" srcOrd="1" destOrd="0" presId="urn:microsoft.com/office/officeart/2005/8/layout/hierarchy4"/>
    <dgm:cxn modelId="{FA647183-3D3C-2F48-AC32-7A8788F8669A}" type="presParOf" srcId="{3FFB2875-3E96-1E4A-AFBE-161DE0FF1FB9}" destId="{22402A64-4178-AA45-A2EF-CEB5FC48690E}" srcOrd="2" destOrd="0" presId="urn:microsoft.com/office/officeart/2005/8/layout/hierarchy4"/>
    <dgm:cxn modelId="{4D8F4913-AA77-3A4A-953B-5F0FC4B79557}" type="presParOf" srcId="{22402A64-4178-AA45-A2EF-CEB5FC48690E}" destId="{CBD5F3FD-1965-3C41-A103-62D163FF5120}" srcOrd="0" destOrd="0" presId="urn:microsoft.com/office/officeart/2005/8/layout/hierarchy4"/>
    <dgm:cxn modelId="{C1AC398D-45F4-B541-BE4A-2AC97C83D64F}" type="presParOf" srcId="{CBD5F3FD-1965-3C41-A103-62D163FF5120}" destId="{18FDA8D7-8D1A-9641-82F9-575FEE9BF6E4}" srcOrd="0" destOrd="0" presId="urn:microsoft.com/office/officeart/2005/8/layout/hierarchy4"/>
    <dgm:cxn modelId="{BC1057B6-E27C-3546-A489-4A596B9FF592}" type="presParOf" srcId="{CBD5F3FD-1965-3C41-A103-62D163FF5120}" destId="{A80A2A28-940E-AA49-8E0F-77BF475B5B20}" srcOrd="1" destOrd="0" presId="urn:microsoft.com/office/officeart/2005/8/layout/hierarchy4"/>
    <dgm:cxn modelId="{86C7DE95-C10E-2A4D-9369-8FD2AC511914}" type="presParOf" srcId="{22402A64-4178-AA45-A2EF-CEB5FC48690E}" destId="{11FDEE86-A38F-854E-A257-1928C8B8D59D}" srcOrd="1" destOrd="0" presId="urn:microsoft.com/office/officeart/2005/8/layout/hierarchy4"/>
    <dgm:cxn modelId="{C7088516-05D8-3B4D-A8F4-05E0B198A39C}" type="presParOf" srcId="{22402A64-4178-AA45-A2EF-CEB5FC48690E}" destId="{1A2C99CC-369B-B248-81F5-7AB1B19B7AD3}" srcOrd="2" destOrd="0" presId="urn:microsoft.com/office/officeart/2005/8/layout/hierarchy4"/>
    <dgm:cxn modelId="{6CA20AAF-E339-734C-9702-F900A3148EAD}" type="presParOf" srcId="{1A2C99CC-369B-B248-81F5-7AB1B19B7AD3}" destId="{3085657E-7C42-8646-A994-9AEABD269C43}" srcOrd="0" destOrd="0" presId="urn:microsoft.com/office/officeart/2005/8/layout/hierarchy4"/>
    <dgm:cxn modelId="{6E858B2E-577F-FA40-8340-CB903D7C472B}" type="presParOf" srcId="{1A2C99CC-369B-B248-81F5-7AB1B19B7AD3}" destId="{C76E28FB-6C05-374A-95F3-8F226FF4BFFE}" srcOrd="1" destOrd="0" presId="urn:microsoft.com/office/officeart/2005/8/layout/hierarchy4"/>
    <dgm:cxn modelId="{B41FE445-34DD-244C-8ED4-07A1C799473F}" type="presParOf" srcId="{22402A64-4178-AA45-A2EF-CEB5FC48690E}" destId="{6CAABC2F-732B-3E4B-B813-35889B605FFD}" srcOrd="3" destOrd="0" presId="urn:microsoft.com/office/officeart/2005/8/layout/hierarchy4"/>
    <dgm:cxn modelId="{D82C83A7-8C4A-F64E-9A30-DBDC4A1EC3CD}" type="presParOf" srcId="{22402A64-4178-AA45-A2EF-CEB5FC48690E}" destId="{CA565F9D-6DCB-9C4A-A6C8-7A2E704AA96A}" srcOrd="4" destOrd="0" presId="urn:microsoft.com/office/officeart/2005/8/layout/hierarchy4"/>
    <dgm:cxn modelId="{F81FE50A-7B8E-6E49-9755-9827D5E3D826}" type="presParOf" srcId="{CA565F9D-6DCB-9C4A-A6C8-7A2E704AA96A}" destId="{0EA4A2F8-0C86-2642-AF08-D5DB85B0481C}" srcOrd="0" destOrd="0" presId="urn:microsoft.com/office/officeart/2005/8/layout/hierarchy4"/>
    <dgm:cxn modelId="{F6445DFC-A6D3-2349-B368-8A1265FE440D}" type="presParOf" srcId="{CA565F9D-6DCB-9C4A-A6C8-7A2E704AA96A}" destId="{47BFC440-7D07-F44D-97BA-3705084D7FBE}" srcOrd="1" destOrd="0" presId="urn:microsoft.com/office/officeart/2005/8/layout/hierarchy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527AA97A-1058-AC4D-A88A-993FBA72C232}" type="doc">
      <dgm:prSet loTypeId="urn:microsoft.com/office/officeart/2005/8/layout/list1" loCatId="" qsTypeId="urn:microsoft.com/office/officeart/2005/8/quickstyle/simple4" qsCatId="simple" csTypeId="urn:microsoft.com/office/officeart/2005/8/colors/accent4_2" csCatId="accent4" phldr="1"/>
      <dgm:spPr/>
      <dgm:t>
        <a:bodyPr/>
        <a:lstStyle/>
        <a:p>
          <a:endParaRPr lang="es-ES"/>
        </a:p>
      </dgm:t>
    </dgm:pt>
    <dgm:pt modelId="{EA2972C0-73A7-214B-9A8E-03DD205B0249}">
      <dgm:prSet custT="1"/>
      <dgm:spPr/>
      <dgm:t>
        <a:bodyPr/>
        <a:lstStyle/>
        <a:p>
          <a:pPr rtl="0"/>
          <a:r>
            <a:rPr lang="es-ES_tradnl" sz="1800" dirty="0" smtClean="0">
              <a:solidFill>
                <a:srgbClr val="262626"/>
              </a:solidFill>
            </a:rPr>
            <a:t>Pretende aclarar objetivos de cualquier proyecto, programa o política, e identificar relaciones causa-efecto que cabe esperar en la “lógica del programa” (las acciones están concatenadas).</a:t>
          </a:r>
          <a:endParaRPr lang="es-ES_tradnl" sz="1800" dirty="0">
            <a:solidFill>
              <a:srgbClr val="262626"/>
            </a:solidFill>
          </a:endParaRPr>
        </a:p>
      </dgm:t>
    </dgm:pt>
    <dgm:pt modelId="{FB5C7D81-22E6-7D43-8136-DE20D9617A05}" type="parTrans" cxnId="{E0D2A30C-E9AA-1B4A-A8A8-AAC05215C0DD}">
      <dgm:prSet/>
      <dgm:spPr/>
      <dgm:t>
        <a:bodyPr/>
        <a:lstStyle/>
        <a:p>
          <a:endParaRPr lang="es-ES"/>
        </a:p>
      </dgm:t>
    </dgm:pt>
    <dgm:pt modelId="{E025141C-9833-D04A-A91C-0F607396A15B}" type="sibTrans" cxnId="{E0D2A30C-E9AA-1B4A-A8A8-AAC05215C0DD}">
      <dgm:prSet/>
      <dgm:spPr/>
      <dgm:t>
        <a:bodyPr/>
        <a:lstStyle/>
        <a:p>
          <a:endParaRPr lang="es-ES"/>
        </a:p>
      </dgm:t>
    </dgm:pt>
    <dgm:pt modelId="{CC3B3910-E313-A042-96E8-209A5A1B7837}">
      <dgm:prSet custT="1"/>
      <dgm:spPr/>
      <dgm:t>
        <a:bodyPr/>
        <a:lstStyle/>
        <a:p>
          <a:pPr rtl="0"/>
          <a:r>
            <a:rPr lang="es-ES_tradnl" sz="1800" dirty="0" smtClean="0">
              <a:solidFill>
                <a:srgbClr val="262626"/>
              </a:solidFill>
            </a:rPr>
            <a:t>Se incluye también el análisis del contexto, que es una manera de incluir a los implicados en la consecución de objetivos y el diseño de actividades.</a:t>
          </a:r>
          <a:endParaRPr lang="es-ES_tradnl" sz="1800" dirty="0">
            <a:solidFill>
              <a:srgbClr val="262626"/>
            </a:solidFill>
          </a:endParaRPr>
        </a:p>
      </dgm:t>
    </dgm:pt>
    <dgm:pt modelId="{3D4D1D86-F426-B447-9222-51B797379B97}" type="parTrans" cxnId="{D22C35A6-319D-AE48-94CE-685235663278}">
      <dgm:prSet/>
      <dgm:spPr/>
      <dgm:t>
        <a:bodyPr/>
        <a:lstStyle/>
        <a:p>
          <a:endParaRPr lang="es-ES"/>
        </a:p>
      </dgm:t>
    </dgm:pt>
    <dgm:pt modelId="{F3446B99-7979-6C4B-9ADA-7BF91CE88F2C}" type="sibTrans" cxnId="{D22C35A6-319D-AE48-94CE-685235663278}">
      <dgm:prSet/>
      <dgm:spPr/>
      <dgm:t>
        <a:bodyPr/>
        <a:lstStyle/>
        <a:p>
          <a:endParaRPr lang="es-ES"/>
        </a:p>
      </dgm:t>
    </dgm:pt>
    <dgm:pt modelId="{91AD52F1-8CF7-3A47-B479-BEEE0207879D}">
      <dgm:prSet custT="1"/>
      <dgm:spPr/>
      <dgm:t>
        <a:bodyPr/>
        <a:lstStyle/>
        <a:p>
          <a:pPr algn="ctr" rtl="0"/>
          <a:r>
            <a:rPr lang="es-ES_tradnl" sz="1800" dirty="0" smtClean="0">
              <a:solidFill>
                <a:srgbClr val="262626"/>
              </a:solidFill>
            </a:rPr>
            <a:t>Conduce a la identificación de indicadores de rendimiento y de posibles riesgos que comprometen la política.</a:t>
          </a:r>
          <a:endParaRPr lang="es-ES_tradnl" sz="1800" dirty="0">
            <a:solidFill>
              <a:srgbClr val="262626"/>
            </a:solidFill>
          </a:endParaRPr>
        </a:p>
      </dgm:t>
    </dgm:pt>
    <dgm:pt modelId="{D2606C5A-84BD-3940-BF69-95CDC609A023}" type="parTrans" cxnId="{8501249F-D6B1-674A-88B7-80DF76033D51}">
      <dgm:prSet/>
      <dgm:spPr/>
      <dgm:t>
        <a:bodyPr/>
        <a:lstStyle/>
        <a:p>
          <a:endParaRPr lang="es-ES"/>
        </a:p>
      </dgm:t>
    </dgm:pt>
    <dgm:pt modelId="{AC96C038-4C29-6443-96DE-D27E7D190498}" type="sibTrans" cxnId="{8501249F-D6B1-674A-88B7-80DF76033D51}">
      <dgm:prSet/>
      <dgm:spPr/>
      <dgm:t>
        <a:bodyPr/>
        <a:lstStyle/>
        <a:p>
          <a:endParaRPr lang="es-ES"/>
        </a:p>
      </dgm:t>
    </dgm:pt>
    <dgm:pt modelId="{42D59B9A-1BC8-F940-9AB5-DF967E91B7DE}">
      <dgm:prSet custT="1"/>
      <dgm:spPr/>
      <dgm:t>
        <a:bodyPr/>
        <a:lstStyle/>
        <a:p>
          <a:pPr algn="ctr"/>
          <a:r>
            <a:rPr lang="es-ES" sz="2400" dirty="0" smtClean="0">
              <a:solidFill>
                <a:srgbClr val="262626"/>
              </a:solidFill>
            </a:rPr>
            <a:t>El Marco Lógico</a:t>
          </a:r>
          <a:endParaRPr lang="es-ES" sz="2400" dirty="0">
            <a:solidFill>
              <a:srgbClr val="262626"/>
            </a:solidFill>
          </a:endParaRPr>
        </a:p>
      </dgm:t>
    </dgm:pt>
    <dgm:pt modelId="{7BC744A1-204E-F840-9DEE-92AC3FC7EC6E}" type="parTrans" cxnId="{D081E54C-C02B-3140-96D4-2C7260EDEE80}">
      <dgm:prSet/>
      <dgm:spPr/>
      <dgm:t>
        <a:bodyPr/>
        <a:lstStyle/>
        <a:p>
          <a:endParaRPr lang="es-ES"/>
        </a:p>
      </dgm:t>
    </dgm:pt>
    <dgm:pt modelId="{B186C1F9-6042-CC47-BB37-857BEB07AAC2}" type="sibTrans" cxnId="{D081E54C-C02B-3140-96D4-2C7260EDEE80}">
      <dgm:prSet/>
      <dgm:spPr/>
      <dgm:t>
        <a:bodyPr/>
        <a:lstStyle/>
        <a:p>
          <a:endParaRPr lang="es-ES"/>
        </a:p>
      </dgm:t>
    </dgm:pt>
    <dgm:pt modelId="{B2005B9C-26E8-DC40-9450-80EF728A03DC}" type="pres">
      <dgm:prSet presAssocID="{527AA97A-1058-AC4D-A88A-993FBA72C232}" presName="linear" presStyleCnt="0">
        <dgm:presLayoutVars>
          <dgm:dir/>
          <dgm:animLvl val="lvl"/>
          <dgm:resizeHandles val="exact"/>
        </dgm:presLayoutVars>
      </dgm:prSet>
      <dgm:spPr/>
      <dgm:t>
        <a:bodyPr/>
        <a:lstStyle/>
        <a:p>
          <a:endParaRPr lang="es-ES"/>
        </a:p>
      </dgm:t>
    </dgm:pt>
    <dgm:pt modelId="{55A2C2B3-790A-9141-89DD-C8D645DE65DC}" type="pres">
      <dgm:prSet presAssocID="{42D59B9A-1BC8-F940-9AB5-DF967E91B7DE}" presName="parentLin" presStyleCnt="0"/>
      <dgm:spPr/>
    </dgm:pt>
    <dgm:pt modelId="{50CD21C5-D35C-7649-B4B6-CAEA6A6C3C36}" type="pres">
      <dgm:prSet presAssocID="{42D59B9A-1BC8-F940-9AB5-DF967E91B7DE}" presName="parentLeftMargin" presStyleLbl="node1" presStyleIdx="0" presStyleCnt="4"/>
      <dgm:spPr/>
      <dgm:t>
        <a:bodyPr/>
        <a:lstStyle/>
        <a:p>
          <a:endParaRPr lang="es-ES"/>
        </a:p>
      </dgm:t>
    </dgm:pt>
    <dgm:pt modelId="{428504A2-F0A8-F049-AB86-B47F7DB8B092}" type="pres">
      <dgm:prSet presAssocID="{42D59B9A-1BC8-F940-9AB5-DF967E91B7DE}" presName="parentText" presStyleLbl="node1" presStyleIdx="0" presStyleCnt="4" custScaleY="236975" custLinFactX="2911" custLinFactY="-17540" custLinFactNeighborX="100000" custLinFactNeighborY="-100000">
        <dgm:presLayoutVars>
          <dgm:chMax val="0"/>
          <dgm:bulletEnabled val="1"/>
        </dgm:presLayoutVars>
      </dgm:prSet>
      <dgm:spPr/>
      <dgm:t>
        <a:bodyPr/>
        <a:lstStyle/>
        <a:p>
          <a:endParaRPr lang="es-ES"/>
        </a:p>
      </dgm:t>
    </dgm:pt>
    <dgm:pt modelId="{75AC9837-4AB4-3645-A0AD-6A657F52C4E7}" type="pres">
      <dgm:prSet presAssocID="{42D59B9A-1BC8-F940-9AB5-DF967E91B7DE}" presName="negativeSpace" presStyleCnt="0"/>
      <dgm:spPr/>
    </dgm:pt>
    <dgm:pt modelId="{5D2AA9EC-3E73-6E4D-A461-AE8AC1AD07BC}" type="pres">
      <dgm:prSet presAssocID="{42D59B9A-1BC8-F940-9AB5-DF967E91B7DE}" presName="childText" presStyleLbl="conFgAcc1" presStyleIdx="0" presStyleCnt="4">
        <dgm:presLayoutVars>
          <dgm:bulletEnabled val="1"/>
        </dgm:presLayoutVars>
      </dgm:prSet>
      <dgm:spPr/>
    </dgm:pt>
    <dgm:pt modelId="{90A5397D-F9C7-8540-B598-EA58815C8DCF}" type="pres">
      <dgm:prSet presAssocID="{B186C1F9-6042-CC47-BB37-857BEB07AAC2}" presName="spaceBetweenRectangles" presStyleCnt="0"/>
      <dgm:spPr/>
    </dgm:pt>
    <dgm:pt modelId="{A98928BE-3C65-6348-A92F-7C192EEEB29A}" type="pres">
      <dgm:prSet presAssocID="{EA2972C0-73A7-214B-9A8E-03DD205B0249}" presName="parentLin" presStyleCnt="0"/>
      <dgm:spPr/>
    </dgm:pt>
    <dgm:pt modelId="{BDFD6880-DD9A-9B4D-B2D4-29DD7535F453}" type="pres">
      <dgm:prSet presAssocID="{EA2972C0-73A7-214B-9A8E-03DD205B0249}" presName="parentLeftMargin" presStyleLbl="node1" presStyleIdx="0" presStyleCnt="4"/>
      <dgm:spPr/>
      <dgm:t>
        <a:bodyPr/>
        <a:lstStyle/>
        <a:p>
          <a:endParaRPr lang="es-ES"/>
        </a:p>
      </dgm:t>
    </dgm:pt>
    <dgm:pt modelId="{4B218BBF-080B-B745-9ED0-4C5BB058E95F}" type="pres">
      <dgm:prSet presAssocID="{EA2972C0-73A7-214B-9A8E-03DD205B0249}" presName="parentText" presStyleLbl="node1" presStyleIdx="1" presStyleCnt="4" custScaleX="116001" custScaleY="813008" custLinFactNeighborX="-14088" custLinFactNeighborY="4134">
        <dgm:presLayoutVars>
          <dgm:chMax val="0"/>
          <dgm:bulletEnabled val="1"/>
        </dgm:presLayoutVars>
      </dgm:prSet>
      <dgm:spPr/>
      <dgm:t>
        <a:bodyPr/>
        <a:lstStyle/>
        <a:p>
          <a:endParaRPr lang="es-ES"/>
        </a:p>
      </dgm:t>
    </dgm:pt>
    <dgm:pt modelId="{E0217EA0-ACF9-9C43-B87D-AA35E3CC2204}" type="pres">
      <dgm:prSet presAssocID="{EA2972C0-73A7-214B-9A8E-03DD205B0249}" presName="negativeSpace" presStyleCnt="0"/>
      <dgm:spPr/>
    </dgm:pt>
    <dgm:pt modelId="{AD579ECA-B317-1F4F-A0AC-C2EF1A0D54DE}" type="pres">
      <dgm:prSet presAssocID="{EA2972C0-73A7-214B-9A8E-03DD205B0249}" presName="childText" presStyleLbl="conFgAcc1" presStyleIdx="1" presStyleCnt="4">
        <dgm:presLayoutVars>
          <dgm:bulletEnabled val="1"/>
        </dgm:presLayoutVars>
      </dgm:prSet>
      <dgm:spPr/>
    </dgm:pt>
    <dgm:pt modelId="{938A1F3B-0CC8-A14F-BF2E-7AC22338D32E}" type="pres">
      <dgm:prSet presAssocID="{E025141C-9833-D04A-A91C-0F607396A15B}" presName="spaceBetweenRectangles" presStyleCnt="0"/>
      <dgm:spPr/>
    </dgm:pt>
    <dgm:pt modelId="{868585F6-FEBD-B746-849D-F35EAB0F8D65}" type="pres">
      <dgm:prSet presAssocID="{CC3B3910-E313-A042-96E8-209A5A1B7837}" presName="parentLin" presStyleCnt="0"/>
      <dgm:spPr/>
    </dgm:pt>
    <dgm:pt modelId="{810C24AA-EF34-E94A-882C-E0BF1B57C504}" type="pres">
      <dgm:prSet presAssocID="{CC3B3910-E313-A042-96E8-209A5A1B7837}" presName="parentLeftMargin" presStyleLbl="node1" presStyleIdx="1" presStyleCnt="4"/>
      <dgm:spPr/>
      <dgm:t>
        <a:bodyPr/>
        <a:lstStyle/>
        <a:p>
          <a:endParaRPr lang="es-ES"/>
        </a:p>
      </dgm:t>
    </dgm:pt>
    <dgm:pt modelId="{08CB1BB0-7C83-3142-8861-7290BF8BC997}" type="pres">
      <dgm:prSet presAssocID="{CC3B3910-E313-A042-96E8-209A5A1B7837}" presName="parentText" presStyleLbl="node1" presStyleIdx="2" presStyleCnt="4" custScaleX="116001" custScaleY="813008">
        <dgm:presLayoutVars>
          <dgm:chMax val="0"/>
          <dgm:bulletEnabled val="1"/>
        </dgm:presLayoutVars>
      </dgm:prSet>
      <dgm:spPr/>
      <dgm:t>
        <a:bodyPr/>
        <a:lstStyle/>
        <a:p>
          <a:endParaRPr lang="es-ES"/>
        </a:p>
      </dgm:t>
    </dgm:pt>
    <dgm:pt modelId="{09BC0B22-01EE-2046-9066-D2BFD022BF13}" type="pres">
      <dgm:prSet presAssocID="{CC3B3910-E313-A042-96E8-209A5A1B7837}" presName="negativeSpace" presStyleCnt="0"/>
      <dgm:spPr/>
    </dgm:pt>
    <dgm:pt modelId="{3E9F1953-0484-7148-8F73-62288EED85D1}" type="pres">
      <dgm:prSet presAssocID="{CC3B3910-E313-A042-96E8-209A5A1B7837}" presName="childText" presStyleLbl="conFgAcc1" presStyleIdx="2" presStyleCnt="4">
        <dgm:presLayoutVars>
          <dgm:bulletEnabled val="1"/>
        </dgm:presLayoutVars>
      </dgm:prSet>
      <dgm:spPr/>
    </dgm:pt>
    <dgm:pt modelId="{B777F358-3CBB-7B48-A340-69FAD318CE33}" type="pres">
      <dgm:prSet presAssocID="{F3446B99-7979-6C4B-9ADA-7BF91CE88F2C}" presName="spaceBetweenRectangles" presStyleCnt="0"/>
      <dgm:spPr/>
    </dgm:pt>
    <dgm:pt modelId="{DC2D9FDC-06D3-2E41-957A-4260D3C73E20}" type="pres">
      <dgm:prSet presAssocID="{91AD52F1-8CF7-3A47-B479-BEEE0207879D}" presName="parentLin" presStyleCnt="0"/>
      <dgm:spPr/>
    </dgm:pt>
    <dgm:pt modelId="{2057A8C9-A24D-9644-B9B3-3AA6663FFEEC}" type="pres">
      <dgm:prSet presAssocID="{91AD52F1-8CF7-3A47-B479-BEEE0207879D}" presName="parentLeftMargin" presStyleLbl="node1" presStyleIdx="2" presStyleCnt="4"/>
      <dgm:spPr/>
      <dgm:t>
        <a:bodyPr/>
        <a:lstStyle/>
        <a:p>
          <a:endParaRPr lang="es-ES"/>
        </a:p>
      </dgm:t>
    </dgm:pt>
    <dgm:pt modelId="{7ED692C5-2665-8C46-8309-43CC9F493B84}" type="pres">
      <dgm:prSet presAssocID="{91AD52F1-8CF7-3A47-B479-BEEE0207879D}" presName="parentText" presStyleLbl="node1" presStyleIdx="3" presStyleCnt="4" custScaleX="116001" custScaleY="813009">
        <dgm:presLayoutVars>
          <dgm:chMax val="0"/>
          <dgm:bulletEnabled val="1"/>
        </dgm:presLayoutVars>
      </dgm:prSet>
      <dgm:spPr/>
      <dgm:t>
        <a:bodyPr/>
        <a:lstStyle/>
        <a:p>
          <a:endParaRPr lang="es-ES"/>
        </a:p>
      </dgm:t>
    </dgm:pt>
    <dgm:pt modelId="{9C94BDF1-5A72-C145-83D2-D83E3DF1F782}" type="pres">
      <dgm:prSet presAssocID="{91AD52F1-8CF7-3A47-B479-BEEE0207879D}" presName="negativeSpace" presStyleCnt="0"/>
      <dgm:spPr/>
    </dgm:pt>
    <dgm:pt modelId="{05964DF6-E676-2F48-AC93-6DDB554E32EB}" type="pres">
      <dgm:prSet presAssocID="{91AD52F1-8CF7-3A47-B479-BEEE0207879D}" presName="childText" presStyleLbl="conFgAcc1" presStyleIdx="3" presStyleCnt="4">
        <dgm:presLayoutVars>
          <dgm:bulletEnabled val="1"/>
        </dgm:presLayoutVars>
      </dgm:prSet>
      <dgm:spPr/>
    </dgm:pt>
  </dgm:ptLst>
  <dgm:cxnLst>
    <dgm:cxn modelId="{EE08D28E-F044-7043-BCAC-394252D2F184}" type="presOf" srcId="{91AD52F1-8CF7-3A47-B479-BEEE0207879D}" destId="{2057A8C9-A24D-9644-B9B3-3AA6663FFEEC}" srcOrd="0" destOrd="0" presId="urn:microsoft.com/office/officeart/2005/8/layout/list1"/>
    <dgm:cxn modelId="{D033C32F-073D-D346-B42F-B5F183B3A6BD}" type="presOf" srcId="{EA2972C0-73A7-214B-9A8E-03DD205B0249}" destId="{BDFD6880-DD9A-9B4D-B2D4-29DD7535F453}" srcOrd="0" destOrd="0" presId="urn:microsoft.com/office/officeart/2005/8/layout/list1"/>
    <dgm:cxn modelId="{8501249F-D6B1-674A-88B7-80DF76033D51}" srcId="{527AA97A-1058-AC4D-A88A-993FBA72C232}" destId="{91AD52F1-8CF7-3A47-B479-BEEE0207879D}" srcOrd="3" destOrd="0" parTransId="{D2606C5A-84BD-3940-BF69-95CDC609A023}" sibTransId="{AC96C038-4C29-6443-96DE-D27E7D190498}"/>
    <dgm:cxn modelId="{D22C35A6-319D-AE48-94CE-685235663278}" srcId="{527AA97A-1058-AC4D-A88A-993FBA72C232}" destId="{CC3B3910-E313-A042-96E8-209A5A1B7837}" srcOrd="2" destOrd="0" parTransId="{3D4D1D86-F426-B447-9222-51B797379B97}" sibTransId="{F3446B99-7979-6C4B-9ADA-7BF91CE88F2C}"/>
    <dgm:cxn modelId="{D081E54C-C02B-3140-96D4-2C7260EDEE80}" srcId="{527AA97A-1058-AC4D-A88A-993FBA72C232}" destId="{42D59B9A-1BC8-F940-9AB5-DF967E91B7DE}" srcOrd="0" destOrd="0" parTransId="{7BC744A1-204E-F840-9DEE-92AC3FC7EC6E}" sibTransId="{B186C1F9-6042-CC47-BB37-857BEB07AAC2}"/>
    <dgm:cxn modelId="{FBBEC0BD-5E3F-0240-AC5C-A0BEC14DD0B5}" type="presOf" srcId="{527AA97A-1058-AC4D-A88A-993FBA72C232}" destId="{B2005B9C-26E8-DC40-9450-80EF728A03DC}" srcOrd="0" destOrd="0" presId="urn:microsoft.com/office/officeart/2005/8/layout/list1"/>
    <dgm:cxn modelId="{E0D2A30C-E9AA-1B4A-A8A8-AAC05215C0DD}" srcId="{527AA97A-1058-AC4D-A88A-993FBA72C232}" destId="{EA2972C0-73A7-214B-9A8E-03DD205B0249}" srcOrd="1" destOrd="0" parTransId="{FB5C7D81-22E6-7D43-8136-DE20D9617A05}" sibTransId="{E025141C-9833-D04A-A91C-0F607396A15B}"/>
    <dgm:cxn modelId="{74C19E99-E55A-9443-8306-4F11DF4C9BE1}" type="presOf" srcId="{EA2972C0-73A7-214B-9A8E-03DD205B0249}" destId="{4B218BBF-080B-B745-9ED0-4C5BB058E95F}" srcOrd="1" destOrd="0" presId="urn:microsoft.com/office/officeart/2005/8/layout/list1"/>
    <dgm:cxn modelId="{31F1685B-325C-884A-99F1-E0B590392B66}" type="presOf" srcId="{42D59B9A-1BC8-F940-9AB5-DF967E91B7DE}" destId="{428504A2-F0A8-F049-AB86-B47F7DB8B092}" srcOrd="1" destOrd="0" presId="urn:microsoft.com/office/officeart/2005/8/layout/list1"/>
    <dgm:cxn modelId="{76C1FEC4-8B71-4749-BD1A-7D71F02B2548}" type="presOf" srcId="{91AD52F1-8CF7-3A47-B479-BEEE0207879D}" destId="{7ED692C5-2665-8C46-8309-43CC9F493B84}" srcOrd="1" destOrd="0" presId="urn:microsoft.com/office/officeart/2005/8/layout/list1"/>
    <dgm:cxn modelId="{A8E46368-5EE8-9D48-98F7-B419269EB1A0}" type="presOf" srcId="{CC3B3910-E313-A042-96E8-209A5A1B7837}" destId="{810C24AA-EF34-E94A-882C-E0BF1B57C504}" srcOrd="0" destOrd="0" presId="urn:microsoft.com/office/officeart/2005/8/layout/list1"/>
    <dgm:cxn modelId="{349B0A41-B78C-B14D-945F-6E3B3BE8A3E3}" type="presOf" srcId="{CC3B3910-E313-A042-96E8-209A5A1B7837}" destId="{08CB1BB0-7C83-3142-8861-7290BF8BC997}" srcOrd="1" destOrd="0" presId="urn:microsoft.com/office/officeart/2005/8/layout/list1"/>
    <dgm:cxn modelId="{B91E41C6-5305-D54E-A406-F1F38172D92C}" type="presOf" srcId="{42D59B9A-1BC8-F940-9AB5-DF967E91B7DE}" destId="{50CD21C5-D35C-7649-B4B6-CAEA6A6C3C36}" srcOrd="0" destOrd="0" presId="urn:microsoft.com/office/officeart/2005/8/layout/list1"/>
    <dgm:cxn modelId="{A18DE4B8-A7B4-6D46-A771-2DD5D837F6C6}" type="presParOf" srcId="{B2005B9C-26E8-DC40-9450-80EF728A03DC}" destId="{55A2C2B3-790A-9141-89DD-C8D645DE65DC}" srcOrd="0" destOrd="0" presId="urn:microsoft.com/office/officeart/2005/8/layout/list1"/>
    <dgm:cxn modelId="{0117E5A8-3DFD-3246-B20A-E97D9DB4FE60}" type="presParOf" srcId="{55A2C2B3-790A-9141-89DD-C8D645DE65DC}" destId="{50CD21C5-D35C-7649-B4B6-CAEA6A6C3C36}" srcOrd="0" destOrd="0" presId="urn:microsoft.com/office/officeart/2005/8/layout/list1"/>
    <dgm:cxn modelId="{D236951B-FD29-634F-A5B9-C143913BF18E}" type="presParOf" srcId="{55A2C2B3-790A-9141-89DD-C8D645DE65DC}" destId="{428504A2-F0A8-F049-AB86-B47F7DB8B092}" srcOrd="1" destOrd="0" presId="urn:microsoft.com/office/officeart/2005/8/layout/list1"/>
    <dgm:cxn modelId="{0862AFE6-6443-AD47-A7CD-71F1CF0526A5}" type="presParOf" srcId="{B2005B9C-26E8-DC40-9450-80EF728A03DC}" destId="{75AC9837-4AB4-3645-A0AD-6A657F52C4E7}" srcOrd="1" destOrd="0" presId="urn:microsoft.com/office/officeart/2005/8/layout/list1"/>
    <dgm:cxn modelId="{AAB44E8A-1763-424B-A0B5-203B7BB461A6}" type="presParOf" srcId="{B2005B9C-26E8-DC40-9450-80EF728A03DC}" destId="{5D2AA9EC-3E73-6E4D-A461-AE8AC1AD07BC}" srcOrd="2" destOrd="0" presId="urn:microsoft.com/office/officeart/2005/8/layout/list1"/>
    <dgm:cxn modelId="{F198ABAE-E0A2-6D40-88AD-30B36539DD7A}" type="presParOf" srcId="{B2005B9C-26E8-DC40-9450-80EF728A03DC}" destId="{90A5397D-F9C7-8540-B598-EA58815C8DCF}" srcOrd="3" destOrd="0" presId="urn:microsoft.com/office/officeart/2005/8/layout/list1"/>
    <dgm:cxn modelId="{67DA4C13-CADD-EB49-9AA6-8B09A9CB0AAB}" type="presParOf" srcId="{B2005B9C-26E8-DC40-9450-80EF728A03DC}" destId="{A98928BE-3C65-6348-A92F-7C192EEEB29A}" srcOrd="4" destOrd="0" presId="urn:microsoft.com/office/officeart/2005/8/layout/list1"/>
    <dgm:cxn modelId="{A4605162-AEEB-6543-AA97-0238BBAF433C}" type="presParOf" srcId="{A98928BE-3C65-6348-A92F-7C192EEEB29A}" destId="{BDFD6880-DD9A-9B4D-B2D4-29DD7535F453}" srcOrd="0" destOrd="0" presId="urn:microsoft.com/office/officeart/2005/8/layout/list1"/>
    <dgm:cxn modelId="{0CDBD304-D2AC-304C-8977-90E7DA2A8C69}" type="presParOf" srcId="{A98928BE-3C65-6348-A92F-7C192EEEB29A}" destId="{4B218BBF-080B-B745-9ED0-4C5BB058E95F}" srcOrd="1" destOrd="0" presId="urn:microsoft.com/office/officeart/2005/8/layout/list1"/>
    <dgm:cxn modelId="{121C5B29-07F0-4B42-BE09-17B81AF33DBF}" type="presParOf" srcId="{B2005B9C-26E8-DC40-9450-80EF728A03DC}" destId="{E0217EA0-ACF9-9C43-B87D-AA35E3CC2204}" srcOrd="5" destOrd="0" presId="urn:microsoft.com/office/officeart/2005/8/layout/list1"/>
    <dgm:cxn modelId="{37EC1D39-FADD-7B44-B41C-1BE97EF63060}" type="presParOf" srcId="{B2005B9C-26E8-DC40-9450-80EF728A03DC}" destId="{AD579ECA-B317-1F4F-A0AC-C2EF1A0D54DE}" srcOrd="6" destOrd="0" presId="urn:microsoft.com/office/officeart/2005/8/layout/list1"/>
    <dgm:cxn modelId="{69D3A66B-CCC9-5946-A2A4-5331D0A95B88}" type="presParOf" srcId="{B2005B9C-26E8-DC40-9450-80EF728A03DC}" destId="{938A1F3B-0CC8-A14F-BF2E-7AC22338D32E}" srcOrd="7" destOrd="0" presId="urn:microsoft.com/office/officeart/2005/8/layout/list1"/>
    <dgm:cxn modelId="{F7CD058C-9CA7-954A-83D0-4D5AFF3203B6}" type="presParOf" srcId="{B2005B9C-26E8-DC40-9450-80EF728A03DC}" destId="{868585F6-FEBD-B746-849D-F35EAB0F8D65}" srcOrd="8" destOrd="0" presId="urn:microsoft.com/office/officeart/2005/8/layout/list1"/>
    <dgm:cxn modelId="{DB11FDF0-4F5F-6D46-87FD-10228DA58CBE}" type="presParOf" srcId="{868585F6-FEBD-B746-849D-F35EAB0F8D65}" destId="{810C24AA-EF34-E94A-882C-E0BF1B57C504}" srcOrd="0" destOrd="0" presId="urn:microsoft.com/office/officeart/2005/8/layout/list1"/>
    <dgm:cxn modelId="{227205AC-B072-9445-AC3E-EDAC125FB5C0}" type="presParOf" srcId="{868585F6-FEBD-B746-849D-F35EAB0F8D65}" destId="{08CB1BB0-7C83-3142-8861-7290BF8BC997}" srcOrd="1" destOrd="0" presId="urn:microsoft.com/office/officeart/2005/8/layout/list1"/>
    <dgm:cxn modelId="{87F3F185-05E7-9648-8156-9409040B57EC}" type="presParOf" srcId="{B2005B9C-26E8-DC40-9450-80EF728A03DC}" destId="{09BC0B22-01EE-2046-9066-D2BFD022BF13}" srcOrd="9" destOrd="0" presId="urn:microsoft.com/office/officeart/2005/8/layout/list1"/>
    <dgm:cxn modelId="{19EEC319-AE7F-3F41-85C9-6550550C7080}" type="presParOf" srcId="{B2005B9C-26E8-DC40-9450-80EF728A03DC}" destId="{3E9F1953-0484-7148-8F73-62288EED85D1}" srcOrd="10" destOrd="0" presId="urn:microsoft.com/office/officeart/2005/8/layout/list1"/>
    <dgm:cxn modelId="{F171FBCF-AE1B-A844-8BAD-234216240E05}" type="presParOf" srcId="{B2005B9C-26E8-DC40-9450-80EF728A03DC}" destId="{B777F358-3CBB-7B48-A340-69FAD318CE33}" srcOrd="11" destOrd="0" presId="urn:microsoft.com/office/officeart/2005/8/layout/list1"/>
    <dgm:cxn modelId="{355DA880-121A-AF4E-8D22-C38A9E80C9D0}" type="presParOf" srcId="{B2005B9C-26E8-DC40-9450-80EF728A03DC}" destId="{DC2D9FDC-06D3-2E41-957A-4260D3C73E20}" srcOrd="12" destOrd="0" presId="urn:microsoft.com/office/officeart/2005/8/layout/list1"/>
    <dgm:cxn modelId="{7C7B6D64-F084-3C4B-99DA-EF4B46A246EE}" type="presParOf" srcId="{DC2D9FDC-06D3-2E41-957A-4260D3C73E20}" destId="{2057A8C9-A24D-9644-B9B3-3AA6663FFEEC}" srcOrd="0" destOrd="0" presId="urn:microsoft.com/office/officeart/2005/8/layout/list1"/>
    <dgm:cxn modelId="{0D165FD4-CBE7-C84A-ADF2-C8BF9B9397B9}" type="presParOf" srcId="{DC2D9FDC-06D3-2E41-957A-4260D3C73E20}" destId="{7ED692C5-2665-8C46-8309-43CC9F493B84}" srcOrd="1" destOrd="0" presId="urn:microsoft.com/office/officeart/2005/8/layout/list1"/>
    <dgm:cxn modelId="{D36B997F-841F-3C45-B293-569D3B693222}" type="presParOf" srcId="{B2005B9C-26E8-DC40-9450-80EF728A03DC}" destId="{9C94BDF1-5A72-C145-83D2-D83E3DF1F782}" srcOrd="13" destOrd="0" presId="urn:microsoft.com/office/officeart/2005/8/layout/list1"/>
    <dgm:cxn modelId="{6FE226A7-32B1-D749-9F32-53322B743CD6}" type="presParOf" srcId="{B2005B9C-26E8-DC40-9450-80EF728A03DC}" destId="{05964DF6-E676-2F48-AC93-6DDB554E32EB}" srcOrd="14"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527AA97A-1058-AC4D-A88A-993FBA72C232}" type="doc">
      <dgm:prSet loTypeId="urn:microsoft.com/office/officeart/2005/8/layout/list1" loCatId="" qsTypeId="urn:microsoft.com/office/officeart/2005/8/quickstyle/simple4" qsCatId="simple" csTypeId="urn:microsoft.com/office/officeart/2005/8/colors/accent4_5" csCatId="accent4" phldr="1"/>
      <dgm:spPr/>
      <dgm:t>
        <a:bodyPr/>
        <a:lstStyle/>
        <a:p>
          <a:endParaRPr lang="es-ES"/>
        </a:p>
      </dgm:t>
    </dgm:pt>
    <dgm:pt modelId="{85D0BF41-F2C9-1141-AA3C-310BBCBDC507}">
      <dgm:prSet custT="1"/>
      <dgm:spPr/>
      <dgm:t>
        <a:bodyPr/>
        <a:lstStyle/>
        <a:p>
          <a:pPr algn="just" rtl="0"/>
          <a:r>
            <a:rPr lang="es-ES_tradnl" sz="1800" dirty="0" smtClean="0">
              <a:solidFill>
                <a:srgbClr val="262626"/>
              </a:solidFill>
            </a:rPr>
            <a:t>Un indicador de rendimiento son mediciones de recursos, procesos, resultados, consecuencias e impacto de los proyectos, programas o estrategias emprendidas.</a:t>
          </a:r>
          <a:endParaRPr lang="es-ES_tradnl" sz="1800" dirty="0">
            <a:solidFill>
              <a:srgbClr val="262626"/>
            </a:solidFill>
          </a:endParaRPr>
        </a:p>
      </dgm:t>
    </dgm:pt>
    <dgm:pt modelId="{8050A20D-6E00-094B-BF64-DD36556A956C}" type="parTrans" cxnId="{666259FC-3EAB-FC49-B5C5-6D8782EF81A2}">
      <dgm:prSet/>
      <dgm:spPr/>
      <dgm:t>
        <a:bodyPr/>
        <a:lstStyle/>
        <a:p>
          <a:endParaRPr lang="es-ES"/>
        </a:p>
      </dgm:t>
    </dgm:pt>
    <dgm:pt modelId="{478DD26B-53E7-474E-B2C6-93CFB05CF7DF}" type="sibTrans" cxnId="{666259FC-3EAB-FC49-B5C5-6D8782EF81A2}">
      <dgm:prSet/>
      <dgm:spPr/>
      <dgm:t>
        <a:bodyPr/>
        <a:lstStyle/>
        <a:p>
          <a:endParaRPr lang="es-ES"/>
        </a:p>
      </dgm:t>
    </dgm:pt>
    <dgm:pt modelId="{56A77C10-8F2D-0E42-942E-1B00910BAE52}">
      <dgm:prSet custT="1"/>
      <dgm:spPr/>
      <dgm:t>
        <a:bodyPr/>
        <a:lstStyle/>
        <a:p>
          <a:pPr algn="just" rtl="0"/>
          <a:r>
            <a:rPr lang="es-ES_tradnl" sz="1800" dirty="0" smtClean="0">
              <a:solidFill>
                <a:srgbClr val="262626"/>
              </a:solidFill>
            </a:rPr>
            <a:t>Su uso implica la adopción de metas y por tanto la valoración del avance o progreso logrado hasta entonces.</a:t>
          </a:r>
          <a:endParaRPr lang="es-ES_tradnl" sz="1800" dirty="0">
            <a:solidFill>
              <a:srgbClr val="262626"/>
            </a:solidFill>
          </a:endParaRPr>
        </a:p>
      </dgm:t>
    </dgm:pt>
    <dgm:pt modelId="{355F945E-172C-FE41-8383-E56C276A05AE}" type="parTrans" cxnId="{787ECBEC-F268-5746-8A00-B8A57AEA3681}">
      <dgm:prSet/>
      <dgm:spPr/>
      <dgm:t>
        <a:bodyPr/>
        <a:lstStyle/>
        <a:p>
          <a:endParaRPr lang="es-ES"/>
        </a:p>
      </dgm:t>
    </dgm:pt>
    <dgm:pt modelId="{921AB7E2-6FC8-9C46-8DC9-1F8738E64527}" type="sibTrans" cxnId="{787ECBEC-F268-5746-8A00-B8A57AEA3681}">
      <dgm:prSet/>
      <dgm:spPr/>
      <dgm:t>
        <a:bodyPr/>
        <a:lstStyle/>
        <a:p>
          <a:endParaRPr lang="es-ES"/>
        </a:p>
      </dgm:t>
    </dgm:pt>
    <dgm:pt modelId="{B244FB85-409F-1642-AF73-97AD4FE1100D}">
      <dgm:prSet custT="1"/>
      <dgm:spPr/>
      <dgm:t>
        <a:bodyPr/>
        <a:lstStyle/>
        <a:p>
          <a:pPr algn="just" rtl="0"/>
          <a:r>
            <a:rPr lang="es-ES_tradnl" sz="1800" dirty="0" smtClean="0">
              <a:solidFill>
                <a:srgbClr val="262626"/>
              </a:solidFill>
            </a:rPr>
            <a:t>También indican si es necesaria una evaluación o un informe exhaustivo. </a:t>
          </a:r>
          <a:endParaRPr lang="es-ES_tradnl" sz="1800" dirty="0">
            <a:solidFill>
              <a:srgbClr val="262626"/>
            </a:solidFill>
          </a:endParaRPr>
        </a:p>
      </dgm:t>
    </dgm:pt>
    <dgm:pt modelId="{475BF92A-51D9-E649-A575-DD1564837CF1}" type="parTrans" cxnId="{7C799B40-51E2-7D4C-86E5-0D8104164AAA}">
      <dgm:prSet/>
      <dgm:spPr/>
      <dgm:t>
        <a:bodyPr/>
        <a:lstStyle/>
        <a:p>
          <a:endParaRPr lang="es-ES"/>
        </a:p>
      </dgm:t>
    </dgm:pt>
    <dgm:pt modelId="{9050910C-D99D-BE40-AC02-A723DE19A671}" type="sibTrans" cxnId="{7C799B40-51E2-7D4C-86E5-0D8104164AAA}">
      <dgm:prSet/>
      <dgm:spPr/>
      <dgm:t>
        <a:bodyPr/>
        <a:lstStyle/>
        <a:p>
          <a:endParaRPr lang="es-ES"/>
        </a:p>
      </dgm:t>
    </dgm:pt>
    <dgm:pt modelId="{B2005B9C-26E8-DC40-9450-80EF728A03DC}" type="pres">
      <dgm:prSet presAssocID="{527AA97A-1058-AC4D-A88A-993FBA72C232}" presName="linear" presStyleCnt="0">
        <dgm:presLayoutVars>
          <dgm:dir/>
          <dgm:animLvl val="lvl"/>
          <dgm:resizeHandles val="exact"/>
        </dgm:presLayoutVars>
      </dgm:prSet>
      <dgm:spPr/>
      <dgm:t>
        <a:bodyPr/>
        <a:lstStyle/>
        <a:p>
          <a:endParaRPr lang="es-ES"/>
        </a:p>
      </dgm:t>
    </dgm:pt>
    <dgm:pt modelId="{B0E0A94E-E964-894C-8B4C-9F1AFFDF3FBA}" type="pres">
      <dgm:prSet presAssocID="{85D0BF41-F2C9-1141-AA3C-310BBCBDC507}" presName="parentLin" presStyleCnt="0"/>
      <dgm:spPr/>
    </dgm:pt>
    <dgm:pt modelId="{B145B694-765B-B84E-8CC6-B733FBC37156}" type="pres">
      <dgm:prSet presAssocID="{85D0BF41-F2C9-1141-AA3C-310BBCBDC507}" presName="parentLeftMargin" presStyleLbl="node1" presStyleIdx="0" presStyleCnt="3"/>
      <dgm:spPr/>
      <dgm:t>
        <a:bodyPr/>
        <a:lstStyle/>
        <a:p>
          <a:endParaRPr lang="es-ES"/>
        </a:p>
      </dgm:t>
    </dgm:pt>
    <dgm:pt modelId="{D6935968-B8DA-9940-A57F-E390C3B2CFB9}" type="pres">
      <dgm:prSet presAssocID="{85D0BF41-F2C9-1141-AA3C-310BBCBDC507}" presName="parentText" presStyleLbl="node1" presStyleIdx="0" presStyleCnt="3" custScaleX="116001" custScaleY="696864">
        <dgm:presLayoutVars>
          <dgm:chMax val="0"/>
          <dgm:bulletEnabled val="1"/>
        </dgm:presLayoutVars>
      </dgm:prSet>
      <dgm:spPr/>
      <dgm:t>
        <a:bodyPr/>
        <a:lstStyle/>
        <a:p>
          <a:endParaRPr lang="es-ES"/>
        </a:p>
      </dgm:t>
    </dgm:pt>
    <dgm:pt modelId="{324F6081-FEB7-6040-A553-9B20A65CD7B4}" type="pres">
      <dgm:prSet presAssocID="{85D0BF41-F2C9-1141-AA3C-310BBCBDC507}" presName="negativeSpace" presStyleCnt="0"/>
      <dgm:spPr/>
    </dgm:pt>
    <dgm:pt modelId="{71F3B44D-0495-F242-A9A6-2E9E2364C622}" type="pres">
      <dgm:prSet presAssocID="{85D0BF41-F2C9-1141-AA3C-310BBCBDC507}" presName="childText" presStyleLbl="conFgAcc1" presStyleIdx="0" presStyleCnt="3">
        <dgm:presLayoutVars>
          <dgm:bulletEnabled val="1"/>
        </dgm:presLayoutVars>
      </dgm:prSet>
      <dgm:spPr/>
    </dgm:pt>
    <dgm:pt modelId="{51044790-2283-224F-89C5-F92069475F16}" type="pres">
      <dgm:prSet presAssocID="{478DD26B-53E7-474E-B2C6-93CFB05CF7DF}" presName="spaceBetweenRectangles" presStyleCnt="0"/>
      <dgm:spPr/>
    </dgm:pt>
    <dgm:pt modelId="{BB4E6E2C-05E7-8441-A4C0-7C5E746D1EBC}" type="pres">
      <dgm:prSet presAssocID="{56A77C10-8F2D-0E42-942E-1B00910BAE52}" presName="parentLin" presStyleCnt="0"/>
      <dgm:spPr/>
    </dgm:pt>
    <dgm:pt modelId="{61095A20-0A02-5949-A46B-A2530181509D}" type="pres">
      <dgm:prSet presAssocID="{56A77C10-8F2D-0E42-942E-1B00910BAE52}" presName="parentLeftMargin" presStyleLbl="node1" presStyleIdx="0" presStyleCnt="3"/>
      <dgm:spPr/>
      <dgm:t>
        <a:bodyPr/>
        <a:lstStyle/>
        <a:p>
          <a:endParaRPr lang="es-ES"/>
        </a:p>
      </dgm:t>
    </dgm:pt>
    <dgm:pt modelId="{B94011AC-8827-2148-B886-5301DB6E3C94}" type="pres">
      <dgm:prSet presAssocID="{56A77C10-8F2D-0E42-942E-1B00910BAE52}" presName="parentText" presStyleLbl="node1" presStyleIdx="1" presStyleCnt="3" custScaleX="116001" custScaleY="696864">
        <dgm:presLayoutVars>
          <dgm:chMax val="0"/>
          <dgm:bulletEnabled val="1"/>
        </dgm:presLayoutVars>
      </dgm:prSet>
      <dgm:spPr/>
      <dgm:t>
        <a:bodyPr/>
        <a:lstStyle/>
        <a:p>
          <a:endParaRPr lang="es-ES"/>
        </a:p>
      </dgm:t>
    </dgm:pt>
    <dgm:pt modelId="{AF2C6100-53FD-2D4A-9687-0697F256CA16}" type="pres">
      <dgm:prSet presAssocID="{56A77C10-8F2D-0E42-942E-1B00910BAE52}" presName="negativeSpace" presStyleCnt="0"/>
      <dgm:spPr/>
    </dgm:pt>
    <dgm:pt modelId="{FB111B6A-BD4D-B04E-B6EB-8A7C37CE30F2}" type="pres">
      <dgm:prSet presAssocID="{56A77C10-8F2D-0E42-942E-1B00910BAE52}" presName="childText" presStyleLbl="conFgAcc1" presStyleIdx="1" presStyleCnt="3">
        <dgm:presLayoutVars>
          <dgm:bulletEnabled val="1"/>
        </dgm:presLayoutVars>
      </dgm:prSet>
      <dgm:spPr/>
    </dgm:pt>
    <dgm:pt modelId="{E2C85B88-7D8E-1A4F-9D63-E4AABBB1F7CE}" type="pres">
      <dgm:prSet presAssocID="{921AB7E2-6FC8-9C46-8DC9-1F8738E64527}" presName="spaceBetweenRectangles" presStyleCnt="0"/>
      <dgm:spPr/>
    </dgm:pt>
    <dgm:pt modelId="{312BFEF5-036D-D645-A6FA-AB8C6DD89479}" type="pres">
      <dgm:prSet presAssocID="{B244FB85-409F-1642-AF73-97AD4FE1100D}" presName="parentLin" presStyleCnt="0"/>
      <dgm:spPr/>
    </dgm:pt>
    <dgm:pt modelId="{8F29F52A-2890-DA43-B67E-14A135B4BB92}" type="pres">
      <dgm:prSet presAssocID="{B244FB85-409F-1642-AF73-97AD4FE1100D}" presName="parentLeftMargin" presStyleLbl="node1" presStyleIdx="1" presStyleCnt="3"/>
      <dgm:spPr/>
      <dgm:t>
        <a:bodyPr/>
        <a:lstStyle/>
        <a:p>
          <a:endParaRPr lang="es-ES"/>
        </a:p>
      </dgm:t>
    </dgm:pt>
    <dgm:pt modelId="{DF460BB0-51BD-D646-81C7-5FCC72DFCA0C}" type="pres">
      <dgm:prSet presAssocID="{B244FB85-409F-1642-AF73-97AD4FE1100D}" presName="parentText" presStyleLbl="node1" presStyleIdx="2" presStyleCnt="3" custScaleX="116001" custScaleY="696865">
        <dgm:presLayoutVars>
          <dgm:chMax val="0"/>
          <dgm:bulletEnabled val="1"/>
        </dgm:presLayoutVars>
      </dgm:prSet>
      <dgm:spPr/>
      <dgm:t>
        <a:bodyPr/>
        <a:lstStyle/>
        <a:p>
          <a:endParaRPr lang="es-ES"/>
        </a:p>
      </dgm:t>
    </dgm:pt>
    <dgm:pt modelId="{DD1BBBDE-6181-674A-9EC3-28E0E29BA24E}" type="pres">
      <dgm:prSet presAssocID="{B244FB85-409F-1642-AF73-97AD4FE1100D}" presName="negativeSpace" presStyleCnt="0"/>
      <dgm:spPr/>
    </dgm:pt>
    <dgm:pt modelId="{ED946406-6D27-B644-A243-28058962DE8A}" type="pres">
      <dgm:prSet presAssocID="{B244FB85-409F-1642-AF73-97AD4FE1100D}" presName="childText" presStyleLbl="conFgAcc1" presStyleIdx="2" presStyleCnt="3">
        <dgm:presLayoutVars>
          <dgm:bulletEnabled val="1"/>
        </dgm:presLayoutVars>
      </dgm:prSet>
      <dgm:spPr/>
    </dgm:pt>
  </dgm:ptLst>
  <dgm:cxnLst>
    <dgm:cxn modelId="{F2D9048D-D09A-C746-A925-A1E1E00301DF}" type="presOf" srcId="{56A77C10-8F2D-0E42-942E-1B00910BAE52}" destId="{61095A20-0A02-5949-A46B-A2530181509D}" srcOrd="0" destOrd="0" presId="urn:microsoft.com/office/officeart/2005/8/layout/list1"/>
    <dgm:cxn modelId="{EF0955A5-363B-2649-8F9B-BE38AE8C3E91}" type="presOf" srcId="{527AA97A-1058-AC4D-A88A-993FBA72C232}" destId="{B2005B9C-26E8-DC40-9450-80EF728A03DC}" srcOrd="0" destOrd="0" presId="urn:microsoft.com/office/officeart/2005/8/layout/list1"/>
    <dgm:cxn modelId="{7480664A-D586-FA49-902D-D7D1F515133E}" type="presOf" srcId="{85D0BF41-F2C9-1141-AA3C-310BBCBDC507}" destId="{D6935968-B8DA-9940-A57F-E390C3B2CFB9}" srcOrd="1" destOrd="0" presId="urn:microsoft.com/office/officeart/2005/8/layout/list1"/>
    <dgm:cxn modelId="{6841BEEF-4139-C84D-9C7E-ECEFF061D1E4}" type="presOf" srcId="{B244FB85-409F-1642-AF73-97AD4FE1100D}" destId="{8F29F52A-2890-DA43-B67E-14A135B4BB92}" srcOrd="0" destOrd="0" presId="urn:microsoft.com/office/officeart/2005/8/layout/list1"/>
    <dgm:cxn modelId="{787ECBEC-F268-5746-8A00-B8A57AEA3681}" srcId="{527AA97A-1058-AC4D-A88A-993FBA72C232}" destId="{56A77C10-8F2D-0E42-942E-1B00910BAE52}" srcOrd="1" destOrd="0" parTransId="{355F945E-172C-FE41-8383-E56C276A05AE}" sibTransId="{921AB7E2-6FC8-9C46-8DC9-1F8738E64527}"/>
    <dgm:cxn modelId="{7C799B40-51E2-7D4C-86E5-0D8104164AAA}" srcId="{527AA97A-1058-AC4D-A88A-993FBA72C232}" destId="{B244FB85-409F-1642-AF73-97AD4FE1100D}" srcOrd="2" destOrd="0" parTransId="{475BF92A-51D9-E649-A575-DD1564837CF1}" sibTransId="{9050910C-D99D-BE40-AC02-A723DE19A671}"/>
    <dgm:cxn modelId="{3A8FF340-3DBC-514D-994F-9EA91CD9E15A}" type="presOf" srcId="{B244FB85-409F-1642-AF73-97AD4FE1100D}" destId="{DF460BB0-51BD-D646-81C7-5FCC72DFCA0C}" srcOrd="1" destOrd="0" presId="urn:microsoft.com/office/officeart/2005/8/layout/list1"/>
    <dgm:cxn modelId="{666259FC-3EAB-FC49-B5C5-6D8782EF81A2}" srcId="{527AA97A-1058-AC4D-A88A-993FBA72C232}" destId="{85D0BF41-F2C9-1141-AA3C-310BBCBDC507}" srcOrd="0" destOrd="0" parTransId="{8050A20D-6E00-094B-BF64-DD36556A956C}" sibTransId="{478DD26B-53E7-474E-B2C6-93CFB05CF7DF}"/>
    <dgm:cxn modelId="{9D1CAA67-E00B-124A-AFCB-3EA099CA9BF4}" type="presOf" srcId="{56A77C10-8F2D-0E42-942E-1B00910BAE52}" destId="{B94011AC-8827-2148-B886-5301DB6E3C94}" srcOrd="1" destOrd="0" presId="urn:microsoft.com/office/officeart/2005/8/layout/list1"/>
    <dgm:cxn modelId="{B2E2A370-0214-C84D-B89F-1E11135D2ACD}" type="presOf" srcId="{85D0BF41-F2C9-1141-AA3C-310BBCBDC507}" destId="{B145B694-765B-B84E-8CC6-B733FBC37156}" srcOrd="0" destOrd="0" presId="urn:microsoft.com/office/officeart/2005/8/layout/list1"/>
    <dgm:cxn modelId="{C12F7DF3-7204-B94B-80BD-6CB107B1B7F8}" type="presParOf" srcId="{B2005B9C-26E8-DC40-9450-80EF728A03DC}" destId="{B0E0A94E-E964-894C-8B4C-9F1AFFDF3FBA}" srcOrd="0" destOrd="0" presId="urn:microsoft.com/office/officeart/2005/8/layout/list1"/>
    <dgm:cxn modelId="{5A07B199-E16F-7E42-AB1C-5214F1633C97}" type="presParOf" srcId="{B0E0A94E-E964-894C-8B4C-9F1AFFDF3FBA}" destId="{B145B694-765B-B84E-8CC6-B733FBC37156}" srcOrd="0" destOrd="0" presId="urn:microsoft.com/office/officeart/2005/8/layout/list1"/>
    <dgm:cxn modelId="{42D3E72E-ED31-AD48-A465-1C707B613E00}" type="presParOf" srcId="{B0E0A94E-E964-894C-8B4C-9F1AFFDF3FBA}" destId="{D6935968-B8DA-9940-A57F-E390C3B2CFB9}" srcOrd="1" destOrd="0" presId="urn:microsoft.com/office/officeart/2005/8/layout/list1"/>
    <dgm:cxn modelId="{81BF2CA1-DB51-7C4A-98F0-EFA4AEFB7449}" type="presParOf" srcId="{B2005B9C-26E8-DC40-9450-80EF728A03DC}" destId="{324F6081-FEB7-6040-A553-9B20A65CD7B4}" srcOrd="1" destOrd="0" presId="urn:microsoft.com/office/officeart/2005/8/layout/list1"/>
    <dgm:cxn modelId="{4AB34E86-3E21-EA40-BE3E-62F22C83B0A2}" type="presParOf" srcId="{B2005B9C-26E8-DC40-9450-80EF728A03DC}" destId="{71F3B44D-0495-F242-A9A6-2E9E2364C622}" srcOrd="2" destOrd="0" presId="urn:microsoft.com/office/officeart/2005/8/layout/list1"/>
    <dgm:cxn modelId="{A621B8BF-CF37-6E4B-8AED-A2DBCA7F75FF}" type="presParOf" srcId="{B2005B9C-26E8-DC40-9450-80EF728A03DC}" destId="{51044790-2283-224F-89C5-F92069475F16}" srcOrd="3" destOrd="0" presId="urn:microsoft.com/office/officeart/2005/8/layout/list1"/>
    <dgm:cxn modelId="{54DE451E-F0DA-E540-94BD-1F160B403948}" type="presParOf" srcId="{B2005B9C-26E8-DC40-9450-80EF728A03DC}" destId="{BB4E6E2C-05E7-8441-A4C0-7C5E746D1EBC}" srcOrd="4" destOrd="0" presId="urn:microsoft.com/office/officeart/2005/8/layout/list1"/>
    <dgm:cxn modelId="{D1772FD8-F7BD-DB46-B1EA-F5D3173746D5}" type="presParOf" srcId="{BB4E6E2C-05E7-8441-A4C0-7C5E746D1EBC}" destId="{61095A20-0A02-5949-A46B-A2530181509D}" srcOrd="0" destOrd="0" presId="urn:microsoft.com/office/officeart/2005/8/layout/list1"/>
    <dgm:cxn modelId="{0B0793BD-0A22-A545-8C9C-C2CEA41293AC}" type="presParOf" srcId="{BB4E6E2C-05E7-8441-A4C0-7C5E746D1EBC}" destId="{B94011AC-8827-2148-B886-5301DB6E3C94}" srcOrd="1" destOrd="0" presId="urn:microsoft.com/office/officeart/2005/8/layout/list1"/>
    <dgm:cxn modelId="{45F2D3D7-1117-2649-80CB-1AD5664D03CF}" type="presParOf" srcId="{B2005B9C-26E8-DC40-9450-80EF728A03DC}" destId="{AF2C6100-53FD-2D4A-9687-0697F256CA16}" srcOrd="5" destOrd="0" presId="urn:microsoft.com/office/officeart/2005/8/layout/list1"/>
    <dgm:cxn modelId="{7B49B10F-5DF4-744B-BFFE-11B990C61F77}" type="presParOf" srcId="{B2005B9C-26E8-DC40-9450-80EF728A03DC}" destId="{FB111B6A-BD4D-B04E-B6EB-8A7C37CE30F2}" srcOrd="6" destOrd="0" presId="urn:microsoft.com/office/officeart/2005/8/layout/list1"/>
    <dgm:cxn modelId="{88EAE8AD-34B0-134B-B6FD-821476C3A292}" type="presParOf" srcId="{B2005B9C-26E8-DC40-9450-80EF728A03DC}" destId="{E2C85B88-7D8E-1A4F-9D63-E4AABBB1F7CE}" srcOrd="7" destOrd="0" presId="urn:microsoft.com/office/officeart/2005/8/layout/list1"/>
    <dgm:cxn modelId="{81B2F863-A3D2-D44B-AB17-6774BD625890}" type="presParOf" srcId="{B2005B9C-26E8-DC40-9450-80EF728A03DC}" destId="{312BFEF5-036D-D645-A6FA-AB8C6DD89479}" srcOrd="8" destOrd="0" presId="urn:microsoft.com/office/officeart/2005/8/layout/list1"/>
    <dgm:cxn modelId="{C1CCE05C-A638-5147-89F7-D937F7A9334D}" type="presParOf" srcId="{312BFEF5-036D-D645-A6FA-AB8C6DD89479}" destId="{8F29F52A-2890-DA43-B67E-14A135B4BB92}" srcOrd="0" destOrd="0" presId="urn:microsoft.com/office/officeart/2005/8/layout/list1"/>
    <dgm:cxn modelId="{3C9897EB-310C-9346-949A-7B0862EBED7C}" type="presParOf" srcId="{312BFEF5-036D-D645-A6FA-AB8C6DD89479}" destId="{DF460BB0-51BD-D646-81C7-5FCC72DFCA0C}" srcOrd="1" destOrd="0" presId="urn:microsoft.com/office/officeart/2005/8/layout/list1"/>
    <dgm:cxn modelId="{3546146C-EC2B-3E4B-8AAC-53AAD872DA2D}" type="presParOf" srcId="{B2005B9C-26E8-DC40-9450-80EF728A03DC}" destId="{DD1BBBDE-6181-674A-9EC3-28E0E29BA24E}" srcOrd="9" destOrd="0" presId="urn:microsoft.com/office/officeart/2005/8/layout/list1"/>
    <dgm:cxn modelId="{2908096E-204D-1043-9438-04754A0791B5}" type="presParOf" srcId="{B2005B9C-26E8-DC40-9450-80EF728A03DC}" destId="{ED946406-6D27-B644-A243-28058962DE8A}" srcOrd="10"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0CF76F44-F84E-DC40-A7FC-F9FA8D9CED7C}" type="doc">
      <dgm:prSet loTypeId="urn:microsoft.com/office/officeart/2009/layout/CircleArrowProcess" loCatId="" qsTypeId="urn:microsoft.com/office/officeart/2005/8/quickstyle/simple4" qsCatId="simple" csTypeId="urn:microsoft.com/office/officeart/2005/8/colors/accent4_2" csCatId="accent4" phldr="1"/>
      <dgm:spPr/>
      <dgm:t>
        <a:bodyPr/>
        <a:lstStyle/>
        <a:p>
          <a:endParaRPr lang="es-ES"/>
        </a:p>
      </dgm:t>
    </dgm:pt>
    <dgm:pt modelId="{47026535-AFBF-7448-9122-B301D8AD7D6E}">
      <dgm:prSet phldrT="[Texto]"/>
      <dgm:spPr/>
      <dgm:t>
        <a:bodyPr/>
        <a:lstStyle/>
        <a:p>
          <a:r>
            <a:rPr lang="es-ES" dirty="0" smtClean="0"/>
            <a:t>Indicadores de rendimiento</a:t>
          </a:r>
          <a:endParaRPr lang="es-ES" dirty="0"/>
        </a:p>
      </dgm:t>
    </dgm:pt>
    <dgm:pt modelId="{EE23B9D9-DAFE-AC41-BEDD-CCB80D8B9B78}" type="parTrans" cxnId="{53454A40-EE53-814B-97B8-4EABDE69546C}">
      <dgm:prSet/>
      <dgm:spPr/>
      <dgm:t>
        <a:bodyPr/>
        <a:lstStyle/>
        <a:p>
          <a:endParaRPr lang="es-ES"/>
        </a:p>
      </dgm:t>
    </dgm:pt>
    <dgm:pt modelId="{46C005C2-5D88-A144-B6A8-4E0747819983}" type="sibTrans" cxnId="{53454A40-EE53-814B-97B8-4EABDE69546C}">
      <dgm:prSet/>
      <dgm:spPr/>
      <dgm:t>
        <a:bodyPr/>
        <a:lstStyle/>
        <a:p>
          <a:endParaRPr lang="es-ES"/>
        </a:p>
      </dgm:t>
    </dgm:pt>
    <dgm:pt modelId="{3BC066A1-C7CC-EA4E-BF74-0A9344C768A4}">
      <dgm:prSet phldrT="[Texto]" custT="1"/>
      <dgm:spPr/>
      <dgm:t>
        <a:bodyPr/>
        <a:lstStyle/>
        <a:p>
          <a:r>
            <a:rPr lang="es-ES" sz="2000" dirty="0" smtClean="0"/>
            <a:t>Son mediciones de recursos, procesos, resultados, consecuencias e impacto de proyectos.</a:t>
          </a:r>
          <a:endParaRPr lang="es-ES" sz="2000" dirty="0"/>
        </a:p>
      </dgm:t>
    </dgm:pt>
    <dgm:pt modelId="{CC7FBF02-858A-BC41-944F-0671FE85E322}" type="parTrans" cxnId="{11461B36-C25F-2249-9647-E8350675E68D}">
      <dgm:prSet/>
      <dgm:spPr/>
      <dgm:t>
        <a:bodyPr/>
        <a:lstStyle/>
        <a:p>
          <a:endParaRPr lang="es-ES"/>
        </a:p>
      </dgm:t>
    </dgm:pt>
    <dgm:pt modelId="{677F47F1-E892-E24D-B7D1-48793053A6FC}" type="sibTrans" cxnId="{11461B36-C25F-2249-9647-E8350675E68D}">
      <dgm:prSet/>
      <dgm:spPr/>
      <dgm:t>
        <a:bodyPr/>
        <a:lstStyle/>
        <a:p>
          <a:endParaRPr lang="es-ES"/>
        </a:p>
      </dgm:t>
    </dgm:pt>
    <dgm:pt modelId="{8B44B7BF-4CBE-F142-9231-1976C40E8E73}">
      <dgm:prSet phldrT="[Texto]" custT="1"/>
      <dgm:spPr/>
      <dgm:t>
        <a:bodyPr/>
        <a:lstStyle/>
        <a:p>
          <a:r>
            <a:rPr lang="es-ES" sz="2000" dirty="0" smtClean="0"/>
            <a:t>Su  uso implica establecimiento de metas y valoración de progreso.</a:t>
          </a:r>
          <a:endParaRPr lang="es-ES" sz="2000" dirty="0"/>
        </a:p>
      </dgm:t>
    </dgm:pt>
    <dgm:pt modelId="{D23DC745-82E6-AA47-A4F4-78D59F81771C}" type="parTrans" cxnId="{13919CC2-DB38-1F49-9E2B-2D6301937C62}">
      <dgm:prSet/>
      <dgm:spPr/>
      <dgm:t>
        <a:bodyPr/>
        <a:lstStyle/>
        <a:p>
          <a:endParaRPr lang="es-ES"/>
        </a:p>
      </dgm:t>
    </dgm:pt>
    <dgm:pt modelId="{05490EE2-0EF2-B944-A0EA-C9BFB79F45BD}" type="sibTrans" cxnId="{13919CC2-DB38-1F49-9E2B-2D6301937C62}">
      <dgm:prSet/>
      <dgm:spPr/>
      <dgm:t>
        <a:bodyPr/>
        <a:lstStyle/>
        <a:p>
          <a:endParaRPr lang="es-ES"/>
        </a:p>
      </dgm:t>
    </dgm:pt>
    <dgm:pt modelId="{AEFDA2DC-C1F9-A045-B5A3-74D0DC74BFA0}">
      <dgm:prSet phldrT="[Texto]" custT="1"/>
      <dgm:spPr/>
      <dgm:t>
        <a:bodyPr/>
        <a:lstStyle/>
        <a:p>
          <a:r>
            <a:rPr lang="es-ES" sz="2000" dirty="0" smtClean="0"/>
            <a:t>También indica si la intervención necesita evaluación o un informe exhaustivo desde el principio.</a:t>
          </a:r>
          <a:endParaRPr lang="es-ES" sz="2000" dirty="0"/>
        </a:p>
      </dgm:t>
    </dgm:pt>
    <dgm:pt modelId="{5F2BF43F-BEC6-AE43-9A2F-0EBA04A55AA8}" type="parTrans" cxnId="{E00DCF24-2411-094D-9730-996F24EBF78A}">
      <dgm:prSet/>
      <dgm:spPr/>
      <dgm:t>
        <a:bodyPr/>
        <a:lstStyle/>
        <a:p>
          <a:endParaRPr lang="es-ES"/>
        </a:p>
      </dgm:t>
    </dgm:pt>
    <dgm:pt modelId="{D87E018A-5B25-AA4E-8539-193149DFB950}" type="sibTrans" cxnId="{E00DCF24-2411-094D-9730-996F24EBF78A}">
      <dgm:prSet/>
      <dgm:spPr/>
      <dgm:t>
        <a:bodyPr/>
        <a:lstStyle/>
        <a:p>
          <a:endParaRPr lang="es-ES"/>
        </a:p>
      </dgm:t>
    </dgm:pt>
    <dgm:pt modelId="{01EA336A-D9D2-1C47-BBAC-F9FBA78D404B}">
      <dgm:prSet phldrT="[Texto]" custT="1"/>
      <dgm:spPr/>
      <dgm:t>
        <a:bodyPr/>
        <a:lstStyle/>
        <a:p>
          <a:endParaRPr lang="es-ES" sz="2000" dirty="0"/>
        </a:p>
      </dgm:t>
    </dgm:pt>
    <dgm:pt modelId="{C040AD57-4D11-AB46-8DAA-A82C81C8DB2C}" type="parTrans" cxnId="{78D4A8CC-0542-A541-90D1-382DA99CC19E}">
      <dgm:prSet/>
      <dgm:spPr/>
      <dgm:t>
        <a:bodyPr/>
        <a:lstStyle/>
        <a:p>
          <a:endParaRPr lang="es-ES"/>
        </a:p>
      </dgm:t>
    </dgm:pt>
    <dgm:pt modelId="{70E228E1-2461-BC4B-A9F3-5F775241A69B}" type="sibTrans" cxnId="{78D4A8CC-0542-A541-90D1-382DA99CC19E}">
      <dgm:prSet/>
      <dgm:spPr/>
      <dgm:t>
        <a:bodyPr/>
        <a:lstStyle/>
        <a:p>
          <a:endParaRPr lang="es-ES"/>
        </a:p>
      </dgm:t>
    </dgm:pt>
    <dgm:pt modelId="{AB7B8C7F-EAAE-AB49-A57C-EBD799B6BE95}">
      <dgm:prSet phldrT="[Texto]" custT="1"/>
      <dgm:spPr/>
      <dgm:t>
        <a:bodyPr/>
        <a:lstStyle/>
        <a:p>
          <a:endParaRPr lang="es-ES" sz="2000" dirty="0"/>
        </a:p>
      </dgm:t>
    </dgm:pt>
    <dgm:pt modelId="{BE852CBF-A4F8-BD4F-85F0-91C82145ACD4}" type="parTrans" cxnId="{DAB6D557-10D3-E54F-B181-ED6A7FD50244}">
      <dgm:prSet/>
      <dgm:spPr/>
      <dgm:t>
        <a:bodyPr/>
        <a:lstStyle/>
        <a:p>
          <a:endParaRPr lang="es-ES"/>
        </a:p>
      </dgm:t>
    </dgm:pt>
    <dgm:pt modelId="{FA7BE2F1-474D-3448-8F3B-D3E3DF1112D1}" type="sibTrans" cxnId="{DAB6D557-10D3-E54F-B181-ED6A7FD50244}">
      <dgm:prSet/>
      <dgm:spPr/>
      <dgm:t>
        <a:bodyPr/>
        <a:lstStyle/>
        <a:p>
          <a:endParaRPr lang="es-ES"/>
        </a:p>
      </dgm:t>
    </dgm:pt>
    <dgm:pt modelId="{CE226FA7-5550-274C-ADDA-B9240C0FFA9A}" type="pres">
      <dgm:prSet presAssocID="{0CF76F44-F84E-DC40-A7FC-F9FA8D9CED7C}" presName="Name0" presStyleCnt="0">
        <dgm:presLayoutVars>
          <dgm:chMax val="7"/>
          <dgm:chPref val="7"/>
          <dgm:dir/>
          <dgm:animLvl val="lvl"/>
        </dgm:presLayoutVars>
      </dgm:prSet>
      <dgm:spPr/>
      <dgm:t>
        <a:bodyPr/>
        <a:lstStyle/>
        <a:p>
          <a:endParaRPr lang="es-ES"/>
        </a:p>
      </dgm:t>
    </dgm:pt>
    <dgm:pt modelId="{A1829472-7A35-994C-810A-CF46DCAC818F}" type="pres">
      <dgm:prSet presAssocID="{47026535-AFBF-7448-9122-B301D8AD7D6E}" presName="Accent1" presStyleCnt="0"/>
      <dgm:spPr/>
      <dgm:t>
        <a:bodyPr/>
        <a:lstStyle/>
        <a:p>
          <a:endParaRPr lang="es-ES"/>
        </a:p>
      </dgm:t>
    </dgm:pt>
    <dgm:pt modelId="{96FB4E60-9EF4-204C-B15F-163F041F4584}" type="pres">
      <dgm:prSet presAssocID="{47026535-AFBF-7448-9122-B301D8AD7D6E}" presName="Accent" presStyleLbl="node1" presStyleIdx="0" presStyleCnt="1" custScaleX="65032" custScaleY="76389" custLinFactNeighborX="-22288" custLinFactNeighborY="-3684"/>
      <dgm:spPr/>
      <dgm:t>
        <a:bodyPr/>
        <a:lstStyle/>
        <a:p>
          <a:endParaRPr lang="es-ES"/>
        </a:p>
      </dgm:t>
    </dgm:pt>
    <dgm:pt modelId="{F584C315-104F-874E-BF58-4EA90F9A5556}" type="pres">
      <dgm:prSet presAssocID="{47026535-AFBF-7448-9122-B301D8AD7D6E}" presName="Child1" presStyleLbl="revTx" presStyleIdx="0" presStyleCnt="2" custScaleX="288033" custScaleY="249938" custLinFactNeighborX="40744" custLinFactNeighborY="-1637">
        <dgm:presLayoutVars>
          <dgm:chMax val="0"/>
          <dgm:chPref val="0"/>
          <dgm:bulletEnabled val="1"/>
        </dgm:presLayoutVars>
      </dgm:prSet>
      <dgm:spPr/>
      <dgm:t>
        <a:bodyPr/>
        <a:lstStyle/>
        <a:p>
          <a:endParaRPr lang="es-ES"/>
        </a:p>
      </dgm:t>
    </dgm:pt>
    <dgm:pt modelId="{91CA47DA-A052-5B48-8A78-B91F61F9DA98}" type="pres">
      <dgm:prSet presAssocID="{47026535-AFBF-7448-9122-B301D8AD7D6E}" presName="Parent1" presStyleLbl="revTx" presStyleIdx="1" presStyleCnt="2" custLinFactNeighborX="-35773" custLinFactNeighborY="-12007">
        <dgm:presLayoutVars>
          <dgm:chMax val="1"/>
          <dgm:chPref val="1"/>
          <dgm:bulletEnabled val="1"/>
        </dgm:presLayoutVars>
      </dgm:prSet>
      <dgm:spPr/>
      <dgm:t>
        <a:bodyPr/>
        <a:lstStyle/>
        <a:p>
          <a:endParaRPr lang="es-ES"/>
        </a:p>
      </dgm:t>
    </dgm:pt>
  </dgm:ptLst>
  <dgm:cxnLst>
    <dgm:cxn modelId="{53454A40-EE53-814B-97B8-4EABDE69546C}" srcId="{0CF76F44-F84E-DC40-A7FC-F9FA8D9CED7C}" destId="{47026535-AFBF-7448-9122-B301D8AD7D6E}" srcOrd="0" destOrd="0" parTransId="{EE23B9D9-DAFE-AC41-BEDD-CCB80D8B9B78}" sibTransId="{46C005C2-5D88-A144-B6A8-4E0747819983}"/>
    <dgm:cxn modelId="{13919CC2-DB38-1F49-9E2B-2D6301937C62}" srcId="{47026535-AFBF-7448-9122-B301D8AD7D6E}" destId="{8B44B7BF-4CBE-F142-9231-1976C40E8E73}" srcOrd="2" destOrd="0" parTransId="{D23DC745-82E6-AA47-A4F4-78D59F81771C}" sibTransId="{05490EE2-0EF2-B944-A0EA-C9BFB79F45BD}"/>
    <dgm:cxn modelId="{78D4A8CC-0542-A541-90D1-382DA99CC19E}" srcId="{47026535-AFBF-7448-9122-B301D8AD7D6E}" destId="{01EA336A-D9D2-1C47-BBAC-F9FBA78D404B}" srcOrd="1" destOrd="0" parTransId="{C040AD57-4D11-AB46-8DAA-A82C81C8DB2C}" sibTransId="{70E228E1-2461-BC4B-A9F3-5F775241A69B}"/>
    <dgm:cxn modelId="{11461B36-C25F-2249-9647-E8350675E68D}" srcId="{47026535-AFBF-7448-9122-B301D8AD7D6E}" destId="{3BC066A1-C7CC-EA4E-BF74-0A9344C768A4}" srcOrd="0" destOrd="0" parTransId="{CC7FBF02-858A-BC41-944F-0671FE85E322}" sibTransId="{677F47F1-E892-E24D-B7D1-48793053A6FC}"/>
    <dgm:cxn modelId="{09ABF4EB-8F9E-9143-BD43-151640A95810}" type="presOf" srcId="{3BC066A1-C7CC-EA4E-BF74-0A9344C768A4}" destId="{F584C315-104F-874E-BF58-4EA90F9A5556}" srcOrd="0" destOrd="0" presId="urn:microsoft.com/office/officeart/2009/layout/CircleArrowProcess"/>
    <dgm:cxn modelId="{EE98BB8D-594A-A549-B90E-E608C14CD6D6}" type="presOf" srcId="{AB7B8C7F-EAAE-AB49-A57C-EBD799B6BE95}" destId="{F584C315-104F-874E-BF58-4EA90F9A5556}" srcOrd="0" destOrd="3" presId="urn:microsoft.com/office/officeart/2009/layout/CircleArrowProcess"/>
    <dgm:cxn modelId="{176A2FAF-96A6-6343-96E6-C0E35735CC9B}" type="presOf" srcId="{8B44B7BF-4CBE-F142-9231-1976C40E8E73}" destId="{F584C315-104F-874E-BF58-4EA90F9A5556}" srcOrd="0" destOrd="2" presId="urn:microsoft.com/office/officeart/2009/layout/CircleArrowProcess"/>
    <dgm:cxn modelId="{DAB6D557-10D3-E54F-B181-ED6A7FD50244}" srcId="{47026535-AFBF-7448-9122-B301D8AD7D6E}" destId="{AB7B8C7F-EAAE-AB49-A57C-EBD799B6BE95}" srcOrd="3" destOrd="0" parTransId="{BE852CBF-A4F8-BD4F-85F0-91C82145ACD4}" sibTransId="{FA7BE2F1-474D-3448-8F3B-D3E3DF1112D1}"/>
    <dgm:cxn modelId="{CDCB41D1-B92E-AF40-B51F-5E15786EE906}" type="presOf" srcId="{AEFDA2DC-C1F9-A045-B5A3-74D0DC74BFA0}" destId="{F584C315-104F-874E-BF58-4EA90F9A5556}" srcOrd="0" destOrd="4" presId="urn:microsoft.com/office/officeart/2009/layout/CircleArrowProcess"/>
    <dgm:cxn modelId="{E00DCF24-2411-094D-9730-996F24EBF78A}" srcId="{47026535-AFBF-7448-9122-B301D8AD7D6E}" destId="{AEFDA2DC-C1F9-A045-B5A3-74D0DC74BFA0}" srcOrd="4" destOrd="0" parTransId="{5F2BF43F-BEC6-AE43-9A2F-0EBA04A55AA8}" sibTransId="{D87E018A-5B25-AA4E-8539-193149DFB950}"/>
    <dgm:cxn modelId="{C1C02B23-2FB0-3B4A-945C-5AF0CDB51FFC}" type="presOf" srcId="{0CF76F44-F84E-DC40-A7FC-F9FA8D9CED7C}" destId="{CE226FA7-5550-274C-ADDA-B9240C0FFA9A}" srcOrd="0" destOrd="0" presId="urn:microsoft.com/office/officeart/2009/layout/CircleArrowProcess"/>
    <dgm:cxn modelId="{128929E6-D0A9-1A43-B52A-526931CFD040}" type="presOf" srcId="{47026535-AFBF-7448-9122-B301D8AD7D6E}" destId="{91CA47DA-A052-5B48-8A78-B91F61F9DA98}" srcOrd="0" destOrd="0" presId="urn:microsoft.com/office/officeart/2009/layout/CircleArrowProcess"/>
    <dgm:cxn modelId="{7F526776-574F-5749-A662-371D7DCD359F}" type="presOf" srcId="{01EA336A-D9D2-1C47-BBAC-F9FBA78D404B}" destId="{F584C315-104F-874E-BF58-4EA90F9A5556}" srcOrd="0" destOrd="1" presId="urn:microsoft.com/office/officeart/2009/layout/CircleArrowProcess"/>
    <dgm:cxn modelId="{CB9F5BD7-530F-C948-BA77-C3E9EE24255A}" type="presParOf" srcId="{CE226FA7-5550-274C-ADDA-B9240C0FFA9A}" destId="{A1829472-7A35-994C-810A-CF46DCAC818F}" srcOrd="0" destOrd="0" presId="urn:microsoft.com/office/officeart/2009/layout/CircleArrowProcess"/>
    <dgm:cxn modelId="{50EAC83C-E665-354C-8594-C53F89EAAEAB}" type="presParOf" srcId="{A1829472-7A35-994C-810A-CF46DCAC818F}" destId="{96FB4E60-9EF4-204C-B15F-163F041F4584}" srcOrd="0" destOrd="0" presId="urn:microsoft.com/office/officeart/2009/layout/CircleArrowProcess"/>
    <dgm:cxn modelId="{4473123E-75D2-EF42-8FC9-1EE2DA1A271D}" type="presParOf" srcId="{CE226FA7-5550-274C-ADDA-B9240C0FFA9A}" destId="{F584C315-104F-874E-BF58-4EA90F9A5556}" srcOrd="1" destOrd="0" presId="urn:microsoft.com/office/officeart/2009/layout/CircleArrowProcess"/>
    <dgm:cxn modelId="{8276304D-D262-F643-AC23-7A44ACC45663}" type="presParOf" srcId="{CE226FA7-5550-274C-ADDA-B9240C0FFA9A}" destId="{91CA47DA-A052-5B48-8A78-B91F61F9DA98}" srcOrd="2" destOrd="0" presId="urn:microsoft.com/office/officeart/2009/layout/CircleArrowProces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C8F23472-FBB5-4B47-882C-EBC2F5AF41D4}" type="doc">
      <dgm:prSet loTypeId="urn:microsoft.com/office/officeart/2005/8/layout/cycle5" loCatId="" qsTypeId="urn:microsoft.com/office/officeart/2005/8/quickstyle/simple4" qsCatId="simple" csTypeId="urn:microsoft.com/office/officeart/2005/8/colors/accent4_3" csCatId="accent4" phldr="1"/>
      <dgm:spPr/>
      <dgm:t>
        <a:bodyPr/>
        <a:lstStyle/>
        <a:p>
          <a:endParaRPr lang="es-ES"/>
        </a:p>
      </dgm:t>
    </dgm:pt>
    <dgm:pt modelId="{58C443F0-2FBC-A440-B0A7-9125C4E2D989}">
      <dgm:prSet custT="1"/>
      <dgm:spPr/>
      <dgm:t>
        <a:bodyPr/>
        <a:lstStyle/>
        <a:p>
          <a:pPr algn="ctr" rtl="0"/>
          <a:r>
            <a:rPr lang="es-ES_tradnl" sz="1800" dirty="0" smtClean="0">
              <a:solidFill>
                <a:srgbClr val="000000"/>
              </a:solidFill>
            </a:rPr>
            <a:t>Tiene lugar antes del comienzo de una política, programa, o proyecto, justo en la planeación y el diseño de la misma.</a:t>
          </a:r>
          <a:endParaRPr lang="es-ES_tradnl" sz="1800" dirty="0">
            <a:solidFill>
              <a:srgbClr val="000000"/>
            </a:solidFill>
          </a:endParaRPr>
        </a:p>
      </dgm:t>
    </dgm:pt>
    <dgm:pt modelId="{27C695C5-B0B8-B740-81C2-C6EC516A8330}" type="parTrans" cxnId="{3106609E-58F5-CB4E-968D-B986DBA5DDF6}">
      <dgm:prSet/>
      <dgm:spPr/>
      <dgm:t>
        <a:bodyPr/>
        <a:lstStyle/>
        <a:p>
          <a:endParaRPr lang="es-ES"/>
        </a:p>
      </dgm:t>
    </dgm:pt>
    <dgm:pt modelId="{CEFF657F-801E-1D43-987F-E817BB03BF43}" type="sibTrans" cxnId="{3106609E-58F5-CB4E-968D-B986DBA5DDF6}">
      <dgm:prSet/>
      <dgm:spPr/>
      <dgm:t>
        <a:bodyPr/>
        <a:lstStyle/>
        <a:p>
          <a:endParaRPr lang="es-ES"/>
        </a:p>
      </dgm:t>
    </dgm:pt>
    <dgm:pt modelId="{94477829-F9BA-134A-850F-CDF3EB160E26}">
      <dgm:prSet/>
      <dgm:spPr/>
      <dgm:t>
        <a:bodyPr/>
        <a:lstStyle/>
        <a:p>
          <a:pPr rtl="0"/>
          <a:r>
            <a:rPr lang="es-ES_tradnl" dirty="0" smtClean="0">
              <a:solidFill>
                <a:srgbClr val="000000"/>
              </a:solidFill>
            </a:rPr>
            <a:t>Contribuyen a establecer la lógica que seguirá, así como posibles soluciones a posibles problemas, así como posibles efectos positivos o negativos.</a:t>
          </a:r>
          <a:endParaRPr lang="es-ES_tradnl" dirty="0">
            <a:solidFill>
              <a:srgbClr val="000000"/>
            </a:solidFill>
          </a:endParaRPr>
        </a:p>
      </dgm:t>
    </dgm:pt>
    <dgm:pt modelId="{3338AA16-2FFC-F14F-874F-C59EC8BEB420}" type="parTrans" cxnId="{8440899C-97EE-7144-B9C9-B48D9DD4B044}">
      <dgm:prSet/>
      <dgm:spPr/>
      <dgm:t>
        <a:bodyPr/>
        <a:lstStyle/>
        <a:p>
          <a:endParaRPr lang="es-ES"/>
        </a:p>
      </dgm:t>
    </dgm:pt>
    <dgm:pt modelId="{5394DE0E-9B00-7344-AC1F-05862DDD272F}" type="sibTrans" cxnId="{8440899C-97EE-7144-B9C9-B48D9DD4B044}">
      <dgm:prSet/>
      <dgm:spPr/>
      <dgm:t>
        <a:bodyPr/>
        <a:lstStyle/>
        <a:p>
          <a:endParaRPr lang="es-ES"/>
        </a:p>
      </dgm:t>
    </dgm:pt>
    <dgm:pt modelId="{DD7282B8-C52F-D747-8BC1-1CF635474383}">
      <dgm:prSet/>
      <dgm:spPr/>
      <dgm:t>
        <a:bodyPr/>
        <a:lstStyle/>
        <a:p>
          <a:pPr rtl="0"/>
          <a:r>
            <a:rPr lang="es-ES_tradnl" dirty="0" smtClean="0">
              <a:solidFill>
                <a:srgbClr val="000000"/>
              </a:solidFill>
            </a:rPr>
            <a:t>Para lograrlo se necesita coherencia entre objetivos globales, específicos, y la complementariedad de las medidas incluidas.</a:t>
          </a:r>
          <a:endParaRPr lang="es-ES_tradnl" dirty="0">
            <a:solidFill>
              <a:srgbClr val="000000"/>
            </a:solidFill>
          </a:endParaRPr>
        </a:p>
      </dgm:t>
    </dgm:pt>
    <dgm:pt modelId="{953FDC0F-E37C-BD47-83E2-CD749EE08BF6}" type="parTrans" cxnId="{F6CD7A6E-02C4-024A-877E-22BDC36B8A04}">
      <dgm:prSet/>
      <dgm:spPr/>
      <dgm:t>
        <a:bodyPr/>
        <a:lstStyle/>
        <a:p>
          <a:endParaRPr lang="es-ES"/>
        </a:p>
      </dgm:t>
    </dgm:pt>
    <dgm:pt modelId="{1E338048-E6C2-E249-974A-21E105439D75}" type="sibTrans" cxnId="{F6CD7A6E-02C4-024A-877E-22BDC36B8A04}">
      <dgm:prSet/>
      <dgm:spPr/>
      <dgm:t>
        <a:bodyPr/>
        <a:lstStyle/>
        <a:p>
          <a:endParaRPr lang="es-ES"/>
        </a:p>
      </dgm:t>
    </dgm:pt>
    <dgm:pt modelId="{0FD2B127-DC6C-6340-AEE8-BD2E14DC37A8}">
      <dgm:prSet/>
      <dgm:spPr/>
      <dgm:t>
        <a:bodyPr/>
        <a:lstStyle/>
        <a:p>
          <a:pPr rtl="0"/>
          <a:r>
            <a:rPr lang="es-ES_tradnl" dirty="0" smtClean="0">
              <a:solidFill>
                <a:srgbClr val="262626"/>
              </a:solidFill>
            </a:rPr>
            <a:t>También facilita la elaboración de indicadores, que serán utilizados en evaluaciones posteriores</a:t>
          </a:r>
          <a:endParaRPr lang="es-ES_tradnl" dirty="0">
            <a:solidFill>
              <a:srgbClr val="262626"/>
            </a:solidFill>
          </a:endParaRPr>
        </a:p>
      </dgm:t>
    </dgm:pt>
    <dgm:pt modelId="{8B6337E1-4684-B842-8685-09D6E4FB8929}" type="parTrans" cxnId="{96B58A91-99A9-5B4A-A44C-F1A6351A7EBA}">
      <dgm:prSet/>
      <dgm:spPr/>
      <dgm:t>
        <a:bodyPr/>
        <a:lstStyle/>
        <a:p>
          <a:endParaRPr lang="es-ES"/>
        </a:p>
      </dgm:t>
    </dgm:pt>
    <dgm:pt modelId="{4B86A86C-B3BA-DD4C-A0B0-AC6A187B321F}" type="sibTrans" cxnId="{96B58A91-99A9-5B4A-A44C-F1A6351A7EBA}">
      <dgm:prSet/>
      <dgm:spPr/>
      <dgm:t>
        <a:bodyPr/>
        <a:lstStyle/>
        <a:p>
          <a:endParaRPr lang="es-ES"/>
        </a:p>
      </dgm:t>
    </dgm:pt>
    <dgm:pt modelId="{1F402768-154E-9441-845F-1E7768FC7223}" type="pres">
      <dgm:prSet presAssocID="{C8F23472-FBB5-4B47-882C-EBC2F5AF41D4}" presName="cycle" presStyleCnt="0">
        <dgm:presLayoutVars>
          <dgm:dir/>
          <dgm:resizeHandles val="exact"/>
        </dgm:presLayoutVars>
      </dgm:prSet>
      <dgm:spPr/>
      <dgm:t>
        <a:bodyPr/>
        <a:lstStyle/>
        <a:p>
          <a:endParaRPr lang="es-ES"/>
        </a:p>
      </dgm:t>
    </dgm:pt>
    <dgm:pt modelId="{4FA6C335-79A6-9E4E-9479-F5CB952CF255}" type="pres">
      <dgm:prSet presAssocID="{58C443F0-2FBC-A440-B0A7-9125C4E2D989}" presName="node" presStyleLbl="node1" presStyleIdx="0" presStyleCnt="4" custScaleX="254567" custScaleY="105442" custRadScaleRad="91287" custRadScaleInc="2280">
        <dgm:presLayoutVars>
          <dgm:bulletEnabled val="1"/>
        </dgm:presLayoutVars>
      </dgm:prSet>
      <dgm:spPr/>
      <dgm:t>
        <a:bodyPr/>
        <a:lstStyle/>
        <a:p>
          <a:endParaRPr lang="es-ES"/>
        </a:p>
      </dgm:t>
    </dgm:pt>
    <dgm:pt modelId="{7A6888C7-8C93-4A4D-A921-0A10CB69A073}" type="pres">
      <dgm:prSet presAssocID="{58C443F0-2FBC-A440-B0A7-9125C4E2D989}" presName="spNode" presStyleCnt="0"/>
      <dgm:spPr/>
    </dgm:pt>
    <dgm:pt modelId="{548C03C9-C7C1-3044-A2FA-861C11A85C14}" type="pres">
      <dgm:prSet presAssocID="{CEFF657F-801E-1D43-987F-E817BB03BF43}" presName="sibTrans" presStyleLbl="sibTrans1D1" presStyleIdx="0" presStyleCnt="4"/>
      <dgm:spPr/>
      <dgm:t>
        <a:bodyPr/>
        <a:lstStyle/>
        <a:p>
          <a:endParaRPr lang="es-ES"/>
        </a:p>
      </dgm:t>
    </dgm:pt>
    <dgm:pt modelId="{A9E8B201-7BC2-D14C-9CCF-0FC672D56EE6}" type="pres">
      <dgm:prSet presAssocID="{94477829-F9BA-134A-850F-CDF3EB160E26}" presName="node" presStyleLbl="node1" presStyleIdx="1" presStyleCnt="4" custScaleX="202475" custScaleY="124600" custRadScaleRad="127525" custRadScaleInc="-5139">
        <dgm:presLayoutVars>
          <dgm:bulletEnabled val="1"/>
        </dgm:presLayoutVars>
      </dgm:prSet>
      <dgm:spPr/>
      <dgm:t>
        <a:bodyPr/>
        <a:lstStyle/>
        <a:p>
          <a:endParaRPr lang="es-ES"/>
        </a:p>
      </dgm:t>
    </dgm:pt>
    <dgm:pt modelId="{E56ED727-71FF-0742-B7B0-EB4BBCC0229D}" type="pres">
      <dgm:prSet presAssocID="{94477829-F9BA-134A-850F-CDF3EB160E26}" presName="spNode" presStyleCnt="0"/>
      <dgm:spPr/>
    </dgm:pt>
    <dgm:pt modelId="{11612F9C-F8C9-5047-B643-A9FB16AA71C2}" type="pres">
      <dgm:prSet presAssocID="{5394DE0E-9B00-7344-AC1F-05862DDD272F}" presName="sibTrans" presStyleLbl="sibTrans1D1" presStyleIdx="1" presStyleCnt="4"/>
      <dgm:spPr/>
      <dgm:t>
        <a:bodyPr/>
        <a:lstStyle/>
        <a:p>
          <a:endParaRPr lang="es-ES"/>
        </a:p>
      </dgm:t>
    </dgm:pt>
    <dgm:pt modelId="{2AC61FFE-975D-5441-A06B-C03B8D846BBF}" type="pres">
      <dgm:prSet presAssocID="{DD7282B8-C52F-D747-8BC1-1CF635474383}" presName="node" presStyleLbl="node1" presStyleIdx="2" presStyleCnt="4" custScaleX="254567" custScaleY="105442" custRadScaleRad="90179" custRadScaleInc="-3388">
        <dgm:presLayoutVars>
          <dgm:bulletEnabled val="1"/>
        </dgm:presLayoutVars>
      </dgm:prSet>
      <dgm:spPr/>
      <dgm:t>
        <a:bodyPr/>
        <a:lstStyle/>
        <a:p>
          <a:endParaRPr lang="es-ES"/>
        </a:p>
      </dgm:t>
    </dgm:pt>
    <dgm:pt modelId="{51AB1426-3305-7C42-83A8-35D930A82A8A}" type="pres">
      <dgm:prSet presAssocID="{DD7282B8-C52F-D747-8BC1-1CF635474383}" presName="spNode" presStyleCnt="0"/>
      <dgm:spPr/>
    </dgm:pt>
    <dgm:pt modelId="{90E44C6F-DD16-1E4C-A2BB-B9D0D64DB3B0}" type="pres">
      <dgm:prSet presAssocID="{1E338048-E6C2-E249-974A-21E105439D75}" presName="sibTrans" presStyleLbl="sibTrans1D1" presStyleIdx="2" presStyleCnt="4"/>
      <dgm:spPr/>
      <dgm:t>
        <a:bodyPr/>
        <a:lstStyle/>
        <a:p>
          <a:endParaRPr lang="es-ES"/>
        </a:p>
      </dgm:t>
    </dgm:pt>
    <dgm:pt modelId="{1AEC73D4-386D-9747-8DEB-8BFFF1F37B35}" type="pres">
      <dgm:prSet presAssocID="{0FD2B127-DC6C-6340-AEE8-BD2E14DC37A8}" presName="node" presStyleLbl="node1" presStyleIdx="3" presStyleCnt="4" custScaleX="202475" custScaleY="124600" custRadScaleRad="129608" custRadScaleInc="3347">
        <dgm:presLayoutVars>
          <dgm:bulletEnabled val="1"/>
        </dgm:presLayoutVars>
      </dgm:prSet>
      <dgm:spPr/>
      <dgm:t>
        <a:bodyPr/>
        <a:lstStyle/>
        <a:p>
          <a:endParaRPr lang="es-ES"/>
        </a:p>
      </dgm:t>
    </dgm:pt>
    <dgm:pt modelId="{746BCE2D-1776-5340-B73E-4F0E7F41E761}" type="pres">
      <dgm:prSet presAssocID="{0FD2B127-DC6C-6340-AEE8-BD2E14DC37A8}" presName="spNode" presStyleCnt="0"/>
      <dgm:spPr/>
    </dgm:pt>
    <dgm:pt modelId="{769A27C1-2481-8342-9942-9FBED6E81B0A}" type="pres">
      <dgm:prSet presAssocID="{4B86A86C-B3BA-DD4C-A0B0-AC6A187B321F}" presName="sibTrans" presStyleLbl="sibTrans1D1" presStyleIdx="3" presStyleCnt="4"/>
      <dgm:spPr/>
      <dgm:t>
        <a:bodyPr/>
        <a:lstStyle/>
        <a:p>
          <a:endParaRPr lang="es-ES"/>
        </a:p>
      </dgm:t>
    </dgm:pt>
  </dgm:ptLst>
  <dgm:cxnLst>
    <dgm:cxn modelId="{3AB14B53-52B0-7745-A8A7-43835DED3BC6}" type="presOf" srcId="{0FD2B127-DC6C-6340-AEE8-BD2E14DC37A8}" destId="{1AEC73D4-386D-9747-8DEB-8BFFF1F37B35}" srcOrd="0" destOrd="0" presId="urn:microsoft.com/office/officeart/2005/8/layout/cycle5"/>
    <dgm:cxn modelId="{F6CD7A6E-02C4-024A-877E-22BDC36B8A04}" srcId="{C8F23472-FBB5-4B47-882C-EBC2F5AF41D4}" destId="{DD7282B8-C52F-D747-8BC1-1CF635474383}" srcOrd="2" destOrd="0" parTransId="{953FDC0F-E37C-BD47-83E2-CD749EE08BF6}" sibTransId="{1E338048-E6C2-E249-974A-21E105439D75}"/>
    <dgm:cxn modelId="{2948D1D2-F9D1-B84B-AA1A-FB9F04285328}" type="presOf" srcId="{94477829-F9BA-134A-850F-CDF3EB160E26}" destId="{A9E8B201-7BC2-D14C-9CCF-0FC672D56EE6}" srcOrd="0" destOrd="0" presId="urn:microsoft.com/office/officeart/2005/8/layout/cycle5"/>
    <dgm:cxn modelId="{DD27666D-3AF0-2D46-B4F8-68B71017ED30}" type="presOf" srcId="{DD7282B8-C52F-D747-8BC1-1CF635474383}" destId="{2AC61FFE-975D-5441-A06B-C03B8D846BBF}" srcOrd="0" destOrd="0" presId="urn:microsoft.com/office/officeart/2005/8/layout/cycle5"/>
    <dgm:cxn modelId="{03F278D4-7F4C-C746-840B-100AD1577807}" type="presOf" srcId="{5394DE0E-9B00-7344-AC1F-05862DDD272F}" destId="{11612F9C-F8C9-5047-B643-A9FB16AA71C2}" srcOrd="0" destOrd="0" presId="urn:microsoft.com/office/officeart/2005/8/layout/cycle5"/>
    <dgm:cxn modelId="{CC922A4D-66F2-EB4E-A5F9-62A881069353}" type="presOf" srcId="{58C443F0-2FBC-A440-B0A7-9125C4E2D989}" destId="{4FA6C335-79A6-9E4E-9479-F5CB952CF255}" srcOrd="0" destOrd="0" presId="urn:microsoft.com/office/officeart/2005/8/layout/cycle5"/>
    <dgm:cxn modelId="{3106609E-58F5-CB4E-968D-B986DBA5DDF6}" srcId="{C8F23472-FBB5-4B47-882C-EBC2F5AF41D4}" destId="{58C443F0-2FBC-A440-B0A7-9125C4E2D989}" srcOrd="0" destOrd="0" parTransId="{27C695C5-B0B8-B740-81C2-C6EC516A8330}" sibTransId="{CEFF657F-801E-1D43-987F-E817BB03BF43}"/>
    <dgm:cxn modelId="{8440899C-97EE-7144-B9C9-B48D9DD4B044}" srcId="{C8F23472-FBB5-4B47-882C-EBC2F5AF41D4}" destId="{94477829-F9BA-134A-850F-CDF3EB160E26}" srcOrd="1" destOrd="0" parTransId="{3338AA16-2FFC-F14F-874F-C59EC8BEB420}" sibTransId="{5394DE0E-9B00-7344-AC1F-05862DDD272F}"/>
    <dgm:cxn modelId="{4280DAE0-AC8C-3B42-8201-762D3F513E94}" type="presOf" srcId="{4B86A86C-B3BA-DD4C-A0B0-AC6A187B321F}" destId="{769A27C1-2481-8342-9942-9FBED6E81B0A}" srcOrd="0" destOrd="0" presId="urn:microsoft.com/office/officeart/2005/8/layout/cycle5"/>
    <dgm:cxn modelId="{5719263E-DB7E-A642-91AE-AEDE645DE5E9}" type="presOf" srcId="{1E338048-E6C2-E249-974A-21E105439D75}" destId="{90E44C6F-DD16-1E4C-A2BB-B9D0D64DB3B0}" srcOrd="0" destOrd="0" presId="urn:microsoft.com/office/officeart/2005/8/layout/cycle5"/>
    <dgm:cxn modelId="{A4992322-633C-F245-8C82-EDBF73892485}" type="presOf" srcId="{C8F23472-FBB5-4B47-882C-EBC2F5AF41D4}" destId="{1F402768-154E-9441-845F-1E7768FC7223}" srcOrd="0" destOrd="0" presId="urn:microsoft.com/office/officeart/2005/8/layout/cycle5"/>
    <dgm:cxn modelId="{96B58A91-99A9-5B4A-A44C-F1A6351A7EBA}" srcId="{C8F23472-FBB5-4B47-882C-EBC2F5AF41D4}" destId="{0FD2B127-DC6C-6340-AEE8-BD2E14DC37A8}" srcOrd="3" destOrd="0" parTransId="{8B6337E1-4684-B842-8685-09D6E4FB8929}" sibTransId="{4B86A86C-B3BA-DD4C-A0B0-AC6A187B321F}"/>
    <dgm:cxn modelId="{6B1842F2-1659-F44B-A432-87BEA05E7A26}" type="presOf" srcId="{CEFF657F-801E-1D43-987F-E817BB03BF43}" destId="{548C03C9-C7C1-3044-A2FA-861C11A85C14}" srcOrd="0" destOrd="0" presId="urn:microsoft.com/office/officeart/2005/8/layout/cycle5"/>
    <dgm:cxn modelId="{DE989C6D-604C-CD4D-9F68-CCE9A59A8DF1}" type="presParOf" srcId="{1F402768-154E-9441-845F-1E7768FC7223}" destId="{4FA6C335-79A6-9E4E-9479-F5CB952CF255}" srcOrd="0" destOrd="0" presId="urn:microsoft.com/office/officeart/2005/8/layout/cycle5"/>
    <dgm:cxn modelId="{EA69B11F-07AA-884E-80FC-5F5DCDE76E70}" type="presParOf" srcId="{1F402768-154E-9441-845F-1E7768FC7223}" destId="{7A6888C7-8C93-4A4D-A921-0A10CB69A073}" srcOrd="1" destOrd="0" presId="urn:microsoft.com/office/officeart/2005/8/layout/cycle5"/>
    <dgm:cxn modelId="{FA77EA88-BD52-7548-83D6-BF4AC05D308E}" type="presParOf" srcId="{1F402768-154E-9441-845F-1E7768FC7223}" destId="{548C03C9-C7C1-3044-A2FA-861C11A85C14}" srcOrd="2" destOrd="0" presId="urn:microsoft.com/office/officeart/2005/8/layout/cycle5"/>
    <dgm:cxn modelId="{E835B6A0-231B-A740-8157-E9ACFC48D2E4}" type="presParOf" srcId="{1F402768-154E-9441-845F-1E7768FC7223}" destId="{A9E8B201-7BC2-D14C-9CCF-0FC672D56EE6}" srcOrd="3" destOrd="0" presId="urn:microsoft.com/office/officeart/2005/8/layout/cycle5"/>
    <dgm:cxn modelId="{5ACCE811-A399-5849-9797-246D0109DC93}" type="presParOf" srcId="{1F402768-154E-9441-845F-1E7768FC7223}" destId="{E56ED727-71FF-0742-B7B0-EB4BBCC0229D}" srcOrd="4" destOrd="0" presId="urn:microsoft.com/office/officeart/2005/8/layout/cycle5"/>
    <dgm:cxn modelId="{E42B7BEB-C167-C94C-B76A-0A12F832EA0F}" type="presParOf" srcId="{1F402768-154E-9441-845F-1E7768FC7223}" destId="{11612F9C-F8C9-5047-B643-A9FB16AA71C2}" srcOrd="5" destOrd="0" presId="urn:microsoft.com/office/officeart/2005/8/layout/cycle5"/>
    <dgm:cxn modelId="{66E291B0-225D-4047-A330-9CA180226689}" type="presParOf" srcId="{1F402768-154E-9441-845F-1E7768FC7223}" destId="{2AC61FFE-975D-5441-A06B-C03B8D846BBF}" srcOrd="6" destOrd="0" presId="urn:microsoft.com/office/officeart/2005/8/layout/cycle5"/>
    <dgm:cxn modelId="{34E74BF7-DA72-B444-8F3F-29751A889FF4}" type="presParOf" srcId="{1F402768-154E-9441-845F-1E7768FC7223}" destId="{51AB1426-3305-7C42-83A8-35D930A82A8A}" srcOrd="7" destOrd="0" presId="urn:microsoft.com/office/officeart/2005/8/layout/cycle5"/>
    <dgm:cxn modelId="{3B20DFC8-5F07-314F-B049-C0D65F3F524A}" type="presParOf" srcId="{1F402768-154E-9441-845F-1E7768FC7223}" destId="{90E44C6F-DD16-1E4C-A2BB-B9D0D64DB3B0}" srcOrd="8" destOrd="0" presId="urn:microsoft.com/office/officeart/2005/8/layout/cycle5"/>
    <dgm:cxn modelId="{90060883-4079-564E-B89C-AD649D7B41D5}" type="presParOf" srcId="{1F402768-154E-9441-845F-1E7768FC7223}" destId="{1AEC73D4-386D-9747-8DEB-8BFFF1F37B35}" srcOrd="9" destOrd="0" presId="urn:microsoft.com/office/officeart/2005/8/layout/cycle5"/>
    <dgm:cxn modelId="{3BE2892B-7F5E-8A47-876D-7B7B9F4DDD98}" type="presParOf" srcId="{1F402768-154E-9441-845F-1E7768FC7223}" destId="{746BCE2D-1776-5340-B73E-4F0E7F41E761}" srcOrd="10" destOrd="0" presId="urn:microsoft.com/office/officeart/2005/8/layout/cycle5"/>
    <dgm:cxn modelId="{44B9EB02-DCDE-0346-A12C-B279D53FAD51}" type="presParOf" srcId="{1F402768-154E-9441-845F-1E7768FC7223}" destId="{769A27C1-2481-8342-9942-9FBED6E81B0A}" srcOrd="11" destOrd="0" presId="urn:microsoft.com/office/officeart/2005/8/layout/cycle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C8F23472-FBB5-4B47-882C-EBC2F5AF41D4}" type="doc">
      <dgm:prSet loTypeId="urn:microsoft.com/office/officeart/2005/8/layout/cycle5" loCatId="" qsTypeId="urn:microsoft.com/office/officeart/2005/8/quickstyle/simple4" qsCatId="simple" csTypeId="urn:microsoft.com/office/officeart/2005/8/colors/accent4_3" csCatId="accent4" phldr="1"/>
      <dgm:spPr/>
      <dgm:t>
        <a:bodyPr/>
        <a:lstStyle/>
        <a:p>
          <a:endParaRPr lang="es-ES"/>
        </a:p>
      </dgm:t>
    </dgm:pt>
    <dgm:pt modelId="{58C443F0-2FBC-A440-B0A7-9125C4E2D989}">
      <dgm:prSet custT="1"/>
      <dgm:spPr/>
      <dgm:t>
        <a:bodyPr/>
        <a:lstStyle/>
        <a:p>
          <a:pPr algn="ctr" rtl="0"/>
          <a:r>
            <a:rPr lang="es-MX" sz="1800" dirty="0" smtClean="0">
              <a:solidFill>
                <a:srgbClr val="262626"/>
              </a:solidFill>
            </a:rPr>
            <a:t>Se realizan en el desarrollo de una política, y se centran en el transcurso hasta ese momento.</a:t>
          </a:r>
          <a:endParaRPr lang="es-ES_tradnl" sz="1800" dirty="0">
            <a:solidFill>
              <a:srgbClr val="262626"/>
            </a:solidFill>
          </a:endParaRPr>
        </a:p>
      </dgm:t>
    </dgm:pt>
    <dgm:pt modelId="{27C695C5-B0B8-B740-81C2-C6EC516A8330}" type="parTrans" cxnId="{3106609E-58F5-CB4E-968D-B986DBA5DDF6}">
      <dgm:prSet/>
      <dgm:spPr/>
      <dgm:t>
        <a:bodyPr/>
        <a:lstStyle/>
        <a:p>
          <a:endParaRPr lang="es-ES"/>
        </a:p>
      </dgm:t>
    </dgm:pt>
    <dgm:pt modelId="{CEFF657F-801E-1D43-987F-E817BB03BF43}" type="sibTrans" cxnId="{3106609E-58F5-CB4E-968D-B986DBA5DDF6}">
      <dgm:prSet/>
      <dgm:spPr/>
      <dgm:t>
        <a:bodyPr/>
        <a:lstStyle/>
        <a:p>
          <a:endParaRPr lang="es-ES"/>
        </a:p>
      </dgm:t>
    </dgm:pt>
    <dgm:pt modelId="{94477829-F9BA-134A-850F-CDF3EB160E26}">
      <dgm:prSet/>
      <dgm:spPr/>
      <dgm:t>
        <a:bodyPr/>
        <a:lstStyle/>
        <a:p>
          <a:pPr rtl="0"/>
          <a:r>
            <a:rPr lang="es-MX" dirty="0" smtClean="0">
              <a:solidFill>
                <a:srgbClr val="262626"/>
              </a:solidFill>
            </a:rPr>
            <a:t>Se busca analizar los elementos de la planificación, y la primer puesta en practica de la iniciativa, no se presta atención a los resultados o consecuencias de la misma, ya que no son claras en esta etapa.</a:t>
          </a:r>
          <a:endParaRPr lang="es-ES_tradnl" dirty="0">
            <a:solidFill>
              <a:srgbClr val="262626"/>
            </a:solidFill>
          </a:endParaRPr>
        </a:p>
      </dgm:t>
    </dgm:pt>
    <dgm:pt modelId="{3338AA16-2FFC-F14F-874F-C59EC8BEB420}" type="parTrans" cxnId="{8440899C-97EE-7144-B9C9-B48D9DD4B044}">
      <dgm:prSet/>
      <dgm:spPr/>
      <dgm:t>
        <a:bodyPr/>
        <a:lstStyle/>
        <a:p>
          <a:endParaRPr lang="es-ES"/>
        </a:p>
      </dgm:t>
    </dgm:pt>
    <dgm:pt modelId="{5394DE0E-9B00-7344-AC1F-05862DDD272F}" type="sibTrans" cxnId="{8440899C-97EE-7144-B9C9-B48D9DD4B044}">
      <dgm:prSet/>
      <dgm:spPr/>
      <dgm:t>
        <a:bodyPr/>
        <a:lstStyle/>
        <a:p>
          <a:endParaRPr lang="es-ES"/>
        </a:p>
      </dgm:t>
    </dgm:pt>
    <dgm:pt modelId="{DD7282B8-C52F-D747-8BC1-1CF635474383}">
      <dgm:prSet/>
      <dgm:spPr/>
      <dgm:t>
        <a:bodyPr/>
        <a:lstStyle/>
        <a:p>
          <a:pPr rtl="0"/>
          <a:r>
            <a:rPr lang="es-MX" dirty="0" smtClean="0">
              <a:solidFill>
                <a:srgbClr val="262626"/>
              </a:solidFill>
            </a:rPr>
            <a:t>Examina el grado de efectividad alcanzado basándose en los indicadores recopilados durante el proceso de seguimiento de la iniciativa y valoran la calidad y relevancia, es por tanto una forma de medir la calidad de la política.</a:t>
          </a:r>
          <a:endParaRPr lang="es-ES_tradnl" dirty="0">
            <a:solidFill>
              <a:srgbClr val="262626"/>
            </a:solidFill>
          </a:endParaRPr>
        </a:p>
      </dgm:t>
    </dgm:pt>
    <dgm:pt modelId="{953FDC0F-E37C-BD47-83E2-CD749EE08BF6}" type="parTrans" cxnId="{F6CD7A6E-02C4-024A-877E-22BDC36B8A04}">
      <dgm:prSet/>
      <dgm:spPr/>
      <dgm:t>
        <a:bodyPr/>
        <a:lstStyle/>
        <a:p>
          <a:endParaRPr lang="es-ES"/>
        </a:p>
      </dgm:t>
    </dgm:pt>
    <dgm:pt modelId="{1E338048-E6C2-E249-974A-21E105439D75}" type="sibTrans" cxnId="{F6CD7A6E-02C4-024A-877E-22BDC36B8A04}">
      <dgm:prSet/>
      <dgm:spPr/>
      <dgm:t>
        <a:bodyPr/>
        <a:lstStyle/>
        <a:p>
          <a:endParaRPr lang="es-ES"/>
        </a:p>
      </dgm:t>
    </dgm:pt>
    <dgm:pt modelId="{0FD2B127-DC6C-6340-AEE8-BD2E14DC37A8}">
      <dgm:prSet/>
      <dgm:spPr/>
      <dgm:t>
        <a:bodyPr/>
        <a:lstStyle/>
        <a:p>
          <a:pPr rtl="0"/>
          <a:r>
            <a:rPr lang="es-MX" dirty="0" smtClean="0">
              <a:solidFill>
                <a:srgbClr val="262626"/>
              </a:solidFill>
            </a:rPr>
            <a:t>Al igual que la anterior son necesarias para la posible reorientación de la política, para garantizar el cumplimiento de los objetivos planteados al inicio.</a:t>
          </a:r>
          <a:endParaRPr lang="es-ES_tradnl" dirty="0">
            <a:solidFill>
              <a:srgbClr val="262626"/>
            </a:solidFill>
          </a:endParaRPr>
        </a:p>
      </dgm:t>
    </dgm:pt>
    <dgm:pt modelId="{8B6337E1-4684-B842-8685-09D6E4FB8929}" type="parTrans" cxnId="{96B58A91-99A9-5B4A-A44C-F1A6351A7EBA}">
      <dgm:prSet/>
      <dgm:spPr/>
      <dgm:t>
        <a:bodyPr/>
        <a:lstStyle/>
        <a:p>
          <a:endParaRPr lang="es-ES"/>
        </a:p>
      </dgm:t>
    </dgm:pt>
    <dgm:pt modelId="{4B86A86C-B3BA-DD4C-A0B0-AC6A187B321F}" type="sibTrans" cxnId="{96B58A91-99A9-5B4A-A44C-F1A6351A7EBA}">
      <dgm:prSet/>
      <dgm:spPr/>
      <dgm:t>
        <a:bodyPr/>
        <a:lstStyle/>
        <a:p>
          <a:endParaRPr lang="es-ES"/>
        </a:p>
      </dgm:t>
    </dgm:pt>
    <dgm:pt modelId="{1F402768-154E-9441-845F-1E7768FC7223}" type="pres">
      <dgm:prSet presAssocID="{C8F23472-FBB5-4B47-882C-EBC2F5AF41D4}" presName="cycle" presStyleCnt="0">
        <dgm:presLayoutVars>
          <dgm:dir/>
          <dgm:resizeHandles val="exact"/>
        </dgm:presLayoutVars>
      </dgm:prSet>
      <dgm:spPr/>
      <dgm:t>
        <a:bodyPr/>
        <a:lstStyle/>
        <a:p>
          <a:endParaRPr lang="es-ES"/>
        </a:p>
      </dgm:t>
    </dgm:pt>
    <dgm:pt modelId="{4FA6C335-79A6-9E4E-9479-F5CB952CF255}" type="pres">
      <dgm:prSet presAssocID="{58C443F0-2FBC-A440-B0A7-9125C4E2D989}" presName="node" presStyleLbl="node1" presStyleIdx="0" presStyleCnt="4" custScaleX="254567" custScaleY="105442" custRadScaleRad="91287" custRadScaleInc="2280">
        <dgm:presLayoutVars>
          <dgm:bulletEnabled val="1"/>
        </dgm:presLayoutVars>
      </dgm:prSet>
      <dgm:spPr/>
      <dgm:t>
        <a:bodyPr/>
        <a:lstStyle/>
        <a:p>
          <a:endParaRPr lang="es-ES"/>
        </a:p>
      </dgm:t>
    </dgm:pt>
    <dgm:pt modelId="{7A6888C7-8C93-4A4D-A921-0A10CB69A073}" type="pres">
      <dgm:prSet presAssocID="{58C443F0-2FBC-A440-B0A7-9125C4E2D989}" presName="spNode" presStyleCnt="0"/>
      <dgm:spPr/>
    </dgm:pt>
    <dgm:pt modelId="{548C03C9-C7C1-3044-A2FA-861C11A85C14}" type="pres">
      <dgm:prSet presAssocID="{CEFF657F-801E-1D43-987F-E817BB03BF43}" presName="sibTrans" presStyleLbl="sibTrans1D1" presStyleIdx="0" presStyleCnt="4"/>
      <dgm:spPr/>
      <dgm:t>
        <a:bodyPr/>
        <a:lstStyle/>
        <a:p>
          <a:endParaRPr lang="es-ES"/>
        </a:p>
      </dgm:t>
    </dgm:pt>
    <dgm:pt modelId="{A9E8B201-7BC2-D14C-9CCF-0FC672D56EE6}" type="pres">
      <dgm:prSet presAssocID="{94477829-F9BA-134A-850F-CDF3EB160E26}" presName="node" presStyleLbl="node1" presStyleIdx="1" presStyleCnt="4" custScaleX="202475" custScaleY="124600" custRadScaleRad="133870" custRadScaleInc="-5648">
        <dgm:presLayoutVars>
          <dgm:bulletEnabled val="1"/>
        </dgm:presLayoutVars>
      </dgm:prSet>
      <dgm:spPr/>
      <dgm:t>
        <a:bodyPr/>
        <a:lstStyle/>
        <a:p>
          <a:endParaRPr lang="es-ES"/>
        </a:p>
      </dgm:t>
    </dgm:pt>
    <dgm:pt modelId="{E56ED727-71FF-0742-B7B0-EB4BBCC0229D}" type="pres">
      <dgm:prSet presAssocID="{94477829-F9BA-134A-850F-CDF3EB160E26}" presName="spNode" presStyleCnt="0"/>
      <dgm:spPr/>
    </dgm:pt>
    <dgm:pt modelId="{11612F9C-F8C9-5047-B643-A9FB16AA71C2}" type="pres">
      <dgm:prSet presAssocID="{5394DE0E-9B00-7344-AC1F-05862DDD272F}" presName="sibTrans" presStyleLbl="sibTrans1D1" presStyleIdx="1" presStyleCnt="4"/>
      <dgm:spPr/>
      <dgm:t>
        <a:bodyPr/>
        <a:lstStyle/>
        <a:p>
          <a:endParaRPr lang="es-ES"/>
        </a:p>
      </dgm:t>
    </dgm:pt>
    <dgm:pt modelId="{2AC61FFE-975D-5441-A06B-C03B8D846BBF}" type="pres">
      <dgm:prSet presAssocID="{DD7282B8-C52F-D747-8BC1-1CF635474383}" presName="node" presStyleLbl="node1" presStyleIdx="2" presStyleCnt="4" custScaleX="254567" custScaleY="105442" custRadScaleRad="90179" custRadScaleInc="-3388">
        <dgm:presLayoutVars>
          <dgm:bulletEnabled val="1"/>
        </dgm:presLayoutVars>
      </dgm:prSet>
      <dgm:spPr/>
      <dgm:t>
        <a:bodyPr/>
        <a:lstStyle/>
        <a:p>
          <a:endParaRPr lang="es-ES"/>
        </a:p>
      </dgm:t>
    </dgm:pt>
    <dgm:pt modelId="{51AB1426-3305-7C42-83A8-35D930A82A8A}" type="pres">
      <dgm:prSet presAssocID="{DD7282B8-C52F-D747-8BC1-1CF635474383}" presName="spNode" presStyleCnt="0"/>
      <dgm:spPr/>
    </dgm:pt>
    <dgm:pt modelId="{90E44C6F-DD16-1E4C-A2BB-B9D0D64DB3B0}" type="pres">
      <dgm:prSet presAssocID="{1E338048-E6C2-E249-974A-21E105439D75}" presName="sibTrans" presStyleLbl="sibTrans1D1" presStyleIdx="2" presStyleCnt="4"/>
      <dgm:spPr/>
      <dgm:t>
        <a:bodyPr/>
        <a:lstStyle/>
        <a:p>
          <a:endParaRPr lang="es-ES"/>
        </a:p>
      </dgm:t>
    </dgm:pt>
    <dgm:pt modelId="{1AEC73D4-386D-9747-8DEB-8BFFF1F37B35}" type="pres">
      <dgm:prSet presAssocID="{0FD2B127-DC6C-6340-AEE8-BD2E14DC37A8}" presName="node" presStyleLbl="node1" presStyleIdx="3" presStyleCnt="4" custScaleX="202475" custScaleY="124600" custRadScaleRad="129608" custRadScaleInc="3347">
        <dgm:presLayoutVars>
          <dgm:bulletEnabled val="1"/>
        </dgm:presLayoutVars>
      </dgm:prSet>
      <dgm:spPr/>
      <dgm:t>
        <a:bodyPr/>
        <a:lstStyle/>
        <a:p>
          <a:endParaRPr lang="es-ES"/>
        </a:p>
      </dgm:t>
    </dgm:pt>
    <dgm:pt modelId="{746BCE2D-1776-5340-B73E-4F0E7F41E761}" type="pres">
      <dgm:prSet presAssocID="{0FD2B127-DC6C-6340-AEE8-BD2E14DC37A8}" presName="spNode" presStyleCnt="0"/>
      <dgm:spPr/>
    </dgm:pt>
    <dgm:pt modelId="{769A27C1-2481-8342-9942-9FBED6E81B0A}" type="pres">
      <dgm:prSet presAssocID="{4B86A86C-B3BA-DD4C-A0B0-AC6A187B321F}" presName="sibTrans" presStyleLbl="sibTrans1D1" presStyleIdx="3" presStyleCnt="4"/>
      <dgm:spPr/>
      <dgm:t>
        <a:bodyPr/>
        <a:lstStyle/>
        <a:p>
          <a:endParaRPr lang="es-ES"/>
        </a:p>
      </dgm:t>
    </dgm:pt>
  </dgm:ptLst>
  <dgm:cxnLst>
    <dgm:cxn modelId="{E436F548-CDA7-E143-8FF7-05C26DC40B1C}" type="presOf" srcId="{1E338048-E6C2-E249-974A-21E105439D75}" destId="{90E44C6F-DD16-1E4C-A2BB-B9D0D64DB3B0}" srcOrd="0" destOrd="0" presId="urn:microsoft.com/office/officeart/2005/8/layout/cycle5"/>
    <dgm:cxn modelId="{F25FC3C8-C5DA-9840-B853-CA67D53D0C66}" type="presOf" srcId="{CEFF657F-801E-1D43-987F-E817BB03BF43}" destId="{548C03C9-C7C1-3044-A2FA-861C11A85C14}" srcOrd="0" destOrd="0" presId="urn:microsoft.com/office/officeart/2005/8/layout/cycle5"/>
    <dgm:cxn modelId="{0BD78438-BF92-764D-B437-9236BE62938B}" type="presOf" srcId="{4B86A86C-B3BA-DD4C-A0B0-AC6A187B321F}" destId="{769A27C1-2481-8342-9942-9FBED6E81B0A}" srcOrd="0" destOrd="0" presId="urn:microsoft.com/office/officeart/2005/8/layout/cycle5"/>
    <dgm:cxn modelId="{713CA4C4-E46D-1346-8E6D-A00AD04214F2}" type="presOf" srcId="{58C443F0-2FBC-A440-B0A7-9125C4E2D989}" destId="{4FA6C335-79A6-9E4E-9479-F5CB952CF255}" srcOrd="0" destOrd="0" presId="urn:microsoft.com/office/officeart/2005/8/layout/cycle5"/>
    <dgm:cxn modelId="{3ACAC434-1AB2-D84F-BB2F-FBC015E1F17F}" type="presOf" srcId="{C8F23472-FBB5-4B47-882C-EBC2F5AF41D4}" destId="{1F402768-154E-9441-845F-1E7768FC7223}" srcOrd="0" destOrd="0" presId="urn:microsoft.com/office/officeart/2005/8/layout/cycle5"/>
    <dgm:cxn modelId="{F6CD7A6E-02C4-024A-877E-22BDC36B8A04}" srcId="{C8F23472-FBB5-4B47-882C-EBC2F5AF41D4}" destId="{DD7282B8-C52F-D747-8BC1-1CF635474383}" srcOrd="2" destOrd="0" parTransId="{953FDC0F-E37C-BD47-83E2-CD749EE08BF6}" sibTransId="{1E338048-E6C2-E249-974A-21E105439D75}"/>
    <dgm:cxn modelId="{EB2EA043-DB3C-9C42-B4A2-2D77DA4EDB77}" type="presOf" srcId="{0FD2B127-DC6C-6340-AEE8-BD2E14DC37A8}" destId="{1AEC73D4-386D-9747-8DEB-8BFFF1F37B35}" srcOrd="0" destOrd="0" presId="urn:microsoft.com/office/officeart/2005/8/layout/cycle5"/>
    <dgm:cxn modelId="{1473F795-189F-AC49-BDFF-F5DC5FCE0F41}" type="presOf" srcId="{DD7282B8-C52F-D747-8BC1-1CF635474383}" destId="{2AC61FFE-975D-5441-A06B-C03B8D846BBF}" srcOrd="0" destOrd="0" presId="urn:microsoft.com/office/officeart/2005/8/layout/cycle5"/>
    <dgm:cxn modelId="{96B58A91-99A9-5B4A-A44C-F1A6351A7EBA}" srcId="{C8F23472-FBB5-4B47-882C-EBC2F5AF41D4}" destId="{0FD2B127-DC6C-6340-AEE8-BD2E14DC37A8}" srcOrd="3" destOrd="0" parTransId="{8B6337E1-4684-B842-8685-09D6E4FB8929}" sibTransId="{4B86A86C-B3BA-DD4C-A0B0-AC6A187B321F}"/>
    <dgm:cxn modelId="{4AFE1ECB-8D45-6340-98D5-F1DBBA608F2A}" type="presOf" srcId="{94477829-F9BA-134A-850F-CDF3EB160E26}" destId="{A9E8B201-7BC2-D14C-9CCF-0FC672D56EE6}" srcOrd="0" destOrd="0" presId="urn:microsoft.com/office/officeart/2005/8/layout/cycle5"/>
    <dgm:cxn modelId="{3106609E-58F5-CB4E-968D-B986DBA5DDF6}" srcId="{C8F23472-FBB5-4B47-882C-EBC2F5AF41D4}" destId="{58C443F0-2FBC-A440-B0A7-9125C4E2D989}" srcOrd="0" destOrd="0" parTransId="{27C695C5-B0B8-B740-81C2-C6EC516A8330}" sibTransId="{CEFF657F-801E-1D43-987F-E817BB03BF43}"/>
    <dgm:cxn modelId="{5CFA7491-6857-8945-A4C7-F2A269E9B0CE}" type="presOf" srcId="{5394DE0E-9B00-7344-AC1F-05862DDD272F}" destId="{11612F9C-F8C9-5047-B643-A9FB16AA71C2}" srcOrd="0" destOrd="0" presId="urn:microsoft.com/office/officeart/2005/8/layout/cycle5"/>
    <dgm:cxn modelId="{8440899C-97EE-7144-B9C9-B48D9DD4B044}" srcId="{C8F23472-FBB5-4B47-882C-EBC2F5AF41D4}" destId="{94477829-F9BA-134A-850F-CDF3EB160E26}" srcOrd="1" destOrd="0" parTransId="{3338AA16-2FFC-F14F-874F-C59EC8BEB420}" sibTransId="{5394DE0E-9B00-7344-AC1F-05862DDD272F}"/>
    <dgm:cxn modelId="{DBC6889C-338A-A341-92F6-6759DFD06A81}" type="presParOf" srcId="{1F402768-154E-9441-845F-1E7768FC7223}" destId="{4FA6C335-79A6-9E4E-9479-F5CB952CF255}" srcOrd="0" destOrd="0" presId="urn:microsoft.com/office/officeart/2005/8/layout/cycle5"/>
    <dgm:cxn modelId="{2A8937A5-2551-9044-ACC8-D88ED8F66F2B}" type="presParOf" srcId="{1F402768-154E-9441-845F-1E7768FC7223}" destId="{7A6888C7-8C93-4A4D-A921-0A10CB69A073}" srcOrd="1" destOrd="0" presId="urn:microsoft.com/office/officeart/2005/8/layout/cycle5"/>
    <dgm:cxn modelId="{AD445E83-387E-6847-8853-256ECF857B2B}" type="presParOf" srcId="{1F402768-154E-9441-845F-1E7768FC7223}" destId="{548C03C9-C7C1-3044-A2FA-861C11A85C14}" srcOrd="2" destOrd="0" presId="urn:microsoft.com/office/officeart/2005/8/layout/cycle5"/>
    <dgm:cxn modelId="{79D3D3E5-C3FC-D14A-A67C-35673D2199A8}" type="presParOf" srcId="{1F402768-154E-9441-845F-1E7768FC7223}" destId="{A9E8B201-7BC2-D14C-9CCF-0FC672D56EE6}" srcOrd="3" destOrd="0" presId="urn:microsoft.com/office/officeart/2005/8/layout/cycle5"/>
    <dgm:cxn modelId="{25124F9C-0F91-134C-B631-417B388DBE15}" type="presParOf" srcId="{1F402768-154E-9441-845F-1E7768FC7223}" destId="{E56ED727-71FF-0742-B7B0-EB4BBCC0229D}" srcOrd="4" destOrd="0" presId="urn:microsoft.com/office/officeart/2005/8/layout/cycle5"/>
    <dgm:cxn modelId="{A6CDB641-0771-CC4B-AEBA-3AEA27B9AB3B}" type="presParOf" srcId="{1F402768-154E-9441-845F-1E7768FC7223}" destId="{11612F9C-F8C9-5047-B643-A9FB16AA71C2}" srcOrd="5" destOrd="0" presId="urn:microsoft.com/office/officeart/2005/8/layout/cycle5"/>
    <dgm:cxn modelId="{0F86F1EA-49C3-B34A-80D0-EFA90AA10BC3}" type="presParOf" srcId="{1F402768-154E-9441-845F-1E7768FC7223}" destId="{2AC61FFE-975D-5441-A06B-C03B8D846BBF}" srcOrd="6" destOrd="0" presId="urn:microsoft.com/office/officeart/2005/8/layout/cycle5"/>
    <dgm:cxn modelId="{1307092F-19C9-E446-AE9F-40CE45FB3648}" type="presParOf" srcId="{1F402768-154E-9441-845F-1E7768FC7223}" destId="{51AB1426-3305-7C42-83A8-35D930A82A8A}" srcOrd="7" destOrd="0" presId="urn:microsoft.com/office/officeart/2005/8/layout/cycle5"/>
    <dgm:cxn modelId="{52E1FD58-8F7A-A74F-92E5-3D3ACEFC5EAA}" type="presParOf" srcId="{1F402768-154E-9441-845F-1E7768FC7223}" destId="{90E44C6F-DD16-1E4C-A2BB-B9D0D64DB3B0}" srcOrd="8" destOrd="0" presId="urn:microsoft.com/office/officeart/2005/8/layout/cycle5"/>
    <dgm:cxn modelId="{7E42BE0E-3938-1F47-A25F-E1A1821012A9}" type="presParOf" srcId="{1F402768-154E-9441-845F-1E7768FC7223}" destId="{1AEC73D4-386D-9747-8DEB-8BFFF1F37B35}" srcOrd="9" destOrd="0" presId="urn:microsoft.com/office/officeart/2005/8/layout/cycle5"/>
    <dgm:cxn modelId="{B6679557-C29E-6E42-97BC-D31EFF630156}" type="presParOf" srcId="{1F402768-154E-9441-845F-1E7768FC7223}" destId="{746BCE2D-1776-5340-B73E-4F0E7F41E761}" srcOrd="10" destOrd="0" presId="urn:microsoft.com/office/officeart/2005/8/layout/cycle5"/>
    <dgm:cxn modelId="{18D6A2B6-A0EC-2A4E-B3DB-C7AC6A2F95FA}" type="presParOf" srcId="{1F402768-154E-9441-845F-1E7768FC7223}" destId="{769A27C1-2481-8342-9942-9FBED6E81B0A}" srcOrd="11" destOrd="0" presId="urn:microsoft.com/office/officeart/2005/8/layout/cycle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C8F23472-FBB5-4B47-882C-EBC2F5AF41D4}" type="doc">
      <dgm:prSet loTypeId="urn:microsoft.com/office/officeart/2005/8/layout/cycle5" loCatId="" qsTypeId="urn:microsoft.com/office/officeart/2005/8/quickstyle/simple4" qsCatId="simple" csTypeId="urn:microsoft.com/office/officeart/2005/8/colors/accent4_3" csCatId="accent4" phldr="1"/>
      <dgm:spPr/>
      <dgm:t>
        <a:bodyPr/>
        <a:lstStyle/>
        <a:p>
          <a:endParaRPr lang="es-ES"/>
        </a:p>
      </dgm:t>
    </dgm:pt>
    <dgm:pt modelId="{58C443F0-2FBC-A440-B0A7-9125C4E2D989}">
      <dgm:prSet custT="1"/>
      <dgm:spPr/>
      <dgm:t>
        <a:bodyPr/>
        <a:lstStyle/>
        <a:p>
          <a:pPr algn="ctr" rtl="0"/>
          <a:r>
            <a:rPr lang="es-MX" sz="1800" dirty="0" smtClean="0">
              <a:solidFill>
                <a:srgbClr val="262626"/>
              </a:solidFill>
            </a:rPr>
            <a:t>Son el tipo más frecuente, básicamente determinan si se alcanzaron los resultados esperados de una intervención.</a:t>
          </a:r>
          <a:endParaRPr lang="es-ES_tradnl" sz="1800" dirty="0">
            <a:solidFill>
              <a:srgbClr val="262626"/>
            </a:solidFill>
          </a:endParaRPr>
        </a:p>
      </dgm:t>
    </dgm:pt>
    <dgm:pt modelId="{27C695C5-B0B8-B740-81C2-C6EC516A8330}" type="parTrans" cxnId="{3106609E-58F5-CB4E-968D-B986DBA5DDF6}">
      <dgm:prSet/>
      <dgm:spPr/>
      <dgm:t>
        <a:bodyPr/>
        <a:lstStyle/>
        <a:p>
          <a:endParaRPr lang="es-ES"/>
        </a:p>
      </dgm:t>
    </dgm:pt>
    <dgm:pt modelId="{CEFF657F-801E-1D43-987F-E817BB03BF43}" type="sibTrans" cxnId="{3106609E-58F5-CB4E-968D-B986DBA5DDF6}">
      <dgm:prSet/>
      <dgm:spPr/>
      <dgm:t>
        <a:bodyPr/>
        <a:lstStyle/>
        <a:p>
          <a:endParaRPr lang="es-ES"/>
        </a:p>
      </dgm:t>
    </dgm:pt>
    <dgm:pt modelId="{94477829-F9BA-134A-850F-CDF3EB160E26}">
      <dgm:prSet/>
      <dgm:spPr/>
      <dgm:t>
        <a:bodyPr/>
        <a:lstStyle/>
        <a:p>
          <a:pPr rtl="0"/>
          <a:r>
            <a:rPr lang="es-MX" dirty="0" smtClean="0">
              <a:solidFill>
                <a:srgbClr val="262626"/>
              </a:solidFill>
            </a:rPr>
            <a:t>Proporcionan información necesaria para la planificación o el diseño de nuevas políticas, o que son próximas a evaluar.</a:t>
          </a:r>
          <a:endParaRPr lang="es-ES_tradnl" dirty="0">
            <a:solidFill>
              <a:srgbClr val="262626"/>
            </a:solidFill>
          </a:endParaRPr>
        </a:p>
      </dgm:t>
    </dgm:pt>
    <dgm:pt modelId="{3338AA16-2FFC-F14F-874F-C59EC8BEB420}" type="parTrans" cxnId="{8440899C-97EE-7144-B9C9-B48D9DD4B044}">
      <dgm:prSet/>
      <dgm:spPr/>
      <dgm:t>
        <a:bodyPr/>
        <a:lstStyle/>
        <a:p>
          <a:endParaRPr lang="es-ES"/>
        </a:p>
      </dgm:t>
    </dgm:pt>
    <dgm:pt modelId="{5394DE0E-9B00-7344-AC1F-05862DDD272F}" type="sibTrans" cxnId="{8440899C-97EE-7144-B9C9-B48D9DD4B044}">
      <dgm:prSet/>
      <dgm:spPr/>
      <dgm:t>
        <a:bodyPr/>
        <a:lstStyle/>
        <a:p>
          <a:endParaRPr lang="es-ES"/>
        </a:p>
      </dgm:t>
    </dgm:pt>
    <dgm:pt modelId="{DD7282B8-C52F-D747-8BC1-1CF635474383}">
      <dgm:prSet/>
      <dgm:spPr/>
      <dgm:t>
        <a:bodyPr/>
        <a:lstStyle/>
        <a:p>
          <a:pPr rtl="0"/>
          <a:r>
            <a:rPr lang="es-MX" dirty="0" smtClean="0">
              <a:solidFill>
                <a:srgbClr val="262626"/>
              </a:solidFill>
            </a:rPr>
            <a:t>Básicamente comparan los alcances obtenidos vs las metas planteadas al inicio, y posteriormente se hace un balance si se cumplió con lo esperado.</a:t>
          </a:r>
        </a:p>
        <a:p>
          <a:pPr rtl="0"/>
          <a:endParaRPr lang="es-ES_tradnl" dirty="0">
            <a:solidFill>
              <a:srgbClr val="262626"/>
            </a:solidFill>
          </a:endParaRPr>
        </a:p>
      </dgm:t>
    </dgm:pt>
    <dgm:pt modelId="{953FDC0F-E37C-BD47-83E2-CD749EE08BF6}" type="parTrans" cxnId="{F6CD7A6E-02C4-024A-877E-22BDC36B8A04}">
      <dgm:prSet/>
      <dgm:spPr/>
      <dgm:t>
        <a:bodyPr/>
        <a:lstStyle/>
        <a:p>
          <a:endParaRPr lang="es-ES"/>
        </a:p>
      </dgm:t>
    </dgm:pt>
    <dgm:pt modelId="{1E338048-E6C2-E249-974A-21E105439D75}" type="sibTrans" cxnId="{F6CD7A6E-02C4-024A-877E-22BDC36B8A04}">
      <dgm:prSet/>
      <dgm:spPr/>
      <dgm:t>
        <a:bodyPr/>
        <a:lstStyle/>
        <a:p>
          <a:endParaRPr lang="es-ES"/>
        </a:p>
      </dgm:t>
    </dgm:pt>
    <dgm:pt modelId="{1F402768-154E-9441-845F-1E7768FC7223}" type="pres">
      <dgm:prSet presAssocID="{C8F23472-FBB5-4B47-882C-EBC2F5AF41D4}" presName="cycle" presStyleCnt="0">
        <dgm:presLayoutVars>
          <dgm:dir/>
          <dgm:resizeHandles val="exact"/>
        </dgm:presLayoutVars>
      </dgm:prSet>
      <dgm:spPr/>
      <dgm:t>
        <a:bodyPr/>
        <a:lstStyle/>
        <a:p>
          <a:endParaRPr lang="es-ES"/>
        </a:p>
      </dgm:t>
    </dgm:pt>
    <dgm:pt modelId="{4FA6C335-79A6-9E4E-9479-F5CB952CF255}" type="pres">
      <dgm:prSet presAssocID="{58C443F0-2FBC-A440-B0A7-9125C4E2D989}" presName="node" presStyleLbl="node1" presStyleIdx="0" presStyleCnt="3" custScaleX="191809" custScaleY="93794" custRadScaleRad="91287" custRadScaleInc="2280">
        <dgm:presLayoutVars>
          <dgm:bulletEnabled val="1"/>
        </dgm:presLayoutVars>
      </dgm:prSet>
      <dgm:spPr/>
      <dgm:t>
        <a:bodyPr/>
        <a:lstStyle/>
        <a:p>
          <a:endParaRPr lang="es-ES"/>
        </a:p>
      </dgm:t>
    </dgm:pt>
    <dgm:pt modelId="{7A6888C7-8C93-4A4D-A921-0A10CB69A073}" type="pres">
      <dgm:prSet presAssocID="{58C443F0-2FBC-A440-B0A7-9125C4E2D989}" presName="spNode" presStyleCnt="0"/>
      <dgm:spPr/>
    </dgm:pt>
    <dgm:pt modelId="{548C03C9-C7C1-3044-A2FA-861C11A85C14}" type="pres">
      <dgm:prSet presAssocID="{CEFF657F-801E-1D43-987F-E817BB03BF43}" presName="sibTrans" presStyleLbl="sibTrans1D1" presStyleIdx="0" presStyleCnt="3"/>
      <dgm:spPr/>
      <dgm:t>
        <a:bodyPr/>
        <a:lstStyle/>
        <a:p>
          <a:endParaRPr lang="es-ES"/>
        </a:p>
      </dgm:t>
    </dgm:pt>
    <dgm:pt modelId="{A9E8B201-7BC2-D14C-9CCF-0FC672D56EE6}" type="pres">
      <dgm:prSet presAssocID="{94477829-F9BA-134A-850F-CDF3EB160E26}" presName="node" presStyleLbl="node1" presStyleIdx="1" presStyleCnt="3" custScaleX="156548" custScaleY="94685" custRadScaleRad="131779" custRadScaleInc="-16742">
        <dgm:presLayoutVars>
          <dgm:bulletEnabled val="1"/>
        </dgm:presLayoutVars>
      </dgm:prSet>
      <dgm:spPr/>
      <dgm:t>
        <a:bodyPr/>
        <a:lstStyle/>
        <a:p>
          <a:endParaRPr lang="es-ES"/>
        </a:p>
      </dgm:t>
    </dgm:pt>
    <dgm:pt modelId="{E56ED727-71FF-0742-B7B0-EB4BBCC0229D}" type="pres">
      <dgm:prSet presAssocID="{94477829-F9BA-134A-850F-CDF3EB160E26}" presName="spNode" presStyleCnt="0"/>
      <dgm:spPr/>
    </dgm:pt>
    <dgm:pt modelId="{11612F9C-F8C9-5047-B643-A9FB16AA71C2}" type="pres">
      <dgm:prSet presAssocID="{5394DE0E-9B00-7344-AC1F-05862DDD272F}" presName="sibTrans" presStyleLbl="sibTrans1D1" presStyleIdx="1" presStyleCnt="3"/>
      <dgm:spPr/>
      <dgm:t>
        <a:bodyPr/>
        <a:lstStyle/>
        <a:p>
          <a:endParaRPr lang="es-ES"/>
        </a:p>
      </dgm:t>
    </dgm:pt>
    <dgm:pt modelId="{2AC61FFE-975D-5441-A06B-C03B8D846BBF}" type="pres">
      <dgm:prSet presAssocID="{DD7282B8-C52F-D747-8BC1-1CF635474383}" presName="node" presStyleLbl="node1" presStyleIdx="2" presStyleCnt="3" custScaleX="163611" custScaleY="123039" custRadScaleRad="129392" custRadScaleInc="23652">
        <dgm:presLayoutVars>
          <dgm:bulletEnabled val="1"/>
        </dgm:presLayoutVars>
      </dgm:prSet>
      <dgm:spPr/>
      <dgm:t>
        <a:bodyPr/>
        <a:lstStyle/>
        <a:p>
          <a:endParaRPr lang="es-ES"/>
        </a:p>
      </dgm:t>
    </dgm:pt>
    <dgm:pt modelId="{51AB1426-3305-7C42-83A8-35D930A82A8A}" type="pres">
      <dgm:prSet presAssocID="{DD7282B8-C52F-D747-8BC1-1CF635474383}" presName="spNode" presStyleCnt="0"/>
      <dgm:spPr/>
    </dgm:pt>
    <dgm:pt modelId="{90E44C6F-DD16-1E4C-A2BB-B9D0D64DB3B0}" type="pres">
      <dgm:prSet presAssocID="{1E338048-E6C2-E249-974A-21E105439D75}" presName="sibTrans" presStyleLbl="sibTrans1D1" presStyleIdx="2" presStyleCnt="3"/>
      <dgm:spPr/>
      <dgm:t>
        <a:bodyPr/>
        <a:lstStyle/>
        <a:p>
          <a:endParaRPr lang="es-ES"/>
        </a:p>
      </dgm:t>
    </dgm:pt>
  </dgm:ptLst>
  <dgm:cxnLst>
    <dgm:cxn modelId="{F6CD7A6E-02C4-024A-877E-22BDC36B8A04}" srcId="{C8F23472-FBB5-4B47-882C-EBC2F5AF41D4}" destId="{DD7282B8-C52F-D747-8BC1-1CF635474383}" srcOrd="2" destOrd="0" parTransId="{953FDC0F-E37C-BD47-83E2-CD749EE08BF6}" sibTransId="{1E338048-E6C2-E249-974A-21E105439D75}"/>
    <dgm:cxn modelId="{60EF76B6-DB7B-E240-8C00-0B4989908B9C}" type="presOf" srcId="{94477829-F9BA-134A-850F-CDF3EB160E26}" destId="{A9E8B201-7BC2-D14C-9CCF-0FC672D56EE6}" srcOrd="0" destOrd="0" presId="urn:microsoft.com/office/officeart/2005/8/layout/cycle5"/>
    <dgm:cxn modelId="{C908253C-146E-A043-A0DD-698DA91F127E}" type="presOf" srcId="{58C443F0-2FBC-A440-B0A7-9125C4E2D989}" destId="{4FA6C335-79A6-9E4E-9479-F5CB952CF255}" srcOrd="0" destOrd="0" presId="urn:microsoft.com/office/officeart/2005/8/layout/cycle5"/>
    <dgm:cxn modelId="{EF716563-54E4-754E-8715-E8566F999787}" type="presOf" srcId="{CEFF657F-801E-1D43-987F-E817BB03BF43}" destId="{548C03C9-C7C1-3044-A2FA-861C11A85C14}" srcOrd="0" destOrd="0" presId="urn:microsoft.com/office/officeart/2005/8/layout/cycle5"/>
    <dgm:cxn modelId="{F16A5BD9-61AC-F34C-9517-8C62AADFDB8D}" type="presOf" srcId="{1E338048-E6C2-E249-974A-21E105439D75}" destId="{90E44C6F-DD16-1E4C-A2BB-B9D0D64DB3B0}" srcOrd="0" destOrd="0" presId="urn:microsoft.com/office/officeart/2005/8/layout/cycle5"/>
    <dgm:cxn modelId="{5F3585F3-D799-4C4A-94CD-77670476032A}" type="presOf" srcId="{C8F23472-FBB5-4B47-882C-EBC2F5AF41D4}" destId="{1F402768-154E-9441-845F-1E7768FC7223}" srcOrd="0" destOrd="0" presId="urn:microsoft.com/office/officeart/2005/8/layout/cycle5"/>
    <dgm:cxn modelId="{BDEAF32E-4E4C-8E46-A4AF-A7238E7BBDE9}" type="presOf" srcId="{DD7282B8-C52F-D747-8BC1-1CF635474383}" destId="{2AC61FFE-975D-5441-A06B-C03B8D846BBF}" srcOrd="0" destOrd="0" presId="urn:microsoft.com/office/officeart/2005/8/layout/cycle5"/>
    <dgm:cxn modelId="{32068E13-EA26-F74F-9979-AED3EE922144}" type="presOf" srcId="{5394DE0E-9B00-7344-AC1F-05862DDD272F}" destId="{11612F9C-F8C9-5047-B643-A9FB16AA71C2}" srcOrd="0" destOrd="0" presId="urn:microsoft.com/office/officeart/2005/8/layout/cycle5"/>
    <dgm:cxn modelId="{3106609E-58F5-CB4E-968D-B986DBA5DDF6}" srcId="{C8F23472-FBB5-4B47-882C-EBC2F5AF41D4}" destId="{58C443F0-2FBC-A440-B0A7-9125C4E2D989}" srcOrd="0" destOrd="0" parTransId="{27C695C5-B0B8-B740-81C2-C6EC516A8330}" sibTransId="{CEFF657F-801E-1D43-987F-E817BB03BF43}"/>
    <dgm:cxn modelId="{8440899C-97EE-7144-B9C9-B48D9DD4B044}" srcId="{C8F23472-FBB5-4B47-882C-EBC2F5AF41D4}" destId="{94477829-F9BA-134A-850F-CDF3EB160E26}" srcOrd="1" destOrd="0" parTransId="{3338AA16-2FFC-F14F-874F-C59EC8BEB420}" sibTransId="{5394DE0E-9B00-7344-AC1F-05862DDD272F}"/>
    <dgm:cxn modelId="{C133251A-873A-D048-8974-A899BBDD5995}" type="presParOf" srcId="{1F402768-154E-9441-845F-1E7768FC7223}" destId="{4FA6C335-79A6-9E4E-9479-F5CB952CF255}" srcOrd="0" destOrd="0" presId="urn:microsoft.com/office/officeart/2005/8/layout/cycle5"/>
    <dgm:cxn modelId="{264CC9A3-4805-624E-9388-DA1D15E16547}" type="presParOf" srcId="{1F402768-154E-9441-845F-1E7768FC7223}" destId="{7A6888C7-8C93-4A4D-A921-0A10CB69A073}" srcOrd="1" destOrd="0" presId="urn:microsoft.com/office/officeart/2005/8/layout/cycle5"/>
    <dgm:cxn modelId="{C0018751-BBA9-8345-80ED-4A90D0921EDF}" type="presParOf" srcId="{1F402768-154E-9441-845F-1E7768FC7223}" destId="{548C03C9-C7C1-3044-A2FA-861C11A85C14}" srcOrd="2" destOrd="0" presId="urn:microsoft.com/office/officeart/2005/8/layout/cycle5"/>
    <dgm:cxn modelId="{4EA6AAAC-354D-D248-A25F-E6712F35F69D}" type="presParOf" srcId="{1F402768-154E-9441-845F-1E7768FC7223}" destId="{A9E8B201-7BC2-D14C-9CCF-0FC672D56EE6}" srcOrd="3" destOrd="0" presId="urn:microsoft.com/office/officeart/2005/8/layout/cycle5"/>
    <dgm:cxn modelId="{B8BDD99C-0961-6048-A4EC-3E2362AE1378}" type="presParOf" srcId="{1F402768-154E-9441-845F-1E7768FC7223}" destId="{E56ED727-71FF-0742-B7B0-EB4BBCC0229D}" srcOrd="4" destOrd="0" presId="urn:microsoft.com/office/officeart/2005/8/layout/cycle5"/>
    <dgm:cxn modelId="{EF3F3394-3A60-CB45-8388-A44B20CC2654}" type="presParOf" srcId="{1F402768-154E-9441-845F-1E7768FC7223}" destId="{11612F9C-F8C9-5047-B643-A9FB16AA71C2}" srcOrd="5" destOrd="0" presId="urn:microsoft.com/office/officeart/2005/8/layout/cycle5"/>
    <dgm:cxn modelId="{19C54CC4-405A-BD4B-9FF7-766C757321E3}" type="presParOf" srcId="{1F402768-154E-9441-845F-1E7768FC7223}" destId="{2AC61FFE-975D-5441-A06B-C03B8D846BBF}" srcOrd="6" destOrd="0" presId="urn:microsoft.com/office/officeart/2005/8/layout/cycle5"/>
    <dgm:cxn modelId="{F9A966E6-EF5A-5B45-8338-3F556B871CE9}" type="presParOf" srcId="{1F402768-154E-9441-845F-1E7768FC7223}" destId="{51AB1426-3305-7C42-83A8-35D930A82A8A}" srcOrd="7" destOrd="0" presId="urn:microsoft.com/office/officeart/2005/8/layout/cycle5"/>
    <dgm:cxn modelId="{27662C37-D6C8-9548-A15F-9F90D419A056}" type="presParOf" srcId="{1F402768-154E-9441-845F-1E7768FC7223}" destId="{90E44C6F-DD16-1E4C-A2BB-B9D0D64DB3B0}" srcOrd="8" destOrd="0" presId="urn:microsoft.com/office/officeart/2005/8/layout/cycle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427C9B0B-BFB5-BE41-8A99-5591405D7D51}" type="doc">
      <dgm:prSet loTypeId="urn:microsoft.com/office/officeart/2005/8/layout/hProcess4" loCatId="" qsTypeId="urn:microsoft.com/office/officeart/2005/8/quickstyle/simple4" qsCatId="simple" csTypeId="urn:microsoft.com/office/officeart/2005/8/colors/accent4_2" csCatId="accent4" phldr="1"/>
      <dgm:spPr/>
      <dgm:t>
        <a:bodyPr/>
        <a:lstStyle/>
        <a:p>
          <a:endParaRPr lang="es-ES"/>
        </a:p>
      </dgm:t>
    </dgm:pt>
    <dgm:pt modelId="{958D449A-B694-C24E-91D1-2630090F3D04}">
      <dgm:prSet custT="1"/>
      <dgm:spPr/>
      <dgm:t>
        <a:bodyPr/>
        <a:lstStyle/>
        <a:p>
          <a:pPr rtl="0"/>
          <a:r>
            <a:rPr lang="es-ES_tradnl" sz="2100" dirty="0" smtClean="0">
              <a:solidFill>
                <a:srgbClr val="262626"/>
              </a:solidFill>
            </a:rPr>
            <a:t>Permite conocer si se ha cumplido o no con las metas planteadas en la política, también se conoce como “seguimiento legislativo”.</a:t>
          </a:r>
          <a:endParaRPr lang="es-ES_tradnl" sz="2100" dirty="0">
            <a:solidFill>
              <a:srgbClr val="262626"/>
            </a:solidFill>
          </a:endParaRPr>
        </a:p>
      </dgm:t>
    </dgm:pt>
    <dgm:pt modelId="{DD8CCEEC-9465-C646-85F4-5076581E93C4}" type="parTrans" cxnId="{D9457982-5D9D-8045-A6CE-05160291F10F}">
      <dgm:prSet/>
      <dgm:spPr/>
      <dgm:t>
        <a:bodyPr/>
        <a:lstStyle/>
        <a:p>
          <a:endParaRPr lang="es-ES"/>
        </a:p>
      </dgm:t>
    </dgm:pt>
    <dgm:pt modelId="{D91B2407-3282-8445-9351-642D01391800}" type="sibTrans" cxnId="{D9457982-5D9D-8045-A6CE-05160291F10F}">
      <dgm:prSet/>
      <dgm:spPr/>
      <dgm:t>
        <a:bodyPr/>
        <a:lstStyle/>
        <a:p>
          <a:endParaRPr lang="es-ES"/>
        </a:p>
      </dgm:t>
    </dgm:pt>
    <dgm:pt modelId="{F334E1F6-E2DD-8A4F-9807-B68523FABC55}">
      <dgm:prSet custT="1"/>
      <dgm:spPr/>
      <dgm:t>
        <a:bodyPr/>
        <a:lstStyle/>
        <a:p>
          <a:pPr rtl="0"/>
          <a:r>
            <a:rPr lang="es-ES_tradnl" sz="2100" dirty="0" smtClean="0">
              <a:solidFill>
                <a:srgbClr val="262626"/>
              </a:solidFill>
            </a:rPr>
            <a:t>Para ello se quiere un examen que nos permite conocer las metas alcanzadas, a este examen se le conoce como “Evaluación de metas”.</a:t>
          </a:r>
          <a:endParaRPr lang="es-ES_tradnl" sz="2100" dirty="0">
            <a:solidFill>
              <a:srgbClr val="262626"/>
            </a:solidFill>
          </a:endParaRPr>
        </a:p>
      </dgm:t>
    </dgm:pt>
    <dgm:pt modelId="{DDCD632B-580B-F448-B7D0-6BB00CF6DEE4}" type="parTrans" cxnId="{1D2D0B6F-ED1A-3448-B107-BF22D1CA9654}">
      <dgm:prSet/>
      <dgm:spPr/>
      <dgm:t>
        <a:bodyPr/>
        <a:lstStyle/>
        <a:p>
          <a:endParaRPr lang="es-ES"/>
        </a:p>
      </dgm:t>
    </dgm:pt>
    <dgm:pt modelId="{173EA859-2CAE-E545-916A-F00D8E438698}" type="sibTrans" cxnId="{1D2D0B6F-ED1A-3448-B107-BF22D1CA9654}">
      <dgm:prSet/>
      <dgm:spPr/>
      <dgm:t>
        <a:bodyPr/>
        <a:lstStyle/>
        <a:p>
          <a:endParaRPr lang="es-ES"/>
        </a:p>
      </dgm:t>
    </dgm:pt>
    <dgm:pt modelId="{28100BB4-09A1-0B4B-BE0D-576473A83C35}">
      <dgm:prSet/>
      <dgm:spPr/>
      <dgm:t>
        <a:bodyPr/>
        <a:lstStyle/>
        <a:p>
          <a:r>
            <a:rPr lang="es-ES_tradnl" dirty="0" smtClean="0">
              <a:solidFill>
                <a:srgbClr val="262626"/>
              </a:solidFill>
            </a:rPr>
            <a:t>Evaluación de metas </a:t>
          </a:r>
          <a:endParaRPr lang="es-ES" dirty="0">
            <a:solidFill>
              <a:srgbClr val="262626"/>
            </a:solidFill>
          </a:endParaRPr>
        </a:p>
      </dgm:t>
    </dgm:pt>
    <dgm:pt modelId="{22345800-150A-074E-817A-902C86F5883A}" type="parTrans" cxnId="{F9424225-44A5-BF4B-96BF-053B9C9164D7}">
      <dgm:prSet/>
      <dgm:spPr/>
      <dgm:t>
        <a:bodyPr/>
        <a:lstStyle/>
        <a:p>
          <a:endParaRPr lang="es-ES"/>
        </a:p>
      </dgm:t>
    </dgm:pt>
    <dgm:pt modelId="{79C14B41-D3B0-E043-852C-DCB5A4509CCF}" type="sibTrans" cxnId="{F9424225-44A5-BF4B-96BF-053B9C9164D7}">
      <dgm:prSet/>
      <dgm:spPr/>
      <dgm:t>
        <a:bodyPr/>
        <a:lstStyle/>
        <a:p>
          <a:endParaRPr lang="es-ES"/>
        </a:p>
      </dgm:t>
    </dgm:pt>
    <dgm:pt modelId="{F0385873-65BC-5643-857D-B92DAA3FDFCA}" type="pres">
      <dgm:prSet presAssocID="{427C9B0B-BFB5-BE41-8A99-5591405D7D51}" presName="Name0" presStyleCnt="0">
        <dgm:presLayoutVars>
          <dgm:dir/>
          <dgm:animLvl val="lvl"/>
          <dgm:resizeHandles val="exact"/>
        </dgm:presLayoutVars>
      </dgm:prSet>
      <dgm:spPr/>
      <dgm:t>
        <a:bodyPr/>
        <a:lstStyle/>
        <a:p>
          <a:endParaRPr lang="es-ES"/>
        </a:p>
      </dgm:t>
    </dgm:pt>
    <dgm:pt modelId="{D402C8A9-3A8E-6744-9333-EA8A3C82607F}" type="pres">
      <dgm:prSet presAssocID="{427C9B0B-BFB5-BE41-8A99-5591405D7D51}" presName="tSp" presStyleCnt="0"/>
      <dgm:spPr/>
    </dgm:pt>
    <dgm:pt modelId="{12B6B4F8-66AA-E740-BDA9-D559487BCD2E}" type="pres">
      <dgm:prSet presAssocID="{427C9B0B-BFB5-BE41-8A99-5591405D7D51}" presName="bSp" presStyleCnt="0"/>
      <dgm:spPr/>
    </dgm:pt>
    <dgm:pt modelId="{324F4801-6140-D74D-943E-AC010C2C6B17}" type="pres">
      <dgm:prSet presAssocID="{427C9B0B-BFB5-BE41-8A99-5591405D7D51}" presName="process" presStyleCnt="0"/>
      <dgm:spPr/>
    </dgm:pt>
    <dgm:pt modelId="{B8F36531-41BA-7740-B49B-3F4DC2C21D64}" type="pres">
      <dgm:prSet presAssocID="{28100BB4-09A1-0B4B-BE0D-576473A83C35}" presName="composite1" presStyleCnt="0"/>
      <dgm:spPr/>
    </dgm:pt>
    <dgm:pt modelId="{B99709E9-01E0-DD4D-AF9A-00651E7BCBC0}" type="pres">
      <dgm:prSet presAssocID="{28100BB4-09A1-0B4B-BE0D-576473A83C35}" presName="dummyNode1" presStyleLbl="node1" presStyleIdx="0" presStyleCnt="3"/>
      <dgm:spPr/>
    </dgm:pt>
    <dgm:pt modelId="{F3A76B36-B899-0D40-B732-731E0FED0C9F}" type="pres">
      <dgm:prSet presAssocID="{28100BB4-09A1-0B4B-BE0D-576473A83C35}" presName="childNode1" presStyleLbl="bgAcc1" presStyleIdx="0" presStyleCnt="3">
        <dgm:presLayoutVars>
          <dgm:bulletEnabled val="1"/>
        </dgm:presLayoutVars>
      </dgm:prSet>
      <dgm:spPr/>
    </dgm:pt>
    <dgm:pt modelId="{A0781EC5-2919-7640-A061-346A1D3BDDE9}" type="pres">
      <dgm:prSet presAssocID="{28100BB4-09A1-0B4B-BE0D-576473A83C35}" presName="childNode1tx" presStyleLbl="bgAcc1" presStyleIdx="0" presStyleCnt="3">
        <dgm:presLayoutVars>
          <dgm:bulletEnabled val="1"/>
        </dgm:presLayoutVars>
      </dgm:prSet>
      <dgm:spPr/>
    </dgm:pt>
    <dgm:pt modelId="{106C6161-AA29-BA4C-ACC1-CB2B426C7C8B}" type="pres">
      <dgm:prSet presAssocID="{28100BB4-09A1-0B4B-BE0D-576473A83C35}" presName="parentNode1" presStyleLbl="node1" presStyleIdx="0" presStyleCnt="3" custLinFactNeighborX="-9390" custLinFactNeighborY="2485">
        <dgm:presLayoutVars>
          <dgm:chMax val="1"/>
          <dgm:bulletEnabled val="1"/>
        </dgm:presLayoutVars>
      </dgm:prSet>
      <dgm:spPr/>
      <dgm:t>
        <a:bodyPr/>
        <a:lstStyle/>
        <a:p>
          <a:endParaRPr lang="es-ES"/>
        </a:p>
      </dgm:t>
    </dgm:pt>
    <dgm:pt modelId="{F75E047E-2B82-CC49-AD2B-06E1560CBEAE}" type="pres">
      <dgm:prSet presAssocID="{28100BB4-09A1-0B4B-BE0D-576473A83C35}" presName="connSite1" presStyleCnt="0"/>
      <dgm:spPr/>
    </dgm:pt>
    <dgm:pt modelId="{C0165547-EF93-DB40-81F2-F30941885775}" type="pres">
      <dgm:prSet presAssocID="{79C14B41-D3B0-E043-852C-DCB5A4509CCF}" presName="Name9" presStyleLbl="sibTrans2D1" presStyleIdx="0" presStyleCnt="2"/>
      <dgm:spPr/>
      <dgm:t>
        <a:bodyPr/>
        <a:lstStyle/>
        <a:p>
          <a:endParaRPr lang="es-ES"/>
        </a:p>
      </dgm:t>
    </dgm:pt>
    <dgm:pt modelId="{9B87B392-A850-EA42-A661-A784225B844D}" type="pres">
      <dgm:prSet presAssocID="{958D449A-B694-C24E-91D1-2630090F3D04}" presName="composite2" presStyleCnt="0"/>
      <dgm:spPr/>
    </dgm:pt>
    <dgm:pt modelId="{C25EAC00-485D-9D4E-B214-31E1FDB6F608}" type="pres">
      <dgm:prSet presAssocID="{958D449A-B694-C24E-91D1-2630090F3D04}" presName="dummyNode2" presStyleLbl="node1" presStyleIdx="0" presStyleCnt="3"/>
      <dgm:spPr/>
    </dgm:pt>
    <dgm:pt modelId="{0BD6307B-9E21-D947-8E07-115C0178E3C9}" type="pres">
      <dgm:prSet presAssocID="{958D449A-B694-C24E-91D1-2630090F3D04}" presName="childNode2" presStyleLbl="bgAcc1" presStyleIdx="1" presStyleCnt="3" custLinFactNeighborX="-14628" custLinFactNeighborY="-8581">
        <dgm:presLayoutVars>
          <dgm:bulletEnabled val="1"/>
        </dgm:presLayoutVars>
      </dgm:prSet>
      <dgm:spPr/>
    </dgm:pt>
    <dgm:pt modelId="{9D12FE08-7C21-9747-9BFC-3A92DA9F66AC}" type="pres">
      <dgm:prSet presAssocID="{958D449A-B694-C24E-91D1-2630090F3D04}" presName="childNode2tx" presStyleLbl="bgAcc1" presStyleIdx="1" presStyleCnt="3">
        <dgm:presLayoutVars>
          <dgm:bulletEnabled val="1"/>
        </dgm:presLayoutVars>
      </dgm:prSet>
      <dgm:spPr/>
    </dgm:pt>
    <dgm:pt modelId="{789AFA12-4B10-8A4B-9258-B32D554320C6}" type="pres">
      <dgm:prSet presAssocID="{958D449A-B694-C24E-91D1-2630090F3D04}" presName="parentNode2" presStyleLbl="node1" presStyleIdx="1" presStyleCnt="3" custScaleX="134843" custScaleY="416603" custLinFactNeighborX="-14333" custLinFactNeighborY="6674">
        <dgm:presLayoutVars>
          <dgm:chMax val="0"/>
          <dgm:bulletEnabled val="1"/>
        </dgm:presLayoutVars>
      </dgm:prSet>
      <dgm:spPr/>
      <dgm:t>
        <a:bodyPr/>
        <a:lstStyle/>
        <a:p>
          <a:endParaRPr lang="es-ES"/>
        </a:p>
      </dgm:t>
    </dgm:pt>
    <dgm:pt modelId="{8D39526A-FE4A-5448-AA71-D2D8E0035A16}" type="pres">
      <dgm:prSet presAssocID="{958D449A-B694-C24E-91D1-2630090F3D04}" presName="connSite2" presStyleCnt="0"/>
      <dgm:spPr/>
    </dgm:pt>
    <dgm:pt modelId="{8E21B725-0663-CC49-9F39-E57F536BBB10}" type="pres">
      <dgm:prSet presAssocID="{D91B2407-3282-8445-9351-642D01391800}" presName="Name18" presStyleLbl="sibTrans2D1" presStyleIdx="1" presStyleCnt="2" custLinFactNeighborX="9446" custLinFactNeighborY="10589"/>
      <dgm:spPr/>
      <dgm:t>
        <a:bodyPr/>
        <a:lstStyle/>
        <a:p>
          <a:endParaRPr lang="es-ES"/>
        </a:p>
      </dgm:t>
    </dgm:pt>
    <dgm:pt modelId="{845DEBF3-0AE5-194F-9D9D-32D809174394}" type="pres">
      <dgm:prSet presAssocID="{F334E1F6-E2DD-8A4F-9807-B68523FABC55}" presName="composite1" presStyleCnt="0"/>
      <dgm:spPr/>
    </dgm:pt>
    <dgm:pt modelId="{A1E48540-C080-304F-81C5-1A17197D26AE}" type="pres">
      <dgm:prSet presAssocID="{F334E1F6-E2DD-8A4F-9807-B68523FABC55}" presName="dummyNode1" presStyleLbl="node1" presStyleIdx="1" presStyleCnt="3"/>
      <dgm:spPr/>
    </dgm:pt>
    <dgm:pt modelId="{ED43F79D-C11C-CE4C-8234-E5CE8AE94483}" type="pres">
      <dgm:prSet presAssocID="{F334E1F6-E2DD-8A4F-9807-B68523FABC55}" presName="childNode1" presStyleLbl="bgAcc1" presStyleIdx="2" presStyleCnt="3">
        <dgm:presLayoutVars>
          <dgm:bulletEnabled val="1"/>
        </dgm:presLayoutVars>
      </dgm:prSet>
      <dgm:spPr/>
    </dgm:pt>
    <dgm:pt modelId="{94A6A6AF-5768-9045-A0F2-7AF5A1A68E89}" type="pres">
      <dgm:prSet presAssocID="{F334E1F6-E2DD-8A4F-9807-B68523FABC55}" presName="childNode1tx" presStyleLbl="bgAcc1" presStyleIdx="2" presStyleCnt="3">
        <dgm:presLayoutVars>
          <dgm:bulletEnabled val="1"/>
        </dgm:presLayoutVars>
      </dgm:prSet>
      <dgm:spPr/>
    </dgm:pt>
    <dgm:pt modelId="{C94BB212-EA03-1C43-B7CA-217D8D3D9DDE}" type="pres">
      <dgm:prSet presAssocID="{F334E1F6-E2DD-8A4F-9807-B68523FABC55}" presName="parentNode1" presStyleLbl="node1" presStyleIdx="2" presStyleCnt="3" custScaleX="125962" custScaleY="465929" custLinFactNeighborX="-1387" custLinFactNeighborY="32243">
        <dgm:presLayoutVars>
          <dgm:chMax val="1"/>
          <dgm:bulletEnabled val="1"/>
        </dgm:presLayoutVars>
      </dgm:prSet>
      <dgm:spPr/>
      <dgm:t>
        <a:bodyPr/>
        <a:lstStyle/>
        <a:p>
          <a:endParaRPr lang="es-ES"/>
        </a:p>
      </dgm:t>
    </dgm:pt>
    <dgm:pt modelId="{BF44B23F-C833-654A-B670-BCB659DE6616}" type="pres">
      <dgm:prSet presAssocID="{F334E1F6-E2DD-8A4F-9807-B68523FABC55}" presName="connSite1" presStyleCnt="0"/>
      <dgm:spPr/>
    </dgm:pt>
  </dgm:ptLst>
  <dgm:cxnLst>
    <dgm:cxn modelId="{89698020-BAB4-4B47-903A-445AA0C8E560}" type="presOf" srcId="{D91B2407-3282-8445-9351-642D01391800}" destId="{8E21B725-0663-CC49-9F39-E57F536BBB10}" srcOrd="0" destOrd="0" presId="urn:microsoft.com/office/officeart/2005/8/layout/hProcess4"/>
    <dgm:cxn modelId="{521A6069-47A1-AC44-81DE-6C98C7F9A3ED}" type="presOf" srcId="{79C14B41-D3B0-E043-852C-DCB5A4509CCF}" destId="{C0165547-EF93-DB40-81F2-F30941885775}" srcOrd="0" destOrd="0" presId="urn:microsoft.com/office/officeart/2005/8/layout/hProcess4"/>
    <dgm:cxn modelId="{D9457982-5D9D-8045-A6CE-05160291F10F}" srcId="{427C9B0B-BFB5-BE41-8A99-5591405D7D51}" destId="{958D449A-B694-C24E-91D1-2630090F3D04}" srcOrd="1" destOrd="0" parTransId="{DD8CCEEC-9465-C646-85F4-5076581E93C4}" sibTransId="{D91B2407-3282-8445-9351-642D01391800}"/>
    <dgm:cxn modelId="{16D24CCA-A763-814E-BBFD-3AAA5F64FE34}" type="presOf" srcId="{427C9B0B-BFB5-BE41-8A99-5591405D7D51}" destId="{F0385873-65BC-5643-857D-B92DAA3FDFCA}" srcOrd="0" destOrd="0" presId="urn:microsoft.com/office/officeart/2005/8/layout/hProcess4"/>
    <dgm:cxn modelId="{F9424225-44A5-BF4B-96BF-053B9C9164D7}" srcId="{427C9B0B-BFB5-BE41-8A99-5591405D7D51}" destId="{28100BB4-09A1-0B4B-BE0D-576473A83C35}" srcOrd="0" destOrd="0" parTransId="{22345800-150A-074E-817A-902C86F5883A}" sibTransId="{79C14B41-D3B0-E043-852C-DCB5A4509CCF}"/>
    <dgm:cxn modelId="{A91C3E3D-E447-C84D-8AFC-8968486955FA}" type="presOf" srcId="{958D449A-B694-C24E-91D1-2630090F3D04}" destId="{789AFA12-4B10-8A4B-9258-B32D554320C6}" srcOrd="0" destOrd="0" presId="urn:microsoft.com/office/officeart/2005/8/layout/hProcess4"/>
    <dgm:cxn modelId="{1D2D0B6F-ED1A-3448-B107-BF22D1CA9654}" srcId="{427C9B0B-BFB5-BE41-8A99-5591405D7D51}" destId="{F334E1F6-E2DD-8A4F-9807-B68523FABC55}" srcOrd="2" destOrd="0" parTransId="{DDCD632B-580B-F448-B7D0-6BB00CF6DEE4}" sibTransId="{173EA859-2CAE-E545-916A-F00D8E438698}"/>
    <dgm:cxn modelId="{9A7EBF49-2864-A446-95FB-718A281F6051}" type="presOf" srcId="{F334E1F6-E2DD-8A4F-9807-B68523FABC55}" destId="{C94BB212-EA03-1C43-B7CA-217D8D3D9DDE}" srcOrd="0" destOrd="0" presId="urn:microsoft.com/office/officeart/2005/8/layout/hProcess4"/>
    <dgm:cxn modelId="{789F487B-6631-D54D-9484-EFC279C3EE51}" type="presOf" srcId="{28100BB4-09A1-0B4B-BE0D-576473A83C35}" destId="{106C6161-AA29-BA4C-ACC1-CB2B426C7C8B}" srcOrd="0" destOrd="0" presId="urn:microsoft.com/office/officeart/2005/8/layout/hProcess4"/>
    <dgm:cxn modelId="{C7584E0F-B6DB-724C-8BCB-64D4C94B8D89}" type="presParOf" srcId="{F0385873-65BC-5643-857D-B92DAA3FDFCA}" destId="{D402C8A9-3A8E-6744-9333-EA8A3C82607F}" srcOrd="0" destOrd="0" presId="urn:microsoft.com/office/officeart/2005/8/layout/hProcess4"/>
    <dgm:cxn modelId="{505055B0-7117-AA4B-8B27-1DB3901C2CE2}" type="presParOf" srcId="{F0385873-65BC-5643-857D-B92DAA3FDFCA}" destId="{12B6B4F8-66AA-E740-BDA9-D559487BCD2E}" srcOrd="1" destOrd="0" presId="urn:microsoft.com/office/officeart/2005/8/layout/hProcess4"/>
    <dgm:cxn modelId="{34227066-251D-CE41-A8BC-41766CC82674}" type="presParOf" srcId="{F0385873-65BC-5643-857D-B92DAA3FDFCA}" destId="{324F4801-6140-D74D-943E-AC010C2C6B17}" srcOrd="2" destOrd="0" presId="urn:microsoft.com/office/officeart/2005/8/layout/hProcess4"/>
    <dgm:cxn modelId="{5BB3EB75-AEEE-EA46-B3C1-5C04DEA5F781}" type="presParOf" srcId="{324F4801-6140-D74D-943E-AC010C2C6B17}" destId="{B8F36531-41BA-7740-B49B-3F4DC2C21D64}" srcOrd="0" destOrd="0" presId="urn:microsoft.com/office/officeart/2005/8/layout/hProcess4"/>
    <dgm:cxn modelId="{8F4062D5-67DD-954C-9815-3BF63F53D8B0}" type="presParOf" srcId="{B8F36531-41BA-7740-B49B-3F4DC2C21D64}" destId="{B99709E9-01E0-DD4D-AF9A-00651E7BCBC0}" srcOrd="0" destOrd="0" presId="urn:microsoft.com/office/officeart/2005/8/layout/hProcess4"/>
    <dgm:cxn modelId="{4735EABB-CCBA-044F-9630-EE394A0A1E5B}" type="presParOf" srcId="{B8F36531-41BA-7740-B49B-3F4DC2C21D64}" destId="{F3A76B36-B899-0D40-B732-731E0FED0C9F}" srcOrd="1" destOrd="0" presId="urn:microsoft.com/office/officeart/2005/8/layout/hProcess4"/>
    <dgm:cxn modelId="{69A6FA8B-F913-3343-94F7-B49BEBF7C9BE}" type="presParOf" srcId="{B8F36531-41BA-7740-B49B-3F4DC2C21D64}" destId="{A0781EC5-2919-7640-A061-346A1D3BDDE9}" srcOrd="2" destOrd="0" presId="urn:microsoft.com/office/officeart/2005/8/layout/hProcess4"/>
    <dgm:cxn modelId="{F76D28A4-C5C5-A943-9D12-B0A67082D8E5}" type="presParOf" srcId="{B8F36531-41BA-7740-B49B-3F4DC2C21D64}" destId="{106C6161-AA29-BA4C-ACC1-CB2B426C7C8B}" srcOrd="3" destOrd="0" presId="urn:microsoft.com/office/officeart/2005/8/layout/hProcess4"/>
    <dgm:cxn modelId="{DD2B725D-2E68-1B46-9443-CCDE926EFE1F}" type="presParOf" srcId="{B8F36531-41BA-7740-B49B-3F4DC2C21D64}" destId="{F75E047E-2B82-CC49-AD2B-06E1560CBEAE}" srcOrd="4" destOrd="0" presId="urn:microsoft.com/office/officeart/2005/8/layout/hProcess4"/>
    <dgm:cxn modelId="{B92800AE-4A0E-AD41-97E0-94351A5DA0E7}" type="presParOf" srcId="{324F4801-6140-D74D-943E-AC010C2C6B17}" destId="{C0165547-EF93-DB40-81F2-F30941885775}" srcOrd="1" destOrd="0" presId="urn:microsoft.com/office/officeart/2005/8/layout/hProcess4"/>
    <dgm:cxn modelId="{BFA55E7D-B367-474F-BEEC-B9F48E217388}" type="presParOf" srcId="{324F4801-6140-D74D-943E-AC010C2C6B17}" destId="{9B87B392-A850-EA42-A661-A784225B844D}" srcOrd="2" destOrd="0" presId="urn:microsoft.com/office/officeart/2005/8/layout/hProcess4"/>
    <dgm:cxn modelId="{014B4EA5-F86A-F142-B0BC-9BA2CED803D5}" type="presParOf" srcId="{9B87B392-A850-EA42-A661-A784225B844D}" destId="{C25EAC00-485D-9D4E-B214-31E1FDB6F608}" srcOrd="0" destOrd="0" presId="urn:microsoft.com/office/officeart/2005/8/layout/hProcess4"/>
    <dgm:cxn modelId="{D18F4A57-7778-EB4D-B9EA-8FC89BEA0F44}" type="presParOf" srcId="{9B87B392-A850-EA42-A661-A784225B844D}" destId="{0BD6307B-9E21-D947-8E07-115C0178E3C9}" srcOrd="1" destOrd="0" presId="urn:microsoft.com/office/officeart/2005/8/layout/hProcess4"/>
    <dgm:cxn modelId="{101831E9-ABE0-8448-B40E-85647FA3B016}" type="presParOf" srcId="{9B87B392-A850-EA42-A661-A784225B844D}" destId="{9D12FE08-7C21-9747-9BFC-3A92DA9F66AC}" srcOrd="2" destOrd="0" presId="urn:microsoft.com/office/officeart/2005/8/layout/hProcess4"/>
    <dgm:cxn modelId="{49D38183-26B8-824B-9EB2-7AACCF9B3E74}" type="presParOf" srcId="{9B87B392-A850-EA42-A661-A784225B844D}" destId="{789AFA12-4B10-8A4B-9258-B32D554320C6}" srcOrd="3" destOrd="0" presId="urn:microsoft.com/office/officeart/2005/8/layout/hProcess4"/>
    <dgm:cxn modelId="{97EE7376-F0D6-F34F-A600-90D74A069DD1}" type="presParOf" srcId="{9B87B392-A850-EA42-A661-A784225B844D}" destId="{8D39526A-FE4A-5448-AA71-D2D8E0035A16}" srcOrd="4" destOrd="0" presId="urn:microsoft.com/office/officeart/2005/8/layout/hProcess4"/>
    <dgm:cxn modelId="{E2C66AC9-0E8E-814D-9A5E-C49BDB6C7DD3}" type="presParOf" srcId="{324F4801-6140-D74D-943E-AC010C2C6B17}" destId="{8E21B725-0663-CC49-9F39-E57F536BBB10}" srcOrd="3" destOrd="0" presId="urn:microsoft.com/office/officeart/2005/8/layout/hProcess4"/>
    <dgm:cxn modelId="{69C4A511-7E0C-E94E-B416-E966E6606F94}" type="presParOf" srcId="{324F4801-6140-D74D-943E-AC010C2C6B17}" destId="{845DEBF3-0AE5-194F-9D9D-32D809174394}" srcOrd="4" destOrd="0" presId="urn:microsoft.com/office/officeart/2005/8/layout/hProcess4"/>
    <dgm:cxn modelId="{2EBFD10B-8DB4-7840-A56D-32818EBD33F0}" type="presParOf" srcId="{845DEBF3-0AE5-194F-9D9D-32D809174394}" destId="{A1E48540-C080-304F-81C5-1A17197D26AE}" srcOrd="0" destOrd="0" presId="urn:microsoft.com/office/officeart/2005/8/layout/hProcess4"/>
    <dgm:cxn modelId="{FAB63ACE-1105-2143-9154-289CE23C972F}" type="presParOf" srcId="{845DEBF3-0AE5-194F-9D9D-32D809174394}" destId="{ED43F79D-C11C-CE4C-8234-E5CE8AE94483}" srcOrd="1" destOrd="0" presId="urn:microsoft.com/office/officeart/2005/8/layout/hProcess4"/>
    <dgm:cxn modelId="{93EED6E5-8EEF-954F-A77E-7F6B1EFCFDD5}" type="presParOf" srcId="{845DEBF3-0AE5-194F-9D9D-32D809174394}" destId="{94A6A6AF-5768-9045-A0F2-7AF5A1A68E89}" srcOrd="2" destOrd="0" presId="urn:microsoft.com/office/officeart/2005/8/layout/hProcess4"/>
    <dgm:cxn modelId="{9C2A06B5-EDDE-8744-A4DE-90317E91EE45}" type="presParOf" srcId="{845DEBF3-0AE5-194F-9D9D-32D809174394}" destId="{C94BB212-EA03-1C43-B7CA-217D8D3D9DDE}" srcOrd="3" destOrd="0" presId="urn:microsoft.com/office/officeart/2005/8/layout/hProcess4"/>
    <dgm:cxn modelId="{BC5C3FC0-9478-B043-9F97-6A7979FE6006}" type="presParOf" srcId="{845DEBF3-0AE5-194F-9D9D-32D809174394}" destId="{BF44B23F-C833-654A-B670-BCB659DE6616}" srcOrd="4" destOrd="0" presId="urn:microsoft.com/office/officeart/2005/8/layout/hProcess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A8B0743-A159-6743-8A9F-0F4FC1F014FC}">
      <dsp:nvSpPr>
        <dsp:cNvPr id="0" name=""/>
        <dsp:cNvSpPr/>
      </dsp:nvSpPr>
      <dsp:spPr>
        <a:xfrm>
          <a:off x="110" y="1133840"/>
          <a:ext cx="2099670" cy="1731789"/>
        </a:xfrm>
        <a:prstGeom prst="roundRect">
          <a:avLst>
            <a:gd name="adj" fmla="val 10000"/>
          </a:avLst>
        </a:prstGeom>
        <a:solidFill>
          <a:schemeClr val="lt1">
            <a:alpha val="90000"/>
            <a:hueOff val="0"/>
            <a:satOff val="0"/>
            <a:lumOff val="0"/>
            <a:alphaOff val="0"/>
          </a:schemeClr>
        </a:solidFill>
        <a:ln w="12700" cap="flat" cmpd="sng" algn="ctr">
          <a:solidFill>
            <a:schemeClr val="accent6">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 modelId="{11AD636E-A53C-AE4D-A3AB-AD586779BEF6}">
      <dsp:nvSpPr>
        <dsp:cNvPr id="0" name=""/>
        <dsp:cNvSpPr/>
      </dsp:nvSpPr>
      <dsp:spPr>
        <a:xfrm>
          <a:off x="1055092" y="1191314"/>
          <a:ext cx="3075607" cy="3075607"/>
        </a:xfrm>
        <a:prstGeom prst="leftCircularArrow">
          <a:avLst>
            <a:gd name="adj1" fmla="val 2138"/>
            <a:gd name="adj2" fmla="val 256941"/>
            <a:gd name="adj3" fmla="val 3544166"/>
            <a:gd name="adj4" fmla="val 10536204"/>
            <a:gd name="adj5" fmla="val 2494"/>
          </a:avLst>
        </a:prstGeom>
        <a:gradFill rotWithShape="0">
          <a:gsLst>
            <a:gs pos="0">
              <a:schemeClr val="accent6">
                <a:tint val="60000"/>
                <a:hueOff val="0"/>
                <a:satOff val="0"/>
                <a:lumOff val="0"/>
                <a:alphaOff val="0"/>
                <a:shade val="40000"/>
                <a:alpha val="100000"/>
                <a:satMod val="150000"/>
                <a:lumMod val="100000"/>
              </a:schemeClr>
            </a:gs>
            <a:gs pos="100000">
              <a:schemeClr val="accent6">
                <a:tint val="60000"/>
                <a:hueOff val="0"/>
                <a:satOff val="0"/>
                <a:lumOff val="0"/>
                <a:alphaOff val="0"/>
                <a:tint val="70000"/>
                <a:shade val="100000"/>
                <a:alpha val="100000"/>
                <a:satMod val="200000"/>
                <a:lumMod val="100000"/>
              </a:schemeClr>
            </a:gs>
          </a:gsLst>
          <a:lin ang="5400000" scaled="1"/>
        </a:gradFill>
        <a:ln>
          <a:noFill/>
        </a:ln>
        <a:effectLst>
          <a:innerShdw blurRad="50800" dist="25400" dir="13500000">
            <a:srgbClr val="FFFFFF">
              <a:alpha val="75000"/>
            </a:srgbClr>
          </a:innerShdw>
          <a:outerShdw blurRad="63500" dist="25400" dir="5400000" rotWithShape="0">
            <a:srgbClr val="808080">
              <a:alpha val="75000"/>
            </a:srgbClr>
          </a:outerShdw>
        </a:effectLst>
      </dsp:spPr>
      <dsp:style>
        <a:lnRef idx="0">
          <a:scrgbClr r="0" g="0" b="0"/>
        </a:lnRef>
        <a:fillRef idx="3">
          <a:scrgbClr r="0" g="0" b="0"/>
        </a:fillRef>
        <a:effectRef idx="2">
          <a:scrgbClr r="0" g="0" b="0"/>
        </a:effectRef>
        <a:fontRef idx="minor">
          <a:schemeClr val="lt1"/>
        </a:fontRef>
      </dsp:style>
    </dsp:sp>
    <dsp:sp modelId="{C5401890-C9D6-5F48-81FB-6C7C3DAFEDBE}">
      <dsp:nvSpPr>
        <dsp:cNvPr id="0" name=""/>
        <dsp:cNvSpPr/>
      </dsp:nvSpPr>
      <dsp:spPr>
        <a:xfrm>
          <a:off x="0" y="830462"/>
          <a:ext cx="2261280" cy="2011082"/>
        </a:xfrm>
        <a:prstGeom prst="roundRect">
          <a:avLst>
            <a:gd name="adj" fmla="val 10000"/>
          </a:avLst>
        </a:prstGeom>
        <a:gradFill rotWithShape="0">
          <a:gsLst>
            <a:gs pos="0">
              <a:schemeClr val="accent6">
                <a:hueOff val="0"/>
                <a:satOff val="0"/>
                <a:lumOff val="0"/>
                <a:alphaOff val="0"/>
                <a:shade val="40000"/>
                <a:alpha val="100000"/>
                <a:satMod val="150000"/>
                <a:lumMod val="100000"/>
              </a:schemeClr>
            </a:gs>
            <a:gs pos="100000">
              <a:schemeClr val="accent6">
                <a:hueOff val="0"/>
                <a:satOff val="0"/>
                <a:lumOff val="0"/>
                <a:alphaOff val="0"/>
                <a:tint val="70000"/>
                <a:shade val="100000"/>
                <a:alpha val="100000"/>
                <a:satMod val="200000"/>
                <a:lumMod val="100000"/>
              </a:schemeClr>
            </a:gs>
          </a:gsLst>
          <a:lin ang="5400000" scaled="1"/>
        </a:gradFill>
        <a:ln>
          <a:noFill/>
        </a:ln>
        <a:effectLst>
          <a:innerShdw blurRad="50800" dist="25400" dir="13500000">
            <a:srgbClr val="FFFFFF">
              <a:alpha val="75000"/>
            </a:srgbClr>
          </a:innerShdw>
          <a:outerShdw blurRad="63500" dist="25400" dir="5400000" rotWithShape="0">
            <a:srgbClr val="808080">
              <a:alpha val="7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34290" tIns="22860" rIns="34290" bIns="22860" numCol="1" spcCol="1270" anchor="ctr" anchorCtr="0">
          <a:noAutofit/>
        </a:bodyPr>
        <a:lstStyle/>
        <a:p>
          <a:pPr lvl="0" algn="ctr" defTabSz="800100" rtl="0">
            <a:lnSpc>
              <a:spcPct val="90000"/>
            </a:lnSpc>
            <a:spcBef>
              <a:spcPct val="0"/>
            </a:spcBef>
            <a:spcAft>
              <a:spcPct val="35000"/>
            </a:spcAft>
          </a:pPr>
          <a:r>
            <a:rPr lang="es-ES_tradnl" sz="1800" kern="1200" dirty="0" smtClean="0">
              <a:solidFill>
                <a:srgbClr val="262626"/>
              </a:solidFill>
            </a:rPr>
            <a:t>Que las intervenciones y la población objetivo estén plenamente claras e identificables.</a:t>
          </a:r>
          <a:endParaRPr lang="es-ES_tradnl" sz="1800" kern="1200" dirty="0">
            <a:solidFill>
              <a:srgbClr val="262626"/>
            </a:solidFill>
          </a:endParaRPr>
        </a:p>
      </dsp:txBody>
      <dsp:txXfrm>
        <a:off x="58903" y="889365"/>
        <a:ext cx="2143474" cy="1893276"/>
      </dsp:txXfrm>
    </dsp:sp>
    <dsp:sp modelId="{6216C636-6917-A849-B9C6-AEA21230DD50}">
      <dsp:nvSpPr>
        <dsp:cNvPr id="0" name=""/>
        <dsp:cNvSpPr/>
      </dsp:nvSpPr>
      <dsp:spPr>
        <a:xfrm>
          <a:off x="2843638" y="1824441"/>
          <a:ext cx="2099670" cy="1731789"/>
        </a:xfrm>
        <a:prstGeom prst="roundRect">
          <a:avLst>
            <a:gd name="adj" fmla="val 10000"/>
          </a:avLst>
        </a:prstGeom>
        <a:solidFill>
          <a:schemeClr val="lt1">
            <a:alpha val="90000"/>
            <a:hueOff val="0"/>
            <a:satOff val="0"/>
            <a:lumOff val="0"/>
            <a:alphaOff val="0"/>
          </a:schemeClr>
        </a:solidFill>
        <a:ln w="12700" cap="flat" cmpd="sng" algn="ctr">
          <a:solidFill>
            <a:schemeClr val="accent6">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 modelId="{F9B24C8E-A7CF-A840-8155-E3A567DB80E0}">
      <dsp:nvSpPr>
        <dsp:cNvPr id="0" name=""/>
        <dsp:cNvSpPr/>
      </dsp:nvSpPr>
      <dsp:spPr>
        <a:xfrm>
          <a:off x="3810990" y="202638"/>
          <a:ext cx="3370820" cy="3370820"/>
        </a:xfrm>
        <a:prstGeom prst="circularArrow">
          <a:avLst>
            <a:gd name="adj1" fmla="val 1951"/>
            <a:gd name="adj2" fmla="val 233436"/>
            <a:gd name="adj3" fmla="val 18308838"/>
            <a:gd name="adj4" fmla="val 11293295"/>
            <a:gd name="adj5" fmla="val 2276"/>
          </a:avLst>
        </a:prstGeom>
        <a:gradFill rotWithShape="0">
          <a:gsLst>
            <a:gs pos="0">
              <a:schemeClr val="accent6">
                <a:tint val="60000"/>
                <a:hueOff val="0"/>
                <a:satOff val="0"/>
                <a:lumOff val="0"/>
                <a:alphaOff val="0"/>
                <a:shade val="40000"/>
                <a:alpha val="100000"/>
                <a:satMod val="150000"/>
                <a:lumMod val="100000"/>
              </a:schemeClr>
            </a:gs>
            <a:gs pos="100000">
              <a:schemeClr val="accent6">
                <a:tint val="60000"/>
                <a:hueOff val="0"/>
                <a:satOff val="0"/>
                <a:lumOff val="0"/>
                <a:alphaOff val="0"/>
                <a:tint val="70000"/>
                <a:shade val="100000"/>
                <a:alpha val="100000"/>
                <a:satMod val="200000"/>
                <a:lumMod val="100000"/>
              </a:schemeClr>
            </a:gs>
          </a:gsLst>
          <a:lin ang="5400000" scaled="1"/>
        </a:gradFill>
        <a:ln>
          <a:noFill/>
        </a:ln>
        <a:effectLst>
          <a:innerShdw blurRad="50800" dist="25400" dir="13500000">
            <a:srgbClr val="FFFFFF">
              <a:alpha val="75000"/>
            </a:srgbClr>
          </a:innerShdw>
          <a:outerShdw blurRad="63500" dist="25400" dir="5400000" rotWithShape="0">
            <a:srgbClr val="808080">
              <a:alpha val="75000"/>
            </a:srgbClr>
          </a:outerShdw>
        </a:effectLst>
      </dsp:spPr>
      <dsp:style>
        <a:lnRef idx="0">
          <a:scrgbClr r="0" g="0" b="0"/>
        </a:lnRef>
        <a:fillRef idx="3">
          <a:scrgbClr r="0" g="0" b="0"/>
        </a:fillRef>
        <a:effectRef idx="2">
          <a:scrgbClr r="0" g="0" b="0"/>
        </a:effectRef>
        <a:fontRef idx="minor">
          <a:schemeClr val="lt1"/>
        </a:fontRef>
      </dsp:style>
    </dsp:sp>
    <dsp:sp modelId="{15C3D88B-55A8-E743-B8A3-D3A2711C16C8}">
      <dsp:nvSpPr>
        <dsp:cNvPr id="0" name=""/>
        <dsp:cNvSpPr/>
      </dsp:nvSpPr>
      <dsp:spPr>
        <a:xfrm>
          <a:off x="2770476" y="1657217"/>
          <a:ext cx="2256670" cy="2235715"/>
        </a:xfrm>
        <a:prstGeom prst="roundRect">
          <a:avLst>
            <a:gd name="adj" fmla="val 10000"/>
          </a:avLst>
        </a:prstGeom>
        <a:gradFill rotWithShape="0">
          <a:gsLst>
            <a:gs pos="0">
              <a:schemeClr val="accent6">
                <a:hueOff val="0"/>
                <a:satOff val="0"/>
                <a:lumOff val="0"/>
                <a:alphaOff val="0"/>
                <a:shade val="40000"/>
                <a:alpha val="100000"/>
                <a:satMod val="150000"/>
                <a:lumMod val="100000"/>
              </a:schemeClr>
            </a:gs>
            <a:gs pos="100000">
              <a:schemeClr val="accent6">
                <a:hueOff val="0"/>
                <a:satOff val="0"/>
                <a:lumOff val="0"/>
                <a:alphaOff val="0"/>
                <a:tint val="70000"/>
                <a:shade val="100000"/>
                <a:alpha val="100000"/>
                <a:satMod val="200000"/>
                <a:lumMod val="100000"/>
              </a:schemeClr>
            </a:gs>
          </a:gsLst>
          <a:lin ang="5400000" scaled="1"/>
        </a:gradFill>
        <a:ln>
          <a:noFill/>
        </a:ln>
        <a:effectLst>
          <a:innerShdw blurRad="50800" dist="25400" dir="13500000">
            <a:srgbClr val="FFFFFF">
              <a:alpha val="75000"/>
            </a:srgbClr>
          </a:innerShdw>
          <a:outerShdw blurRad="63500" dist="25400" dir="5400000" rotWithShape="0">
            <a:srgbClr val="808080">
              <a:alpha val="7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34290" tIns="22860" rIns="34290" bIns="22860" numCol="1" spcCol="1270" anchor="ctr" anchorCtr="0">
          <a:noAutofit/>
        </a:bodyPr>
        <a:lstStyle/>
        <a:p>
          <a:pPr lvl="0" algn="ctr" defTabSz="800100" rtl="0">
            <a:lnSpc>
              <a:spcPct val="90000"/>
            </a:lnSpc>
            <a:spcBef>
              <a:spcPct val="0"/>
            </a:spcBef>
            <a:spcAft>
              <a:spcPct val="35000"/>
            </a:spcAft>
          </a:pPr>
          <a:r>
            <a:rPr lang="es-ES_tradnl" sz="1800" kern="1200" dirty="0" smtClean="0">
              <a:solidFill>
                <a:srgbClr val="262626"/>
              </a:solidFill>
            </a:rPr>
            <a:t>Que los resultados sean claros, específicos y conmensurables.</a:t>
          </a:r>
          <a:endParaRPr lang="es-ES_tradnl" sz="1800" kern="1200" dirty="0">
            <a:solidFill>
              <a:srgbClr val="262626"/>
            </a:solidFill>
          </a:endParaRPr>
        </a:p>
      </dsp:txBody>
      <dsp:txXfrm>
        <a:off x="2835958" y="1722699"/>
        <a:ext cx="2125706" cy="2104751"/>
      </dsp:txXfrm>
    </dsp:sp>
    <dsp:sp modelId="{991441E1-9FBE-5440-B719-D1992785A0CB}">
      <dsp:nvSpPr>
        <dsp:cNvPr id="0" name=""/>
        <dsp:cNvSpPr/>
      </dsp:nvSpPr>
      <dsp:spPr>
        <a:xfrm>
          <a:off x="5684861" y="1005366"/>
          <a:ext cx="2099670" cy="1731789"/>
        </a:xfrm>
        <a:prstGeom prst="roundRect">
          <a:avLst>
            <a:gd name="adj" fmla="val 10000"/>
          </a:avLst>
        </a:prstGeom>
        <a:solidFill>
          <a:schemeClr val="lt1">
            <a:alpha val="90000"/>
            <a:hueOff val="0"/>
            <a:satOff val="0"/>
            <a:lumOff val="0"/>
            <a:alphaOff val="0"/>
          </a:schemeClr>
        </a:solidFill>
        <a:ln w="12700" cap="flat" cmpd="sng" algn="ctr">
          <a:solidFill>
            <a:schemeClr val="accent6">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 modelId="{FDAB7C7B-118B-4549-851D-8CDA602CB994}">
      <dsp:nvSpPr>
        <dsp:cNvPr id="0" name=""/>
        <dsp:cNvSpPr/>
      </dsp:nvSpPr>
      <dsp:spPr>
        <a:xfrm>
          <a:off x="5722431" y="1067497"/>
          <a:ext cx="2251593" cy="2524978"/>
        </a:xfrm>
        <a:prstGeom prst="roundRect">
          <a:avLst>
            <a:gd name="adj" fmla="val 10000"/>
          </a:avLst>
        </a:prstGeom>
        <a:gradFill rotWithShape="0">
          <a:gsLst>
            <a:gs pos="0">
              <a:schemeClr val="accent6">
                <a:hueOff val="0"/>
                <a:satOff val="0"/>
                <a:lumOff val="0"/>
                <a:alphaOff val="0"/>
                <a:shade val="40000"/>
                <a:alpha val="100000"/>
                <a:satMod val="150000"/>
                <a:lumMod val="100000"/>
              </a:schemeClr>
            </a:gs>
            <a:gs pos="100000">
              <a:schemeClr val="accent6">
                <a:hueOff val="0"/>
                <a:satOff val="0"/>
                <a:lumOff val="0"/>
                <a:alphaOff val="0"/>
                <a:tint val="70000"/>
                <a:shade val="100000"/>
                <a:alpha val="100000"/>
                <a:satMod val="200000"/>
                <a:lumMod val="100000"/>
              </a:schemeClr>
            </a:gs>
          </a:gsLst>
          <a:lin ang="5400000" scaled="1"/>
        </a:gradFill>
        <a:ln>
          <a:noFill/>
        </a:ln>
        <a:effectLst>
          <a:innerShdw blurRad="50800" dist="25400" dir="13500000">
            <a:srgbClr val="FFFFFF">
              <a:alpha val="75000"/>
            </a:srgbClr>
          </a:innerShdw>
          <a:outerShdw blurRad="63500" dist="25400" dir="5400000" rotWithShape="0">
            <a:srgbClr val="808080">
              <a:alpha val="7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34290" tIns="22860" rIns="34290" bIns="22860" numCol="1" spcCol="1270" anchor="ctr" anchorCtr="0">
          <a:noAutofit/>
        </a:bodyPr>
        <a:lstStyle/>
        <a:p>
          <a:pPr lvl="0" algn="ctr" defTabSz="800100" rtl="0">
            <a:lnSpc>
              <a:spcPct val="90000"/>
            </a:lnSpc>
            <a:spcBef>
              <a:spcPct val="0"/>
            </a:spcBef>
            <a:spcAft>
              <a:spcPct val="35000"/>
            </a:spcAft>
          </a:pPr>
          <a:r>
            <a:rPr lang="es-ES_tradnl" sz="1800" kern="1200" dirty="0" smtClean="0">
              <a:solidFill>
                <a:srgbClr val="262626"/>
              </a:solidFill>
            </a:rPr>
            <a:t>Y que se pueda poner en práctica un modelo de evaluación adecuado.</a:t>
          </a:r>
          <a:endParaRPr lang="es-ES_tradnl" sz="1800" kern="1200" dirty="0">
            <a:solidFill>
              <a:srgbClr val="262626"/>
            </a:solidFill>
          </a:endParaRPr>
        </a:p>
      </dsp:txBody>
      <dsp:txXfrm>
        <a:off x="5788378" y="1133444"/>
        <a:ext cx="2119699" cy="2393084"/>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3A76B36-B899-0D40-B732-731E0FED0C9F}">
      <dsp:nvSpPr>
        <dsp:cNvPr id="0" name=""/>
        <dsp:cNvSpPr/>
      </dsp:nvSpPr>
      <dsp:spPr>
        <a:xfrm>
          <a:off x="1895" y="1598757"/>
          <a:ext cx="2280453" cy="1880897"/>
        </a:xfrm>
        <a:prstGeom prst="roundRect">
          <a:avLst>
            <a:gd name="adj" fmla="val 10000"/>
          </a:avLst>
        </a:prstGeom>
        <a:solidFill>
          <a:schemeClr val="lt1">
            <a:alpha val="90000"/>
            <a:hueOff val="0"/>
            <a:satOff val="0"/>
            <a:lumOff val="0"/>
            <a:alphaOff val="0"/>
          </a:schemeClr>
        </a:solidFill>
        <a:ln w="12700" cap="flat" cmpd="sng" algn="ctr">
          <a:solidFill>
            <a:schemeClr val="accent4">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 modelId="{C0165547-EF93-DB40-81F2-F30941885775}">
      <dsp:nvSpPr>
        <dsp:cNvPr id="0" name=""/>
        <dsp:cNvSpPr/>
      </dsp:nvSpPr>
      <dsp:spPr>
        <a:xfrm>
          <a:off x="1229017" y="2470646"/>
          <a:ext cx="2382984" cy="2382984"/>
        </a:xfrm>
        <a:prstGeom prst="leftCircularArrow">
          <a:avLst>
            <a:gd name="adj1" fmla="val 2966"/>
            <a:gd name="adj2" fmla="val 363387"/>
            <a:gd name="adj3" fmla="val 3166668"/>
            <a:gd name="adj4" fmla="val 10052260"/>
            <a:gd name="adj5" fmla="val 3460"/>
          </a:avLst>
        </a:prstGeom>
        <a:gradFill rotWithShape="0">
          <a:gsLst>
            <a:gs pos="0">
              <a:schemeClr val="accent4">
                <a:tint val="60000"/>
                <a:hueOff val="0"/>
                <a:satOff val="0"/>
                <a:lumOff val="0"/>
                <a:alphaOff val="0"/>
                <a:shade val="40000"/>
                <a:alpha val="100000"/>
                <a:satMod val="150000"/>
                <a:lumMod val="100000"/>
              </a:schemeClr>
            </a:gs>
            <a:gs pos="100000">
              <a:schemeClr val="accent4">
                <a:tint val="60000"/>
                <a:hueOff val="0"/>
                <a:satOff val="0"/>
                <a:lumOff val="0"/>
                <a:alphaOff val="0"/>
                <a:tint val="70000"/>
                <a:shade val="100000"/>
                <a:alpha val="100000"/>
                <a:satMod val="200000"/>
                <a:lumMod val="100000"/>
              </a:schemeClr>
            </a:gs>
          </a:gsLst>
          <a:lin ang="5400000" scaled="1"/>
        </a:gradFill>
        <a:ln>
          <a:noFill/>
        </a:ln>
        <a:effectLst>
          <a:innerShdw blurRad="50800" dist="25400" dir="13500000">
            <a:srgbClr val="FFFFFF">
              <a:alpha val="75000"/>
            </a:srgbClr>
          </a:innerShdw>
          <a:outerShdw blurRad="63500" dist="25400" dir="5400000" rotWithShape="0">
            <a:srgbClr val="808080">
              <a:alpha val="75000"/>
            </a:srgbClr>
          </a:outerShdw>
        </a:effectLst>
      </dsp:spPr>
      <dsp:style>
        <a:lnRef idx="0">
          <a:scrgbClr r="0" g="0" b="0"/>
        </a:lnRef>
        <a:fillRef idx="3">
          <a:scrgbClr r="0" g="0" b="0"/>
        </a:fillRef>
        <a:effectRef idx="2">
          <a:scrgbClr r="0" g="0" b="0"/>
        </a:effectRef>
        <a:fontRef idx="minor">
          <a:schemeClr val="lt1"/>
        </a:fontRef>
      </dsp:style>
    </dsp:sp>
    <dsp:sp modelId="{106C6161-AA29-BA4C-ACC1-CB2B426C7C8B}">
      <dsp:nvSpPr>
        <dsp:cNvPr id="0" name=""/>
        <dsp:cNvSpPr/>
      </dsp:nvSpPr>
      <dsp:spPr>
        <a:xfrm>
          <a:off x="318321" y="3096637"/>
          <a:ext cx="2027069" cy="806098"/>
        </a:xfrm>
        <a:prstGeom prst="roundRect">
          <a:avLst>
            <a:gd name="adj" fmla="val 10000"/>
          </a:avLst>
        </a:prstGeom>
        <a:gradFill rotWithShape="0">
          <a:gsLst>
            <a:gs pos="0">
              <a:schemeClr val="accent4">
                <a:hueOff val="0"/>
                <a:satOff val="0"/>
                <a:lumOff val="0"/>
                <a:alphaOff val="0"/>
                <a:shade val="40000"/>
                <a:alpha val="100000"/>
                <a:satMod val="150000"/>
                <a:lumMod val="100000"/>
              </a:schemeClr>
            </a:gs>
            <a:gs pos="100000">
              <a:schemeClr val="accent4">
                <a:hueOff val="0"/>
                <a:satOff val="0"/>
                <a:lumOff val="0"/>
                <a:alphaOff val="0"/>
                <a:tint val="70000"/>
                <a:shade val="100000"/>
                <a:alpha val="100000"/>
                <a:satMod val="200000"/>
                <a:lumMod val="100000"/>
              </a:schemeClr>
            </a:gs>
          </a:gsLst>
          <a:lin ang="5400000" scaled="1"/>
        </a:gradFill>
        <a:ln>
          <a:noFill/>
        </a:ln>
        <a:effectLst>
          <a:innerShdw blurRad="50800" dist="25400" dir="13500000">
            <a:srgbClr val="FFFFFF">
              <a:alpha val="75000"/>
            </a:srgbClr>
          </a:innerShdw>
          <a:outerShdw blurRad="63500" dist="25400" dir="5400000" rotWithShape="0">
            <a:srgbClr val="808080">
              <a:alpha val="7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47625" tIns="31750" rIns="47625" bIns="31750" numCol="1" spcCol="1270" anchor="ctr" anchorCtr="0">
          <a:noAutofit/>
        </a:bodyPr>
        <a:lstStyle/>
        <a:p>
          <a:pPr lvl="0" algn="ctr" defTabSz="1111250">
            <a:lnSpc>
              <a:spcPct val="90000"/>
            </a:lnSpc>
            <a:spcBef>
              <a:spcPct val="0"/>
            </a:spcBef>
            <a:spcAft>
              <a:spcPct val="35000"/>
            </a:spcAft>
          </a:pPr>
          <a:r>
            <a:rPr lang="es-MX" sz="2500" kern="1200" dirty="0" smtClean="0">
              <a:solidFill>
                <a:srgbClr val="262626"/>
              </a:solidFill>
            </a:rPr>
            <a:t>Evaluación libre </a:t>
          </a:r>
          <a:endParaRPr lang="es-ES" sz="2500" kern="1200" dirty="0">
            <a:solidFill>
              <a:srgbClr val="262626"/>
            </a:solidFill>
          </a:endParaRPr>
        </a:p>
      </dsp:txBody>
      <dsp:txXfrm>
        <a:off x="341931" y="3120247"/>
        <a:ext cx="1979849" cy="758878"/>
      </dsp:txXfrm>
    </dsp:sp>
    <dsp:sp modelId="{0BD6307B-9E21-D947-8E07-115C0178E3C9}">
      <dsp:nvSpPr>
        <dsp:cNvPr id="0" name=""/>
        <dsp:cNvSpPr/>
      </dsp:nvSpPr>
      <dsp:spPr>
        <a:xfrm>
          <a:off x="2538713" y="2189887"/>
          <a:ext cx="2280453" cy="1880897"/>
        </a:xfrm>
        <a:prstGeom prst="roundRect">
          <a:avLst>
            <a:gd name="adj" fmla="val 10000"/>
          </a:avLst>
        </a:prstGeom>
        <a:solidFill>
          <a:schemeClr val="lt1">
            <a:alpha val="90000"/>
            <a:hueOff val="0"/>
            <a:satOff val="0"/>
            <a:lumOff val="0"/>
            <a:alphaOff val="0"/>
          </a:schemeClr>
        </a:solidFill>
        <a:ln w="12700" cap="flat" cmpd="sng" algn="ctr">
          <a:solidFill>
            <a:schemeClr val="accent4">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 modelId="{8E21B725-0663-CC49-9F39-E57F536BBB10}">
      <dsp:nvSpPr>
        <dsp:cNvPr id="0" name=""/>
        <dsp:cNvSpPr/>
      </dsp:nvSpPr>
      <dsp:spPr>
        <a:xfrm>
          <a:off x="4186935" y="-147667"/>
          <a:ext cx="3481675" cy="3481675"/>
        </a:xfrm>
        <a:prstGeom prst="circularArrow">
          <a:avLst>
            <a:gd name="adj1" fmla="val 2030"/>
            <a:gd name="adj2" fmla="val 243377"/>
            <a:gd name="adj3" fmla="val 19360892"/>
            <a:gd name="adj4" fmla="val 12355290"/>
            <a:gd name="adj5" fmla="val 2368"/>
          </a:avLst>
        </a:prstGeom>
        <a:gradFill rotWithShape="0">
          <a:gsLst>
            <a:gs pos="0">
              <a:schemeClr val="accent4">
                <a:tint val="60000"/>
                <a:hueOff val="0"/>
                <a:satOff val="0"/>
                <a:lumOff val="0"/>
                <a:alphaOff val="0"/>
                <a:shade val="40000"/>
                <a:alpha val="100000"/>
                <a:satMod val="150000"/>
                <a:lumMod val="100000"/>
              </a:schemeClr>
            </a:gs>
            <a:gs pos="100000">
              <a:schemeClr val="accent4">
                <a:tint val="60000"/>
                <a:hueOff val="0"/>
                <a:satOff val="0"/>
                <a:lumOff val="0"/>
                <a:alphaOff val="0"/>
                <a:tint val="70000"/>
                <a:shade val="100000"/>
                <a:alpha val="100000"/>
                <a:satMod val="200000"/>
                <a:lumMod val="100000"/>
              </a:schemeClr>
            </a:gs>
          </a:gsLst>
          <a:lin ang="5400000" scaled="1"/>
        </a:gradFill>
        <a:ln>
          <a:noFill/>
        </a:ln>
        <a:effectLst>
          <a:innerShdw blurRad="50800" dist="25400" dir="13500000">
            <a:srgbClr val="FFFFFF">
              <a:alpha val="75000"/>
            </a:srgbClr>
          </a:innerShdw>
          <a:outerShdw blurRad="63500" dist="25400" dir="5400000" rotWithShape="0">
            <a:srgbClr val="808080">
              <a:alpha val="75000"/>
            </a:srgbClr>
          </a:outerShdw>
        </a:effectLst>
      </dsp:spPr>
      <dsp:style>
        <a:lnRef idx="0">
          <a:scrgbClr r="0" g="0" b="0"/>
        </a:lnRef>
        <a:fillRef idx="3">
          <a:scrgbClr r="0" g="0" b="0"/>
        </a:fillRef>
        <a:effectRef idx="2">
          <a:scrgbClr r="0" g="0" b="0"/>
        </a:effectRef>
        <a:fontRef idx="minor">
          <a:schemeClr val="lt1"/>
        </a:fontRef>
      </dsp:style>
    </dsp:sp>
    <dsp:sp modelId="{789AFA12-4B10-8A4B-9258-B32D554320C6}">
      <dsp:nvSpPr>
        <dsp:cNvPr id="0" name=""/>
        <dsp:cNvSpPr/>
      </dsp:nvSpPr>
      <dsp:spPr>
        <a:xfrm>
          <a:off x="2740235" y="496977"/>
          <a:ext cx="2723652" cy="3816217"/>
        </a:xfrm>
        <a:prstGeom prst="roundRect">
          <a:avLst>
            <a:gd name="adj" fmla="val 10000"/>
          </a:avLst>
        </a:prstGeom>
        <a:gradFill rotWithShape="0">
          <a:gsLst>
            <a:gs pos="0">
              <a:schemeClr val="accent4">
                <a:hueOff val="0"/>
                <a:satOff val="0"/>
                <a:lumOff val="0"/>
                <a:alphaOff val="0"/>
                <a:shade val="40000"/>
                <a:alpha val="100000"/>
                <a:satMod val="150000"/>
                <a:lumMod val="100000"/>
              </a:schemeClr>
            </a:gs>
            <a:gs pos="100000">
              <a:schemeClr val="accent4">
                <a:hueOff val="0"/>
                <a:satOff val="0"/>
                <a:lumOff val="0"/>
                <a:alphaOff val="0"/>
                <a:tint val="70000"/>
                <a:shade val="100000"/>
                <a:alpha val="100000"/>
                <a:satMod val="200000"/>
                <a:lumMod val="100000"/>
              </a:schemeClr>
            </a:gs>
          </a:gsLst>
          <a:lin ang="5400000" scaled="1"/>
        </a:gradFill>
        <a:ln>
          <a:noFill/>
        </a:ln>
        <a:effectLst>
          <a:innerShdw blurRad="50800" dist="25400" dir="13500000">
            <a:srgbClr val="FFFFFF">
              <a:alpha val="75000"/>
            </a:srgbClr>
          </a:innerShdw>
          <a:outerShdw blurRad="63500" dist="25400" dir="5400000" rotWithShape="0">
            <a:srgbClr val="808080">
              <a:alpha val="7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40005" tIns="26670" rIns="40005" bIns="26670" numCol="1" spcCol="1270" anchor="ctr" anchorCtr="0">
          <a:noAutofit/>
        </a:bodyPr>
        <a:lstStyle/>
        <a:p>
          <a:pPr lvl="0" algn="ctr" defTabSz="933450" rtl="0">
            <a:lnSpc>
              <a:spcPct val="90000"/>
            </a:lnSpc>
            <a:spcBef>
              <a:spcPct val="0"/>
            </a:spcBef>
            <a:spcAft>
              <a:spcPct val="35000"/>
            </a:spcAft>
          </a:pPr>
          <a:r>
            <a:rPr lang="es-MX" sz="2100" kern="1200" dirty="0" smtClean="0">
              <a:solidFill>
                <a:srgbClr val="262626"/>
              </a:solidFill>
            </a:rPr>
            <a:t>Orientada a los creadores de las políticas y a los evaluadores, quienes buscan conocer los resultados, efectos y logros, necesarios para establecer la relación costo-beneficio y la utilidad.</a:t>
          </a:r>
          <a:endParaRPr lang="es-ES_tradnl" sz="2100" kern="1200" dirty="0">
            <a:solidFill>
              <a:srgbClr val="262626"/>
            </a:solidFill>
          </a:endParaRPr>
        </a:p>
      </dsp:txBody>
      <dsp:txXfrm>
        <a:off x="2820008" y="576750"/>
        <a:ext cx="2564106" cy="3656671"/>
      </dsp:txXfrm>
    </dsp:sp>
    <dsp:sp modelId="{ED43F79D-C11C-CE4C-8234-E5CE8AE94483}">
      <dsp:nvSpPr>
        <dsp:cNvPr id="0" name=""/>
        <dsp:cNvSpPr/>
      </dsp:nvSpPr>
      <dsp:spPr>
        <a:xfrm>
          <a:off x="6090992" y="714741"/>
          <a:ext cx="2280453" cy="1880897"/>
        </a:xfrm>
        <a:prstGeom prst="roundRect">
          <a:avLst>
            <a:gd name="adj" fmla="val 10000"/>
          </a:avLst>
        </a:prstGeom>
        <a:solidFill>
          <a:schemeClr val="lt1">
            <a:alpha val="90000"/>
            <a:hueOff val="0"/>
            <a:satOff val="0"/>
            <a:lumOff val="0"/>
            <a:alphaOff val="0"/>
          </a:schemeClr>
        </a:solidFill>
        <a:ln w="12700" cap="flat" cmpd="sng" algn="ctr">
          <a:solidFill>
            <a:schemeClr val="accent4">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 modelId="{C94BB212-EA03-1C43-B7CA-217D8D3D9DDE}">
      <dsp:nvSpPr>
        <dsp:cNvPr id="0" name=""/>
        <dsp:cNvSpPr/>
      </dsp:nvSpPr>
      <dsp:spPr>
        <a:xfrm>
          <a:off x="6212819" y="622026"/>
          <a:ext cx="2584635" cy="4342164"/>
        </a:xfrm>
        <a:prstGeom prst="roundRect">
          <a:avLst>
            <a:gd name="adj" fmla="val 10000"/>
          </a:avLst>
        </a:prstGeom>
        <a:gradFill rotWithShape="0">
          <a:gsLst>
            <a:gs pos="0">
              <a:schemeClr val="accent4">
                <a:hueOff val="0"/>
                <a:satOff val="0"/>
                <a:lumOff val="0"/>
                <a:alphaOff val="0"/>
                <a:shade val="40000"/>
                <a:alpha val="100000"/>
                <a:satMod val="150000"/>
                <a:lumMod val="100000"/>
              </a:schemeClr>
            </a:gs>
            <a:gs pos="100000">
              <a:schemeClr val="accent4">
                <a:hueOff val="0"/>
                <a:satOff val="0"/>
                <a:lumOff val="0"/>
                <a:alphaOff val="0"/>
                <a:tint val="70000"/>
                <a:shade val="100000"/>
                <a:alpha val="100000"/>
                <a:satMod val="200000"/>
                <a:lumMod val="100000"/>
              </a:schemeClr>
            </a:gs>
          </a:gsLst>
          <a:lin ang="5400000" scaled="1"/>
        </a:gradFill>
        <a:ln>
          <a:noFill/>
        </a:ln>
        <a:effectLst>
          <a:innerShdw blurRad="50800" dist="25400" dir="13500000">
            <a:srgbClr val="FFFFFF">
              <a:alpha val="75000"/>
            </a:srgbClr>
          </a:innerShdw>
          <a:outerShdw blurRad="63500" dist="25400" dir="5400000" rotWithShape="0">
            <a:srgbClr val="808080">
              <a:alpha val="7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38100" tIns="25400" rIns="38100" bIns="25400" numCol="1" spcCol="1270" anchor="ctr" anchorCtr="0">
          <a:noAutofit/>
        </a:bodyPr>
        <a:lstStyle/>
        <a:p>
          <a:pPr lvl="0" algn="ctr" defTabSz="889000" rtl="0">
            <a:lnSpc>
              <a:spcPct val="90000"/>
            </a:lnSpc>
            <a:spcBef>
              <a:spcPct val="0"/>
            </a:spcBef>
            <a:spcAft>
              <a:spcPct val="35000"/>
            </a:spcAft>
          </a:pPr>
          <a:r>
            <a:rPr lang="es-MX" sz="2000" kern="1200" dirty="0" smtClean="0">
              <a:solidFill>
                <a:srgbClr val="262626"/>
              </a:solidFill>
            </a:rPr>
            <a:t>La evaluación libre debe su nombre a que el evaluador asume responsabilidad de decidir que resultados examinar y cuales no, y hace a un lado los objetivos, considera que de esta forma se centra en los verdaderos logros/fracasos del programa.</a:t>
          </a:r>
          <a:endParaRPr lang="es-ES_tradnl" sz="2000" kern="1200" dirty="0">
            <a:solidFill>
              <a:srgbClr val="262626"/>
            </a:solidFill>
          </a:endParaRPr>
        </a:p>
      </dsp:txBody>
      <dsp:txXfrm>
        <a:off x="6288520" y="697727"/>
        <a:ext cx="2433233" cy="4190762"/>
      </dsp:txXfrm>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3A76B36-B899-0D40-B732-731E0FED0C9F}">
      <dsp:nvSpPr>
        <dsp:cNvPr id="0" name=""/>
        <dsp:cNvSpPr/>
      </dsp:nvSpPr>
      <dsp:spPr>
        <a:xfrm>
          <a:off x="820" y="1742564"/>
          <a:ext cx="1712864" cy="1412754"/>
        </a:xfrm>
        <a:prstGeom prst="roundRect">
          <a:avLst>
            <a:gd name="adj" fmla="val 10000"/>
          </a:avLst>
        </a:prstGeom>
        <a:solidFill>
          <a:schemeClr val="lt1">
            <a:alpha val="90000"/>
            <a:hueOff val="0"/>
            <a:satOff val="0"/>
            <a:lumOff val="0"/>
            <a:alphaOff val="0"/>
          </a:schemeClr>
        </a:solidFill>
        <a:ln w="12700" cap="flat" cmpd="sng" algn="ctr">
          <a:solidFill>
            <a:schemeClr val="accent4">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 modelId="{C0165547-EF93-DB40-81F2-F30941885775}">
      <dsp:nvSpPr>
        <dsp:cNvPr id="0" name=""/>
        <dsp:cNvSpPr/>
      </dsp:nvSpPr>
      <dsp:spPr>
        <a:xfrm>
          <a:off x="904853" y="2585658"/>
          <a:ext cx="1772309" cy="1772309"/>
        </a:xfrm>
        <a:prstGeom prst="leftCircularArrow">
          <a:avLst>
            <a:gd name="adj1" fmla="val 2983"/>
            <a:gd name="adj2" fmla="val 365674"/>
            <a:gd name="adj3" fmla="val 2876891"/>
            <a:gd name="adj4" fmla="val 9760196"/>
            <a:gd name="adj5" fmla="val 3481"/>
          </a:avLst>
        </a:prstGeom>
        <a:gradFill rotWithShape="0">
          <a:gsLst>
            <a:gs pos="0">
              <a:schemeClr val="accent4">
                <a:tint val="60000"/>
                <a:hueOff val="0"/>
                <a:satOff val="0"/>
                <a:lumOff val="0"/>
                <a:alphaOff val="0"/>
                <a:shade val="40000"/>
                <a:alpha val="100000"/>
                <a:satMod val="150000"/>
                <a:lumMod val="100000"/>
              </a:schemeClr>
            </a:gs>
            <a:gs pos="100000">
              <a:schemeClr val="accent4">
                <a:tint val="60000"/>
                <a:hueOff val="0"/>
                <a:satOff val="0"/>
                <a:lumOff val="0"/>
                <a:alphaOff val="0"/>
                <a:tint val="70000"/>
                <a:shade val="100000"/>
                <a:alpha val="100000"/>
                <a:satMod val="200000"/>
                <a:lumMod val="100000"/>
              </a:schemeClr>
            </a:gs>
          </a:gsLst>
          <a:lin ang="5400000" scaled="1"/>
        </a:gradFill>
        <a:ln>
          <a:noFill/>
        </a:ln>
        <a:effectLst>
          <a:innerShdw blurRad="50800" dist="25400" dir="13500000">
            <a:srgbClr val="FFFFFF">
              <a:alpha val="75000"/>
            </a:srgbClr>
          </a:innerShdw>
          <a:outerShdw blurRad="63500" dist="25400" dir="5400000" rotWithShape="0">
            <a:srgbClr val="808080">
              <a:alpha val="75000"/>
            </a:srgbClr>
          </a:outerShdw>
        </a:effectLst>
      </dsp:spPr>
      <dsp:style>
        <a:lnRef idx="0">
          <a:scrgbClr r="0" g="0" b="0"/>
        </a:lnRef>
        <a:fillRef idx="3">
          <a:scrgbClr r="0" g="0" b="0"/>
        </a:fillRef>
        <a:effectRef idx="2">
          <a:scrgbClr r="0" g="0" b="0"/>
        </a:effectRef>
        <a:fontRef idx="minor">
          <a:schemeClr val="lt1"/>
        </a:fontRef>
      </dsp:style>
    </dsp:sp>
    <dsp:sp modelId="{106C6161-AA29-BA4C-ACC1-CB2B426C7C8B}">
      <dsp:nvSpPr>
        <dsp:cNvPr id="0" name=""/>
        <dsp:cNvSpPr/>
      </dsp:nvSpPr>
      <dsp:spPr>
        <a:xfrm>
          <a:off x="220637" y="2622015"/>
          <a:ext cx="1558249" cy="1096699"/>
        </a:xfrm>
        <a:prstGeom prst="roundRect">
          <a:avLst>
            <a:gd name="adj" fmla="val 10000"/>
          </a:avLst>
        </a:prstGeom>
        <a:gradFill rotWithShape="0">
          <a:gsLst>
            <a:gs pos="0">
              <a:schemeClr val="accent4">
                <a:hueOff val="0"/>
                <a:satOff val="0"/>
                <a:lumOff val="0"/>
                <a:alphaOff val="0"/>
                <a:shade val="40000"/>
                <a:alpha val="100000"/>
                <a:satMod val="150000"/>
                <a:lumMod val="100000"/>
              </a:schemeClr>
            </a:gs>
            <a:gs pos="100000">
              <a:schemeClr val="accent4">
                <a:hueOff val="0"/>
                <a:satOff val="0"/>
                <a:lumOff val="0"/>
                <a:alphaOff val="0"/>
                <a:tint val="70000"/>
                <a:shade val="100000"/>
                <a:alpha val="100000"/>
                <a:satMod val="200000"/>
                <a:lumMod val="100000"/>
              </a:schemeClr>
            </a:gs>
          </a:gsLst>
          <a:lin ang="5400000" scaled="1"/>
        </a:gradFill>
        <a:ln>
          <a:noFill/>
        </a:ln>
        <a:effectLst>
          <a:innerShdw blurRad="50800" dist="25400" dir="13500000">
            <a:srgbClr val="FFFFFF">
              <a:alpha val="75000"/>
            </a:srgbClr>
          </a:innerShdw>
          <a:outerShdw blurRad="63500" dist="25400" dir="5400000" rotWithShape="0">
            <a:srgbClr val="808080">
              <a:alpha val="7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41910" tIns="27940" rIns="41910" bIns="27940" numCol="1" spcCol="1270" anchor="ctr" anchorCtr="0">
          <a:noAutofit/>
        </a:bodyPr>
        <a:lstStyle/>
        <a:p>
          <a:pPr lvl="0" algn="ctr" defTabSz="977900">
            <a:lnSpc>
              <a:spcPct val="90000"/>
            </a:lnSpc>
            <a:spcBef>
              <a:spcPct val="0"/>
            </a:spcBef>
            <a:spcAft>
              <a:spcPct val="35000"/>
            </a:spcAft>
          </a:pPr>
          <a:r>
            <a:rPr lang="es-MX" sz="2200" kern="1200" dirty="0" smtClean="0">
              <a:solidFill>
                <a:srgbClr val="262626"/>
              </a:solidFill>
            </a:rPr>
            <a:t>Evaluación basada en la Teoría</a:t>
          </a:r>
          <a:endParaRPr lang="es-ES" sz="2200" kern="1200" dirty="0">
            <a:solidFill>
              <a:srgbClr val="262626"/>
            </a:solidFill>
          </a:endParaRPr>
        </a:p>
      </dsp:txBody>
      <dsp:txXfrm>
        <a:off x="252758" y="2654136"/>
        <a:ext cx="1494007" cy="1032457"/>
      </dsp:txXfrm>
    </dsp:sp>
    <dsp:sp modelId="{0BD6307B-9E21-D947-8E07-115C0178E3C9}">
      <dsp:nvSpPr>
        <dsp:cNvPr id="0" name=""/>
        <dsp:cNvSpPr/>
      </dsp:nvSpPr>
      <dsp:spPr>
        <a:xfrm>
          <a:off x="1923084" y="2309374"/>
          <a:ext cx="1712864" cy="1412754"/>
        </a:xfrm>
        <a:prstGeom prst="roundRect">
          <a:avLst>
            <a:gd name="adj" fmla="val 10000"/>
          </a:avLst>
        </a:prstGeom>
        <a:solidFill>
          <a:schemeClr val="lt1">
            <a:alpha val="90000"/>
            <a:hueOff val="0"/>
            <a:satOff val="0"/>
            <a:lumOff val="0"/>
            <a:alphaOff val="0"/>
          </a:schemeClr>
        </a:solidFill>
        <a:ln w="12700" cap="flat" cmpd="sng" algn="ctr">
          <a:solidFill>
            <a:schemeClr val="accent4">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 modelId="{8E21B725-0663-CC49-9F39-E57F536BBB10}">
      <dsp:nvSpPr>
        <dsp:cNvPr id="0" name=""/>
        <dsp:cNvSpPr/>
      </dsp:nvSpPr>
      <dsp:spPr>
        <a:xfrm>
          <a:off x="3171804" y="531361"/>
          <a:ext cx="2617088" cy="2617088"/>
        </a:xfrm>
        <a:prstGeom prst="circularArrow">
          <a:avLst>
            <a:gd name="adj1" fmla="val 2020"/>
            <a:gd name="adj2" fmla="val 242169"/>
            <a:gd name="adj3" fmla="val 19295170"/>
            <a:gd name="adj4" fmla="val 12288360"/>
            <a:gd name="adj5" fmla="val 2357"/>
          </a:avLst>
        </a:prstGeom>
        <a:gradFill rotWithShape="0">
          <a:gsLst>
            <a:gs pos="0">
              <a:schemeClr val="accent4">
                <a:tint val="60000"/>
                <a:hueOff val="0"/>
                <a:satOff val="0"/>
                <a:lumOff val="0"/>
                <a:alphaOff val="0"/>
                <a:shade val="40000"/>
                <a:alpha val="100000"/>
                <a:satMod val="150000"/>
                <a:lumMod val="100000"/>
              </a:schemeClr>
            </a:gs>
            <a:gs pos="100000">
              <a:schemeClr val="accent4">
                <a:tint val="60000"/>
                <a:hueOff val="0"/>
                <a:satOff val="0"/>
                <a:lumOff val="0"/>
                <a:alphaOff val="0"/>
                <a:tint val="70000"/>
                <a:shade val="100000"/>
                <a:alpha val="100000"/>
                <a:satMod val="200000"/>
                <a:lumMod val="100000"/>
              </a:schemeClr>
            </a:gs>
          </a:gsLst>
          <a:lin ang="5400000" scaled="1"/>
        </a:gradFill>
        <a:ln>
          <a:noFill/>
        </a:ln>
        <a:effectLst>
          <a:innerShdw blurRad="50800" dist="25400" dir="13500000">
            <a:srgbClr val="FFFFFF">
              <a:alpha val="75000"/>
            </a:srgbClr>
          </a:innerShdw>
          <a:outerShdw blurRad="63500" dist="25400" dir="5400000" rotWithShape="0">
            <a:srgbClr val="808080">
              <a:alpha val="75000"/>
            </a:srgbClr>
          </a:outerShdw>
        </a:effectLst>
      </dsp:spPr>
      <dsp:style>
        <a:lnRef idx="0">
          <a:scrgbClr r="0" g="0" b="0"/>
        </a:lnRef>
        <a:fillRef idx="3">
          <a:scrgbClr r="0" g="0" b="0"/>
        </a:fillRef>
        <a:effectRef idx="2">
          <a:scrgbClr r="0" g="0" b="0"/>
        </a:effectRef>
        <a:fontRef idx="minor">
          <a:schemeClr val="lt1"/>
        </a:fontRef>
      </dsp:style>
    </dsp:sp>
    <dsp:sp modelId="{789AFA12-4B10-8A4B-9258-B32D554320C6}">
      <dsp:nvSpPr>
        <dsp:cNvPr id="0" name=""/>
        <dsp:cNvSpPr/>
      </dsp:nvSpPr>
      <dsp:spPr>
        <a:xfrm>
          <a:off x="2074448" y="1037818"/>
          <a:ext cx="2045753" cy="2866386"/>
        </a:xfrm>
        <a:prstGeom prst="roundRect">
          <a:avLst>
            <a:gd name="adj" fmla="val 10000"/>
          </a:avLst>
        </a:prstGeom>
        <a:gradFill rotWithShape="0">
          <a:gsLst>
            <a:gs pos="0">
              <a:schemeClr val="accent4">
                <a:hueOff val="0"/>
                <a:satOff val="0"/>
                <a:lumOff val="0"/>
                <a:alphaOff val="0"/>
                <a:shade val="40000"/>
                <a:alpha val="100000"/>
                <a:satMod val="150000"/>
                <a:lumMod val="100000"/>
              </a:schemeClr>
            </a:gs>
            <a:gs pos="100000">
              <a:schemeClr val="accent4">
                <a:hueOff val="0"/>
                <a:satOff val="0"/>
                <a:lumOff val="0"/>
                <a:alphaOff val="0"/>
                <a:tint val="70000"/>
                <a:shade val="100000"/>
                <a:alpha val="100000"/>
                <a:satMod val="200000"/>
                <a:lumMod val="100000"/>
              </a:schemeClr>
            </a:gs>
          </a:gsLst>
          <a:lin ang="5400000" scaled="1"/>
        </a:gradFill>
        <a:ln>
          <a:noFill/>
        </a:ln>
        <a:effectLst>
          <a:innerShdw blurRad="50800" dist="25400" dir="13500000">
            <a:srgbClr val="FFFFFF">
              <a:alpha val="75000"/>
            </a:srgbClr>
          </a:innerShdw>
          <a:outerShdw blurRad="63500" dist="25400" dir="5400000" rotWithShape="0">
            <a:srgbClr val="808080">
              <a:alpha val="7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34290" tIns="22860" rIns="34290" bIns="22860" numCol="1" spcCol="1270" anchor="ctr" anchorCtr="0">
          <a:noAutofit/>
        </a:bodyPr>
        <a:lstStyle/>
        <a:p>
          <a:pPr lvl="0" algn="ctr" defTabSz="800100" rtl="0">
            <a:lnSpc>
              <a:spcPct val="90000"/>
            </a:lnSpc>
            <a:spcBef>
              <a:spcPct val="0"/>
            </a:spcBef>
            <a:spcAft>
              <a:spcPct val="35000"/>
            </a:spcAft>
          </a:pPr>
          <a:r>
            <a:rPr lang="es-MX" sz="1800" kern="1200" dirty="0" smtClean="0">
              <a:solidFill>
                <a:srgbClr val="262626"/>
              </a:solidFill>
            </a:rPr>
            <a:t>Se distingue por su interés en descifrar la secuencia lógica o teórica, por la que espera que una intervención dé los resultados deseados.</a:t>
          </a:r>
          <a:endParaRPr lang="es-ES_tradnl" sz="1800" kern="1200" dirty="0">
            <a:solidFill>
              <a:srgbClr val="262626"/>
            </a:solidFill>
          </a:endParaRPr>
        </a:p>
      </dsp:txBody>
      <dsp:txXfrm>
        <a:off x="2134366" y="1097736"/>
        <a:ext cx="1925917" cy="2746550"/>
      </dsp:txXfrm>
    </dsp:sp>
    <dsp:sp modelId="{ED43F79D-C11C-CE4C-8234-E5CE8AE94483}">
      <dsp:nvSpPr>
        <dsp:cNvPr id="0" name=""/>
        <dsp:cNvSpPr/>
      </dsp:nvSpPr>
      <dsp:spPr>
        <a:xfrm>
          <a:off x="4590217" y="1158995"/>
          <a:ext cx="1712864" cy="1412754"/>
        </a:xfrm>
        <a:prstGeom prst="roundRect">
          <a:avLst>
            <a:gd name="adj" fmla="val 10000"/>
          </a:avLst>
        </a:prstGeom>
        <a:solidFill>
          <a:schemeClr val="lt1">
            <a:alpha val="90000"/>
            <a:hueOff val="0"/>
            <a:satOff val="0"/>
            <a:lumOff val="0"/>
            <a:alphaOff val="0"/>
          </a:schemeClr>
        </a:solidFill>
        <a:ln w="12700" cap="flat" cmpd="sng" algn="ctr">
          <a:solidFill>
            <a:schemeClr val="accent4">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 modelId="{C4E60336-854E-8746-A0C1-B5322615F7E4}">
      <dsp:nvSpPr>
        <dsp:cNvPr id="0" name=""/>
        <dsp:cNvSpPr/>
      </dsp:nvSpPr>
      <dsp:spPr>
        <a:xfrm>
          <a:off x="5310053" y="2955302"/>
          <a:ext cx="2234229" cy="2234229"/>
        </a:xfrm>
        <a:prstGeom prst="leftCircularArrow">
          <a:avLst>
            <a:gd name="adj1" fmla="val 2367"/>
            <a:gd name="adj2" fmla="val 285934"/>
            <a:gd name="adj3" fmla="val 987601"/>
            <a:gd name="adj4" fmla="val 7950646"/>
            <a:gd name="adj5" fmla="val 2761"/>
          </a:avLst>
        </a:prstGeom>
        <a:gradFill rotWithShape="0">
          <a:gsLst>
            <a:gs pos="0">
              <a:schemeClr val="accent4">
                <a:tint val="60000"/>
                <a:hueOff val="0"/>
                <a:satOff val="0"/>
                <a:lumOff val="0"/>
                <a:alphaOff val="0"/>
                <a:shade val="40000"/>
                <a:alpha val="100000"/>
                <a:satMod val="150000"/>
                <a:lumMod val="100000"/>
              </a:schemeClr>
            </a:gs>
            <a:gs pos="100000">
              <a:schemeClr val="accent4">
                <a:tint val="60000"/>
                <a:hueOff val="0"/>
                <a:satOff val="0"/>
                <a:lumOff val="0"/>
                <a:alphaOff val="0"/>
                <a:tint val="70000"/>
                <a:shade val="100000"/>
                <a:alpha val="100000"/>
                <a:satMod val="200000"/>
                <a:lumMod val="100000"/>
              </a:schemeClr>
            </a:gs>
          </a:gsLst>
          <a:lin ang="5400000" scaled="1"/>
        </a:gradFill>
        <a:ln>
          <a:noFill/>
        </a:ln>
        <a:effectLst>
          <a:innerShdw blurRad="50800" dist="25400" dir="13500000">
            <a:srgbClr val="FFFFFF">
              <a:alpha val="75000"/>
            </a:srgbClr>
          </a:innerShdw>
          <a:outerShdw blurRad="63500" dist="25400" dir="5400000" rotWithShape="0">
            <a:srgbClr val="808080">
              <a:alpha val="75000"/>
            </a:srgbClr>
          </a:outerShdw>
        </a:effectLst>
      </dsp:spPr>
      <dsp:style>
        <a:lnRef idx="0">
          <a:scrgbClr r="0" g="0" b="0"/>
        </a:lnRef>
        <a:fillRef idx="3">
          <a:scrgbClr r="0" g="0" b="0"/>
        </a:fillRef>
        <a:effectRef idx="2">
          <a:scrgbClr r="0" g="0" b="0"/>
        </a:effectRef>
        <a:fontRef idx="minor">
          <a:schemeClr val="lt1"/>
        </a:fontRef>
      </dsp:style>
    </dsp:sp>
    <dsp:sp modelId="{C94BB212-EA03-1C43-B7CA-217D8D3D9DDE}">
      <dsp:nvSpPr>
        <dsp:cNvPr id="0" name=""/>
        <dsp:cNvSpPr/>
      </dsp:nvSpPr>
      <dsp:spPr>
        <a:xfrm>
          <a:off x="4715233" y="680267"/>
          <a:ext cx="1991550" cy="4173406"/>
        </a:xfrm>
        <a:prstGeom prst="roundRect">
          <a:avLst>
            <a:gd name="adj" fmla="val 10000"/>
          </a:avLst>
        </a:prstGeom>
        <a:gradFill rotWithShape="0">
          <a:gsLst>
            <a:gs pos="0">
              <a:schemeClr val="accent4">
                <a:hueOff val="0"/>
                <a:satOff val="0"/>
                <a:lumOff val="0"/>
                <a:alphaOff val="0"/>
                <a:shade val="40000"/>
                <a:alpha val="100000"/>
                <a:satMod val="150000"/>
                <a:lumMod val="100000"/>
              </a:schemeClr>
            </a:gs>
            <a:gs pos="100000">
              <a:schemeClr val="accent4">
                <a:hueOff val="0"/>
                <a:satOff val="0"/>
                <a:lumOff val="0"/>
                <a:alphaOff val="0"/>
                <a:tint val="70000"/>
                <a:shade val="100000"/>
                <a:alpha val="100000"/>
                <a:satMod val="200000"/>
                <a:lumMod val="100000"/>
              </a:schemeClr>
            </a:gs>
          </a:gsLst>
          <a:lin ang="5400000" scaled="1"/>
        </a:gradFill>
        <a:ln>
          <a:noFill/>
        </a:ln>
        <a:effectLst>
          <a:innerShdw blurRad="50800" dist="25400" dir="13500000">
            <a:srgbClr val="FFFFFF">
              <a:alpha val="75000"/>
            </a:srgbClr>
          </a:innerShdw>
          <a:outerShdw blurRad="63500" dist="25400" dir="5400000" rotWithShape="0">
            <a:srgbClr val="808080">
              <a:alpha val="7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34290" tIns="22860" rIns="34290" bIns="22860" numCol="1" spcCol="1270" anchor="ctr" anchorCtr="0">
          <a:noAutofit/>
        </a:bodyPr>
        <a:lstStyle/>
        <a:p>
          <a:pPr lvl="0" algn="ctr" defTabSz="800100" rtl="0">
            <a:lnSpc>
              <a:spcPct val="90000"/>
            </a:lnSpc>
            <a:spcBef>
              <a:spcPct val="0"/>
            </a:spcBef>
            <a:spcAft>
              <a:spcPct val="35000"/>
            </a:spcAft>
          </a:pPr>
          <a:r>
            <a:rPr lang="es-MX" sz="1800" kern="1200" dirty="0" smtClean="0">
              <a:solidFill>
                <a:srgbClr val="262626"/>
              </a:solidFill>
            </a:rPr>
            <a:t>Se logra localizando los factores determinantes o causales que se consideran importantes en el éxito, y predecir que pasos deben de seguir con mayor atención para el desarrollo de la política.</a:t>
          </a:r>
          <a:endParaRPr lang="es-ES_tradnl" sz="1800" kern="1200" dirty="0">
            <a:solidFill>
              <a:srgbClr val="262626"/>
            </a:solidFill>
          </a:endParaRPr>
        </a:p>
      </dsp:txBody>
      <dsp:txXfrm>
        <a:off x="4773564" y="738598"/>
        <a:ext cx="1874888" cy="4056744"/>
      </dsp:txXfrm>
    </dsp:sp>
    <dsp:sp modelId="{04BDAF04-2408-BB4F-8DB2-1F8FADA9AC08}">
      <dsp:nvSpPr>
        <dsp:cNvPr id="0" name=""/>
        <dsp:cNvSpPr/>
      </dsp:nvSpPr>
      <dsp:spPr>
        <a:xfrm>
          <a:off x="6979690" y="2571750"/>
          <a:ext cx="1712864" cy="1412754"/>
        </a:xfrm>
        <a:prstGeom prst="roundRect">
          <a:avLst>
            <a:gd name="adj" fmla="val 10000"/>
          </a:avLst>
        </a:prstGeom>
        <a:solidFill>
          <a:schemeClr val="lt1">
            <a:alpha val="90000"/>
            <a:hueOff val="0"/>
            <a:satOff val="0"/>
            <a:lumOff val="0"/>
            <a:alphaOff val="0"/>
          </a:schemeClr>
        </a:solidFill>
        <a:ln w="12700" cap="flat" cmpd="sng" algn="ctr">
          <a:solidFill>
            <a:schemeClr val="accent4">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 modelId="{D1E17D60-58F4-3E46-B2C8-F170E30275F0}">
      <dsp:nvSpPr>
        <dsp:cNvPr id="0" name=""/>
        <dsp:cNvSpPr/>
      </dsp:nvSpPr>
      <dsp:spPr>
        <a:xfrm>
          <a:off x="7260356" y="528440"/>
          <a:ext cx="1722486" cy="4086619"/>
        </a:xfrm>
        <a:prstGeom prst="roundRect">
          <a:avLst>
            <a:gd name="adj" fmla="val 10000"/>
          </a:avLst>
        </a:prstGeom>
        <a:gradFill rotWithShape="0">
          <a:gsLst>
            <a:gs pos="0">
              <a:schemeClr val="accent4">
                <a:hueOff val="0"/>
                <a:satOff val="0"/>
                <a:lumOff val="0"/>
                <a:alphaOff val="0"/>
                <a:shade val="40000"/>
                <a:alpha val="100000"/>
                <a:satMod val="150000"/>
                <a:lumMod val="100000"/>
              </a:schemeClr>
            </a:gs>
            <a:gs pos="100000">
              <a:schemeClr val="accent4">
                <a:hueOff val="0"/>
                <a:satOff val="0"/>
                <a:lumOff val="0"/>
                <a:alphaOff val="0"/>
                <a:tint val="70000"/>
                <a:shade val="100000"/>
                <a:alpha val="100000"/>
                <a:satMod val="200000"/>
                <a:lumMod val="100000"/>
              </a:schemeClr>
            </a:gs>
          </a:gsLst>
          <a:lin ang="5400000" scaled="1"/>
        </a:gradFill>
        <a:ln>
          <a:noFill/>
        </a:ln>
        <a:effectLst>
          <a:innerShdw blurRad="50800" dist="25400" dir="13500000">
            <a:srgbClr val="FFFFFF">
              <a:alpha val="75000"/>
            </a:srgbClr>
          </a:innerShdw>
          <a:outerShdw blurRad="63500" dist="25400" dir="5400000" rotWithShape="0">
            <a:srgbClr val="808080">
              <a:alpha val="7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34290" tIns="22860" rIns="34290" bIns="22860" numCol="1" spcCol="1270" anchor="ctr" anchorCtr="0">
          <a:noAutofit/>
        </a:bodyPr>
        <a:lstStyle/>
        <a:p>
          <a:pPr lvl="0" algn="ctr" defTabSz="800100">
            <a:lnSpc>
              <a:spcPct val="90000"/>
            </a:lnSpc>
            <a:spcBef>
              <a:spcPct val="0"/>
            </a:spcBef>
            <a:spcAft>
              <a:spcPct val="35000"/>
            </a:spcAft>
          </a:pPr>
          <a:r>
            <a:rPr lang="es-MX" sz="1800" kern="1200" dirty="0" smtClean="0">
              <a:solidFill>
                <a:srgbClr val="262626"/>
              </a:solidFill>
            </a:rPr>
            <a:t>Se busca que los resultados tengan respaldos verosímiles, y defendibles en los que se pueda basar el ejercicio de evaluación en cualquier estadio de una intervención dada.</a:t>
          </a:r>
          <a:endParaRPr lang="es-MX" sz="1800" kern="1200" dirty="0">
            <a:solidFill>
              <a:srgbClr val="262626"/>
            </a:solidFill>
          </a:endParaRPr>
        </a:p>
      </dsp:txBody>
      <dsp:txXfrm>
        <a:off x="7310806" y="578890"/>
        <a:ext cx="1621586" cy="3985719"/>
      </dsp:txXfrm>
    </dsp:sp>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3A76B36-B899-0D40-B732-731E0FED0C9F}">
      <dsp:nvSpPr>
        <dsp:cNvPr id="0" name=""/>
        <dsp:cNvSpPr/>
      </dsp:nvSpPr>
      <dsp:spPr>
        <a:xfrm>
          <a:off x="2491" y="1570591"/>
          <a:ext cx="2300634" cy="1897542"/>
        </a:xfrm>
        <a:prstGeom prst="roundRect">
          <a:avLst>
            <a:gd name="adj" fmla="val 10000"/>
          </a:avLst>
        </a:prstGeom>
        <a:solidFill>
          <a:schemeClr val="lt1">
            <a:alpha val="90000"/>
            <a:hueOff val="0"/>
            <a:satOff val="0"/>
            <a:lumOff val="0"/>
            <a:alphaOff val="0"/>
          </a:schemeClr>
        </a:solidFill>
        <a:ln w="12700" cap="flat" cmpd="sng" algn="ctr">
          <a:solidFill>
            <a:schemeClr val="accent4">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 modelId="{C0165547-EF93-DB40-81F2-F30941885775}">
      <dsp:nvSpPr>
        <dsp:cNvPr id="0" name=""/>
        <dsp:cNvSpPr/>
      </dsp:nvSpPr>
      <dsp:spPr>
        <a:xfrm>
          <a:off x="1238900" y="2444171"/>
          <a:ext cx="2412896" cy="2412896"/>
        </a:xfrm>
        <a:prstGeom prst="leftCircularArrow">
          <a:avLst>
            <a:gd name="adj1" fmla="val 3005"/>
            <a:gd name="adj2" fmla="val 368446"/>
            <a:gd name="adj3" fmla="val 3168797"/>
            <a:gd name="adj4" fmla="val 10049330"/>
            <a:gd name="adj5" fmla="val 3505"/>
          </a:avLst>
        </a:prstGeom>
        <a:gradFill rotWithShape="0">
          <a:gsLst>
            <a:gs pos="0">
              <a:schemeClr val="accent4">
                <a:tint val="60000"/>
                <a:hueOff val="0"/>
                <a:satOff val="0"/>
                <a:lumOff val="0"/>
                <a:alphaOff val="0"/>
                <a:shade val="40000"/>
                <a:alpha val="100000"/>
                <a:satMod val="150000"/>
                <a:lumMod val="100000"/>
              </a:schemeClr>
            </a:gs>
            <a:gs pos="100000">
              <a:schemeClr val="accent4">
                <a:tint val="60000"/>
                <a:hueOff val="0"/>
                <a:satOff val="0"/>
                <a:lumOff val="0"/>
                <a:alphaOff val="0"/>
                <a:tint val="70000"/>
                <a:shade val="100000"/>
                <a:alpha val="100000"/>
                <a:satMod val="200000"/>
                <a:lumMod val="100000"/>
              </a:schemeClr>
            </a:gs>
          </a:gsLst>
          <a:lin ang="5400000" scaled="1"/>
        </a:gradFill>
        <a:ln>
          <a:noFill/>
        </a:ln>
        <a:effectLst>
          <a:innerShdw blurRad="50800" dist="25400" dir="13500000">
            <a:srgbClr val="FFFFFF">
              <a:alpha val="75000"/>
            </a:srgbClr>
          </a:innerShdw>
          <a:outerShdw blurRad="63500" dist="25400" dir="5400000" rotWithShape="0">
            <a:srgbClr val="808080">
              <a:alpha val="75000"/>
            </a:srgbClr>
          </a:outerShdw>
        </a:effectLst>
      </dsp:spPr>
      <dsp:style>
        <a:lnRef idx="0">
          <a:scrgbClr r="0" g="0" b="0"/>
        </a:lnRef>
        <a:fillRef idx="3">
          <a:scrgbClr r="0" g="0" b="0"/>
        </a:fillRef>
        <a:effectRef idx="2">
          <a:scrgbClr r="0" g="0" b="0"/>
        </a:effectRef>
        <a:fontRef idx="minor">
          <a:schemeClr val="lt1"/>
        </a:fontRef>
      </dsp:style>
    </dsp:sp>
    <dsp:sp modelId="{106C6161-AA29-BA4C-ACC1-CB2B426C7C8B}">
      <dsp:nvSpPr>
        <dsp:cNvPr id="0" name=""/>
        <dsp:cNvSpPr/>
      </dsp:nvSpPr>
      <dsp:spPr>
        <a:xfrm>
          <a:off x="321717" y="3081726"/>
          <a:ext cx="2045008" cy="813232"/>
        </a:xfrm>
        <a:prstGeom prst="roundRect">
          <a:avLst>
            <a:gd name="adj" fmla="val 10000"/>
          </a:avLst>
        </a:prstGeom>
        <a:gradFill rotWithShape="0">
          <a:gsLst>
            <a:gs pos="0">
              <a:schemeClr val="accent4">
                <a:hueOff val="0"/>
                <a:satOff val="0"/>
                <a:lumOff val="0"/>
                <a:alphaOff val="0"/>
                <a:shade val="40000"/>
                <a:alpha val="100000"/>
                <a:satMod val="150000"/>
                <a:lumMod val="100000"/>
              </a:schemeClr>
            </a:gs>
            <a:gs pos="100000">
              <a:schemeClr val="accent4">
                <a:hueOff val="0"/>
                <a:satOff val="0"/>
                <a:lumOff val="0"/>
                <a:alphaOff val="0"/>
                <a:tint val="70000"/>
                <a:shade val="100000"/>
                <a:alpha val="100000"/>
                <a:satMod val="200000"/>
                <a:lumMod val="100000"/>
              </a:schemeClr>
            </a:gs>
          </a:gsLst>
          <a:lin ang="5400000" scaled="1"/>
        </a:gradFill>
        <a:ln>
          <a:noFill/>
        </a:ln>
        <a:effectLst>
          <a:innerShdw blurRad="50800" dist="25400" dir="13500000">
            <a:srgbClr val="FFFFFF">
              <a:alpha val="75000"/>
            </a:srgbClr>
          </a:innerShdw>
          <a:outerShdw blurRad="63500" dist="25400" dir="5400000" rotWithShape="0">
            <a:srgbClr val="808080">
              <a:alpha val="7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49530" tIns="33020" rIns="49530" bIns="33020" numCol="1" spcCol="1270" anchor="ctr" anchorCtr="0">
          <a:noAutofit/>
        </a:bodyPr>
        <a:lstStyle/>
        <a:p>
          <a:pPr lvl="0" algn="ctr" defTabSz="1155700">
            <a:lnSpc>
              <a:spcPct val="90000"/>
            </a:lnSpc>
            <a:spcBef>
              <a:spcPct val="0"/>
            </a:spcBef>
            <a:spcAft>
              <a:spcPct val="35000"/>
            </a:spcAft>
          </a:pPr>
          <a:r>
            <a:rPr lang="es-MX" sz="2600" kern="1200" dirty="0" smtClean="0">
              <a:solidFill>
                <a:srgbClr val="262626"/>
              </a:solidFill>
            </a:rPr>
            <a:t>Evaluación Formativa </a:t>
          </a:r>
          <a:endParaRPr lang="es-ES" sz="2600" kern="1200" dirty="0">
            <a:solidFill>
              <a:srgbClr val="262626"/>
            </a:solidFill>
          </a:endParaRPr>
        </a:p>
      </dsp:txBody>
      <dsp:txXfrm>
        <a:off x="345536" y="3105545"/>
        <a:ext cx="1997370" cy="765594"/>
      </dsp:txXfrm>
    </dsp:sp>
    <dsp:sp modelId="{0BD6307B-9E21-D947-8E07-115C0178E3C9}">
      <dsp:nvSpPr>
        <dsp:cNvPr id="0" name=""/>
        <dsp:cNvSpPr/>
      </dsp:nvSpPr>
      <dsp:spPr>
        <a:xfrm>
          <a:off x="2567437" y="2166952"/>
          <a:ext cx="2300634" cy="1897542"/>
        </a:xfrm>
        <a:prstGeom prst="roundRect">
          <a:avLst>
            <a:gd name="adj" fmla="val 10000"/>
          </a:avLst>
        </a:prstGeom>
        <a:solidFill>
          <a:schemeClr val="lt1">
            <a:alpha val="90000"/>
            <a:hueOff val="0"/>
            <a:satOff val="0"/>
            <a:lumOff val="0"/>
            <a:alphaOff val="0"/>
          </a:schemeClr>
        </a:solidFill>
        <a:ln w="12700" cap="flat" cmpd="sng" algn="ctr">
          <a:solidFill>
            <a:schemeClr val="accent4">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 modelId="{8E21B725-0663-CC49-9F39-E57F536BBB10}">
      <dsp:nvSpPr>
        <dsp:cNvPr id="0" name=""/>
        <dsp:cNvSpPr/>
      </dsp:nvSpPr>
      <dsp:spPr>
        <a:xfrm>
          <a:off x="4215606" y="-165258"/>
          <a:ext cx="3518223" cy="3518223"/>
        </a:xfrm>
        <a:prstGeom prst="circularArrow">
          <a:avLst>
            <a:gd name="adj1" fmla="val 2061"/>
            <a:gd name="adj2" fmla="val 247216"/>
            <a:gd name="adj3" fmla="val 19420116"/>
            <a:gd name="adj4" fmla="val 12418353"/>
            <a:gd name="adj5" fmla="val 2404"/>
          </a:avLst>
        </a:prstGeom>
        <a:gradFill rotWithShape="0">
          <a:gsLst>
            <a:gs pos="0">
              <a:schemeClr val="accent4">
                <a:tint val="60000"/>
                <a:hueOff val="0"/>
                <a:satOff val="0"/>
                <a:lumOff val="0"/>
                <a:alphaOff val="0"/>
                <a:shade val="40000"/>
                <a:alpha val="100000"/>
                <a:satMod val="150000"/>
                <a:lumMod val="100000"/>
              </a:schemeClr>
            </a:gs>
            <a:gs pos="100000">
              <a:schemeClr val="accent4">
                <a:tint val="60000"/>
                <a:hueOff val="0"/>
                <a:satOff val="0"/>
                <a:lumOff val="0"/>
                <a:alphaOff val="0"/>
                <a:tint val="70000"/>
                <a:shade val="100000"/>
                <a:alpha val="100000"/>
                <a:satMod val="200000"/>
                <a:lumMod val="100000"/>
              </a:schemeClr>
            </a:gs>
          </a:gsLst>
          <a:lin ang="5400000" scaled="1"/>
        </a:gradFill>
        <a:ln>
          <a:noFill/>
        </a:ln>
        <a:effectLst>
          <a:innerShdw blurRad="50800" dist="25400" dir="13500000">
            <a:srgbClr val="FFFFFF">
              <a:alpha val="75000"/>
            </a:srgbClr>
          </a:innerShdw>
          <a:outerShdw blurRad="63500" dist="25400" dir="5400000" rotWithShape="0">
            <a:srgbClr val="808080">
              <a:alpha val="75000"/>
            </a:srgbClr>
          </a:outerShdw>
        </a:effectLst>
      </dsp:spPr>
      <dsp:style>
        <a:lnRef idx="0">
          <a:scrgbClr r="0" g="0" b="0"/>
        </a:lnRef>
        <a:fillRef idx="3">
          <a:scrgbClr r="0" g="0" b="0"/>
        </a:fillRef>
        <a:effectRef idx="2">
          <a:scrgbClr r="0" g="0" b="0"/>
        </a:effectRef>
        <a:fontRef idx="minor">
          <a:schemeClr val="lt1"/>
        </a:fontRef>
      </dsp:style>
    </dsp:sp>
    <dsp:sp modelId="{789AFA12-4B10-8A4B-9258-B32D554320C6}">
      <dsp:nvSpPr>
        <dsp:cNvPr id="0" name=""/>
        <dsp:cNvSpPr/>
      </dsp:nvSpPr>
      <dsp:spPr>
        <a:xfrm>
          <a:off x="2770741" y="459061"/>
          <a:ext cx="2747755" cy="3849989"/>
        </a:xfrm>
        <a:prstGeom prst="roundRect">
          <a:avLst>
            <a:gd name="adj" fmla="val 10000"/>
          </a:avLst>
        </a:prstGeom>
        <a:gradFill rotWithShape="0">
          <a:gsLst>
            <a:gs pos="0">
              <a:schemeClr val="accent4">
                <a:hueOff val="0"/>
                <a:satOff val="0"/>
                <a:lumOff val="0"/>
                <a:alphaOff val="0"/>
                <a:shade val="40000"/>
                <a:alpha val="100000"/>
                <a:satMod val="150000"/>
                <a:lumMod val="100000"/>
              </a:schemeClr>
            </a:gs>
            <a:gs pos="100000">
              <a:schemeClr val="accent4">
                <a:hueOff val="0"/>
                <a:satOff val="0"/>
                <a:lumOff val="0"/>
                <a:alphaOff val="0"/>
                <a:tint val="70000"/>
                <a:shade val="100000"/>
                <a:alpha val="100000"/>
                <a:satMod val="200000"/>
                <a:lumMod val="100000"/>
              </a:schemeClr>
            </a:gs>
          </a:gsLst>
          <a:lin ang="5400000" scaled="1"/>
        </a:gradFill>
        <a:ln>
          <a:noFill/>
        </a:ln>
        <a:effectLst>
          <a:innerShdw blurRad="50800" dist="25400" dir="13500000">
            <a:srgbClr val="FFFFFF">
              <a:alpha val="75000"/>
            </a:srgbClr>
          </a:innerShdw>
          <a:outerShdw blurRad="63500" dist="25400" dir="5400000" rotWithShape="0">
            <a:srgbClr val="808080">
              <a:alpha val="7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40005" tIns="26670" rIns="40005" bIns="26670" numCol="1" spcCol="1270" anchor="ctr" anchorCtr="0">
          <a:noAutofit/>
        </a:bodyPr>
        <a:lstStyle/>
        <a:p>
          <a:pPr lvl="0" algn="ctr" defTabSz="933450" rtl="0">
            <a:lnSpc>
              <a:spcPct val="90000"/>
            </a:lnSpc>
            <a:spcBef>
              <a:spcPct val="0"/>
            </a:spcBef>
            <a:spcAft>
              <a:spcPct val="35000"/>
            </a:spcAft>
          </a:pPr>
          <a:r>
            <a:rPr lang="es-MX" sz="2100" kern="1200" dirty="0" smtClean="0">
              <a:solidFill>
                <a:srgbClr val="262626"/>
              </a:solidFill>
            </a:rPr>
            <a:t>Se pregunta cómo, por qué, y en qué circunstancias funciona o no una política, un proyecto, o un programa, necesarias para medir la eficacia</a:t>
          </a:r>
          <a:endParaRPr lang="es-ES_tradnl" sz="2100" kern="1200" dirty="0">
            <a:solidFill>
              <a:srgbClr val="262626"/>
            </a:solidFill>
          </a:endParaRPr>
        </a:p>
      </dsp:txBody>
      <dsp:txXfrm>
        <a:off x="2851220" y="539540"/>
        <a:ext cx="2586797" cy="3689031"/>
      </dsp:txXfrm>
    </dsp:sp>
    <dsp:sp modelId="{ED43F79D-C11C-CE4C-8234-E5CE8AE94483}">
      <dsp:nvSpPr>
        <dsp:cNvPr id="0" name=""/>
        <dsp:cNvSpPr/>
      </dsp:nvSpPr>
      <dsp:spPr>
        <a:xfrm>
          <a:off x="6156830" y="732109"/>
          <a:ext cx="2300634" cy="1897542"/>
        </a:xfrm>
        <a:prstGeom prst="roundRect">
          <a:avLst>
            <a:gd name="adj" fmla="val 10000"/>
          </a:avLst>
        </a:prstGeom>
        <a:solidFill>
          <a:schemeClr val="lt1">
            <a:alpha val="90000"/>
            <a:hueOff val="0"/>
            <a:satOff val="0"/>
            <a:lumOff val="0"/>
            <a:alphaOff val="0"/>
          </a:schemeClr>
        </a:solidFill>
        <a:ln w="12700" cap="flat" cmpd="sng" algn="ctr">
          <a:solidFill>
            <a:schemeClr val="accent4">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 modelId="{C94BB212-EA03-1C43-B7CA-217D8D3D9DDE}">
      <dsp:nvSpPr>
        <dsp:cNvPr id="0" name=""/>
        <dsp:cNvSpPr/>
      </dsp:nvSpPr>
      <dsp:spPr>
        <a:xfrm>
          <a:off x="6371638" y="808284"/>
          <a:ext cx="2581169" cy="4167157"/>
        </a:xfrm>
        <a:prstGeom prst="roundRect">
          <a:avLst>
            <a:gd name="adj" fmla="val 10000"/>
          </a:avLst>
        </a:prstGeom>
        <a:gradFill rotWithShape="0">
          <a:gsLst>
            <a:gs pos="0">
              <a:schemeClr val="accent4">
                <a:hueOff val="0"/>
                <a:satOff val="0"/>
                <a:lumOff val="0"/>
                <a:alphaOff val="0"/>
                <a:shade val="40000"/>
                <a:alpha val="100000"/>
                <a:satMod val="150000"/>
                <a:lumMod val="100000"/>
              </a:schemeClr>
            </a:gs>
            <a:gs pos="100000">
              <a:schemeClr val="accent4">
                <a:hueOff val="0"/>
                <a:satOff val="0"/>
                <a:lumOff val="0"/>
                <a:alphaOff val="0"/>
                <a:tint val="70000"/>
                <a:shade val="100000"/>
                <a:alpha val="100000"/>
                <a:satMod val="200000"/>
                <a:lumMod val="100000"/>
              </a:schemeClr>
            </a:gs>
          </a:gsLst>
          <a:lin ang="5400000" scaled="1"/>
        </a:gradFill>
        <a:ln>
          <a:noFill/>
        </a:ln>
        <a:effectLst>
          <a:innerShdw blurRad="50800" dist="25400" dir="13500000">
            <a:srgbClr val="FFFFFF">
              <a:alpha val="75000"/>
            </a:srgbClr>
          </a:innerShdw>
          <a:outerShdw blurRad="63500" dist="25400" dir="5400000" rotWithShape="0">
            <a:srgbClr val="808080">
              <a:alpha val="7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38100" tIns="25400" rIns="38100" bIns="25400" numCol="1" spcCol="1270" anchor="ctr" anchorCtr="0">
          <a:noAutofit/>
        </a:bodyPr>
        <a:lstStyle/>
        <a:p>
          <a:pPr lvl="0" algn="ctr" defTabSz="889000" rtl="0">
            <a:lnSpc>
              <a:spcPct val="90000"/>
            </a:lnSpc>
            <a:spcBef>
              <a:spcPct val="0"/>
            </a:spcBef>
            <a:spcAft>
              <a:spcPct val="35000"/>
            </a:spcAft>
          </a:pPr>
          <a:r>
            <a:rPr lang="es-MX" sz="2000" kern="1200" dirty="0" smtClean="0">
              <a:solidFill>
                <a:srgbClr val="262626"/>
              </a:solidFill>
            </a:rPr>
            <a:t>Suele buscar información en los factores, mecanismos, procesos contextuales que subyacen al éxito, o el fracaso de una política, enfocándose también en la población objetivo.</a:t>
          </a:r>
          <a:endParaRPr lang="es-ES_tradnl" sz="2000" kern="1200" dirty="0">
            <a:solidFill>
              <a:srgbClr val="262626"/>
            </a:solidFill>
          </a:endParaRPr>
        </a:p>
      </dsp:txBody>
      <dsp:txXfrm>
        <a:off x="6447238" y="883884"/>
        <a:ext cx="2429969" cy="4015957"/>
      </dsp:txXfrm>
    </dsp:sp>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3A76B36-B899-0D40-B732-731E0FED0C9F}">
      <dsp:nvSpPr>
        <dsp:cNvPr id="0" name=""/>
        <dsp:cNvSpPr/>
      </dsp:nvSpPr>
      <dsp:spPr>
        <a:xfrm>
          <a:off x="2491" y="1570591"/>
          <a:ext cx="2300634" cy="1897542"/>
        </a:xfrm>
        <a:prstGeom prst="roundRect">
          <a:avLst>
            <a:gd name="adj" fmla="val 10000"/>
          </a:avLst>
        </a:prstGeom>
        <a:solidFill>
          <a:schemeClr val="lt1">
            <a:alpha val="90000"/>
            <a:hueOff val="0"/>
            <a:satOff val="0"/>
            <a:lumOff val="0"/>
            <a:alphaOff val="0"/>
          </a:schemeClr>
        </a:solidFill>
        <a:ln w="12700" cap="flat" cmpd="sng" algn="ctr">
          <a:solidFill>
            <a:schemeClr val="accent4">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 modelId="{C0165547-EF93-DB40-81F2-F30941885775}">
      <dsp:nvSpPr>
        <dsp:cNvPr id="0" name=""/>
        <dsp:cNvSpPr/>
      </dsp:nvSpPr>
      <dsp:spPr>
        <a:xfrm>
          <a:off x="1238900" y="2444171"/>
          <a:ext cx="2412896" cy="2412896"/>
        </a:xfrm>
        <a:prstGeom prst="leftCircularArrow">
          <a:avLst>
            <a:gd name="adj1" fmla="val 3005"/>
            <a:gd name="adj2" fmla="val 368446"/>
            <a:gd name="adj3" fmla="val 3168797"/>
            <a:gd name="adj4" fmla="val 10049330"/>
            <a:gd name="adj5" fmla="val 3505"/>
          </a:avLst>
        </a:prstGeom>
        <a:gradFill rotWithShape="0">
          <a:gsLst>
            <a:gs pos="0">
              <a:schemeClr val="accent4">
                <a:tint val="60000"/>
                <a:hueOff val="0"/>
                <a:satOff val="0"/>
                <a:lumOff val="0"/>
                <a:alphaOff val="0"/>
                <a:shade val="40000"/>
                <a:alpha val="100000"/>
                <a:satMod val="150000"/>
                <a:lumMod val="100000"/>
              </a:schemeClr>
            </a:gs>
            <a:gs pos="100000">
              <a:schemeClr val="accent4">
                <a:tint val="60000"/>
                <a:hueOff val="0"/>
                <a:satOff val="0"/>
                <a:lumOff val="0"/>
                <a:alphaOff val="0"/>
                <a:tint val="70000"/>
                <a:shade val="100000"/>
                <a:alpha val="100000"/>
                <a:satMod val="200000"/>
                <a:lumMod val="100000"/>
              </a:schemeClr>
            </a:gs>
          </a:gsLst>
          <a:lin ang="5400000" scaled="1"/>
        </a:gradFill>
        <a:ln>
          <a:noFill/>
        </a:ln>
        <a:effectLst>
          <a:innerShdw blurRad="50800" dist="25400" dir="13500000">
            <a:srgbClr val="FFFFFF">
              <a:alpha val="75000"/>
            </a:srgbClr>
          </a:innerShdw>
          <a:outerShdw blurRad="63500" dist="25400" dir="5400000" rotWithShape="0">
            <a:srgbClr val="808080">
              <a:alpha val="75000"/>
            </a:srgbClr>
          </a:outerShdw>
        </a:effectLst>
      </dsp:spPr>
      <dsp:style>
        <a:lnRef idx="0">
          <a:scrgbClr r="0" g="0" b="0"/>
        </a:lnRef>
        <a:fillRef idx="3">
          <a:scrgbClr r="0" g="0" b="0"/>
        </a:fillRef>
        <a:effectRef idx="2">
          <a:scrgbClr r="0" g="0" b="0"/>
        </a:effectRef>
        <a:fontRef idx="minor">
          <a:schemeClr val="lt1"/>
        </a:fontRef>
      </dsp:style>
    </dsp:sp>
    <dsp:sp modelId="{106C6161-AA29-BA4C-ACC1-CB2B426C7C8B}">
      <dsp:nvSpPr>
        <dsp:cNvPr id="0" name=""/>
        <dsp:cNvSpPr/>
      </dsp:nvSpPr>
      <dsp:spPr>
        <a:xfrm>
          <a:off x="321717" y="3081726"/>
          <a:ext cx="2045008" cy="813232"/>
        </a:xfrm>
        <a:prstGeom prst="roundRect">
          <a:avLst>
            <a:gd name="adj" fmla="val 10000"/>
          </a:avLst>
        </a:prstGeom>
        <a:gradFill rotWithShape="0">
          <a:gsLst>
            <a:gs pos="0">
              <a:schemeClr val="accent4">
                <a:hueOff val="0"/>
                <a:satOff val="0"/>
                <a:lumOff val="0"/>
                <a:alphaOff val="0"/>
                <a:shade val="40000"/>
                <a:alpha val="100000"/>
                <a:satMod val="150000"/>
                <a:lumMod val="100000"/>
              </a:schemeClr>
            </a:gs>
            <a:gs pos="100000">
              <a:schemeClr val="accent4">
                <a:hueOff val="0"/>
                <a:satOff val="0"/>
                <a:lumOff val="0"/>
                <a:alphaOff val="0"/>
                <a:tint val="70000"/>
                <a:shade val="100000"/>
                <a:alpha val="100000"/>
                <a:satMod val="200000"/>
                <a:lumMod val="100000"/>
              </a:schemeClr>
            </a:gs>
          </a:gsLst>
          <a:lin ang="5400000" scaled="1"/>
        </a:gradFill>
        <a:ln>
          <a:noFill/>
        </a:ln>
        <a:effectLst>
          <a:innerShdw blurRad="50800" dist="25400" dir="13500000">
            <a:srgbClr val="FFFFFF">
              <a:alpha val="75000"/>
            </a:srgbClr>
          </a:innerShdw>
          <a:outerShdw blurRad="63500" dist="25400" dir="5400000" rotWithShape="0">
            <a:srgbClr val="808080">
              <a:alpha val="7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49530" tIns="33020" rIns="49530" bIns="33020" numCol="1" spcCol="1270" anchor="ctr" anchorCtr="0">
          <a:noAutofit/>
        </a:bodyPr>
        <a:lstStyle/>
        <a:p>
          <a:pPr lvl="0" algn="ctr" defTabSz="1155700">
            <a:lnSpc>
              <a:spcPct val="90000"/>
            </a:lnSpc>
            <a:spcBef>
              <a:spcPct val="0"/>
            </a:spcBef>
            <a:spcAft>
              <a:spcPct val="35000"/>
            </a:spcAft>
          </a:pPr>
          <a:r>
            <a:rPr lang="es-MX" sz="2600" kern="1200" dirty="0" smtClean="0">
              <a:solidFill>
                <a:srgbClr val="262626"/>
              </a:solidFill>
            </a:rPr>
            <a:t>Evaluación Conclusiva </a:t>
          </a:r>
          <a:endParaRPr lang="es-ES" sz="2600" kern="1200" dirty="0">
            <a:solidFill>
              <a:srgbClr val="262626"/>
            </a:solidFill>
          </a:endParaRPr>
        </a:p>
      </dsp:txBody>
      <dsp:txXfrm>
        <a:off x="345536" y="3105545"/>
        <a:ext cx="1997370" cy="765594"/>
      </dsp:txXfrm>
    </dsp:sp>
    <dsp:sp modelId="{0BD6307B-9E21-D947-8E07-115C0178E3C9}">
      <dsp:nvSpPr>
        <dsp:cNvPr id="0" name=""/>
        <dsp:cNvSpPr/>
      </dsp:nvSpPr>
      <dsp:spPr>
        <a:xfrm>
          <a:off x="2567437" y="2166952"/>
          <a:ext cx="2300634" cy="1897542"/>
        </a:xfrm>
        <a:prstGeom prst="roundRect">
          <a:avLst>
            <a:gd name="adj" fmla="val 10000"/>
          </a:avLst>
        </a:prstGeom>
        <a:solidFill>
          <a:schemeClr val="lt1">
            <a:alpha val="90000"/>
            <a:hueOff val="0"/>
            <a:satOff val="0"/>
            <a:lumOff val="0"/>
            <a:alphaOff val="0"/>
          </a:schemeClr>
        </a:solidFill>
        <a:ln w="12700" cap="flat" cmpd="sng" algn="ctr">
          <a:solidFill>
            <a:schemeClr val="accent4">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 modelId="{8E21B725-0663-CC49-9F39-E57F536BBB10}">
      <dsp:nvSpPr>
        <dsp:cNvPr id="0" name=""/>
        <dsp:cNvSpPr/>
      </dsp:nvSpPr>
      <dsp:spPr>
        <a:xfrm>
          <a:off x="4215606" y="-165258"/>
          <a:ext cx="3518223" cy="3518223"/>
        </a:xfrm>
        <a:prstGeom prst="circularArrow">
          <a:avLst>
            <a:gd name="adj1" fmla="val 2061"/>
            <a:gd name="adj2" fmla="val 247216"/>
            <a:gd name="adj3" fmla="val 19420116"/>
            <a:gd name="adj4" fmla="val 12418353"/>
            <a:gd name="adj5" fmla="val 2404"/>
          </a:avLst>
        </a:prstGeom>
        <a:gradFill rotWithShape="0">
          <a:gsLst>
            <a:gs pos="0">
              <a:schemeClr val="accent4">
                <a:tint val="60000"/>
                <a:hueOff val="0"/>
                <a:satOff val="0"/>
                <a:lumOff val="0"/>
                <a:alphaOff val="0"/>
                <a:shade val="40000"/>
                <a:alpha val="100000"/>
                <a:satMod val="150000"/>
                <a:lumMod val="100000"/>
              </a:schemeClr>
            </a:gs>
            <a:gs pos="100000">
              <a:schemeClr val="accent4">
                <a:tint val="60000"/>
                <a:hueOff val="0"/>
                <a:satOff val="0"/>
                <a:lumOff val="0"/>
                <a:alphaOff val="0"/>
                <a:tint val="70000"/>
                <a:shade val="100000"/>
                <a:alpha val="100000"/>
                <a:satMod val="200000"/>
                <a:lumMod val="100000"/>
              </a:schemeClr>
            </a:gs>
          </a:gsLst>
          <a:lin ang="5400000" scaled="1"/>
        </a:gradFill>
        <a:ln>
          <a:noFill/>
        </a:ln>
        <a:effectLst>
          <a:innerShdw blurRad="50800" dist="25400" dir="13500000">
            <a:srgbClr val="FFFFFF">
              <a:alpha val="75000"/>
            </a:srgbClr>
          </a:innerShdw>
          <a:outerShdw blurRad="63500" dist="25400" dir="5400000" rotWithShape="0">
            <a:srgbClr val="808080">
              <a:alpha val="75000"/>
            </a:srgbClr>
          </a:outerShdw>
        </a:effectLst>
      </dsp:spPr>
      <dsp:style>
        <a:lnRef idx="0">
          <a:scrgbClr r="0" g="0" b="0"/>
        </a:lnRef>
        <a:fillRef idx="3">
          <a:scrgbClr r="0" g="0" b="0"/>
        </a:fillRef>
        <a:effectRef idx="2">
          <a:scrgbClr r="0" g="0" b="0"/>
        </a:effectRef>
        <a:fontRef idx="minor">
          <a:schemeClr val="lt1"/>
        </a:fontRef>
      </dsp:style>
    </dsp:sp>
    <dsp:sp modelId="{789AFA12-4B10-8A4B-9258-B32D554320C6}">
      <dsp:nvSpPr>
        <dsp:cNvPr id="0" name=""/>
        <dsp:cNvSpPr/>
      </dsp:nvSpPr>
      <dsp:spPr>
        <a:xfrm>
          <a:off x="2770741" y="459061"/>
          <a:ext cx="2747755" cy="3849989"/>
        </a:xfrm>
        <a:prstGeom prst="roundRect">
          <a:avLst>
            <a:gd name="adj" fmla="val 10000"/>
          </a:avLst>
        </a:prstGeom>
        <a:gradFill rotWithShape="0">
          <a:gsLst>
            <a:gs pos="0">
              <a:schemeClr val="accent4">
                <a:hueOff val="0"/>
                <a:satOff val="0"/>
                <a:lumOff val="0"/>
                <a:alphaOff val="0"/>
                <a:shade val="40000"/>
                <a:alpha val="100000"/>
                <a:satMod val="150000"/>
                <a:lumMod val="100000"/>
              </a:schemeClr>
            </a:gs>
            <a:gs pos="100000">
              <a:schemeClr val="accent4">
                <a:hueOff val="0"/>
                <a:satOff val="0"/>
                <a:lumOff val="0"/>
                <a:alphaOff val="0"/>
                <a:tint val="70000"/>
                <a:shade val="100000"/>
                <a:alpha val="100000"/>
                <a:satMod val="200000"/>
                <a:lumMod val="100000"/>
              </a:schemeClr>
            </a:gs>
          </a:gsLst>
          <a:lin ang="5400000" scaled="1"/>
        </a:gradFill>
        <a:ln>
          <a:noFill/>
        </a:ln>
        <a:effectLst>
          <a:innerShdw blurRad="50800" dist="25400" dir="13500000">
            <a:srgbClr val="FFFFFF">
              <a:alpha val="75000"/>
            </a:srgbClr>
          </a:innerShdw>
          <a:outerShdw blurRad="63500" dist="25400" dir="5400000" rotWithShape="0">
            <a:srgbClr val="808080">
              <a:alpha val="7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40005" tIns="26670" rIns="40005" bIns="26670" numCol="1" spcCol="1270" anchor="ctr" anchorCtr="0">
          <a:noAutofit/>
        </a:bodyPr>
        <a:lstStyle/>
        <a:p>
          <a:pPr lvl="0" algn="ctr" defTabSz="933450" rtl="0">
            <a:lnSpc>
              <a:spcPct val="90000"/>
            </a:lnSpc>
            <a:spcBef>
              <a:spcPct val="0"/>
            </a:spcBef>
            <a:spcAft>
              <a:spcPct val="35000"/>
            </a:spcAft>
          </a:pPr>
          <a:r>
            <a:rPr lang="es-MX" sz="2100" kern="1200" dirty="0" smtClean="0">
              <a:solidFill>
                <a:srgbClr val="262626"/>
              </a:solidFill>
            </a:rPr>
            <a:t>formulan preguntas como en qué impacto, si es que existe alguno, tiene una política, programa o proyecto sobre diversos grupos objetivos.</a:t>
          </a:r>
          <a:endParaRPr lang="es-ES_tradnl" sz="2100" kern="1200" dirty="0">
            <a:solidFill>
              <a:srgbClr val="262626"/>
            </a:solidFill>
          </a:endParaRPr>
        </a:p>
      </dsp:txBody>
      <dsp:txXfrm>
        <a:off x="2851220" y="539540"/>
        <a:ext cx="2586797" cy="3689031"/>
      </dsp:txXfrm>
    </dsp:sp>
    <dsp:sp modelId="{ED43F79D-C11C-CE4C-8234-E5CE8AE94483}">
      <dsp:nvSpPr>
        <dsp:cNvPr id="0" name=""/>
        <dsp:cNvSpPr/>
      </dsp:nvSpPr>
      <dsp:spPr>
        <a:xfrm>
          <a:off x="6156830" y="732109"/>
          <a:ext cx="2300634" cy="1897542"/>
        </a:xfrm>
        <a:prstGeom prst="roundRect">
          <a:avLst>
            <a:gd name="adj" fmla="val 10000"/>
          </a:avLst>
        </a:prstGeom>
        <a:solidFill>
          <a:schemeClr val="lt1">
            <a:alpha val="90000"/>
            <a:hueOff val="0"/>
            <a:satOff val="0"/>
            <a:lumOff val="0"/>
            <a:alphaOff val="0"/>
          </a:schemeClr>
        </a:solidFill>
        <a:ln w="12700" cap="flat" cmpd="sng" algn="ctr">
          <a:solidFill>
            <a:schemeClr val="accent4">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 modelId="{C94BB212-EA03-1C43-B7CA-217D8D3D9DDE}">
      <dsp:nvSpPr>
        <dsp:cNvPr id="0" name=""/>
        <dsp:cNvSpPr/>
      </dsp:nvSpPr>
      <dsp:spPr>
        <a:xfrm>
          <a:off x="6371638" y="808284"/>
          <a:ext cx="2581169" cy="4167157"/>
        </a:xfrm>
        <a:prstGeom prst="roundRect">
          <a:avLst>
            <a:gd name="adj" fmla="val 10000"/>
          </a:avLst>
        </a:prstGeom>
        <a:gradFill rotWithShape="0">
          <a:gsLst>
            <a:gs pos="0">
              <a:schemeClr val="accent4">
                <a:hueOff val="0"/>
                <a:satOff val="0"/>
                <a:lumOff val="0"/>
                <a:alphaOff val="0"/>
                <a:shade val="40000"/>
                <a:alpha val="100000"/>
                <a:satMod val="150000"/>
                <a:lumMod val="100000"/>
              </a:schemeClr>
            </a:gs>
            <a:gs pos="100000">
              <a:schemeClr val="accent4">
                <a:hueOff val="0"/>
                <a:satOff val="0"/>
                <a:lumOff val="0"/>
                <a:alphaOff val="0"/>
                <a:tint val="70000"/>
                <a:shade val="100000"/>
                <a:alpha val="100000"/>
                <a:satMod val="200000"/>
                <a:lumMod val="100000"/>
              </a:schemeClr>
            </a:gs>
          </a:gsLst>
          <a:lin ang="5400000" scaled="1"/>
        </a:gradFill>
        <a:ln>
          <a:noFill/>
        </a:ln>
        <a:effectLst>
          <a:innerShdw blurRad="50800" dist="25400" dir="13500000">
            <a:srgbClr val="FFFFFF">
              <a:alpha val="75000"/>
            </a:srgbClr>
          </a:innerShdw>
          <a:outerShdw blurRad="63500" dist="25400" dir="5400000" rotWithShape="0">
            <a:srgbClr val="808080">
              <a:alpha val="7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38100" tIns="25400" rIns="38100" bIns="25400" numCol="1" spcCol="1270" anchor="ctr" anchorCtr="0">
          <a:noAutofit/>
        </a:bodyPr>
        <a:lstStyle/>
        <a:p>
          <a:pPr lvl="0" algn="ctr" defTabSz="889000" rtl="0">
            <a:lnSpc>
              <a:spcPct val="90000"/>
            </a:lnSpc>
            <a:spcBef>
              <a:spcPct val="0"/>
            </a:spcBef>
            <a:spcAft>
              <a:spcPct val="35000"/>
            </a:spcAft>
          </a:pPr>
          <a:r>
            <a:rPr lang="es-MX" sz="2000" kern="1200" dirty="0" smtClean="0">
              <a:solidFill>
                <a:srgbClr val="262626"/>
              </a:solidFill>
            </a:rPr>
            <a:t>Tiene como objetivo comparar contrastar los efectos, buenos y malos, deseados o no, permite conocer hasta que punto la intervención alcanzan a los grupos a los que están destinados y su magnitud.</a:t>
          </a:r>
          <a:endParaRPr lang="es-ES_tradnl" sz="2000" kern="1200" dirty="0">
            <a:solidFill>
              <a:srgbClr val="262626"/>
            </a:solidFill>
          </a:endParaRPr>
        </a:p>
      </dsp:txBody>
      <dsp:txXfrm>
        <a:off x="6447238" y="883884"/>
        <a:ext cx="2429969" cy="4015957"/>
      </dsp:txXfrm>
    </dsp:sp>
  </dsp:spTree>
</dsp:drawing>
</file>

<file path=ppt/diagrams/drawing1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3A6BF49-BE71-AF4F-86F0-35C89E790BE8}">
      <dsp:nvSpPr>
        <dsp:cNvPr id="0" name=""/>
        <dsp:cNvSpPr/>
      </dsp:nvSpPr>
      <dsp:spPr>
        <a:xfrm rot="5400000">
          <a:off x="1767843" y="1504893"/>
          <a:ext cx="1023700" cy="1165446"/>
        </a:xfrm>
        <a:prstGeom prst="bentUpArrow">
          <a:avLst>
            <a:gd name="adj1" fmla="val 32840"/>
            <a:gd name="adj2" fmla="val 25000"/>
            <a:gd name="adj3" fmla="val 35780"/>
          </a:avLst>
        </a:prstGeom>
        <a:solidFill>
          <a:schemeClr val="accent4">
            <a:tint val="50000"/>
            <a:hueOff val="0"/>
            <a:satOff val="0"/>
            <a:lumOff val="0"/>
            <a:alphaOff val="0"/>
          </a:schemeClr>
        </a:solidFill>
        <a:ln>
          <a:noFill/>
        </a:ln>
        <a:effectLst>
          <a:innerShdw blurRad="50800" dist="25400" dir="13500000">
            <a:srgbClr val="FFFFFF">
              <a:alpha val="75000"/>
            </a:srgbClr>
          </a:innerShdw>
          <a:outerShdw blurRad="63500" dist="25400" dir="5400000" rotWithShape="0">
            <a:srgbClr val="808080">
              <a:alpha val="75000"/>
            </a:srgbClr>
          </a:outerShdw>
        </a:effectLst>
      </dsp:spPr>
      <dsp:style>
        <a:lnRef idx="0">
          <a:scrgbClr r="0" g="0" b="0"/>
        </a:lnRef>
        <a:fillRef idx="1">
          <a:scrgbClr r="0" g="0" b="0"/>
        </a:fillRef>
        <a:effectRef idx="2">
          <a:scrgbClr r="0" g="0" b="0"/>
        </a:effectRef>
        <a:fontRef idx="minor"/>
      </dsp:style>
    </dsp:sp>
    <dsp:sp modelId="{DE2587AA-9687-DE44-A0E1-83372E92B5A8}">
      <dsp:nvSpPr>
        <dsp:cNvPr id="0" name=""/>
        <dsp:cNvSpPr/>
      </dsp:nvSpPr>
      <dsp:spPr>
        <a:xfrm>
          <a:off x="1396" y="0"/>
          <a:ext cx="4713765" cy="1469019"/>
        </a:xfrm>
        <a:prstGeom prst="roundRect">
          <a:avLst>
            <a:gd name="adj" fmla="val 16670"/>
          </a:avLst>
        </a:prstGeom>
        <a:gradFill rotWithShape="0">
          <a:gsLst>
            <a:gs pos="0">
              <a:schemeClr val="accent4">
                <a:hueOff val="0"/>
                <a:satOff val="0"/>
                <a:lumOff val="0"/>
                <a:alphaOff val="0"/>
                <a:shade val="40000"/>
                <a:alpha val="100000"/>
                <a:satMod val="150000"/>
                <a:lumMod val="100000"/>
              </a:schemeClr>
            </a:gs>
            <a:gs pos="100000">
              <a:schemeClr val="accent4">
                <a:hueOff val="0"/>
                <a:satOff val="0"/>
                <a:lumOff val="0"/>
                <a:alphaOff val="0"/>
                <a:tint val="70000"/>
                <a:shade val="100000"/>
                <a:alpha val="100000"/>
                <a:satMod val="200000"/>
                <a:lumMod val="100000"/>
              </a:schemeClr>
            </a:gs>
          </a:gsLst>
          <a:lin ang="5400000" scaled="1"/>
        </a:gradFill>
        <a:ln>
          <a:noFill/>
        </a:ln>
        <a:effectLst>
          <a:innerShdw blurRad="50800" dist="25400" dir="13500000">
            <a:srgbClr val="FFFFFF">
              <a:alpha val="75000"/>
            </a:srgbClr>
          </a:innerShdw>
          <a:outerShdw blurRad="63500" dist="25400" dir="5400000" rotWithShape="0">
            <a:srgbClr val="808080">
              <a:alpha val="7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rtl="0">
            <a:lnSpc>
              <a:spcPct val="90000"/>
            </a:lnSpc>
            <a:spcBef>
              <a:spcPct val="0"/>
            </a:spcBef>
            <a:spcAft>
              <a:spcPct val="35000"/>
            </a:spcAft>
          </a:pPr>
          <a:r>
            <a:rPr lang="es-ES_tradnl" sz="1800" kern="1200" dirty="0" smtClean="0">
              <a:solidFill>
                <a:srgbClr val="262626"/>
              </a:solidFill>
            </a:rPr>
            <a:t>Estos métodos miden la eficacia y la eficiencia, relacionan el impacto con otros estadios de un ciclo de intervención.</a:t>
          </a:r>
          <a:endParaRPr lang="es-ES_tradnl" sz="1800" kern="1200" dirty="0">
            <a:solidFill>
              <a:srgbClr val="262626"/>
            </a:solidFill>
          </a:endParaRPr>
        </a:p>
      </dsp:txBody>
      <dsp:txXfrm>
        <a:off x="73121" y="71725"/>
        <a:ext cx="4570315" cy="1325569"/>
      </dsp:txXfrm>
    </dsp:sp>
    <dsp:sp modelId="{C3E2EA78-3A56-7845-9575-3FC7BFAFED4E}">
      <dsp:nvSpPr>
        <dsp:cNvPr id="0" name=""/>
        <dsp:cNvSpPr/>
      </dsp:nvSpPr>
      <dsp:spPr>
        <a:xfrm>
          <a:off x="3219933" y="485145"/>
          <a:ext cx="1253370" cy="974952"/>
        </a:xfrm>
        <a:prstGeom prst="rect">
          <a:avLst/>
        </a:prstGeom>
        <a:noFill/>
        <a:ln>
          <a:noFill/>
        </a:ln>
        <a:effectLst/>
      </dsp:spPr>
      <dsp:style>
        <a:lnRef idx="0">
          <a:scrgbClr r="0" g="0" b="0"/>
        </a:lnRef>
        <a:fillRef idx="0">
          <a:scrgbClr r="0" g="0" b="0"/>
        </a:fillRef>
        <a:effectRef idx="0">
          <a:scrgbClr r="0" g="0" b="0"/>
        </a:effectRef>
        <a:fontRef idx="minor"/>
      </dsp:style>
    </dsp:sp>
    <dsp:sp modelId="{D1927EF3-9B90-B54B-9A04-739537A6854B}">
      <dsp:nvSpPr>
        <dsp:cNvPr id="0" name=""/>
        <dsp:cNvSpPr/>
      </dsp:nvSpPr>
      <dsp:spPr>
        <a:xfrm rot="5400000">
          <a:off x="3927788" y="2956356"/>
          <a:ext cx="1023700" cy="1165446"/>
        </a:xfrm>
        <a:prstGeom prst="bentUpArrow">
          <a:avLst>
            <a:gd name="adj1" fmla="val 32840"/>
            <a:gd name="adj2" fmla="val 25000"/>
            <a:gd name="adj3" fmla="val 35780"/>
          </a:avLst>
        </a:prstGeom>
        <a:solidFill>
          <a:schemeClr val="accent4">
            <a:tint val="50000"/>
            <a:hueOff val="0"/>
            <a:satOff val="0"/>
            <a:lumOff val="0"/>
            <a:alphaOff val="0"/>
          </a:schemeClr>
        </a:solidFill>
        <a:ln>
          <a:noFill/>
        </a:ln>
        <a:effectLst>
          <a:innerShdw blurRad="50800" dist="25400" dir="13500000">
            <a:srgbClr val="FFFFFF">
              <a:alpha val="75000"/>
            </a:srgbClr>
          </a:innerShdw>
          <a:outerShdw blurRad="63500" dist="25400" dir="5400000" rotWithShape="0">
            <a:srgbClr val="808080">
              <a:alpha val="75000"/>
            </a:srgbClr>
          </a:outerShdw>
        </a:effectLst>
      </dsp:spPr>
      <dsp:style>
        <a:lnRef idx="0">
          <a:scrgbClr r="0" g="0" b="0"/>
        </a:lnRef>
        <a:fillRef idx="1">
          <a:scrgbClr r="0" g="0" b="0"/>
        </a:fillRef>
        <a:effectRef idx="2">
          <a:scrgbClr r="0" g="0" b="0"/>
        </a:effectRef>
        <a:fontRef idx="minor"/>
      </dsp:style>
    </dsp:sp>
    <dsp:sp modelId="{CA381FFD-4504-1242-91FC-FE2C48FE884B}">
      <dsp:nvSpPr>
        <dsp:cNvPr id="0" name=""/>
        <dsp:cNvSpPr/>
      </dsp:nvSpPr>
      <dsp:spPr>
        <a:xfrm>
          <a:off x="2173375" y="1654635"/>
          <a:ext cx="5314114" cy="1378984"/>
        </a:xfrm>
        <a:prstGeom prst="roundRect">
          <a:avLst>
            <a:gd name="adj" fmla="val 16670"/>
          </a:avLst>
        </a:prstGeom>
        <a:gradFill rotWithShape="0">
          <a:gsLst>
            <a:gs pos="0">
              <a:schemeClr val="accent4">
                <a:hueOff val="0"/>
                <a:satOff val="0"/>
                <a:lumOff val="0"/>
                <a:alphaOff val="0"/>
                <a:shade val="40000"/>
                <a:alpha val="100000"/>
                <a:satMod val="150000"/>
                <a:lumMod val="100000"/>
              </a:schemeClr>
            </a:gs>
            <a:gs pos="100000">
              <a:schemeClr val="accent4">
                <a:hueOff val="0"/>
                <a:satOff val="0"/>
                <a:lumOff val="0"/>
                <a:alphaOff val="0"/>
                <a:tint val="70000"/>
                <a:shade val="100000"/>
                <a:alpha val="100000"/>
                <a:satMod val="200000"/>
                <a:lumMod val="100000"/>
              </a:schemeClr>
            </a:gs>
          </a:gsLst>
          <a:lin ang="5400000" scaled="1"/>
        </a:gradFill>
        <a:ln>
          <a:noFill/>
        </a:ln>
        <a:effectLst>
          <a:innerShdw blurRad="50800" dist="25400" dir="13500000">
            <a:srgbClr val="FFFFFF">
              <a:alpha val="75000"/>
            </a:srgbClr>
          </a:innerShdw>
          <a:outerShdw blurRad="63500" dist="25400" dir="5400000" rotWithShape="0">
            <a:srgbClr val="808080">
              <a:alpha val="7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rtl="0">
            <a:lnSpc>
              <a:spcPct val="90000"/>
            </a:lnSpc>
            <a:spcBef>
              <a:spcPct val="0"/>
            </a:spcBef>
            <a:spcAft>
              <a:spcPct val="35000"/>
            </a:spcAft>
          </a:pPr>
          <a:r>
            <a:rPr lang="es-ES_tradnl" sz="1800" kern="1200" dirty="0" smtClean="0">
              <a:solidFill>
                <a:srgbClr val="262626"/>
              </a:solidFill>
            </a:rPr>
            <a:t>La eficacia compara lo que se ha hecho con lo que estaba previsto originalmente, es decir compara los hechos con las estimaciones.</a:t>
          </a:r>
          <a:endParaRPr lang="es-ES_tradnl" sz="1800" kern="1200" dirty="0">
            <a:solidFill>
              <a:srgbClr val="262626"/>
            </a:solidFill>
          </a:endParaRPr>
        </a:p>
      </dsp:txBody>
      <dsp:txXfrm>
        <a:off x="2240704" y="1721964"/>
        <a:ext cx="5179456" cy="1244326"/>
      </dsp:txXfrm>
    </dsp:sp>
    <dsp:sp modelId="{A3185CFF-2875-A442-BC9F-C502B31F2827}">
      <dsp:nvSpPr>
        <dsp:cNvPr id="0" name=""/>
        <dsp:cNvSpPr/>
      </dsp:nvSpPr>
      <dsp:spPr>
        <a:xfrm>
          <a:off x="5782715" y="1926536"/>
          <a:ext cx="1253370" cy="974952"/>
        </a:xfrm>
        <a:prstGeom prst="rect">
          <a:avLst/>
        </a:prstGeom>
        <a:noFill/>
        <a:ln>
          <a:noFill/>
        </a:ln>
        <a:effectLst/>
      </dsp:spPr>
      <dsp:style>
        <a:lnRef idx="0">
          <a:scrgbClr r="0" g="0" b="0"/>
        </a:lnRef>
        <a:fillRef idx="0">
          <a:scrgbClr r="0" g="0" b="0"/>
        </a:fillRef>
        <a:effectRef idx="0">
          <a:scrgbClr r="0" g="0" b="0"/>
        </a:effectRef>
        <a:fontRef idx="minor"/>
      </dsp:style>
    </dsp:sp>
    <dsp:sp modelId="{01DAA59E-E488-4846-9340-519F0CACDE6B}">
      <dsp:nvSpPr>
        <dsp:cNvPr id="0" name=""/>
        <dsp:cNvSpPr/>
      </dsp:nvSpPr>
      <dsp:spPr>
        <a:xfrm>
          <a:off x="4526611" y="3166519"/>
          <a:ext cx="4384217" cy="1517595"/>
        </a:xfrm>
        <a:prstGeom prst="roundRect">
          <a:avLst>
            <a:gd name="adj" fmla="val 16670"/>
          </a:avLst>
        </a:prstGeom>
        <a:gradFill rotWithShape="0">
          <a:gsLst>
            <a:gs pos="0">
              <a:schemeClr val="accent4">
                <a:hueOff val="0"/>
                <a:satOff val="0"/>
                <a:lumOff val="0"/>
                <a:alphaOff val="0"/>
                <a:shade val="40000"/>
                <a:alpha val="100000"/>
                <a:satMod val="150000"/>
                <a:lumMod val="100000"/>
              </a:schemeClr>
            </a:gs>
            <a:gs pos="100000">
              <a:schemeClr val="accent4">
                <a:hueOff val="0"/>
                <a:satOff val="0"/>
                <a:lumOff val="0"/>
                <a:alphaOff val="0"/>
                <a:tint val="70000"/>
                <a:shade val="100000"/>
                <a:alpha val="100000"/>
                <a:satMod val="200000"/>
                <a:lumMod val="100000"/>
              </a:schemeClr>
            </a:gs>
          </a:gsLst>
          <a:lin ang="5400000" scaled="1"/>
        </a:gradFill>
        <a:ln>
          <a:noFill/>
        </a:ln>
        <a:effectLst>
          <a:innerShdw blurRad="50800" dist="25400" dir="13500000">
            <a:srgbClr val="FFFFFF">
              <a:alpha val="75000"/>
            </a:srgbClr>
          </a:innerShdw>
          <a:outerShdw blurRad="63500" dist="25400" dir="5400000" rotWithShape="0">
            <a:srgbClr val="808080">
              <a:alpha val="7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rtl="0">
            <a:lnSpc>
              <a:spcPct val="90000"/>
            </a:lnSpc>
            <a:spcBef>
              <a:spcPct val="0"/>
            </a:spcBef>
            <a:spcAft>
              <a:spcPct val="35000"/>
            </a:spcAft>
          </a:pPr>
          <a:r>
            <a:rPr lang="es-ES_tradnl" sz="1800" kern="1200" dirty="0" smtClean="0">
              <a:solidFill>
                <a:srgbClr val="262626"/>
              </a:solidFill>
            </a:rPr>
            <a:t>La eficiencia examina la relación entre los resultados/impactos con los recursos (hacer más con menos)</a:t>
          </a:r>
          <a:endParaRPr lang="es-ES_tradnl" sz="1800" kern="1200" dirty="0">
            <a:solidFill>
              <a:srgbClr val="262626"/>
            </a:solidFill>
          </a:endParaRPr>
        </a:p>
      </dsp:txBody>
      <dsp:txXfrm>
        <a:off x="4600707" y="3240615"/>
        <a:ext cx="4236025" cy="1369403"/>
      </dsp:txXfrm>
    </dsp:sp>
  </dsp:spTree>
</dsp:drawing>
</file>

<file path=ppt/diagrams/drawing1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2EE1243-FEAF-CF48-A82B-B3BA8B173383}">
      <dsp:nvSpPr>
        <dsp:cNvPr id="0" name=""/>
        <dsp:cNvSpPr/>
      </dsp:nvSpPr>
      <dsp:spPr>
        <a:xfrm>
          <a:off x="0" y="1033060"/>
          <a:ext cx="6096000" cy="226800"/>
        </a:xfrm>
        <a:prstGeom prst="rect">
          <a:avLst/>
        </a:prstGeom>
        <a:solidFill>
          <a:schemeClr val="lt1">
            <a:alpha val="90000"/>
            <a:hueOff val="0"/>
            <a:satOff val="0"/>
            <a:lumOff val="0"/>
            <a:alphaOff val="0"/>
          </a:schemeClr>
        </a:solidFill>
        <a:ln w="12700" cap="flat" cmpd="sng" algn="ctr">
          <a:solidFill>
            <a:schemeClr val="accent4">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 modelId="{E0ABB6E5-9BD8-3B4F-9398-C44D582EF2EF}">
      <dsp:nvSpPr>
        <dsp:cNvPr id="0" name=""/>
        <dsp:cNvSpPr/>
      </dsp:nvSpPr>
      <dsp:spPr>
        <a:xfrm>
          <a:off x="1386112" y="0"/>
          <a:ext cx="4263032" cy="1119559"/>
        </a:xfrm>
        <a:prstGeom prst="roundRect">
          <a:avLst/>
        </a:prstGeom>
        <a:gradFill rotWithShape="0">
          <a:gsLst>
            <a:gs pos="0">
              <a:schemeClr val="accent4">
                <a:hueOff val="0"/>
                <a:satOff val="0"/>
                <a:lumOff val="0"/>
                <a:alphaOff val="0"/>
                <a:shade val="40000"/>
                <a:alpha val="100000"/>
                <a:satMod val="150000"/>
                <a:lumMod val="100000"/>
              </a:schemeClr>
            </a:gs>
            <a:gs pos="100000">
              <a:schemeClr val="accent4">
                <a:hueOff val="0"/>
                <a:satOff val="0"/>
                <a:lumOff val="0"/>
                <a:alphaOff val="0"/>
                <a:tint val="70000"/>
                <a:shade val="100000"/>
                <a:alpha val="100000"/>
                <a:satMod val="200000"/>
                <a:lumMod val="100000"/>
              </a:schemeClr>
            </a:gs>
          </a:gsLst>
          <a:lin ang="5400000" scaled="1"/>
        </a:gradFill>
        <a:ln>
          <a:noFill/>
        </a:ln>
        <a:effectLst>
          <a:innerShdw blurRad="50800" dist="25400" dir="13500000">
            <a:srgbClr val="FFFFFF">
              <a:alpha val="75000"/>
            </a:srgbClr>
          </a:innerShdw>
          <a:outerShdw blurRad="63500" dist="25400" dir="5400000" rotWithShape="0">
            <a:srgbClr val="808080">
              <a:alpha val="7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61290" tIns="0" rIns="161290" bIns="0" numCol="1" spcCol="1270" anchor="ctr" anchorCtr="0">
          <a:noAutofit/>
        </a:bodyPr>
        <a:lstStyle/>
        <a:p>
          <a:pPr lvl="0" algn="ctr" defTabSz="889000">
            <a:lnSpc>
              <a:spcPct val="90000"/>
            </a:lnSpc>
            <a:spcBef>
              <a:spcPct val="0"/>
            </a:spcBef>
            <a:spcAft>
              <a:spcPct val="35000"/>
            </a:spcAft>
          </a:pPr>
          <a:r>
            <a:rPr lang="es-ES" sz="2000" b="1" kern="1200" dirty="0" smtClean="0">
              <a:solidFill>
                <a:srgbClr val="262626"/>
              </a:solidFill>
            </a:rPr>
            <a:t>Los análisis económicos incluyen:</a:t>
          </a:r>
          <a:endParaRPr lang="es-ES" sz="2000" b="1" kern="1200" dirty="0">
            <a:solidFill>
              <a:srgbClr val="262626"/>
            </a:solidFill>
          </a:endParaRPr>
        </a:p>
      </dsp:txBody>
      <dsp:txXfrm>
        <a:off x="1440764" y="54652"/>
        <a:ext cx="4153728" cy="1010255"/>
      </dsp:txXfrm>
    </dsp:sp>
    <dsp:sp modelId="{2B20E1F6-F10F-9645-BD8A-F28F4603CD2F}">
      <dsp:nvSpPr>
        <dsp:cNvPr id="0" name=""/>
        <dsp:cNvSpPr/>
      </dsp:nvSpPr>
      <dsp:spPr>
        <a:xfrm>
          <a:off x="0" y="2189064"/>
          <a:ext cx="6096000" cy="226800"/>
        </a:xfrm>
        <a:prstGeom prst="rect">
          <a:avLst/>
        </a:prstGeom>
        <a:solidFill>
          <a:schemeClr val="lt1">
            <a:alpha val="90000"/>
            <a:hueOff val="0"/>
            <a:satOff val="0"/>
            <a:lumOff val="0"/>
            <a:alphaOff val="0"/>
          </a:schemeClr>
        </a:solidFill>
        <a:ln w="12700" cap="flat" cmpd="sng" algn="ctr">
          <a:solidFill>
            <a:schemeClr val="accent4">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 modelId="{322E8267-7A13-1540-BE0F-9375A4FE6F74}">
      <dsp:nvSpPr>
        <dsp:cNvPr id="0" name=""/>
        <dsp:cNvSpPr/>
      </dsp:nvSpPr>
      <dsp:spPr>
        <a:xfrm>
          <a:off x="33839" y="1329279"/>
          <a:ext cx="4263032" cy="1013444"/>
        </a:xfrm>
        <a:prstGeom prst="roundRect">
          <a:avLst/>
        </a:prstGeom>
        <a:gradFill rotWithShape="0">
          <a:gsLst>
            <a:gs pos="0">
              <a:schemeClr val="accent4">
                <a:hueOff val="0"/>
                <a:satOff val="0"/>
                <a:lumOff val="0"/>
                <a:alphaOff val="0"/>
                <a:shade val="40000"/>
                <a:alpha val="100000"/>
                <a:satMod val="150000"/>
                <a:lumMod val="100000"/>
              </a:schemeClr>
            </a:gs>
            <a:gs pos="100000">
              <a:schemeClr val="accent4">
                <a:hueOff val="0"/>
                <a:satOff val="0"/>
                <a:lumOff val="0"/>
                <a:alphaOff val="0"/>
                <a:tint val="70000"/>
                <a:shade val="100000"/>
                <a:alpha val="100000"/>
                <a:satMod val="200000"/>
                <a:lumMod val="100000"/>
              </a:schemeClr>
            </a:gs>
          </a:gsLst>
          <a:lin ang="5400000" scaled="1"/>
        </a:gradFill>
        <a:ln>
          <a:noFill/>
        </a:ln>
        <a:effectLst>
          <a:innerShdw blurRad="50800" dist="25400" dir="13500000">
            <a:srgbClr val="FFFFFF">
              <a:alpha val="75000"/>
            </a:srgbClr>
          </a:innerShdw>
          <a:outerShdw blurRad="63500" dist="25400" dir="5400000" rotWithShape="0">
            <a:srgbClr val="808080">
              <a:alpha val="7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61290" tIns="0" rIns="161290" bIns="0" numCol="1" spcCol="1270" anchor="ctr" anchorCtr="0">
          <a:noAutofit/>
        </a:bodyPr>
        <a:lstStyle/>
        <a:p>
          <a:pPr lvl="0" algn="l" defTabSz="800100">
            <a:lnSpc>
              <a:spcPct val="90000"/>
            </a:lnSpc>
            <a:spcBef>
              <a:spcPct val="0"/>
            </a:spcBef>
            <a:spcAft>
              <a:spcPct val="35000"/>
            </a:spcAft>
          </a:pPr>
          <a:r>
            <a:rPr lang="es-ES" sz="1800" kern="1200" dirty="0" smtClean="0">
              <a:solidFill>
                <a:srgbClr val="262626"/>
              </a:solidFill>
            </a:rPr>
            <a:t>Sondeos de control de gasto público.</a:t>
          </a:r>
          <a:endParaRPr lang="es-ES" sz="1800" kern="1200" dirty="0">
            <a:solidFill>
              <a:srgbClr val="262626"/>
            </a:solidFill>
          </a:endParaRPr>
        </a:p>
      </dsp:txBody>
      <dsp:txXfrm>
        <a:off x="83311" y="1378751"/>
        <a:ext cx="4164088" cy="914500"/>
      </dsp:txXfrm>
    </dsp:sp>
    <dsp:sp modelId="{FF42321A-BA3A-EE45-8E29-667FABF65A46}">
      <dsp:nvSpPr>
        <dsp:cNvPr id="0" name=""/>
        <dsp:cNvSpPr/>
      </dsp:nvSpPr>
      <dsp:spPr>
        <a:xfrm>
          <a:off x="0" y="3790859"/>
          <a:ext cx="6096000" cy="226800"/>
        </a:xfrm>
        <a:prstGeom prst="rect">
          <a:avLst/>
        </a:prstGeom>
        <a:solidFill>
          <a:schemeClr val="lt1">
            <a:alpha val="90000"/>
            <a:hueOff val="0"/>
            <a:satOff val="0"/>
            <a:lumOff val="0"/>
            <a:alphaOff val="0"/>
          </a:schemeClr>
        </a:solidFill>
        <a:ln w="12700" cap="flat" cmpd="sng" algn="ctr">
          <a:solidFill>
            <a:schemeClr val="accent4">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 modelId="{98F43946-1D3C-A64B-980D-3BCFCB6D70C0}">
      <dsp:nvSpPr>
        <dsp:cNvPr id="0" name=""/>
        <dsp:cNvSpPr/>
      </dsp:nvSpPr>
      <dsp:spPr>
        <a:xfrm>
          <a:off x="1584940" y="2422827"/>
          <a:ext cx="4263032" cy="1459234"/>
        </a:xfrm>
        <a:prstGeom prst="roundRect">
          <a:avLst/>
        </a:prstGeom>
        <a:gradFill rotWithShape="0">
          <a:gsLst>
            <a:gs pos="0">
              <a:schemeClr val="accent4">
                <a:hueOff val="0"/>
                <a:satOff val="0"/>
                <a:lumOff val="0"/>
                <a:alphaOff val="0"/>
                <a:shade val="40000"/>
                <a:alpha val="100000"/>
                <a:satMod val="150000"/>
                <a:lumMod val="100000"/>
              </a:schemeClr>
            </a:gs>
            <a:gs pos="100000">
              <a:schemeClr val="accent4">
                <a:hueOff val="0"/>
                <a:satOff val="0"/>
                <a:lumOff val="0"/>
                <a:alphaOff val="0"/>
                <a:tint val="70000"/>
                <a:shade val="100000"/>
                <a:alpha val="100000"/>
                <a:satMod val="200000"/>
                <a:lumMod val="100000"/>
              </a:schemeClr>
            </a:gs>
          </a:gsLst>
          <a:lin ang="5400000" scaled="1"/>
        </a:gradFill>
        <a:ln>
          <a:noFill/>
        </a:ln>
        <a:effectLst>
          <a:innerShdw blurRad="50800" dist="25400" dir="13500000">
            <a:srgbClr val="FFFFFF">
              <a:alpha val="75000"/>
            </a:srgbClr>
          </a:innerShdw>
          <a:outerShdw blurRad="63500" dist="25400" dir="5400000" rotWithShape="0">
            <a:srgbClr val="808080">
              <a:alpha val="7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61290" tIns="0" rIns="161290" bIns="0" numCol="1" spcCol="1270" anchor="ctr" anchorCtr="0">
          <a:noAutofit/>
        </a:bodyPr>
        <a:lstStyle/>
        <a:p>
          <a:pPr lvl="0" algn="l" defTabSz="800100">
            <a:lnSpc>
              <a:spcPct val="90000"/>
            </a:lnSpc>
            <a:spcBef>
              <a:spcPct val="0"/>
            </a:spcBef>
            <a:spcAft>
              <a:spcPct val="35000"/>
            </a:spcAft>
          </a:pPr>
          <a:r>
            <a:rPr lang="es-ES" sz="1800" kern="1200" dirty="0" smtClean="0">
              <a:solidFill>
                <a:srgbClr val="262626"/>
              </a:solidFill>
            </a:rPr>
            <a:t>Análisis de la relación entre coste y beneficio, entre coste y eficacia y entre coste y utilidad.</a:t>
          </a:r>
          <a:endParaRPr lang="es-ES" sz="1800" kern="1200" dirty="0">
            <a:solidFill>
              <a:srgbClr val="262626"/>
            </a:solidFill>
          </a:endParaRPr>
        </a:p>
      </dsp:txBody>
      <dsp:txXfrm>
        <a:off x="1656174" y="2494061"/>
        <a:ext cx="4120564" cy="1316766"/>
      </dsp:txXfrm>
    </dsp:sp>
  </dsp:spTree>
</dsp:drawing>
</file>

<file path=ppt/diagrams/drawing1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F87FDF4-2B39-1D48-A627-8B2D59946191}">
      <dsp:nvSpPr>
        <dsp:cNvPr id="0" name=""/>
        <dsp:cNvSpPr/>
      </dsp:nvSpPr>
      <dsp:spPr>
        <a:xfrm>
          <a:off x="229" y="960256"/>
          <a:ext cx="2373684" cy="1957793"/>
        </a:xfrm>
        <a:prstGeom prst="roundRect">
          <a:avLst>
            <a:gd name="adj" fmla="val 10000"/>
          </a:avLst>
        </a:prstGeom>
        <a:solidFill>
          <a:schemeClr val="lt1">
            <a:alpha val="90000"/>
            <a:hueOff val="0"/>
            <a:satOff val="0"/>
            <a:lumOff val="0"/>
            <a:alphaOff val="0"/>
          </a:schemeClr>
        </a:solidFill>
        <a:ln w="12700" cap="flat" cmpd="sng" algn="ctr">
          <a:solidFill>
            <a:schemeClr val="accent4">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 modelId="{C10DB8F0-D34A-6547-AABF-74CA7CADAB13}">
      <dsp:nvSpPr>
        <dsp:cNvPr id="0" name=""/>
        <dsp:cNvSpPr/>
      </dsp:nvSpPr>
      <dsp:spPr>
        <a:xfrm>
          <a:off x="1406063" y="2500326"/>
          <a:ext cx="2674090" cy="2674090"/>
        </a:xfrm>
        <a:prstGeom prst="leftCircularArrow">
          <a:avLst>
            <a:gd name="adj1" fmla="val 2867"/>
            <a:gd name="adj2" fmla="val 350504"/>
            <a:gd name="adj3" fmla="val 2565194"/>
            <a:gd name="adj4" fmla="val 9463669"/>
            <a:gd name="adj5" fmla="val 3345"/>
          </a:avLst>
        </a:prstGeom>
        <a:gradFill rotWithShape="0">
          <a:gsLst>
            <a:gs pos="0">
              <a:schemeClr val="accent4">
                <a:tint val="60000"/>
                <a:hueOff val="0"/>
                <a:satOff val="0"/>
                <a:lumOff val="0"/>
                <a:alphaOff val="0"/>
                <a:shade val="40000"/>
                <a:alpha val="100000"/>
                <a:satMod val="150000"/>
                <a:lumMod val="100000"/>
              </a:schemeClr>
            </a:gs>
            <a:gs pos="100000">
              <a:schemeClr val="accent4">
                <a:tint val="60000"/>
                <a:hueOff val="0"/>
                <a:satOff val="0"/>
                <a:lumOff val="0"/>
                <a:alphaOff val="0"/>
                <a:tint val="70000"/>
                <a:shade val="100000"/>
                <a:alpha val="100000"/>
                <a:satMod val="200000"/>
                <a:lumMod val="100000"/>
              </a:schemeClr>
            </a:gs>
          </a:gsLst>
          <a:lin ang="5400000" scaled="1"/>
        </a:gradFill>
        <a:ln>
          <a:noFill/>
        </a:ln>
        <a:effectLst>
          <a:innerShdw blurRad="50800" dist="25400" dir="13500000">
            <a:srgbClr val="FFFFFF">
              <a:alpha val="75000"/>
            </a:srgbClr>
          </a:innerShdw>
          <a:outerShdw blurRad="63500" dist="25400" dir="5400000" rotWithShape="0">
            <a:srgbClr val="808080">
              <a:alpha val="75000"/>
            </a:srgbClr>
          </a:outerShdw>
        </a:effectLst>
      </dsp:spPr>
      <dsp:style>
        <a:lnRef idx="0">
          <a:scrgbClr r="0" g="0" b="0"/>
        </a:lnRef>
        <a:fillRef idx="3">
          <a:scrgbClr r="0" g="0" b="0"/>
        </a:fillRef>
        <a:effectRef idx="2">
          <a:scrgbClr r="0" g="0" b="0"/>
        </a:effectRef>
        <a:fontRef idx="minor">
          <a:schemeClr val="lt1"/>
        </a:fontRef>
      </dsp:style>
    </dsp:sp>
    <dsp:sp modelId="{32BE95F4-7993-124D-BB0A-69E1DD2B916F}">
      <dsp:nvSpPr>
        <dsp:cNvPr id="0" name=""/>
        <dsp:cNvSpPr/>
      </dsp:nvSpPr>
      <dsp:spPr>
        <a:xfrm>
          <a:off x="457305" y="1523462"/>
          <a:ext cx="2250759" cy="2789176"/>
        </a:xfrm>
        <a:prstGeom prst="roundRect">
          <a:avLst>
            <a:gd name="adj" fmla="val 10000"/>
          </a:avLst>
        </a:prstGeom>
        <a:gradFill rotWithShape="0">
          <a:gsLst>
            <a:gs pos="0">
              <a:schemeClr val="accent4">
                <a:hueOff val="0"/>
                <a:satOff val="0"/>
                <a:lumOff val="0"/>
                <a:alphaOff val="0"/>
                <a:shade val="40000"/>
                <a:alpha val="100000"/>
                <a:satMod val="150000"/>
                <a:lumMod val="100000"/>
              </a:schemeClr>
            </a:gs>
            <a:gs pos="100000">
              <a:schemeClr val="accent4">
                <a:hueOff val="0"/>
                <a:satOff val="0"/>
                <a:lumOff val="0"/>
                <a:alphaOff val="0"/>
                <a:tint val="70000"/>
                <a:shade val="100000"/>
                <a:alpha val="100000"/>
                <a:satMod val="200000"/>
                <a:lumMod val="100000"/>
              </a:schemeClr>
            </a:gs>
          </a:gsLst>
          <a:lin ang="5400000" scaled="1"/>
        </a:gradFill>
        <a:ln>
          <a:noFill/>
        </a:ln>
        <a:effectLst>
          <a:innerShdw blurRad="50800" dist="25400" dir="13500000">
            <a:srgbClr val="FFFFFF">
              <a:alpha val="75000"/>
            </a:srgbClr>
          </a:innerShdw>
          <a:outerShdw blurRad="63500" dist="25400" dir="5400000" rotWithShape="0">
            <a:srgbClr val="808080">
              <a:alpha val="7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30480" tIns="20320" rIns="30480" bIns="20320" numCol="1" spcCol="1270" anchor="ctr" anchorCtr="0">
          <a:noAutofit/>
        </a:bodyPr>
        <a:lstStyle/>
        <a:p>
          <a:pPr lvl="0" algn="ctr" defTabSz="711200" rtl="0">
            <a:lnSpc>
              <a:spcPct val="90000"/>
            </a:lnSpc>
            <a:spcBef>
              <a:spcPct val="0"/>
            </a:spcBef>
            <a:spcAft>
              <a:spcPct val="35000"/>
            </a:spcAft>
          </a:pPr>
          <a:r>
            <a:rPr lang="es-ES_tradnl" sz="1600" kern="1200" dirty="0" smtClean="0">
              <a:solidFill>
                <a:srgbClr val="262626"/>
              </a:solidFill>
            </a:rPr>
            <a:t>Hace referencia al carácter de los datos, y en la forma en la cual se analizan.</a:t>
          </a:r>
          <a:endParaRPr lang="es-ES_tradnl" sz="1600" kern="1200" dirty="0">
            <a:solidFill>
              <a:srgbClr val="262626"/>
            </a:solidFill>
          </a:endParaRPr>
        </a:p>
      </dsp:txBody>
      <dsp:txXfrm>
        <a:off x="523227" y="1589384"/>
        <a:ext cx="2118915" cy="2657332"/>
      </dsp:txXfrm>
    </dsp:sp>
    <dsp:sp modelId="{A813D79C-796F-0648-B5F2-145DC2059564}">
      <dsp:nvSpPr>
        <dsp:cNvPr id="0" name=""/>
        <dsp:cNvSpPr/>
      </dsp:nvSpPr>
      <dsp:spPr>
        <a:xfrm>
          <a:off x="3073199" y="2213166"/>
          <a:ext cx="2373684" cy="1957793"/>
        </a:xfrm>
        <a:prstGeom prst="roundRect">
          <a:avLst>
            <a:gd name="adj" fmla="val 10000"/>
          </a:avLst>
        </a:prstGeom>
        <a:solidFill>
          <a:schemeClr val="lt1">
            <a:alpha val="90000"/>
            <a:hueOff val="0"/>
            <a:satOff val="0"/>
            <a:lumOff val="0"/>
            <a:alphaOff val="0"/>
          </a:schemeClr>
        </a:solidFill>
        <a:ln w="12700" cap="flat" cmpd="sng" algn="ctr">
          <a:solidFill>
            <a:schemeClr val="accent4">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 modelId="{3DFD4366-EED2-DC4C-AD70-F0D6A5B7633B}">
      <dsp:nvSpPr>
        <dsp:cNvPr id="0" name=""/>
        <dsp:cNvSpPr/>
      </dsp:nvSpPr>
      <dsp:spPr>
        <a:xfrm>
          <a:off x="4045653" y="-553481"/>
          <a:ext cx="3235258" cy="3235258"/>
        </a:xfrm>
        <a:prstGeom prst="circularArrow">
          <a:avLst>
            <a:gd name="adj1" fmla="val 2370"/>
            <a:gd name="adj2" fmla="val 286376"/>
            <a:gd name="adj3" fmla="val 19678893"/>
            <a:gd name="adj4" fmla="val 12716290"/>
            <a:gd name="adj5" fmla="val 2765"/>
          </a:avLst>
        </a:prstGeom>
        <a:gradFill rotWithShape="0">
          <a:gsLst>
            <a:gs pos="0">
              <a:schemeClr val="accent4">
                <a:tint val="60000"/>
                <a:hueOff val="0"/>
                <a:satOff val="0"/>
                <a:lumOff val="0"/>
                <a:alphaOff val="0"/>
                <a:shade val="40000"/>
                <a:alpha val="100000"/>
                <a:satMod val="150000"/>
                <a:lumMod val="100000"/>
              </a:schemeClr>
            </a:gs>
            <a:gs pos="100000">
              <a:schemeClr val="accent4">
                <a:tint val="60000"/>
                <a:hueOff val="0"/>
                <a:satOff val="0"/>
                <a:lumOff val="0"/>
                <a:alphaOff val="0"/>
                <a:tint val="70000"/>
                <a:shade val="100000"/>
                <a:alpha val="100000"/>
                <a:satMod val="200000"/>
                <a:lumMod val="100000"/>
              </a:schemeClr>
            </a:gs>
          </a:gsLst>
          <a:lin ang="5400000" scaled="1"/>
        </a:gradFill>
        <a:ln>
          <a:noFill/>
        </a:ln>
        <a:effectLst>
          <a:innerShdw blurRad="50800" dist="25400" dir="13500000">
            <a:srgbClr val="FFFFFF">
              <a:alpha val="75000"/>
            </a:srgbClr>
          </a:innerShdw>
          <a:outerShdw blurRad="63500" dist="25400" dir="5400000" rotWithShape="0">
            <a:srgbClr val="808080">
              <a:alpha val="75000"/>
            </a:srgbClr>
          </a:outerShdw>
        </a:effectLst>
      </dsp:spPr>
      <dsp:style>
        <a:lnRef idx="0">
          <a:scrgbClr r="0" g="0" b="0"/>
        </a:lnRef>
        <a:fillRef idx="3">
          <a:scrgbClr r="0" g="0" b="0"/>
        </a:fillRef>
        <a:effectRef idx="2">
          <a:scrgbClr r="0" g="0" b="0"/>
        </a:effectRef>
        <a:fontRef idx="minor">
          <a:schemeClr val="lt1"/>
        </a:fontRef>
      </dsp:style>
    </dsp:sp>
    <dsp:sp modelId="{D8E39FD6-107C-BB48-9062-72558FD935D9}">
      <dsp:nvSpPr>
        <dsp:cNvPr id="0" name=""/>
        <dsp:cNvSpPr/>
      </dsp:nvSpPr>
      <dsp:spPr>
        <a:xfrm>
          <a:off x="3290513" y="252359"/>
          <a:ext cx="2141021" cy="3900571"/>
        </a:xfrm>
        <a:prstGeom prst="roundRect">
          <a:avLst>
            <a:gd name="adj" fmla="val 10000"/>
          </a:avLst>
        </a:prstGeom>
        <a:gradFill rotWithShape="0">
          <a:gsLst>
            <a:gs pos="0">
              <a:schemeClr val="accent4">
                <a:hueOff val="0"/>
                <a:satOff val="0"/>
                <a:lumOff val="0"/>
                <a:alphaOff val="0"/>
                <a:shade val="40000"/>
                <a:alpha val="100000"/>
                <a:satMod val="150000"/>
                <a:lumMod val="100000"/>
              </a:schemeClr>
            </a:gs>
            <a:gs pos="100000">
              <a:schemeClr val="accent4">
                <a:hueOff val="0"/>
                <a:satOff val="0"/>
                <a:lumOff val="0"/>
                <a:alphaOff val="0"/>
                <a:tint val="70000"/>
                <a:shade val="100000"/>
                <a:alpha val="100000"/>
                <a:satMod val="200000"/>
                <a:lumMod val="100000"/>
              </a:schemeClr>
            </a:gs>
          </a:gsLst>
          <a:lin ang="5400000" scaled="1"/>
        </a:gradFill>
        <a:ln>
          <a:noFill/>
        </a:ln>
        <a:effectLst>
          <a:innerShdw blurRad="50800" dist="25400" dir="13500000">
            <a:srgbClr val="FFFFFF">
              <a:alpha val="75000"/>
            </a:srgbClr>
          </a:innerShdw>
          <a:outerShdw blurRad="63500" dist="25400" dir="5400000" rotWithShape="0">
            <a:srgbClr val="808080">
              <a:alpha val="7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30480" tIns="20320" rIns="30480" bIns="20320" numCol="1" spcCol="1270" anchor="ctr" anchorCtr="0">
          <a:noAutofit/>
        </a:bodyPr>
        <a:lstStyle/>
        <a:p>
          <a:pPr lvl="0" algn="ctr" defTabSz="711200" rtl="0">
            <a:lnSpc>
              <a:spcPct val="90000"/>
            </a:lnSpc>
            <a:spcBef>
              <a:spcPct val="0"/>
            </a:spcBef>
            <a:spcAft>
              <a:spcPct val="35000"/>
            </a:spcAft>
          </a:pPr>
          <a:r>
            <a:rPr lang="es-ES_tradnl" sz="1600" i="1" kern="1200" dirty="0" smtClean="0">
              <a:solidFill>
                <a:srgbClr val="262626"/>
              </a:solidFill>
            </a:rPr>
            <a:t>Las evaluaciones cualitativas </a:t>
          </a:r>
          <a:r>
            <a:rPr lang="es-ES_tradnl" sz="1600" kern="1200" dirty="0" smtClean="0">
              <a:solidFill>
                <a:srgbClr val="262626"/>
              </a:solidFill>
            </a:rPr>
            <a:t>permiten al evaluador analizar temas de profundidad y detalle. Permiten conocer con mayor detenimiento las características de la población objetivo, y de la propia política, son usadas para medir la calidad y no la cantidad.</a:t>
          </a:r>
          <a:endParaRPr lang="es-ES_tradnl" sz="1600" kern="1200" dirty="0">
            <a:solidFill>
              <a:srgbClr val="262626"/>
            </a:solidFill>
          </a:endParaRPr>
        </a:p>
      </dsp:txBody>
      <dsp:txXfrm>
        <a:off x="3353221" y="315067"/>
        <a:ext cx="2015605" cy="3775155"/>
      </dsp:txXfrm>
    </dsp:sp>
    <dsp:sp modelId="{24AD09F3-F8F6-DD4C-B4DA-D95A29A94C87}">
      <dsp:nvSpPr>
        <dsp:cNvPr id="0" name=""/>
        <dsp:cNvSpPr/>
      </dsp:nvSpPr>
      <dsp:spPr>
        <a:xfrm>
          <a:off x="6091301" y="781145"/>
          <a:ext cx="2373684" cy="1957793"/>
        </a:xfrm>
        <a:prstGeom prst="roundRect">
          <a:avLst>
            <a:gd name="adj" fmla="val 10000"/>
          </a:avLst>
        </a:prstGeom>
        <a:solidFill>
          <a:schemeClr val="lt1">
            <a:alpha val="90000"/>
            <a:hueOff val="0"/>
            <a:satOff val="0"/>
            <a:lumOff val="0"/>
            <a:alphaOff val="0"/>
          </a:schemeClr>
        </a:solidFill>
        <a:ln w="12700" cap="flat" cmpd="sng" algn="ctr">
          <a:solidFill>
            <a:schemeClr val="accent4">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 modelId="{D018DEA1-76B0-4944-BDF8-09C03CE06ED8}">
      <dsp:nvSpPr>
        <dsp:cNvPr id="0" name=""/>
        <dsp:cNvSpPr/>
      </dsp:nvSpPr>
      <dsp:spPr>
        <a:xfrm>
          <a:off x="6298223" y="996651"/>
          <a:ext cx="2393307" cy="3505619"/>
        </a:xfrm>
        <a:prstGeom prst="roundRect">
          <a:avLst>
            <a:gd name="adj" fmla="val 10000"/>
          </a:avLst>
        </a:prstGeom>
        <a:gradFill rotWithShape="0">
          <a:gsLst>
            <a:gs pos="0">
              <a:schemeClr val="accent4">
                <a:hueOff val="0"/>
                <a:satOff val="0"/>
                <a:lumOff val="0"/>
                <a:alphaOff val="0"/>
                <a:shade val="40000"/>
                <a:alpha val="100000"/>
                <a:satMod val="150000"/>
                <a:lumMod val="100000"/>
              </a:schemeClr>
            </a:gs>
            <a:gs pos="100000">
              <a:schemeClr val="accent4">
                <a:hueOff val="0"/>
                <a:satOff val="0"/>
                <a:lumOff val="0"/>
                <a:alphaOff val="0"/>
                <a:tint val="70000"/>
                <a:shade val="100000"/>
                <a:alpha val="100000"/>
                <a:satMod val="200000"/>
                <a:lumMod val="100000"/>
              </a:schemeClr>
            </a:gs>
          </a:gsLst>
          <a:lin ang="5400000" scaled="1"/>
        </a:gradFill>
        <a:ln>
          <a:noFill/>
        </a:ln>
        <a:effectLst>
          <a:innerShdw blurRad="50800" dist="25400" dir="13500000">
            <a:srgbClr val="FFFFFF">
              <a:alpha val="75000"/>
            </a:srgbClr>
          </a:innerShdw>
          <a:outerShdw blurRad="63500" dist="25400" dir="5400000" rotWithShape="0">
            <a:srgbClr val="808080">
              <a:alpha val="7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36195" tIns="24130" rIns="36195" bIns="24130" numCol="1" spcCol="1270" anchor="ctr" anchorCtr="0">
          <a:noAutofit/>
        </a:bodyPr>
        <a:lstStyle/>
        <a:p>
          <a:pPr lvl="0" algn="ctr" defTabSz="844550" rtl="0">
            <a:lnSpc>
              <a:spcPct val="90000"/>
            </a:lnSpc>
            <a:spcBef>
              <a:spcPct val="0"/>
            </a:spcBef>
            <a:spcAft>
              <a:spcPct val="35000"/>
            </a:spcAft>
          </a:pPr>
          <a:r>
            <a:rPr lang="es-ES_tradnl" sz="1900" i="1" kern="1200" dirty="0" smtClean="0">
              <a:solidFill>
                <a:srgbClr val="262626"/>
              </a:solidFill>
            </a:rPr>
            <a:t>Las evaluaciones cuantitativas </a:t>
          </a:r>
          <a:r>
            <a:rPr lang="es-ES_tradnl" sz="1900" kern="1200" dirty="0" smtClean="0">
              <a:solidFill>
                <a:srgbClr val="262626"/>
              </a:solidFill>
            </a:rPr>
            <a:t>usan técnicas econométricas, para medir el impacto, o recopilan datos compilados con sondeos ex profeso. Miden la cantidad y el impacto generado por las políticas.</a:t>
          </a:r>
          <a:endParaRPr lang="es-ES_tradnl" sz="1900" kern="1200" dirty="0">
            <a:solidFill>
              <a:srgbClr val="262626"/>
            </a:solidFill>
          </a:endParaRPr>
        </a:p>
      </dsp:txBody>
      <dsp:txXfrm>
        <a:off x="6368321" y="1066749"/>
        <a:ext cx="2253111" cy="3365423"/>
      </dsp:txXfrm>
    </dsp:sp>
  </dsp:spTree>
</dsp:drawing>
</file>

<file path=ppt/diagrams/drawing1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5EEA502-28BF-7742-BD76-5001A9902634}">
      <dsp:nvSpPr>
        <dsp:cNvPr id="0" name=""/>
        <dsp:cNvSpPr/>
      </dsp:nvSpPr>
      <dsp:spPr>
        <a:xfrm>
          <a:off x="1774349" y="177048"/>
          <a:ext cx="3886078" cy="3885995"/>
        </a:xfrm>
        <a:prstGeom prst="ellipse">
          <a:avLst/>
        </a:prstGeom>
        <a:gradFill rotWithShape="0">
          <a:gsLst>
            <a:gs pos="0">
              <a:schemeClr val="accent4">
                <a:hueOff val="0"/>
                <a:satOff val="0"/>
                <a:lumOff val="0"/>
                <a:alphaOff val="0"/>
                <a:shade val="40000"/>
                <a:alpha val="100000"/>
                <a:satMod val="150000"/>
                <a:lumMod val="100000"/>
              </a:schemeClr>
            </a:gs>
            <a:gs pos="100000">
              <a:schemeClr val="accent4">
                <a:hueOff val="0"/>
                <a:satOff val="0"/>
                <a:lumOff val="0"/>
                <a:alphaOff val="0"/>
                <a:tint val="70000"/>
                <a:shade val="100000"/>
                <a:alpha val="100000"/>
                <a:satMod val="200000"/>
                <a:lumMod val="100000"/>
              </a:schemeClr>
            </a:gs>
          </a:gsLst>
          <a:lin ang="5400000" scaled="1"/>
        </a:gradFill>
        <a:ln>
          <a:noFill/>
        </a:ln>
        <a:effectLst>
          <a:innerShdw blurRad="50800" dist="25400" dir="13500000">
            <a:srgbClr val="FFFFFF">
              <a:alpha val="75000"/>
            </a:srgbClr>
          </a:innerShdw>
          <a:outerShdw blurRad="63500" dist="25400" dir="5400000" rotWithShape="0">
            <a:srgbClr val="808080">
              <a:alpha val="7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s-ES" sz="2000" kern="1200" dirty="0" smtClean="0">
              <a:solidFill>
                <a:srgbClr val="262626"/>
              </a:solidFill>
            </a:rPr>
            <a:t>Los diferentes tipos de evaluación se pueden llevar a cabo a través de diversos métodos de compilación de datos.</a:t>
          </a:r>
          <a:endParaRPr lang="es-ES" sz="2000" kern="1200" dirty="0">
            <a:solidFill>
              <a:srgbClr val="262626"/>
            </a:solidFill>
          </a:endParaRPr>
        </a:p>
      </dsp:txBody>
      <dsp:txXfrm>
        <a:off x="2343452" y="746139"/>
        <a:ext cx="2747872" cy="2747813"/>
      </dsp:txXfrm>
    </dsp:sp>
    <dsp:sp modelId="{14C49088-407A-BD45-AB34-D90D0FEABE19}">
      <dsp:nvSpPr>
        <dsp:cNvPr id="0" name=""/>
        <dsp:cNvSpPr/>
      </dsp:nvSpPr>
      <dsp:spPr>
        <a:xfrm>
          <a:off x="3991661" y="0"/>
          <a:ext cx="432188" cy="432180"/>
        </a:xfrm>
        <a:prstGeom prst="ellipse">
          <a:avLst/>
        </a:prstGeom>
        <a:gradFill rotWithShape="0">
          <a:gsLst>
            <a:gs pos="0">
              <a:schemeClr val="accent4">
                <a:hueOff val="0"/>
                <a:satOff val="0"/>
                <a:lumOff val="0"/>
                <a:alphaOff val="0"/>
                <a:shade val="40000"/>
                <a:alpha val="100000"/>
                <a:satMod val="150000"/>
                <a:lumMod val="100000"/>
              </a:schemeClr>
            </a:gs>
            <a:gs pos="100000">
              <a:schemeClr val="accent4">
                <a:hueOff val="0"/>
                <a:satOff val="0"/>
                <a:lumOff val="0"/>
                <a:alphaOff val="0"/>
                <a:tint val="70000"/>
                <a:shade val="100000"/>
                <a:alpha val="100000"/>
                <a:satMod val="200000"/>
                <a:lumMod val="100000"/>
              </a:schemeClr>
            </a:gs>
          </a:gsLst>
          <a:lin ang="5400000" scaled="1"/>
        </a:gradFill>
        <a:ln>
          <a:noFill/>
        </a:ln>
        <a:effectLst>
          <a:innerShdw blurRad="50800" dist="25400" dir="13500000">
            <a:srgbClr val="FFFFFF">
              <a:alpha val="75000"/>
            </a:srgbClr>
          </a:innerShdw>
          <a:outerShdw blurRad="63500" dist="25400" dir="5400000" rotWithShape="0">
            <a:srgbClr val="808080">
              <a:alpha val="75000"/>
            </a:srgbClr>
          </a:outerShdw>
        </a:effectLst>
      </dsp:spPr>
      <dsp:style>
        <a:lnRef idx="0">
          <a:scrgbClr r="0" g="0" b="0"/>
        </a:lnRef>
        <a:fillRef idx="3">
          <a:scrgbClr r="0" g="0" b="0"/>
        </a:fillRef>
        <a:effectRef idx="2">
          <a:scrgbClr r="0" g="0" b="0"/>
        </a:effectRef>
        <a:fontRef idx="minor">
          <a:schemeClr val="lt1"/>
        </a:fontRef>
      </dsp:style>
    </dsp:sp>
    <dsp:sp modelId="{F7BB4728-483D-6446-89B6-0A75D6345F10}">
      <dsp:nvSpPr>
        <dsp:cNvPr id="0" name=""/>
        <dsp:cNvSpPr/>
      </dsp:nvSpPr>
      <dsp:spPr>
        <a:xfrm>
          <a:off x="2968286" y="3774318"/>
          <a:ext cx="312938" cy="313240"/>
        </a:xfrm>
        <a:prstGeom prst="ellipse">
          <a:avLst/>
        </a:prstGeom>
        <a:gradFill rotWithShape="0">
          <a:gsLst>
            <a:gs pos="0">
              <a:schemeClr val="accent4">
                <a:hueOff val="0"/>
                <a:satOff val="0"/>
                <a:lumOff val="0"/>
                <a:alphaOff val="0"/>
                <a:shade val="40000"/>
                <a:alpha val="100000"/>
                <a:satMod val="150000"/>
                <a:lumMod val="100000"/>
              </a:schemeClr>
            </a:gs>
            <a:gs pos="100000">
              <a:schemeClr val="accent4">
                <a:hueOff val="0"/>
                <a:satOff val="0"/>
                <a:lumOff val="0"/>
                <a:alphaOff val="0"/>
                <a:tint val="70000"/>
                <a:shade val="100000"/>
                <a:alpha val="100000"/>
                <a:satMod val="200000"/>
                <a:lumMod val="100000"/>
              </a:schemeClr>
            </a:gs>
          </a:gsLst>
          <a:lin ang="5400000" scaled="1"/>
        </a:gradFill>
        <a:ln>
          <a:noFill/>
        </a:ln>
        <a:effectLst>
          <a:innerShdw blurRad="50800" dist="25400" dir="13500000">
            <a:srgbClr val="FFFFFF">
              <a:alpha val="75000"/>
            </a:srgbClr>
          </a:innerShdw>
          <a:outerShdw blurRad="63500" dist="25400" dir="5400000" rotWithShape="0">
            <a:srgbClr val="808080">
              <a:alpha val="75000"/>
            </a:srgbClr>
          </a:outerShdw>
        </a:effectLst>
      </dsp:spPr>
      <dsp:style>
        <a:lnRef idx="0">
          <a:scrgbClr r="0" g="0" b="0"/>
        </a:lnRef>
        <a:fillRef idx="3">
          <a:scrgbClr r="0" g="0" b="0"/>
        </a:fillRef>
        <a:effectRef idx="2">
          <a:scrgbClr r="0" g="0" b="0"/>
        </a:effectRef>
        <a:fontRef idx="minor">
          <a:schemeClr val="lt1"/>
        </a:fontRef>
      </dsp:style>
    </dsp:sp>
    <dsp:sp modelId="{E85F73FB-75E5-0E4F-B118-56699557087C}">
      <dsp:nvSpPr>
        <dsp:cNvPr id="0" name=""/>
        <dsp:cNvSpPr/>
      </dsp:nvSpPr>
      <dsp:spPr>
        <a:xfrm>
          <a:off x="5910489" y="1754145"/>
          <a:ext cx="312938" cy="313240"/>
        </a:xfrm>
        <a:prstGeom prst="ellipse">
          <a:avLst/>
        </a:prstGeom>
        <a:gradFill rotWithShape="0">
          <a:gsLst>
            <a:gs pos="0">
              <a:schemeClr val="accent4">
                <a:hueOff val="0"/>
                <a:satOff val="0"/>
                <a:lumOff val="0"/>
                <a:alphaOff val="0"/>
                <a:shade val="40000"/>
                <a:alpha val="100000"/>
                <a:satMod val="150000"/>
                <a:lumMod val="100000"/>
              </a:schemeClr>
            </a:gs>
            <a:gs pos="100000">
              <a:schemeClr val="accent4">
                <a:hueOff val="0"/>
                <a:satOff val="0"/>
                <a:lumOff val="0"/>
                <a:alphaOff val="0"/>
                <a:tint val="70000"/>
                <a:shade val="100000"/>
                <a:alpha val="100000"/>
                <a:satMod val="200000"/>
                <a:lumMod val="100000"/>
              </a:schemeClr>
            </a:gs>
          </a:gsLst>
          <a:lin ang="5400000" scaled="1"/>
        </a:gradFill>
        <a:ln>
          <a:noFill/>
        </a:ln>
        <a:effectLst>
          <a:innerShdw blurRad="50800" dist="25400" dir="13500000">
            <a:srgbClr val="FFFFFF">
              <a:alpha val="75000"/>
            </a:srgbClr>
          </a:innerShdw>
          <a:outerShdw blurRad="63500" dist="25400" dir="5400000" rotWithShape="0">
            <a:srgbClr val="808080">
              <a:alpha val="75000"/>
            </a:srgbClr>
          </a:outerShdw>
        </a:effectLst>
      </dsp:spPr>
      <dsp:style>
        <a:lnRef idx="0">
          <a:scrgbClr r="0" g="0" b="0"/>
        </a:lnRef>
        <a:fillRef idx="3">
          <a:scrgbClr r="0" g="0" b="0"/>
        </a:fillRef>
        <a:effectRef idx="2">
          <a:scrgbClr r="0" g="0" b="0"/>
        </a:effectRef>
        <a:fontRef idx="minor">
          <a:schemeClr val="lt1"/>
        </a:fontRef>
      </dsp:style>
    </dsp:sp>
    <dsp:sp modelId="{B8EF7EAD-9F46-3C43-884F-0B93259702D1}">
      <dsp:nvSpPr>
        <dsp:cNvPr id="0" name=""/>
        <dsp:cNvSpPr/>
      </dsp:nvSpPr>
      <dsp:spPr>
        <a:xfrm>
          <a:off x="4413008" y="4107533"/>
          <a:ext cx="432188" cy="432180"/>
        </a:xfrm>
        <a:prstGeom prst="ellipse">
          <a:avLst/>
        </a:prstGeom>
        <a:gradFill rotWithShape="0">
          <a:gsLst>
            <a:gs pos="0">
              <a:schemeClr val="accent4">
                <a:hueOff val="0"/>
                <a:satOff val="0"/>
                <a:lumOff val="0"/>
                <a:alphaOff val="0"/>
                <a:shade val="40000"/>
                <a:alpha val="100000"/>
                <a:satMod val="150000"/>
                <a:lumMod val="100000"/>
              </a:schemeClr>
            </a:gs>
            <a:gs pos="100000">
              <a:schemeClr val="accent4">
                <a:hueOff val="0"/>
                <a:satOff val="0"/>
                <a:lumOff val="0"/>
                <a:alphaOff val="0"/>
                <a:tint val="70000"/>
                <a:shade val="100000"/>
                <a:alpha val="100000"/>
                <a:satMod val="200000"/>
                <a:lumMod val="100000"/>
              </a:schemeClr>
            </a:gs>
          </a:gsLst>
          <a:lin ang="5400000" scaled="1"/>
        </a:gradFill>
        <a:ln>
          <a:noFill/>
        </a:ln>
        <a:effectLst>
          <a:innerShdw blurRad="50800" dist="25400" dir="13500000">
            <a:srgbClr val="FFFFFF">
              <a:alpha val="75000"/>
            </a:srgbClr>
          </a:innerShdw>
          <a:outerShdw blurRad="63500" dist="25400" dir="5400000" rotWithShape="0">
            <a:srgbClr val="808080">
              <a:alpha val="75000"/>
            </a:srgbClr>
          </a:outerShdw>
        </a:effectLst>
      </dsp:spPr>
      <dsp:style>
        <a:lnRef idx="0">
          <a:scrgbClr r="0" g="0" b="0"/>
        </a:lnRef>
        <a:fillRef idx="3">
          <a:scrgbClr r="0" g="0" b="0"/>
        </a:fillRef>
        <a:effectRef idx="2">
          <a:scrgbClr r="0" g="0" b="0"/>
        </a:effectRef>
        <a:fontRef idx="minor">
          <a:schemeClr val="lt1"/>
        </a:fontRef>
      </dsp:style>
    </dsp:sp>
    <dsp:sp modelId="{F616FF29-3814-4149-81B8-30A57D21A66E}">
      <dsp:nvSpPr>
        <dsp:cNvPr id="0" name=""/>
        <dsp:cNvSpPr/>
      </dsp:nvSpPr>
      <dsp:spPr>
        <a:xfrm>
          <a:off x="3057181" y="614223"/>
          <a:ext cx="312938" cy="313240"/>
        </a:xfrm>
        <a:prstGeom prst="ellipse">
          <a:avLst/>
        </a:prstGeom>
        <a:gradFill rotWithShape="0">
          <a:gsLst>
            <a:gs pos="0">
              <a:schemeClr val="accent4">
                <a:hueOff val="0"/>
                <a:satOff val="0"/>
                <a:lumOff val="0"/>
                <a:alphaOff val="0"/>
                <a:shade val="40000"/>
                <a:alpha val="100000"/>
                <a:satMod val="150000"/>
                <a:lumMod val="100000"/>
              </a:schemeClr>
            </a:gs>
            <a:gs pos="100000">
              <a:schemeClr val="accent4">
                <a:hueOff val="0"/>
                <a:satOff val="0"/>
                <a:lumOff val="0"/>
                <a:alphaOff val="0"/>
                <a:tint val="70000"/>
                <a:shade val="100000"/>
                <a:alpha val="100000"/>
                <a:satMod val="200000"/>
                <a:lumMod val="100000"/>
              </a:schemeClr>
            </a:gs>
          </a:gsLst>
          <a:lin ang="5400000" scaled="1"/>
        </a:gradFill>
        <a:ln>
          <a:noFill/>
        </a:ln>
        <a:effectLst>
          <a:innerShdw blurRad="50800" dist="25400" dir="13500000">
            <a:srgbClr val="FFFFFF">
              <a:alpha val="75000"/>
            </a:srgbClr>
          </a:innerShdw>
          <a:outerShdw blurRad="63500" dist="25400" dir="5400000" rotWithShape="0">
            <a:srgbClr val="808080">
              <a:alpha val="75000"/>
            </a:srgbClr>
          </a:outerShdw>
        </a:effectLst>
      </dsp:spPr>
      <dsp:style>
        <a:lnRef idx="0">
          <a:scrgbClr r="0" g="0" b="0"/>
        </a:lnRef>
        <a:fillRef idx="3">
          <a:scrgbClr r="0" g="0" b="0"/>
        </a:fillRef>
        <a:effectRef idx="2">
          <a:scrgbClr r="0" g="0" b="0"/>
        </a:effectRef>
        <a:fontRef idx="minor">
          <a:schemeClr val="lt1"/>
        </a:fontRef>
      </dsp:style>
    </dsp:sp>
    <dsp:sp modelId="{AFB8088A-801F-C940-BF63-077BB46FBFFB}">
      <dsp:nvSpPr>
        <dsp:cNvPr id="0" name=""/>
        <dsp:cNvSpPr/>
      </dsp:nvSpPr>
      <dsp:spPr>
        <a:xfrm>
          <a:off x="2070665" y="2406048"/>
          <a:ext cx="312938" cy="313240"/>
        </a:xfrm>
        <a:prstGeom prst="ellipse">
          <a:avLst/>
        </a:prstGeom>
        <a:gradFill rotWithShape="0">
          <a:gsLst>
            <a:gs pos="0">
              <a:schemeClr val="accent4">
                <a:hueOff val="0"/>
                <a:satOff val="0"/>
                <a:lumOff val="0"/>
                <a:alphaOff val="0"/>
                <a:shade val="40000"/>
                <a:alpha val="100000"/>
                <a:satMod val="150000"/>
                <a:lumMod val="100000"/>
              </a:schemeClr>
            </a:gs>
            <a:gs pos="100000">
              <a:schemeClr val="accent4">
                <a:hueOff val="0"/>
                <a:satOff val="0"/>
                <a:lumOff val="0"/>
                <a:alphaOff val="0"/>
                <a:tint val="70000"/>
                <a:shade val="100000"/>
                <a:alpha val="100000"/>
                <a:satMod val="200000"/>
                <a:lumMod val="100000"/>
              </a:schemeClr>
            </a:gs>
          </a:gsLst>
          <a:lin ang="5400000" scaled="1"/>
        </a:gradFill>
        <a:ln>
          <a:noFill/>
        </a:ln>
        <a:effectLst>
          <a:innerShdw blurRad="50800" dist="25400" dir="13500000">
            <a:srgbClr val="FFFFFF">
              <a:alpha val="75000"/>
            </a:srgbClr>
          </a:innerShdw>
          <a:outerShdw blurRad="63500" dist="25400" dir="5400000" rotWithShape="0">
            <a:srgbClr val="808080">
              <a:alpha val="75000"/>
            </a:srgbClr>
          </a:outerShdw>
        </a:effectLst>
      </dsp:spPr>
      <dsp:style>
        <a:lnRef idx="0">
          <a:scrgbClr r="0" g="0" b="0"/>
        </a:lnRef>
        <a:fillRef idx="3">
          <a:scrgbClr r="0" g="0" b="0"/>
        </a:fillRef>
        <a:effectRef idx="2">
          <a:scrgbClr r="0" g="0" b="0"/>
        </a:effectRef>
        <a:fontRef idx="minor">
          <a:schemeClr val="lt1"/>
        </a:fontRef>
      </dsp:style>
    </dsp:sp>
    <dsp:sp modelId="{1910D0C0-9819-0745-84F6-E3EAEE123A03}">
      <dsp:nvSpPr>
        <dsp:cNvPr id="0" name=""/>
        <dsp:cNvSpPr/>
      </dsp:nvSpPr>
      <dsp:spPr>
        <a:xfrm>
          <a:off x="0" y="480655"/>
          <a:ext cx="2044100" cy="1696902"/>
        </a:xfrm>
        <a:prstGeom prst="ellipse">
          <a:avLst/>
        </a:prstGeom>
        <a:gradFill rotWithShape="0">
          <a:gsLst>
            <a:gs pos="0">
              <a:schemeClr val="accent4">
                <a:hueOff val="0"/>
                <a:satOff val="0"/>
                <a:lumOff val="0"/>
                <a:alphaOff val="0"/>
                <a:shade val="40000"/>
                <a:alpha val="100000"/>
                <a:satMod val="150000"/>
                <a:lumMod val="100000"/>
              </a:schemeClr>
            </a:gs>
            <a:gs pos="100000">
              <a:schemeClr val="accent4">
                <a:hueOff val="0"/>
                <a:satOff val="0"/>
                <a:lumOff val="0"/>
                <a:alphaOff val="0"/>
                <a:tint val="70000"/>
                <a:shade val="100000"/>
                <a:alpha val="100000"/>
                <a:satMod val="200000"/>
                <a:lumMod val="100000"/>
              </a:schemeClr>
            </a:gs>
          </a:gsLst>
          <a:lin ang="5400000" scaled="1"/>
        </a:gradFill>
        <a:ln>
          <a:noFill/>
        </a:ln>
        <a:effectLst>
          <a:innerShdw blurRad="50800" dist="25400" dir="13500000">
            <a:srgbClr val="FFFFFF">
              <a:alpha val="75000"/>
            </a:srgbClr>
          </a:innerShdw>
          <a:outerShdw blurRad="63500" dist="25400" dir="5400000" rotWithShape="0">
            <a:srgbClr val="808080">
              <a:alpha val="7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s-ES" sz="1800" kern="1200" dirty="0" smtClean="0">
              <a:solidFill>
                <a:srgbClr val="262626"/>
              </a:solidFill>
            </a:rPr>
            <a:t>Se puede utilizar un solo método</a:t>
          </a:r>
          <a:endParaRPr lang="es-ES" sz="1800" kern="1200" dirty="0">
            <a:solidFill>
              <a:srgbClr val="262626"/>
            </a:solidFill>
          </a:endParaRPr>
        </a:p>
      </dsp:txBody>
      <dsp:txXfrm>
        <a:off x="299352" y="729161"/>
        <a:ext cx="1445396" cy="1199890"/>
      </dsp:txXfrm>
    </dsp:sp>
    <dsp:sp modelId="{4CF6571B-D3F8-3E40-B70E-41BE0850C6F4}">
      <dsp:nvSpPr>
        <dsp:cNvPr id="0" name=""/>
        <dsp:cNvSpPr/>
      </dsp:nvSpPr>
      <dsp:spPr>
        <a:xfrm>
          <a:off x="3554414" y="627842"/>
          <a:ext cx="432188" cy="432180"/>
        </a:xfrm>
        <a:prstGeom prst="ellipse">
          <a:avLst/>
        </a:prstGeom>
        <a:gradFill rotWithShape="0">
          <a:gsLst>
            <a:gs pos="0">
              <a:schemeClr val="accent4">
                <a:hueOff val="0"/>
                <a:satOff val="0"/>
                <a:lumOff val="0"/>
                <a:alphaOff val="0"/>
                <a:shade val="40000"/>
                <a:alpha val="100000"/>
                <a:satMod val="150000"/>
                <a:lumMod val="100000"/>
              </a:schemeClr>
            </a:gs>
            <a:gs pos="100000">
              <a:schemeClr val="accent4">
                <a:hueOff val="0"/>
                <a:satOff val="0"/>
                <a:lumOff val="0"/>
                <a:alphaOff val="0"/>
                <a:tint val="70000"/>
                <a:shade val="100000"/>
                <a:alpha val="100000"/>
                <a:satMod val="200000"/>
                <a:lumMod val="100000"/>
              </a:schemeClr>
            </a:gs>
          </a:gsLst>
          <a:lin ang="5400000" scaled="1"/>
        </a:gradFill>
        <a:ln>
          <a:noFill/>
        </a:ln>
        <a:effectLst>
          <a:innerShdw blurRad="50800" dist="25400" dir="13500000">
            <a:srgbClr val="FFFFFF">
              <a:alpha val="75000"/>
            </a:srgbClr>
          </a:innerShdw>
          <a:outerShdw blurRad="63500" dist="25400" dir="5400000" rotWithShape="0">
            <a:srgbClr val="808080">
              <a:alpha val="75000"/>
            </a:srgbClr>
          </a:outerShdw>
        </a:effectLst>
      </dsp:spPr>
      <dsp:style>
        <a:lnRef idx="0">
          <a:scrgbClr r="0" g="0" b="0"/>
        </a:lnRef>
        <a:fillRef idx="3">
          <a:scrgbClr r="0" g="0" b="0"/>
        </a:fillRef>
        <a:effectRef idx="2">
          <a:scrgbClr r="0" g="0" b="0"/>
        </a:effectRef>
        <a:fontRef idx="minor">
          <a:schemeClr val="lt1"/>
        </a:fontRef>
      </dsp:style>
    </dsp:sp>
    <dsp:sp modelId="{20E487F5-CFAD-9741-BDFD-8E49F71D3BD7}">
      <dsp:nvSpPr>
        <dsp:cNvPr id="0" name=""/>
        <dsp:cNvSpPr/>
      </dsp:nvSpPr>
      <dsp:spPr>
        <a:xfrm>
          <a:off x="708333" y="2920851"/>
          <a:ext cx="781262" cy="781284"/>
        </a:xfrm>
        <a:prstGeom prst="ellipse">
          <a:avLst/>
        </a:prstGeom>
        <a:gradFill rotWithShape="0">
          <a:gsLst>
            <a:gs pos="0">
              <a:schemeClr val="accent4">
                <a:hueOff val="0"/>
                <a:satOff val="0"/>
                <a:lumOff val="0"/>
                <a:alphaOff val="0"/>
                <a:shade val="40000"/>
                <a:alpha val="100000"/>
                <a:satMod val="150000"/>
                <a:lumMod val="100000"/>
              </a:schemeClr>
            </a:gs>
            <a:gs pos="100000">
              <a:schemeClr val="accent4">
                <a:hueOff val="0"/>
                <a:satOff val="0"/>
                <a:lumOff val="0"/>
                <a:alphaOff val="0"/>
                <a:tint val="70000"/>
                <a:shade val="100000"/>
                <a:alpha val="100000"/>
                <a:satMod val="200000"/>
                <a:lumMod val="100000"/>
              </a:schemeClr>
            </a:gs>
          </a:gsLst>
          <a:lin ang="5400000" scaled="1"/>
        </a:gradFill>
        <a:ln>
          <a:noFill/>
        </a:ln>
        <a:effectLst>
          <a:innerShdw blurRad="50800" dist="25400" dir="13500000">
            <a:srgbClr val="FFFFFF">
              <a:alpha val="75000"/>
            </a:srgbClr>
          </a:innerShdw>
          <a:outerShdw blurRad="63500" dist="25400" dir="5400000" rotWithShape="0">
            <a:srgbClr val="808080">
              <a:alpha val="75000"/>
            </a:srgbClr>
          </a:outerShdw>
        </a:effectLst>
      </dsp:spPr>
      <dsp:style>
        <a:lnRef idx="0">
          <a:scrgbClr r="0" g="0" b="0"/>
        </a:lnRef>
        <a:fillRef idx="3">
          <a:scrgbClr r="0" g="0" b="0"/>
        </a:fillRef>
        <a:effectRef idx="2">
          <a:scrgbClr r="0" g="0" b="0"/>
        </a:effectRef>
        <a:fontRef idx="minor">
          <a:schemeClr val="lt1"/>
        </a:fontRef>
      </dsp:style>
    </dsp:sp>
    <dsp:sp modelId="{8E2BC24F-E3D1-8946-A346-CE2632010C1C}">
      <dsp:nvSpPr>
        <dsp:cNvPr id="0" name=""/>
        <dsp:cNvSpPr/>
      </dsp:nvSpPr>
      <dsp:spPr>
        <a:xfrm>
          <a:off x="5800015" y="135283"/>
          <a:ext cx="2097136" cy="1579366"/>
        </a:xfrm>
        <a:prstGeom prst="ellipse">
          <a:avLst/>
        </a:prstGeom>
        <a:gradFill rotWithShape="0">
          <a:gsLst>
            <a:gs pos="0">
              <a:schemeClr val="accent4">
                <a:hueOff val="0"/>
                <a:satOff val="0"/>
                <a:lumOff val="0"/>
                <a:alphaOff val="0"/>
                <a:shade val="40000"/>
                <a:alpha val="100000"/>
                <a:satMod val="150000"/>
                <a:lumMod val="100000"/>
              </a:schemeClr>
            </a:gs>
            <a:gs pos="100000">
              <a:schemeClr val="accent4">
                <a:hueOff val="0"/>
                <a:satOff val="0"/>
                <a:lumOff val="0"/>
                <a:alphaOff val="0"/>
                <a:tint val="70000"/>
                <a:shade val="100000"/>
                <a:alpha val="100000"/>
                <a:satMod val="200000"/>
                <a:lumMod val="100000"/>
              </a:schemeClr>
            </a:gs>
          </a:gsLst>
          <a:lin ang="5400000" scaled="1"/>
        </a:gradFill>
        <a:ln>
          <a:noFill/>
        </a:ln>
        <a:effectLst>
          <a:innerShdw blurRad="50800" dist="25400" dir="13500000">
            <a:srgbClr val="FFFFFF">
              <a:alpha val="75000"/>
            </a:srgbClr>
          </a:innerShdw>
          <a:outerShdw blurRad="63500" dist="25400" dir="5400000" rotWithShape="0">
            <a:srgbClr val="808080">
              <a:alpha val="7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s-ES" sz="1800" kern="1200" dirty="0" smtClean="0">
              <a:solidFill>
                <a:schemeClr val="tx1"/>
              </a:solidFill>
            </a:rPr>
            <a:t>Se puede combinar varios métodos</a:t>
          </a:r>
          <a:endParaRPr lang="es-ES" sz="1800" kern="1200" dirty="0">
            <a:solidFill>
              <a:schemeClr val="tx1"/>
            </a:solidFill>
          </a:endParaRPr>
        </a:p>
      </dsp:txBody>
      <dsp:txXfrm>
        <a:off x="6107133" y="366576"/>
        <a:ext cx="1482900" cy="1116780"/>
      </dsp:txXfrm>
    </dsp:sp>
    <dsp:sp modelId="{A456F86D-8C95-B644-85B2-706146CCF847}">
      <dsp:nvSpPr>
        <dsp:cNvPr id="0" name=""/>
        <dsp:cNvSpPr/>
      </dsp:nvSpPr>
      <dsp:spPr>
        <a:xfrm>
          <a:off x="5353993" y="1225722"/>
          <a:ext cx="432188" cy="432180"/>
        </a:xfrm>
        <a:prstGeom prst="ellipse">
          <a:avLst/>
        </a:prstGeom>
        <a:gradFill rotWithShape="0">
          <a:gsLst>
            <a:gs pos="0">
              <a:schemeClr val="accent4">
                <a:hueOff val="0"/>
                <a:satOff val="0"/>
                <a:lumOff val="0"/>
                <a:alphaOff val="0"/>
                <a:shade val="40000"/>
                <a:alpha val="100000"/>
                <a:satMod val="150000"/>
                <a:lumMod val="100000"/>
              </a:schemeClr>
            </a:gs>
            <a:gs pos="100000">
              <a:schemeClr val="accent4">
                <a:hueOff val="0"/>
                <a:satOff val="0"/>
                <a:lumOff val="0"/>
                <a:alphaOff val="0"/>
                <a:tint val="70000"/>
                <a:shade val="100000"/>
                <a:alpha val="100000"/>
                <a:satMod val="200000"/>
                <a:lumMod val="100000"/>
              </a:schemeClr>
            </a:gs>
          </a:gsLst>
          <a:lin ang="5400000" scaled="1"/>
        </a:gradFill>
        <a:ln>
          <a:noFill/>
        </a:ln>
        <a:effectLst>
          <a:innerShdw blurRad="50800" dist="25400" dir="13500000">
            <a:srgbClr val="FFFFFF">
              <a:alpha val="75000"/>
            </a:srgbClr>
          </a:innerShdw>
          <a:outerShdw blurRad="63500" dist="25400" dir="5400000" rotWithShape="0">
            <a:srgbClr val="808080">
              <a:alpha val="75000"/>
            </a:srgbClr>
          </a:outerShdw>
        </a:effectLst>
      </dsp:spPr>
      <dsp:style>
        <a:lnRef idx="0">
          <a:scrgbClr r="0" g="0" b="0"/>
        </a:lnRef>
        <a:fillRef idx="3">
          <a:scrgbClr r="0" g="0" b="0"/>
        </a:fillRef>
        <a:effectRef idx="2">
          <a:scrgbClr r="0" g="0" b="0"/>
        </a:effectRef>
        <a:fontRef idx="minor">
          <a:schemeClr val="lt1"/>
        </a:fontRef>
      </dsp:style>
    </dsp:sp>
    <dsp:sp modelId="{2BAACE55-6BE8-5443-98AB-5B2D33994E16}">
      <dsp:nvSpPr>
        <dsp:cNvPr id="0" name=""/>
        <dsp:cNvSpPr/>
      </dsp:nvSpPr>
      <dsp:spPr>
        <a:xfrm>
          <a:off x="411294" y="3850585"/>
          <a:ext cx="312938" cy="313240"/>
        </a:xfrm>
        <a:prstGeom prst="ellipse">
          <a:avLst/>
        </a:prstGeom>
        <a:gradFill rotWithShape="0">
          <a:gsLst>
            <a:gs pos="0">
              <a:schemeClr val="accent4">
                <a:hueOff val="0"/>
                <a:satOff val="0"/>
                <a:lumOff val="0"/>
                <a:alphaOff val="0"/>
                <a:shade val="40000"/>
                <a:alpha val="100000"/>
                <a:satMod val="150000"/>
                <a:lumMod val="100000"/>
              </a:schemeClr>
            </a:gs>
            <a:gs pos="100000">
              <a:schemeClr val="accent4">
                <a:hueOff val="0"/>
                <a:satOff val="0"/>
                <a:lumOff val="0"/>
                <a:alphaOff val="0"/>
                <a:tint val="70000"/>
                <a:shade val="100000"/>
                <a:alpha val="100000"/>
                <a:satMod val="200000"/>
                <a:lumMod val="100000"/>
              </a:schemeClr>
            </a:gs>
          </a:gsLst>
          <a:lin ang="5400000" scaled="1"/>
        </a:gradFill>
        <a:ln>
          <a:noFill/>
        </a:ln>
        <a:effectLst>
          <a:innerShdw blurRad="50800" dist="25400" dir="13500000">
            <a:srgbClr val="FFFFFF">
              <a:alpha val="75000"/>
            </a:srgbClr>
          </a:innerShdw>
          <a:outerShdw blurRad="63500" dist="25400" dir="5400000" rotWithShape="0">
            <a:srgbClr val="808080">
              <a:alpha val="75000"/>
            </a:srgbClr>
          </a:outerShdw>
        </a:effectLst>
      </dsp:spPr>
      <dsp:style>
        <a:lnRef idx="0">
          <a:scrgbClr r="0" g="0" b="0"/>
        </a:lnRef>
        <a:fillRef idx="3">
          <a:scrgbClr r="0" g="0" b="0"/>
        </a:fillRef>
        <a:effectRef idx="2">
          <a:scrgbClr r="0" g="0" b="0"/>
        </a:effectRef>
        <a:fontRef idx="minor">
          <a:schemeClr val="lt1"/>
        </a:fontRef>
      </dsp:style>
    </dsp:sp>
    <dsp:sp modelId="{91A04D39-C4D1-2B44-80B6-AC14D4855F08}">
      <dsp:nvSpPr>
        <dsp:cNvPr id="0" name=""/>
        <dsp:cNvSpPr/>
      </dsp:nvSpPr>
      <dsp:spPr>
        <a:xfrm>
          <a:off x="3532010" y="3404785"/>
          <a:ext cx="312938" cy="313240"/>
        </a:xfrm>
        <a:prstGeom prst="ellipse">
          <a:avLst/>
        </a:prstGeom>
        <a:gradFill rotWithShape="0">
          <a:gsLst>
            <a:gs pos="0">
              <a:schemeClr val="accent4">
                <a:hueOff val="0"/>
                <a:satOff val="0"/>
                <a:lumOff val="0"/>
                <a:alphaOff val="0"/>
                <a:shade val="40000"/>
                <a:alpha val="100000"/>
                <a:satMod val="150000"/>
                <a:lumMod val="100000"/>
              </a:schemeClr>
            </a:gs>
            <a:gs pos="100000">
              <a:schemeClr val="accent4">
                <a:hueOff val="0"/>
                <a:satOff val="0"/>
                <a:lumOff val="0"/>
                <a:alphaOff val="0"/>
                <a:tint val="70000"/>
                <a:shade val="100000"/>
                <a:alpha val="100000"/>
                <a:satMod val="200000"/>
                <a:lumMod val="100000"/>
              </a:schemeClr>
            </a:gs>
          </a:gsLst>
          <a:lin ang="5400000" scaled="1"/>
        </a:gradFill>
        <a:ln>
          <a:noFill/>
        </a:ln>
        <a:effectLst>
          <a:innerShdw blurRad="50800" dist="25400" dir="13500000">
            <a:srgbClr val="FFFFFF">
              <a:alpha val="75000"/>
            </a:srgbClr>
          </a:innerShdw>
          <a:outerShdw blurRad="63500" dist="25400" dir="5400000" rotWithShape="0">
            <a:srgbClr val="808080">
              <a:alpha val="75000"/>
            </a:srgbClr>
          </a:outerShdw>
        </a:effectLst>
      </dsp:spPr>
      <dsp:style>
        <a:lnRef idx="0">
          <a:scrgbClr r="0" g="0" b="0"/>
        </a:lnRef>
        <a:fillRef idx="3">
          <a:scrgbClr r="0" g="0" b="0"/>
        </a:fillRef>
        <a:effectRef idx="2">
          <a:scrgbClr r="0" g="0" b="0"/>
        </a:effectRef>
        <a:fontRef idx="minor">
          <a:schemeClr val="lt1"/>
        </a:fontRef>
      </dsp:style>
    </dsp:sp>
  </dsp:spTree>
</dsp:drawing>
</file>

<file path=ppt/diagrams/drawing1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602FB3E-1F70-4841-A52C-8C4AB42C5AF9}">
      <dsp:nvSpPr>
        <dsp:cNvPr id="0" name=""/>
        <dsp:cNvSpPr/>
      </dsp:nvSpPr>
      <dsp:spPr>
        <a:xfrm>
          <a:off x="0" y="302113"/>
          <a:ext cx="7803338" cy="327600"/>
        </a:xfrm>
        <a:prstGeom prst="rect">
          <a:avLst/>
        </a:prstGeom>
        <a:solidFill>
          <a:schemeClr val="lt1">
            <a:alpha val="90000"/>
            <a:hueOff val="0"/>
            <a:satOff val="0"/>
            <a:lumOff val="0"/>
            <a:alphaOff val="0"/>
          </a:schemeClr>
        </a:solidFill>
        <a:ln w="12700" cap="flat" cmpd="sng" algn="ctr">
          <a:solidFill>
            <a:schemeClr val="accent4">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 modelId="{796A8A68-95A3-FC4A-B7C4-086183B5D322}">
      <dsp:nvSpPr>
        <dsp:cNvPr id="0" name=""/>
        <dsp:cNvSpPr/>
      </dsp:nvSpPr>
      <dsp:spPr>
        <a:xfrm>
          <a:off x="400576" y="141460"/>
          <a:ext cx="5462336" cy="383760"/>
        </a:xfrm>
        <a:prstGeom prst="roundRect">
          <a:avLst/>
        </a:prstGeom>
        <a:gradFill rotWithShape="0">
          <a:gsLst>
            <a:gs pos="0">
              <a:schemeClr val="accent4">
                <a:hueOff val="0"/>
                <a:satOff val="0"/>
                <a:lumOff val="0"/>
                <a:alphaOff val="0"/>
                <a:shade val="40000"/>
                <a:alpha val="100000"/>
                <a:satMod val="150000"/>
                <a:lumMod val="100000"/>
              </a:schemeClr>
            </a:gs>
            <a:gs pos="100000">
              <a:schemeClr val="accent4">
                <a:hueOff val="0"/>
                <a:satOff val="0"/>
                <a:lumOff val="0"/>
                <a:alphaOff val="0"/>
                <a:tint val="70000"/>
                <a:shade val="100000"/>
                <a:alpha val="100000"/>
                <a:satMod val="200000"/>
                <a:lumMod val="100000"/>
              </a:schemeClr>
            </a:gs>
          </a:gsLst>
          <a:lin ang="5400000" scaled="1"/>
        </a:gradFill>
        <a:ln>
          <a:noFill/>
        </a:ln>
        <a:effectLst>
          <a:innerShdw blurRad="50800" dist="25400" dir="13500000">
            <a:srgbClr val="FFFFFF">
              <a:alpha val="75000"/>
            </a:srgbClr>
          </a:innerShdw>
          <a:outerShdw blurRad="63500" dist="25400" dir="5400000" rotWithShape="0">
            <a:srgbClr val="808080">
              <a:alpha val="7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206463" tIns="0" rIns="206463" bIns="0" numCol="1" spcCol="1270" anchor="ctr" anchorCtr="0">
          <a:noAutofit/>
        </a:bodyPr>
        <a:lstStyle/>
        <a:p>
          <a:pPr lvl="0" algn="l" defTabSz="711200" rtl="0">
            <a:lnSpc>
              <a:spcPct val="90000"/>
            </a:lnSpc>
            <a:spcBef>
              <a:spcPct val="0"/>
            </a:spcBef>
            <a:spcAft>
              <a:spcPct val="35000"/>
            </a:spcAft>
          </a:pPr>
          <a:r>
            <a:rPr lang="es-ES" sz="1600" kern="1200" dirty="0" smtClean="0">
              <a:solidFill>
                <a:srgbClr val="000000"/>
              </a:solidFill>
            </a:rPr>
            <a:t>Informe documental</a:t>
          </a:r>
          <a:endParaRPr lang="es-ES" sz="1600" kern="1200" dirty="0">
            <a:solidFill>
              <a:srgbClr val="000000"/>
            </a:solidFill>
          </a:endParaRPr>
        </a:p>
      </dsp:txBody>
      <dsp:txXfrm>
        <a:off x="419310" y="160194"/>
        <a:ext cx="5424868" cy="346292"/>
      </dsp:txXfrm>
    </dsp:sp>
    <dsp:sp modelId="{2D1EBBCD-F7F0-0E46-9D5B-710D15676BA6}">
      <dsp:nvSpPr>
        <dsp:cNvPr id="0" name=""/>
        <dsp:cNvSpPr/>
      </dsp:nvSpPr>
      <dsp:spPr>
        <a:xfrm>
          <a:off x="0" y="891793"/>
          <a:ext cx="7803338" cy="327600"/>
        </a:xfrm>
        <a:prstGeom prst="rect">
          <a:avLst/>
        </a:prstGeom>
        <a:solidFill>
          <a:schemeClr val="lt1">
            <a:alpha val="90000"/>
            <a:hueOff val="0"/>
            <a:satOff val="0"/>
            <a:lumOff val="0"/>
            <a:alphaOff val="0"/>
          </a:schemeClr>
        </a:solidFill>
        <a:ln w="12700" cap="flat" cmpd="sng" algn="ctr">
          <a:solidFill>
            <a:schemeClr val="accent4">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 modelId="{1D1E3F1B-6639-5A43-A7D0-9E834C9E70BF}">
      <dsp:nvSpPr>
        <dsp:cNvPr id="0" name=""/>
        <dsp:cNvSpPr/>
      </dsp:nvSpPr>
      <dsp:spPr>
        <a:xfrm>
          <a:off x="400576" y="731140"/>
          <a:ext cx="5462336" cy="383760"/>
        </a:xfrm>
        <a:prstGeom prst="roundRect">
          <a:avLst/>
        </a:prstGeom>
        <a:gradFill rotWithShape="0">
          <a:gsLst>
            <a:gs pos="0">
              <a:schemeClr val="accent4">
                <a:hueOff val="0"/>
                <a:satOff val="0"/>
                <a:lumOff val="0"/>
                <a:alphaOff val="0"/>
                <a:shade val="40000"/>
                <a:alpha val="100000"/>
                <a:satMod val="150000"/>
                <a:lumMod val="100000"/>
              </a:schemeClr>
            </a:gs>
            <a:gs pos="100000">
              <a:schemeClr val="accent4">
                <a:hueOff val="0"/>
                <a:satOff val="0"/>
                <a:lumOff val="0"/>
                <a:alphaOff val="0"/>
                <a:tint val="70000"/>
                <a:shade val="100000"/>
                <a:alpha val="100000"/>
                <a:satMod val="200000"/>
                <a:lumMod val="100000"/>
              </a:schemeClr>
            </a:gs>
          </a:gsLst>
          <a:lin ang="5400000" scaled="1"/>
        </a:gradFill>
        <a:ln>
          <a:noFill/>
        </a:ln>
        <a:effectLst>
          <a:innerShdw blurRad="50800" dist="25400" dir="13500000">
            <a:srgbClr val="FFFFFF">
              <a:alpha val="75000"/>
            </a:srgbClr>
          </a:innerShdw>
          <a:outerShdw blurRad="63500" dist="25400" dir="5400000" rotWithShape="0">
            <a:srgbClr val="808080">
              <a:alpha val="7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206463" tIns="0" rIns="206463" bIns="0" numCol="1" spcCol="1270" anchor="ctr" anchorCtr="0">
          <a:noAutofit/>
        </a:bodyPr>
        <a:lstStyle/>
        <a:p>
          <a:pPr lvl="0" algn="l" defTabSz="711200" rtl="0">
            <a:lnSpc>
              <a:spcPct val="90000"/>
            </a:lnSpc>
            <a:spcBef>
              <a:spcPct val="0"/>
            </a:spcBef>
            <a:spcAft>
              <a:spcPct val="35000"/>
            </a:spcAft>
          </a:pPr>
          <a:r>
            <a:rPr lang="pt-BR" sz="1600" kern="1200" dirty="0" smtClean="0">
              <a:solidFill>
                <a:srgbClr val="000000"/>
              </a:solidFill>
            </a:rPr>
            <a:t>Sondeo formal</a:t>
          </a:r>
          <a:endParaRPr lang="pt-BR" sz="1600" kern="1200" dirty="0">
            <a:solidFill>
              <a:srgbClr val="000000"/>
            </a:solidFill>
          </a:endParaRPr>
        </a:p>
      </dsp:txBody>
      <dsp:txXfrm>
        <a:off x="419310" y="749874"/>
        <a:ext cx="5424868" cy="346292"/>
      </dsp:txXfrm>
    </dsp:sp>
    <dsp:sp modelId="{14DA4845-AC2E-B14E-BC8B-6A6660763AF6}">
      <dsp:nvSpPr>
        <dsp:cNvPr id="0" name=""/>
        <dsp:cNvSpPr/>
      </dsp:nvSpPr>
      <dsp:spPr>
        <a:xfrm>
          <a:off x="0" y="1481473"/>
          <a:ext cx="7803338" cy="327600"/>
        </a:xfrm>
        <a:prstGeom prst="rect">
          <a:avLst/>
        </a:prstGeom>
        <a:solidFill>
          <a:schemeClr val="lt1">
            <a:alpha val="90000"/>
            <a:hueOff val="0"/>
            <a:satOff val="0"/>
            <a:lumOff val="0"/>
            <a:alphaOff val="0"/>
          </a:schemeClr>
        </a:solidFill>
        <a:ln w="12700" cap="flat" cmpd="sng" algn="ctr">
          <a:solidFill>
            <a:schemeClr val="accent4">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 modelId="{786B3B03-D114-C940-AC68-2E65A8774C76}">
      <dsp:nvSpPr>
        <dsp:cNvPr id="0" name=""/>
        <dsp:cNvSpPr/>
      </dsp:nvSpPr>
      <dsp:spPr>
        <a:xfrm>
          <a:off x="400576" y="1320820"/>
          <a:ext cx="5462336" cy="383760"/>
        </a:xfrm>
        <a:prstGeom prst="roundRect">
          <a:avLst/>
        </a:prstGeom>
        <a:gradFill rotWithShape="0">
          <a:gsLst>
            <a:gs pos="0">
              <a:schemeClr val="accent4">
                <a:hueOff val="0"/>
                <a:satOff val="0"/>
                <a:lumOff val="0"/>
                <a:alphaOff val="0"/>
                <a:shade val="40000"/>
                <a:alpha val="100000"/>
                <a:satMod val="150000"/>
                <a:lumMod val="100000"/>
              </a:schemeClr>
            </a:gs>
            <a:gs pos="100000">
              <a:schemeClr val="accent4">
                <a:hueOff val="0"/>
                <a:satOff val="0"/>
                <a:lumOff val="0"/>
                <a:alphaOff val="0"/>
                <a:tint val="70000"/>
                <a:shade val="100000"/>
                <a:alpha val="100000"/>
                <a:satMod val="200000"/>
                <a:lumMod val="100000"/>
              </a:schemeClr>
            </a:gs>
          </a:gsLst>
          <a:lin ang="5400000" scaled="1"/>
        </a:gradFill>
        <a:ln>
          <a:noFill/>
        </a:ln>
        <a:effectLst>
          <a:innerShdw blurRad="50800" dist="25400" dir="13500000">
            <a:srgbClr val="FFFFFF">
              <a:alpha val="75000"/>
            </a:srgbClr>
          </a:innerShdw>
          <a:outerShdw blurRad="63500" dist="25400" dir="5400000" rotWithShape="0">
            <a:srgbClr val="808080">
              <a:alpha val="7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206463" tIns="0" rIns="206463" bIns="0" numCol="1" spcCol="1270" anchor="ctr" anchorCtr="0">
          <a:noAutofit/>
        </a:bodyPr>
        <a:lstStyle/>
        <a:p>
          <a:pPr lvl="0" algn="l" defTabSz="711200" rtl="0">
            <a:lnSpc>
              <a:spcPct val="90000"/>
            </a:lnSpc>
            <a:spcBef>
              <a:spcPct val="0"/>
            </a:spcBef>
            <a:spcAft>
              <a:spcPct val="35000"/>
            </a:spcAft>
          </a:pPr>
          <a:r>
            <a:rPr lang="es-ES" sz="1600" kern="1200" dirty="0" smtClean="0">
              <a:solidFill>
                <a:srgbClr val="000000"/>
              </a:solidFill>
            </a:rPr>
            <a:t>Entrevistas</a:t>
          </a:r>
          <a:endParaRPr lang="es-ES" sz="1600" kern="1200" dirty="0">
            <a:solidFill>
              <a:srgbClr val="000000"/>
            </a:solidFill>
          </a:endParaRPr>
        </a:p>
      </dsp:txBody>
      <dsp:txXfrm>
        <a:off x="419310" y="1339554"/>
        <a:ext cx="5424868" cy="346292"/>
      </dsp:txXfrm>
    </dsp:sp>
    <dsp:sp modelId="{213508F3-E462-464E-8F00-FFF8B81C98FF}">
      <dsp:nvSpPr>
        <dsp:cNvPr id="0" name=""/>
        <dsp:cNvSpPr/>
      </dsp:nvSpPr>
      <dsp:spPr>
        <a:xfrm>
          <a:off x="0" y="2071153"/>
          <a:ext cx="7803338" cy="327600"/>
        </a:xfrm>
        <a:prstGeom prst="rect">
          <a:avLst/>
        </a:prstGeom>
        <a:solidFill>
          <a:schemeClr val="lt1">
            <a:alpha val="90000"/>
            <a:hueOff val="0"/>
            <a:satOff val="0"/>
            <a:lumOff val="0"/>
            <a:alphaOff val="0"/>
          </a:schemeClr>
        </a:solidFill>
        <a:ln w="12700" cap="flat" cmpd="sng" algn="ctr">
          <a:solidFill>
            <a:schemeClr val="accent4">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 modelId="{BB66901F-95A6-504B-BFFE-18D54D42E190}">
      <dsp:nvSpPr>
        <dsp:cNvPr id="0" name=""/>
        <dsp:cNvSpPr/>
      </dsp:nvSpPr>
      <dsp:spPr>
        <a:xfrm>
          <a:off x="400576" y="1910500"/>
          <a:ext cx="5462336" cy="383760"/>
        </a:xfrm>
        <a:prstGeom prst="roundRect">
          <a:avLst/>
        </a:prstGeom>
        <a:gradFill rotWithShape="0">
          <a:gsLst>
            <a:gs pos="0">
              <a:schemeClr val="accent4">
                <a:hueOff val="0"/>
                <a:satOff val="0"/>
                <a:lumOff val="0"/>
                <a:alphaOff val="0"/>
                <a:shade val="40000"/>
                <a:alpha val="100000"/>
                <a:satMod val="150000"/>
                <a:lumMod val="100000"/>
              </a:schemeClr>
            </a:gs>
            <a:gs pos="100000">
              <a:schemeClr val="accent4">
                <a:hueOff val="0"/>
                <a:satOff val="0"/>
                <a:lumOff val="0"/>
                <a:alphaOff val="0"/>
                <a:tint val="70000"/>
                <a:shade val="100000"/>
                <a:alpha val="100000"/>
                <a:satMod val="200000"/>
                <a:lumMod val="100000"/>
              </a:schemeClr>
            </a:gs>
          </a:gsLst>
          <a:lin ang="5400000" scaled="1"/>
        </a:gradFill>
        <a:ln>
          <a:noFill/>
        </a:ln>
        <a:effectLst>
          <a:innerShdw blurRad="50800" dist="25400" dir="13500000">
            <a:srgbClr val="FFFFFF">
              <a:alpha val="75000"/>
            </a:srgbClr>
          </a:innerShdw>
          <a:outerShdw blurRad="63500" dist="25400" dir="5400000" rotWithShape="0">
            <a:srgbClr val="808080">
              <a:alpha val="7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206463" tIns="0" rIns="206463" bIns="0" numCol="1" spcCol="1270" anchor="ctr" anchorCtr="0">
          <a:noAutofit/>
        </a:bodyPr>
        <a:lstStyle/>
        <a:p>
          <a:pPr lvl="0" algn="l" defTabSz="711200" rtl="0">
            <a:lnSpc>
              <a:spcPct val="90000"/>
            </a:lnSpc>
            <a:spcBef>
              <a:spcPct val="0"/>
            </a:spcBef>
            <a:spcAft>
              <a:spcPct val="35000"/>
            </a:spcAft>
          </a:pPr>
          <a:r>
            <a:rPr lang="is-IS" sz="1600" kern="1200" dirty="0" smtClean="0">
              <a:solidFill>
                <a:srgbClr val="000000"/>
              </a:solidFill>
            </a:rPr>
            <a:t>Grupos de discución y otras formas de consulta</a:t>
          </a:r>
          <a:endParaRPr lang="is-IS" sz="1600" kern="1200" dirty="0">
            <a:solidFill>
              <a:srgbClr val="000000"/>
            </a:solidFill>
          </a:endParaRPr>
        </a:p>
      </dsp:txBody>
      <dsp:txXfrm>
        <a:off x="419310" y="1929234"/>
        <a:ext cx="5424868" cy="346292"/>
      </dsp:txXfrm>
    </dsp:sp>
    <dsp:sp modelId="{67A74271-8C40-3444-B73B-BBC130EB5BF3}">
      <dsp:nvSpPr>
        <dsp:cNvPr id="0" name=""/>
        <dsp:cNvSpPr/>
      </dsp:nvSpPr>
      <dsp:spPr>
        <a:xfrm>
          <a:off x="0" y="2660833"/>
          <a:ext cx="7803338" cy="327600"/>
        </a:xfrm>
        <a:prstGeom prst="rect">
          <a:avLst/>
        </a:prstGeom>
        <a:solidFill>
          <a:schemeClr val="lt1">
            <a:alpha val="90000"/>
            <a:hueOff val="0"/>
            <a:satOff val="0"/>
            <a:lumOff val="0"/>
            <a:alphaOff val="0"/>
          </a:schemeClr>
        </a:solidFill>
        <a:ln w="12700" cap="flat" cmpd="sng" algn="ctr">
          <a:solidFill>
            <a:schemeClr val="accent4">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 modelId="{8A4E53DE-E86A-B947-945A-02E756CD1C5B}">
      <dsp:nvSpPr>
        <dsp:cNvPr id="0" name=""/>
        <dsp:cNvSpPr/>
      </dsp:nvSpPr>
      <dsp:spPr>
        <a:xfrm>
          <a:off x="400576" y="2500180"/>
          <a:ext cx="5462336" cy="383760"/>
        </a:xfrm>
        <a:prstGeom prst="roundRect">
          <a:avLst/>
        </a:prstGeom>
        <a:gradFill rotWithShape="0">
          <a:gsLst>
            <a:gs pos="0">
              <a:schemeClr val="accent4">
                <a:hueOff val="0"/>
                <a:satOff val="0"/>
                <a:lumOff val="0"/>
                <a:alphaOff val="0"/>
                <a:shade val="40000"/>
                <a:alpha val="100000"/>
                <a:satMod val="150000"/>
                <a:lumMod val="100000"/>
              </a:schemeClr>
            </a:gs>
            <a:gs pos="100000">
              <a:schemeClr val="accent4">
                <a:hueOff val="0"/>
                <a:satOff val="0"/>
                <a:lumOff val="0"/>
                <a:alphaOff val="0"/>
                <a:tint val="70000"/>
                <a:shade val="100000"/>
                <a:alpha val="100000"/>
                <a:satMod val="200000"/>
                <a:lumMod val="100000"/>
              </a:schemeClr>
            </a:gs>
          </a:gsLst>
          <a:lin ang="5400000" scaled="1"/>
        </a:gradFill>
        <a:ln>
          <a:noFill/>
        </a:ln>
        <a:effectLst>
          <a:innerShdw blurRad="50800" dist="25400" dir="13500000">
            <a:srgbClr val="FFFFFF">
              <a:alpha val="75000"/>
            </a:srgbClr>
          </a:innerShdw>
          <a:outerShdw blurRad="63500" dist="25400" dir="5400000" rotWithShape="0">
            <a:srgbClr val="808080">
              <a:alpha val="7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206463" tIns="0" rIns="206463" bIns="0" numCol="1" spcCol="1270" anchor="ctr" anchorCtr="0">
          <a:noAutofit/>
        </a:bodyPr>
        <a:lstStyle/>
        <a:p>
          <a:pPr lvl="0" algn="l" defTabSz="711200" rtl="0">
            <a:lnSpc>
              <a:spcPct val="90000"/>
            </a:lnSpc>
            <a:spcBef>
              <a:spcPct val="0"/>
            </a:spcBef>
            <a:spcAft>
              <a:spcPct val="35000"/>
            </a:spcAft>
          </a:pPr>
          <a:r>
            <a:rPr lang="es-ES" sz="1600" kern="1200" dirty="0" smtClean="0">
              <a:solidFill>
                <a:srgbClr val="000000"/>
              </a:solidFill>
            </a:rPr>
            <a:t>Monografías </a:t>
          </a:r>
          <a:endParaRPr lang="es-ES" sz="1600" kern="1200" dirty="0">
            <a:solidFill>
              <a:srgbClr val="000000"/>
            </a:solidFill>
          </a:endParaRPr>
        </a:p>
      </dsp:txBody>
      <dsp:txXfrm>
        <a:off x="419310" y="2518914"/>
        <a:ext cx="5424868" cy="346292"/>
      </dsp:txXfrm>
    </dsp:sp>
    <dsp:sp modelId="{07D77442-CC6E-AD49-87AE-7384AF70DAEB}">
      <dsp:nvSpPr>
        <dsp:cNvPr id="0" name=""/>
        <dsp:cNvSpPr/>
      </dsp:nvSpPr>
      <dsp:spPr>
        <a:xfrm>
          <a:off x="0" y="3250513"/>
          <a:ext cx="7803338" cy="327600"/>
        </a:xfrm>
        <a:prstGeom prst="rect">
          <a:avLst/>
        </a:prstGeom>
        <a:solidFill>
          <a:schemeClr val="lt1">
            <a:alpha val="90000"/>
            <a:hueOff val="0"/>
            <a:satOff val="0"/>
            <a:lumOff val="0"/>
            <a:alphaOff val="0"/>
          </a:schemeClr>
        </a:solidFill>
        <a:ln w="12700" cap="flat" cmpd="sng" algn="ctr">
          <a:solidFill>
            <a:schemeClr val="accent4">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 modelId="{EC906763-E83F-E64F-81A6-0010301D2272}">
      <dsp:nvSpPr>
        <dsp:cNvPr id="0" name=""/>
        <dsp:cNvSpPr/>
      </dsp:nvSpPr>
      <dsp:spPr>
        <a:xfrm>
          <a:off x="400576" y="3089860"/>
          <a:ext cx="5462336" cy="383760"/>
        </a:xfrm>
        <a:prstGeom prst="roundRect">
          <a:avLst/>
        </a:prstGeom>
        <a:gradFill rotWithShape="0">
          <a:gsLst>
            <a:gs pos="0">
              <a:schemeClr val="accent4">
                <a:hueOff val="0"/>
                <a:satOff val="0"/>
                <a:lumOff val="0"/>
                <a:alphaOff val="0"/>
                <a:shade val="40000"/>
                <a:alpha val="100000"/>
                <a:satMod val="150000"/>
                <a:lumMod val="100000"/>
              </a:schemeClr>
            </a:gs>
            <a:gs pos="100000">
              <a:schemeClr val="accent4">
                <a:hueOff val="0"/>
                <a:satOff val="0"/>
                <a:lumOff val="0"/>
                <a:alphaOff val="0"/>
                <a:tint val="70000"/>
                <a:shade val="100000"/>
                <a:alpha val="100000"/>
                <a:satMod val="200000"/>
                <a:lumMod val="100000"/>
              </a:schemeClr>
            </a:gs>
          </a:gsLst>
          <a:lin ang="5400000" scaled="1"/>
        </a:gradFill>
        <a:ln>
          <a:noFill/>
        </a:ln>
        <a:effectLst>
          <a:innerShdw blurRad="50800" dist="25400" dir="13500000">
            <a:srgbClr val="FFFFFF">
              <a:alpha val="75000"/>
            </a:srgbClr>
          </a:innerShdw>
          <a:outerShdw blurRad="63500" dist="25400" dir="5400000" rotWithShape="0">
            <a:srgbClr val="808080">
              <a:alpha val="7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206463" tIns="0" rIns="206463" bIns="0" numCol="1" spcCol="1270" anchor="ctr" anchorCtr="0">
          <a:noAutofit/>
        </a:bodyPr>
        <a:lstStyle/>
        <a:p>
          <a:pPr lvl="0" algn="l" defTabSz="711200" rtl="0">
            <a:lnSpc>
              <a:spcPct val="90000"/>
            </a:lnSpc>
            <a:spcBef>
              <a:spcPct val="0"/>
            </a:spcBef>
            <a:spcAft>
              <a:spcPct val="35000"/>
            </a:spcAft>
          </a:pPr>
          <a:r>
            <a:rPr lang="is-IS" sz="1600" kern="1200" dirty="0" smtClean="0">
              <a:solidFill>
                <a:srgbClr val="000000"/>
              </a:solidFill>
            </a:rPr>
            <a:t>Observación de participantes</a:t>
          </a:r>
          <a:endParaRPr lang="is-IS" sz="1600" kern="1200" dirty="0">
            <a:solidFill>
              <a:srgbClr val="000000"/>
            </a:solidFill>
          </a:endParaRPr>
        </a:p>
      </dsp:txBody>
      <dsp:txXfrm>
        <a:off x="419310" y="3108594"/>
        <a:ext cx="5424868" cy="346292"/>
      </dsp:txXfrm>
    </dsp:sp>
    <dsp:sp modelId="{55A0B2A9-12DA-6940-9494-59BE92894F2E}">
      <dsp:nvSpPr>
        <dsp:cNvPr id="0" name=""/>
        <dsp:cNvSpPr/>
      </dsp:nvSpPr>
      <dsp:spPr>
        <a:xfrm>
          <a:off x="0" y="3840193"/>
          <a:ext cx="7803338" cy="327600"/>
        </a:xfrm>
        <a:prstGeom prst="rect">
          <a:avLst/>
        </a:prstGeom>
        <a:solidFill>
          <a:schemeClr val="lt1">
            <a:alpha val="90000"/>
            <a:hueOff val="0"/>
            <a:satOff val="0"/>
            <a:lumOff val="0"/>
            <a:alphaOff val="0"/>
          </a:schemeClr>
        </a:solidFill>
        <a:ln w="12700" cap="flat" cmpd="sng" algn="ctr">
          <a:solidFill>
            <a:schemeClr val="accent4">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 modelId="{E3255AC7-57C5-3B45-818B-637F53A1398C}">
      <dsp:nvSpPr>
        <dsp:cNvPr id="0" name=""/>
        <dsp:cNvSpPr/>
      </dsp:nvSpPr>
      <dsp:spPr>
        <a:xfrm>
          <a:off x="400576" y="3679540"/>
          <a:ext cx="5462336" cy="383760"/>
        </a:xfrm>
        <a:prstGeom prst="roundRect">
          <a:avLst/>
        </a:prstGeom>
        <a:gradFill rotWithShape="0">
          <a:gsLst>
            <a:gs pos="0">
              <a:schemeClr val="accent4">
                <a:hueOff val="0"/>
                <a:satOff val="0"/>
                <a:lumOff val="0"/>
                <a:alphaOff val="0"/>
                <a:shade val="40000"/>
                <a:alpha val="100000"/>
                <a:satMod val="150000"/>
                <a:lumMod val="100000"/>
              </a:schemeClr>
            </a:gs>
            <a:gs pos="100000">
              <a:schemeClr val="accent4">
                <a:hueOff val="0"/>
                <a:satOff val="0"/>
                <a:lumOff val="0"/>
                <a:alphaOff val="0"/>
                <a:tint val="70000"/>
                <a:shade val="100000"/>
                <a:alpha val="100000"/>
                <a:satMod val="200000"/>
                <a:lumMod val="100000"/>
              </a:schemeClr>
            </a:gs>
          </a:gsLst>
          <a:lin ang="5400000" scaled="1"/>
        </a:gradFill>
        <a:ln>
          <a:noFill/>
        </a:ln>
        <a:effectLst>
          <a:innerShdw blurRad="50800" dist="25400" dir="13500000">
            <a:srgbClr val="FFFFFF">
              <a:alpha val="75000"/>
            </a:srgbClr>
          </a:innerShdw>
          <a:outerShdw blurRad="63500" dist="25400" dir="5400000" rotWithShape="0">
            <a:srgbClr val="808080">
              <a:alpha val="7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206463" tIns="0" rIns="206463" bIns="0" numCol="1" spcCol="1270" anchor="ctr" anchorCtr="0">
          <a:noAutofit/>
        </a:bodyPr>
        <a:lstStyle/>
        <a:p>
          <a:pPr lvl="0" algn="l" defTabSz="711200" rtl="0">
            <a:lnSpc>
              <a:spcPct val="90000"/>
            </a:lnSpc>
            <a:spcBef>
              <a:spcPct val="0"/>
            </a:spcBef>
            <a:spcAft>
              <a:spcPct val="35000"/>
            </a:spcAft>
          </a:pPr>
          <a:r>
            <a:rPr lang="es-ES" sz="1600" kern="1200" dirty="0" smtClean="0">
              <a:solidFill>
                <a:srgbClr val="000000"/>
              </a:solidFill>
            </a:rPr>
            <a:t>Métodos participativos</a:t>
          </a:r>
          <a:endParaRPr lang="es-ES" sz="1600" kern="1200" dirty="0">
            <a:solidFill>
              <a:srgbClr val="000000"/>
            </a:solidFill>
          </a:endParaRPr>
        </a:p>
      </dsp:txBody>
      <dsp:txXfrm>
        <a:off x="419310" y="3698274"/>
        <a:ext cx="5424868" cy="346292"/>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792DE8E-BC6B-7649-8A7F-6D833054E7D6}">
      <dsp:nvSpPr>
        <dsp:cNvPr id="0" name=""/>
        <dsp:cNvSpPr/>
      </dsp:nvSpPr>
      <dsp:spPr>
        <a:xfrm>
          <a:off x="659" y="2050"/>
          <a:ext cx="9026793" cy="633619"/>
        </a:xfrm>
        <a:prstGeom prst="roundRect">
          <a:avLst>
            <a:gd name="adj" fmla="val 10000"/>
          </a:avLst>
        </a:prstGeom>
        <a:gradFill rotWithShape="0">
          <a:gsLst>
            <a:gs pos="0">
              <a:schemeClr val="accent4">
                <a:hueOff val="0"/>
                <a:satOff val="0"/>
                <a:lumOff val="0"/>
                <a:alphaOff val="0"/>
                <a:shade val="40000"/>
                <a:alpha val="100000"/>
                <a:satMod val="150000"/>
                <a:lumMod val="100000"/>
              </a:schemeClr>
            </a:gs>
            <a:gs pos="100000">
              <a:schemeClr val="accent4">
                <a:hueOff val="0"/>
                <a:satOff val="0"/>
                <a:lumOff val="0"/>
                <a:alphaOff val="0"/>
                <a:tint val="70000"/>
                <a:shade val="100000"/>
                <a:alpha val="100000"/>
                <a:satMod val="200000"/>
                <a:lumMod val="100000"/>
              </a:schemeClr>
            </a:gs>
          </a:gsLst>
          <a:lin ang="5400000" scaled="1"/>
        </a:gradFill>
        <a:ln>
          <a:noFill/>
        </a:ln>
        <a:effectLst>
          <a:innerShdw blurRad="50800" dist="25400" dir="13500000">
            <a:srgbClr val="FFFFFF">
              <a:alpha val="75000"/>
            </a:srgbClr>
          </a:innerShdw>
          <a:outerShdw blurRad="63500" dist="25400" dir="5400000" rotWithShape="0">
            <a:srgbClr val="808080">
              <a:alpha val="7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rtl="0">
            <a:lnSpc>
              <a:spcPct val="90000"/>
            </a:lnSpc>
            <a:spcBef>
              <a:spcPct val="0"/>
            </a:spcBef>
            <a:spcAft>
              <a:spcPct val="35000"/>
            </a:spcAft>
          </a:pPr>
          <a:r>
            <a:rPr lang="es-ES_tradnl" sz="2400" b="1" kern="1200" dirty="0" smtClean="0">
              <a:solidFill>
                <a:schemeClr val="tx1"/>
              </a:solidFill>
            </a:rPr>
            <a:t>Los métodos de valoración rápida </a:t>
          </a:r>
          <a:endParaRPr lang="es-ES_tradnl" sz="2400" b="1" kern="1200" dirty="0">
            <a:solidFill>
              <a:schemeClr val="tx1"/>
            </a:solidFill>
          </a:endParaRPr>
        </a:p>
      </dsp:txBody>
      <dsp:txXfrm>
        <a:off x="19217" y="20608"/>
        <a:ext cx="8989677" cy="596503"/>
      </dsp:txXfrm>
    </dsp:sp>
    <dsp:sp modelId="{18FDA8D7-8D1A-9641-82F9-575FEE9BF6E4}">
      <dsp:nvSpPr>
        <dsp:cNvPr id="0" name=""/>
        <dsp:cNvSpPr/>
      </dsp:nvSpPr>
      <dsp:spPr>
        <a:xfrm>
          <a:off x="9470" y="976833"/>
          <a:ext cx="2719373" cy="4070954"/>
        </a:xfrm>
        <a:prstGeom prst="roundRect">
          <a:avLst>
            <a:gd name="adj" fmla="val 10000"/>
          </a:avLst>
        </a:prstGeom>
        <a:gradFill rotWithShape="0">
          <a:gsLst>
            <a:gs pos="0">
              <a:schemeClr val="accent4">
                <a:hueOff val="0"/>
                <a:satOff val="0"/>
                <a:lumOff val="0"/>
                <a:alphaOff val="0"/>
                <a:shade val="40000"/>
                <a:alpha val="100000"/>
                <a:satMod val="150000"/>
                <a:lumMod val="100000"/>
              </a:schemeClr>
            </a:gs>
            <a:gs pos="100000">
              <a:schemeClr val="accent4">
                <a:hueOff val="0"/>
                <a:satOff val="0"/>
                <a:lumOff val="0"/>
                <a:alphaOff val="0"/>
                <a:tint val="70000"/>
                <a:shade val="100000"/>
                <a:alpha val="100000"/>
                <a:satMod val="200000"/>
                <a:lumMod val="100000"/>
              </a:schemeClr>
            </a:gs>
          </a:gsLst>
          <a:lin ang="5400000" scaled="1"/>
        </a:gradFill>
        <a:ln>
          <a:noFill/>
        </a:ln>
        <a:effectLst>
          <a:innerShdw blurRad="50800" dist="25400" dir="13500000">
            <a:srgbClr val="FFFFFF">
              <a:alpha val="75000"/>
            </a:srgbClr>
          </a:innerShdw>
          <a:outerShdw blurRad="63500" dist="25400" dir="5400000" rotWithShape="0">
            <a:srgbClr val="808080">
              <a:alpha val="7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rtl="0">
            <a:lnSpc>
              <a:spcPct val="90000"/>
            </a:lnSpc>
            <a:spcBef>
              <a:spcPct val="0"/>
            </a:spcBef>
            <a:spcAft>
              <a:spcPct val="35000"/>
            </a:spcAft>
          </a:pPr>
          <a:r>
            <a:rPr lang="es-ES_tradnl" sz="1800" kern="1200" dirty="0" smtClean="0">
              <a:solidFill>
                <a:srgbClr val="000000"/>
              </a:solidFill>
            </a:rPr>
            <a:t>Son formas rápidas y de bajo costo de reunir puntos de vista y los comentarios de los beneficiarios de una política, para generar información necesaria en la toma de decisiones, es decir, podría ser antes de la ejecución de una política, o posteriormente para analizar posibles cambios.</a:t>
          </a:r>
          <a:endParaRPr lang="es-ES_tradnl" sz="1800" kern="1200" dirty="0">
            <a:solidFill>
              <a:srgbClr val="000000"/>
            </a:solidFill>
          </a:endParaRPr>
        </a:p>
      </dsp:txBody>
      <dsp:txXfrm>
        <a:off x="89118" y="1056481"/>
        <a:ext cx="2560077" cy="3911658"/>
      </dsp:txXfrm>
    </dsp:sp>
    <dsp:sp modelId="{3085657E-7C42-8646-A994-9AEABD269C43}">
      <dsp:nvSpPr>
        <dsp:cNvPr id="0" name=""/>
        <dsp:cNvSpPr/>
      </dsp:nvSpPr>
      <dsp:spPr>
        <a:xfrm>
          <a:off x="2976456" y="976833"/>
          <a:ext cx="2846805" cy="3998643"/>
        </a:xfrm>
        <a:prstGeom prst="roundRect">
          <a:avLst>
            <a:gd name="adj" fmla="val 10000"/>
          </a:avLst>
        </a:prstGeom>
        <a:gradFill rotWithShape="0">
          <a:gsLst>
            <a:gs pos="0">
              <a:schemeClr val="accent4">
                <a:hueOff val="0"/>
                <a:satOff val="0"/>
                <a:lumOff val="0"/>
                <a:alphaOff val="0"/>
                <a:shade val="40000"/>
                <a:alpha val="100000"/>
                <a:satMod val="150000"/>
                <a:lumMod val="100000"/>
              </a:schemeClr>
            </a:gs>
            <a:gs pos="100000">
              <a:schemeClr val="accent4">
                <a:hueOff val="0"/>
                <a:satOff val="0"/>
                <a:lumOff val="0"/>
                <a:alphaOff val="0"/>
                <a:tint val="70000"/>
                <a:shade val="100000"/>
                <a:alpha val="100000"/>
                <a:satMod val="200000"/>
                <a:lumMod val="100000"/>
              </a:schemeClr>
            </a:gs>
          </a:gsLst>
          <a:lin ang="5400000" scaled="1"/>
        </a:gradFill>
        <a:ln>
          <a:noFill/>
        </a:ln>
        <a:effectLst>
          <a:innerShdw blurRad="50800" dist="25400" dir="13500000">
            <a:srgbClr val="FFFFFF">
              <a:alpha val="75000"/>
            </a:srgbClr>
          </a:innerShdw>
          <a:outerShdw blurRad="63500" dist="25400" dir="5400000" rotWithShape="0">
            <a:srgbClr val="808080">
              <a:alpha val="7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rtl="0">
            <a:lnSpc>
              <a:spcPct val="90000"/>
            </a:lnSpc>
            <a:spcBef>
              <a:spcPct val="0"/>
            </a:spcBef>
            <a:spcAft>
              <a:spcPct val="35000"/>
            </a:spcAft>
          </a:pPr>
          <a:r>
            <a:rPr lang="es-ES_tradnl" sz="1800" kern="1200" dirty="0" smtClean="0">
              <a:solidFill>
                <a:srgbClr val="000000"/>
              </a:solidFill>
            </a:rPr>
            <a:t>Por lo tanto la información que reciben es cualitativa y en muchos casos es la mejor en el momento de analizar la viabilidad de una política, su avance y sus errores.</a:t>
          </a:r>
          <a:endParaRPr lang="es-ES_tradnl" sz="1800" kern="1200" dirty="0">
            <a:solidFill>
              <a:srgbClr val="000000"/>
            </a:solidFill>
          </a:endParaRPr>
        </a:p>
      </dsp:txBody>
      <dsp:txXfrm>
        <a:off x="3059836" y="1060213"/>
        <a:ext cx="2680045" cy="3831883"/>
      </dsp:txXfrm>
    </dsp:sp>
    <dsp:sp modelId="{0EA4A2F8-0C86-2642-AF08-D5DB85B0481C}">
      <dsp:nvSpPr>
        <dsp:cNvPr id="0" name=""/>
        <dsp:cNvSpPr/>
      </dsp:nvSpPr>
      <dsp:spPr>
        <a:xfrm>
          <a:off x="6070874" y="976833"/>
          <a:ext cx="2947766" cy="4021509"/>
        </a:xfrm>
        <a:prstGeom prst="roundRect">
          <a:avLst>
            <a:gd name="adj" fmla="val 10000"/>
          </a:avLst>
        </a:prstGeom>
        <a:gradFill rotWithShape="0">
          <a:gsLst>
            <a:gs pos="0">
              <a:schemeClr val="accent4">
                <a:hueOff val="0"/>
                <a:satOff val="0"/>
                <a:lumOff val="0"/>
                <a:alphaOff val="0"/>
                <a:shade val="40000"/>
                <a:alpha val="100000"/>
                <a:satMod val="150000"/>
                <a:lumMod val="100000"/>
              </a:schemeClr>
            </a:gs>
            <a:gs pos="100000">
              <a:schemeClr val="accent4">
                <a:hueOff val="0"/>
                <a:satOff val="0"/>
                <a:lumOff val="0"/>
                <a:alphaOff val="0"/>
                <a:tint val="70000"/>
                <a:shade val="100000"/>
                <a:alpha val="100000"/>
                <a:satMod val="200000"/>
                <a:lumMod val="100000"/>
              </a:schemeClr>
            </a:gs>
          </a:gsLst>
          <a:lin ang="5400000" scaled="1"/>
        </a:gradFill>
        <a:ln>
          <a:noFill/>
        </a:ln>
        <a:effectLst>
          <a:innerShdw blurRad="50800" dist="25400" dir="13500000">
            <a:srgbClr val="FFFFFF">
              <a:alpha val="75000"/>
            </a:srgbClr>
          </a:innerShdw>
          <a:outerShdw blurRad="63500" dist="25400" dir="5400000" rotWithShape="0">
            <a:srgbClr val="808080">
              <a:alpha val="7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rtl="0">
            <a:lnSpc>
              <a:spcPct val="90000"/>
            </a:lnSpc>
            <a:spcBef>
              <a:spcPct val="0"/>
            </a:spcBef>
            <a:spcAft>
              <a:spcPct val="35000"/>
            </a:spcAft>
          </a:pPr>
          <a:r>
            <a:rPr lang="es-ES_tradnl" sz="1800" kern="1200" dirty="0" smtClean="0">
              <a:solidFill>
                <a:srgbClr val="000000"/>
              </a:solidFill>
            </a:rPr>
            <a:t>La información es reunida con métodos como entrevistas, discusiones en grupo, entrevistas grupales, observación directa, o mini-informes.</a:t>
          </a:r>
          <a:endParaRPr lang="es-ES_tradnl" sz="1800" kern="1200" dirty="0">
            <a:solidFill>
              <a:srgbClr val="000000"/>
            </a:solidFill>
          </a:endParaRPr>
        </a:p>
      </dsp:txBody>
      <dsp:txXfrm>
        <a:off x="6157211" y="1063170"/>
        <a:ext cx="2775092" cy="3848835"/>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D2AA9EC-3E73-6E4D-A461-AE8AC1AD07BC}">
      <dsp:nvSpPr>
        <dsp:cNvPr id="0" name=""/>
        <dsp:cNvSpPr/>
      </dsp:nvSpPr>
      <dsp:spPr>
        <a:xfrm>
          <a:off x="0" y="603014"/>
          <a:ext cx="8875582" cy="126000"/>
        </a:xfrm>
        <a:prstGeom prst="rect">
          <a:avLst/>
        </a:prstGeom>
        <a:solidFill>
          <a:schemeClr val="lt1">
            <a:alpha val="90000"/>
            <a:hueOff val="0"/>
            <a:satOff val="0"/>
            <a:lumOff val="0"/>
            <a:alphaOff val="0"/>
          </a:schemeClr>
        </a:solidFill>
        <a:ln w="12700" cap="flat" cmpd="sng" algn="ctr">
          <a:solidFill>
            <a:schemeClr val="accent4">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 modelId="{428504A2-F0A8-F049-AB86-B47F7DB8B092}">
      <dsp:nvSpPr>
        <dsp:cNvPr id="0" name=""/>
        <dsp:cNvSpPr/>
      </dsp:nvSpPr>
      <dsp:spPr>
        <a:xfrm>
          <a:off x="1068415" y="153550"/>
          <a:ext cx="6212907" cy="349775"/>
        </a:xfrm>
        <a:prstGeom prst="roundRect">
          <a:avLst/>
        </a:prstGeom>
        <a:gradFill rotWithShape="0">
          <a:gsLst>
            <a:gs pos="0">
              <a:schemeClr val="accent4">
                <a:hueOff val="0"/>
                <a:satOff val="0"/>
                <a:lumOff val="0"/>
                <a:alphaOff val="0"/>
                <a:shade val="40000"/>
                <a:alpha val="100000"/>
                <a:satMod val="150000"/>
                <a:lumMod val="100000"/>
              </a:schemeClr>
            </a:gs>
            <a:gs pos="100000">
              <a:schemeClr val="accent4">
                <a:hueOff val="0"/>
                <a:satOff val="0"/>
                <a:lumOff val="0"/>
                <a:alphaOff val="0"/>
                <a:tint val="70000"/>
                <a:shade val="100000"/>
                <a:alpha val="100000"/>
                <a:satMod val="200000"/>
                <a:lumMod val="100000"/>
              </a:schemeClr>
            </a:gs>
          </a:gsLst>
          <a:lin ang="5400000" scaled="1"/>
        </a:gradFill>
        <a:ln>
          <a:noFill/>
        </a:ln>
        <a:effectLst>
          <a:innerShdw blurRad="50800" dist="25400" dir="13500000">
            <a:srgbClr val="FFFFFF">
              <a:alpha val="75000"/>
            </a:srgbClr>
          </a:innerShdw>
          <a:outerShdw blurRad="63500" dist="25400" dir="5400000" rotWithShape="0">
            <a:srgbClr val="808080">
              <a:alpha val="7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234833" tIns="0" rIns="234833" bIns="0" numCol="1" spcCol="1270" anchor="ctr" anchorCtr="0">
          <a:noAutofit/>
        </a:bodyPr>
        <a:lstStyle/>
        <a:p>
          <a:pPr lvl="0" algn="ctr" defTabSz="1066800">
            <a:lnSpc>
              <a:spcPct val="90000"/>
            </a:lnSpc>
            <a:spcBef>
              <a:spcPct val="0"/>
            </a:spcBef>
            <a:spcAft>
              <a:spcPct val="35000"/>
            </a:spcAft>
          </a:pPr>
          <a:r>
            <a:rPr lang="es-ES" sz="2400" kern="1200" dirty="0" smtClean="0">
              <a:solidFill>
                <a:srgbClr val="262626"/>
              </a:solidFill>
            </a:rPr>
            <a:t>El Marco Lógico</a:t>
          </a:r>
          <a:endParaRPr lang="es-ES" sz="2400" kern="1200" dirty="0">
            <a:solidFill>
              <a:srgbClr val="262626"/>
            </a:solidFill>
          </a:endParaRPr>
        </a:p>
      </dsp:txBody>
      <dsp:txXfrm>
        <a:off x="1085490" y="170625"/>
        <a:ext cx="6178757" cy="315625"/>
      </dsp:txXfrm>
    </dsp:sp>
    <dsp:sp modelId="{AD579ECA-B317-1F4F-A0AC-C2EF1A0D54DE}">
      <dsp:nvSpPr>
        <dsp:cNvPr id="0" name=""/>
        <dsp:cNvSpPr/>
      </dsp:nvSpPr>
      <dsp:spPr>
        <a:xfrm>
          <a:off x="0" y="1882214"/>
          <a:ext cx="8875582" cy="126000"/>
        </a:xfrm>
        <a:prstGeom prst="rect">
          <a:avLst/>
        </a:prstGeom>
        <a:solidFill>
          <a:schemeClr val="lt1">
            <a:alpha val="90000"/>
            <a:hueOff val="0"/>
            <a:satOff val="0"/>
            <a:lumOff val="0"/>
            <a:alphaOff val="0"/>
          </a:schemeClr>
        </a:solidFill>
        <a:ln w="12700" cap="flat" cmpd="sng" algn="ctr">
          <a:solidFill>
            <a:schemeClr val="accent4">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 modelId="{4B218BBF-080B-B745-9ED0-4C5BB058E95F}">
      <dsp:nvSpPr>
        <dsp:cNvPr id="0" name=""/>
        <dsp:cNvSpPr/>
      </dsp:nvSpPr>
      <dsp:spPr>
        <a:xfrm>
          <a:off x="380887" y="762116"/>
          <a:ext cx="7199996" cy="1199999"/>
        </a:xfrm>
        <a:prstGeom prst="roundRect">
          <a:avLst/>
        </a:prstGeom>
        <a:gradFill rotWithShape="0">
          <a:gsLst>
            <a:gs pos="0">
              <a:schemeClr val="accent4">
                <a:hueOff val="0"/>
                <a:satOff val="0"/>
                <a:lumOff val="0"/>
                <a:alphaOff val="0"/>
                <a:shade val="40000"/>
                <a:alpha val="100000"/>
                <a:satMod val="150000"/>
                <a:lumMod val="100000"/>
              </a:schemeClr>
            </a:gs>
            <a:gs pos="100000">
              <a:schemeClr val="accent4">
                <a:hueOff val="0"/>
                <a:satOff val="0"/>
                <a:lumOff val="0"/>
                <a:alphaOff val="0"/>
                <a:tint val="70000"/>
                <a:shade val="100000"/>
                <a:alpha val="100000"/>
                <a:satMod val="200000"/>
                <a:lumMod val="100000"/>
              </a:schemeClr>
            </a:gs>
          </a:gsLst>
          <a:lin ang="5400000" scaled="1"/>
        </a:gradFill>
        <a:ln>
          <a:noFill/>
        </a:ln>
        <a:effectLst>
          <a:innerShdw blurRad="50800" dist="25400" dir="13500000">
            <a:srgbClr val="FFFFFF">
              <a:alpha val="75000"/>
            </a:srgbClr>
          </a:innerShdw>
          <a:outerShdw blurRad="63500" dist="25400" dir="5400000" rotWithShape="0">
            <a:srgbClr val="808080">
              <a:alpha val="7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234833" tIns="0" rIns="234833" bIns="0" numCol="1" spcCol="1270" anchor="ctr" anchorCtr="0">
          <a:noAutofit/>
        </a:bodyPr>
        <a:lstStyle/>
        <a:p>
          <a:pPr lvl="0" algn="l" defTabSz="800100" rtl="0">
            <a:lnSpc>
              <a:spcPct val="90000"/>
            </a:lnSpc>
            <a:spcBef>
              <a:spcPct val="0"/>
            </a:spcBef>
            <a:spcAft>
              <a:spcPct val="35000"/>
            </a:spcAft>
          </a:pPr>
          <a:r>
            <a:rPr lang="es-ES_tradnl" sz="1800" kern="1200" dirty="0" smtClean="0">
              <a:solidFill>
                <a:srgbClr val="262626"/>
              </a:solidFill>
            </a:rPr>
            <a:t>Pretende aclarar objetivos de cualquier proyecto, programa o política, e identificar relaciones causa-efecto que cabe esperar en la “lógica del programa” (las acciones están concatenadas).</a:t>
          </a:r>
          <a:endParaRPr lang="es-ES_tradnl" sz="1800" kern="1200" dirty="0">
            <a:solidFill>
              <a:srgbClr val="262626"/>
            </a:solidFill>
          </a:endParaRPr>
        </a:p>
      </dsp:txBody>
      <dsp:txXfrm>
        <a:off x="439466" y="820695"/>
        <a:ext cx="7082838" cy="1082841"/>
      </dsp:txXfrm>
    </dsp:sp>
    <dsp:sp modelId="{3E9F1953-0484-7148-8F73-62288EED85D1}">
      <dsp:nvSpPr>
        <dsp:cNvPr id="0" name=""/>
        <dsp:cNvSpPr/>
      </dsp:nvSpPr>
      <dsp:spPr>
        <a:xfrm>
          <a:off x="0" y="3161414"/>
          <a:ext cx="8875582" cy="126000"/>
        </a:xfrm>
        <a:prstGeom prst="rect">
          <a:avLst/>
        </a:prstGeom>
        <a:solidFill>
          <a:schemeClr val="lt1">
            <a:alpha val="90000"/>
            <a:hueOff val="0"/>
            <a:satOff val="0"/>
            <a:lumOff val="0"/>
            <a:alphaOff val="0"/>
          </a:schemeClr>
        </a:solidFill>
        <a:ln w="12700" cap="flat" cmpd="sng" algn="ctr">
          <a:solidFill>
            <a:schemeClr val="accent4">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 modelId="{08CB1BB0-7C83-3142-8861-7290BF8BC997}">
      <dsp:nvSpPr>
        <dsp:cNvPr id="0" name=""/>
        <dsp:cNvSpPr/>
      </dsp:nvSpPr>
      <dsp:spPr>
        <a:xfrm>
          <a:off x="443345" y="2035214"/>
          <a:ext cx="7199996" cy="1199999"/>
        </a:xfrm>
        <a:prstGeom prst="roundRect">
          <a:avLst/>
        </a:prstGeom>
        <a:gradFill rotWithShape="0">
          <a:gsLst>
            <a:gs pos="0">
              <a:schemeClr val="accent4">
                <a:hueOff val="0"/>
                <a:satOff val="0"/>
                <a:lumOff val="0"/>
                <a:alphaOff val="0"/>
                <a:shade val="40000"/>
                <a:alpha val="100000"/>
                <a:satMod val="150000"/>
                <a:lumMod val="100000"/>
              </a:schemeClr>
            </a:gs>
            <a:gs pos="100000">
              <a:schemeClr val="accent4">
                <a:hueOff val="0"/>
                <a:satOff val="0"/>
                <a:lumOff val="0"/>
                <a:alphaOff val="0"/>
                <a:tint val="70000"/>
                <a:shade val="100000"/>
                <a:alpha val="100000"/>
                <a:satMod val="200000"/>
                <a:lumMod val="100000"/>
              </a:schemeClr>
            </a:gs>
          </a:gsLst>
          <a:lin ang="5400000" scaled="1"/>
        </a:gradFill>
        <a:ln>
          <a:noFill/>
        </a:ln>
        <a:effectLst>
          <a:innerShdw blurRad="50800" dist="25400" dir="13500000">
            <a:srgbClr val="FFFFFF">
              <a:alpha val="75000"/>
            </a:srgbClr>
          </a:innerShdw>
          <a:outerShdw blurRad="63500" dist="25400" dir="5400000" rotWithShape="0">
            <a:srgbClr val="808080">
              <a:alpha val="7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234833" tIns="0" rIns="234833" bIns="0" numCol="1" spcCol="1270" anchor="ctr" anchorCtr="0">
          <a:noAutofit/>
        </a:bodyPr>
        <a:lstStyle/>
        <a:p>
          <a:pPr lvl="0" algn="l" defTabSz="800100" rtl="0">
            <a:lnSpc>
              <a:spcPct val="90000"/>
            </a:lnSpc>
            <a:spcBef>
              <a:spcPct val="0"/>
            </a:spcBef>
            <a:spcAft>
              <a:spcPct val="35000"/>
            </a:spcAft>
          </a:pPr>
          <a:r>
            <a:rPr lang="es-ES_tradnl" sz="1800" kern="1200" dirty="0" smtClean="0">
              <a:solidFill>
                <a:srgbClr val="262626"/>
              </a:solidFill>
            </a:rPr>
            <a:t>Se incluye también el análisis del contexto, que es una manera de incluir a los implicados en la consecución de objetivos y el diseño de actividades.</a:t>
          </a:r>
          <a:endParaRPr lang="es-ES_tradnl" sz="1800" kern="1200" dirty="0">
            <a:solidFill>
              <a:srgbClr val="262626"/>
            </a:solidFill>
          </a:endParaRPr>
        </a:p>
      </dsp:txBody>
      <dsp:txXfrm>
        <a:off x="501924" y="2093793"/>
        <a:ext cx="7082838" cy="1082841"/>
      </dsp:txXfrm>
    </dsp:sp>
    <dsp:sp modelId="{05964DF6-E676-2F48-AC93-6DDB554E32EB}">
      <dsp:nvSpPr>
        <dsp:cNvPr id="0" name=""/>
        <dsp:cNvSpPr/>
      </dsp:nvSpPr>
      <dsp:spPr>
        <a:xfrm>
          <a:off x="0" y="4440615"/>
          <a:ext cx="8875582" cy="126000"/>
        </a:xfrm>
        <a:prstGeom prst="rect">
          <a:avLst/>
        </a:prstGeom>
        <a:solidFill>
          <a:schemeClr val="lt1">
            <a:alpha val="90000"/>
            <a:hueOff val="0"/>
            <a:satOff val="0"/>
            <a:lumOff val="0"/>
            <a:alphaOff val="0"/>
          </a:schemeClr>
        </a:solidFill>
        <a:ln w="12700" cap="flat" cmpd="sng" algn="ctr">
          <a:solidFill>
            <a:schemeClr val="accent4">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 modelId="{7ED692C5-2665-8C46-8309-43CC9F493B84}">
      <dsp:nvSpPr>
        <dsp:cNvPr id="0" name=""/>
        <dsp:cNvSpPr/>
      </dsp:nvSpPr>
      <dsp:spPr>
        <a:xfrm>
          <a:off x="443345" y="3314414"/>
          <a:ext cx="7199996" cy="1200001"/>
        </a:xfrm>
        <a:prstGeom prst="roundRect">
          <a:avLst/>
        </a:prstGeom>
        <a:gradFill rotWithShape="0">
          <a:gsLst>
            <a:gs pos="0">
              <a:schemeClr val="accent4">
                <a:hueOff val="0"/>
                <a:satOff val="0"/>
                <a:lumOff val="0"/>
                <a:alphaOff val="0"/>
                <a:shade val="40000"/>
                <a:alpha val="100000"/>
                <a:satMod val="150000"/>
                <a:lumMod val="100000"/>
              </a:schemeClr>
            </a:gs>
            <a:gs pos="100000">
              <a:schemeClr val="accent4">
                <a:hueOff val="0"/>
                <a:satOff val="0"/>
                <a:lumOff val="0"/>
                <a:alphaOff val="0"/>
                <a:tint val="70000"/>
                <a:shade val="100000"/>
                <a:alpha val="100000"/>
                <a:satMod val="200000"/>
                <a:lumMod val="100000"/>
              </a:schemeClr>
            </a:gs>
          </a:gsLst>
          <a:lin ang="5400000" scaled="1"/>
        </a:gradFill>
        <a:ln>
          <a:noFill/>
        </a:ln>
        <a:effectLst>
          <a:innerShdw blurRad="50800" dist="25400" dir="13500000">
            <a:srgbClr val="FFFFFF">
              <a:alpha val="75000"/>
            </a:srgbClr>
          </a:innerShdw>
          <a:outerShdw blurRad="63500" dist="25400" dir="5400000" rotWithShape="0">
            <a:srgbClr val="808080">
              <a:alpha val="7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234833" tIns="0" rIns="234833" bIns="0" numCol="1" spcCol="1270" anchor="ctr" anchorCtr="0">
          <a:noAutofit/>
        </a:bodyPr>
        <a:lstStyle/>
        <a:p>
          <a:pPr lvl="0" algn="ctr" defTabSz="800100" rtl="0">
            <a:lnSpc>
              <a:spcPct val="90000"/>
            </a:lnSpc>
            <a:spcBef>
              <a:spcPct val="0"/>
            </a:spcBef>
            <a:spcAft>
              <a:spcPct val="35000"/>
            </a:spcAft>
          </a:pPr>
          <a:r>
            <a:rPr lang="es-ES_tradnl" sz="1800" kern="1200" dirty="0" smtClean="0">
              <a:solidFill>
                <a:srgbClr val="262626"/>
              </a:solidFill>
            </a:rPr>
            <a:t>Conduce a la identificación de indicadores de rendimiento y de posibles riesgos que comprometen la política.</a:t>
          </a:r>
          <a:endParaRPr lang="es-ES_tradnl" sz="1800" kern="1200" dirty="0">
            <a:solidFill>
              <a:srgbClr val="262626"/>
            </a:solidFill>
          </a:endParaRPr>
        </a:p>
      </dsp:txBody>
      <dsp:txXfrm>
        <a:off x="501924" y="3372993"/>
        <a:ext cx="7082838" cy="1082843"/>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1F3B44D-0495-F242-A9A6-2E9E2364C622}">
      <dsp:nvSpPr>
        <dsp:cNvPr id="0" name=""/>
        <dsp:cNvSpPr/>
      </dsp:nvSpPr>
      <dsp:spPr>
        <a:xfrm>
          <a:off x="0" y="1476086"/>
          <a:ext cx="8875582" cy="176400"/>
        </a:xfrm>
        <a:prstGeom prst="rect">
          <a:avLst/>
        </a:prstGeom>
        <a:solidFill>
          <a:schemeClr val="lt1">
            <a:alpha val="90000"/>
            <a:hueOff val="0"/>
            <a:satOff val="0"/>
            <a:lumOff val="0"/>
            <a:alphaOff val="0"/>
          </a:schemeClr>
        </a:solidFill>
        <a:ln w="12700" cap="flat" cmpd="sng" algn="ctr">
          <a:solidFill>
            <a:schemeClr val="accent4">
              <a:alpha val="9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 modelId="{D6935968-B8DA-9940-A57F-E390C3B2CFB9}">
      <dsp:nvSpPr>
        <dsp:cNvPr id="0" name=""/>
        <dsp:cNvSpPr/>
      </dsp:nvSpPr>
      <dsp:spPr>
        <a:xfrm>
          <a:off x="443345" y="139406"/>
          <a:ext cx="7199996" cy="1439999"/>
        </a:xfrm>
        <a:prstGeom prst="roundRect">
          <a:avLst/>
        </a:prstGeom>
        <a:gradFill rotWithShape="0">
          <a:gsLst>
            <a:gs pos="0">
              <a:schemeClr val="accent4">
                <a:alpha val="90000"/>
                <a:hueOff val="0"/>
                <a:satOff val="0"/>
                <a:lumOff val="0"/>
                <a:alphaOff val="0"/>
                <a:shade val="40000"/>
                <a:alpha val="100000"/>
                <a:satMod val="150000"/>
                <a:lumMod val="100000"/>
              </a:schemeClr>
            </a:gs>
            <a:gs pos="100000">
              <a:schemeClr val="accent4">
                <a:alpha val="90000"/>
                <a:hueOff val="0"/>
                <a:satOff val="0"/>
                <a:lumOff val="0"/>
                <a:alphaOff val="0"/>
                <a:tint val="70000"/>
                <a:shade val="100000"/>
                <a:alpha val="100000"/>
                <a:satMod val="200000"/>
                <a:lumMod val="100000"/>
              </a:schemeClr>
            </a:gs>
          </a:gsLst>
          <a:lin ang="5400000" scaled="1"/>
        </a:gradFill>
        <a:ln>
          <a:noFill/>
        </a:ln>
        <a:effectLst>
          <a:innerShdw blurRad="50800" dist="25400" dir="13500000">
            <a:srgbClr val="FFFFFF">
              <a:alpha val="75000"/>
            </a:srgbClr>
          </a:innerShdw>
          <a:outerShdw blurRad="63500" dist="25400" dir="5400000" rotWithShape="0">
            <a:srgbClr val="808080">
              <a:alpha val="7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234833" tIns="0" rIns="234833" bIns="0" numCol="1" spcCol="1270" anchor="ctr" anchorCtr="0">
          <a:noAutofit/>
        </a:bodyPr>
        <a:lstStyle/>
        <a:p>
          <a:pPr lvl="0" algn="just" defTabSz="800100" rtl="0">
            <a:lnSpc>
              <a:spcPct val="90000"/>
            </a:lnSpc>
            <a:spcBef>
              <a:spcPct val="0"/>
            </a:spcBef>
            <a:spcAft>
              <a:spcPct val="35000"/>
            </a:spcAft>
          </a:pPr>
          <a:r>
            <a:rPr lang="es-ES_tradnl" sz="1800" kern="1200" dirty="0" smtClean="0">
              <a:solidFill>
                <a:srgbClr val="262626"/>
              </a:solidFill>
            </a:rPr>
            <a:t>Un indicador de rendimiento son mediciones de recursos, procesos, resultados, consecuencias e impacto de los proyectos, programas o estrategias emprendidas.</a:t>
          </a:r>
          <a:endParaRPr lang="es-ES_tradnl" sz="1800" kern="1200" dirty="0">
            <a:solidFill>
              <a:srgbClr val="262626"/>
            </a:solidFill>
          </a:endParaRPr>
        </a:p>
      </dsp:txBody>
      <dsp:txXfrm>
        <a:off x="513640" y="209701"/>
        <a:ext cx="7059406" cy="1299409"/>
      </dsp:txXfrm>
    </dsp:sp>
    <dsp:sp modelId="{FB111B6A-BD4D-B04E-B6EB-8A7C37CE30F2}">
      <dsp:nvSpPr>
        <dsp:cNvPr id="0" name=""/>
        <dsp:cNvSpPr/>
      </dsp:nvSpPr>
      <dsp:spPr>
        <a:xfrm>
          <a:off x="0" y="3026966"/>
          <a:ext cx="8875582" cy="176400"/>
        </a:xfrm>
        <a:prstGeom prst="rect">
          <a:avLst/>
        </a:prstGeom>
        <a:solidFill>
          <a:schemeClr val="lt1">
            <a:alpha val="90000"/>
            <a:hueOff val="0"/>
            <a:satOff val="0"/>
            <a:lumOff val="0"/>
            <a:alphaOff val="0"/>
          </a:schemeClr>
        </a:solidFill>
        <a:ln w="12700" cap="flat" cmpd="sng" algn="ctr">
          <a:solidFill>
            <a:schemeClr val="accent4">
              <a:alpha val="90000"/>
              <a:hueOff val="0"/>
              <a:satOff val="0"/>
              <a:lumOff val="0"/>
              <a:alphaOff val="-20000"/>
            </a:schemeClr>
          </a:solidFill>
          <a:prstDash val="solid"/>
        </a:ln>
        <a:effectLst/>
      </dsp:spPr>
      <dsp:style>
        <a:lnRef idx="1">
          <a:scrgbClr r="0" g="0" b="0"/>
        </a:lnRef>
        <a:fillRef idx="1">
          <a:scrgbClr r="0" g="0" b="0"/>
        </a:fillRef>
        <a:effectRef idx="0">
          <a:scrgbClr r="0" g="0" b="0"/>
        </a:effectRef>
        <a:fontRef idx="minor"/>
      </dsp:style>
    </dsp:sp>
    <dsp:sp modelId="{B94011AC-8827-2148-B886-5301DB6E3C94}">
      <dsp:nvSpPr>
        <dsp:cNvPr id="0" name=""/>
        <dsp:cNvSpPr/>
      </dsp:nvSpPr>
      <dsp:spPr>
        <a:xfrm>
          <a:off x="443345" y="1690286"/>
          <a:ext cx="7199996" cy="1439999"/>
        </a:xfrm>
        <a:prstGeom prst="roundRect">
          <a:avLst/>
        </a:prstGeom>
        <a:gradFill rotWithShape="0">
          <a:gsLst>
            <a:gs pos="0">
              <a:schemeClr val="accent4">
                <a:alpha val="90000"/>
                <a:hueOff val="0"/>
                <a:satOff val="0"/>
                <a:lumOff val="0"/>
                <a:alphaOff val="-20000"/>
                <a:shade val="40000"/>
                <a:alpha val="100000"/>
                <a:satMod val="150000"/>
                <a:lumMod val="100000"/>
              </a:schemeClr>
            </a:gs>
            <a:gs pos="100000">
              <a:schemeClr val="accent4">
                <a:alpha val="90000"/>
                <a:hueOff val="0"/>
                <a:satOff val="0"/>
                <a:lumOff val="0"/>
                <a:alphaOff val="-20000"/>
                <a:tint val="70000"/>
                <a:shade val="100000"/>
                <a:alpha val="100000"/>
                <a:satMod val="200000"/>
                <a:lumMod val="100000"/>
              </a:schemeClr>
            </a:gs>
          </a:gsLst>
          <a:lin ang="5400000" scaled="1"/>
        </a:gradFill>
        <a:ln>
          <a:noFill/>
        </a:ln>
        <a:effectLst>
          <a:innerShdw blurRad="50800" dist="25400" dir="13500000">
            <a:srgbClr val="FFFFFF">
              <a:alpha val="75000"/>
            </a:srgbClr>
          </a:innerShdw>
          <a:outerShdw blurRad="63500" dist="25400" dir="5400000" rotWithShape="0">
            <a:srgbClr val="808080">
              <a:alpha val="7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234833" tIns="0" rIns="234833" bIns="0" numCol="1" spcCol="1270" anchor="ctr" anchorCtr="0">
          <a:noAutofit/>
        </a:bodyPr>
        <a:lstStyle/>
        <a:p>
          <a:pPr lvl="0" algn="just" defTabSz="800100" rtl="0">
            <a:lnSpc>
              <a:spcPct val="90000"/>
            </a:lnSpc>
            <a:spcBef>
              <a:spcPct val="0"/>
            </a:spcBef>
            <a:spcAft>
              <a:spcPct val="35000"/>
            </a:spcAft>
          </a:pPr>
          <a:r>
            <a:rPr lang="es-ES_tradnl" sz="1800" kern="1200" dirty="0" smtClean="0">
              <a:solidFill>
                <a:srgbClr val="262626"/>
              </a:solidFill>
            </a:rPr>
            <a:t>Su uso implica la adopción de metas y por tanto la valoración del avance o progreso logrado hasta entonces.</a:t>
          </a:r>
          <a:endParaRPr lang="es-ES_tradnl" sz="1800" kern="1200" dirty="0">
            <a:solidFill>
              <a:srgbClr val="262626"/>
            </a:solidFill>
          </a:endParaRPr>
        </a:p>
      </dsp:txBody>
      <dsp:txXfrm>
        <a:off x="513640" y="1760581"/>
        <a:ext cx="7059406" cy="1299409"/>
      </dsp:txXfrm>
    </dsp:sp>
    <dsp:sp modelId="{ED946406-6D27-B644-A243-28058962DE8A}">
      <dsp:nvSpPr>
        <dsp:cNvPr id="0" name=""/>
        <dsp:cNvSpPr/>
      </dsp:nvSpPr>
      <dsp:spPr>
        <a:xfrm>
          <a:off x="0" y="4577848"/>
          <a:ext cx="8875582" cy="176400"/>
        </a:xfrm>
        <a:prstGeom prst="rect">
          <a:avLst/>
        </a:prstGeom>
        <a:solidFill>
          <a:schemeClr val="lt1">
            <a:alpha val="90000"/>
            <a:hueOff val="0"/>
            <a:satOff val="0"/>
            <a:lumOff val="0"/>
            <a:alphaOff val="0"/>
          </a:schemeClr>
        </a:solidFill>
        <a:ln w="12700" cap="flat" cmpd="sng" algn="ctr">
          <a:solidFill>
            <a:schemeClr val="accent4">
              <a:alpha val="90000"/>
              <a:hueOff val="0"/>
              <a:satOff val="0"/>
              <a:lumOff val="0"/>
              <a:alphaOff val="-40000"/>
            </a:schemeClr>
          </a:solidFill>
          <a:prstDash val="solid"/>
        </a:ln>
        <a:effectLst/>
      </dsp:spPr>
      <dsp:style>
        <a:lnRef idx="1">
          <a:scrgbClr r="0" g="0" b="0"/>
        </a:lnRef>
        <a:fillRef idx="1">
          <a:scrgbClr r="0" g="0" b="0"/>
        </a:fillRef>
        <a:effectRef idx="0">
          <a:scrgbClr r="0" g="0" b="0"/>
        </a:effectRef>
        <a:fontRef idx="minor"/>
      </dsp:style>
    </dsp:sp>
    <dsp:sp modelId="{DF460BB0-51BD-D646-81C7-5FCC72DFCA0C}">
      <dsp:nvSpPr>
        <dsp:cNvPr id="0" name=""/>
        <dsp:cNvSpPr/>
      </dsp:nvSpPr>
      <dsp:spPr>
        <a:xfrm>
          <a:off x="443345" y="3241166"/>
          <a:ext cx="7199996" cy="1440001"/>
        </a:xfrm>
        <a:prstGeom prst="roundRect">
          <a:avLst/>
        </a:prstGeom>
        <a:gradFill rotWithShape="0">
          <a:gsLst>
            <a:gs pos="0">
              <a:schemeClr val="accent4">
                <a:alpha val="90000"/>
                <a:hueOff val="0"/>
                <a:satOff val="0"/>
                <a:lumOff val="0"/>
                <a:alphaOff val="-40000"/>
                <a:shade val="40000"/>
                <a:alpha val="100000"/>
                <a:satMod val="150000"/>
                <a:lumMod val="100000"/>
              </a:schemeClr>
            </a:gs>
            <a:gs pos="100000">
              <a:schemeClr val="accent4">
                <a:alpha val="90000"/>
                <a:hueOff val="0"/>
                <a:satOff val="0"/>
                <a:lumOff val="0"/>
                <a:alphaOff val="-40000"/>
                <a:tint val="70000"/>
                <a:shade val="100000"/>
                <a:alpha val="100000"/>
                <a:satMod val="200000"/>
                <a:lumMod val="100000"/>
              </a:schemeClr>
            </a:gs>
          </a:gsLst>
          <a:lin ang="5400000" scaled="1"/>
        </a:gradFill>
        <a:ln>
          <a:noFill/>
        </a:ln>
        <a:effectLst>
          <a:innerShdw blurRad="50800" dist="25400" dir="13500000">
            <a:srgbClr val="FFFFFF">
              <a:alpha val="75000"/>
            </a:srgbClr>
          </a:innerShdw>
          <a:outerShdw blurRad="63500" dist="25400" dir="5400000" rotWithShape="0">
            <a:srgbClr val="808080">
              <a:alpha val="7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234833" tIns="0" rIns="234833" bIns="0" numCol="1" spcCol="1270" anchor="ctr" anchorCtr="0">
          <a:noAutofit/>
        </a:bodyPr>
        <a:lstStyle/>
        <a:p>
          <a:pPr lvl="0" algn="just" defTabSz="800100" rtl="0">
            <a:lnSpc>
              <a:spcPct val="90000"/>
            </a:lnSpc>
            <a:spcBef>
              <a:spcPct val="0"/>
            </a:spcBef>
            <a:spcAft>
              <a:spcPct val="35000"/>
            </a:spcAft>
          </a:pPr>
          <a:r>
            <a:rPr lang="es-ES_tradnl" sz="1800" kern="1200" dirty="0" smtClean="0">
              <a:solidFill>
                <a:srgbClr val="262626"/>
              </a:solidFill>
            </a:rPr>
            <a:t>También indican si es necesaria una evaluación o un informe exhaustivo. </a:t>
          </a:r>
          <a:endParaRPr lang="es-ES_tradnl" sz="1800" kern="1200" dirty="0">
            <a:solidFill>
              <a:srgbClr val="262626"/>
            </a:solidFill>
          </a:endParaRPr>
        </a:p>
      </dsp:txBody>
      <dsp:txXfrm>
        <a:off x="513640" y="3311461"/>
        <a:ext cx="7059406" cy="1299411"/>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6FB4E60-9EF4-204C-B15F-163F041F4584}">
      <dsp:nvSpPr>
        <dsp:cNvPr id="0" name=""/>
        <dsp:cNvSpPr/>
      </dsp:nvSpPr>
      <dsp:spPr>
        <a:xfrm>
          <a:off x="-282119" y="297337"/>
          <a:ext cx="2327348" cy="2734398"/>
        </a:xfrm>
        <a:prstGeom prst="circularArrow">
          <a:avLst>
            <a:gd name="adj1" fmla="val 10980"/>
            <a:gd name="adj2" fmla="val 1142322"/>
            <a:gd name="adj3" fmla="val 9000000"/>
            <a:gd name="adj4" fmla="val 10800000"/>
            <a:gd name="adj5" fmla="val 12500"/>
          </a:avLst>
        </a:prstGeom>
        <a:gradFill rotWithShape="0">
          <a:gsLst>
            <a:gs pos="0">
              <a:schemeClr val="accent4">
                <a:hueOff val="0"/>
                <a:satOff val="0"/>
                <a:lumOff val="0"/>
                <a:alphaOff val="0"/>
                <a:shade val="40000"/>
                <a:alpha val="100000"/>
                <a:satMod val="150000"/>
                <a:lumMod val="100000"/>
              </a:schemeClr>
            </a:gs>
            <a:gs pos="100000">
              <a:schemeClr val="accent4">
                <a:hueOff val="0"/>
                <a:satOff val="0"/>
                <a:lumOff val="0"/>
                <a:alphaOff val="0"/>
                <a:tint val="70000"/>
                <a:shade val="100000"/>
                <a:alpha val="100000"/>
                <a:satMod val="200000"/>
                <a:lumMod val="100000"/>
              </a:schemeClr>
            </a:gs>
          </a:gsLst>
          <a:lin ang="5400000" scaled="1"/>
        </a:gradFill>
        <a:ln>
          <a:noFill/>
        </a:ln>
        <a:effectLst>
          <a:innerShdw blurRad="50800" dist="25400" dir="13500000">
            <a:srgbClr val="FFFFFF">
              <a:alpha val="75000"/>
            </a:srgbClr>
          </a:innerShdw>
          <a:outerShdw blurRad="63500" dist="25400" dir="5400000" rotWithShape="0">
            <a:srgbClr val="808080">
              <a:alpha val="75000"/>
            </a:srgbClr>
          </a:outerShdw>
        </a:effectLst>
      </dsp:spPr>
      <dsp:style>
        <a:lnRef idx="0">
          <a:scrgbClr r="0" g="0" b="0"/>
        </a:lnRef>
        <a:fillRef idx="3">
          <a:scrgbClr r="0" g="0" b="0"/>
        </a:fillRef>
        <a:effectRef idx="2">
          <a:scrgbClr r="0" g="0" b="0"/>
        </a:effectRef>
        <a:fontRef idx="minor">
          <a:schemeClr val="lt1"/>
        </a:fontRef>
      </dsp:style>
    </dsp:sp>
    <dsp:sp modelId="{F584C315-104F-874E-BF58-4EA90F9A5556}">
      <dsp:nvSpPr>
        <dsp:cNvPr id="0" name=""/>
        <dsp:cNvSpPr/>
      </dsp:nvSpPr>
      <dsp:spPr>
        <a:xfrm>
          <a:off x="1965564" y="-3"/>
          <a:ext cx="6185820" cy="357957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700" tIns="12700" rIns="12700" bIns="12700" numCol="1" spcCol="1270" anchor="ctr" anchorCtr="0">
          <a:noAutofit/>
        </a:bodyPr>
        <a:lstStyle/>
        <a:p>
          <a:pPr marL="228600" lvl="1" indent="-228600" algn="l" defTabSz="889000">
            <a:lnSpc>
              <a:spcPct val="90000"/>
            </a:lnSpc>
            <a:spcBef>
              <a:spcPct val="0"/>
            </a:spcBef>
            <a:spcAft>
              <a:spcPct val="15000"/>
            </a:spcAft>
            <a:buChar char="••"/>
          </a:pPr>
          <a:r>
            <a:rPr lang="es-ES" sz="2000" kern="1200" dirty="0" smtClean="0"/>
            <a:t>Son mediciones de recursos, procesos, resultados, consecuencias e impacto de proyectos.</a:t>
          </a:r>
          <a:endParaRPr lang="es-ES" sz="2000" kern="1200" dirty="0"/>
        </a:p>
        <a:p>
          <a:pPr marL="228600" lvl="1" indent="-228600" algn="l" defTabSz="889000">
            <a:lnSpc>
              <a:spcPct val="90000"/>
            </a:lnSpc>
            <a:spcBef>
              <a:spcPct val="0"/>
            </a:spcBef>
            <a:spcAft>
              <a:spcPct val="15000"/>
            </a:spcAft>
            <a:buChar char="••"/>
          </a:pPr>
          <a:endParaRPr lang="es-ES" sz="2000" kern="1200" dirty="0"/>
        </a:p>
        <a:p>
          <a:pPr marL="228600" lvl="1" indent="-228600" algn="l" defTabSz="889000">
            <a:lnSpc>
              <a:spcPct val="90000"/>
            </a:lnSpc>
            <a:spcBef>
              <a:spcPct val="0"/>
            </a:spcBef>
            <a:spcAft>
              <a:spcPct val="15000"/>
            </a:spcAft>
            <a:buChar char="••"/>
          </a:pPr>
          <a:r>
            <a:rPr lang="es-ES" sz="2000" kern="1200" dirty="0" smtClean="0"/>
            <a:t>Su  uso implica establecimiento de metas y valoración de progreso.</a:t>
          </a:r>
          <a:endParaRPr lang="es-ES" sz="2000" kern="1200" dirty="0"/>
        </a:p>
        <a:p>
          <a:pPr marL="228600" lvl="1" indent="-228600" algn="l" defTabSz="889000">
            <a:lnSpc>
              <a:spcPct val="90000"/>
            </a:lnSpc>
            <a:spcBef>
              <a:spcPct val="0"/>
            </a:spcBef>
            <a:spcAft>
              <a:spcPct val="15000"/>
            </a:spcAft>
            <a:buChar char="••"/>
          </a:pPr>
          <a:endParaRPr lang="es-ES" sz="2000" kern="1200" dirty="0"/>
        </a:p>
        <a:p>
          <a:pPr marL="228600" lvl="1" indent="-228600" algn="l" defTabSz="889000">
            <a:lnSpc>
              <a:spcPct val="90000"/>
            </a:lnSpc>
            <a:spcBef>
              <a:spcPct val="0"/>
            </a:spcBef>
            <a:spcAft>
              <a:spcPct val="15000"/>
            </a:spcAft>
            <a:buChar char="••"/>
          </a:pPr>
          <a:r>
            <a:rPr lang="es-ES" sz="2000" kern="1200" dirty="0" smtClean="0"/>
            <a:t>También indica si la intervención necesita evaluación o un informe exhaustivo desde el principio.</a:t>
          </a:r>
          <a:endParaRPr lang="es-ES" sz="2000" kern="1200" dirty="0"/>
        </a:p>
      </dsp:txBody>
      <dsp:txXfrm>
        <a:off x="1965564" y="-3"/>
        <a:ext cx="6185820" cy="3579577"/>
      </dsp:txXfrm>
    </dsp:sp>
    <dsp:sp modelId="{91CA47DA-A052-5B48-8A78-B91F61F9DA98}">
      <dsp:nvSpPr>
        <dsp:cNvPr id="0" name=""/>
        <dsp:cNvSpPr/>
      </dsp:nvSpPr>
      <dsp:spPr>
        <a:xfrm>
          <a:off x="0" y="1182555"/>
          <a:ext cx="1996989" cy="99834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5240" tIns="15240" rIns="15240" bIns="15240" numCol="1" spcCol="1270" anchor="ctr" anchorCtr="0">
          <a:noAutofit/>
        </a:bodyPr>
        <a:lstStyle/>
        <a:p>
          <a:pPr lvl="0" algn="ctr" defTabSz="1066800">
            <a:lnSpc>
              <a:spcPct val="90000"/>
            </a:lnSpc>
            <a:spcBef>
              <a:spcPct val="0"/>
            </a:spcBef>
            <a:spcAft>
              <a:spcPct val="35000"/>
            </a:spcAft>
          </a:pPr>
          <a:r>
            <a:rPr lang="es-ES" sz="2400" kern="1200" dirty="0" smtClean="0"/>
            <a:t>Indicadores de rendimiento</a:t>
          </a:r>
          <a:endParaRPr lang="es-ES" sz="2400" kern="1200" dirty="0"/>
        </a:p>
      </dsp:txBody>
      <dsp:txXfrm>
        <a:off x="0" y="1182555"/>
        <a:ext cx="1996989" cy="998342"/>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FA6C335-79A6-9E4E-9479-F5CB952CF255}">
      <dsp:nvSpPr>
        <dsp:cNvPr id="0" name=""/>
        <dsp:cNvSpPr/>
      </dsp:nvSpPr>
      <dsp:spPr>
        <a:xfrm>
          <a:off x="2211098" y="141338"/>
          <a:ext cx="4677486" cy="1259323"/>
        </a:xfrm>
        <a:prstGeom prst="roundRect">
          <a:avLst/>
        </a:prstGeom>
        <a:gradFill rotWithShape="0">
          <a:gsLst>
            <a:gs pos="0">
              <a:schemeClr val="accent4">
                <a:shade val="80000"/>
                <a:hueOff val="0"/>
                <a:satOff val="0"/>
                <a:lumOff val="0"/>
                <a:alphaOff val="0"/>
                <a:shade val="40000"/>
                <a:alpha val="100000"/>
                <a:satMod val="150000"/>
                <a:lumMod val="100000"/>
              </a:schemeClr>
            </a:gs>
            <a:gs pos="100000">
              <a:schemeClr val="accent4">
                <a:shade val="80000"/>
                <a:hueOff val="0"/>
                <a:satOff val="0"/>
                <a:lumOff val="0"/>
                <a:alphaOff val="0"/>
                <a:tint val="70000"/>
                <a:shade val="100000"/>
                <a:alpha val="100000"/>
                <a:satMod val="200000"/>
                <a:lumMod val="100000"/>
              </a:schemeClr>
            </a:gs>
          </a:gsLst>
          <a:lin ang="5400000" scaled="1"/>
        </a:gradFill>
        <a:ln>
          <a:noFill/>
        </a:ln>
        <a:effectLst>
          <a:innerShdw blurRad="50800" dist="25400" dir="13500000">
            <a:srgbClr val="FFFFFF">
              <a:alpha val="75000"/>
            </a:srgbClr>
          </a:innerShdw>
          <a:outerShdw blurRad="63500" dist="25400" dir="5400000" rotWithShape="0">
            <a:srgbClr val="808080">
              <a:alpha val="7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rtl="0">
            <a:lnSpc>
              <a:spcPct val="90000"/>
            </a:lnSpc>
            <a:spcBef>
              <a:spcPct val="0"/>
            </a:spcBef>
            <a:spcAft>
              <a:spcPct val="35000"/>
            </a:spcAft>
          </a:pPr>
          <a:r>
            <a:rPr lang="es-ES_tradnl" sz="1800" kern="1200" dirty="0" smtClean="0">
              <a:solidFill>
                <a:srgbClr val="000000"/>
              </a:solidFill>
            </a:rPr>
            <a:t>Tiene lugar antes del comienzo de una política, programa, o proyecto, justo en la planeación y el diseño de la misma.</a:t>
          </a:r>
          <a:endParaRPr lang="es-ES_tradnl" sz="1800" kern="1200" dirty="0">
            <a:solidFill>
              <a:srgbClr val="000000"/>
            </a:solidFill>
          </a:endParaRPr>
        </a:p>
      </dsp:txBody>
      <dsp:txXfrm>
        <a:off x="2272573" y="202813"/>
        <a:ext cx="4554536" cy="1136373"/>
      </dsp:txXfrm>
    </dsp:sp>
    <dsp:sp modelId="{548C03C9-C7C1-3044-A2FA-861C11A85C14}">
      <dsp:nvSpPr>
        <dsp:cNvPr id="0" name=""/>
        <dsp:cNvSpPr/>
      </dsp:nvSpPr>
      <dsp:spPr>
        <a:xfrm>
          <a:off x="2629945" y="1206702"/>
          <a:ext cx="3945528" cy="3945528"/>
        </a:xfrm>
        <a:custGeom>
          <a:avLst/>
          <a:gdLst/>
          <a:ahLst/>
          <a:cxnLst/>
          <a:rect l="0" t="0" r="0" b="0"/>
          <a:pathLst>
            <a:path>
              <a:moveTo>
                <a:pt x="2937515" y="251992"/>
              </a:moveTo>
              <a:arcTo wR="1972764" hR="1972764" stAng="17956631" swAng="662987"/>
            </a:path>
          </a:pathLst>
        </a:custGeom>
        <a:noFill/>
        <a:ln w="12700" cap="flat" cmpd="sng" algn="ctr">
          <a:solidFill>
            <a:schemeClr val="accent4">
              <a:shade val="90000"/>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A9E8B201-7BC2-D14C-9CCF-0FC672D56EE6}">
      <dsp:nvSpPr>
        <dsp:cNvPr id="0" name=""/>
        <dsp:cNvSpPr/>
      </dsp:nvSpPr>
      <dsp:spPr>
        <a:xfrm>
          <a:off x="5183034" y="1759997"/>
          <a:ext cx="3720333" cy="1488133"/>
        </a:xfrm>
        <a:prstGeom prst="roundRect">
          <a:avLst/>
        </a:prstGeom>
        <a:gradFill rotWithShape="0">
          <a:gsLst>
            <a:gs pos="0">
              <a:schemeClr val="accent4">
                <a:shade val="80000"/>
                <a:hueOff val="0"/>
                <a:satOff val="-1631"/>
                <a:lumOff val="8479"/>
                <a:alphaOff val="0"/>
                <a:shade val="40000"/>
                <a:alpha val="100000"/>
                <a:satMod val="150000"/>
                <a:lumMod val="100000"/>
              </a:schemeClr>
            </a:gs>
            <a:gs pos="100000">
              <a:schemeClr val="accent4">
                <a:shade val="80000"/>
                <a:hueOff val="0"/>
                <a:satOff val="-1631"/>
                <a:lumOff val="8479"/>
                <a:alphaOff val="0"/>
                <a:tint val="70000"/>
                <a:shade val="100000"/>
                <a:alpha val="100000"/>
                <a:satMod val="200000"/>
                <a:lumMod val="100000"/>
              </a:schemeClr>
            </a:gs>
          </a:gsLst>
          <a:lin ang="5400000" scaled="1"/>
        </a:gradFill>
        <a:ln>
          <a:noFill/>
        </a:ln>
        <a:effectLst>
          <a:innerShdw blurRad="50800" dist="25400" dir="13500000">
            <a:srgbClr val="FFFFFF">
              <a:alpha val="75000"/>
            </a:srgbClr>
          </a:innerShdw>
          <a:outerShdw blurRad="63500" dist="25400" dir="5400000" rotWithShape="0">
            <a:srgbClr val="808080">
              <a:alpha val="7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55650" rtl="0">
            <a:lnSpc>
              <a:spcPct val="90000"/>
            </a:lnSpc>
            <a:spcBef>
              <a:spcPct val="0"/>
            </a:spcBef>
            <a:spcAft>
              <a:spcPct val="35000"/>
            </a:spcAft>
          </a:pPr>
          <a:r>
            <a:rPr lang="es-ES_tradnl" sz="1700" kern="1200" dirty="0" smtClean="0">
              <a:solidFill>
                <a:srgbClr val="000000"/>
              </a:solidFill>
            </a:rPr>
            <a:t>Contribuyen a establecer la lógica que seguirá, así como posibles soluciones a posibles problemas, así como posibles efectos positivos o negativos.</a:t>
          </a:r>
          <a:endParaRPr lang="es-ES_tradnl" sz="1700" kern="1200" dirty="0">
            <a:solidFill>
              <a:srgbClr val="000000"/>
            </a:solidFill>
          </a:endParaRPr>
        </a:p>
      </dsp:txBody>
      <dsp:txXfrm>
        <a:off x="5255679" y="1832642"/>
        <a:ext cx="3575043" cy="1342843"/>
      </dsp:txXfrm>
    </dsp:sp>
    <dsp:sp modelId="{11612F9C-F8C9-5047-B643-A9FB16AA71C2}">
      <dsp:nvSpPr>
        <dsp:cNvPr id="0" name=""/>
        <dsp:cNvSpPr/>
      </dsp:nvSpPr>
      <dsp:spPr>
        <a:xfrm>
          <a:off x="2598726" y="-39153"/>
          <a:ext cx="3945528" cy="3945528"/>
        </a:xfrm>
        <a:custGeom>
          <a:avLst/>
          <a:gdLst/>
          <a:ahLst/>
          <a:cxnLst/>
          <a:rect l="0" t="0" r="0" b="0"/>
          <a:pathLst>
            <a:path>
              <a:moveTo>
                <a:pt x="3333557" y="3401064"/>
              </a:moveTo>
              <a:arcTo wR="1972764" hR="1972764" stAng="2783190" swAng="837760"/>
            </a:path>
          </a:pathLst>
        </a:custGeom>
        <a:noFill/>
        <a:ln w="12700" cap="flat" cmpd="sng" algn="ctr">
          <a:solidFill>
            <a:schemeClr val="accent4">
              <a:shade val="90000"/>
              <a:hueOff val="0"/>
              <a:satOff val="-1592"/>
              <a:lumOff val="7631"/>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2AC61FFE-975D-5441-A06B-C03B8D846BBF}">
      <dsp:nvSpPr>
        <dsp:cNvPr id="0" name=""/>
        <dsp:cNvSpPr/>
      </dsp:nvSpPr>
      <dsp:spPr>
        <a:xfrm>
          <a:off x="2221157" y="3720827"/>
          <a:ext cx="4677486" cy="1259323"/>
        </a:xfrm>
        <a:prstGeom prst="roundRect">
          <a:avLst/>
        </a:prstGeom>
        <a:gradFill rotWithShape="0">
          <a:gsLst>
            <a:gs pos="0">
              <a:schemeClr val="accent4">
                <a:shade val="80000"/>
                <a:hueOff val="0"/>
                <a:satOff val="-3261"/>
                <a:lumOff val="16958"/>
                <a:alphaOff val="0"/>
                <a:shade val="40000"/>
                <a:alpha val="100000"/>
                <a:satMod val="150000"/>
                <a:lumMod val="100000"/>
              </a:schemeClr>
            </a:gs>
            <a:gs pos="100000">
              <a:schemeClr val="accent4">
                <a:shade val="80000"/>
                <a:hueOff val="0"/>
                <a:satOff val="-3261"/>
                <a:lumOff val="16958"/>
                <a:alphaOff val="0"/>
                <a:tint val="70000"/>
                <a:shade val="100000"/>
                <a:alpha val="100000"/>
                <a:satMod val="200000"/>
                <a:lumMod val="100000"/>
              </a:schemeClr>
            </a:gs>
          </a:gsLst>
          <a:lin ang="5400000" scaled="1"/>
        </a:gradFill>
        <a:ln>
          <a:noFill/>
        </a:ln>
        <a:effectLst>
          <a:innerShdw blurRad="50800" dist="25400" dir="13500000">
            <a:srgbClr val="FFFFFF">
              <a:alpha val="75000"/>
            </a:srgbClr>
          </a:innerShdw>
          <a:outerShdw blurRad="63500" dist="25400" dir="5400000" rotWithShape="0">
            <a:srgbClr val="808080">
              <a:alpha val="7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55650" rtl="0">
            <a:lnSpc>
              <a:spcPct val="90000"/>
            </a:lnSpc>
            <a:spcBef>
              <a:spcPct val="0"/>
            </a:spcBef>
            <a:spcAft>
              <a:spcPct val="35000"/>
            </a:spcAft>
          </a:pPr>
          <a:r>
            <a:rPr lang="es-ES_tradnl" sz="1700" kern="1200" dirty="0" smtClean="0">
              <a:solidFill>
                <a:srgbClr val="000000"/>
              </a:solidFill>
            </a:rPr>
            <a:t>Para lograrlo se necesita coherencia entre objetivos globales, específicos, y la complementariedad de las medidas incluidas.</a:t>
          </a:r>
          <a:endParaRPr lang="es-ES_tradnl" sz="1700" kern="1200" dirty="0">
            <a:solidFill>
              <a:srgbClr val="000000"/>
            </a:solidFill>
          </a:endParaRPr>
        </a:p>
      </dsp:txBody>
      <dsp:txXfrm>
        <a:off x="2282632" y="3782302"/>
        <a:ext cx="4554536" cy="1136373"/>
      </dsp:txXfrm>
    </dsp:sp>
    <dsp:sp modelId="{90E44C6F-DD16-1E4C-A2BB-B9D0D64DB3B0}">
      <dsp:nvSpPr>
        <dsp:cNvPr id="0" name=""/>
        <dsp:cNvSpPr/>
      </dsp:nvSpPr>
      <dsp:spPr>
        <a:xfrm>
          <a:off x="2488115" y="-57592"/>
          <a:ext cx="3945528" cy="3945528"/>
        </a:xfrm>
        <a:custGeom>
          <a:avLst/>
          <a:gdLst/>
          <a:ahLst/>
          <a:cxnLst/>
          <a:rect l="0" t="0" r="0" b="0"/>
          <a:pathLst>
            <a:path>
              <a:moveTo>
                <a:pt x="1037831" y="3709917"/>
              </a:moveTo>
              <a:arcTo wR="1972764" hR="1972764" stAng="7097344" swAng="825576"/>
            </a:path>
          </a:pathLst>
        </a:custGeom>
        <a:noFill/>
        <a:ln w="12700" cap="flat" cmpd="sng" algn="ctr">
          <a:solidFill>
            <a:schemeClr val="accent4">
              <a:shade val="90000"/>
              <a:hueOff val="0"/>
              <a:satOff val="-3183"/>
              <a:lumOff val="15263"/>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1AEC73D4-386D-9747-8DEB-8BFFF1F37B35}">
      <dsp:nvSpPr>
        <dsp:cNvPr id="0" name=""/>
        <dsp:cNvSpPr/>
      </dsp:nvSpPr>
      <dsp:spPr>
        <a:xfrm>
          <a:off x="111709" y="1782876"/>
          <a:ext cx="3720333" cy="1488133"/>
        </a:xfrm>
        <a:prstGeom prst="roundRect">
          <a:avLst/>
        </a:prstGeom>
        <a:gradFill rotWithShape="0">
          <a:gsLst>
            <a:gs pos="0">
              <a:schemeClr val="accent4">
                <a:shade val="80000"/>
                <a:hueOff val="0"/>
                <a:satOff val="-4892"/>
                <a:lumOff val="25437"/>
                <a:alphaOff val="0"/>
                <a:shade val="40000"/>
                <a:alpha val="100000"/>
                <a:satMod val="150000"/>
                <a:lumMod val="100000"/>
              </a:schemeClr>
            </a:gs>
            <a:gs pos="100000">
              <a:schemeClr val="accent4">
                <a:shade val="80000"/>
                <a:hueOff val="0"/>
                <a:satOff val="-4892"/>
                <a:lumOff val="25437"/>
                <a:alphaOff val="0"/>
                <a:tint val="70000"/>
                <a:shade val="100000"/>
                <a:alpha val="100000"/>
                <a:satMod val="200000"/>
                <a:lumMod val="100000"/>
              </a:schemeClr>
            </a:gs>
          </a:gsLst>
          <a:lin ang="5400000" scaled="1"/>
        </a:gradFill>
        <a:ln>
          <a:noFill/>
        </a:ln>
        <a:effectLst>
          <a:innerShdw blurRad="50800" dist="25400" dir="13500000">
            <a:srgbClr val="FFFFFF">
              <a:alpha val="75000"/>
            </a:srgbClr>
          </a:innerShdw>
          <a:outerShdw blurRad="63500" dist="25400" dir="5400000" rotWithShape="0">
            <a:srgbClr val="808080">
              <a:alpha val="7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55650" rtl="0">
            <a:lnSpc>
              <a:spcPct val="90000"/>
            </a:lnSpc>
            <a:spcBef>
              <a:spcPct val="0"/>
            </a:spcBef>
            <a:spcAft>
              <a:spcPct val="35000"/>
            </a:spcAft>
          </a:pPr>
          <a:r>
            <a:rPr lang="es-ES_tradnl" sz="1700" kern="1200" dirty="0" smtClean="0">
              <a:solidFill>
                <a:srgbClr val="262626"/>
              </a:solidFill>
            </a:rPr>
            <a:t>También facilita la elaboración de indicadores, que serán utilizados en evaluaciones posteriores</a:t>
          </a:r>
          <a:endParaRPr lang="es-ES_tradnl" sz="1700" kern="1200" dirty="0">
            <a:solidFill>
              <a:srgbClr val="262626"/>
            </a:solidFill>
          </a:endParaRPr>
        </a:p>
      </dsp:txBody>
      <dsp:txXfrm>
        <a:off x="184354" y="1855521"/>
        <a:ext cx="3575043" cy="1342843"/>
      </dsp:txXfrm>
    </dsp:sp>
    <dsp:sp modelId="{769A27C1-2481-8342-9942-9FBED6E81B0A}">
      <dsp:nvSpPr>
        <dsp:cNvPr id="0" name=""/>
        <dsp:cNvSpPr/>
      </dsp:nvSpPr>
      <dsp:spPr>
        <a:xfrm>
          <a:off x="2466079" y="1225154"/>
          <a:ext cx="3945528" cy="3945528"/>
        </a:xfrm>
        <a:custGeom>
          <a:avLst/>
          <a:gdLst/>
          <a:ahLst/>
          <a:cxnLst/>
          <a:rect l="0" t="0" r="0" b="0"/>
          <a:pathLst>
            <a:path>
              <a:moveTo>
                <a:pt x="698767" y="466533"/>
              </a:moveTo>
              <a:arcTo wR="1972764" hR="1972764" stAng="13786492" swAng="715800"/>
            </a:path>
          </a:pathLst>
        </a:custGeom>
        <a:noFill/>
        <a:ln w="12700" cap="flat" cmpd="sng" algn="ctr">
          <a:solidFill>
            <a:schemeClr val="accent4">
              <a:shade val="90000"/>
              <a:hueOff val="0"/>
              <a:satOff val="-4775"/>
              <a:lumOff val="22894"/>
              <a:alphaOff val="0"/>
            </a:schemeClr>
          </a:solidFill>
          <a:prstDash val="solid"/>
          <a:tailEnd type="arrow"/>
        </a:ln>
        <a:effectLst/>
      </dsp:spPr>
      <dsp:style>
        <a:lnRef idx="1">
          <a:scrgbClr r="0" g="0" b="0"/>
        </a:lnRef>
        <a:fillRef idx="0">
          <a:scrgbClr r="0" g="0" b="0"/>
        </a:fillRef>
        <a:effectRef idx="0">
          <a:scrgbClr r="0" g="0" b="0"/>
        </a:effectRef>
        <a:fontRef idx="minor"/>
      </dsp:style>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FA6C335-79A6-9E4E-9479-F5CB952CF255}">
      <dsp:nvSpPr>
        <dsp:cNvPr id="0" name=""/>
        <dsp:cNvSpPr/>
      </dsp:nvSpPr>
      <dsp:spPr>
        <a:xfrm>
          <a:off x="2211098" y="141338"/>
          <a:ext cx="4677486" cy="1259323"/>
        </a:xfrm>
        <a:prstGeom prst="roundRect">
          <a:avLst/>
        </a:prstGeom>
        <a:gradFill rotWithShape="0">
          <a:gsLst>
            <a:gs pos="0">
              <a:schemeClr val="accent4">
                <a:shade val="80000"/>
                <a:hueOff val="0"/>
                <a:satOff val="0"/>
                <a:lumOff val="0"/>
                <a:alphaOff val="0"/>
                <a:shade val="40000"/>
                <a:alpha val="100000"/>
                <a:satMod val="150000"/>
                <a:lumMod val="100000"/>
              </a:schemeClr>
            </a:gs>
            <a:gs pos="100000">
              <a:schemeClr val="accent4">
                <a:shade val="80000"/>
                <a:hueOff val="0"/>
                <a:satOff val="0"/>
                <a:lumOff val="0"/>
                <a:alphaOff val="0"/>
                <a:tint val="70000"/>
                <a:shade val="100000"/>
                <a:alpha val="100000"/>
                <a:satMod val="200000"/>
                <a:lumMod val="100000"/>
              </a:schemeClr>
            </a:gs>
          </a:gsLst>
          <a:lin ang="5400000" scaled="1"/>
        </a:gradFill>
        <a:ln>
          <a:noFill/>
        </a:ln>
        <a:effectLst>
          <a:innerShdw blurRad="50800" dist="25400" dir="13500000">
            <a:srgbClr val="FFFFFF">
              <a:alpha val="75000"/>
            </a:srgbClr>
          </a:innerShdw>
          <a:outerShdw blurRad="63500" dist="25400" dir="5400000" rotWithShape="0">
            <a:srgbClr val="808080">
              <a:alpha val="7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rtl="0">
            <a:lnSpc>
              <a:spcPct val="90000"/>
            </a:lnSpc>
            <a:spcBef>
              <a:spcPct val="0"/>
            </a:spcBef>
            <a:spcAft>
              <a:spcPct val="35000"/>
            </a:spcAft>
          </a:pPr>
          <a:r>
            <a:rPr lang="es-MX" sz="1800" kern="1200" dirty="0" smtClean="0">
              <a:solidFill>
                <a:srgbClr val="262626"/>
              </a:solidFill>
            </a:rPr>
            <a:t>Se realizan en el desarrollo de una política, y se centran en el transcurso hasta ese momento.</a:t>
          </a:r>
          <a:endParaRPr lang="es-ES_tradnl" sz="1800" kern="1200" dirty="0">
            <a:solidFill>
              <a:srgbClr val="262626"/>
            </a:solidFill>
          </a:endParaRPr>
        </a:p>
      </dsp:txBody>
      <dsp:txXfrm>
        <a:off x="2272573" y="202813"/>
        <a:ext cx="4554536" cy="1136373"/>
      </dsp:txXfrm>
    </dsp:sp>
    <dsp:sp modelId="{548C03C9-C7C1-3044-A2FA-861C11A85C14}">
      <dsp:nvSpPr>
        <dsp:cNvPr id="0" name=""/>
        <dsp:cNvSpPr/>
      </dsp:nvSpPr>
      <dsp:spPr>
        <a:xfrm>
          <a:off x="2729097" y="1228942"/>
          <a:ext cx="3945528" cy="3945528"/>
        </a:xfrm>
        <a:custGeom>
          <a:avLst/>
          <a:gdLst/>
          <a:ahLst/>
          <a:cxnLst/>
          <a:rect l="0" t="0" r="0" b="0"/>
          <a:pathLst>
            <a:path>
              <a:moveTo>
                <a:pt x="2891942" y="227224"/>
              </a:moveTo>
              <a:arcTo wR="1972764" hR="1972764" stAng="17866241" swAng="668592"/>
            </a:path>
          </a:pathLst>
        </a:custGeom>
        <a:noFill/>
        <a:ln w="12700" cap="flat" cmpd="sng" algn="ctr">
          <a:solidFill>
            <a:schemeClr val="accent4">
              <a:shade val="90000"/>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A9E8B201-7BC2-D14C-9CCF-0FC672D56EE6}">
      <dsp:nvSpPr>
        <dsp:cNvPr id="0" name=""/>
        <dsp:cNvSpPr/>
      </dsp:nvSpPr>
      <dsp:spPr>
        <a:xfrm>
          <a:off x="5307962" y="1749594"/>
          <a:ext cx="3720333" cy="1488133"/>
        </a:xfrm>
        <a:prstGeom prst="roundRect">
          <a:avLst/>
        </a:prstGeom>
        <a:gradFill rotWithShape="0">
          <a:gsLst>
            <a:gs pos="0">
              <a:schemeClr val="accent4">
                <a:shade val="80000"/>
                <a:hueOff val="0"/>
                <a:satOff val="-1631"/>
                <a:lumOff val="8479"/>
                <a:alphaOff val="0"/>
                <a:shade val="40000"/>
                <a:alpha val="100000"/>
                <a:satMod val="150000"/>
                <a:lumMod val="100000"/>
              </a:schemeClr>
            </a:gs>
            <a:gs pos="100000">
              <a:schemeClr val="accent4">
                <a:shade val="80000"/>
                <a:hueOff val="0"/>
                <a:satOff val="-1631"/>
                <a:lumOff val="8479"/>
                <a:alphaOff val="0"/>
                <a:tint val="70000"/>
                <a:shade val="100000"/>
                <a:alpha val="100000"/>
                <a:satMod val="200000"/>
                <a:lumMod val="100000"/>
              </a:schemeClr>
            </a:gs>
          </a:gsLst>
          <a:lin ang="5400000" scaled="1"/>
        </a:gradFill>
        <a:ln>
          <a:noFill/>
        </a:ln>
        <a:effectLst>
          <a:innerShdw blurRad="50800" dist="25400" dir="13500000">
            <a:srgbClr val="FFFFFF">
              <a:alpha val="75000"/>
            </a:srgbClr>
          </a:innerShdw>
          <a:outerShdw blurRad="63500" dist="25400" dir="5400000" rotWithShape="0">
            <a:srgbClr val="808080">
              <a:alpha val="7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57150" tIns="57150" rIns="57150" bIns="57150" numCol="1" spcCol="1270" anchor="ctr" anchorCtr="0">
          <a:noAutofit/>
        </a:bodyPr>
        <a:lstStyle/>
        <a:p>
          <a:pPr lvl="0" algn="ctr" defTabSz="666750" rtl="0">
            <a:lnSpc>
              <a:spcPct val="90000"/>
            </a:lnSpc>
            <a:spcBef>
              <a:spcPct val="0"/>
            </a:spcBef>
            <a:spcAft>
              <a:spcPct val="35000"/>
            </a:spcAft>
          </a:pPr>
          <a:r>
            <a:rPr lang="es-MX" sz="1500" kern="1200" dirty="0" smtClean="0">
              <a:solidFill>
                <a:srgbClr val="262626"/>
              </a:solidFill>
            </a:rPr>
            <a:t>Se busca analizar los elementos de la planificación, y la primer puesta en practica de la iniciativa, no se presta atención a los resultados o consecuencias de la misma, ya que no son claras en esta etapa.</a:t>
          </a:r>
          <a:endParaRPr lang="es-ES_tradnl" sz="1500" kern="1200" dirty="0">
            <a:solidFill>
              <a:srgbClr val="262626"/>
            </a:solidFill>
          </a:endParaRPr>
        </a:p>
      </dsp:txBody>
      <dsp:txXfrm>
        <a:off x="5380607" y="1822239"/>
        <a:ext cx="3575043" cy="1342843"/>
      </dsp:txXfrm>
    </dsp:sp>
    <dsp:sp modelId="{11612F9C-F8C9-5047-B643-A9FB16AA71C2}">
      <dsp:nvSpPr>
        <dsp:cNvPr id="0" name=""/>
        <dsp:cNvSpPr/>
      </dsp:nvSpPr>
      <dsp:spPr>
        <a:xfrm>
          <a:off x="2692571" y="-64368"/>
          <a:ext cx="3945528" cy="3945528"/>
        </a:xfrm>
        <a:custGeom>
          <a:avLst/>
          <a:gdLst/>
          <a:ahLst/>
          <a:cxnLst/>
          <a:rect l="0" t="0" r="0" b="0"/>
          <a:pathLst>
            <a:path>
              <a:moveTo>
                <a:pt x="3313068" y="3420308"/>
              </a:moveTo>
              <a:arcTo wR="1972764" hR="1972764" stAng="2832174" swAng="881950"/>
            </a:path>
          </a:pathLst>
        </a:custGeom>
        <a:noFill/>
        <a:ln w="12700" cap="flat" cmpd="sng" algn="ctr">
          <a:solidFill>
            <a:schemeClr val="accent4">
              <a:shade val="90000"/>
              <a:hueOff val="0"/>
              <a:satOff val="-1592"/>
              <a:lumOff val="7631"/>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2AC61FFE-975D-5441-A06B-C03B8D846BBF}">
      <dsp:nvSpPr>
        <dsp:cNvPr id="0" name=""/>
        <dsp:cNvSpPr/>
      </dsp:nvSpPr>
      <dsp:spPr>
        <a:xfrm>
          <a:off x="2221157" y="3720827"/>
          <a:ext cx="4677486" cy="1259323"/>
        </a:xfrm>
        <a:prstGeom prst="roundRect">
          <a:avLst/>
        </a:prstGeom>
        <a:gradFill rotWithShape="0">
          <a:gsLst>
            <a:gs pos="0">
              <a:schemeClr val="accent4">
                <a:shade val="80000"/>
                <a:hueOff val="0"/>
                <a:satOff val="-3261"/>
                <a:lumOff val="16958"/>
                <a:alphaOff val="0"/>
                <a:shade val="40000"/>
                <a:alpha val="100000"/>
                <a:satMod val="150000"/>
                <a:lumMod val="100000"/>
              </a:schemeClr>
            </a:gs>
            <a:gs pos="100000">
              <a:schemeClr val="accent4">
                <a:shade val="80000"/>
                <a:hueOff val="0"/>
                <a:satOff val="-3261"/>
                <a:lumOff val="16958"/>
                <a:alphaOff val="0"/>
                <a:tint val="70000"/>
                <a:shade val="100000"/>
                <a:alpha val="100000"/>
                <a:satMod val="200000"/>
                <a:lumMod val="100000"/>
              </a:schemeClr>
            </a:gs>
          </a:gsLst>
          <a:lin ang="5400000" scaled="1"/>
        </a:gradFill>
        <a:ln>
          <a:noFill/>
        </a:ln>
        <a:effectLst>
          <a:innerShdw blurRad="50800" dist="25400" dir="13500000">
            <a:srgbClr val="FFFFFF">
              <a:alpha val="75000"/>
            </a:srgbClr>
          </a:innerShdw>
          <a:outerShdw blurRad="63500" dist="25400" dir="5400000" rotWithShape="0">
            <a:srgbClr val="808080">
              <a:alpha val="7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57150" tIns="57150" rIns="57150" bIns="57150" numCol="1" spcCol="1270" anchor="ctr" anchorCtr="0">
          <a:noAutofit/>
        </a:bodyPr>
        <a:lstStyle/>
        <a:p>
          <a:pPr lvl="0" algn="ctr" defTabSz="666750" rtl="0">
            <a:lnSpc>
              <a:spcPct val="90000"/>
            </a:lnSpc>
            <a:spcBef>
              <a:spcPct val="0"/>
            </a:spcBef>
            <a:spcAft>
              <a:spcPct val="35000"/>
            </a:spcAft>
          </a:pPr>
          <a:r>
            <a:rPr lang="es-MX" sz="1500" kern="1200" dirty="0" smtClean="0">
              <a:solidFill>
                <a:srgbClr val="262626"/>
              </a:solidFill>
            </a:rPr>
            <a:t>Examina el grado de efectividad alcanzado basándose en los indicadores recopilados durante el proceso de seguimiento de la iniciativa y valoran la calidad y relevancia, es por tanto una forma de medir la calidad de la política.</a:t>
          </a:r>
          <a:endParaRPr lang="es-ES_tradnl" sz="1500" kern="1200" dirty="0">
            <a:solidFill>
              <a:srgbClr val="262626"/>
            </a:solidFill>
          </a:endParaRPr>
        </a:p>
      </dsp:txBody>
      <dsp:txXfrm>
        <a:off x="2282632" y="3782302"/>
        <a:ext cx="4554536" cy="1136373"/>
      </dsp:txXfrm>
    </dsp:sp>
    <dsp:sp modelId="{90E44C6F-DD16-1E4C-A2BB-B9D0D64DB3B0}">
      <dsp:nvSpPr>
        <dsp:cNvPr id="0" name=""/>
        <dsp:cNvSpPr/>
      </dsp:nvSpPr>
      <dsp:spPr>
        <a:xfrm>
          <a:off x="2488115" y="-57592"/>
          <a:ext cx="3945528" cy="3945528"/>
        </a:xfrm>
        <a:custGeom>
          <a:avLst/>
          <a:gdLst/>
          <a:ahLst/>
          <a:cxnLst/>
          <a:rect l="0" t="0" r="0" b="0"/>
          <a:pathLst>
            <a:path>
              <a:moveTo>
                <a:pt x="1037831" y="3709917"/>
              </a:moveTo>
              <a:arcTo wR="1972764" hR="1972764" stAng="7097344" swAng="825576"/>
            </a:path>
          </a:pathLst>
        </a:custGeom>
        <a:noFill/>
        <a:ln w="12700" cap="flat" cmpd="sng" algn="ctr">
          <a:solidFill>
            <a:schemeClr val="accent4">
              <a:shade val="90000"/>
              <a:hueOff val="0"/>
              <a:satOff val="-3183"/>
              <a:lumOff val="15263"/>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1AEC73D4-386D-9747-8DEB-8BFFF1F37B35}">
      <dsp:nvSpPr>
        <dsp:cNvPr id="0" name=""/>
        <dsp:cNvSpPr/>
      </dsp:nvSpPr>
      <dsp:spPr>
        <a:xfrm>
          <a:off x="111709" y="1782876"/>
          <a:ext cx="3720333" cy="1488133"/>
        </a:xfrm>
        <a:prstGeom prst="roundRect">
          <a:avLst/>
        </a:prstGeom>
        <a:gradFill rotWithShape="0">
          <a:gsLst>
            <a:gs pos="0">
              <a:schemeClr val="accent4">
                <a:shade val="80000"/>
                <a:hueOff val="0"/>
                <a:satOff val="-4892"/>
                <a:lumOff val="25437"/>
                <a:alphaOff val="0"/>
                <a:shade val="40000"/>
                <a:alpha val="100000"/>
                <a:satMod val="150000"/>
                <a:lumMod val="100000"/>
              </a:schemeClr>
            </a:gs>
            <a:gs pos="100000">
              <a:schemeClr val="accent4">
                <a:shade val="80000"/>
                <a:hueOff val="0"/>
                <a:satOff val="-4892"/>
                <a:lumOff val="25437"/>
                <a:alphaOff val="0"/>
                <a:tint val="70000"/>
                <a:shade val="100000"/>
                <a:alpha val="100000"/>
                <a:satMod val="200000"/>
                <a:lumMod val="100000"/>
              </a:schemeClr>
            </a:gs>
          </a:gsLst>
          <a:lin ang="5400000" scaled="1"/>
        </a:gradFill>
        <a:ln>
          <a:noFill/>
        </a:ln>
        <a:effectLst>
          <a:innerShdw blurRad="50800" dist="25400" dir="13500000">
            <a:srgbClr val="FFFFFF">
              <a:alpha val="75000"/>
            </a:srgbClr>
          </a:innerShdw>
          <a:outerShdw blurRad="63500" dist="25400" dir="5400000" rotWithShape="0">
            <a:srgbClr val="808080">
              <a:alpha val="7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57150" tIns="57150" rIns="57150" bIns="57150" numCol="1" spcCol="1270" anchor="ctr" anchorCtr="0">
          <a:noAutofit/>
        </a:bodyPr>
        <a:lstStyle/>
        <a:p>
          <a:pPr lvl="0" algn="ctr" defTabSz="666750" rtl="0">
            <a:lnSpc>
              <a:spcPct val="90000"/>
            </a:lnSpc>
            <a:spcBef>
              <a:spcPct val="0"/>
            </a:spcBef>
            <a:spcAft>
              <a:spcPct val="35000"/>
            </a:spcAft>
          </a:pPr>
          <a:r>
            <a:rPr lang="es-MX" sz="1500" kern="1200" dirty="0" smtClean="0">
              <a:solidFill>
                <a:srgbClr val="262626"/>
              </a:solidFill>
            </a:rPr>
            <a:t>Al igual que la anterior son necesarias para la posible reorientación de la política, para garantizar el cumplimiento de los objetivos planteados al inicio.</a:t>
          </a:r>
          <a:endParaRPr lang="es-ES_tradnl" sz="1500" kern="1200" dirty="0">
            <a:solidFill>
              <a:srgbClr val="262626"/>
            </a:solidFill>
          </a:endParaRPr>
        </a:p>
      </dsp:txBody>
      <dsp:txXfrm>
        <a:off x="184354" y="1855521"/>
        <a:ext cx="3575043" cy="1342843"/>
      </dsp:txXfrm>
    </dsp:sp>
    <dsp:sp modelId="{769A27C1-2481-8342-9942-9FBED6E81B0A}">
      <dsp:nvSpPr>
        <dsp:cNvPr id="0" name=""/>
        <dsp:cNvSpPr/>
      </dsp:nvSpPr>
      <dsp:spPr>
        <a:xfrm>
          <a:off x="2466079" y="1225154"/>
          <a:ext cx="3945528" cy="3945528"/>
        </a:xfrm>
        <a:custGeom>
          <a:avLst/>
          <a:gdLst/>
          <a:ahLst/>
          <a:cxnLst/>
          <a:rect l="0" t="0" r="0" b="0"/>
          <a:pathLst>
            <a:path>
              <a:moveTo>
                <a:pt x="698767" y="466533"/>
              </a:moveTo>
              <a:arcTo wR="1972764" hR="1972764" stAng="13786492" swAng="715800"/>
            </a:path>
          </a:pathLst>
        </a:custGeom>
        <a:noFill/>
        <a:ln w="12700" cap="flat" cmpd="sng" algn="ctr">
          <a:solidFill>
            <a:schemeClr val="accent4">
              <a:shade val="90000"/>
              <a:hueOff val="0"/>
              <a:satOff val="-4775"/>
              <a:lumOff val="22894"/>
              <a:alphaOff val="0"/>
            </a:schemeClr>
          </a:solidFill>
          <a:prstDash val="solid"/>
          <a:tailEnd type="arrow"/>
        </a:ln>
        <a:effectLst/>
      </dsp:spPr>
      <dsp:style>
        <a:lnRef idx="1">
          <a:scrgbClr r="0" g="0" b="0"/>
        </a:lnRef>
        <a:fillRef idx="0">
          <a:scrgbClr r="0" g="0" b="0"/>
        </a:fillRef>
        <a:effectRef idx="0">
          <a:scrgbClr r="0" g="0" b="0"/>
        </a:effectRef>
        <a:fontRef idx="minor"/>
      </dsp:style>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FA6C335-79A6-9E4E-9479-F5CB952CF255}">
      <dsp:nvSpPr>
        <dsp:cNvPr id="0" name=""/>
        <dsp:cNvSpPr/>
      </dsp:nvSpPr>
      <dsp:spPr>
        <a:xfrm>
          <a:off x="2339168" y="204686"/>
          <a:ext cx="4521011" cy="1436994"/>
        </a:xfrm>
        <a:prstGeom prst="roundRect">
          <a:avLst/>
        </a:prstGeom>
        <a:gradFill rotWithShape="0">
          <a:gsLst>
            <a:gs pos="0">
              <a:schemeClr val="accent4">
                <a:shade val="80000"/>
                <a:hueOff val="0"/>
                <a:satOff val="0"/>
                <a:lumOff val="0"/>
                <a:alphaOff val="0"/>
                <a:shade val="40000"/>
                <a:alpha val="100000"/>
                <a:satMod val="150000"/>
                <a:lumMod val="100000"/>
              </a:schemeClr>
            </a:gs>
            <a:gs pos="100000">
              <a:schemeClr val="accent4">
                <a:shade val="80000"/>
                <a:hueOff val="0"/>
                <a:satOff val="0"/>
                <a:lumOff val="0"/>
                <a:alphaOff val="0"/>
                <a:tint val="70000"/>
                <a:shade val="100000"/>
                <a:alpha val="100000"/>
                <a:satMod val="200000"/>
                <a:lumMod val="100000"/>
              </a:schemeClr>
            </a:gs>
          </a:gsLst>
          <a:lin ang="5400000" scaled="1"/>
        </a:gradFill>
        <a:ln>
          <a:noFill/>
        </a:ln>
        <a:effectLst>
          <a:innerShdw blurRad="50800" dist="25400" dir="13500000">
            <a:srgbClr val="FFFFFF">
              <a:alpha val="75000"/>
            </a:srgbClr>
          </a:innerShdw>
          <a:outerShdw blurRad="63500" dist="25400" dir="5400000" rotWithShape="0">
            <a:srgbClr val="808080">
              <a:alpha val="7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rtl="0">
            <a:lnSpc>
              <a:spcPct val="90000"/>
            </a:lnSpc>
            <a:spcBef>
              <a:spcPct val="0"/>
            </a:spcBef>
            <a:spcAft>
              <a:spcPct val="35000"/>
            </a:spcAft>
          </a:pPr>
          <a:r>
            <a:rPr lang="es-MX" sz="1800" kern="1200" dirty="0" smtClean="0">
              <a:solidFill>
                <a:srgbClr val="262626"/>
              </a:solidFill>
            </a:rPr>
            <a:t>Son el tipo más frecuente, básicamente determinan si se alcanzaron los resultados esperados de una intervención.</a:t>
          </a:r>
          <a:endParaRPr lang="es-ES_tradnl" sz="1800" kern="1200" dirty="0">
            <a:solidFill>
              <a:srgbClr val="262626"/>
            </a:solidFill>
          </a:endParaRPr>
        </a:p>
      </dsp:txBody>
      <dsp:txXfrm>
        <a:off x="2409316" y="274834"/>
        <a:ext cx="4380715" cy="1296698"/>
      </dsp:txXfrm>
    </dsp:sp>
    <dsp:sp modelId="{548C03C9-C7C1-3044-A2FA-861C11A85C14}">
      <dsp:nvSpPr>
        <dsp:cNvPr id="0" name=""/>
        <dsp:cNvSpPr/>
      </dsp:nvSpPr>
      <dsp:spPr>
        <a:xfrm>
          <a:off x="2391667" y="1494268"/>
          <a:ext cx="4089582" cy="4089582"/>
        </a:xfrm>
        <a:custGeom>
          <a:avLst/>
          <a:gdLst/>
          <a:ahLst/>
          <a:cxnLst/>
          <a:rect l="0" t="0" r="0" b="0"/>
          <a:pathLst>
            <a:path>
              <a:moveTo>
                <a:pt x="3150981" y="325048"/>
              </a:moveTo>
              <a:arcTo wR="2044791" hR="2044791" stAng="18165020" swAng="2091301"/>
            </a:path>
          </a:pathLst>
        </a:custGeom>
        <a:noFill/>
        <a:ln w="12700" cap="flat" cmpd="sng" algn="ctr">
          <a:solidFill>
            <a:schemeClr val="accent4">
              <a:shade val="90000"/>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A9E8B201-7BC2-D14C-9CCF-0FC672D56EE6}">
      <dsp:nvSpPr>
        <dsp:cNvPr id="0" name=""/>
        <dsp:cNvSpPr/>
      </dsp:nvSpPr>
      <dsp:spPr>
        <a:xfrm>
          <a:off x="5199806" y="3130231"/>
          <a:ext cx="3689896" cy="1450645"/>
        </a:xfrm>
        <a:prstGeom prst="roundRect">
          <a:avLst/>
        </a:prstGeom>
        <a:gradFill rotWithShape="0">
          <a:gsLst>
            <a:gs pos="0">
              <a:schemeClr val="accent4">
                <a:shade val="80000"/>
                <a:hueOff val="0"/>
                <a:satOff val="-2446"/>
                <a:lumOff val="12719"/>
                <a:alphaOff val="0"/>
                <a:shade val="40000"/>
                <a:alpha val="100000"/>
                <a:satMod val="150000"/>
                <a:lumMod val="100000"/>
              </a:schemeClr>
            </a:gs>
            <a:gs pos="100000">
              <a:schemeClr val="accent4">
                <a:shade val="80000"/>
                <a:hueOff val="0"/>
                <a:satOff val="-2446"/>
                <a:lumOff val="12719"/>
                <a:alphaOff val="0"/>
                <a:tint val="70000"/>
                <a:shade val="100000"/>
                <a:alpha val="100000"/>
                <a:satMod val="200000"/>
                <a:lumMod val="100000"/>
              </a:schemeClr>
            </a:gs>
          </a:gsLst>
          <a:lin ang="5400000" scaled="1"/>
        </a:gradFill>
        <a:ln>
          <a:noFill/>
        </a:ln>
        <a:effectLst>
          <a:innerShdw blurRad="50800" dist="25400" dir="13500000">
            <a:srgbClr val="FFFFFF">
              <a:alpha val="75000"/>
            </a:srgbClr>
          </a:innerShdw>
          <a:outerShdw blurRad="63500" dist="25400" dir="5400000" rotWithShape="0">
            <a:srgbClr val="808080">
              <a:alpha val="7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55650" rtl="0">
            <a:lnSpc>
              <a:spcPct val="90000"/>
            </a:lnSpc>
            <a:spcBef>
              <a:spcPct val="0"/>
            </a:spcBef>
            <a:spcAft>
              <a:spcPct val="35000"/>
            </a:spcAft>
          </a:pPr>
          <a:r>
            <a:rPr lang="es-MX" sz="1700" kern="1200" dirty="0" smtClean="0">
              <a:solidFill>
                <a:srgbClr val="262626"/>
              </a:solidFill>
            </a:rPr>
            <a:t>Proporcionan información necesaria para la planificación o el diseño de nuevas políticas, o que son próximas a evaluar.</a:t>
          </a:r>
          <a:endParaRPr lang="es-ES_tradnl" sz="1700" kern="1200" dirty="0">
            <a:solidFill>
              <a:srgbClr val="262626"/>
            </a:solidFill>
          </a:endParaRPr>
        </a:p>
      </dsp:txBody>
      <dsp:txXfrm>
        <a:off x="5270621" y="3201046"/>
        <a:ext cx="3548266" cy="1309015"/>
      </dsp:txXfrm>
    </dsp:sp>
    <dsp:sp modelId="{11612F9C-F8C9-5047-B643-A9FB16AA71C2}">
      <dsp:nvSpPr>
        <dsp:cNvPr id="0" name=""/>
        <dsp:cNvSpPr/>
      </dsp:nvSpPr>
      <dsp:spPr>
        <a:xfrm>
          <a:off x="2583129" y="1936914"/>
          <a:ext cx="4089582" cy="4089582"/>
        </a:xfrm>
        <a:custGeom>
          <a:avLst/>
          <a:gdLst/>
          <a:ahLst/>
          <a:cxnLst/>
          <a:rect l="0" t="0" r="0" b="0"/>
          <a:pathLst>
            <a:path>
              <a:moveTo>
                <a:pt x="3638166" y="3326324"/>
              </a:moveTo>
              <a:arcTo wR="2044791" hR="2044791" stAng="2328558" swAng="6002172"/>
            </a:path>
          </a:pathLst>
        </a:custGeom>
        <a:noFill/>
        <a:ln w="12700" cap="flat" cmpd="sng" algn="ctr">
          <a:solidFill>
            <a:schemeClr val="accent4">
              <a:shade val="90000"/>
              <a:hueOff val="0"/>
              <a:satOff val="-2388"/>
              <a:lumOff val="11447"/>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2AC61FFE-975D-5441-A06B-C03B8D846BBF}">
      <dsp:nvSpPr>
        <dsp:cNvPr id="0" name=""/>
        <dsp:cNvSpPr/>
      </dsp:nvSpPr>
      <dsp:spPr>
        <a:xfrm>
          <a:off x="164166" y="2775324"/>
          <a:ext cx="3856374" cy="1885049"/>
        </a:xfrm>
        <a:prstGeom prst="roundRect">
          <a:avLst/>
        </a:prstGeom>
        <a:gradFill rotWithShape="0">
          <a:gsLst>
            <a:gs pos="0">
              <a:schemeClr val="accent4">
                <a:shade val="80000"/>
                <a:hueOff val="0"/>
                <a:satOff val="-4892"/>
                <a:lumOff val="25437"/>
                <a:alphaOff val="0"/>
                <a:shade val="40000"/>
                <a:alpha val="100000"/>
                <a:satMod val="150000"/>
                <a:lumMod val="100000"/>
              </a:schemeClr>
            </a:gs>
            <a:gs pos="100000">
              <a:schemeClr val="accent4">
                <a:shade val="80000"/>
                <a:hueOff val="0"/>
                <a:satOff val="-4892"/>
                <a:lumOff val="25437"/>
                <a:alphaOff val="0"/>
                <a:tint val="70000"/>
                <a:shade val="100000"/>
                <a:alpha val="100000"/>
                <a:satMod val="200000"/>
                <a:lumMod val="100000"/>
              </a:schemeClr>
            </a:gs>
          </a:gsLst>
          <a:lin ang="5400000" scaled="1"/>
        </a:gradFill>
        <a:ln>
          <a:noFill/>
        </a:ln>
        <a:effectLst>
          <a:innerShdw blurRad="50800" dist="25400" dir="13500000">
            <a:srgbClr val="FFFFFF">
              <a:alpha val="75000"/>
            </a:srgbClr>
          </a:innerShdw>
          <a:outerShdw blurRad="63500" dist="25400" dir="5400000" rotWithShape="0">
            <a:srgbClr val="808080">
              <a:alpha val="7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55650" rtl="0">
            <a:lnSpc>
              <a:spcPct val="90000"/>
            </a:lnSpc>
            <a:spcBef>
              <a:spcPct val="0"/>
            </a:spcBef>
            <a:spcAft>
              <a:spcPct val="35000"/>
            </a:spcAft>
          </a:pPr>
          <a:r>
            <a:rPr lang="es-MX" sz="1700" kern="1200" dirty="0" smtClean="0">
              <a:solidFill>
                <a:srgbClr val="262626"/>
              </a:solidFill>
            </a:rPr>
            <a:t>Básicamente comparan los alcances obtenidos vs las metas planteadas al inicio, y posteriormente se hace un balance si se cumplió con lo esperado.</a:t>
          </a:r>
        </a:p>
        <a:p>
          <a:pPr lvl="0" algn="ctr" defTabSz="755650" rtl="0">
            <a:lnSpc>
              <a:spcPct val="90000"/>
            </a:lnSpc>
            <a:spcBef>
              <a:spcPct val="0"/>
            </a:spcBef>
            <a:spcAft>
              <a:spcPct val="35000"/>
            </a:spcAft>
          </a:pPr>
          <a:endParaRPr lang="es-ES_tradnl" sz="1700" kern="1200" dirty="0">
            <a:solidFill>
              <a:srgbClr val="262626"/>
            </a:solidFill>
          </a:endParaRPr>
        </a:p>
      </dsp:txBody>
      <dsp:txXfrm>
        <a:off x="256187" y="2867345"/>
        <a:ext cx="3672332" cy="1701007"/>
      </dsp:txXfrm>
    </dsp:sp>
    <dsp:sp modelId="{90E44C6F-DD16-1E4C-A2BB-B9D0D64DB3B0}">
      <dsp:nvSpPr>
        <dsp:cNvPr id="0" name=""/>
        <dsp:cNvSpPr/>
      </dsp:nvSpPr>
      <dsp:spPr>
        <a:xfrm>
          <a:off x="2814248" y="1431005"/>
          <a:ext cx="4089582" cy="4089582"/>
        </a:xfrm>
        <a:custGeom>
          <a:avLst/>
          <a:gdLst/>
          <a:ahLst/>
          <a:cxnLst/>
          <a:rect l="0" t="0" r="0" b="0"/>
          <a:pathLst>
            <a:path>
              <a:moveTo>
                <a:pt x="248958" y="1066959"/>
              </a:moveTo>
              <a:arcTo wR="2044791" hR="2044791" stAng="12514099" swAng="1599544"/>
            </a:path>
          </a:pathLst>
        </a:custGeom>
        <a:noFill/>
        <a:ln w="12700" cap="flat" cmpd="sng" algn="ctr">
          <a:solidFill>
            <a:schemeClr val="accent4">
              <a:shade val="90000"/>
              <a:hueOff val="0"/>
              <a:satOff val="-4775"/>
              <a:lumOff val="22894"/>
              <a:alphaOff val="0"/>
            </a:schemeClr>
          </a:solidFill>
          <a:prstDash val="solid"/>
          <a:tailEnd type="arrow"/>
        </a:ln>
        <a:effectLst/>
      </dsp:spPr>
      <dsp:style>
        <a:lnRef idx="1">
          <a:scrgbClr r="0" g="0" b="0"/>
        </a:lnRef>
        <a:fillRef idx="0">
          <a:scrgbClr r="0" g="0" b="0"/>
        </a:fillRef>
        <a:effectRef idx="0">
          <a:scrgbClr r="0" g="0" b="0"/>
        </a:effectRef>
        <a:fontRef idx="minor"/>
      </dsp:style>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3A76B36-B899-0D40-B732-731E0FED0C9F}">
      <dsp:nvSpPr>
        <dsp:cNvPr id="0" name=""/>
        <dsp:cNvSpPr/>
      </dsp:nvSpPr>
      <dsp:spPr>
        <a:xfrm>
          <a:off x="1136" y="1542541"/>
          <a:ext cx="2254944" cy="1859857"/>
        </a:xfrm>
        <a:prstGeom prst="roundRect">
          <a:avLst>
            <a:gd name="adj" fmla="val 10000"/>
          </a:avLst>
        </a:prstGeom>
        <a:solidFill>
          <a:schemeClr val="lt1">
            <a:alpha val="90000"/>
            <a:hueOff val="0"/>
            <a:satOff val="0"/>
            <a:lumOff val="0"/>
            <a:alphaOff val="0"/>
          </a:schemeClr>
        </a:solidFill>
        <a:ln w="12700" cap="flat" cmpd="sng" algn="ctr">
          <a:solidFill>
            <a:schemeClr val="accent4">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 modelId="{C0165547-EF93-DB40-81F2-F30941885775}">
      <dsp:nvSpPr>
        <dsp:cNvPr id="0" name=""/>
        <dsp:cNvSpPr/>
      </dsp:nvSpPr>
      <dsp:spPr>
        <a:xfrm>
          <a:off x="1198320" y="2360019"/>
          <a:ext cx="2329540" cy="2329540"/>
        </a:xfrm>
        <a:prstGeom prst="leftCircularArrow">
          <a:avLst>
            <a:gd name="adj1" fmla="val 3046"/>
            <a:gd name="adj2" fmla="val 373882"/>
            <a:gd name="adj3" fmla="val 2977745"/>
            <a:gd name="adj4" fmla="val 9852842"/>
            <a:gd name="adj5" fmla="val 3554"/>
          </a:avLst>
        </a:prstGeom>
        <a:gradFill rotWithShape="0">
          <a:gsLst>
            <a:gs pos="0">
              <a:schemeClr val="accent4">
                <a:tint val="60000"/>
                <a:hueOff val="0"/>
                <a:satOff val="0"/>
                <a:lumOff val="0"/>
                <a:alphaOff val="0"/>
                <a:shade val="40000"/>
                <a:alpha val="100000"/>
                <a:satMod val="150000"/>
                <a:lumMod val="100000"/>
              </a:schemeClr>
            </a:gs>
            <a:gs pos="100000">
              <a:schemeClr val="accent4">
                <a:tint val="60000"/>
                <a:hueOff val="0"/>
                <a:satOff val="0"/>
                <a:lumOff val="0"/>
                <a:alphaOff val="0"/>
                <a:tint val="70000"/>
                <a:shade val="100000"/>
                <a:alpha val="100000"/>
                <a:satMod val="200000"/>
                <a:lumMod val="100000"/>
              </a:schemeClr>
            </a:gs>
          </a:gsLst>
          <a:lin ang="5400000" scaled="1"/>
        </a:gradFill>
        <a:ln>
          <a:noFill/>
        </a:ln>
        <a:effectLst>
          <a:innerShdw blurRad="50800" dist="25400" dir="13500000">
            <a:srgbClr val="FFFFFF">
              <a:alpha val="75000"/>
            </a:srgbClr>
          </a:innerShdw>
          <a:outerShdw blurRad="63500" dist="25400" dir="5400000" rotWithShape="0">
            <a:srgbClr val="808080">
              <a:alpha val="75000"/>
            </a:srgbClr>
          </a:outerShdw>
        </a:effectLst>
      </dsp:spPr>
      <dsp:style>
        <a:lnRef idx="0">
          <a:scrgbClr r="0" g="0" b="0"/>
        </a:lnRef>
        <a:fillRef idx="3">
          <a:scrgbClr r="0" g="0" b="0"/>
        </a:fillRef>
        <a:effectRef idx="2">
          <a:scrgbClr r="0" g="0" b="0"/>
        </a:effectRef>
        <a:fontRef idx="minor">
          <a:schemeClr val="lt1"/>
        </a:fontRef>
      </dsp:style>
    </dsp:sp>
    <dsp:sp modelId="{106C6161-AA29-BA4C-ACC1-CB2B426C7C8B}">
      <dsp:nvSpPr>
        <dsp:cNvPr id="0" name=""/>
        <dsp:cNvSpPr/>
      </dsp:nvSpPr>
      <dsp:spPr>
        <a:xfrm>
          <a:off x="314022" y="3023665"/>
          <a:ext cx="2004395" cy="797081"/>
        </a:xfrm>
        <a:prstGeom prst="roundRect">
          <a:avLst>
            <a:gd name="adj" fmla="val 10000"/>
          </a:avLst>
        </a:prstGeom>
        <a:gradFill rotWithShape="0">
          <a:gsLst>
            <a:gs pos="0">
              <a:schemeClr val="accent4">
                <a:hueOff val="0"/>
                <a:satOff val="0"/>
                <a:lumOff val="0"/>
                <a:alphaOff val="0"/>
                <a:shade val="40000"/>
                <a:alpha val="100000"/>
                <a:satMod val="150000"/>
                <a:lumMod val="100000"/>
              </a:schemeClr>
            </a:gs>
            <a:gs pos="100000">
              <a:schemeClr val="accent4">
                <a:hueOff val="0"/>
                <a:satOff val="0"/>
                <a:lumOff val="0"/>
                <a:alphaOff val="0"/>
                <a:tint val="70000"/>
                <a:shade val="100000"/>
                <a:alpha val="100000"/>
                <a:satMod val="200000"/>
                <a:lumMod val="100000"/>
              </a:schemeClr>
            </a:gs>
          </a:gsLst>
          <a:lin ang="5400000" scaled="1"/>
        </a:gradFill>
        <a:ln>
          <a:noFill/>
        </a:ln>
        <a:effectLst>
          <a:innerShdw blurRad="50800" dist="25400" dir="13500000">
            <a:srgbClr val="FFFFFF">
              <a:alpha val="75000"/>
            </a:srgbClr>
          </a:innerShdw>
          <a:outerShdw blurRad="63500" dist="25400" dir="5400000" rotWithShape="0">
            <a:srgbClr val="808080">
              <a:alpha val="7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47625" tIns="31750" rIns="47625" bIns="31750" numCol="1" spcCol="1270" anchor="ctr" anchorCtr="0">
          <a:noAutofit/>
        </a:bodyPr>
        <a:lstStyle/>
        <a:p>
          <a:pPr lvl="0" algn="ctr" defTabSz="1111250">
            <a:lnSpc>
              <a:spcPct val="90000"/>
            </a:lnSpc>
            <a:spcBef>
              <a:spcPct val="0"/>
            </a:spcBef>
            <a:spcAft>
              <a:spcPct val="35000"/>
            </a:spcAft>
          </a:pPr>
          <a:r>
            <a:rPr lang="es-ES_tradnl" sz="2500" kern="1200" dirty="0" smtClean="0">
              <a:solidFill>
                <a:srgbClr val="262626"/>
              </a:solidFill>
            </a:rPr>
            <a:t>Evaluación de metas </a:t>
          </a:r>
          <a:endParaRPr lang="es-ES" sz="2500" kern="1200" dirty="0">
            <a:solidFill>
              <a:srgbClr val="262626"/>
            </a:solidFill>
          </a:endParaRPr>
        </a:p>
      </dsp:txBody>
      <dsp:txXfrm>
        <a:off x="337368" y="3047011"/>
        <a:ext cx="1957703" cy="750389"/>
      </dsp:txXfrm>
    </dsp:sp>
    <dsp:sp modelId="{0BD6307B-9E21-D947-8E07-115C0178E3C9}">
      <dsp:nvSpPr>
        <dsp:cNvPr id="0" name=""/>
        <dsp:cNvSpPr/>
      </dsp:nvSpPr>
      <dsp:spPr>
        <a:xfrm>
          <a:off x="2514661" y="2013843"/>
          <a:ext cx="2254944" cy="1859857"/>
        </a:xfrm>
        <a:prstGeom prst="roundRect">
          <a:avLst>
            <a:gd name="adj" fmla="val 10000"/>
          </a:avLst>
        </a:prstGeom>
        <a:solidFill>
          <a:schemeClr val="lt1">
            <a:alpha val="90000"/>
            <a:hueOff val="0"/>
            <a:satOff val="0"/>
            <a:lumOff val="0"/>
            <a:alphaOff val="0"/>
          </a:schemeClr>
        </a:solidFill>
        <a:ln w="12700" cap="flat" cmpd="sng" algn="ctr">
          <a:solidFill>
            <a:schemeClr val="accent4">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 modelId="{8E21B725-0663-CC49-9F39-E57F536BBB10}">
      <dsp:nvSpPr>
        <dsp:cNvPr id="0" name=""/>
        <dsp:cNvSpPr/>
      </dsp:nvSpPr>
      <dsp:spPr>
        <a:xfrm>
          <a:off x="4135704" y="-57008"/>
          <a:ext cx="3454259" cy="3454259"/>
        </a:xfrm>
        <a:prstGeom prst="circularArrow">
          <a:avLst>
            <a:gd name="adj1" fmla="val 2054"/>
            <a:gd name="adj2" fmla="val 246406"/>
            <a:gd name="adj3" fmla="val 19396543"/>
            <a:gd name="adj4" fmla="val 12393970"/>
            <a:gd name="adj5" fmla="val 2397"/>
          </a:avLst>
        </a:prstGeom>
        <a:gradFill rotWithShape="0">
          <a:gsLst>
            <a:gs pos="0">
              <a:schemeClr val="accent4">
                <a:tint val="60000"/>
                <a:hueOff val="0"/>
                <a:satOff val="0"/>
                <a:lumOff val="0"/>
                <a:alphaOff val="0"/>
                <a:shade val="40000"/>
                <a:alpha val="100000"/>
                <a:satMod val="150000"/>
                <a:lumMod val="100000"/>
              </a:schemeClr>
            </a:gs>
            <a:gs pos="100000">
              <a:schemeClr val="accent4">
                <a:tint val="60000"/>
                <a:hueOff val="0"/>
                <a:satOff val="0"/>
                <a:lumOff val="0"/>
                <a:alphaOff val="0"/>
                <a:tint val="70000"/>
                <a:shade val="100000"/>
                <a:alpha val="100000"/>
                <a:satMod val="200000"/>
                <a:lumMod val="100000"/>
              </a:schemeClr>
            </a:gs>
          </a:gsLst>
          <a:lin ang="5400000" scaled="1"/>
        </a:gradFill>
        <a:ln>
          <a:noFill/>
        </a:ln>
        <a:effectLst>
          <a:innerShdw blurRad="50800" dist="25400" dir="13500000">
            <a:srgbClr val="FFFFFF">
              <a:alpha val="75000"/>
            </a:srgbClr>
          </a:innerShdw>
          <a:outerShdw blurRad="63500" dist="25400" dir="5400000" rotWithShape="0">
            <a:srgbClr val="808080">
              <a:alpha val="75000"/>
            </a:srgbClr>
          </a:outerShdw>
        </a:effectLst>
      </dsp:spPr>
      <dsp:style>
        <a:lnRef idx="0">
          <a:scrgbClr r="0" g="0" b="0"/>
        </a:lnRef>
        <a:fillRef idx="3">
          <a:scrgbClr r="0" g="0" b="0"/>
        </a:fillRef>
        <a:effectRef idx="2">
          <a:scrgbClr r="0" g="0" b="0"/>
        </a:effectRef>
        <a:fontRef idx="minor">
          <a:schemeClr val="lt1"/>
        </a:fontRef>
      </dsp:style>
    </dsp:sp>
    <dsp:sp modelId="{789AFA12-4B10-8A4B-9258-B32D554320C6}">
      <dsp:nvSpPr>
        <dsp:cNvPr id="0" name=""/>
        <dsp:cNvSpPr/>
      </dsp:nvSpPr>
      <dsp:spPr>
        <a:xfrm>
          <a:off x="2709127" y="566301"/>
          <a:ext cx="2702786" cy="3320666"/>
        </a:xfrm>
        <a:prstGeom prst="roundRect">
          <a:avLst>
            <a:gd name="adj" fmla="val 10000"/>
          </a:avLst>
        </a:prstGeom>
        <a:gradFill rotWithShape="0">
          <a:gsLst>
            <a:gs pos="0">
              <a:schemeClr val="accent4">
                <a:hueOff val="0"/>
                <a:satOff val="0"/>
                <a:lumOff val="0"/>
                <a:alphaOff val="0"/>
                <a:shade val="40000"/>
                <a:alpha val="100000"/>
                <a:satMod val="150000"/>
                <a:lumMod val="100000"/>
              </a:schemeClr>
            </a:gs>
            <a:gs pos="100000">
              <a:schemeClr val="accent4">
                <a:hueOff val="0"/>
                <a:satOff val="0"/>
                <a:lumOff val="0"/>
                <a:alphaOff val="0"/>
                <a:tint val="70000"/>
                <a:shade val="100000"/>
                <a:alpha val="100000"/>
                <a:satMod val="200000"/>
                <a:lumMod val="100000"/>
              </a:schemeClr>
            </a:gs>
          </a:gsLst>
          <a:lin ang="5400000" scaled="1"/>
        </a:gradFill>
        <a:ln>
          <a:noFill/>
        </a:ln>
        <a:effectLst>
          <a:innerShdw blurRad="50800" dist="25400" dir="13500000">
            <a:srgbClr val="FFFFFF">
              <a:alpha val="75000"/>
            </a:srgbClr>
          </a:innerShdw>
          <a:outerShdw blurRad="63500" dist="25400" dir="5400000" rotWithShape="0">
            <a:srgbClr val="808080">
              <a:alpha val="7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40005" tIns="26670" rIns="40005" bIns="26670" numCol="1" spcCol="1270" anchor="ctr" anchorCtr="0">
          <a:noAutofit/>
        </a:bodyPr>
        <a:lstStyle/>
        <a:p>
          <a:pPr lvl="0" algn="ctr" defTabSz="933450" rtl="0">
            <a:lnSpc>
              <a:spcPct val="90000"/>
            </a:lnSpc>
            <a:spcBef>
              <a:spcPct val="0"/>
            </a:spcBef>
            <a:spcAft>
              <a:spcPct val="35000"/>
            </a:spcAft>
          </a:pPr>
          <a:r>
            <a:rPr lang="es-ES_tradnl" sz="2100" kern="1200" dirty="0" smtClean="0">
              <a:solidFill>
                <a:srgbClr val="262626"/>
              </a:solidFill>
            </a:rPr>
            <a:t>Permite conocer si se ha cumplido o no con las metas planteadas en la política, también se conoce como “seguimiento legislativo”.</a:t>
          </a:r>
          <a:endParaRPr lang="es-ES_tradnl" sz="2100" kern="1200" dirty="0">
            <a:solidFill>
              <a:srgbClr val="262626"/>
            </a:solidFill>
          </a:endParaRPr>
        </a:p>
      </dsp:txBody>
      <dsp:txXfrm>
        <a:off x="2788289" y="645463"/>
        <a:ext cx="2544462" cy="3162342"/>
      </dsp:txXfrm>
    </dsp:sp>
    <dsp:sp modelId="{ED43F79D-C11C-CE4C-8234-E5CE8AE94483}">
      <dsp:nvSpPr>
        <dsp:cNvPr id="0" name=""/>
        <dsp:cNvSpPr/>
      </dsp:nvSpPr>
      <dsp:spPr>
        <a:xfrm>
          <a:off x="6037088" y="813352"/>
          <a:ext cx="2254944" cy="1859857"/>
        </a:xfrm>
        <a:prstGeom prst="roundRect">
          <a:avLst>
            <a:gd name="adj" fmla="val 10000"/>
          </a:avLst>
        </a:prstGeom>
        <a:solidFill>
          <a:schemeClr val="lt1">
            <a:alpha val="90000"/>
            <a:hueOff val="0"/>
            <a:satOff val="0"/>
            <a:lumOff val="0"/>
            <a:alphaOff val="0"/>
          </a:schemeClr>
        </a:solidFill>
        <a:ln w="12700" cap="flat" cmpd="sng" algn="ctr">
          <a:solidFill>
            <a:schemeClr val="accent4">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 modelId="{C94BB212-EA03-1C43-B7CA-217D8D3D9DDE}">
      <dsp:nvSpPr>
        <dsp:cNvPr id="0" name=""/>
        <dsp:cNvSpPr/>
      </dsp:nvSpPr>
      <dsp:spPr>
        <a:xfrm>
          <a:off x="6250195" y="1073295"/>
          <a:ext cx="2524776" cy="3713835"/>
        </a:xfrm>
        <a:prstGeom prst="roundRect">
          <a:avLst>
            <a:gd name="adj" fmla="val 10000"/>
          </a:avLst>
        </a:prstGeom>
        <a:gradFill rotWithShape="0">
          <a:gsLst>
            <a:gs pos="0">
              <a:schemeClr val="accent4">
                <a:hueOff val="0"/>
                <a:satOff val="0"/>
                <a:lumOff val="0"/>
                <a:alphaOff val="0"/>
                <a:shade val="40000"/>
                <a:alpha val="100000"/>
                <a:satMod val="150000"/>
                <a:lumMod val="100000"/>
              </a:schemeClr>
            </a:gs>
            <a:gs pos="100000">
              <a:schemeClr val="accent4">
                <a:hueOff val="0"/>
                <a:satOff val="0"/>
                <a:lumOff val="0"/>
                <a:alphaOff val="0"/>
                <a:tint val="70000"/>
                <a:shade val="100000"/>
                <a:alpha val="100000"/>
                <a:satMod val="200000"/>
                <a:lumMod val="100000"/>
              </a:schemeClr>
            </a:gs>
          </a:gsLst>
          <a:lin ang="5400000" scaled="1"/>
        </a:gradFill>
        <a:ln>
          <a:noFill/>
        </a:ln>
        <a:effectLst>
          <a:innerShdw blurRad="50800" dist="25400" dir="13500000">
            <a:srgbClr val="FFFFFF">
              <a:alpha val="75000"/>
            </a:srgbClr>
          </a:innerShdw>
          <a:outerShdw blurRad="63500" dist="25400" dir="5400000" rotWithShape="0">
            <a:srgbClr val="808080">
              <a:alpha val="7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40005" tIns="26670" rIns="40005" bIns="26670" numCol="1" spcCol="1270" anchor="ctr" anchorCtr="0">
          <a:noAutofit/>
        </a:bodyPr>
        <a:lstStyle/>
        <a:p>
          <a:pPr lvl="0" algn="ctr" defTabSz="933450" rtl="0">
            <a:lnSpc>
              <a:spcPct val="90000"/>
            </a:lnSpc>
            <a:spcBef>
              <a:spcPct val="0"/>
            </a:spcBef>
            <a:spcAft>
              <a:spcPct val="35000"/>
            </a:spcAft>
          </a:pPr>
          <a:r>
            <a:rPr lang="es-ES_tradnl" sz="2100" kern="1200" dirty="0" smtClean="0">
              <a:solidFill>
                <a:srgbClr val="262626"/>
              </a:solidFill>
            </a:rPr>
            <a:t>Para ello se quiere un examen que nos permite conocer las metas alcanzadas, a este examen se le conoce como “Evaluación de metas”.</a:t>
          </a:r>
          <a:endParaRPr lang="es-ES_tradnl" sz="2100" kern="1200" dirty="0">
            <a:solidFill>
              <a:srgbClr val="262626"/>
            </a:solidFill>
          </a:endParaRPr>
        </a:p>
      </dsp:txBody>
      <dsp:txXfrm>
        <a:off x="6324143" y="1147243"/>
        <a:ext cx="2376880" cy="3565939"/>
      </dsp:txXfrm>
    </dsp:sp>
  </dsp:spTree>
</dsp:drawing>
</file>

<file path=ppt/diagrams/layout1.xml><?xml version="1.0" encoding="utf-8"?>
<dgm:layoutDef xmlns:dgm="http://schemas.openxmlformats.org/drawingml/2006/diagram" xmlns:a="http://schemas.openxmlformats.org/drawingml/2006/main" uniqueId="urn:microsoft.com/office/officeart/2005/8/layout/hProcess4">
  <dgm:title val=""/>
  <dgm:desc val=""/>
  <dgm:catLst>
    <dgm:cat type="process"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composite"/>
    <dgm:shape xmlns:r="http://schemas.openxmlformats.org/officeDocument/2006/relationships" r:blip="">
      <dgm:adjLst/>
    </dgm:shape>
    <dgm:presOf/>
    <dgm:constrLst>
      <dgm:constr type="w" for="ch" forName="tSp" refType="w"/>
      <dgm:constr type="h" for="ch" forName="tSp" refType="h" fact="0.15"/>
      <dgm:constr type="l" for="ch" forName="tSp"/>
      <dgm:constr type="t" for="ch" forName="tSp"/>
      <dgm:constr type="w" for="ch" forName="bSp" refType="w"/>
      <dgm:constr type="h" for="ch" forName="bSp" refType="h" fact="0.15"/>
      <dgm:constr type="l" for="ch" forName="bSp"/>
      <dgm:constr type="t" for="ch" forName="bSp" refType="h" fact="0.85"/>
      <dgm:constr type="w" for="ch" forName="process" refType="w"/>
      <dgm:constr type="h" for="ch" forName="process" refType="h" fact="0.7"/>
      <dgm:constr type="l" for="ch" forName="process"/>
      <dgm:constr type="t" for="ch" forName="process" refType="h" fact="0.15"/>
    </dgm:constrLst>
    <dgm:ruleLst/>
    <dgm:layoutNode name="tSp">
      <dgm:alg type="sp"/>
      <dgm:shape xmlns:r="http://schemas.openxmlformats.org/officeDocument/2006/relationships" r:blip="">
        <dgm:adjLst/>
      </dgm:shape>
      <dgm:presOf/>
      <dgm:constrLst/>
      <dgm:ruleLst/>
    </dgm:layoutNode>
    <dgm:layoutNode name="bSp">
      <dgm:alg type="sp"/>
      <dgm:shape xmlns:r="http://schemas.openxmlformats.org/officeDocument/2006/relationships" r:blip="">
        <dgm:adjLst/>
      </dgm:shape>
      <dgm:presOf/>
      <dgm:constrLst/>
      <dgm:ruleLst/>
    </dgm:layoutNode>
    <dgm:layoutNode name="process">
      <dgm:choose name="Name1">
        <dgm:if name="Name2" func="var" arg="dir" op="equ" val="norm">
          <dgm:alg type="lin">
            <dgm:param type="linDir" val="fromL"/>
          </dgm:alg>
        </dgm:if>
        <dgm:else name="Name3">
          <dgm:alg type="lin">
            <dgm:param type="linDir" val="fromR"/>
          </dgm:alg>
        </dgm:else>
      </dgm:choose>
      <dgm:shape xmlns:r="http://schemas.openxmlformats.org/officeDocument/2006/relationships" r:blip="">
        <dgm:adjLst/>
      </dgm:shape>
      <dgm:presOf/>
      <dgm:constrLst>
        <dgm:constr type="w" for="ch" forName="composite1" refType="w"/>
        <dgm:constr type="w" for="ch" forName="composite2" refType="w" refFor="ch" refForName="composite1" op="equ"/>
        <dgm:constr type="h" for="ch" forName="composite1" refType="h"/>
        <dgm:constr type="h" for="ch" forName="composite2" refType="h" refFor="ch" refForName="composite1" op="equ"/>
        <dgm:constr type="primFontSz" for="des" forName="parentNode1" val="65"/>
        <dgm:constr type="primFontSz" for="des" forName="parentNode2" refType="primFontSz" refFor="des" refForName="parentNode1" op="equ"/>
        <dgm:constr type="secFontSz" for="des" forName="childNode1tx" val="65"/>
        <dgm:constr type="secFontSz" for="des" forName="childNode2tx" refType="secFontSz" refFor="des" refForName="childNode1tx" op="equ"/>
        <dgm:constr type="w" for="des" ptType="sibTrans" refType="w" refFor="ch" refForName="composite1" op="equ" fact="0.05"/>
      </dgm:constrLst>
      <dgm:ruleLst/>
      <dgm:forEach name="Name4" axis="ch" ptType="node" step="2">
        <dgm:layoutNode name="composite1">
          <dgm:alg type="composite">
            <dgm:param type="ar" val="0.943"/>
          </dgm:alg>
          <dgm:shape xmlns:r="http://schemas.openxmlformats.org/officeDocument/2006/relationships" r:blip="">
            <dgm:adjLst/>
          </dgm:shape>
          <dgm:presOf/>
          <dgm:choose name="Name5">
            <dgm:if name="Name6" func="var" arg="dir" op="equ" val="norm">
              <dgm:constrLst>
                <dgm:constr type="h" refType="w" fact="1.06"/>
                <dgm:constr type="w" for="ch" forName="dummyNode1" refType="w"/>
                <dgm:constr type="h" for="ch" forName="dummyNode1" refType="h"/>
                <dgm:constr type="t" for="ch" forName="dummyNode1"/>
                <dgm:constr type="l" for="ch" forName="dummyNode1"/>
                <dgm:constr type="w" for="ch" forName="childNode1" refType="w" fact="0.9"/>
                <dgm:constr type="h" for="ch" forName="childNode1" refType="h" fact="0.7"/>
                <dgm:constr type="t" for="ch" forName="childNode1" refType="h" fact="0.15"/>
                <dgm:constr type="l" for="ch" forName="childNode1"/>
                <dgm:constr type="w" for="ch" forName="childNode1tx" refType="w" fact="0.9"/>
                <dgm:constr type="h" for="ch" forName="childNode1tx" refType="h" fact="0.55"/>
                <dgm:constr type="t" for="ch" forName="childNode1tx" refType="h" fact="0.15"/>
                <dgm:constr type="l" for="ch" forName="childNode1tx"/>
                <dgm:constr type="w" for="ch" forName="parentNode1" refType="w" fact="0.8"/>
                <dgm:constr type="h" for="ch" forName="parentNode1" refType="h" fact="0.3"/>
                <dgm:constr type="t" for="ch" forName="parentNode1" refType="h" fact="0.7"/>
                <dgm:constr type="l" for="ch" forName="parentNode1" refType="w" fact="0.2"/>
                <dgm:constr type="w" for="ch" forName="connSite1" refType="w" fact="0.01"/>
                <dgm:constr type="h" for="ch" forName="connSite1" refType="h" fact="0.01"/>
                <dgm:constr type="t" for="ch" forName="connSite1"/>
                <dgm:constr type="l" for="ch" forName="connSite1" refType="w" fact="0.35"/>
              </dgm:constrLst>
            </dgm:if>
            <dgm:else name="Name7">
              <dgm:constrLst>
                <dgm:constr type="h" refType="w" fact="1.06"/>
                <dgm:constr type="w" for="ch" forName="dummyNode1" refType="w"/>
                <dgm:constr type="h" for="ch" forName="dummyNode1" refType="h"/>
                <dgm:constr type="t" for="ch" forName="dummyNode1"/>
                <dgm:constr type="l" for="ch" forName="dummyNode1"/>
                <dgm:constr type="w" for="ch" forName="childNode1" refType="w" fact="0.9"/>
                <dgm:constr type="h" for="ch" forName="childNode1" refType="h" fact="0.7"/>
                <dgm:constr type="t" for="ch" forName="childNode1" refType="h" fact="0.15"/>
                <dgm:constr type="l" for="ch" forName="childNode1" refType="w" fact="0.1"/>
                <dgm:constr type="w" for="ch" forName="childNode1tx" refType="w" fact="0.9"/>
                <dgm:constr type="h" for="ch" forName="childNode1tx" refType="h" fact="0.55"/>
                <dgm:constr type="t" for="ch" forName="childNode1tx" refType="h" fact="0.15"/>
                <dgm:constr type="l" for="ch" forName="childNode1tx" refType="w" fact="0.1"/>
                <dgm:constr type="w" for="ch" forName="parentNode1" refType="w" fact="0.8"/>
                <dgm:constr type="h" for="ch" forName="parentNode1" refType="h" fact="0.3"/>
                <dgm:constr type="t" for="ch" forName="parentNode1" refType="h" fact="0.7"/>
                <dgm:constr type="l" for="ch" forName="parentNode1"/>
                <dgm:constr type="w" for="ch" forName="connSite1" refType="w" fact="0.01"/>
                <dgm:constr type="h" for="ch" forName="connSite1" refType="h" fact="0.01"/>
                <dgm:constr type="t" for="ch" forName="connSite1"/>
                <dgm:constr type="l" for="ch" forName="connSite1" refType="w" fact="0.65"/>
              </dgm:constrLst>
            </dgm:else>
          </dgm:choose>
          <dgm:ruleLst/>
          <dgm:layoutNode name="dummyNode1">
            <dgm:alg type="sp"/>
            <dgm:shape xmlns:r="http://schemas.openxmlformats.org/officeDocument/2006/relationships" type="rect" r:blip="" hideGeom="1">
              <dgm:adjLst/>
            </dgm:shape>
            <dgm:presOf/>
            <dgm:constrLst/>
            <dgm:ruleLst/>
          </dgm:layoutNode>
          <dgm:layoutNode name="childNode1" styleLbl="bgAcc1">
            <dgm:varLst>
              <dgm:bulletEnabled val="1"/>
            </dgm:varLst>
            <dgm:alg type="sp"/>
            <dgm:shape xmlns:r="http://schemas.openxmlformats.org/officeDocument/2006/relationships" type="roundRect" r:blip="">
              <dgm:adjLst>
                <dgm:adj idx="1" val="0.1"/>
              </dgm:adjLst>
            </dgm:shape>
            <dgm:presOf axis="des" ptType="node"/>
            <dgm:constrLst/>
            <dgm:ruleLst/>
          </dgm:layoutNode>
          <dgm:layoutNode name="childNode1tx" styleLbl="bgAcc1">
            <dgm:varLst>
              <dgm:bulletEnabled val="1"/>
            </dgm:varLst>
            <dgm:alg type="tx">
              <dgm:param type="stBulletLvl" val="1"/>
            </dgm:alg>
            <dgm:shape xmlns:r="http://schemas.openxmlformats.org/officeDocument/2006/relationships" type="roundRect" r:blip="" hideGeom="1">
              <dgm:adjLst>
                <dgm:adj idx="1" val="0.1"/>
              </dgm:adjLst>
            </dgm:shape>
            <dgm:presOf axis="des" ptType="node"/>
            <dgm:constrLst>
              <dgm:constr type="secFontSz" val="65"/>
              <dgm:constr type="primFontSz" refType="secFontSz"/>
              <dgm:constr type="tMarg" refType="secFontSz" fact="0.15"/>
              <dgm:constr type="bMarg" refType="secFontSz" fact="0.15"/>
              <dgm:constr type="lMarg" refType="secFontSz" fact="0.15"/>
              <dgm:constr type="rMarg" refType="secFontSz" fact="0.15"/>
            </dgm:constrLst>
            <dgm:ruleLst>
              <dgm:rule type="secFontSz" val="5" fact="NaN" max="NaN"/>
            </dgm:ruleLst>
          </dgm:layoutNode>
          <dgm:layoutNode name="parentNode1" styleLbl="node1">
            <dgm:varLst>
              <dgm:chMax val="1"/>
              <dgm:bulletEnabled val="1"/>
            </dgm:varLst>
            <dgm:alg type="tx"/>
            <dgm:shape xmlns:r="http://schemas.openxmlformats.org/officeDocument/2006/relationships" type="roundRect" r:blip="">
              <dgm:adjLst>
                <dgm:adj idx="1" val="0.1"/>
              </dgm:adjLst>
            </dgm:shape>
            <dgm:presOf axis="self"/>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connSite1" moveWith="childNode1">
            <dgm:alg type="sp"/>
            <dgm:shape xmlns:r="http://schemas.openxmlformats.org/officeDocument/2006/relationships" r:blip="">
              <dgm:adjLst/>
            </dgm:shape>
            <dgm:presOf/>
            <dgm:constrLst/>
            <dgm:ruleLst/>
          </dgm:layoutNode>
        </dgm:layoutNode>
        <dgm:forEach name="Name8" axis="followSib" ptType="sibTrans" cnt="1">
          <dgm:layoutNode name="Name9">
            <dgm:alg type="conn">
              <dgm:param type="connRout" val="curve"/>
              <dgm:param type="srcNode" val="parentNode1"/>
              <dgm:param type="dstNode" val="connSite2"/>
              <dgm:param type="begPts" val="bCtr"/>
              <dgm:param type="endPts" val="bCtr"/>
            </dgm:alg>
            <dgm:shape xmlns:r="http://schemas.openxmlformats.org/officeDocument/2006/relationships" type="conn" r:blip="" zOrderOff="-2">
              <dgm:adjLst/>
            </dgm:shape>
            <dgm:presOf axis="self"/>
            <dgm:choose name="Name10">
              <dgm:if name="Name11" func="var" arg="dir" op="equ" val="norm">
                <dgm:constrLst>
                  <dgm:constr type="h" refType="w" fact="0.35"/>
                  <dgm:constr type="wArH" refType="h"/>
                  <dgm:constr type="hArH" refType="h"/>
                  <dgm:constr type="connDist"/>
                  <dgm:constr type="diam" refType="connDist" fact="-1.15"/>
                  <dgm:constr type="begPad"/>
                  <dgm:constr type="endPad"/>
                </dgm:constrLst>
              </dgm:if>
              <dgm:else name="Name12">
                <dgm:constrLst>
                  <dgm:constr type="h" refType="w" fact="0.35"/>
                  <dgm:constr type="wArH" refType="h"/>
                  <dgm:constr type="hArH" refType="h"/>
                  <dgm:constr type="connDist"/>
                  <dgm:constr type="diam" refType="connDist" fact="1.15"/>
                  <dgm:constr type="begPad"/>
                  <dgm:constr type="endPad"/>
                </dgm:constrLst>
              </dgm:else>
            </dgm:choose>
            <dgm:ruleLst/>
          </dgm:layoutNode>
        </dgm:forEach>
        <dgm:forEach name="Name13" axis="followSib" ptType="node" cnt="1">
          <dgm:layoutNode name="composite2">
            <dgm:alg type="composite">
              <dgm:param type="ar" val="0.943"/>
            </dgm:alg>
            <dgm:shape xmlns:r="http://schemas.openxmlformats.org/officeDocument/2006/relationships" r:blip="">
              <dgm:adjLst/>
            </dgm:shape>
            <dgm:presOf/>
            <dgm:choose name="Name14">
              <dgm:if name="Name15" func="var" arg="dir" op="equ" val="norm">
                <dgm:constrLst>
                  <dgm:constr type="h" refType="w" fact="1.06"/>
                  <dgm:constr type="w" for="ch" forName="dummyNode2" refType="w"/>
                  <dgm:constr type="h" for="ch" forName="dummyNode2" refType="h"/>
                  <dgm:constr type="t" for="ch" forName="dummyNode2"/>
                  <dgm:constr type="l" for="ch" forName="dummyNode2"/>
                  <dgm:constr type="w" for="ch" forName="childNode2" refType="w" fact="0.9"/>
                  <dgm:constr type="h" for="ch" forName="childNode2" refType="h" fact="0.7"/>
                  <dgm:constr type="t" for="ch" forName="childNode2" refType="h" fact="0.15"/>
                  <dgm:constr type="l" for="ch" forName="childNode2"/>
                  <dgm:constr type="w" for="ch" forName="childNode2tx" refType="w" fact="0.9"/>
                  <dgm:constr type="h" for="ch" forName="childNode2tx" refType="h" fact="0.55"/>
                  <dgm:constr type="t" for="ch" forName="childNode2tx" refType="h" fact="0.3"/>
                  <dgm:constr type="l" for="ch" forName="childNode2tx"/>
                  <dgm:constr type="w" for="ch" forName="parentNode2" refType="w" fact="0.8"/>
                  <dgm:constr type="h" for="ch" forName="parentNode2" refType="h" fact="0.3"/>
                  <dgm:constr type="t" for="ch" forName="parentNode2"/>
                  <dgm:constr type="l" for="ch" forName="parentNode2" refType="w" fact="0.2"/>
                  <dgm:constr type="w" for="ch" forName="connSite2" refType="w" fact="0.01"/>
                  <dgm:constr type="h" for="ch" forName="connSite2" refType="h" fact="0.01"/>
                  <dgm:constr type="t" for="ch" forName="connSite2" refType="h" fact="0.99"/>
                  <dgm:constr type="l" for="ch" forName="connSite2" refType="w" fact="0.25"/>
                </dgm:constrLst>
              </dgm:if>
              <dgm:else name="Name16">
                <dgm:constrLst>
                  <dgm:constr type="h" refType="w" fact="1.06"/>
                  <dgm:constr type="w" for="ch" forName="dummyNode2" refType="w"/>
                  <dgm:constr type="h" for="ch" forName="dummyNode2" refType="h"/>
                  <dgm:constr type="t" for="ch" forName="dummyNode2"/>
                  <dgm:constr type="l" for="ch" forName="dummyNode2"/>
                  <dgm:constr type="w" for="ch" forName="childNode2" refType="w" fact="0.9"/>
                  <dgm:constr type="h" for="ch" forName="childNode2" refType="h" fact="0.7"/>
                  <dgm:constr type="t" for="ch" forName="childNode2" refType="h" fact="0.15"/>
                  <dgm:constr type="l" for="ch" forName="childNode2" refType="w" fact="0.1"/>
                  <dgm:constr type="w" for="ch" forName="childNode2tx" refType="w" fact="0.9"/>
                  <dgm:constr type="h" for="ch" forName="childNode2tx" refType="h" fact="0.55"/>
                  <dgm:constr type="t" for="ch" forName="childNode2tx" refType="h" fact="0.3"/>
                  <dgm:constr type="l" for="ch" forName="childNode2tx" refType="w" fact="0.1"/>
                  <dgm:constr type="w" for="ch" forName="parentNode2" refType="w" fact="0.8"/>
                  <dgm:constr type="h" for="ch" forName="parentNode2" refType="h" fact="0.3"/>
                  <dgm:constr type="t" for="ch" forName="parentNode2"/>
                  <dgm:constr type="l" for="ch" forName="parentNode2"/>
                  <dgm:constr type="w" for="ch" forName="connSite2" refType="w" fact="0.01"/>
                  <dgm:constr type="h" for="ch" forName="connSite2" refType="h" fact="0.01"/>
                  <dgm:constr type="t" for="ch" forName="connSite2" refType="h" fact="0.99"/>
                  <dgm:constr type="l" for="ch" forName="connSite2" refType="w" fact="0.85"/>
                </dgm:constrLst>
              </dgm:else>
            </dgm:choose>
            <dgm:ruleLst/>
            <dgm:layoutNode name="dummyNode2">
              <dgm:alg type="sp"/>
              <dgm:shape xmlns:r="http://schemas.openxmlformats.org/officeDocument/2006/relationships" type="rect" r:blip="" hideGeom="1">
                <dgm:adjLst/>
              </dgm:shape>
              <dgm:presOf/>
              <dgm:constrLst/>
              <dgm:ruleLst/>
            </dgm:layoutNode>
            <dgm:layoutNode name="childNode2" styleLbl="bgAcc1">
              <dgm:varLst>
                <dgm:bulletEnabled val="1"/>
              </dgm:varLst>
              <dgm:alg type="sp"/>
              <dgm:shape xmlns:r="http://schemas.openxmlformats.org/officeDocument/2006/relationships" type="roundRect" r:blip="">
                <dgm:adjLst>
                  <dgm:adj idx="1" val="0.1"/>
                </dgm:adjLst>
              </dgm:shape>
              <dgm:presOf axis="des" ptType="node"/>
              <dgm:constrLst/>
              <dgm:ruleLst/>
            </dgm:layoutNode>
            <dgm:layoutNode name="childNode2tx" styleLbl="bgAcc1">
              <dgm:varLst>
                <dgm:bulletEnabled val="1"/>
              </dgm:varLst>
              <dgm:alg type="tx">
                <dgm:param type="stBulletLvl" val="1"/>
              </dgm:alg>
              <dgm:shape xmlns:r="http://schemas.openxmlformats.org/officeDocument/2006/relationships" type="roundRect" r:blip="" hideGeom="1">
                <dgm:adjLst>
                  <dgm:adj idx="1" val="0.1"/>
                </dgm:adjLst>
              </dgm:shape>
              <dgm:presOf axis="des" ptType="node"/>
              <dgm:constrLst>
                <dgm:constr type="secFontSz" val="65"/>
                <dgm:constr type="primFontSz" refType="secFontSz"/>
                <dgm:constr type="tMarg" refType="secFontSz" fact="0.15"/>
                <dgm:constr type="bMarg" refType="secFontSz" fact="0.15"/>
                <dgm:constr type="lMarg" refType="secFontSz" fact="0.15"/>
                <dgm:constr type="rMarg" refType="secFontSz" fact="0.15"/>
              </dgm:constrLst>
              <dgm:ruleLst>
                <dgm:rule type="secFontSz" val="5" fact="NaN" max="NaN"/>
              </dgm:ruleLst>
            </dgm:layoutNode>
            <dgm:layoutNode name="parentNode2" styleLbl="node1">
              <dgm:varLst>
                <dgm:chMax val="0"/>
                <dgm:bulletEnabled val="1"/>
              </dgm:varLst>
              <dgm:alg type="tx"/>
              <dgm:shape xmlns:r="http://schemas.openxmlformats.org/officeDocument/2006/relationships" type="roundRect" r:blip="">
                <dgm:adjLst>
                  <dgm:adj idx="1" val="0.1"/>
                </dgm:adjLst>
              </dgm:shape>
              <dgm:presOf axis="self"/>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connSite2" moveWith="childNode2">
              <dgm:alg type="sp"/>
              <dgm:shape xmlns:r="http://schemas.openxmlformats.org/officeDocument/2006/relationships" r:blip="">
                <dgm:adjLst/>
              </dgm:shape>
              <dgm:presOf/>
              <dgm:constrLst/>
              <dgm:ruleLst/>
            </dgm:layoutNode>
          </dgm:layoutNode>
          <dgm:forEach name="Name17" axis="followSib" ptType="sibTrans" cnt="1">
            <dgm:layoutNode name="Name18">
              <dgm:alg type="conn">
                <dgm:param type="connRout" val="curve"/>
                <dgm:param type="srcNode" val="parentNode2"/>
                <dgm:param type="dstNode" val="connSite1"/>
                <dgm:param type="begPts" val="tCtr"/>
                <dgm:param type="endPts" val="tCtr"/>
              </dgm:alg>
              <dgm:shape xmlns:r="http://schemas.openxmlformats.org/officeDocument/2006/relationships" type="conn" r:blip="" zOrderOff="-2">
                <dgm:adjLst/>
              </dgm:shape>
              <dgm:presOf axis="self"/>
              <dgm:choose name="Name19">
                <dgm:if name="Name20" func="var" arg="dir" op="equ" val="norm">
                  <dgm:constrLst>
                    <dgm:constr type="h" refType="w" fact="0.35"/>
                    <dgm:constr type="wArH" refType="h"/>
                    <dgm:constr type="hArH" refType="h"/>
                    <dgm:constr type="connDist"/>
                    <dgm:constr type="diam" refType="connDist" fact="1.15"/>
                    <dgm:constr type="begPad"/>
                    <dgm:constr type="endPad"/>
                  </dgm:constrLst>
                </dgm:if>
                <dgm:else name="Name21">
                  <dgm:constrLst>
                    <dgm:constr type="h" refType="w" fact="0.35"/>
                    <dgm:constr type="wArH" refType="h"/>
                    <dgm:constr type="hArH" refType="h"/>
                    <dgm:constr type="connDist"/>
                    <dgm:constr type="diam" refType="connDist" fact="-1.15"/>
                    <dgm:constr type="begPad"/>
                    <dgm:constr type="endPad"/>
                  </dgm:constrLst>
                </dgm:else>
              </dgm:choose>
              <dgm:ruleLst/>
            </dgm:layoutNode>
          </dgm:forEach>
        </dgm:forEach>
      </dgm:forEach>
    </dgm:layoutNode>
  </dgm:layoutNode>
</dgm:layoutDef>
</file>

<file path=ppt/diagrams/layout10.xml><?xml version="1.0" encoding="utf-8"?>
<dgm:layoutDef xmlns:dgm="http://schemas.openxmlformats.org/drawingml/2006/diagram" xmlns:a="http://schemas.openxmlformats.org/drawingml/2006/main" uniqueId="urn:microsoft.com/office/officeart/2005/8/layout/hProcess4">
  <dgm:title val=""/>
  <dgm:desc val=""/>
  <dgm:catLst>
    <dgm:cat type="process"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composite"/>
    <dgm:shape xmlns:r="http://schemas.openxmlformats.org/officeDocument/2006/relationships" r:blip="">
      <dgm:adjLst/>
    </dgm:shape>
    <dgm:presOf/>
    <dgm:constrLst>
      <dgm:constr type="w" for="ch" forName="tSp" refType="w"/>
      <dgm:constr type="h" for="ch" forName="tSp" refType="h" fact="0.15"/>
      <dgm:constr type="l" for="ch" forName="tSp"/>
      <dgm:constr type="t" for="ch" forName="tSp"/>
      <dgm:constr type="w" for="ch" forName="bSp" refType="w"/>
      <dgm:constr type="h" for="ch" forName="bSp" refType="h" fact="0.15"/>
      <dgm:constr type="l" for="ch" forName="bSp"/>
      <dgm:constr type="t" for="ch" forName="bSp" refType="h" fact="0.85"/>
      <dgm:constr type="w" for="ch" forName="process" refType="w"/>
      <dgm:constr type="h" for="ch" forName="process" refType="h" fact="0.7"/>
      <dgm:constr type="l" for="ch" forName="process"/>
      <dgm:constr type="t" for="ch" forName="process" refType="h" fact="0.15"/>
    </dgm:constrLst>
    <dgm:ruleLst/>
    <dgm:layoutNode name="tSp">
      <dgm:alg type="sp"/>
      <dgm:shape xmlns:r="http://schemas.openxmlformats.org/officeDocument/2006/relationships" r:blip="">
        <dgm:adjLst/>
      </dgm:shape>
      <dgm:presOf/>
      <dgm:constrLst/>
      <dgm:ruleLst/>
    </dgm:layoutNode>
    <dgm:layoutNode name="bSp">
      <dgm:alg type="sp"/>
      <dgm:shape xmlns:r="http://schemas.openxmlformats.org/officeDocument/2006/relationships" r:blip="">
        <dgm:adjLst/>
      </dgm:shape>
      <dgm:presOf/>
      <dgm:constrLst/>
      <dgm:ruleLst/>
    </dgm:layoutNode>
    <dgm:layoutNode name="process">
      <dgm:choose name="Name1">
        <dgm:if name="Name2" func="var" arg="dir" op="equ" val="norm">
          <dgm:alg type="lin">
            <dgm:param type="linDir" val="fromL"/>
          </dgm:alg>
        </dgm:if>
        <dgm:else name="Name3">
          <dgm:alg type="lin">
            <dgm:param type="linDir" val="fromR"/>
          </dgm:alg>
        </dgm:else>
      </dgm:choose>
      <dgm:shape xmlns:r="http://schemas.openxmlformats.org/officeDocument/2006/relationships" r:blip="">
        <dgm:adjLst/>
      </dgm:shape>
      <dgm:presOf/>
      <dgm:constrLst>
        <dgm:constr type="w" for="ch" forName="composite1" refType="w"/>
        <dgm:constr type="w" for="ch" forName="composite2" refType="w" refFor="ch" refForName="composite1" op="equ"/>
        <dgm:constr type="h" for="ch" forName="composite1" refType="h"/>
        <dgm:constr type="h" for="ch" forName="composite2" refType="h" refFor="ch" refForName="composite1" op="equ"/>
        <dgm:constr type="primFontSz" for="des" forName="parentNode1" val="65"/>
        <dgm:constr type="primFontSz" for="des" forName="parentNode2" refType="primFontSz" refFor="des" refForName="parentNode1" op="equ"/>
        <dgm:constr type="secFontSz" for="des" forName="childNode1tx" val="65"/>
        <dgm:constr type="secFontSz" for="des" forName="childNode2tx" refType="secFontSz" refFor="des" refForName="childNode1tx" op="equ"/>
        <dgm:constr type="w" for="des" ptType="sibTrans" refType="w" refFor="ch" refForName="composite1" op="equ" fact="0.05"/>
      </dgm:constrLst>
      <dgm:ruleLst/>
      <dgm:forEach name="Name4" axis="ch" ptType="node" step="2">
        <dgm:layoutNode name="composite1">
          <dgm:alg type="composite">
            <dgm:param type="ar" val="0.943"/>
          </dgm:alg>
          <dgm:shape xmlns:r="http://schemas.openxmlformats.org/officeDocument/2006/relationships" r:blip="">
            <dgm:adjLst/>
          </dgm:shape>
          <dgm:presOf/>
          <dgm:choose name="Name5">
            <dgm:if name="Name6" func="var" arg="dir" op="equ" val="norm">
              <dgm:constrLst>
                <dgm:constr type="h" refType="w" fact="1.06"/>
                <dgm:constr type="w" for="ch" forName="dummyNode1" refType="w"/>
                <dgm:constr type="h" for="ch" forName="dummyNode1" refType="h"/>
                <dgm:constr type="t" for="ch" forName="dummyNode1"/>
                <dgm:constr type="l" for="ch" forName="dummyNode1"/>
                <dgm:constr type="w" for="ch" forName="childNode1" refType="w" fact="0.9"/>
                <dgm:constr type="h" for="ch" forName="childNode1" refType="h" fact="0.7"/>
                <dgm:constr type="t" for="ch" forName="childNode1" refType="h" fact="0.15"/>
                <dgm:constr type="l" for="ch" forName="childNode1"/>
                <dgm:constr type="w" for="ch" forName="childNode1tx" refType="w" fact="0.9"/>
                <dgm:constr type="h" for="ch" forName="childNode1tx" refType="h" fact="0.55"/>
                <dgm:constr type="t" for="ch" forName="childNode1tx" refType="h" fact="0.15"/>
                <dgm:constr type="l" for="ch" forName="childNode1tx"/>
                <dgm:constr type="w" for="ch" forName="parentNode1" refType="w" fact="0.8"/>
                <dgm:constr type="h" for="ch" forName="parentNode1" refType="h" fact="0.3"/>
                <dgm:constr type="t" for="ch" forName="parentNode1" refType="h" fact="0.7"/>
                <dgm:constr type="l" for="ch" forName="parentNode1" refType="w" fact="0.2"/>
                <dgm:constr type="w" for="ch" forName="connSite1" refType="w" fact="0.01"/>
                <dgm:constr type="h" for="ch" forName="connSite1" refType="h" fact="0.01"/>
                <dgm:constr type="t" for="ch" forName="connSite1"/>
                <dgm:constr type="l" for="ch" forName="connSite1" refType="w" fact="0.35"/>
              </dgm:constrLst>
            </dgm:if>
            <dgm:else name="Name7">
              <dgm:constrLst>
                <dgm:constr type="h" refType="w" fact="1.06"/>
                <dgm:constr type="w" for="ch" forName="dummyNode1" refType="w"/>
                <dgm:constr type="h" for="ch" forName="dummyNode1" refType="h"/>
                <dgm:constr type="t" for="ch" forName="dummyNode1"/>
                <dgm:constr type="l" for="ch" forName="dummyNode1"/>
                <dgm:constr type="w" for="ch" forName="childNode1" refType="w" fact="0.9"/>
                <dgm:constr type="h" for="ch" forName="childNode1" refType="h" fact="0.7"/>
                <dgm:constr type="t" for="ch" forName="childNode1" refType="h" fact="0.15"/>
                <dgm:constr type="l" for="ch" forName="childNode1" refType="w" fact="0.1"/>
                <dgm:constr type="w" for="ch" forName="childNode1tx" refType="w" fact="0.9"/>
                <dgm:constr type="h" for="ch" forName="childNode1tx" refType="h" fact="0.55"/>
                <dgm:constr type="t" for="ch" forName="childNode1tx" refType="h" fact="0.15"/>
                <dgm:constr type="l" for="ch" forName="childNode1tx" refType="w" fact="0.1"/>
                <dgm:constr type="w" for="ch" forName="parentNode1" refType="w" fact="0.8"/>
                <dgm:constr type="h" for="ch" forName="parentNode1" refType="h" fact="0.3"/>
                <dgm:constr type="t" for="ch" forName="parentNode1" refType="h" fact="0.7"/>
                <dgm:constr type="l" for="ch" forName="parentNode1"/>
                <dgm:constr type="w" for="ch" forName="connSite1" refType="w" fact="0.01"/>
                <dgm:constr type="h" for="ch" forName="connSite1" refType="h" fact="0.01"/>
                <dgm:constr type="t" for="ch" forName="connSite1"/>
                <dgm:constr type="l" for="ch" forName="connSite1" refType="w" fact="0.65"/>
              </dgm:constrLst>
            </dgm:else>
          </dgm:choose>
          <dgm:ruleLst/>
          <dgm:layoutNode name="dummyNode1">
            <dgm:alg type="sp"/>
            <dgm:shape xmlns:r="http://schemas.openxmlformats.org/officeDocument/2006/relationships" type="rect" r:blip="" hideGeom="1">
              <dgm:adjLst/>
            </dgm:shape>
            <dgm:presOf/>
            <dgm:constrLst/>
            <dgm:ruleLst/>
          </dgm:layoutNode>
          <dgm:layoutNode name="childNode1" styleLbl="bgAcc1">
            <dgm:varLst>
              <dgm:bulletEnabled val="1"/>
            </dgm:varLst>
            <dgm:alg type="sp"/>
            <dgm:shape xmlns:r="http://schemas.openxmlformats.org/officeDocument/2006/relationships" type="roundRect" r:blip="">
              <dgm:adjLst>
                <dgm:adj idx="1" val="0.1"/>
              </dgm:adjLst>
            </dgm:shape>
            <dgm:presOf axis="des" ptType="node"/>
            <dgm:constrLst/>
            <dgm:ruleLst/>
          </dgm:layoutNode>
          <dgm:layoutNode name="childNode1tx" styleLbl="bgAcc1">
            <dgm:varLst>
              <dgm:bulletEnabled val="1"/>
            </dgm:varLst>
            <dgm:alg type="tx">
              <dgm:param type="stBulletLvl" val="1"/>
            </dgm:alg>
            <dgm:shape xmlns:r="http://schemas.openxmlformats.org/officeDocument/2006/relationships" type="roundRect" r:blip="" hideGeom="1">
              <dgm:adjLst>
                <dgm:adj idx="1" val="0.1"/>
              </dgm:adjLst>
            </dgm:shape>
            <dgm:presOf axis="des" ptType="node"/>
            <dgm:constrLst>
              <dgm:constr type="secFontSz" val="65"/>
              <dgm:constr type="primFontSz" refType="secFontSz"/>
              <dgm:constr type="tMarg" refType="secFontSz" fact="0.15"/>
              <dgm:constr type="bMarg" refType="secFontSz" fact="0.15"/>
              <dgm:constr type="lMarg" refType="secFontSz" fact="0.15"/>
              <dgm:constr type="rMarg" refType="secFontSz" fact="0.15"/>
            </dgm:constrLst>
            <dgm:ruleLst>
              <dgm:rule type="secFontSz" val="5" fact="NaN" max="NaN"/>
            </dgm:ruleLst>
          </dgm:layoutNode>
          <dgm:layoutNode name="parentNode1" styleLbl="node1">
            <dgm:varLst>
              <dgm:chMax val="1"/>
              <dgm:bulletEnabled val="1"/>
            </dgm:varLst>
            <dgm:alg type="tx"/>
            <dgm:shape xmlns:r="http://schemas.openxmlformats.org/officeDocument/2006/relationships" type="roundRect" r:blip="">
              <dgm:adjLst>
                <dgm:adj idx="1" val="0.1"/>
              </dgm:adjLst>
            </dgm:shape>
            <dgm:presOf axis="self"/>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connSite1" moveWith="childNode1">
            <dgm:alg type="sp"/>
            <dgm:shape xmlns:r="http://schemas.openxmlformats.org/officeDocument/2006/relationships" r:blip="">
              <dgm:adjLst/>
            </dgm:shape>
            <dgm:presOf/>
            <dgm:constrLst/>
            <dgm:ruleLst/>
          </dgm:layoutNode>
        </dgm:layoutNode>
        <dgm:forEach name="Name8" axis="followSib" ptType="sibTrans" cnt="1">
          <dgm:layoutNode name="Name9">
            <dgm:alg type="conn">
              <dgm:param type="connRout" val="curve"/>
              <dgm:param type="srcNode" val="parentNode1"/>
              <dgm:param type="dstNode" val="connSite2"/>
              <dgm:param type="begPts" val="bCtr"/>
              <dgm:param type="endPts" val="bCtr"/>
            </dgm:alg>
            <dgm:shape xmlns:r="http://schemas.openxmlformats.org/officeDocument/2006/relationships" type="conn" r:blip="" zOrderOff="-2">
              <dgm:adjLst/>
            </dgm:shape>
            <dgm:presOf axis="self"/>
            <dgm:choose name="Name10">
              <dgm:if name="Name11" func="var" arg="dir" op="equ" val="norm">
                <dgm:constrLst>
                  <dgm:constr type="h" refType="w" fact="0.35"/>
                  <dgm:constr type="wArH" refType="h"/>
                  <dgm:constr type="hArH" refType="h"/>
                  <dgm:constr type="connDist"/>
                  <dgm:constr type="diam" refType="connDist" fact="-1.15"/>
                  <dgm:constr type="begPad"/>
                  <dgm:constr type="endPad"/>
                </dgm:constrLst>
              </dgm:if>
              <dgm:else name="Name12">
                <dgm:constrLst>
                  <dgm:constr type="h" refType="w" fact="0.35"/>
                  <dgm:constr type="wArH" refType="h"/>
                  <dgm:constr type="hArH" refType="h"/>
                  <dgm:constr type="connDist"/>
                  <dgm:constr type="diam" refType="connDist" fact="1.15"/>
                  <dgm:constr type="begPad"/>
                  <dgm:constr type="endPad"/>
                </dgm:constrLst>
              </dgm:else>
            </dgm:choose>
            <dgm:ruleLst/>
          </dgm:layoutNode>
        </dgm:forEach>
        <dgm:forEach name="Name13" axis="followSib" ptType="node" cnt="1">
          <dgm:layoutNode name="composite2">
            <dgm:alg type="composite">
              <dgm:param type="ar" val="0.943"/>
            </dgm:alg>
            <dgm:shape xmlns:r="http://schemas.openxmlformats.org/officeDocument/2006/relationships" r:blip="">
              <dgm:adjLst/>
            </dgm:shape>
            <dgm:presOf/>
            <dgm:choose name="Name14">
              <dgm:if name="Name15" func="var" arg="dir" op="equ" val="norm">
                <dgm:constrLst>
                  <dgm:constr type="h" refType="w" fact="1.06"/>
                  <dgm:constr type="w" for="ch" forName="dummyNode2" refType="w"/>
                  <dgm:constr type="h" for="ch" forName="dummyNode2" refType="h"/>
                  <dgm:constr type="t" for="ch" forName="dummyNode2"/>
                  <dgm:constr type="l" for="ch" forName="dummyNode2"/>
                  <dgm:constr type="w" for="ch" forName="childNode2" refType="w" fact="0.9"/>
                  <dgm:constr type="h" for="ch" forName="childNode2" refType="h" fact="0.7"/>
                  <dgm:constr type="t" for="ch" forName="childNode2" refType="h" fact="0.15"/>
                  <dgm:constr type="l" for="ch" forName="childNode2"/>
                  <dgm:constr type="w" for="ch" forName="childNode2tx" refType="w" fact="0.9"/>
                  <dgm:constr type="h" for="ch" forName="childNode2tx" refType="h" fact="0.55"/>
                  <dgm:constr type="t" for="ch" forName="childNode2tx" refType="h" fact="0.3"/>
                  <dgm:constr type="l" for="ch" forName="childNode2tx"/>
                  <dgm:constr type="w" for="ch" forName="parentNode2" refType="w" fact="0.8"/>
                  <dgm:constr type="h" for="ch" forName="parentNode2" refType="h" fact="0.3"/>
                  <dgm:constr type="t" for="ch" forName="parentNode2"/>
                  <dgm:constr type="l" for="ch" forName="parentNode2" refType="w" fact="0.2"/>
                  <dgm:constr type="w" for="ch" forName="connSite2" refType="w" fact="0.01"/>
                  <dgm:constr type="h" for="ch" forName="connSite2" refType="h" fact="0.01"/>
                  <dgm:constr type="t" for="ch" forName="connSite2" refType="h" fact="0.99"/>
                  <dgm:constr type="l" for="ch" forName="connSite2" refType="w" fact="0.25"/>
                </dgm:constrLst>
              </dgm:if>
              <dgm:else name="Name16">
                <dgm:constrLst>
                  <dgm:constr type="h" refType="w" fact="1.06"/>
                  <dgm:constr type="w" for="ch" forName="dummyNode2" refType="w"/>
                  <dgm:constr type="h" for="ch" forName="dummyNode2" refType="h"/>
                  <dgm:constr type="t" for="ch" forName="dummyNode2"/>
                  <dgm:constr type="l" for="ch" forName="dummyNode2"/>
                  <dgm:constr type="w" for="ch" forName="childNode2" refType="w" fact="0.9"/>
                  <dgm:constr type="h" for="ch" forName="childNode2" refType="h" fact="0.7"/>
                  <dgm:constr type="t" for="ch" forName="childNode2" refType="h" fact="0.15"/>
                  <dgm:constr type="l" for="ch" forName="childNode2" refType="w" fact="0.1"/>
                  <dgm:constr type="w" for="ch" forName="childNode2tx" refType="w" fact="0.9"/>
                  <dgm:constr type="h" for="ch" forName="childNode2tx" refType="h" fact="0.55"/>
                  <dgm:constr type="t" for="ch" forName="childNode2tx" refType="h" fact="0.3"/>
                  <dgm:constr type="l" for="ch" forName="childNode2tx" refType="w" fact="0.1"/>
                  <dgm:constr type="w" for="ch" forName="parentNode2" refType="w" fact="0.8"/>
                  <dgm:constr type="h" for="ch" forName="parentNode2" refType="h" fact="0.3"/>
                  <dgm:constr type="t" for="ch" forName="parentNode2"/>
                  <dgm:constr type="l" for="ch" forName="parentNode2"/>
                  <dgm:constr type="w" for="ch" forName="connSite2" refType="w" fact="0.01"/>
                  <dgm:constr type="h" for="ch" forName="connSite2" refType="h" fact="0.01"/>
                  <dgm:constr type="t" for="ch" forName="connSite2" refType="h" fact="0.99"/>
                  <dgm:constr type="l" for="ch" forName="connSite2" refType="w" fact="0.85"/>
                </dgm:constrLst>
              </dgm:else>
            </dgm:choose>
            <dgm:ruleLst/>
            <dgm:layoutNode name="dummyNode2">
              <dgm:alg type="sp"/>
              <dgm:shape xmlns:r="http://schemas.openxmlformats.org/officeDocument/2006/relationships" type="rect" r:blip="" hideGeom="1">
                <dgm:adjLst/>
              </dgm:shape>
              <dgm:presOf/>
              <dgm:constrLst/>
              <dgm:ruleLst/>
            </dgm:layoutNode>
            <dgm:layoutNode name="childNode2" styleLbl="bgAcc1">
              <dgm:varLst>
                <dgm:bulletEnabled val="1"/>
              </dgm:varLst>
              <dgm:alg type="sp"/>
              <dgm:shape xmlns:r="http://schemas.openxmlformats.org/officeDocument/2006/relationships" type="roundRect" r:blip="">
                <dgm:adjLst>
                  <dgm:adj idx="1" val="0.1"/>
                </dgm:adjLst>
              </dgm:shape>
              <dgm:presOf axis="des" ptType="node"/>
              <dgm:constrLst/>
              <dgm:ruleLst/>
            </dgm:layoutNode>
            <dgm:layoutNode name="childNode2tx" styleLbl="bgAcc1">
              <dgm:varLst>
                <dgm:bulletEnabled val="1"/>
              </dgm:varLst>
              <dgm:alg type="tx">
                <dgm:param type="stBulletLvl" val="1"/>
              </dgm:alg>
              <dgm:shape xmlns:r="http://schemas.openxmlformats.org/officeDocument/2006/relationships" type="roundRect" r:blip="" hideGeom="1">
                <dgm:adjLst>
                  <dgm:adj idx="1" val="0.1"/>
                </dgm:adjLst>
              </dgm:shape>
              <dgm:presOf axis="des" ptType="node"/>
              <dgm:constrLst>
                <dgm:constr type="secFontSz" val="65"/>
                <dgm:constr type="primFontSz" refType="secFontSz"/>
                <dgm:constr type="tMarg" refType="secFontSz" fact="0.15"/>
                <dgm:constr type="bMarg" refType="secFontSz" fact="0.15"/>
                <dgm:constr type="lMarg" refType="secFontSz" fact="0.15"/>
                <dgm:constr type="rMarg" refType="secFontSz" fact="0.15"/>
              </dgm:constrLst>
              <dgm:ruleLst>
                <dgm:rule type="secFontSz" val="5" fact="NaN" max="NaN"/>
              </dgm:ruleLst>
            </dgm:layoutNode>
            <dgm:layoutNode name="parentNode2" styleLbl="node1">
              <dgm:varLst>
                <dgm:chMax val="0"/>
                <dgm:bulletEnabled val="1"/>
              </dgm:varLst>
              <dgm:alg type="tx"/>
              <dgm:shape xmlns:r="http://schemas.openxmlformats.org/officeDocument/2006/relationships" type="roundRect" r:blip="">
                <dgm:adjLst>
                  <dgm:adj idx="1" val="0.1"/>
                </dgm:adjLst>
              </dgm:shape>
              <dgm:presOf axis="self"/>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connSite2" moveWith="childNode2">
              <dgm:alg type="sp"/>
              <dgm:shape xmlns:r="http://schemas.openxmlformats.org/officeDocument/2006/relationships" r:blip="">
                <dgm:adjLst/>
              </dgm:shape>
              <dgm:presOf/>
              <dgm:constrLst/>
              <dgm:ruleLst/>
            </dgm:layoutNode>
          </dgm:layoutNode>
          <dgm:forEach name="Name17" axis="followSib" ptType="sibTrans" cnt="1">
            <dgm:layoutNode name="Name18">
              <dgm:alg type="conn">
                <dgm:param type="connRout" val="curve"/>
                <dgm:param type="srcNode" val="parentNode2"/>
                <dgm:param type="dstNode" val="connSite1"/>
                <dgm:param type="begPts" val="tCtr"/>
                <dgm:param type="endPts" val="tCtr"/>
              </dgm:alg>
              <dgm:shape xmlns:r="http://schemas.openxmlformats.org/officeDocument/2006/relationships" type="conn" r:blip="" zOrderOff="-2">
                <dgm:adjLst/>
              </dgm:shape>
              <dgm:presOf axis="self"/>
              <dgm:choose name="Name19">
                <dgm:if name="Name20" func="var" arg="dir" op="equ" val="norm">
                  <dgm:constrLst>
                    <dgm:constr type="h" refType="w" fact="0.35"/>
                    <dgm:constr type="wArH" refType="h"/>
                    <dgm:constr type="hArH" refType="h"/>
                    <dgm:constr type="connDist"/>
                    <dgm:constr type="diam" refType="connDist" fact="1.15"/>
                    <dgm:constr type="begPad"/>
                    <dgm:constr type="endPad"/>
                  </dgm:constrLst>
                </dgm:if>
                <dgm:else name="Name21">
                  <dgm:constrLst>
                    <dgm:constr type="h" refType="w" fact="0.35"/>
                    <dgm:constr type="wArH" refType="h"/>
                    <dgm:constr type="hArH" refType="h"/>
                    <dgm:constr type="connDist"/>
                    <dgm:constr type="diam" refType="connDist" fact="-1.15"/>
                    <dgm:constr type="begPad"/>
                    <dgm:constr type="endPad"/>
                  </dgm:constrLst>
                </dgm:else>
              </dgm:choose>
              <dgm:ruleLst/>
            </dgm:layoutNode>
          </dgm:forEach>
        </dgm:forEach>
      </dgm:forEach>
    </dgm:layoutNode>
  </dgm:layoutNode>
</dgm:layoutDef>
</file>

<file path=ppt/diagrams/layout11.xml><?xml version="1.0" encoding="utf-8"?>
<dgm:layoutDef xmlns:dgm="http://schemas.openxmlformats.org/drawingml/2006/diagram" xmlns:a="http://schemas.openxmlformats.org/drawingml/2006/main" uniqueId="urn:microsoft.com/office/officeart/2005/8/layout/hProcess4">
  <dgm:title val=""/>
  <dgm:desc val=""/>
  <dgm:catLst>
    <dgm:cat type="process"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composite"/>
    <dgm:shape xmlns:r="http://schemas.openxmlformats.org/officeDocument/2006/relationships" r:blip="">
      <dgm:adjLst/>
    </dgm:shape>
    <dgm:presOf/>
    <dgm:constrLst>
      <dgm:constr type="w" for="ch" forName="tSp" refType="w"/>
      <dgm:constr type="h" for="ch" forName="tSp" refType="h" fact="0.15"/>
      <dgm:constr type="l" for="ch" forName="tSp"/>
      <dgm:constr type="t" for="ch" forName="tSp"/>
      <dgm:constr type="w" for="ch" forName="bSp" refType="w"/>
      <dgm:constr type="h" for="ch" forName="bSp" refType="h" fact="0.15"/>
      <dgm:constr type="l" for="ch" forName="bSp"/>
      <dgm:constr type="t" for="ch" forName="bSp" refType="h" fact="0.85"/>
      <dgm:constr type="w" for="ch" forName="process" refType="w"/>
      <dgm:constr type="h" for="ch" forName="process" refType="h" fact="0.7"/>
      <dgm:constr type="l" for="ch" forName="process"/>
      <dgm:constr type="t" for="ch" forName="process" refType="h" fact="0.15"/>
    </dgm:constrLst>
    <dgm:ruleLst/>
    <dgm:layoutNode name="tSp">
      <dgm:alg type="sp"/>
      <dgm:shape xmlns:r="http://schemas.openxmlformats.org/officeDocument/2006/relationships" r:blip="">
        <dgm:adjLst/>
      </dgm:shape>
      <dgm:presOf/>
      <dgm:constrLst/>
      <dgm:ruleLst/>
    </dgm:layoutNode>
    <dgm:layoutNode name="bSp">
      <dgm:alg type="sp"/>
      <dgm:shape xmlns:r="http://schemas.openxmlformats.org/officeDocument/2006/relationships" r:blip="">
        <dgm:adjLst/>
      </dgm:shape>
      <dgm:presOf/>
      <dgm:constrLst/>
      <dgm:ruleLst/>
    </dgm:layoutNode>
    <dgm:layoutNode name="process">
      <dgm:choose name="Name1">
        <dgm:if name="Name2" func="var" arg="dir" op="equ" val="norm">
          <dgm:alg type="lin">
            <dgm:param type="linDir" val="fromL"/>
          </dgm:alg>
        </dgm:if>
        <dgm:else name="Name3">
          <dgm:alg type="lin">
            <dgm:param type="linDir" val="fromR"/>
          </dgm:alg>
        </dgm:else>
      </dgm:choose>
      <dgm:shape xmlns:r="http://schemas.openxmlformats.org/officeDocument/2006/relationships" r:blip="">
        <dgm:adjLst/>
      </dgm:shape>
      <dgm:presOf/>
      <dgm:constrLst>
        <dgm:constr type="w" for="ch" forName="composite1" refType="w"/>
        <dgm:constr type="w" for="ch" forName="composite2" refType="w" refFor="ch" refForName="composite1" op="equ"/>
        <dgm:constr type="h" for="ch" forName="composite1" refType="h"/>
        <dgm:constr type="h" for="ch" forName="composite2" refType="h" refFor="ch" refForName="composite1" op="equ"/>
        <dgm:constr type="primFontSz" for="des" forName="parentNode1" val="65"/>
        <dgm:constr type="primFontSz" for="des" forName="parentNode2" refType="primFontSz" refFor="des" refForName="parentNode1" op="equ"/>
        <dgm:constr type="secFontSz" for="des" forName="childNode1tx" val="65"/>
        <dgm:constr type="secFontSz" for="des" forName="childNode2tx" refType="secFontSz" refFor="des" refForName="childNode1tx" op="equ"/>
        <dgm:constr type="w" for="des" ptType="sibTrans" refType="w" refFor="ch" refForName="composite1" op="equ" fact="0.05"/>
      </dgm:constrLst>
      <dgm:ruleLst/>
      <dgm:forEach name="Name4" axis="ch" ptType="node" step="2">
        <dgm:layoutNode name="composite1">
          <dgm:alg type="composite">
            <dgm:param type="ar" val="0.943"/>
          </dgm:alg>
          <dgm:shape xmlns:r="http://schemas.openxmlformats.org/officeDocument/2006/relationships" r:blip="">
            <dgm:adjLst/>
          </dgm:shape>
          <dgm:presOf/>
          <dgm:choose name="Name5">
            <dgm:if name="Name6" func="var" arg="dir" op="equ" val="norm">
              <dgm:constrLst>
                <dgm:constr type="h" refType="w" fact="1.06"/>
                <dgm:constr type="w" for="ch" forName="dummyNode1" refType="w"/>
                <dgm:constr type="h" for="ch" forName="dummyNode1" refType="h"/>
                <dgm:constr type="t" for="ch" forName="dummyNode1"/>
                <dgm:constr type="l" for="ch" forName="dummyNode1"/>
                <dgm:constr type="w" for="ch" forName="childNode1" refType="w" fact="0.9"/>
                <dgm:constr type="h" for="ch" forName="childNode1" refType="h" fact="0.7"/>
                <dgm:constr type="t" for="ch" forName="childNode1" refType="h" fact="0.15"/>
                <dgm:constr type="l" for="ch" forName="childNode1"/>
                <dgm:constr type="w" for="ch" forName="childNode1tx" refType="w" fact="0.9"/>
                <dgm:constr type="h" for="ch" forName="childNode1tx" refType="h" fact="0.55"/>
                <dgm:constr type="t" for="ch" forName="childNode1tx" refType="h" fact="0.15"/>
                <dgm:constr type="l" for="ch" forName="childNode1tx"/>
                <dgm:constr type="w" for="ch" forName="parentNode1" refType="w" fact="0.8"/>
                <dgm:constr type="h" for="ch" forName="parentNode1" refType="h" fact="0.3"/>
                <dgm:constr type="t" for="ch" forName="parentNode1" refType="h" fact="0.7"/>
                <dgm:constr type="l" for="ch" forName="parentNode1" refType="w" fact="0.2"/>
                <dgm:constr type="w" for="ch" forName="connSite1" refType="w" fact="0.01"/>
                <dgm:constr type="h" for="ch" forName="connSite1" refType="h" fact="0.01"/>
                <dgm:constr type="t" for="ch" forName="connSite1"/>
                <dgm:constr type="l" for="ch" forName="connSite1" refType="w" fact="0.35"/>
              </dgm:constrLst>
            </dgm:if>
            <dgm:else name="Name7">
              <dgm:constrLst>
                <dgm:constr type="h" refType="w" fact="1.06"/>
                <dgm:constr type="w" for="ch" forName="dummyNode1" refType="w"/>
                <dgm:constr type="h" for="ch" forName="dummyNode1" refType="h"/>
                <dgm:constr type="t" for="ch" forName="dummyNode1"/>
                <dgm:constr type="l" for="ch" forName="dummyNode1"/>
                <dgm:constr type="w" for="ch" forName="childNode1" refType="w" fact="0.9"/>
                <dgm:constr type="h" for="ch" forName="childNode1" refType="h" fact="0.7"/>
                <dgm:constr type="t" for="ch" forName="childNode1" refType="h" fact="0.15"/>
                <dgm:constr type="l" for="ch" forName="childNode1" refType="w" fact="0.1"/>
                <dgm:constr type="w" for="ch" forName="childNode1tx" refType="w" fact="0.9"/>
                <dgm:constr type="h" for="ch" forName="childNode1tx" refType="h" fact="0.55"/>
                <dgm:constr type="t" for="ch" forName="childNode1tx" refType="h" fact="0.15"/>
                <dgm:constr type="l" for="ch" forName="childNode1tx" refType="w" fact="0.1"/>
                <dgm:constr type="w" for="ch" forName="parentNode1" refType="w" fact="0.8"/>
                <dgm:constr type="h" for="ch" forName="parentNode1" refType="h" fact="0.3"/>
                <dgm:constr type="t" for="ch" forName="parentNode1" refType="h" fact="0.7"/>
                <dgm:constr type="l" for="ch" forName="parentNode1"/>
                <dgm:constr type="w" for="ch" forName="connSite1" refType="w" fact="0.01"/>
                <dgm:constr type="h" for="ch" forName="connSite1" refType="h" fact="0.01"/>
                <dgm:constr type="t" for="ch" forName="connSite1"/>
                <dgm:constr type="l" for="ch" forName="connSite1" refType="w" fact="0.65"/>
              </dgm:constrLst>
            </dgm:else>
          </dgm:choose>
          <dgm:ruleLst/>
          <dgm:layoutNode name="dummyNode1">
            <dgm:alg type="sp"/>
            <dgm:shape xmlns:r="http://schemas.openxmlformats.org/officeDocument/2006/relationships" type="rect" r:blip="" hideGeom="1">
              <dgm:adjLst/>
            </dgm:shape>
            <dgm:presOf/>
            <dgm:constrLst/>
            <dgm:ruleLst/>
          </dgm:layoutNode>
          <dgm:layoutNode name="childNode1" styleLbl="bgAcc1">
            <dgm:varLst>
              <dgm:bulletEnabled val="1"/>
            </dgm:varLst>
            <dgm:alg type="sp"/>
            <dgm:shape xmlns:r="http://schemas.openxmlformats.org/officeDocument/2006/relationships" type="roundRect" r:blip="">
              <dgm:adjLst>
                <dgm:adj idx="1" val="0.1"/>
              </dgm:adjLst>
            </dgm:shape>
            <dgm:presOf axis="des" ptType="node"/>
            <dgm:constrLst/>
            <dgm:ruleLst/>
          </dgm:layoutNode>
          <dgm:layoutNode name="childNode1tx" styleLbl="bgAcc1">
            <dgm:varLst>
              <dgm:bulletEnabled val="1"/>
            </dgm:varLst>
            <dgm:alg type="tx">
              <dgm:param type="stBulletLvl" val="1"/>
            </dgm:alg>
            <dgm:shape xmlns:r="http://schemas.openxmlformats.org/officeDocument/2006/relationships" type="roundRect" r:blip="" hideGeom="1">
              <dgm:adjLst>
                <dgm:adj idx="1" val="0.1"/>
              </dgm:adjLst>
            </dgm:shape>
            <dgm:presOf axis="des" ptType="node"/>
            <dgm:constrLst>
              <dgm:constr type="secFontSz" val="65"/>
              <dgm:constr type="primFontSz" refType="secFontSz"/>
              <dgm:constr type="tMarg" refType="secFontSz" fact="0.15"/>
              <dgm:constr type="bMarg" refType="secFontSz" fact="0.15"/>
              <dgm:constr type="lMarg" refType="secFontSz" fact="0.15"/>
              <dgm:constr type="rMarg" refType="secFontSz" fact="0.15"/>
            </dgm:constrLst>
            <dgm:ruleLst>
              <dgm:rule type="secFontSz" val="5" fact="NaN" max="NaN"/>
            </dgm:ruleLst>
          </dgm:layoutNode>
          <dgm:layoutNode name="parentNode1" styleLbl="node1">
            <dgm:varLst>
              <dgm:chMax val="1"/>
              <dgm:bulletEnabled val="1"/>
            </dgm:varLst>
            <dgm:alg type="tx"/>
            <dgm:shape xmlns:r="http://schemas.openxmlformats.org/officeDocument/2006/relationships" type="roundRect" r:blip="">
              <dgm:adjLst>
                <dgm:adj idx="1" val="0.1"/>
              </dgm:adjLst>
            </dgm:shape>
            <dgm:presOf axis="self"/>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connSite1" moveWith="childNode1">
            <dgm:alg type="sp"/>
            <dgm:shape xmlns:r="http://schemas.openxmlformats.org/officeDocument/2006/relationships" r:blip="">
              <dgm:adjLst/>
            </dgm:shape>
            <dgm:presOf/>
            <dgm:constrLst/>
            <dgm:ruleLst/>
          </dgm:layoutNode>
        </dgm:layoutNode>
        <dgm:forEach name="Name8" axis="followSib" ptType="sibTrans" cnt="1">
          <dgm:layoutNode name="Name9">
            <dgm:alg type="conn">
              <dgm:param type="connRout" val="curve"/>
              <dgm:param type="srcNode" val="parentNode1"/>
              <dgm:param type="dstNode" val="connSite2"/>
              <dgm:param type="begPts" val="bCtr"/>
              <dgm:param type="endPts" val="bCtr"/>
            </dgm:alg>
            <dgm:shape xmlns:r="http://schemas.openxmlformats.org/officeDocument/2006/relationships" type="conn" r:blip="" zOrderOff="-2">
              <dgm:adjLst/>
            </dgm:shape>
            <dgm:presOf axis="self"/>
            <dgm:choose name="Name10">
              <dgm:if name="Name11" func="var" arg="dir" op="equ" val="norm">
                <dgm:constrLst>
                  <dgm:constr type="h" refType="w" fact="0.35"/>
                  <dgm:constr type="wArH" refType="h"/>
                  <dgm:constr type="hArH" refType="h"/>
                  <dgm:constr type="connDist"/>
                  <dgm:constr type="diam" refType="connDist" fact="-1.15"/>
                  <dgm:constr type="begPad"/>
                  <dgm:constr type="endPad"/>
                </dgm:constrLst>
              </dgm:if>
              <dgm:else name="Name12">
                <dgm:constrLst>
                  <dgm:constr type="h" refType="w" fact="0.35"/>
                  <dgm:constr type="wArH" refType="h"/>
                  <dgm:constr type="hArH" refType="h"/>
                  <dgm:constr type="connDist"/>
                  <dgm:constr type="diam" refType="connDist" fact="1.15"/>
                  <dgm:constr type="begPad"/>
                  <dgm:constr type="endPad"/>
                </dgm:constrLst>
              </dgm:else>
            </dgm:choose>
            <dgm:ruleLst/>
          </dgm:layoutNode>
        </dgm:forEach>
        <dgm:forEach name="Name13" axis="followSib" ptType="node" cnt="1">
          <dgm:layoutNode name="composite2">
            <dgm:alg type="composite">
              <dgm:param type="ar" val="0.943"/>
            </dgm:alg>
            <dgm:shape xmlns:r="http://schemas.openxmlformats.org/officeDocument/2006/relationships" r:blip="">
              <dgm:adjLst/>
            </dgm:shape>
            <dgm:presOf/>
            <dgm:choose name="Name14">
              <dgm:if name="Name15" func="var" arg="dir" op="equ" val="norm">
                <dgm:constrLst>
                  <dgm:constr type="h" refType="w" fact="1.06"/>
                  <dgm:constr type="w" for="ch" forName="dummyNode2" refType="w"/>
                  <dgm:constr type="h" for="ch" forName="dummyNode2" refType="h"/>
                  <dgm:constr type="t" for="ch" forName="dummyNode2"/>
                  <dgm:constr type="l" for="ch" forName="dummyNode2"/>
                  <dgm:constr type="w" for="ch" forName="childNode2" refType="w" fact="0.9"/>
                  <dgm:constr type="h" for="ch" forName="childNode2" refType="h" fact="0.7"/>
                  <dgm:constr type="t" for="ch" forName="childNode2" refType="h" fact="0.15"/>
                  <dgm:constr type="l" for="ch" forName="childNode2"/>
                  <dgm:constr type="w" for="ch" forName="childNode2tx" refType="w" fact="0.9"/>
                  <dgm:constr type="h" for="ch" forName="childNode2tx" refType="h" fact="0.55"/>
                  <dgm:constr type="t" for="ch" forName="childNode2tx" refType="h" fact="0.3"/>
                  <dgm:constr type="l" for="ch" forName="childNode2tx"/>
                  <dgm:constr type="w" for="ch" forName="parentNode2" refType="w" fact="0.8"/>
                  <dgm:constr type="h" for="ch" forName="parentNode2" refType="h" fact="0.3"/>
                  <dgm:constr type="t" for="ch" forName="parentNode2"/>
                  <dgm:constr type="l" for="ch" forName="parentNode2" refType="w" fact="0.2"/>
                  <dgm:constr type="w" for="ch" forName="connSite2" refType="w" fact="0.01"/>
                  <dgm:constr type="h" for="ch" forName="connSite2" refType="h" fact="0.01"/>
                  <dgm:constr type="t" for="ch" forName="connSite2" refType="h" fact="0.99"/>
                  <dgm:constr type="l" for="ch" forName="connSite2" refType="w" fact="0.25"/>
                </dgm:constrLst>
              </dgm:if>
              <dgm:else name="Name16">
                <dgm:constrLst>
                  <dgm:constr type="h" refType="w" fact="1.06"/>
                  <dgm:constr type="w" for="ch" forName="dummyNode2" refType="w"/>
                  <dgm:constr type="h" for="ch" forName="dummyNode2" refType="h"/>
                  <dgm:constr type="t" for="ch" forName="dummyNode2"/>
                  <dgm:constr type="l" for="ch" forName="dummyNode2"/>
                  <dgm:constr type="w" for="ch" forName="childNode2" refType="w" fact="0.9"/>
                  <dgm:constr type="h" for="ch" forName="childNode2" refType="h" fact="0.7"/>
                  <dgm:constr type="t" for="ch" forName="childNode2" refType="h" fact="0.15"/>
                  <dgm:constr type="l" for="ch" forName="childNode2" refType="w" fact="0.1"/>
                  <dgm:constr type="w" for="ch" forName="childNode2tx" refType="w" fact="0.9"/>
                  <dgm:constr type="h" for="ch" forName="childNode2tx" refType="h" fact="0.55"/>
                  <dgm:constr type="t" for="ch" forName="childNode2tx" refType="h" fact="0.3"/>
                  <dgm:constr type="l" for="ch" forName="childNode2tx" refType="w" fact="0.1"/>
                  <dgm:constr type="w" for="ch" forName="parentNode2" refType="w" fact="0.8"/>
                  <dgm:constr type="h" for="ch" forName="parentNode2" refType="h" fact="0.3"/>
                  <dgm:constr type="t" for="ch" forName="parentNode2"/>
                  <dgm:constr type="l" for="ch" forName="parentNode2"/>
                  <dgm:constr type="w" for="ch" forName="connSite2" refType="w" fact="0.01"/>
                  <dgm:constr type="h" for="ch" forName="connSite2" refType="h" fact="0.01"/>
                  <dgm:constr type="t" for="ch" forName="connSite2" refType="h" fact="0.99"/>
                  <dgm:constr type="l" for="ch" forName="connSite2" refType="w" fact="0.85"/>
                </dgm:constrLst>
              </dgm:else>
            </dgm:choose>
            <dgm:ruleLst/>
            <dgm:layoutNode name="dummyNode2">
              <dgm:alg type="sp"/>
              <dgm:shape xmlns:r="http://schemas.openxmlformats.org/officeDocument/2006/relationships" type="rect" r:blip="" hideGeom="1">
                <dgm:adjLst/>
              </dgm:shape>
              <dgm:presOf/>
              <dgm:constrLst/>
              <dgm:ruleLst/>
            </dgm:layoutNode>
            <dgm:layoutNode name="childNode2" styleLbl="bgAcc1">
              <dgm:varLst>
                <dgm:bulletEnabled val="1"/>
              </dgm:varLst>
              <dgm:alg type="sp"/>
              <dgm:shape xmlns:r="http://schemas.openxmlformats.org/officeDocument/2006/relationships" type="roundRect" r:blip="">
                <dgm:adjLst>
                  <dgm:adj idx="1" val="0.1"/>
                </dgm:adjLst>
              </dgm:shape>
              <dgm:presOf axis="des" ptType="node"/>
              <dgm:constrLst/>
              <dgm:ruleLst/>
            </dgm:layoutNode>
            <dgm:layoutNode name="childNode2tx" styleLbl="bgAcc1">
              <dgm:varLst>
                <dgm:bulletEnabled val="1"/>
              </dgm:varLst>
              <dgm:alg type="tx">
                <dgm:param type="stBulletLvl" val="1"/>
              </dgm:alg>
              <dgm:shape xmlns:r="http://schemas.openxmlformats.org/officeDocument/2006/relationships" type="roundRect" r:blip="" hideGeom="1">
                <dgm:adjLst>
                  <dgm:adj idx="1" val="0.1"/>
                </dgm:adjLst>
              </dgm:shape>
              <dgm:presOf axis="des" ptType="node"/>
              <dgm:constrLst>
                <dgm:constr type="secFontSz" val="65"/>
                <dgm:constr type="primFontSz" refType="secFontSz"/>
                <dgm:constr type="tMarg" refType="secFontSz" fact="0.15"/>
                <dgm:constr type="bMarg" refType="secFontSz" fact="0.15"/>
                <dgm:constr type="lMarg" refType="secFontSz" fact="0.15"/>
                <dgm:constr type="rMarg" refType="secFontSz" fact="0.15"/>
              </dgm:constrLst>
              <dgm:ruleLst>
                <dgm:rule type="secFontSz" val="5" fact="NaN" max="NaN"/>
              </dgm:ruleLst>
            </dgm:layoutNode>
            <dgm:layoutNode name="parentNode2" styleLbl="node1">
              <dgm:varLst>
                <dgm:chMax val="0"/>
                <dgm:bulletEnabled val="1"/>
              </dgm:varLst>
              <dgm:alg type="tx"/>
              <dgm:shape xmlns:r="http://schemas.openxmlformats.org/officeDocument/2006/relationships" type="roundRect" r:blip="">
                <dgm:adjLst>
                  <dgm:adj idx="1" val="0.1"/>
                </dgm:adjLst>
              </dgm:shape>
              <dgm:presOf axis="self"/>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connSite2" moveWith="childNode2">
              <dgm:alg type="sp"/>
              <dgm:shape xmlns:r="http://schemas.openxmlformats.org/officeDocument/2006/relationships" r:blip="">
                <dgm:adjLst/>
              </dgm:shape>
              <dgm:presOf/>
              <dgm:constrLst/>
              <dgm:ruleLst/>
            </dgm:layoutNode>
          </dgm:layoutNode>
          <dgm:forEach name="Name17" axis="followSib" ptType="sibTrans" cnt="1">
            <dgm:layoutNode name="Name18">
              <dgm:alg type="conn">
                <dgm:param type="connRout" val="curve"/>
                <dgm:param type="srcNode" val="parentNode2"/>
                <dgm:param type="dstNode" val="connSite1"/>
                <dgm:param type="begPts" val="tCtr"/>
                <dgm:param type="endPts" val="tCtr"/>
              </dgm:alg>
              <dgm:shape xmlns:r="http://schemas.openxmlformats.org/officeDocument/2006/relationships" type="conn" r:blip="" zOrderOff="-2">
                <dgm:adjLst/>
              </dgm:shape>
              <dgm:presOf axis="self"/>
              <dgm:choose name="Name19">
                <dgm:if name="Name20" func="var" arg="dir" op="equ" val="norm">
                  <dgm:constrLst>
                    <dgm:constr type="h" refType="w" fact="0.35"/>
                    <dgm:constr type="wArH" refType="h"/>
                    <dgm:constr type="hArH" refType="h"/>
                    <dgm:constr type="connDist"/>
                    <dgm:constr type="diam" refType="connDist" fact="1.15"/>
                    <dgm:constr type="begPad"/>
                    <dgm:constr type="endPad"/>
                  </dgm:constrLst>
                </dgm:if>
                <dgm:else name="Name21">
                  <dgm:constrLst>
                    <dgm:constr type="h" refType="w" fact="0.35"/>
                    <dgm:constr type="wArH" refType="h"/>
                    <dgm:constr type="hArH" refType="h"/>
                    <dgm:constr type="connDist"/>
                    <dgm:constr type="diam" refType="connDist" fact="-1.15"/>
                    <dgm:constr type="begPad"/>
                    <dgm:constr type="endPad"/>
                  </dgm:constrLst>
                </dgm:else>
              </dgm:choose>
              <dgm:ruleLst/>
            </dgm:layoutNode>
          </dgm:forEach>
        </dgm:forEach>
      </dgm:forEach>
    </dgm:layoutNode>
  </dgm:layoutNode>
</dgm:layoutDef>
</file>

<file path=ppt/diagrams/layout12.xml><?xml version="1.0" encoding="utf-8"?>
<dgm:layoutDef xmlns:dgm="http://schemas.openxmlformats.org/drawingml/2006/diagram" xmlns:a="http://schemas.openxmlformats.org/drawingml/2006/main" uniqueId="urn:microsoft.com/office/officeart/2005/8/layout/hProcess4">
  <dgm:title val=""/>
  <dgm:desc val=""/>
  <dgm:catLst>
    <dgm:cat type="process"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composite"/>
    <dgm:shape xmlns:r="http://schemas.openxmlformats.org/officeDocument/2006/relationships" r:blip="">
      <dgm:adjLst/>
    </dgm:shape>
    <dgm:presOf/>
    <dgm:constrLst>
      <dgm:constr type="w" for="ch" forName="tSp" refType="w"/>
      <dgm:constr type="h" for="ch" forName="tSp" refType="h" fact="0.15"/>
      <dgm:constr type="l" for="ch" forName="tSp"/>
      <dgm:constr type="t" for="ch" forName="tSp"/>
      <dgm:constr type="w" for="ch" forName="bSp" refType="w"/>
      <dgm:constr type="h" for="ch" forName="bSp" refType="h" fact="0.15"/>
      <dgm:constr type="l" for="ch" forName="bSp"/>
      <dgm:constr type="t" for="ch" forName="bSp" refType="h" fact="0.85"/>
      <dgm:constr type="w" for="ch" forName="process" refType="w"/>
      <dgm:constr type="h" for="ch" forName="process" refType="h" fact="0.7"/>
      <dgm:constr type="l" for="ch" forName="process"/>
      <dgm:constr type="t" for="ch" forName="process" refType="h" fact="0.15"/>
    </dgm:constrLst>
    <dgm:ruleLst/>
    <dgm:layoutNode name="tSp">
      <dgm:alg type="sp"/>
      <dgm:shape xmlns:r="http://schemas.openxmlformats.org/officeDocument/2006/relationships" r:blip="">
        <dgm:adjLst/>
      </dgm:shape>
      <dgm:presOf/>
      <dgm:constrLst/>
      <dgm:ruleLst/>
    </dgm:layoutNode>
    <dgm:layoutNode name="bSp">
      <dgm:alg type="sp"/>
      <dgm:shape xmlns:r="http://schemas.openxmlformats.org/officeDocument/2006/relationships" r:blip="">
        <dgm:adjLst/>
      </dgm:shape>
      <dgm:presOf/>
      <dgm:constrLst/>
      <dgm:ruleLst/>
    </dgm:layoutNode>
    <dgm:layoutNode name="process">
      <dgm:choose name="Name1">
        <dgm:if name="Name2" func="var" arg="dir" op="equ" val="norm">
          <dgm:alg type="lin">
            <dgm:param type="linDir" val="fromL"/>
          </dgm:alg>
        </dgm:if>
        <dgm:else name="Name3">
          <dgm:alg type="lin">
            <dgm:param type="linDir" val="fromR"/>
          </dgm:alg>
        </dgm:else>
      </dgm:choose>
      <dgm:shape xmlns:r="http://schemas.openxmlformats.org/officeDocument/2006/relationships" r:blip="">
        <dgm:adjLst/>
      </dgm:shape>
      <dgm:presOf/>
      <dgm:constrLst>
        <dgm:constr type="w" for="ch" forName="composite1" refType="w"/>
        <dgm:constr type="w" for="ch" forName="composite2" refType="w" refFor="ch" refForName="composite1" op="equ"/>
        <dgm:constr type="h" for="ch" forName="composite1" refType="h"/>
        <dgm:constr type="h" for="ch" forName="composite2" refType="h" refFor="ch" refForName="composite1" op="equ"/>
        <dgm:constr type="primFontSz" for="des" forName="parentNode1" val="65"/>
        <dgm:constr type="primFontSz" for="des" forName="parentNode2" refType="primFontSz" refFor="des" refForName="parentNode1" op="equ"/>
        <dgm:constr type="secFontSz" for="des" forName="childNode1tx" val="65"/>
        <dgm:constr type="secFontSz" for="des" forName="childNode2tx" refType="secFontSz" refFor="des" refForName="childNode1tx" op="equ"/>
        <dgm:constr type="w" for="des" ptType="sibTrans" refType="w" refFor="ch" refForName="composite1" op="equ" fact="0.05"/>
      </dgm:constrLst>
      <dgm:ruleLst/>
      <dgm:forEach name="Name4" axis="ch" ptType="node" step="2">
        <dgm:layoutNode name="composite1">
          <dgm:alg type="composite">
            <dgm:param type="ar" val="0.943"/>
          </dgm:alg>
          <dgm:shape xmlns:r="http://schemas.openxmlformats.org/officeDocument/2006/relationships" r:blip="">
            <dgm:adjLst/>
          </dgm:shape>
          <dgm:presOf/>
          <dgm:choose name="Name5">
            <dgm:if name="Name6" func="var" arg="dir" op="equ" val="norm">
              <dgm:constrLst>
                <dgm:constr type="h" refType="w" fact="1.06"/>
                <dgm:constr type="w" for="ch" forName="dummyNode1" refType="w"/>
                <dgm:constr type="h" for="ch" forName="dummyNode1" refType="h"/>
                <dgm:constr type="t" for="ch" forName="dummyNode1"/>
                <dgm:constr type="l" for="ch" forName="dummyNode1"/>
                <dgm:constr type="w" for="ch" forName="childNode1" refType="w" fact="0.9"/>
                <dgm:constr type="h" for="ch" forName="childNode1" refType="h" fact="0.7"/>
                <dgm:constr type="t" for="ch" forName="childNode1" refType="h" fact="0.15"/>
                <dgm:constr type="l" for="ch" forName="childNode1"/>
                <dgm:constr type="w" for="ch" forName="childNode1tx" refType="w" fact="0.9"/>
                <dgm:constr type="h" for="ch" forName="childNode1tx" refType="h" fact="0.55"/>
                <dgm:constr type="t" for="ch" forName="childNode1tx" refType="h" fact="0.15"/>
                <dgm:constr type="l" for="ch" forName="childNode1tx"/>
                <dgm:constr type="w" for="ch" forName="parentNode1" refType="w" fact="0.8"/>
                <dgm:constr type="h" for="ch" forName="parentNode1" refType="h" fact="0.3"/>
                <dgm:constr type="t" for="ch" forName="parentNode1" refType="h" fact="0.7"/>
                <dgm:constr type="l" for="ch" forName="parentNode1" refType="w" fact="0.2"/>
                <dgm:constr type="w" for="ch" forName="connSite1" refType="w" fact="0.01"/>
                <dgm:constr type="h" for="ch" forName="connSite1" refType="h" fact="0.01"/>
                <dgm:constr type="t" for="ch" forName="connSite1"/>
                <dgm:constr type="l" for="ch" forName="connSite1" refType="w" fact="0.35"/>
              </dgm:constrLst>
            </dgm:if>
            <dgm:else name="Name7">
              <dgm:constrLst>
                <dgm:constr type="h" refType="w" fact="1.06"/>
                <dgm:constr type="w" for="ch" forName="dummyNode1" refType="w"/>
                <dgm:constr type="h" for="ch" forName="dummyNode1" refType="h"/>
                <dgm:constr type="t" for="ch" forName="dummyNode1"/>
                <dgm:constr type="l" for="ch" forName="dummyNode1"/>
                <dgm:constr type="w" for="ch" forName="childNode1" refType="w" fact="0.9"/>
                <dgm:constr type="h" for="ch" forName="childNode1" refType="h" fact="0.7"/>
                <dgm:constr type="t" for="ch" forName="childNode1" refType="h" fact="0.15"/>
                <dgm:constr type="l" for="ch" forName="childNode1" refType="w" fact="0.1"/>
                <dgm:constr type="w" for="ch" forName="childNode1tx" refType="w" fact="0.9"/>
                <dgm:constr type="h" for="ch" forName="childNode1tx" refType="h" fact="0.55"/>
                <dgm:constr type="t" for="ch" forName="childNode1tx" refType="h" fact="0.15"/>
                <dgm:constr type="l" for="ch" forName="childNode1tx" refType="w" fact="0.1"/>
                <dgm:constr type="w" for="ch" forName="parentNode1" refType="w" fact="0.8"/>
                <dgm:constr type="h" for="ch" forName="parentNode1" refType="h" fact="0.3"/>
                <dgm:constr type="t" for="ch" forName="parentNode1" refType="h" fact="0.7"/>
                <dgm:constr type="l" for="ch" forName="parentNode1"/>
                <dgm:constr type="w" for="ch" forName="connSite1" refType="w" fact="0.01"/>
                <dgm:constr type="h" for="ch" forName="connSite1" refType="h" fact="0.01"/>
                <dgm:constr type="t" for="ch" forName="connSite1"/>
                <dgm:constr type="l" for="ch" forName="connSite1" refType="w" fact="0.65"/>
              </dgm:constrLst>
            </dgm:else>
          </dgm:choose>
          <dgm:ruleLst/>
          <dgm:layoutNode name="dummyNode1">
            <dgm:alg type="sp"/>
            <dgm:shape xmlns:r="http://schemas.openxmlformats.org/officeDocument/2006/relationships" type="rect" r:blip="" hideGeom="1">
              <dgm:adjLst/>
            </dgm:shape>
            <dgm:presOf/>
            <dgm:constrLst/>
            <dgm:ruleLst/>
          </dgm:layoutNode>
          <dgm:layoutNode name="childNode1" styleLbl="bgAcc1">
            <dgm:varLst>
              <dgm:bulletEnabled val="1"/>
            </dgm:varLst>
            <dgm:alg type="sp"/>
            <dgm:shape xmlns:r="http://schemas.openxmlformats.org/officeDocument/2006/relationships" type="roundRect" r:blip="">
              <dgm:adjLst>
                <dgm:adj idx="1" val="0.1"/>
              </dgm:adjLst>
            </dgm:shape>
            <dgm:presOf axis="des" ptType="node"/>
            <dgm:constrLst/>
            <dgm:ruleLst/>
          </dgm:layoutNode>
          <dgm:layoutNode name="childNode1tx" styleLbl="bgAcc1">
            <dgm:varLst>
              <dgm:bulletEnabled val="1"/>
            </dgm:varLst>
            <dgm:alg type="tx">
              <dgm:param type="stBulletLvl" val="1"/>
            </dgm:alg>
            <dgm:shape xmlns:r="http://schemas.openxmlformats.org/officeDocument/2006/relationships" type="roundRect" r:blip="" hideGeom="1">
              <dgm:adjLst>
                <dgm:adj idx="1" val="0.1"/>
              </dgm:adjLst>
            </dgm:shape>
            <dgm:presOf axis="des" ptType="node"/>
            <dgm:constrLst>
              <dgm:constr type="secFontSz" val="65"/>
              <dgm:constr type="primFontSz" refType="secFontSz"/>
              <dgm:constr type="tMarg" refType="secFontSz" fact="0.15"/>
              <dgm:constr type="bMarg" refType="secFontSz" fact="0.15"/>
              <dgm:constr type="lMarg" refType="secFontSz" fact="0.15"/>
              <dgm:constr type="rMarg" refType="secFontSz" fact="0.15"/>
            </dgm:constrLst>
            <dgm:ruleLst>
              <dgm:rule type="secFontSz" val="5" fact="NaN" max="NaN"/>
            </dgm:ruleLst>
          </dgm:layoutNode>
          <dgm:layoutNode name="parentNode1" styleLbl="node1">
            <dgm:varLst>
              <dgm:chMax val="1"/>
              <dgm:bulletEnabled val="1"/>
            </dgm:varLst>
            <dgm:alg type="tx"/>
            <dgm:shape xmlns:r="http://schemas.openxmlformats.org/officeDocument/2006/relationships" type="roundRect" r:blip="">
              <dgm:adjLst>
                <dgm:adj idx="1" val="0.1"/>
              </dgm:adjLst>
            </dgm:shape>
            <dgm:presOf axis="self"/>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connSite1" moveWith="childNode1">
            <dgm:alg type="sp"/>
            <dgm:shape xmlns:r="http://schemas.openxmlformats.org/officeDocument/2006/relationships" r:blip="">
              <dgm:adjLst/>
            </dgm:shape>
            <dgm:presOf/>
            <dgm:constrLst/>
            <dgm:ruleLst/>
          </dgm:layoutNode>
        </dgm:layoutNode>
        <dgm:forEach name="Name8" axis="followSib" ptType="sibTrans" cnt="1">
          <dgm:layoutNode name="Name9">
            <dgm:alg type="conn">
              <dgm:param type="connRout" val="curve"/>
              <dgm:param type="srcNode" val="parentNode1"/>
              <dgm:param type="dstNode" val="connSite2"/>
              <dgm:param type="begPts" val="bCtr"/>
              <dgm:param type="endPts" val="bCtr"/>
            </dgm:alg>
            <dgm:shape xmlns:r="http://schemas.openxmlformats.org/officeDocument/2006/relationships" type="conn" r:blip="" zOrderOff="-2">
              <dgm:adjLst/>
            </dgm:shape>
            <dgm:presOf axis="self"/>
            <dgm:choose name="Name10">
              <dgm:if name="Name11" func="var" arg="dir" op="equ" val="norm">
                <dgm:constrLst>
                  <dgm:constr type="h" refType="w" fact="0.35"/>
                  <dgm:constr type="wArH" refType="h"/>
                  <dgm:constr type="hArH" refType="h"/>
                  <dgm:constr type="connDist"/>
                  <dgm:constr type="diam" refType="connDist" fact="-1.15"/>
                  <dgm:constr type="begPad"/>
                  <dgm:constr type="endPad"/>
                </dgm:constrLst>
              </dgm:if>
              <dgm:else name="Name12">
                <dgm:constrLst>
                  <dgm:constr type="h" refType="w" fact="0.35"/>
                  <dgm:constr type="wArH" refType="h"/>
                  <dgm:constr type="hArH" refType="h"/>
                  <dgm:constr type="connDist"/>
                  <dgm:constr type="diam" refType="connDist" fact="1.15"/>
                  <dgm:constr type="begPad"/>
                  <dgm:constr type="endPad"/>
                </dgm:constrLst>
              </dgm:else>
            </dgm:choose>
            <dgm:ruleLst/>
          </dgm:layoutNode>
        </dgm:forEach>
        <dgm:forEach name="Name13" axis="followSib" ptType="node" cnt="1">
          <dgm:layoutNode name="composite2">
            <dgm:alg type="composite">
              <dgm:param type="ar" val="0.943"/>
            </dgm:alg>
            <dgm:shape xmlns:r="http://schemas.openxmlformats.org/officeDocument/2006/relationships" r:blip="">
              <dgm:adjLst/>
            </dgm:shape>
            <dgm:presOf/>
            <dgm:choose name="Name14">
              <dgm:if name="Name15" func="var" arg="dir" op="equ" val="norm">
                <dgm:constrLst>
                  <dgm:constr type="h" refType="w" fact="1.06"/>
                  <dgm:constr type="w" for="ch" forName="dummyNode2" refType="w"/>
                  <dgm:constr type="h" for="ch" forName="dummyNode2" refType="h"/>
                  <dgm:constr type="t" for="ch" forName="dummyNode2"/>
                  <dgm:constr type="l" for="ch" forName="dummyNode2"/>
                  <dgm:constr type="w" for="ch" forName="childNode2" refType="w" fact="0.9"/>
                  <dgm:constr type="h" for="ch" forName="childNode2" refType="h" fact="0.7"/>
                  <dgm:constr type="t" for="ch" forName="childNode2" refType="h" fact="0.15"/>
                  <dgm:constr type="l" for="ch" forName="childNode2"/>
                  <dgm:constr type="w" for="ch" forName="childNode2tx" refType="w" fact="0.9"/>
                  <dgm:constr type="h" for="ch" forName="childNode2tx" refType="h" fact="0.55"/>
                  <dgm:constr type="t" for="ch" forName="childNode2tx" refType="h" fact="0.3"/>
                  <dgm:constr type="l" for="ch" forName="childNode2tx"/>
                  <dgm:constr type="w" for="ch" forName="parentNode2" refType="w" fact="0.8"/>
                  <dgm:constr type="h" for="ch" forName="parentNode2" refType="h" fact="0.3"/>
                  <dgm:constr type="t" for="ch" forName="parentNode2"/>
                  <dgm:constr type="l" for="ch" forName="parentNode2" refType="w" fact="0.2"/>
                  <dgm:constr type="w" for="ch" forName="connSite2" refType="w" fact="0.01"/>
                  <dgm:constr type="h" for="ch" forName="connSite2" refType="h" fact="0.01"/>
                  <dgm:constr type="t" for="ch" forName="connSite2" refType="h" fact="0.99"/>
                  <dgm:constr type="l" for="ch" forName="connSite2" refType="w" fact="0.25"/>
                </dgm:constrLst>
              </dgm:if>
              <dgm:else name="Name16">
                <dgm:constrLst>
                  <dgm:constr type="h" refType="w" fact="1.06"/>
                  <dgm:constr type="w" for="ch" forName="dummyNode2" refType="w"/>
                  <dgm:constr type="h" for="ch" forName="dummyNode2" refType="h"/>
                  <dgm:constr type="t" for="ch" forName="dummyNode2"/>
                  <dgm:constr type="l" for="ch" forName="dummyNode2"/>
                  <dgm:constr type="w" for="ch" forName="childNode2" refType="w" fact="0.9"/>
                  <dgm:constr type="h" for="ch" forName="childNode2" refType="h" fact="0.7"/>
                  <dgm:constr type="t" for="ch" forName="childNode2" refType="h" fact="0.15"/>
                  <dgm:constr type="l" for="ch" forName="childNode2" refType="w" fact="0.1"/>
                  <dgm:constr type="w" for="ch" forName="childNode2tx" refType="w" fact="0.9"/>
                  <dgm:constr type="h" for="ch" forName="childNode2tx" refType="h" fact="0.55"/>
                  <dgm:constr type="t" for="ch" forName="childNode2tx" refType="h" fact="0.3"/>
                  <dgm:constr type="l" for="ch" forName="childNode2tx" refType="w" fact="0.1"/>
                  <dgm:constr type="w" for="ch" forName="parentNode2" refType="w" fact="0.8"/>
                  <dgm:constr type="h" for="ch" forName="parentNode2" refType="h" fact="0.3"/>
                  <dgm:constr type="t" for="ch" forName="parentNode2"/>
                  <dgm:constr type="l" for="ch" forName="parentNode2"/>
                  <dgm:constr type="w" for="ch" forName="connSite2" refType="w" fact="0.01"/>
                  <dgm:constr type="h" for="ch" forName="connSite2" refType="h" fact="0.01"/>
                  <dgm:constr type="t" for="ch" forName="connSite2" refType="h" fact="0.99"/>
                  <dgm:constr type="l" for="ch" forName="connSite2" refType="w" fact="0.85"/>
                </dgm:constrLst>
              </dgm:else>
            </dgm:choose>
            <dgm:ruleLst/>
            <dgm:layoutNode name="dummyNode2">
              <dgm:alg type="sp"/>
              <dgm:shape xmlns:r="http://schemas.openxmlformats.org/officeDocument/2006/relationships" type="rect" r:blip="" hideGeom="1">
                <dgm:adjLst/>
              </dgm:shape>
              <dgm:presOf/>
              <dgm:constrLst/>
              <dgm:ruleLst/>
            </dgm:layoutNode>
            <dgm:layoutNode name="childNode2" styleLbl="bgAcc1">
              <dgm:varLst>
                <dgm:bulletEnabled val="1"/>
              </dgm:varLst>
              <dgm:alg type="sp"/>
              <dgm:shape xmlns:r="http://schemas.openxmlformats.org/officeDocument/2006/relationships" type="roundRect" r:blip="">
                <dgm:adjLst>
                  <dgm:adj idx="1" val="0.1"/>
                </dgm:adjLst>
              </dgm:shape>
              <dgm:presOf axis="des" ptType="node"/>
              <dgm:constrLst/>
              <dgm:ruleLst/>
            </dgm:layoutNode>
            <dgm:layoutNode name="childNode2tx" styleLbl="bgAcc1">
              <dgm:varLst>
                <dgm:bulletEnabled val="1"/>
              </dgm:varLst>
              <dgm:alg type="tx">
                <dgm:param type="stBulletLvl" val="1"/>
              </dgm:alg>
              <dgm:shape xmlns:r="http://schemas.openxmlformats.org/officeDocument/2006/relationships" type="roundRect" r:blip="" hideGeom="1">
                <dgm:adjLst>
                  <dgm:adj idx="1" val="0.1"/>
                </dgm:adjLst>
              </dgm:shape>
              <dgm:presOf axis="des" ptType="node"/>
              <dgm:constrLst>
                <dgm:constr type="secFontSz" val="65"/>
                <dgm:constr type="primFontSz" refType="secFontSz"/>
                <dgm:constr type="tMarg" refType="secFontSz" fact="0.15"/>
                <dgm:constr type="bMarg" refType="secFontSz" fact="0.15"/>
                <dgm:constr type="lMarg" refType="secFontSz" fact="0.15"/>
                <dgm:constr type="rMarg" refType="secFontSz" fact="0.15"/>
              </dgm:constrLst>
              <dgm:ruleLst>
                <dgm:rule type="secFontSz" val="5" fact="NaN" max="NaN"/>
              </dgm:ruleLst>
            </dgm:layoutNode>
            <dgm:layoutNode name="parentNode2" styleLbl="node1">
              <dgm:varLst>
                <dgm:chMax val="0"/>
                <dgm:bulletEnabled val="1"/>
              </dgm:varLst>
              <dgm:alg type="tx"/>
              <dgm:shape xmlns:r="http://schemas.openxmlformats.org/officeDocument/2006/relationships" type="roundRect" r:blip="">
                <dgm:adjLst>
                  <dgm:adj idx="1" val="0.1"/>
                </dgm:adjLst>
              </dgm:shape>
              <dgm:presOf axis="self"/>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connSite2" moveWith="childNode2">
              <dgm:alg type="sp"/>
              <dgm:shape xmlns:r="http://schemas.openxmlformats.org/officeDocument/2006/relationships" r:blip="">
                <dgm:adjLst/>
              </dgm:shape>
              <dgm:presOf/>
              <dgm:constrLst/>
              <dgm:ruleLst/>
            </dgm:layoutNode>
          </dgm:layoutNode>
          <dgm:forEach name="Name17" axis="followSib" ptType="sibTrans" cnt="1">
            <dgm:layoutNode name="Name18">
              <dgm:alg type="conn">
                <dgm:param type="connRout" val="curve"/>
                <dgm:param type="srcNode" val="parentNode2"/>
                <dgm:param type="dstNode" val="connSite1"/>
                <dgm:param type="begPts" val="tCtr"/>
                <dgm:param type="endPts" val="tCtr"/>
              </dgm:alg>
              <dgm:shape xmlns:r="http://schemas.openxmlformats.org/officeDocument/2006/relationships" type="conn" r:blip="" zOrderOff="-2">
                <dgm:adjLst/>
              </dgm:shape>
              <dgm:presOf axis="self"/>
              <dgm:choose name="Name19">
                <dgm:if name="Name20" func="var" arg="dir" op="equ" val="norm">
                  <dgm:constrLst>
                    <dgm:constr type="h" refType="w" fact="0.35"/>
                    <dgm:constr type="wArH" refType="h"/>
                    <dgm:constr type="hArH" refType="h"/>
                    <dgm:constr type="connDist"/>
                    <dgm:constr type="diam" refType="connDist" fact="1.15"/>
                    <dgm:constr type="begPad"/>
                    <dgm:constr type="endPad"/>
                  </dgm:constrLst>
                </dgm:if>
                <dgm:else name="Name21">
                  <dgm:constrLst>
                    <dgm:constr type="h" refType="w" fact="0.35"/>
                    <dgm:constr type="wArH" refType="h"/>
                    <dgm:constr type="hArH" refType="h"/>
                    <dgm:constr type="connDist"/>
                    <dgm:constr type="diam" refType="connDist" fact="-1.15"/>
                    <dgm:constr type="begPad"/>
                    <dgm:constr type="endPad"/>
                  </dgm:constrLst>
                </dgm:else>
              </dgm:choose>
              <dgm:ruleLst/>
            </dgm:layoutNode>
          </dgm:forEach>
        </dgm:forEach>
      </dgm:forEach>
    </dgm:layoutNode>
  </dgm:layoutNode>
</dgm:layoutDef>
</file>

<file path=ppt/diagrams/layout13.xml><?xml version="1.0" encoding="utf-8"?>
<dgm:layoutDef xmlns:dgm="http://schemas.openxmlformats.org/drawingml/2006/diagram" xmlns:a="http://schemas.openxmlformats.org/drawingml/2006/main" uniqueId="urn:microsoft.com/office/officeart/2005/8/layout/hProcess4">
  <dgm:title val=""/>
  <dgm:desc val=""/>
  <dgm:catLst>
    <dgm:cat type="process"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composite"/>
    <dgm:shape xmlns:r="http://schemas.openxmlformats.org/officeDocument/2006/relationships" r:blip="">
      <dgm:adjLst/>
    </dgm:shape>
    <dgm:presOf/>
    <dgm:constrLst>
      <dgm:constr type="w" for="ch" forName="tSp" refType="w"/>
      <dgm:constr type="h" for="ch" forName="tSp" refType="h" fact="0.15"/>
      <dgm:constr type="l" for="ch" forName="tSp"/>
      <dgm:constr type="t" for="ch" forName="tSp"/>
      <dgm:constr type="w" for="ch" forName="bSp" refType="w"/>
      <dgm:constr type="h" for="ch" forName="bSp" refType="h" fact="0.15"/>
      <dgm:constr type="l" for="ch" forName="bSp"/>
      <dgm:constr type="t" for="ch" forName="bSp" refType="h" fact="0.85"/>
      <dgm:constr type="w" for="ch" forName="process" refType="w"/>
      <dgm:constr type="h" for="ch" forName="process" refType="h" fact="0.7"/>
      <dgm:constr type="l" for="ch" forName="process"/>
      <dgm:constr type="t" for="ch" forName="process" refType="h" fact="0.15"/>
    </dgm:constrLst>
    <dgm:ruleLst/>
    <dgm:layoutNode name="tSp">
      <dgm:alg type="sp"/>
      <dgm:shape xmlns:r="http://schemas.openxmlformats.org/officeDocument/2006/relationships" r:blip="">
        <dgm:adjLst/>
      </dgm:shape>
      <dgm:presOf/>
      <dgm:constrLst/>
      <dgm:ruleLst/>
    </dgm:layoutNode>
    <dgm:layoutNode name="bSp">
      <dgm:alg type="sp"/>
      <dgm:shape xmlns:r="http://schemas.openxmlformats.org/officeDocument/2006/relationships" r:blip="">
        <dgm:adjLst/>
      </dgm:shape>
      <dgm:presOf/>
      <dgm:constrLst/>
      <dgm:ruleLst/>
    </dgm:layoutNode>
    <dgm:layoutNode name="process">
      <dgm:choose name="Name1">
        <dgm:if name="Name2" func="var" arg="dir" op="equ" val="norm">
          <dgm:alg type="lin">
            <dgm:param type="linDir" val="fromL"/>
          </dgm:alg>
        </dgm:if>
        <dgm:else name="Name3">
          <dgm:alg type="lin">
            <dgm:param type="linDir" val="fromR"/>
          </dgm:alg>
        </dgm:else>
      </dgm:choose>
      <dgm:shape xmlns:r="http://schemas.openxmlformats.org/officeDocument/2006/relationships" r:blip="">
        <dgm:adjLst/>
      </dgm:shape>
      <dgm:presOf/>
      <dgm:constrLst>
        <dgm:constr type="w" for="ch" forName="composite1" refType="w"/>
        <dgm:constr type="w" for="ch" forName="composite2" refType="w" refFor="ch" refForName="composite1" op="equ"/>
        <dgm:constr type="h" for="ch" forName="composite1" refType="h"/>
        <dgm:constr type="h" for="ch" forName="composite2" refType="h" refFor="ch" refForName="composite1" op="equ"/>
        <dgm:constr type="primFontSz" for="des" forName="parentNode1" val="65"/>
        <dgm:constr type="primFontSz" for="des" forName="parentNode2" refType="primFontSz" refFor="des" refForName="parentNode1" op="equ"/>
        <dgm:constr type="secFontSz" for="des" forName="childNode1tx" val="65"/>
        <dgm:constr type="secFontSz" for="des" forName="childNode2tx" refType="secFontSz" refFor="des" refForName="childNode1tx" op="equ"/>
        <dgm:constr type="w" for="des" ptType="sibTrans" refType="w" refFor="ch" refForName="composite1" op="equ" fact="0.05"/>
      </dgm:constrLst>
      <dgm:ruleLst/>
      <dgm:forEach name="Name4" axis="ch" ptType="node" step="2">
        <dgm:layoutNode name="composite1">
          <dgm:alg type="composite">
            <dgm:param type="ar" val="0.943"/>
          </dgm:alg>
          <dgm:shape xmlns:r="http://schemas.openxmlformats.org/officeDocument/2006/relationships" r:blip="">
            <dgm:adjLst/>
          </dgm:shape>
          <dgm:presOf/>
          <dgm:choose name="Name5">
            <dgm:if name="Name6" func="var" arg="dir" op="equ" val="norm">
              <dgm:constrLst>
                <dgm:constr type="h" refType="w" fact="1.06"/>
                <dgm:constr type="w" for="ch" forName="dummyNode1" refType="w"/>
                <dgm:constr type="h" for="ch" forName="dummyNode1" refType="h"/>
                <dgm:constr type="t" for="ch" forName="dummyNode1"/>
                <dgm:constr type="l" for="ch" forName="dummyNode1"/>
                <dgm:constr type="w" for="ch" forName="childNode1" refType="w" fact="0.9"/>
                <dgm:constr type="h" for="ch" forName="childNode1" refType="h" fact="0.7"/>
                <dgm:constr type="t" for="ch" forName="childNode1" refType="h" fact="0.15"/>
                <dgm:constr type="l" for="ch" forName="childNode1"/>
                <dgm:constr type="w" for="ch" forName="childNode1tx" refType="w" fact="0.9"/>
                <dgm:constr type="h" for="ch" forName="childNode1tx" refType="h" fact="0.55"/>
                <dgm:constr type="t" for="ch" forName="childNode1tx" refType="h" fact="0.15"/>
                <dgm:constr type="l" for="ch" forName="childNode1tx"/>
                <dgm:constr type="w" for="ch" forName="parentNode1" refType="w" fact="0.8"/>
                <dgm:constr type="h" for="ch" forName="parentNode1" refType="h" fact="0.3"/>
                <dgm:constr type="t" for="ch" forName="parentNode1" refType="h" fact="0.7"/>
                <dgm:constr type="l" for="ch" forName="parentNode1" refType="w" fact="0.2"/>
                <dgm:constr type="w" for="ch" forName="connSite1" refType="w" fact="0.01"/>
                <dgm:constr type="h" for="ch" forName="connSite1" refType="h" fact="0.01"/>
                <dgm:constr type="t" for="ch" forName="connSite1"/>
                <dgm:constr type="l" for="ch" forName="connSite1" refType="w" fact="0.35"/>
              </dgm:constrLst>
            </dgm:if>
            <dgm:else name="Name7">
              <dgm:constrLst>
                <dgm:constr type="h" refType="w" fact="1.06"/>
                <dgm:constr type="w" for="ch" forName="dummyNode1" refType="w"/>
                <dgm:constr type="h" for="ch" forName="dummyNode1" refType="h"/>
                <dgm:constr type="t" for="ch" forName="dummyNode1"/>
                <dgm:constr type="l" for="ch" forName="dummyNode1"/>
                <dgm:constr type="w" for="ch" forName="childNode1" refType="w" fact="0.9"/>
                <dgm:constr type="h" for="ch" forName="childNode1" refType="h" fact="0.7"/>
                <dgm:constr type="t" for="ch" forName="childNode1" refType="h" fact="0.15"/>
                <dgm:constr type="l" for="ch" forName="childNode1" refType="w" fact="0.1"/>
                <dgm:constr type="w" for="ch" forName="childNode1tx" refType="w" fact="0.9"/>
                <dgm:constr type="h" for="ch" forName="childNode1tx" refType="h" fact="0.55"/>
                <dgm:constr type="t" for="ch" forName="childNode1tx" refType="h" fact="0.15"/>
                <dgm:constr type="l" for="ch" forName="childNode1tx" refType="w" fact="0.1"/>
                <dgm:constr type="w" for="ch" forName="parentNode1" refType="w" fact="0.8"/>
                <dgm:constr type="h" for="ch" forName="parentNode1" refType="h" fact="0.3"/>
                <dgm:constr type="t" for="ch" forName="parentNode1" refType="h" fact="0.7"/>
                <dgm:constr type="l" for="ch" forName="parentNode1"/>
                <dgm:constr type="w" for="ch" forName="connSite1" refType="w" fact="0.01"/>
                <dgm:constr type="h" for="ch" forName="connSite1" refType="h" fact="0.01"/>
                <dgm:constr type="t" for="ch" forName="connSite1"/>
                <dgm:constr type="l" for="ch" forName="connSite1" refType="w" fact="0.65"/>
              </dgm:constrLst>
            </dgm:else>
          </dgm:choose>
          <dgm:ruleLst/>
          <dgm:layoutNode name="dummyNode1">
            <dgm:alg type="sp"/>
            <dgm:shape xmlns:r="http://schemas.openxmlformats.org/officeDocument/2006/relationships" type="rect" r:blip="" hideGeom="1">
              <dgm:adjLst/>
            </dgm:shape>
            <dgm:presOf/>
            <dgm:constrLst/>
            <dgm:ruleLst/>
          </dgm:layoutNode>
          <dgm:layoutNode name="childNode1" styleLbl="bgAcc1">
            <dgm:varLst>
              <dgm:bulletEnabled val="1"/>
            </dgm:varLst>
            <dgm:alg type="sp"/>
            <dgm:shape xmlns:r="http://schemas.openxmlformats.org/officeDocument/2006/relationships" type="roundRect" r:blip="">
              <dgm:adjLst>
                <dgm:adj idx="1" val="0.1"/>
              </dgm:adjLst>
            </dgm:shape>
            <dgm:presOf axis="des" ptType="node"/>
            <dgm:constrLst/>
            <dgm:ruleLst/>
          </dgm:layoutNode>
          <dgm:layoutNode name="childNode1tx" styleLbl="bgAcc1">
            <dgm:varLst>
              <dgm:bulletEnabled val="1"/>
            </dgm:varLst>
            <dgm:alg type="tx">
              <dgm:param type="stBulletLvl" val="1"/>
            </dgm:alg>
            <dgm:shape xmlns:r="http://schemas.openxmlformats.org/officeDocument/2006/relationships" type="roundRect" r:blip="" hideGeom="1">
              <dgm:adjLst>
                <dgm:adj idx="1" val="0.1"/>
              </dgm:adjLst>
            </dgm:shape>
            <dgm:presOf axis="des" ptType="node"/>
            <dgm:constrLst>
              <dgm:constr type="secFontSz" val="65"/>
              <dgm:constr type="primFontSz" refType="secFontSz"/>
              <dgm:constr type="tMarg" refType="secFontSz" fact="0.15"/>
              <dgm:constr type="bMarg" refType="secFontSz" fact="0.15"/>
              <dgm:constr type="lMarg" refType="secFontSz" fact="0.15"/>
              <dgm:constr type="rMarg" refType="secFontSz" fact="0.15"/>
            </dgm:constrLst>
            <dgm:ruleLst>
              <dgm:rule type="secFontSz" val="5" fact="NaN" max="NaN"/>
            </dgm:ruleLst>
          </dgm:layoutNode>
          <dgm:layoutNode name="parentNode1" styleLbl="node1">
            <dgm:varLst>
              <dgm:chMax val="1"/>
              <dgm:bulletEnabled val="1"/>
            </dgm:varLst>
            <dgm:alg type="tx"/>
            <dgm:shape xmlns:r="http://schemas.openxmlformats.org/officeDocument/2006/relationships" type="roundRect" r:blip="">
              <dgm:adjLst>
                <dgm:adj idx="1" val="0.1"/>
              </dgm:adjLst>
            </dgm:shape>
            <dgm:presOf axis="self"/>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connSite1" moveWith="childNode1">
            <dgm:alg type="sp"/>
            <dgm:shape xmlns:r="http://schemas.openxmlformats.org/officeDocument/2006/relationships" r:blip="">
              <dgm:adjLst/>
            </dgm:shape>
            <dgm:presOf/>
            <dgm:constrLst/>
            <dgm:ruleLst/>
          </dgm:layoutNode>
        </dgm:layoutNode>
        <dgm:forEach name="Name8" axis="followSib" ptType="sibTrans" cnt="1">
          <dgm:layoutNode name="Name9">
            <dgm:alg type="conn">
              <dgm:param type="connRout" val="curve"/>
              <dgm:param type="srcNode" val="parentNode1"/>
              <dgm:param type="dstNode" val="connSite2"/>
              <dgm:param type="begPts" val="bCtr"/>
              <dgm:param type="endPts" val="bCtr"/>
            </dgm:alg>
            <dgm:shape xmlns:r="http://schemas.openxmlformats.org/officeDocument/2006/relationships" type="conn" r:blip="" zOrderOff="-2">
              <dgm:adjLst/>
            </dgm:shape>
            <dgm:presOf axis="self"/>
            <dgm:choose name="Name10">
              <dgm:if name="Name11" func="var" arg="dir" op="equ" val="norm">
                <dgm:constrLst>
                  <dgm:constr type="h" refType="w" fact="0.35"/>
                  <dgm:constr type="wArH" refType="h"/>
                  <dgm:constr type="hArH" refType="h"/>
                  <dgm:constr type="connDist"/>
                  <dgm:constr type="diam" refType="connDist" fact="-1.15"/>
                  <dgm:constr type="begPad"/>
                  <dgm:constr type="endPad"/>
                </dgm:constrLst>
              </dgm:if>
              <dgm:else name="Name12">
                <dgm:constrLst>
                  <dgm:constr type="h" refType="w" fact="0.35"/>
                  <dgm:constr type="wArH" refType="h"/>
                  <dgm:constr type="hArH" refType="h"/>
                  <dgm:constr type="connDist"/>
                  <dgm:constr type="diam" refType="connDist" fact="1.15"/>
                  <dgm:constr type="begPad"/>
                  <dgm:constr type="endPad"/>
                </dgm:constrLst>
              </dgm:else>
            </dgm:choose>
            <dgm:ruleLst/>
          </dgm:layoutNode>
        </dgm:forEach>
        <dgm:forEach name="Name13" axis="followSib" ptType="node" cnt="1">
          <dgm:layoutNode name="composite2">
            <dgm:alg type="composite">
              <dgm:param type="ar" val="0.943"/>
            </dgm:alg>
            <dgm:shape xmlns:r="http://schemas.openxmlformats.org/officeDocument/2006/relationships" r:blip="">
              <dgm:adjLst/>
            </dgm:shape>
            <dgm:presOf/>
            <dgm:choose name="Name14">
              <dgm:if name="Name15" func="var" arg="dir" op="equ" val="norm">
                <dgm:constrLst>
                  <dgm:constr type="h" refType="w" fact="1.06"/>
                  <dgm:constr type="w" for="ch" forName="dummyNode2" refType="w"/>
                  <dgm:constr type="h" for="ch" forName="dummyNode2" refType="h"/>
                  <dgm:constr type="t" for="ch" forName="dummyNode2"/>
                  <dgm:constr type="l" for="ch" forName="dummyNode2"/>
                  <dgm:constr type="w" for="ch" forName="childNode2" refType="w" fact="0.9"/>
                  <dgm:constr type="h" for="ch" forName="childNode2" refType="h" fact="0.7"/>
                  <dgm:constr type="t" for="ch" forName="childNode2" refType="h" fact="0.15"/>
                  <dgm:constr type="l" for="ch" forName="childNode2"/>
                  <dgm:constr type="w" for="ch" forName="childNode2tx" refType="w" fact="0.9"/>
                  <dgm:constr type="h" for="ch" forName="childNode2tx" refType="h" fact="0.55"/>
                  <dgm:constr type="t" for="ch" forName="childNode2tx" refType="h" fact="0.3"/>
                  <dgm:constr type="l" for="ch" forName="childNode2tx"/>
                  <dgm:constr type="w" for="ch" forName="parentNode2" refType="w" fact="0.8"/>
                  <dgm:constr type="h" for="ch" forName="parentNode2" refType="h" fact="0.3"/>
                  <dgm:constr type="t" for="ch" forName="parentNode2"/>
                  <dgm:constr type="l" for="ch" forName="parentNode2" refType="w" fact="0.2"/>
                  <dgm:constr type="w" for="ch" forName="connSite2" refType="w" fact="0.01"/>
                  <dgm:constr type="h" for="ch" forName="connSite2" refType="h" fact="0.01"/>
                  <dgm:constr type="t" for="ch" forName="connSite2" refType="h" fact="0.99"/>
                  <dgm:constr type="l" for="ch" forName="connSite2" refType="w" fact="0.25"/>
                </dgm:constrLst>
              </dgm:if>
              <dgm:else name="Name16">
                <dgm:constrLst>
                  <dgm:constr type="h" refType="w" fact="1.06"/>
                  <dgm:constr type="w" for="ch" forName="dummyNode2" refType="w"/>
                  <dgm:constr type="h" for="ch" forName="dummyNode2" refType="h"/>
                  <dgm:constr type="t" for="ch" forName="dummyNode2"/>
                  <dgm:constr type="l" for="ch" forName="dummyNode2"/>
                  <dgm:constr type="w" for="ch" forName="childNode2" refType="w" fact="0.9"/>
                  <dgm:constr type="h" for="ch" forName="childNode2" refType="h" fact="0.7"/>
                  <dgm:constr type="t" for="ch" forName="childNode2" refType="h" fact="0.15"/>
                  <dgm:constr type="l" for="ch" forName="childNode2" refType="w" fact="0.1"/>
                  <dgm:constr type="w" for="ch" forName="childNode2tx" refType="w" fact="0.9"/>
                  <dgm:constr type="h" for="ch" forName="childNode2tx" refType="h" fact="0.55"/>
                  <dgm:constr type="t" for="ch" forName="childNode2tx" refType="h" fact="0.3"/>
                  <dgm:constr type="l" for="ch" forName="childNode2tx" refType="w" fact="0.1"/>
                  <dgm:constr type="w" for="ch" forName="parentNode2" refType="w" fact="0.8"/>
                  <dgm:constr type="h" for="ch" forName="parentNode2" refType="h" fact="0.3"/>
                  <dgm:constr type="t" for="ch" forName="parentNode2"/>
                  <dgm:constr type="l" for="ch" forName="parentNode2"/>
                  <dgm:constr type="w" for="ch" forName="connSite2" refType="w" fact="0.01"/>
                  <dgm:constr type="h" for="ch" forName="connSite2" refType="h" fact="0.01"/>
                  <dgm:constr type="t" for="ch" forName="connSite2" refType="h" fact="0.99"/>
                  <dgm:constr type="l" for="ch" forName="connSite2" refType="w" fact="0.85"/>
                </dgm:constrLst>
              </dgm:else>
            </dgm:choose>
            <dgm:ruleLst/>
            <dgm:layoutNode name="dummyNode2">
              <dgm:alg type="sp"/>
              <dgm:shape xmlns:r="http://schemas.openxmlformats.org/officeDocument/2006/relationships" type="rect" r:blip="" hideGeom="1">
                <dgm:adjLst/>
              </dgm:shape>
              <dgm:presOf/>
              <dgm:constrLst/>
              <dgm:ruleLst/>
            </dgm:layoutNode>
            <dgm:layoutNode name="childNode2" styleLbl="bgAcc1">
              <dgm:varLst>
                <dgm:bulletEnabled val="1"/>
              </dgm:varLst>
              <dgm:alg type="sp"/>
              <dgm:shape xmlns:r="http://schemas.openxmlformats.org/officeDocument/2006/relationships" type="roundRect" r:blip="">
                <dgm:adjLst>
                  <dgm:adj idx="1" val="0.1"/>
                </dgm:adjLst>
              </dgm:shape>
              <dgm:presOf axis="des" ptType="node"/>
              <dgm:constrLst/>
              <dgm:ruleLst/>
            </dgm:layoutNode>
            <dgm:layoutNode name="childNode2tx" styleLbl="bgAcc1">
              <dgm:varLst>
                <dgm:bulletEnabled val="1"/>
              </dgm:varLst>
              <dgm:alg type="tx">
                <dgm:param type="stBulletLvl" val="1"/>
              </dgm:alg>
              <dgm:shape xmlns:r="http://schemas.openxmlformats.org/officeDocument/2006/relationships" type="roundRect" r:blip="" hideGeom="1">
                <dgm:adjLst>
                  <dgm:adj idx="1" val="0.1"/>
                </dgm:adjLst>
              </dgm:shape>
              <dgm:presOf axis="des" ptType="node"/>
              <dgm:constrLst>
                <dgm:constr type="secFontSz" val="65"/>
                <dgm:constr type="primFontSz" refType="secFontSz"/>
                <dgm:constr type="tMarg" refType="secFontSz" fact="0.15"/>
                <dgm:constr type="bMarg" refType="secFontSz" fact="0.15"/>
                <dgm:constr type="lMarg" refType="secFontSz" fact="0.15"/>
                <dgm:constr type="rMarg" refType="secFontSz" fact="0.15"/>
              </dgm:constrLst>
              <dgm:ruleLst>
                <dgm:rule type="secFontSz" val="5" fact="NaN" max="NaN"/>
              </dgm:ruleLst>
            </dgm:layoutNode>
            <dgm:layoutNode name="parentNode2" styleLbl="node1">
              <dgm:varLst>
                <dgm:chMax val="0"/>
                <dgm:bulletEnabled val="1"/>
              </dgm:varLst>
              <dgm:alg type="tx"/>
              <dgm:shape xmlns:r="http://schemas.openxmlformats.org/officeDocument/2006/relationships" type="roundRect" r:blip="">
                <dgm:adjLst>
                  <dgm:adj idx="1" val="0.1"/>
                </dgm:adjLst>
              </dgm:shape>
              <dgm:presOf axis="self"/>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connSite2" moveWith="childNode2">
              <dgm:alg type="sp"/>
              <dgm:shape xmlns:r="http://schemas.openxmlformats.org/officeDocument/2006/relationships" r:blip="">
                <dgm:adjLst/>
              </dgm:shape>
              <dgm:presOf/>
              <dgm:constrLst/>
              <dgm:ruleLst/>
            </dgm:layoutNode>
          </dgm:layoutNode>
          <dgm:forEach name="Name17" axis="followSib" ptType="sibTrans" cnt="1">
            <dgm:layoutNode name="Name18">
              <dgm:alg type="conn">
                <dgm:param type="connRout" val="curve"/>
                <dgm:param type="srcNode" val="parentNode2"/>
                <dgm:param type="dstNode" val="connSite1"/>
                <dgm:param type="begPts" val="tCtr"/>
                <dgm:param type="endPts" val="tCtr"/>
              </dgm:alg>
              <dgm:shape xmlns:r="http://schemas.openxmlformats.org/officeDocument/2006/relationships" type="conn" r:blip="" zOrderOff="-2">
                <dgm:adjLst/>
              </dgm:shape>
              <dgm:presOf axis="self"/>
              <dgm:choose name="Name19">
                <dgm:if name="Name20" func="var" arg="dir" op="equ" val="norm">
                  <dgm:constrLst>
                    <dgm:constr type="h" refType="w" fact="0.35"/>
                    <dgm:constr type="wArH" refType="h"/>
                    <dgm:constr type="hArH" refType="h"/>
                    <dgm:constr type="connDist"/>
                    <dgm:constr type="diam" refType="connDist" fact="1.15"/>
                    <dgm:constr type="begPad"/>
                    <dgm:constr type="endPad"/>
                  </dgm:constrLst>
                </dgm:if>
                <dgm:else name="Name21">
                  <dgm:constrLst>
                    <dgm:constr type="h" refType="w" fact="0.35"/>
                    <dgm:constr type="wArH" refType="h"/>
                    <dgm:constr type="hArH" refType="h"/>
                    <dgm:constr type="connDist"/>
                    <dgm:constr type="diam" refType="connDist" fact="-1.15"/>
                    <dgm:constr type="begPad"/>
                    <dgm:constr type="endPad"/>
                  </dgm:constrLst>
                </dgm:else>
              </dgm:choose>
              <dgm:ruleLst/>
            </dgm:layoutNode>
          </dgm:forEach>
        </dgm:forEach>
      </dgm:forEach>
    </dgm:layoutNode>
  </dgm:layoutNode>
</dgm:layoutDef>
</file>

<file path=ppt/diagrams/layout14.xml><?xml version="1.0" encoding="utf-8"?>
<dgm:layoutDef xmlns:dgm="http://schemas.openxmlformats.org/drawingml/2006/diagram" xmlns:a="http://schemas.openxmlformats.org/drawingml/2006/main" uniqueId="urn:microsoft.com/office/officeart/2005/8/layout/StepDownProcess">
  <dgm:title val=""/>
  <dgm:desc val=""/>
  <dgm:catLst>
    <dgm:cat type="process" pri="16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60" srcId="0" destId="10" srcOrd="0" destOrd="0"/>
        <dgm:cxn modelId="12" srcId="10" destId="11" srcOrd="0" destOrd="0"/>
        <dgm:cxn modelId="70" srcId="0" destId="20" srcOrd="1" destOrd="0"/>
        <dgm:cxn modelId="22" srcId="20" destId="21" srcOrd="0" destOrd="0"/>
        <dgm:cxn modelId="80" srcId="0" destId="30" srcOrd="2" destOrd="0"/>
        <dgm:cxn modelId="32" srcId="30" destId="31" srcOrd="0"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rootnode">
    <dgm:varLst>
      <dgm:chMax/>
      <dgm:chPref/>
      <dgm:dir/>
      <dgm:animLvl val="lvl"/>
    </dgm:varLst>
    <dgm:choose name="Name0">
      <dgm:if name="Name1" func="var" arg="dir" op="equ" val="norm">
        <dgm:alg type="snake">
          <dgm:param type="grDir" val="tL"/>
          <dgm:param type="flowDir" val="row"/>
          <dgm:param type="off" val="off"/>
          <dgm:param type="bkpt" val="fixed"/>
          <dgm:param type="bkPtFixedVal" val="1"/>
        </dgm:alg>
      </dgm:if>
      <dgm:else name="Name2">
        <dgm:alg type="snake">
          <dgm:param type="grDir" val="tR"/>
          <dgm:param type="flowDir" val="row"/>
          <dgm:param type="off" val="off"/>
          <dgm:param type="bkpt" val="fixed"/>
          <dgm:param type="bkPtFixedVal" val="1"/>
        </dgm:alg>
      </dgm:else>
    </dgm:choose>
    <dgm:shape xmlns:r="http://schemas.openxmlformats.org/officeDocument/2006/relationships" r:blip="">
      <dgm:adjLst/>
    </dgm:shape>
    <dgm:choose name="Name3">
      <dgm:if name="Name4" func="var" arg="dir" op="equ" val="norm">
        <dgm:constrLst>
          <dgm:constr type="alignOff" forName="rootnode" val="0.48"/>
          <dgm:constr type="primFontSz" for="des" forName="ParentText" val="65"/>
          <dgm:constr type="primFontSz" for="des" forName="ChildText" refType="primFontSz" refFor="des" refForName="ParentText" op="lte"/>
          <dgm:constr type="w" for="ch" forName="composite" refType="w"/>
          <dgm:constr type="h" for="ch" forName="composite" refType="h"/>
          <dgm:constr type="sp" refType="h" refFor="ch" refForName="composite" op="equ" fact="-0.38"/>
        </dgm:constrLst>
      </dgm:if>
      <dgm:else name="Name5">
        <dgm:constrLst>
          <dgm:constr type="alignOff" forName="rootnode" val="0.48"/>
          <dgm:constr type="primFontSz" for="des" forName="ParentText" val="65"/>
          <dgm:constr type="primFontSz" for="des" forName="ChildText" refType="primFontSz" refFor="des" refForName="ParentText" op="lte"/>
          <dgm:constr type="w" for="ch" forName="composite" refType="w"/>
          <dgm:constr type="h" for="ch" forName="composite" refType="h"/>
          <dgm:constr type="sp" refType="h" refFor="ch" refForName="composite" op="equ" fact="-0.38"/>
        </dgm:constrLst>
      </dgm:else>
    </dgm:choose>
    <dgm:forEach name="nodesForEach" axis="ch" ptType="node">
      <dgm:layoutNode name="composite">
        <dgm:alg type="composite">
          <dgm:param type="ar" val="1.2439"/>
        </dgm:alg>
        <dgm:shape xmlns:r="http://schemas.openxmlformats.org/officeDocument/2006/relationships" r:blip="">
          <dgm:adjLst/>
        </dgm:shape>
        <dgm:choose name="Name6">
          <dgm:if name="Name7" func="var" arg="dir" op="equ" val="norm">
            <dgm:constrLst>
              <dgm:constr type="l" for="ch" forName="bentUpArrow1" refType="w" fact="0.07"/>
              <dgm:constr type="t" for="ch" forName="bentUpArrow1" refType="h" fact="0.524"/>
              <dgm:constr type="w" for="ch" forName="bentUpArrow1" refType="w" fact="0.3844"/>
              <dgm:constr type="h" for="ch" forName="bentUpArrow1" refType="h" fact="0.42"/>
              <dgm:constr type="l" for="ch" forName="ParentText" refType="w" fact="0"/>
              <dgm:constr type="t" for="ch" forName="ParentText" refType="h" fact="0"/>
              <dgm:constr type="w" for="ch" forName="ParentText" refType="w" fact="0.5684"/>
              <dgm:constr type="h" for="ch" forName="ParentText" refType="h" fact="0.4949"/>
              <dgm:constr type="l" for="ch" forName="ChildText" refType="w" refFor="ch" refForName="ParentText"/>
              <dgm:constr type="t" for="ch" forName="ChildText" refType="h" fact="0.05"/>
              <dgm:constr type="w" for="ch" forName="ChildText" refType="w" fact="0.4134"/>
              <dgm:constr type="h" for="ch" forName="ChildText" refType="h" fact="0.4"/>
              <dgm:constr type="l" for="ch" forName="FinalChildText" refType="w" refFor="ch" refForName="ParentText"/>
              <dgm:constr type="t" for="ch" forName="FinalChildText" refType="h" fact="0.05"/>
              <dgm:constr type="w" for="ch" forName="FinalChildText" refType="w" fact="0.4134"/>
              <dgm:constr type="h" for="ch" forName="FinalChildText" refType="h" fact="0.4"/>
            </dgm:constrLst>
          </dgm:if>
          <dgm:else name="Name8">
            <dgm:constrLst>
              <dgm:constr type="r" for="ch" forName="bentUpArrow1" refType="w" fact="0.97"/>
              <dgm:constr type="t" for="ch" forName="bentUpArrow1" refType="h" fact="0.524"/>
              <dgm:constr type="w" for="ch" forName="bentUpArrow1" refType="w" fact="0.3844"/>
              <dgm:constr type="h" for="ch" forName="bentUpArrow1" refType="h" fact="0.42"/>
              <dgm:constr type="l" for="ch" forName="ParentText" refType="w" fact="0.4316"/>
              <dgm:constr type="t" for="ch" forName="ParentText" refType="h" fact="0"/>
              <dgm:constr type="w" for="ch" forName="ParentText" refType="w" fact="0.5684"/>
              <dgm:constr type="h" for="ch" forName="ParentText" refType="h" fact="0.4949"/>
              <dgm:constr type="l" for="ch" forName="ChildText" refType="w" fact="0"/>
              <dgm:constr type="t" for="ch" forName="ChildText" refType="h" fact="0.05"/>
              <dgm:constr type="w" for="ch" forName="ChildText" refType="w" fact="0.4134"/>
              <dgm:constr type="h" for="ch" forName="ChildText" refType="h" fact="0.4"/>
              <dgm:constr type="l" for="ch" forName="FinalChildText" refType="w" fact="0"/>
              <dgm:constr type="t" for="ch" forName="FinalChildText" refType="h" fact="0.05"/>
              <dgm:constr type="w" for="ch" forName="FinalChildText" refType="w" fact="0.4134"/>
              <dgm:constr type="h" for="ch" forName="FinalChildText" refType="h" fact="0.4"/>
            </dgm:constrLst>
          </dgm:else>
        </dgm:choose>
        <dgm:choose name="Name9">
          <dgm:if name="Name10" axis="followSib" ptType="node" func="cnt" op="gte" val="1">
            <dgm:layoutNode name="bentUpArrow1" styleLbl="alignImgPlace1">
              <dgm:alg type="sp"/>
              <dgm:choose name="Name11">
                <dgm:if name="Name12" func="var" arg="dir" op="equ" val="norm">
                  <dgm:shape xmlns:r="http://schemas.openxmlformats.org/officeDocument/2006/relationships" rot="90" type="bentUpArrow" r:blip="">
                    <dgm:adjLst>
                      <dgm:adj idx="1" val="0.3284"/>
                      <dgm:adj idx="2" val="0.25"/>
                      <dgm:adj idx="3" val="0.3578"/>
                    </dgm:adjLst>
                  </dgm:shape>
                </dgm:if>
                <dgm:else name="Name13">
                  <dgm:shape xmlns:r="http://schemas.openxmlformats.org/officeDocument/2006/relationships" rot="180" type="bentArrow" r:blip="">
                    <dgm:adjLst>
                      <dgm:adj idx="1" val="0.3284"/>
                      <dgm:adj idx="2" val="0.25"/>
                      <dgm:adj idx="3" val="0.3578"/>
                      <dgm:adj idx="4" val="0"/>
                    </dgm:adjLst>
                  </dgm:shape>
                </dgm:else>
              </dgm:choose>
              <dgm:presOf/>
            </dgm:layoutNode>
          </dgm:if>
          <dgm:else name="Name14"/>
        </dgm:choose>
        <dgm:layoutNode name="ParentText" styleLbl="node1">
          <dgm:varLst>
            <dgm:chMax val="1"/>
            <dgm:chPref val="1"/>
            <dgm:bulletEnabled val="1"/>
          </dgm:varLst>
          <dgm:alg type="tx"/>
          <dgm:shape xmlns:r="http://schemas.openxmlformats.org/officeDocument/2006/relationships" type="roundRect" r:blip="">
            <dgm:adjLst>
              <dgm:adj idx="1" val="0.1667"/>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choose name="Name15">
          <dgm:if name="Name16" axis="followSib" ptType="node" func="cnt" op="equ" val="0">
            <dgm:choose name="Name17">
              <dgm:if name="Name18" axis="ch" ptType="node" func="cnt" op="gte" val="1">
                <dgm:layoutNode name="FinalChildText" styleLbl="revTx">
                  <dgm:varLst>
                    <dgm:chMax val="0"/>
                    <dgm:chPref val="0"/>
                    <dgm:bulletEnabled val="1"/>
                  </dgm:varLst>
                  <dgm:alg type="tx">
                    <dgm:param type="stBulletLvl" val="1"/>
                    <dgm:param type="txAnchorVertCh" val="mid"/>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9"/>
            </dgm:choose>
          </dgm:if>
          <dgm:else name="Name20">
            <dgm:layoutNode name="ChildText" styleLbl="revTx">
              <dgm:varLst>
                <dgm:chMax val="0"/>
                <dgm:chPref val="0"/>
                <dgm:bulletEnabled val="1"/>
              </dgm:varLst>
              <dgm:alg type="tx">
                <dgm:param type="stBulletLvl" val="1"/>
                <dgm:param type="txAnchorVertCh" val="mid"/>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15.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16.xml><?xml version="1.0" encoding="utf-8"?>
<dgm:layoutDef xmlns:dgm="http://schemas.openxmlformats.org/drawingml/2006/diagram" xmlns:a="http://schemas.openxmlformats.org/drawingml/2006/main" uniqueId="urn:microsoft.com/office/officeart/2005/8/layout/hProcess4">
  <dgm:title val=""/>
  <dgm:desc val=""/>
  <dgm:catLst>
    <dgm:cat type="process"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composite"/>
    <dgm:shape xmlns:r="http://schemas.openxmlformats.org/officeDocument/2006/relationships" r:blip="">
      <dgm:adjLst/>
    </dgm:shape>
    <dgm:presOf/>
    <dgm:constrLst>
      <dgm:constr type="w" for="ch" forName="tSp" refType="w"/>
      <dgm:constr type="h" for="ch" forName="tSp" refType="h" fact="0.15"/>
      <dgm:constr type="l" for="ch" forName="tSp"/>
      <dgm:constr type="t" for="ch" forName="tSp"/>
      <dgm:constr type="w" for="ch" forName="bSp" refType="w"/>
      <dgm:constr type="h" for="ch" forName="bSp" refType="h" fact="0.15"/>
      <dgm:constr type="l" for="ch" forName="bSp"/>
      <dgm:constr type="t" for="ch" forName="bSp" refType="h" fact="0.85"/>
      <dgm:constr type="w" for="ch" forName="process" refType="w"/>
      <dgm:constr type="h" for="ch" forName="process" refType="h" fact="0.7"/>
      <dgm:constr type="l" for="ch" forName="process"/>
      <dgm:constr type="t" for="ch" forName="process" refType="h" fact="0.15"/>
    </dgm:constrLst>
    <dgm:ruleLst/>
    <dgm:layoutNode name="tSp">
      <dgm:alg type="sp"/>
      <dgm:shape xmlns:r="http://schemas.openxmlformats.org/officeDocument/2006/relationships" r:blip="">
        <dgm:adjLst/>
      </dgm:shape>
      <dgm:presOf/>
      <dgm:constrLst/>
      <dgm:ruleLst/>
    </dgm:layoutNode>
    <dgm:layoutNode name="bSp">
      <dgm:alg type="sp"/>
      <dgm:shape xmlns:r="http://schemas.openxmlformats.org/officeDocument/2006/relationships" r:blip="">
        <dgm:adjLst/>
      </dgm:shape>
      <dgm:presOf/>
      <dgm:constrLst/>
      <dgm:ruleLst/>
    </dgm:layoutNode>
    <dgm:layoutNode name="process">
      <dgm:choose name="Name1">
        <dgm:if name="Name2" func="var" arg="dir" op="equ" val="norm">
          <dgm:alg type="lin">
            <dgm:param type="linDir" val="fromL"/>
          </dgm:alg>
        </dgm:if>
        <dgm:else name="Name3">
          <dgm:alg type="lin">
            <dgm:param type="linDir" val="fromR"/>
          </dgm:alg>
        </dgm:else>
      </dgm:choose>
      <dgm:shape xmlns:r="http://schemas.openxmlformats.org/officeDocument/2006/relationships" r:blip="">
        <dgm:adjLst/>
      </dgm:shape>
      <dgm:presOf/>
      <dgm:constrLst>
        <dgm:constr type="w" for="ch" forName="composite1" refType="w"/>
        <dgm:constr type="w" for="ch" forName="composite2" refType="w" refFor="ch" refForName="composite1" op="equ"/>
        <dgm:constr type="h" for="ch" forName="composite1" refType="h"/>
        <dgm:constr type="h" for="ch" forName="composite2" refType="h" refFor="ch" refForName="composite1" op="equ"/>
        <dgm:constr type="primFontSz" for="des" forName="parentNode1" val="65"/>
        <dgm:constr type="primFontSz" for="des" forName="parentNode2" refType="primFontSz" refFor="des" refForName="parentNode1" op="equ"/>
        <dgm:constr type="secFontSz" for="des" forName="childNode1tx" val="65"/>
        <dgm:constr type="secFontSz" for="des" forName="childNode2tx" refType="secFontSz" refFor="des" refForName="childNode1tx" op="equ"/>
        <dgm:constr type="w" for="des" ptType="sibTrans" refType="w" refFor="ch" refForName="composite1" op="equ" fact="0.05"/>
      </dgm:constrLst>
      <dgm:ruleLst/>
      <dgm:forEach name="Name4" axis="ch" ptType="node" step="2">
        <dgm:layoutNode name="composite1">
          <dgm:alg type="composite">
            <dgm:param type="ar" val="0.943"/>
          </dgm:alg>
          <dgm:shape xmlns:r="http://schemas.openxmlformats.org/officeDocument/2006/relationships" r:blip="">
            <dgm:adjLst/>
          </dgm:shape>
          <dgm:presOf/>
          <dgm:choose name="Name5">
            <dgm:if name="Name6" func="var" arg="dir" op="equ" val="norm">
              <dgm:constrLst>
                <dgm:constr type="h" refType="w" fact="1.06"/>
                <dgm:constr type="w" for="ch" forName="dummyNode1" refType="w"/>
                <dgm:constr type="h" for="ch" forName="dummyNode1" refType="h"/>
                <dgm:constr type="t" for="ch" forName="dummyNode1"/>
                <dgm:constr type="l" for="ch" forName="dummyNode1"/>
                <dgm:constr type="w" for="ch" forName="childNode1" refType="w" fact="0.9"/>
                <dgm:constr type="h" for="ch" forName="childNode1" refType="h" fact="0.7"/>
                <dgm:constr type="t" for="ch" forName="childNode1" refType="h" fact="0.15"/>
                <dgm:constr type="l" for="ch" forName="childNode1"/>
                <dgm:constr type="w" for="ch" forName="childNode1tx" refType="w" fact="0.9"/>
                <dgm:constr type="h" for="ch" forName="childNode1tx" refType="h" fact="0.55"/>
                <dgm:constr type="t" for="ch" forName="childNode1tx" refType="h" fact="0.15"/>
                <dgm:constr type="l" for="ch" forName="childNode1tx"/>
                <dgm:constr type="w" for="ch" forName="parentNode1" refType="w" fact="0.8"/>
                <dgm:constr type="h" for="ch" forName="parentNode1" refType="h" fact="0.3"/>
                <dgm:constr type="t" for="ch" forName="parentNode1" refType="h" fact="0.7"/>
                <dgm:constr type="l" for="ch" forName="parentNode1" refType="w" fact="0.2"/>
                <dgm:constr type="w" for="ch" forName="connSite1" refType="w" fact="0.01"/>
                <dgm:constr type="h" for="ch" forName="connSite1" refType="h" fact="0.01"/>
                <dgm:constr type="t" for="ch" forName="connSite1"/>
                <dgm:constr type="l" for="ch" forName="connSite1" refType="w" fact="0.35"/>
              </dgm:constrLst>
            </dgm:if>
            <dgm:else name="Name7">
              <dgm:constrLst>
                <dgm:constr type="h" refType="w" fact="1.06"/>
                <dgm:constr type="w" for="ch" forName="dummyNode1" refType="w"/>
                <dgm:constr type="h" for="ch" forName="dummyNode1" refType="h"/>
                <dgm:constr type="t" for="ch" forName="dummyNode1"/>
                <dgm:constr type="l" for="ch" forName="dummyNode1"/>
                <dgm:constr type="w" for="ch" forName="childNode1" refType="w" fact="0.9"/>
                <dgm:constr type="h" for="ch" forName="childNode1" refType="h" fact="0.7"/>
                <dgm:constr type="t" for="ch" forName="childNode1" refType="h" fact="0.15"/>
                <dgm:constr type="l" for="ch" forName="childNode1" refType="w" fact="0.1"/>
                <dgm:constr type="w" for="ch" forName="childNode1tx" refType="w" fact="0.9"/>
                <dgm:constr type="h" for="ch" forName="childNode1tx" refType="h" fact="0.55"/>
                <dgm:constr type="t" for="ch" forName="childNode1tx" refType="h" fact="0.15"/>
                <dgm:constr type="l" for="ch" forName="childNode1tx" refType="w" fact="0.1"/>
                <dgm:constr type="w" for="ch" forName="parentNode1" refType="w" fact="0.8"/>
                <dgm:constr type="h" for="ch" forName="parentNode1" refType="h" fact="0.3"/>
                <dgm:constr type="t" for="ch" forName="parentNode1" refType="h" fact="0.7"/>
                <dgm:constr type="l" for="ch" forName="parentNode1"/>
                <dgm:constr type="w" for="ch" forName="connSite1" refType="w" fact="0.01"/>
                <dgm:constr type="h" for="ch" forName="connSite1" refType="h" fact="0.01"/>
                <dgm:constr type="t" for="ch" forName="connSite1"/>
                <dgm:constr type="l" for="ch" forName="connSite1" refType="w" fact="0.65"/>
              </dgm:constrLst>
            </dgm:else>
          </dgm:choose>
          <dgm:ruleLst/>
          <dgm:layoutNode name="dummyNode1">
            <dgm:alg type="sp"/>
            <dgm:shape xmlns:r="http://schemas.openxmlformats.org/officeDocument/2006/relationships" type="rect" r:blip="" hideGeom="1">
              <dgm:adjLst/>
            </dgm:shape>
            <dgm:presOf/>
            <dgm:constrLst/>
            <dgm:ruleLst/>
          </dgm:layoutNode>
          <dgm:layoutNode name="childNode1" styleLbl="bgAcc1">
            <dgm:varLst>
              <dgm:bulletEnabled val="1"/>
            </dgm:varLst>
            <dgm:alg type="sp"/>
            <dgm:shape xmlns:r="http://schemas.openxmlformats.org/officeDocument/2006/relationships" type="roundRect" r:blip="">
              <dgm:adjLst>
                <dgm:adj idx="1" val="0.1"/>
              </dgm:adjLst>
            </dgm:shape>
            <dgm:presOf axis="des" ptType="node"/>
            <dgm:constrLst/>
            <dgm:ruleLst/>
          </dgm:layoutNode>
          <dgm:layoutNode name="childNode1tx" styleLbl="bgAcc1">
            <dgm:varLst>
              <dgm:bulletEnabled val="1"/>
            </dgm:varLst>
            <dgm:alg type="tx">
              <dgm:param type="stBulletLvl" val="1"/>
            </dgm:alg>
            <dgm:shape xmlns:r="http://schemas.openxmlformats.org/officeDocument/2006/relationships" type="roundRect" r:blip="" hideGeom="1">
              <dgm:adjLst>
                <dgm:adj idx="1" val="0.1"/>
              </dgm:adjLst>
            </dgm:shape>
            <dgm:presOf axis="des" ptType="node"/>
            <dgm:constrLst>
              <dgm:constr type="secFontSz" val="65"/>
              <dgm:constr type="primFontSz" refType="secFontSz"/>
              <dgm:constr type="tMarg" refType="secFontSz" fact="0.15"/>
              <dgm:constr type="bMarg" refType="secFontSz" fact="0.15"/>
              <dgm:constr type="lMarg" refType="secFontSz" fact="0.15"/>
              <dgm:constr type="rMarg" refType="secFontSz" fact="0.15"/>
            </dgm:constrLst>
            <dgm:ruleLst>
              <dgm:rule type="secFontSz" val="5" fact="NaN" max="NaN"/>
            </dgm:ruleLst>
          </dgm:layoutNode>
          <dgm:layoutNode name="parentNode1" styleLbl="node1">
            <dgm:varLst>
              <dgm:chMax val="1"/>
              <dgm:bulletEnabled val="1"/>
            </dgm:varLst>
            <dgm:alg type="tx"/>
            <dgm:shape xmlns:r="http://schemas.openxmlformats.org/officeDocument/2006/relationships" type="roundRect" r:blip="">
              <dgm:adjLst>
                <dgm:adj idx="1" val="0.1"/>
              </dgm:adjLst>
            </dgm:shape>
            <dgm:presOf axis="self"/>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connSite1" moveWith="childNode1">
            <dgm:alg type="sp"/>
            <dgm:shape xmlns:r="http://schemas.openxmlformats.org/officeDocument/2006/relationships" r:blip="">
              <dgm:adjLst/>
            </dgm:shape>
            <dgm:presOf/>
            <dgm:constrLst/>
            <dgm:ruleLst/>
          </dgm:layoutNode>
        </dgm:layoutNode>
        <dgm:forEach name="Name8" axis="followSib" ptType="sibTrans" cnt="1">
          <dgm:layoutNode name="Name9">
            <dgm:alg type="conn">
              <dgm:param type="connRout" val="curve"/>
              <dgm:param type="srcNode" val="parentNode1"/>
              <dgm:param type="dstNode" val="connSite2"/>
              <dgm:param type="begPts" val="bCtr"/>
              <dgm:param type="endPts" val="bCtr"/>
            </dgm:alg>
            <dgm:shape xmlns:r="http://schemas.openxmlformats.org/officeDocument/2006/relationships" type="conn" r:blip="" zOrderOff="-2">
              <dgm:adjLst/>
            </dgm:shape>
            <dgm:presOf axis="self"/>
            <dgm:choose name="Name10">
              <dgm:if name="Name11" func="var" arg="dir" op="equ" val="norm">
                <dgm:constrLst>
                  <dgm:constr type="h" refType="w" fact="0.35"/>
                  <dgm:constr type="wArH" refType="h"/>
                  <dgm:constr type="hArH" refType="h"/>
                  <dgm:constr type="connDist"/>
                  <dgm:constr type="diam" refType="connDist" fact="-1.15"/>
                  <dgm:constr type="begPad"/>
                  <dgm:constr type="endPad"/>
                </dgm:constrLst>
              </dgm:if>
              <dgm:else name="Name12">
                <dgm:constrLst>
                  <dgm:constr type="h" refType="w" fact="0.35"/>
                  <dgm:constr type="wArH" refType="h"/>
                  <dgm:constr type="hArH" refType="h"/>
                  <dgm:constr type="connDist"/>
                  <dgm:constr type="diam" refType="connDist" fact="1.15"/>
                  <dgm:constr type="begPad"/>
                  <dgm:constr type="endPad"/>
                </dgm:constrLst>
              </dgm:else>
            </dgm:choose>
            <dgm:ruleLst/>
          </dgm:layoutNode>
        </dgm:forEach>
        <dgm:forEach name="Name13" axis="followSib" ptType="node" cnt="1">
          <dgm:layoutNode name="composite2">
            <dgm:alg type="composite">
              <dgm:param type="ar" val="0.943"/>
            </dgm:alg>
            <dgm:shape xmlns:r="http://schemas.openxmlformats.org/officeDocument/2006/relationships" r:blip="">
              <dgm:adjLst/>
            </dgm:shape>
            <dgm:presOf/>
            <dgm:choose name="Name14">
              <dgm:if name="Name15" func="var" arg="dir" op="equ" val="norm">
                <dgm:constrLst>
                  <dgm:constr type="h" refType="w" fact="1.06"/>
                  <dgm:constr type="w" for="ch" forName="dummyNode2" refType="w"/>
                  <dgm:constr type="h" for="ch" forName="dummyNode2" refType="h"/>
                  <dgm:constr type="t" for="ch" forName="dummyNode2"/>
                  <dgm:constr type="l" for="ch" forName="dummyNode2"/>
                  <dgm:constr type="w" for="ch" forName="childNode2" refType="w" fact="0.9"/>
                  <dgm:constr type="h" for="ch" forName="childNode2" refType="h" fact="0.7"/>
                  <dgm:constr type="t" for="ch" forName="childNode2" refType="h" fact="0.15"/>
                  <dgm:constr type="l" for="ch" forName="childNode2"/>
                  <dgm:constr type="w" for="ch" forName="childNode2tx" refType="w" fact="0.9"/>
                  <dgm:constr type="h" for="ch" forName="childNode2tx" refType="h" fact="0.55"/>
                  <dgm:constr type="t" for="ch" forName="childNode2tx" refType="h" fact="0.3"/>
                  <dgm:constr type="l" for="ch" forName="childNode2tx"/>
                  <dgm:constr type="w" for="ch" forName="parentNode2" refType="w" fact="0.8"/>
                  <dgm:constr type="h" for="ch" forName="parentNode2" refType="h" fact="0.3"/>
                  <dgm:constr type="t" for="ch" forName="parentNode2"/>
                  <dgm:constr type="l" for="ch" forName="parentNode2" refType="w" fact="0.2"/>
                  <dgm:constr type="w" for="ch" forName="connSite2" refType="w" fact="0.01"/>
                  <dgm:constr type="h" for="ch" forName="connSite2" refType="h" fact="0.01"/>
                  <dgm:constr type="t" for="ch" forName="connSite2" refType="h" fact="0.99"/>
                  <dgm:constr type="l" for="ch" forName="connSite2" refType="w" fact="0.25"/>
                </dgm:constrLst>
              </dgm:if>
              <dgm:else name="Name16">
                <dgm:constrLst>
                  <dgm:constr type="h" refType="w" fact="1.06"/>
                  <dgm:constr type="w" for="ch" forName="dummyNode2" refType="w"/>
                  <dgm:constr type="h" for="ch" forName="dummyNode2" refType="h"/>
                  <dgm:constr type="t" for="ch" forName="dummyNode2"/>
                  <dgm:constr type="l" for="ch" forName="dummyNode2"/>
                  <dgm:constr type="w" for="ch" forName="childNode2" refType="w" fact="0.9"/>
                  <dgm:constr type="h" for="ch" forName="childNode2" refType="h" fact="0.7"/>
                  <dgm:constr type="t" for="ch" forName="childNode2" refType="h" fact="0.15"/>
                  <dgm:constr type="l" for="ch" forName="childNode2" refType="w" fact="0.1"/>
                  <dgm:constr type="w" for="ch" forName="childNode2tx" refType="w" fact="0.9"/>
                  <dgm:constr type="h" for="ch" forName="childNode2tx" refType="h" fact="0.55"/>
                  <dgm:constr type="t" for="ch" forName="childNode2tx" refType="h" fact="0.3"/>
                  <dgm:constr type="l" for="ch" forName="childNode2tx" refType="w" fact="0.1"/>
                  <dgm:constr type="w" for="ch" forName="parentNode2" refType="w" fact="0.8"/>
                  <dgm:constr type="h" for="ch" forName="parentNode2" refType="h" fact="0.3"/>
                  <dgm:constr type="t" for="ch" forName="parentNode2"/>
                  <dgm:constr type="l" for="ch" forName="parentNode2"/>
                  <dgm:constr type="w" for="ch" forName="connSite2" refType="w" fact="0.01"/>
                  <dgm:constr type="h" for="ch" forName="connSite2" refType="h" fact="0.01"/>
                  <dgm:constr type="t" for="ch" forName="connSite2" refType="h" fact="0.99"/>
                  <dgm:constr type="l" for="ch" forName="connSite2" refType="w" fact="0.85"/>
                </dgm:constrLst>
              </dgm:else>
            </dgm:choose>
            <dgm:ruleLst/>
            <dgm:layoutNode name="dummyNode2">
              <dgm:alg type="sp"/>
              <dgm:shape xmlns:r="http://schemas.openxmlformats.org/officeDocument/2006/relationships" type="rect" r:blip="" hideGeom="1">
                <dgm:adjLst/>
              </dgm:shape>
              <dgm:presOf/>
              <dgm:constrLst/>
              <dgm:ruleLst/>
            </dgm:layoutNode>
            <dgm:layoutNode name="childNode2" styleLbl="bgAcc1">
              <dgm:varLst>
                <dgm:bulletEnabled val="1"/>
              </dgm:varLst>
              <dgm:alg type="sp"/>
              <dgm:shape xmlns:r="http://schemas.openxmlformats.org/officeDocument/2006/relationships" type="roundRect" r:blip="">
                <dgm:adjLst>
                  <dgm:adj idx="1" val="0.1"/>
                </dgm:adjLst>
              </dgm:shape>
              <dgm:presOf axis="des" ptType="node"/>
              <dgm:constrLst/>
              <dgm:ruleLst/>
            </dgm:layoutNode>
            <dgm:layoutNode name="childNode2tx" styleLbl="bgAcc1">
              <dgm:varLst>
                <dgm:bulletEnabled val="1"/>
              </dgm:varLst>
              <dgm:alg type="tx">
                <dgm:param type="stBulletLvl" val="1"/>
              </dgm:alg>
              <dgm:shape xmlns:r="http://schemas.openxmlformats.org/officeDocument/2006/relationships" type="roundRect" r:blip="" hideGeom="1">
                <dgm:adjLst>
                  <dgm:adj idx="1" val="0.1"/>
                </dgm:adjLst>
              </dgm:shape>
              <dgm:presOf axis="des" ptType="node"/>
              <dgm:constrLst>
                <dgm:constr type="secFontSz" val="65"/>
                <dgm:constr type="primFontSz" refType="secFontSz"/>
                <dgm:constr type="tMarg" refType="secFontSz" fact="0.15"/>
                <dgm:constr type="bMarg" refType="secFontSz" fact="0.15"/>
                <dgm:constr type="lMarg" refType="secFontSz" fact="0.15"/>
                <dgm:constr type="rMarg" refType="secFontSz" fact="0.15"/>
              </dgm:constrLst>
              <dgm:ruleLst>
                <dgm:rule type="secFontSz" val="5" fact="NaN" max="NaN"/>
              </dgm:ruleLst>
            </dgm:layoutNode>
            <dgm:layoutNode name="parentNode2" styleLbl="node1">
              <dgm:varLst>
                <dgm:chMax val="0"/>
                <dgm:bulletEnabled val="1"/>
              </dgm:varLst>
              <dgm:alg type="tx"/>
              <dgm:shape xmlns:r="http://schemas.openxmlformats.org/officeDocument/2006/relationships" type="roundRect" r:blip="">
                <dgm:adjLst>
                  <dgm:adj idx="1" val="0.1"/>
                </dgm:adjLst>
              </dgm:shape>
              <dgm:presOf axis="self"/>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connSite2" moveWith="childNode2">
              <dgm:alg type="sp"/>
              <dgm:shape xmlns:r="http://schemas.openxmlformats.org/officeDocument/2006/relationships" r:blip="">
                <dgm:adjLst/>
              </dgm:shape>
              <dgm:presOf/>
              <dgm:constrLst/>
              <dgm:ruleLst/>
            </dgm:layoutNode>
          </dgm:layoutNode>
          <dgm:forEach name="Name17" axis="followSib" ptType="sibTrans" cnt="1">
            <dgm:layoutNode name="Name18">
              <dgm:alg type="conn">
                <dgm:param type="connRout" val="curve"/>
                <dgm:param type="srcNode" val="parentNode2"/>
                <dgm:param type="dstNode" val="connSite1"/>
                <dgm:param type="begPts" val="tCtr"/>
                <dgm:param type="endPts" val="tCtr"/>
              </dgm:alg>
              <dgm:shape xmlns:r="http://schemas.openxmlformats.org/officeDocument/2006/relationships" type="conn" r:blip="" zOrderOff="-2">
                <dgm:adjLst/>
              </dgm:shape>
              <dgm:presOf axis="self"/>
              <dgm:choose name="Name19">
                <dgm:if name="Name20" func="var" arg="dir" op="equ" val="norm">
                  <dgm:constrLst>
                    <dgm:constr type="h" refType="w" fact="0.35"/>
                    <dgm:constr type="wArH" refType="h"/>
                    <dgm:constr type="hArH" refType="h"/>
                    <dgm:constr type="connDist"/>
                    <dgm:constr type="diam" refType="connDist" fact="1.15"/>
                    <dgm:constr type="begPad"/>
                    <dgm:constr type="endPad"/>
                  </dgm:constrLst>
                </dgm:if>
                <dgm:else name="Name21">
                  <dgm:constrLst>
                    <dgm:constr type="h" refType="w" fact="0.35"/>
                    <dgm:constr type="wArH" refType="h"/>
                    <dgm:constr type="hArH" refType="h"/>
                    <dgm:constr type="connDist"/>
                    <dgm:constr type="diam" refType="connDist" fact="-1.15"/>
                    <dgm:constr type="begPad"/>
                    <dgm:constr type="endPad"/>
                  </dgm:constrLst>
                </dgm:else>
              </dgm:choose>
              <dgm:ruleLst/>
            </dgm:layoutNode>
          </dgm:forEach>
        </dgm:forEach>
      </dgm:forEach>
    </dgm:layoutNode>
  </dgm:layoutNode>
</dgm:layoutDef>
</file>

<file path=ppt/diagrams/layout17.xml><?xml version="1.0" encoding="utf-8"?>
<dgm:layoutDef xmlns:dgm="http://schemas.openxmlformats.org/drawingml/2006/diagram" xmlns:a="http://schemas.openxmlformats.org/drawingml/2006/main" uniqueId="urn:microsoft.com/office/officeart/2009/3/layout/CircleRelationship">
  <dgm:title val=""/>
  <dgm:desc val=""/>
  <dgm:catLst>
    <dgm:cat type="relationship" pri="1500"/>
  </dgm:catLst>
  <dgm:sampData>
    <dgm:dataModel>
      <dgm:ptLst>
        <dgm:pt modelId="0" type="doc"/>
        <dgm:pt modelId="10">
          <dgm:prSet phldr="1"/>
        </dgm:pt>
        <dgm:pt modelId="11">
          <dgm:prSet phldr="1"/>
        </dgm:pt>
        <dgm:pt modelId="12">
          <dgm:prSet phldr="1"/>
        </dgm:pt>
      </dgm:ptLst>
      <dgm:cxnLst>
        <dgm:cxn modelId="20" srcId="0" destId="10" srcOrd="0" destOrd="0"/>
        <dgm:cxn modelId="21" srcId="10" destId="11" srcOrd="0" destOrd="0"/>
        <dgm:cxn modelId="22" srcId="10" destId="12" srcOrd="0" destOrd="0"/>
      </dgm:cxnLst>
      <dgm:bg/>
      <dgm:whole/>
    </dgm:dataModel>
  </dgm:sampData>
  <dgm:styleData>
    <dgm:dataModel>
      <dgm:ptLst>
        <dgm:pt modelId="0" type="doc"/>
        <dgm:pt modelId="10">
          <dgm:prSet phldr="1"/>
        </dgm:pt>
        <dgm:pt modelId="11">
          <dgm:prSet phldr="1"/>
        </dgm:pt>
        <dgm:pt modelId="12">
          <dgm:prSet phldr="1"/>
        </dgm:pt>
      </dgm:ptLst>
      <dgm:cxnLst>
        <dgm:cxn modelId="20" srcId="0" destId="10" srcOrd="0" destOrd="0"/>
        <dgm:cxn modelId="21" srcId="10" destId="11" srcOrd="0" destOrd="0"/>
        <dgm:cxn modelId="22" srcId="10" destId="12" srcOrd="0" destOrd="0"/>
      </dgm:cxnLst>
      <dgm:bg/>
      <dgm:whole/>
    </dgm:dataModel>
  </dgm:styleData>
  <dgm:clrData>
    <dgm:dataModel>
      <dgm:ptLst>
        <dgm:pt modelId="0" type="doc"/>
        <dgm:pt modelId="10">
          <dgm:prSet phldr="1"/>
        </dgm:pt>
        <dgm:pt modelId="11">
          <dgm:prSet phldr="1"/>
        </dgm:pt>
        <dgm:pt modelId="12">
          <dgm:prSet phldr="1"/>
        </dgm:pt>
      </dgm:ptLst>
      <dgm:cxnLst>
        <dgm:cxn modelId="20" srcId="0" destId="10" srcOrd="0" destOrd="0"/>
        <dgm:cxn modelId="21" srcId="10" destId="11" srcOrd="0" destOrd="0"/>
        <dgm:cxn modelId="22" srcId="10" destId="12" srcOrd="0" destOrd="0"/>
      </dgm:cxnLst>
      <dgm:bg/>
      <dgm:whole/>
    </dgm:dataModel>
  </dgm:clrData>
  <dgm:layoutNode name="Name0">
    <dgm:varLst>
      <dgm:chMax val="1"/>
      <dgm:chPref val="1"/>
    </dgm:varLst>
    <dgm:shape xmlns:r="http://schemas.openxmlformats.org/officeDocument/2006/relationships" r:blip="">
      <dgm:adjLst/>
    </dgm:shape>
    <dgm:choose name="Name1">
      <dgm:if name="Name2" axis="ch ch" ptType="node node" func="cnt" op="equ" val="0">
        <dgm:alg type="composite">
          <dgm:param type="ar" val="0.98"/>
        </dgm:alg>
        <dgm:constrLst>
          <dgm:constr type="primFontSz" for="des" ptType="node" op="equ" val="65"/>
          <dgm:constr type="l" for="ch" forName="Parent" refType="w" fact="0"/>
          <dgm:constr type="t" for="ch" forName="Parent" refType="h" fact="0.039"/>
          <dgm:constr type="w" for="ch" forName="Parent" refType="w" fact="0.8734"/>
          <dgm:constr type="h" for="ch" forName="Parent" refType="h" fact="0.856"/>
          <dgm:constr type="l" for="ch" forName="Accent1" refType="w" fact="0.4984"/>
          <dgm:constr type="t" for="ch" forName="Accent1" refType="h" fact="0"/>
          <dgm:constr type="w" for="ch" forName="Accent1" refType="w" fact="0.0972"/>
          <dgm:constr type="h" for="ch" forName="Accent1" refType="h" fact="0.0952"/>
          <dgm:constr type="l" for="ch" forName="Accent2" refType="w" fact="0.2684"/>
          <dgm:constr type="t" for="ch" forName="Accent2" refType="h" fact="0.8314"/>
          <dgm:constr type="w" for="ch" forName="Accent2" refType="w" fact="0.0704"/>
          <dgm:constr type="h" for="ch" forName="Accent2" refType="h" fact="0.069"/>
          <dgm:constr type="l" for="ch" forName="Accent3" refType="w" fact="0.9296"/>
          <dgm:constr type="t" for="ch" forName="Accent3" refType="h" fact="0.3864"/>
          <dgm:constr type="w" for="ch" forName="Accent3" refType="w" fact="0.0704"/>
          <dgm:constr type="h" for="ch" forName="Accent3" refType="h" fact="0.069"/>
          <dgm:constr type="l" for="ch" forName="Accent4" refType="w" fact="0.5931"/>
          <dgm:constr type="t" for="ch" forName="Accent4" refType="h" fact="0.9048"/>
          <dgm:constr type="w" for="ch" forName="Accent4" refType="w" fact="0.0972"/>
          <dgm:constr type="h" for="ch" forName="Accent4" refType="h" fact="0.0952"/>
          <dgm:constr type="l" for="ch" forName="Accent5" refType="w" fact="0.2883"/>
          <dgm:constr type="t" for="ch" forName="Accent5" refType="h" fact="0.1353"/>
          <dgm:constr type="w" for="ch" forName="Accent5" refType="w" fact="0.0704"/>
          <dgm:constr type="h" for="ch" forName="Accent5" refType="h" fact="0.069"/>
          <dgm:constr type="l" for="ch" forName="Accent6" refType="w" fact="0.0666"/>
          <dgm:constr type="t" for="ch" forName="Accent6" refType="h" fact="0.53"/>
          <dgm:constr type="w" for="ch" forName="Accent6" refType="w" fact="0.0704"/>
          <dgm:constr type="h" for="ch" forName="Accent6" refType="h" fact="0.069"/>
        </dgm:constrLst>
      </dgm:if>
      <dgm:if name="Name3" axis="ch ch" ptType="node node" func="cnt" op="equ" val="1">
        <dgm:alg type="composite">
          <dgm:param type="ar" val="1.2476"/>
        </dgm:alg>
        <dgm:constrLst>
          <dgm:constr type="primFontSz" for="des" ptType="node" op="equ" val="65"/>
          <dgm:constr type="l" for="ch" forName="Parent" refType="w" fact="0.2145"/>
          <dgm:constr type="t" for="ch" forName="Parent" refType="h" fact="0.039"/>
          <dgm:constr type="w" for="ch" forName="Parent" refType="w" fact="0.6861"/>
          <dgm:constr type="h" for="ch" forName="Parent" refType="h" fact="0.856"/>
          <dgm:constr type="l" for="ch" forName="Accent8" refType="w" fact="0.0262"/>
          <dgm:constr type="t" for="ch" forName="Accent8" refType="h" fact="0.6434"/>
          <dgm:constr type="w" for="ch" forName="Accent8" refType="w" fact="0.138"/>
          <dgm:constr type="h" for="ch" forName="Accent8" refType="h" fact="0.1721"/>
          <dgm:constr type="l" for="ch" forName="Accent1" refType="w" fact="0.6059"/>
          <dgm:constr type="t" for="ch" forName="Accent1" refType="h" fact="0"/>
          <dgm:constr type="w" for="ch" forName="Accent1" refType="w" fact="0.0763"/>
          <dgm:constr type="h" for="ch" forName="Accent1" refType="h" fact="0.0952"/>
          <dgm:constr type="l" for="ch" forName="Accent2" refType="w" fact="0.4253"/>
          <dgm:constr type="t" for="ch" forName="Accent2" refType="h" fact="0.8314"/>
          <dgm:constr type="w" for="ch" forName="Accent2" refType="w" fact="0.0553"/>
          <dgm:constr type="h" for="ch" forName="Accent2" refType="h" fact="0.069"/>
          <dgm:constr type="l" for="ch" forName="Accent3" refType="w" fact="0.9447"/>
          <dgm:constr type="t" for="ch" forName="Accent3" refType="h" fact="0.3864"/>
          <dgm:constr type="w" for="ch" forName="Accent3" refType="w" fact="0.0553"/>
          <dgm:constr type="h" for="ch" forName="Accent3" refType="h" fact="0.069"/>
          <dgm:constr type="l" for="ch" forName="Child1" refType="w" fact="0"/>
          <dgm:constr type="t" for="ch" forName="Child1" refType="h" fact="0.1935"/>
          <dgm:constr type="w" for="ch" forName="Child1" refType="w" fact="0.2789"/>
          <dgm:constr type="h" for="ch" forName="Child1" refType="h" fact="0.3479"/>
          <dgm:constr type="l" for="ch" forName="Accent4" refType="w" fact="0.6803"/>
          <dgm:constr type="t" for="ch" forName="Accent4" refType="h" fact="0.9048"/>
          <dgm:constr type="w" for="ch" forName="Accent4" refType="w" fact="0.0763"/>
          <dgm:constr type="h" for="ch" forName="Accent4" refType="h" fact="0.0952"/>
          <dgm:constr type="l" for="ch" forName="Accent7" refType="w" fact="0.5287"/>
          <dgm:constr type="t" for="ch" forName="Accent7" refType="h" fact="0.1383"/>
          <dgm:constr type="w" for="ch" forName="Accent7" refType="w" fact="0.0763"/>
          <dgm:constr type="h" for="ch" forName="Accent7" refType="h" fact="0.0952"/>
          <dgm:constr type="l" for="ch" forName="Accent5" refType="w" fact="0.4409"/>
          <dgm:constr type="t" for="ch" forName="Accent5" refType="h" fact="0.1353"/>
          <dgm:constr type="w" for="ch" forName="Accent5" refType="w" fact="0.0553"/>
          <dgm:constr type="h" for="ch" forName="Accent5" refType="h" fact="0.069"/>
          <dgm:constr type="l" for="ch" forName="Accent6" refType="w" fact="0.2668"/>
          <dgm:constr type="t" for="ch" forName="Accent6" refType="h" fact="0.53"/>
          <dgm:constr type="w" for="ch" forName="Accent6" refType="w" fact="0.0553"/>
          <dgm:constr type="h" for="ch" forName="Accent6" refType="h" fact="0.069"/>
        </dgm:constrLst>
      </dgm:if>
      <dgm:if name="Name4" axis="ch ch" ptType="node node" func="cnt" op="equ" val="2">
        <dgm:alg type="composite">
          <dgm:param type="ar" val="1.592"/>
        </dgm:alg>
        <dgm:constrLst>
          <dgm:constr type="primFontSz" for="des" ptType="node" op="equ" val="65"/>
          <dgm:constr type="l" for="ch" forName="Parent" refType="w" fact="0.1886"/>
          <dgm:constr type="t" for="ch" forName="Parent" refType="h" fact="0.039"/>
          <dgm:constr type="w" for="ch" forName="Parent" refType="w" fact="0.5377"/>
          <dgm:constr type="h" for="ch" forName="Parent" refType="h" fact="0.856"/>
          <dgm:constr type="l" for="ch" forName="Accent8" refType="w" fact="0.0411"/>
          <dgm:constr type="t" for="ch" forName="Accent8" refType="h" fact="0.6434"/>
          <dgm:constr type="w" for="ch" forName="Accent8" refType="w" fact="0.1081"/>
          <dgm:constr type="h" for="ch" forName="Accent8" refType="h" fact="0.1721"/>
          <dgm:constr type="l" for="ch" forName="Accent1" refType="w" fact="0.4954"/>
          <dgm:constr type="t" for="ch" forName="Accent1" refType="h" fact="0"/>
          <dgm:constr type="w" for="ch" forName="Accent1" refType="w" fact="0.0598"/>
          <dgm:constr type="h" for="ch" forName="Accent1" refType="h" fact="0.0952"/>
          <dgm:constr type="l" for="ch" forName="Accent2" refType="w" fact="0.3538"/>
          <dgm:constr type="t" for="ch" forName="Accent2" refType="h" fact="0.8314"/>
          <dgm:constr type="w" for="ch" forName="Accent2" refType="w" fact="0.0433"/>
          <dgm:constr type="h" for="ch" forName="Accent2" refType="h" fact="0.069"/>
          <dgm:constr type="l" for="ch" forName="Accent3" refType="w" fact="0.7609"/>
          <dgm:constr type="t" for="ch" forName="Accent3" refType="h" fact="0.3864"/>
          <dgm:constr type="w" for="ch" forName="Accent3" refType="w" fact="0.0433"/>
          <dgm:constr type="h" for="ch" forName="Accent3" refType="h" fact="0.069"/>
          <dgm:constr type="l" for="ch" forName="Accent9" refType="w" fact="0.6839"/>
          <dgm:constr type="t" for="ch" forName="Accent9" refType="h" fact="0.27"/>
          <dgm:constr type="w" for="ch" forName="Accent9" refType="w" fact="0.0598"/>
          <dgm:constr type="h" for="ch" forName="Accent9" refType="h" fact="0.0952"/>
          <dgm:constr type="l" for="ch" forName="Child1" refType="w" fact="0.0206"/>
          <dgm:constr type="t" for="ch" forName="Child1" refType="h" fact="0.1935"/>
          <dgm:constr type="w" for="ch" forName="Child1" refType="w" fact="0.2186"/>
          <dgm:constr type="h" for="ch" forName="Child1" refType="h" fact="0.3479"/>
          <dgm:constr type="l" for="ch" forName="Child2" refType="w" fact="0.7814"/>
          <dgm:constr type="t" for="ch" forName="Child2" refType="h" fact="0.0298"/>
          <dgm:constr type="w" for="ch" forName="Child2" refType="w" fact="0.2186"/>
          <dgm:constr type="h" for="ch" forName="Child2" refType="h" fact="0.3479"/>
          <dgm:constr type="l" for="ch" forName="Accent10" refType="w" fact="0"/>
          <dgm:constr type="t" for="ch" forName="Accent10" refType="h" fact="0.8482"/>
          <dgm:constr type="w" for="ch" forName="Accent10" refType="w" fact="0.0433"/>
          <dgm:constr type="h" for="ch" forName="Accent10" refType="h" fact="0.069"/>
          <dgm:constr type="l" for="ch" forName="Accent11" refType="w" fact="0.4318"/>
          <dgm:constr type="t" for="ch" forName="Accent11" refType="h" fact="0.75"/>
          <dgm:constr type="w" for="ch" forName="Accent11" refType="w" fact="0.0433"/>
          <dgm:constr type="h" for="ch" forName="Accent11" refType="h" fact="0.069"/>
          <dgm:constr type="l" for="ch" forName="Accent7" refType="w" fact="0.4349"/>
          <dgm:constr type="t" for="ch" forName="Accent7" refType="h" fact="0.1383"/>
          <dgm:constr type="w" for="ch" forName="Accent7" refType="w" fact="0.0598"/>
          <dgm:constr type="h" for="ch" forName="Accent7" refType="h" fact="0.0952"/>
          <dgm:constr type="l" for="ch" forName="Accent5" refType="w" fact="0.3661"/>
          <dgm:constr type="t" for="ch" forName="Accent5" refType="h" fact="0.1353"/>
          <dgm:constr type="w" for="ch" forName="Accent5" refType="w" fact="0.0433"/>
          <dgm:constr type="h" for="ch" forName="Accent5" refType="h" fact="0.069"/>
          <dgm:constr type="l" for="ch" forName="Accent6" refType="w" fact="0.2296"/>
          <dgm:constr type="t" for="ch" forName="Accent6" refType="h" fact="0.53"/>
          <dgm:constr type="w" for="ch" forName="Accent6" refType="w" fact="0.0433"/>
          <dgm:constr type="h" for="ch" forName="Accent6" refType="h" fact="0.069"/>
          <dgm:constr type="l" for="ch" forName="Accent4" refType="w" fact="0.5537"/>
          <dgm:constr type="t" for="ch" forName="Accent4" refType="h" fact="0.9048"/>
          <dgm:constr type="w" for="ch" forName="Accent4" refType="w" fact="0.0598"/>
          <dgm:constr type="h" for="ch" forName="Accent4" refType="h" fact="0.0952"/>
        </dgm:constrLst>
      </dgm:if>
      <dgm:if name="Name5" axis="ch ch" ptType="node node" func="cnt" op="equ" val="3">
        <dgm:alg type="composite">
          <dgm:param type="ar" val="1.7557"/>
        </dgm:alg>
        <dgm:constrLst>
          <dgm:constr type="primFontSz" for="des" ptType="node" op="equ" val="65"/>
          <dgm:constr type="l" for="ch" forName="Parent" refType="w" fact="0.171"/>
          <dgm:constr type="t" for="ch" forName="Parent" refType="h" fact="0.039"/>
          <dgm:constr type="w" for="ch" forName="Parent" refType="w" fact="0.4875"/>
          <dgm:constr type="h" for="ch" forName="Parent" refType="h" fact="0.856"/>
          <dgm:constr type="l" for="ch" forName="Accent8" refType="w" fact="0.0373"/>
          <dgm:constr type="t" for="ch" forName="Accent8" refType="h" fact="0.6434"/>
          <dgm:constr type="w" for="ch" forName="Accent8" refType="w" fact="0.098"/>
          <dgm:constr type="h" for="ch" forName="Accent8" refType="h" fact="0.1721"/>
          <dgm:constr type="l" for="ch" forName="Accent1" refType="w" fact="0.4492"/>
          <dgm:constr type="t" for="ch" forName="Accent1" refType="h" fact="0"/>
          <dgm:constr type="w" for="ch" forName="Accent1" refType="w" fact="0.0542"/>
          <dgm:constr type="h" for="ch" forName="Accent1" refType="h" fact="0.0952"/>
          <dgm:constr type="l" for="ch" forName="Accent2" refType="w" fact="0.3209"/>
          <dgm:constr type="t" for="ch" forName="Accent2" refType="h" fact="0.8314"/>
          <dgm:constr type="w" for="ch" forName="Accent2" refType="w" fact="0.0393"/>
          <dgm:constr type="h" for="ch" forName="Accent2" refType="h" fact="0.069"/>
          <dgm:constr type="l" for="ch" forName="Accent3" refType="w" fact="0.6899"/>
          <dgm:constr type="t" for="ch" forName="Accent3" refType="h" fact="0.3864"/>
          <dgm:constr type="w" for="ch" forName="Accent3" refType="w" fact="0.0393"/>
          <dgm:constr type="h" for="ch" forName="Accent3" refType="h" fact="0.069"/>
          <dgm:constr type="l" for="ch" forName="Accent9" refType="w" fact="0.6201"/>
          <dgm:constr type="t" for="ch" forName="Accent9" refType="h" fact="0.27"/>
          <dgm:constr type="w" for="ch" forName="Accent9" refType="w" fact="0.0542"/>
          <dgm:constr type="h" for="ch" forName="Accent9" refType="h" fact="0.0952"/>
          <dgm:constr type="l" for="ch" forName="Child1" refType="w" fact="0.0186"/>
          <dgm:constr type="t" for="ch" forName="Child1" refType="h" fact="0.1935"/>
          <dgm:constr type="w" for="ch" forName="Child1" refType="w" fact="0.1982"/>
          <dgm:constr type="h" for="ch" forName="Child1" refType="h" fact="0.3479"/>
          <dgm:constr type="l" for="ch" forName="Child2" refType="w" fact="0.7086"/>
          <dgm:constr type="t" for="ch" forName="Child2" refType="h" fact="0.0298"/>
          <dgm:constr type="w" for="ch" forName="Child2" refType="w" fact="0.1982"/>
          <dgm:constr type="h" for="ch" forName="Child2" refType="h" fact="0.3479"/>
          <dgm:constr type="l" for="ch" forName="Child3" refType="w" fact="0.8018"/>
          <dgm:constr type="t" for="ch" forName="Child3" refType="h" fact="0.6312"/>
          <dgm:constr type="w" for="ch" forName="Child3" refType="w" fact="0.1982"/>
          <dgm:constr type="h" for="ch" forName="Child3" refType="h" fact="0.3479"/>
          <dgm:constr type="l" for="ch" forName="Accent12" refType="w" fact="0.7459"/>
          <dgm:constr type="t" for="ch" forName="Accent12" refType="h" fact="0.619"/>
          <dgm:constr type="w" for="ch" forName="Accent12" refType="w" fact="0.0393"/>
          <dgm:constr type="h" for="ch" forName="Accent12" refType="h" fact="0.069"/>
          <dgm:constr type="l" for="ch" forName="Accent4" refType="w" fact="0.5021"/>
          <dgm:constr type="t" for="ch" forName="Accent4" refType="h" fact="0.9048"/>
          <dgm:constr type="w" for="ch" forName="Accent4" refType="w" fact="0.0542"/>
          <dgm:constr type="h" for="ch" forName="Accent4" refType="h" fact="0.0952"/>
          <dgm:constr type="l" for="ch" forName="Accent10" refType="w" fact="0"/>
          <dgm:constr type="t" for="ch" forName="Accent10" refType="h" fact="0.8482"/>
          <dgm:constr type="w" for="ch" forName="Accent10" refType="w" fact="0.0393"/>
          <dgm:constr type="h" for="ch" forName="Accent10" refType="h" fact="0.069"/>
          <dgm:constr type="l" for="ch" forName="Accent11" refType="w" fact="0.3916"/>
          <dgm:constr type="t" for="ch" forName="Accent11" refType="h" fact="0.75"/>
          <dgm:constr type="w" for="ch" forName="Accent11" refType="w" fact="0.0393"/>
          <dgm:constr type="h" for="ch" forName="Accent11" refType="h" fact="0.069"/>
          <dgm:constr type="l" for="ch" forName="Accent7" refType="w" fact="0.3944"/>
          <dgm:constr type="t" for="ch" forName="Accent7" refType="h" fact="0.1383"/>
          <dgm:constr type="w" for="ch" forName="Accent7" refType="w" fact="0.0542"/>
          <dgm:constr type="h" for="ch" forName="Accent7" refType="h" fact="0.0952"/>
          <dgm:constr type="l" for="ch" forName="Accent5" refType="w" fact="0.3319"/>
          <dgm:constr type="t" for="ch" forName="Accent5" refType="h" fact="0.1353"/>
          <dgm:constr type="w" for="ch" forName="Accent5" refType="w" fact="0.0393"/>
          <dgm:constr type="h" for="ch" forName="Accent5" refType="h" fact="0.069"/>
          <dgm:constr type="l" for="ch" forName="Accent6" refType="w" fact="0.2082"/>
          <dgm:constr type="t" for="ch" forName="Accent6" refType="h" fact="0.53"/>
          <dgm:constr type="w" for="ch" forName="Accent6" refType="w" fact="0.0393"/>
          <dgm:constr type="h" for="ch" forName="Accent6" refType="h" fact="0.069"/>
        </dgm:constrLst>
      </dgm:if>
      <dgm:if name="Name6" axis="ch ch" ptType="node node" func="cnt" op="equ" val="4">
        <dgm:alg type="composite">
          <dgm:param type="ar" val="1.3749"/>
        </dgm:alg>
        <dgm:constrLst>
          <dgm:constr type="primFontSz" for="des" ptType="node" op="equ" val="65"/>
          <dgm:constr type="l" for="ch" forName="Parent" refType="w" fact="0.171"/>
          <dgm:constr type="t" for="ch" forName="Parent" refType="h" fact="0.0306"/>
          <dgm:constr type="w" for="ch" forName="Parent" refType="w" fact="0.4875"/>
          <dgm:constr type="h" for="ch" forName="Parent" refType="h" fact="0.6703"/>
          <dgm:constr type="l" for="ch" forName="Accent8" refType="w" fact="0.0373"/>
          <dgm:constr type="t" for="ch" forName="Accent8" refType="h" fact="0.5038"/>
          <dgm:constr type="w" for="ch" forName="Accent8" refType="w" fact="0.098"/>
          <dgm:constr type="h" for="ch" forName="Accent8" refType="h" fact="0.1348"/>
          <dgm:constr type="l" for="ch" forName="Accent1" refType="w" fact="0.4492"/>
          <dgm:constr type="t" for="ch" forName="Accent1" refType="h" fact="0"/>
          <dgm:constr type="w" for="ch" forName="Accent1" refType="w" fact="0.0542"/>
          <dgm:constr type="h" for="ch" forName="Accent1" refType="h" fact="0.0746"/>
          <dgm:constr type="l" for="ch" forName="Accent2" refType="w" fact="0.3209"/>
          <dgm:constr type="t" for="ch" forName="Accent2" refType="h" fact="0.6511"/>
          <dgm:constr type="w" for="ch" forName="Accent2" refType="w" fact="0.0393"/>
          <dgm:constr type="h" for="ch" forName="Accent2" refType="h" fact="0.054"/>
          <dgm:constr type="l" for="ch" forName="Accent3" refType="w" fact="0.6899"/>
          <dgm:constr type="t" for="ch" forName="Accent3" refType="h" fact="0.3026"/>
          <dgm:constr type="w" for="ch" forName="Accent3" refType="w" fact="0.0393"/>
          <dgm:constr type="h" for="ch" forName="Accent3" refType="h" fact="0.054"/>
          <dgm:constr type="l" for="ch" forName="Accent9" refType="w" fact="0.6201"/>
          <dgm:constr type="t" for="ch" forName="Accent9" refType="h" fact="0.2115"/>
          <dgm:constr type="w" for="ch" forName="Accent9" refType="w" fact="0.0542"/>
          <dgm:constr type="h" for="ch" forName="Accent9" refType="h" fact="0.0746"/>
          <dgm:constr type="l" for="ch" forName="Child1" refType="w" fact="0.0186"/>
          <dgm:constr type="t" for="ch" forName="Child1" refType="h" fact="0.1515"/>
          <dgm:constr type="w" for="ch" forName="Child1" refType="w" fact="0.1982"/>
          <dgm:constr type="h" for="ch" forName="Child1" refType="h" fact="0.2725"/>
          <dgm:constr type="l" for="ch" forName="Child2" refType="w" fact="0.7086"/>
          <dgm:constr type="t" for="ch" forName="Child2" refType="h" fact="0.0233"/>
          <dgm:constr type="w" for="ch" forName="Child2" refType="w" fact="0.1982"/>
          <dgm:constr type="h" for="ch" forName="Child2" refType="h" fact="0.2725"/>
          <dgm:constr type="l" for="ch" forName="Child3" refType="w" fact="0.8018"/>
          <dgm:constr type="t" for="ch" forName="Child3" refType="h" fact="0.4943"/>
          <dgm:constr type="w" for="ch" forName="Child3" refType="w" fact="0.1982"/>
          <dgm:constr type="h" for="ch" forName="Child3" refType="h" fact="0.2725"/>
          <dgm:constr type="l" for="ch" forName="Accent12" refType="w" fact="0.7459"/>
          <dgm:constr type="t" for="ch" forName="Accent12" refType="h" fact="0.4848"/>
          <dgm:constr type="w" for="ch" forName="Accent12" refType="w" fact="0.0393"/>
          <dgm:constr type="h" for="ch" forName="Accent12" refType="h" fact="0.054"/>
          <dgm:constr type="l" for="ch" forName="Accent4" refType="w" fact="0.5021"/>
          <dgm:constr type="t" for="ch" forName="Accent4" refType="h" fact="0.7085"/>
          <dgm:constr type="w" for="ch" forName="Accent4" refType="w" fact="0.0542"/>
          <dgm:constr type="h" for="ch" forName="Accent4" refType="h" fact="0.0746"/>
          <dgm:constr type="l" for="ch" forName="Accent10" refType="w" fact="0"/>
          <dgm:constr type="t" for="ch" forName="Accent10" refType="h" fact="0.6642"/>
          <dgm:constr type="w" for="ch" forName="Accent10" refType="w" fact="0.0393"/>
          <dgm:constr type="h" for="ch" forName="Accent10" refType="h" fact="0.054"/>
          <dgm:constr type="l" for="ch" forName="Accent11" refType="w" fact="0.3916"/>
          <dgm:constr type="t" for="ch" forName="Accent11" refType="h" fact="0.5873"/>
          <dgm:constr type="w" for="ch" forName="Accent11" refType="w" fact="0.0393"/>
          <dgm:constr type="h" for="ch" forName="Accent11" refType="h" fact="0.054"/>
          <dgm:constr type="l" for="ch" forName="Accent7" refType="w" fact="0.3944"/>
          <dgm:constr type="t" for="ch" forName="Accent7" refType="h" fact="0.1083"/>
          <dgm:constr type="w" for="ch" forName="Accent7" refType="w" fact="0.0542"/>
          <dgm:constr type="h" for="ch" forName="Accent7" refType="h" fact="0.0746"/>
          <dgm:constr type="l" for="ch" forName="Accent5" refType="w" fact="0.3319"/>
          <dgm:constr type="t" for="ch" forName="Accent5" refType="h" fact="0.1059"/>
          <dgm:constr type="w" for="ch" forName="Accent5" refType="w" fact="0.0393"/>
          <dgm:constr type="h" for="ch" forName="Accent5" refType="h" fact="0.054"/>
          <dgm:constr type="l" for="ch" forName="Accent6" refType="w" fact="0.2082"/>
          <dgm:constr type="t" for="ch" forName="Accent6" refType="h" fact="0.4151"/>
          <dgm:constr type="w" for="ch" forName="Accent6" refType="w" fact="0.0393"/>
          <dgm:constr type="h" for="ch" forName="Accent6" refType="h" fact="0.054"/>
          <dgm:constr type="l" for="ch" forName="Child4" refType="w" fact="0.2329"/>
          <dgm:constr type="t" for="ch" forName="Child4" refType="h" fact="0.7275"/>
          <dgm:constr type="w" for="ch" forName="Child4" refType="w" fact="0.1982"/>
          <dgm:constr type="h" for="ch" forName="Child4" refType="h" fact="0.2725"/>
          <dgm:constr type="l" for="ch" forName="Accent13" refType="w" fact="0.4099"/>
          <dgm:constr type="t" for="ch" forName="Accent13" refType="h" fact="0.7183"/>
          <dgm:constr type="w" for="ch" forName="Accent13" refType="w" fact="0.0393"/>
          <dgm:constr type="h" for="ch" forName="Accent13" refType="h" fact="0.054"/>
        </dgm:constrLst>
      </dgm:if>
      <dgm:else name="Name7">
        <dgm:alg type="composite">
          <dgm:param type="ar" val="1.1477"/>
        </dgm:alg>
        <dgm:constrLst>
          <dgm:constr type="primFontSz" for="des" ptType="node" op="equ" val="65"/>
          <dgm:constr type="l" for="ch" forName="Parent" refType="w" fact="0.171"/>
          <dgm:constr type="t" for="ch" forName="Parent" refType="h" fact="0.1907"/>
          <dgm:constr type="w" for="ch" forName="Parent" refType="w" fact="0.4875"/>
          <dgm:constr type="h" for="ch" forName="Parent" refType="h" fact="0.5596"/>
          <dgm:constr type="l" for="ch" forName="Accent8" refType="w" fact="0.0373"/>
          <dgm:constr type="t" for="ch" forName="Accent8" refType="h" fact="0.5858"/>
          <dgm:constr type="w" for="ch" forName="Accent8" refType="w" fact="0.098"/>
          <dgm:constr type="h" for="ch" forName="Accent8" refType="h" fact="0.1125"/>
          <dgm:constr type="l" for="ch" forName="Accent1" refType="w" fact="0.4492"/>
          <dgm:constr type="t" for="ch" forName="Accent1" refType="h" fact="0.1652"/>
          <dgm:constr type="w" for="ch" forName="Accent1" refType="w" fact="0.0542"/>
          <dgm:constr type="h" for="ch" forName="Accent1" refType="h" fact="0.0623"/>
          <dgm:constr type="l" for="ch" forName="Accent2" refType="w" fact="0.3209"/>
          <dgm:constr type="t" for="ch" forName="Accent2" refType="h" fact="0.7087"/>
          <dgm:constr type="w" for="ch" forName="Accent2" refType="w" fact="0.0393"/>
          <dgm:constr type="h" for="ch" forName="Accent2" refType="h" fact="0.0451"/>
          <dgm:constr type="l" for="ch" forName="Accent3" refType="w" fact="0.6899"/>
          <dgm:constr type="t" for="ch" forName="Accent3" refType="h" fact="0.4178"/>
          <dgm:constr type="w" for="ch" forName="Accent3" refType="w" fact="0.0393"/>
          <dgm:constr type="h" for="ch" forName="Accent3" refType="h" fact="0.0451"/>
          <dgm:constr type="l" for="ch" forName="Accent9" refType="w" fact="0.6201"/>
          <dgm:constr type="t" for="ch" forName="Accent9" refType="h" fact="0.3417"/>
          <dgm:constr type="w" for="ch" forName="Accent9" refType="w" fact="0.0542"/>
          <dgm:constr type="h" for="ch" forName="Accent9" refType="h" fact="0.0623"/>
          <dgm:constr type="l" for="ch" forName="Child1" refType="w" fact="0.0186"/>
          <dgm:constr type="t" for="ch" forName="Child1" refType="h" fact="0.2917"/>
          <dgm:constr type="w" for="ch" forName="Child1" refType="w" fact="0.1982"/>
          <dgm:constr type="h" for="ch" forName="Child1" refType="h" fact="0.2275"/>
          <dgm:constr type="l" for="ch" forName="Child2" refType="w" fact="0.7086"/>
          <dgm:constr type="t" for="ch" forName="Child2" refType="h" fact="0.1847"/>
          <dgm:constr type="w" for="ch" forName="Child2" refType="w" fact="0.1982"/>
          <dgm:constr type="h" for="ch" forName="Child2" refType="h" fact="0.2275"/>
          <dgm:constr type="l" for="ch" forName="Child3" refType="w" fact="0.8018"/>
          <dgm:constr type="t" for="ch" forName="Child3" refType="h" fact="0.5778"/>
          <dgm:constr type="w" for="ch" forName="Child3" refType="w" fact="0.1982"/>
          <dgm:constr type="h" for="ch" forName="Child3" refType="h" fact="0.2275"/>
          <dgm:constr type="l" for="ch" forName="Accent12" refType="w" fact="0.7459"/>
          <dgm:constr type="t" for="ch" forName="Accent12" refType="h" fact="0.5699"/>
          <dgm:constr type="w" for="ch" forName="Accent12" refType="w" fact="0.0393"/>
          <dgm:constr type="h" for="ch" forName="Accent12" refType="h" fact="0.0451"/>
          <dgm:constr type="l" for="ch" forName="Accent4" refType="w" fact="0.5021"/>
          <dgm:constr type="t" for="ch" forName="Accent4" refType="h" fact="0.7567"/>
          <dgm:constr type="w" for="ch" forName="Accent4" refType="w" fact="0.0542"/>
          <dgm:constr type="h" for="ch" forName="Accent4" refType="h" fact="0.0623"/>
          <dgm:constr type="l" for="ch" forName="Accent10" refType="w" fact="0"/>
          <dgm:constr type="t" for="ch" forName="Accent10" refType="h" fact="0.7197"/>
          <dgm:constr type="w" for="ch" forName="Accent10" refType="w" fact="0.0393"/>
          <dgm:constr type="h" for="ch" forName="Accent10" refType="h" fact="0.0451"/>
          <dgm:constr type="l" for="ch" forName="Accent11" refType="w" fact="0.3916"/>
          <dgm:constr type="t" for="ch" forName="Accent11" refType="h" fact="0.6555"/>
          <dgm:constr type="w" for="ch" forName="Accent11" refType="w" fact="0.0393"/>
          <dgm:constr type="h" for="ch" forName="Accent11" refType="h" fact="0.0451"/>
          <dgm:constr type="l" for="ch" forName="Accent7" refType="w" fact="0.3944"/>
          <dgm:constr type="t" for="ch" forName="Accent7" refType="h" fact="0.2556"/>
          <dgm:constr type="w" for="ch" forName="Accent7" refType="w" fact="0.0542"/>
          <dgm:constr type="h" for="ch" forName="Accent7" refType="h" fact="0.0623"/>
          <dgm:constr type="l" for="ch" forName="Accent5" refType="w" fact="0.3319"/>
          <dgm:constr type="t" for="ch" forName="Accent5" refType="h" fact="0.2536"/>
          <dgm:constr type="w" for="ch" forName="Accent5" refType="w" fact="0.0393"/>
          <dgm:constr type="h" for="ch" forName="Accent5" refType="h" fact="0.0451"/>
          <dgm:constr type="l" for="ch" forName="Accent6" refType="w" fact="0.2082"/>
          <dgm:constr type="t" for="ch" forName="Accent6" refType="h" fact="0.5117"/>
          <dgm:constr type="w" for="ch" forName="Accent6" refType="w" fact="0.0393"/>
          <dgm:constr type="h" for="ch" forName="Accent6" refType="h" fact="0.0451"/>
          <dgm:constr type="l" for="ch" forName="Child5" refType="w" fact="0.4219"/>
          <dgm:constr type="t" for="ch" forName="Child5" refType="h" fact="0"/>
          <dgm:constr type="w" for="ch" forName="Child5" refType="w" fact="0.1982"/>
          <dgm:constr type="h" for="ch" forName="Child5" refType="h" fact="0.2275"/>
          <dgm:constr type="l" for="ch" forName="Child4" refType="w" fact="0.2329"/>
          <dgm:constr type="t" for="ch" forName="Child4" refType="h" fact="0.7725"/>
          <dgm:constr type="w" for="ch" forName="Child4" refType="w" fact="0.1982"/>
          <dgm:constr type="h" for="ch" forName="Child4" refType="h" fact="0.2275"/>
          <dgm:constr type="l" for="ch" forName="Accent15" refType="w" fact="0.1775"/>
          <dgm:constr type="t" for="ch" forName="Accent15" refType="h" fact="0.2466"/>
          <dgm:constr type="w" for="ch" forName="Accent15" refType="w" fact="0.0393"/>
          <dgm:constr type="h" for="ch" forName="Accent15" refType="h" fact="0.0451"/>
          <dgm:constr type="l" for="ch" forName="Accent16" refType="w" fact="0.6351"/>
          <dgm:constr type="t" for="ch" forName="Accent16" refType="h" fact="0.056"/>
          <dgm:constr type="w" for="ch" forName="Accent16" refType="w" fact="0.0393"/>
          <dgm:constr type="h" for="ch" forName="Accent16" refType="h" fact="0.0451"/>
          <dgm:constr type="l" for="ch" forName="Accent13" refType="w" fact="0.4099"/>
          <dgm:constr type="t" for="ch" forName="Accent13" refType="h" fact="0.7648"/>
          <dgm:constr type="w" for="ch" forName="Accent13" refType="w" fact="0.0393"/>
          <dgm:constr type="h" for="ch" forName="Accent13" refType="h" fact="0.0451"/>
        </dgm:constrLst>
      </dgm:else>
    </dgm:choose>
    <dgm:forEach name="wrapper" axis="self" ptType="parTrans">
      <dgm:forEach name="accentRepeat1" axis="self">
        <dgm:layoutNode name="AccentHold1" styleLbl="node1">
          <dgm:alg type="sp"/>
          <dgm:shape xmlns:r="http://schemas.openxmlformats.org/officeDocument/2006/relationships" type="ellipse" r:blip="">
            <dgm:adjLst/>
          </dgm:shape>
          <dgm:presOf/>
        </dgm:layoutNode>
      </dgm:forEach>
      <dgm:forEach name="accentRepeat2" axis="self">
        <dgm:layoutNode name="AccentHold2" styleLbl="node1">
          <dgm:alg type="sp"/>
          <dgm:shape xmlns:r="http://schemas.openxmlformats.org/officeDocument/2006/relationships" type="ellipse" r:blip="">
            <dgm:adjLst/>
          </dgm:shape>
          <dgm:presOf/>
        </dgm:layoutNode>
      </dgm:forEach>
      <dgm:forEach name="accentRepeat3" axis="self">
        <dgm:layoutNode name="AccentHold3" styleLbl="node1">
          <dgm:alg type="sp"/>
          <dgm:shape xmlns:r="http://schemas.openxmlformats.org/officeDocument/2006/relationships" type="ellipse" r:blip="">
            <dgm:adjLst/>
          </dgm:shape>
          <dgm:presOf/>
        </dgm:layoutNode>
      </dgm:forEach>
    </dgm:forEach>
    <dgm:forEach name="Name8" axis="ch" ptType="node" cnt="1">
      <dgm:layoutNode name="Parent" styleLbl="node0">
        <dgm:varLst>
          <dgm:chMax val="5"/>
          <dgm:chPref val="5"/>
        </dgm:varLst>
        <dgm:alg type="tx"/>
        <dgm:shape xmlns:r="http://schemas.openxmlformats.org/officeDocument/2006/relationships" type="ellipse" r:blip="">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choose name="Name9">
        <dgm:if name="Name10" axis="ch" ptType="node" func="cnt" op="lte" val="4">
          <dgm:layoutNode name="Accent1" styleLbl="node1">
            <dgm:alg type="sp"/>
            <dgm:shape xmlns:r="http://schemas.openxmlformats.org/officeDocument/2006/relationships" type="ellipse" r:blip="">
              <dgm:adjLst/>
            </dgm:shape>
            <dgm:presOf/>
            <dgm:constrLst/>
          </dgm:layoutNode>
        </dgm:if>
        <dgm:else name="Name11"/>
      </dgm:choose>
      <dgm:layoutNode name="Accent2" styleLbl="node1">
        <dgm:alg type="sp"/>
        <dgm:shape xmlns:r="http://schemas.openxmlformats.org/officeDocument/2006/relationships" type="ellipse" r:blip="">
          <dgm:adjLst/>
        </dgm:shape>
        <dgm:presOf/>
        <dgm:constrLst/>
      </dgm:layoutNode>
      <dgm:layoutNode name="Accent3" styleLbl="node1">
        <dgm:alg type="sp"/>
        <dgm:shape xmlns:r="http://schemas.openxmlformats.org/officeDocument/2006/relationships" type="ellipse" r:blip="">
          <dgm:adjLst/>
        </dgm:shape>
        <dgm:presOf/>
        <dgm:constrLst/>
      </dgm:layoutNode>
      <dgm:layoutNode name="Accent4" styleLbl="node1">
        <dgm:alg type="sp"/>
        <dgm:shape xmlns:r="http://schemas.openxmlformats.org/officeDocument/2006/relationships" type="ellipse" r:blip="">
          <dgm:adjLst/>
        </dgm:shape>
        <dgm:presOf/>
        <dgm:constrLst/>
      </dgm:layoutNode>
      <dgm:layoutNode name="Accent5" styleLbl="node1">
        <dgm:alg type="sp"/>
        <dgm:shape xmlns:r="http://schemas.openxmlformats.org/officeDocument/2006/relationships" type="ellipse" r:blip="">
          <dgm:adjLst/>
        </dgm:shape>
        <dgm:presOf/>
        <dgm:constrLst/>
      </dgm:layoutNode>
      <dgm:layoutNode name="Accent6" styleLbl="node1">
        <dgm:alg type="sp"/>
        <dgm:shape xmlns:r="http://schemas.openxmlformats.org/officeDocument/2006/relationships" type="ellipse" r:blip="">
          <dgm:adjLst/>
        </dgm:shape>
        <dgm:presOf/>
        <dgm:constrLst/>
      </dgm:layoutNode>
    </dgm:forEach>
    <dgm:forEach name="Name12" axis="ch ch" ptType="node node" st="1 1" cnt="1 1">
      <dgm:layoutNode name="Child1" styleLbl="node1">
        <dgm:varLst>
          <dgm:chMax val="0"/>
          <dgm:chPref val="0"/>
        </dgm:varLst>
        <dgm:alg type="tx">
          <dgm:param type="shpTxLTRAlignCh" val="ctr"/>
          <dgm:param type="txAnchorVertCh" val="mid"/>
        </dgm:alg>
        <dgm:shape xmlns:r="http://schemas.openxmlformats.org/officeDocument/2006/relationships" type="ellipse" r:blip="">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Accent7">
        <dgm:alg type="sp"/>
        <dgm:shape xmlns:r="http://schemas.openxmlformats.org/officeDocument/2006/relationships" r:blip="">
          <dgm:adjLst/>
        </dgm:shape>
        <dgm:presOf/>
        <dgm:constrLst/>
        <dgm:forEach name="Name13" ref="accentRepeat1"/>
      </dgm:layoutNode>
      <dgm:layoutNode name="Accent8">
        <dgm:alg type="sp"/>
        <dgm:shape xmlns:r="http://schemas.openxmlformats.org/officeDocument/2006/relationships" r:blip="">
          <dgm:adjLst/>
        </dgm:shape>
        <dgm:presOf/>
        <dgm:constrLst/>
        <dgm:forEach name="Name14" ref="accentRepeat2"/>
      </dgm:layoutNode>
    </dgm:forEach>
    <dgm:forEach name="Name15" axis="ch ch" ptType="node node" st="1 2" cnt="1 1">
      <dgm:layoutNode name="Child2" styleLbl="node1">
        <dgm:varLst>
          <dgm:chMax val="0"/>
          <dgm:chPref val="0"/>
        </dgm:varLst>
        <dgm:alg type="tx">
          <dgm:param type="shpTxLTRAlignCh" val="ctr"/>
          <dgm:param type="txAnchorVertCh" val="mid"/>
        </dgm:alg>
        <dgm:shape xmlns:r="http://schemas.openxmlformats.org/officeDocument/2006/relationships" type="ellipse" r:blip="">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Accent9">
        <dgm:alg type="sp"/>
        <dgm:shape xmlns:r="http://schemas.openxmlformats.org/officeDocument/2006/relationships" r:blip="">
          <dgm:adjLst/>
        </dgm:shape>
        <dgm:presOf/>
        <dgm:constrLst/>
        <dgm:forEach name="Name16" ref="accentRepeat1"/>
      </dgm:layoutNode>
      <dgm:layoutNode name="Accent10">
        <dgm:alg type="sp"/>
        <dgm:shape xmlns:r="http://schemas.openxmlformats.org/officeDocument/2006/relationships" r:blip="">
          <dgm:adjLst/>
        </dgm:shape>
        <dgm:presOf/>
        <dgm:constrLst/>
        <dgm:forEach name="Name17" ref="accentRepeat2"/>
      </dgm:layoutNode>
      <dgm:layoutNode name="Accent11">
        <dgm:alg type="sp"/>
        <dgm:shape xmlns:r="http://schemas.openxmlformats.org/officeDocument/2006/relationships" r:blip="">
          <dgm:adjLst/>
        </dgm:shape>
        <dgm:presOf/>
        <dgm:constrLst/>
        <dgm:forEach name="Name18" ref="accentRepeat3"/>
      </dgm:layoutNode>
    </dgm:forEach>
    <dgm:forEach name="Name19" axis="ch ch" ptType="node node" st="1 3" cnt="1 1">
      <dgm:layoutNode name="Child3" styleLbl="node1">
        <dgm:varLst>
          <dgm:chMax val="0"/>
          <dgm:chPref val="0"/>
        </dgm:varLst>
        <dgm:alg type="tx">
          <dgm:param type="shpTxLTRAlignCh" val="ctr"/>
          <dgm:param type="txAnchorVertCh" val="mid"/>
        </dgm:alg>
        <dgm:shape xmlns:r="http://schemas.openxmlformats.org/officeDocument/2006/relationships" type="ellipse" r:blip="">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Accent12">
        <dgm:alg type="sp"/>
        <dgm:shape xmlns:r="http://schemas.openxmlformats.org/officeDocument/2006/relationships" r:blip="">
          <dgm:adjLst/>
        </dgm:shape>
        <dgm:presOf/>
        <dgm:constrLst/>
        <dgm:forEach name="Name20" ref="accentRepeat1"/>
      </dgm:layoutNode>
    </dgm:forEach>
    <dgm:forEach name="Name21" axis="ch ch" ptType="node node" st="1 4" cnt="1 1">
      <dgm:layoutNode name="Child4" styleLbl="node1">
        <dgm:varLst>
          <dgm:chMax val="0"/>
          <dgm:chPref val="0"/>
        </dgm:varLst>
        <dgm:alg type="tx">
          <dgm:param type="shpTxLTRAlignCh" val="ctr"/>
          <dgm:param type="txAnchorVertCh" val="mid"/>
        </dgm:alg>
        <dgm:shape xmlns:r="http://schemas.openxmlformats.org/officeDocument/2006/relationships" type="ellipse" r:blip="">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Accent13">
        <dgm:alg type="sp"/>
        <dgm:shape xmlns:r="http://schemas.openxmlformats.org/officeDocument/2006/relationships" r:blip="">
          <dgm:adjLst/>
        </dgm:shape>
        <dgm:presOf/>
        <dgm:constrLst/>
        <dgm:forEach name="Name22" ref="accentRepeat1"/>
      </dgm:layoutNode>
    </dgm:forEach>
    <dgm:forEach name="Name23" axis="ch ch" ptType="node node" st="1 5" cnt="1 1">
      <dgm:layoutNode name="Child5" styleLbl="node1">
        <dgm:varLst>
          <dgm:chMax val="0"/>
          <dgm:chPref val="0"/>
        </dgm:varLst>
        <dgm:alg type="tx">
          <dgm:param type="shpTxLTRAlignCh" val="ctr"/>
          <dgm:param type="txAnchorVertCh" val="mid"/>
        </dgm:alg>
        <dgm:shape xmlns:r="http://schemas.openxmlformats.org/officeDocument/2006/relationships" type="ellipse" r:blip="">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Accent15">
        <dgm:alg type="sp"/>
        <dgm:shape xmlns:r="http://schemas.openxmlformats.org/officeDocument/2006/relationships" r:blip="">
          <dgm:adjLst/>
        </dgm:shape>
        <dgm:presOf/>
        <dgm:constrLst/>
        <dgm:forEach name="Name24" ref="accentRepeat2"/>
      </dgm:layoutNode>
      <dgm:layoutNode name="Accent16">
        <dgm:alg type="sp"/>
        <dgm:shape xmlns:r="http://schemas.openxmlformats.org/officeDocument/2006/relationships" r:blip="">
          <dgm:adjLst/>
        </dgm:shape>
        <dgm:presOf/>
        <dgm:constrLst/>
        <dgm:forEach name="Name25" ref="accentRepeat3"/>
      </dgm:layoutNode>
    </dgm:forEach>
  </dgm:layoutNode>
</dgm:layoutDef>
</file>

<file path=ppt/diagrams/layout18.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ierarchy4">
  <dgm:title val=""/>
  <dgm:desc val=""/>
  <dgm:catLst>
    <dgm:cat type="hierarchy" pri="4000"/>
    <dgm:cat type="list" pri="24000"/>
    <dgm:cat type="relationship" pri="10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Name0">
    <dgm:varLst>
      <dgm:chPref val="1"/>
      <dgm:dir/>
      <dgm:animOne val="branch"/>
      <dgm:animLvl val="lvl"/>
      <dgm:resizeHandles/>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w" for="ch" forName="vertOne" refType="w"/>
      <dgm:constr type="w" for="des" forName="horzOne" refType="w"/>
      <dgm:constr type="w" for="des" forName="txOne" refType="w"/>
      <dgm:constr type="w" for="des" forName="vertTwo" refType="w"/>
      <dgm:constr type="w" for="des" forName="horzTwo" refType="w"/>
      <dgm:constr type="w" for="des" forName="txTwo" refType="w"/>
      <dgm:constr type="w" for="des" forName="vertThree" refType="w"/>
      <dgm:constr type="w" for="des" forName="horzThree" refType="w"/>
      <dgm:constr type="w" for="des" forName="txThree" refType="w"/>
      <dgm:constr type="w" for="des" forName="vertFour" refType="w"/>
      <dgm:constr type="w" for="des" forName="horzFour" refType="w"/>
      <dgm:constr type="w" for="des" forName="txFour" refType="w"/>
      <dgm:constr type="h" for="des" ptType="node" op="equ"/>
      <dgm:constr type="h" for="des" forName="txOne" refType="h"/>
      <dgm:constr type="userH" for="des" ptType="node" refType="h" refFor="des" refForName="txOne"/>
      <dgm:constr type="primFontSz" for="des" forName="txOne" val="65"/>
      <dgm:constr type="primFontSz" for="des" forName="txTwo" val="65"/>
      <dgm:constr type="primFontSz" for="des" forName="txTwo" refType="primFontSz" refFor="des" refForName="txOne" op="lte"/>
      <dgm:constr type="primFontSz" for="des" forName="txThree" val="65"/>
      <dgm:constr type="primFontSz" for="des" forName="txThree" refType="primFontSz" refFor="des" refForName="txOne" op="lte"/>
      <dgm:constr type="primFontSz" for="des" forName="txThree" refType="primFontSz" refFor="des" refForName="txTwo" op="lte"/>
      <dgm:constr type="primFontSz" for="des" forName="txFour" val="65"/>
      <dgm:constr type="primFontSz" for="des" forName="txFour" refType="primFontSz" refFor="des" refForName="txOne" op="lte"/>
      <dgm:constr type="primFontSz" for="des" forName="txFour" refType="primFontSz" refFor="des" refForName="txTwo" op="lte"/>
      <dgm:constr type="primFontSz" for="des" forName="txFour" refType="primFontSz" refFor="des" refForName="txThree" op="lte"/>
      <dgm:constr type="w" for="des" forName="sibSpaceOne" refType="w" fact="0.168"/>
      <dgm:constr type="w" for="des" forName="sibSpaceTwo" refType="w" refFor="des" refForName="sibSpaceOne" op="equ" fact="0.5"/>
      <dgm:constr type="w" for="des" forName="sibSpaceThree" refType="w" refFor="des" refForName="sibSpaceTwo" op="equ" fact="0.5"/>
      <dgm:constr type="w" for="des" forName="sibSpaceFour" refType="w" refFor="des" refForName="sibSpaceThree" op="equ" fact="0.5"/>
      <dgm:constr type="h" for="des" forName="parTransOne" refType="w" fact="0.056"/>
      <dgm:constr type="h" for="des" forName="parTransTwo" refType="h" refFor="des" refForName="parTransOne" op="equ"/>
      <dgm:constr type="h" for="des" forName="parTransThree" refType="h" refFor="des" refForName="parTransTwo" op="equ"/>
      <dgm:constr type="h" for="des" forName="parTransFour" refType="h" refFor="des" refForName="parTransThree" op="equ"/>
    </dgm:constrLst>
    <dgm:ruleLst/>
    <dgm:forEach name="Name4" axis="ch" ptType="node">
      <dgm:layoutNode name="vertOne">
        <dgm:alg type="lin">
          <dgm:param type="linDir" val="fromT"/>
        </dgm:alg>
        <dgm:shape xmlns:r="http://schemas.openxmlformats.org/officeDocument/2006/relationships" r:blip="">
          <dgm:adjLst/>
        </dgm:shape>
        <dgm:presOf/>
        <dgm:constrLst>
          <dgm:constr type="w" for="ch" forName="txOne" refType="w" refFor="ch" refForName="horzOne" op="gte"/>
        </dgm:constrLst>
        <dgm:ruleLst/>
        <dgm:layoutNode name="txOn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5">
          <dgm:if name="Name6" axis="des" ptType="node" func="cnt" op="gt" val="0">
            <dgm:layoutNode name="parTransOne">
              <dgm:alg type="sp"/>
              <dgm:shape xmlns:r="http://schemas.openxmlformats.org/officeDocument/2006/relationships" r:blip="">
                <dgm:adjLst/>
              </dgm:shape>
              <dgm:presOf/>
              <dgm:constrLst/>
              <dgm:ruleLst/>
            </dgm:layoutNode>
          </dgm:if>
          <dgm:else name="Name7"/>
        </dgm:choose>
        <dgm:layoutNode name="horzOne">
          <dgm:choose name="Name8">
            <dgm:if name="Name9" func="var" arg="dir" op="equ" val="norm">
              <dgm:alg type="lin">
                <dgm:param type="linDir" val="fromL"/>
                <dgm:param type="nodeVertAlign" val="t"/>
              </dgm:alg>
            </dgm:if>
            <dgm:else name="Name1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1" axis="ch" ptType="node">
            <dgm:layoutNode name="vertTwo">
              <dgm:alg type="lin">
                <dgm:param type="linDir" val="fromT"/>
              </dgm:alg>
              <dgm:shape xmlns:r="http://schemas.openxmlformats.org/officeDocument/2006/relationships" r:blip="">
                <dgm:adjLst/>
              </dgm:shape>
              <dgm:presOf/>
              <dgm:constrLst>
                <dgm:constr type="w" for="ch" forName="txTwo" refType="w" refFor="ch" refForName="horzTwo" op="gte"/>
              </dgm:constrLst>
              <dgm:ruleLst/>
              <dgm:layoutNode name="txTwo">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2">
                <dgm:if name="Name13" axis="des" ptType="node" func="cnt" op="gt" val="0">
                  <dgm:layoutNode name="parTransTwo">
                    <dgm:alg type="sp"/>
                    <dgm:shape xmlns:r="http://schemas.openxmlformats.org/officeDocument/2006/relationships" r:blip="">
                      <dgm:adjLst/>
                    </dgm:shape>
                    <dgm:presOf/>
                    <dgm:constrLst/>
                    <dgm:ruleLst/>
                  </dgm:layoutNode>
                </dgm:if>
                <dgm:else name="Name14"/>
              </dgm:choose>
              <dgm:layoutNode name="horzTwo">
                <dgm:choose name="Name15">
                  <dgm:if name="Name16" func="var" arg="dir" op="equ" val="norm">
                    <dgm:alg type="lin">
                      <dgm:param type="linDir" val="fromL"/>
                      <dgm:param type="nodeVertAlign" val="t"/>
                    </dgm:alg>
                  </dgm:if>
                  <dgm:else name="Name17">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8" axis="ch" ptType="node">
                  <dgm:layoutNode name="vertThree">
                    <dgm:alg type="lin">
                      <dgm:param type="linDir" val="fromT"/>
                    </dgm:alg>
                    <dgm:shape xmlns:r="http://schemas.openxmlformats.org/officeDocument/2006/relationships" r:blip="">
                      <dgm:adjLst/>
                    </dgm:shape>
                    <dgm:presOf/>
                    <dgm:constrLst>
                      <dgm:constr type="w" for="ch" forName="txThree" refType="w" refFor="ch" refForName="horzThree" op="gte"/>
                    </dgm:constrLst>
                    <dgm:ruleLst/>
                    <dgm:layoutNode name="txThree">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9">
                      <dgm:if name="Name20" axis="des" ptType="node" func="cnt" op="gt" val="0">
                        <dgm:layoutNode name="parTransThree">
                          <dgm:alg type="sp"/>
                          <dgm:shape xmlns:r="http://schemas.openxmlformats.org/officeDocument/2006/relationships" r:blip="">
                            <dgm:adjLst/>
                          </dgm:shape>
                          <dgm:presOf/>
                          <dgm:constrLst/>
                          <dgm:ruleLst/>
                        </dgm:layoutNode>
                      </dgm:if>
                      <dgm:else name="Name21"/>
                    </dgm:choose>
                    <dgm:layoutNode name="horzThree">
                      <dgm:choose name="Name22">
                        <dgm:if name="Name23" func="var" arg="dir" op="equ" val="norm">
                          <dgm:alg type="lin">
                            <dgm:param type="linDir" val="fromL"/>
                            <dgm:param type="nodeVertAlign" val="t"/>
                          </dgm:alg>
                        </dgm:if>
                        <dgm:else name="Name24">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repeat" axis="ch" ptType="node">
                        <dgm:layoutNode name="vertFour">
                          <dgm:varLst>
                            <dgm:chPref val="3"/>
                          </dgm:varLst>
                          <dgm:alg type="lin">
                            <dgm:param type="linDir" val="fromT"/>
                          </dgm:alg>
                          <dgm:shape xmlns:r="http://schemas.openxmlformats.org/officeDocument/2006/relationships" r:blip="">
                            <dgm:adjLst/>
                          </dgm:shape>
                          <dgm:presOf/>
                          <dgm:constrLst>
                            <dgm:constr type="w" for="ch" forName="txFour" refType="w" refFor="ch" refForName="horzFour" op="gte"/>
                          </dgm:constrLst>
                          <dgm:ruleLst/>
                          <dgm:layoutNode name="txFour">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25">
                            <dgm:if name="Name26" axis="des" ptType="node" func="cnt" op="gt" val="0">
                              <dgm:layoutNode name="parTransFour">
                                <dgm:alg type="sp"/>
                                <dgm:shape xmlns:r="http://schemas.openxmlformats.org/officeDocument/2006/relationships" r:blip="">
                                  <dgm:adjLst/>
                                </dgm:shape>
                                <dgm:presOf/>
                                <dgm:constrLst/>
                                <dgm:ruleLst/>
                              </dgm:layoutNode>
                            </dgm:if>
                            <dgm:else name="Name27"/>
                          </dgm:choose>
                          <dgm:layoutNode name="horzFour">
                            <dgm:choose name="Name28">
                              <dgm:if name="Name29" func="var" arg="dir" op="equ" val="norm">
                                <dgm:alg type="lin">
                                  <dgm:param type="linDir" val="fromL"/>
                                  <dgm:param type="nodeVertAlign" val="t"/>
                                </dgm:alg>
                              </dgm:if>
                              <dgm:else name="Name3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31" ref="repeat"/>
                          </dgm:layoutNode>
                        </dgm:layoutNode>
                        <dgm:choose name="Name32">
                          <dgm:if name="Name33" axis="self" ptType="node" func="revPos" op="gte" val="2">
                            <dgm:forEach name="Name34" axis="followSib" ptType="sibTrans" cnt="1">
                              <dgm:layoutNode name="sibSpaceFour">
                                <dgm:alg type="sp"/>
                                <dgm:shape xmlns:r="http://schemas.openxmlformats.org/officeDocument/2006/relationships" r:blip="">
                                  <dgm:adjLst/>
                                </dgm:shape>
                                <dgm:presOf/>
                                <dgm:constrLst/>
                                <dgm:ruleLst/>
                              </dgm:layoutNode>
                            </dgm:forEach>
                          </dgm:if>
                          <dgm:else name="Name35"/>
                        </dgm:choose>
                      </dgm:forEach>
                    </dgm:layoutNode>
                  </dgm:layoutNode>
                  <dgm:choose name="Name36">
                    <dgm:if name="Name37" axis="self" ptType="node" func="revPos" op="gte" val="2">
                      <dgm:forEach name="Name38" axis="followSib" ptType="sibTrans" cnt="1">
                        <dgm:layoutNode name="sibSpaceThree">
                          <dgm:alg type="sp"/>
                          <dgm:shape xmlns:r="http://schemas.openxmlformats.org/officeDocument/2006/relationships" r:blip="">
                            <dgm:adjLst/>
                          </dgm:shape>
                          <dgm:presOf/>
                          <dgm:constrLst/>
                          <dgm:ruleLst/>
                        </dgm:layoutNode>
                      </dgm:forEach>
                    </dgm:if>
                    <dgm:else name="Name39"/>
                  </dgm:choose>
                </dgm:forEach>
              </dgm:layoutNode>
            </dgm:layoutNode>
            <dgm:choose name="Name40">
              <dgm:if name="Name41" axis="self" ptType="node" func="revPos" op="gte" val="2">
                <dgm:forEach name="Name42" axis="followSib" ptType="sibTrans" cnt="1">
                  <dgm:layoutNode name="sibSpaceTwo">
                    <dgm:alg type="sp"/>
                    <dgm:shape xmlns:r="http://schemas.openxmlformats.org/officeDocument/2006/relationships" r:blip="">
                      <dgm:adjLst/>
                    </dgm:shape>
                    <dgm:presOf/>
                    <dgm:constrLst/>
                    <dgm:ruleLst/>
                  </dgm:layoutNode>
                </dgm:forEach>
              </dgm:if>
              <dgm:else name="Name43"/>
            </dgm:choose>
          </dgm:forEach>
        </dgm:layoutNode>
      </dgm:layoutNode>
      <dgm:choose name="Name44">
        <dgm:if name="Name45" axis="self" ptType="node" func="revPos" op="gte" val="2">
          <dgm:forEach name="Name46" axis="followSib" ptType="sibTrans" cnt="1">
            <dgm:layoutNode name="sibSpaceOne">
              <dgm:alg type="sp"/>
              <dgm:shape xmlns:r="http://schemas.openxmlformats.org/officeDocument/2006/relationships" r:blip="">
                <dgm:adjLst/>
              </dgm:shape>
              <dgm:presOf/>
              <dgm:constrLst/>
              <dgm:ruleLst/>
            </dgm:layoutNode>
          </dgm:forEach>
        </dgm:if>
        <dgm:else name="Name47"/>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9/layout/CircleArrowProcess">
  <dgm:title val=""/>
  <dgm:desc val=""/>
  <dgm:catLst>
    <dgm:cat type="process" pri="16500"/>
    <dgm:cat type="cycle" pri="16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50" srcId="0" destId="10" srcOrd="0" destOrd="0"/>
        <dgm:cxn modelId="60" srcId="0" destId="20" srcOrd="1" destOrd="0"/>
        <dgm:cxn modelId="70" srcId="0" destId="30" srcOrd="2" destOrd="0"/>
        <dgm:cxn modelId="80" srcId="0" destId="40" srcOrd="3" destOrd="0"/>
      </dgm:cxnLst>
      <dgm:bg/>
      <dgm:whole/>
    </dgm:dataModel>
  </dgm:clrData>
  <dgm:layoutNode name="Name0">
    <dgm:varLst>
      <dgm:chMax val="7"/>
      <dgm:chPref val="7"/>
      <dgm:dir/>
      <dgm:animLvl val="lvl"/>
    </dgm:varLst>
    <dgm:shape xmlns:r="http://schemas.openxmlformats.org/officeDocument/2006/relationships" r:blip="">
      <dgm:adjLst/>
    </dgm:shape>
    <dgm:choose name="Name1">
      <dgm:if name="Name2" func="var" arg="dir" op="equ" val="norm">
        <dgm:choose name="Name3">
          <dgm:if name="Name4" axis="ch" ptType="node" func="cnt" op="equ" val="1">
            <dgm:alg type="composite">
              <dgm:param type="ar" val="1.5999"/>
            </dgm:alg>
            <dgm:constrLst>
              <dgm:constr type="primFontSz" for="des" forName="Child1" val="65"/>
              <dgm:constr type="primFontSz" for="des" forName="Parent1" val="65"/>
              <dgm:constr type="primFontSz" for="des" forName="Child1" refType="primFontSz" refFor="des" refForName="Parent1" op="lte"/>
              <dgm:constr type="l" for="ch" forName="Child1" refType="w" fact="0.625"/>
              <dgm:constr type="t" for="ch" forName="Child1" refType="h" fact="0.2981"/>
              <dgm:constr type="w" for="ch" forName="Child1" refType="w" fact="0.375"/>
              <dgm:constr type="h" for="ch" forName="Child1" refType="h" fact="0.4001"/>
              <dgm:constr type="l" for="ch" forName="Accent1" refType="w" fact="0"/>
              <dgm:constr type="t" for="ch" forName="Accent1" refType="h" fact="0"/>
              <dgm:constr type="w" for="ch" forName="Accent1" refType="w" fact="0.6249"/>
              <dgm:constr type="h" for="ch" forName="Accent1" refType="h"/>
              <dgm:constr type="l" for="ch" forName="Parent1" refType="w" fact="0.138"/>
              <dgm:constr type="t" for="ch" forName="Parent1" refType="h" fact="0.362"/>
              <dgm:constr type="w" for="ch" forName="Parent1" refType="w" fact="0.3487"/>
              <dgm:constr type="h" for="ch" forName="Parent1" refType="h" fact="0.2789"/>
            </dgm:constrLst>
          </dgm:if>
          <dgm:if name="Name5" axis="ch" ptType="node" func="cnt" op="equ" val="2">
            <dgm:alg type="composite">
              <dgm:param type="ar" val="1.2026"/>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Accent1" refType="w" fact="0.1144"/>
              <dgm:constr type="t" for="ch" forName="Accent1" refType="h" fact="0"/>
              <dgm:constr type="w" for="ch" forName="Accent1" refType="w" fact="0.5542"/>
              <dgm:constr type="h" for="ch" forName="Accent1" refType="h" fact="0.6665"/>
              <dgm:constr type="l" for="ch" forName="Parent1" refType="w" fact="0.2368"/>
              <dgm:constr type="t" for="ch" forName="Parent1" refType="h" fact="0.2413"/>
              <dgm:constr type="w" for="ch" forName="Parent1" refType="w" fact="0.3092"/>
              <dgm:constr type="h" for="ch" forName="Parent1" refType="h" fact="0.1859"/>
              <dgm:constr type="l" for="ch" forName="Parent2" refType="w" fact="0.0822"/>
              <dgm:constr type="t" for="ch" forName="Parent2" refType="h" fact="0.625"/>
              <dgm:constr type="w" for="ch" forName="Parent2" refType="w" fact="0.3092"/>
              <dgm:constr type="h" for="ch" forName="Parent2" refType="h" fact="0.1859"/>
              <dgm:constr type="l" for="ch" forName="Child1" refType="w" fact="0.6678"/>
              <dgm:constr type="t" for="ch" forName="Child1" refType="h" fact="0.1978"/>
              <dgm:constr type="w" for="ch" forName="Child1" refType="w" fact="0.3322"/>
              <dgm:constr type="h" for="ch" forName="Child1" refType="h" fact="0.265"/>
              <dgm:constr type="l" for="ch" forName="Child2" refType="w" fact="0.5164"/>
              <dgm:constr type="t" for="ch" forName="Child2" refType="h" fact="0.5855"/>
              <dgm:constr type="w" for="ch" forName="Child2" refType="w" fact="0.3322"/>
              <dgm:constr type="h" for="ch" forName="Child2" refType="h" fact="0.265"/>
              <dgm:constr type="l" for="ch" forName="Accent2" refType="w" fact="0"/>
              <dgm:constr type="t" for="ch" forName="Accent2" refType="h" fact="0.4272"/>
              <dgm:constr type="w" for="ch" forName="Accent2" refType="w" fact="0.4761"/>
              <dgm:constr type="h" for="ch" forName="Accent2" refType="h" fact="0.5728"/>
            </dgm:constrLst>
          </dgm:if>
          <dgm:if name="Name6" axis="ch" ptType="node" func="cnt" op="equ" val="3">
            <dgm:alg type="composite">
              <dgm:param type="ar" val="0.9039"/>
            </dgm:alg>
            <dgm:shape xmlns:r="http://schemas.openxmlformats.org/officeDocument/2006/relationships" r:blip="">
              <dgm:adjLst/>
            </dgm:shape>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Accent1" refType="w" fact="0.1479"/>
              <dgm:constr type="t" for="ch" forName="Accent1" refType="h" fact="0"/>
              <dgm:constr type="w" for="ch" forName="Accent1" refType="w" fact="0.5325"/>
              <dgm:constr type="h" for="ch" forName="Accent1" refType="h" fact="0.4814"/>
              <dgm:constr type="l" for="ch" forName="Accent2" refType="w" fact="0"/>
              <dgm:constr type="t" for="ch" forName="Accent2" refType="h" fact="0.2766"/>
              <dgm:constr type="w" for="ch" forName="Accent2" refType="w" fact="0.5325"/>
              <dgm:constr type="h" for="ch" forName="Accent2" refType="h" fact="0.4814"/>
              <dgm:constr type="l" for="ch" forName="Parent1" refType="w" fact="0.2656"/>
              <dgm:constr type="t" for="ch" forName="Parent1" refType="h" fact="0.1738"/>
              <dgm:constr type="w" for="ch" forName="Parent1" refType="w" fact="0.2959"/>
              <dgm:constr type="h" for="ch" forName="Parent1" refType="h" fact="0.1337"/>
              <dgm:constr type="l" for="ch" forName="Accent3" refType="w" fact="0.1858"/>
              <dgm:constr type="t" for="ch" forName="Accent3" refType="h" fact="0.5863"/>
              <dgm:constr type="w" for="ch" forName="Accent3" refType="w" fact="0.4575"/>
              <dgm:constr type="h" for="ch" forName="Accent3" refType="h" fact="0.4137"/>
              <dgm:constr type="l" for="ch" forName="Parent2" refType="w" fact="0.1183"/>
              <dgm:constr type="t" for="ch" forName="Parent2" refType="h" fact="0.452"/>
              <dgm:constr type="w" for="ch" forName="Parent2" refType="w" fact="0.2959"/>
              <dgm:constr type="h" for="ch" forName="Parent2" refType="h" fact="0.1337"/>
              <dgm:constr type="l" for="ch" forName="Parent3" refType="w" fact="0.2663"/>
              <dgm:constr type="t" for="ch" forName="Parent3" refType="h" fact="0.7306"/>
              <dgm:constr type="w" for="ch" forName="Parent3" refType="w" fact="0.2959"/>
              <dgm:constr type="h" for="ch" forName="Parent3" refType="h" fact="0.1337"/>
              <dgm:constr type="l" for="ch" forName="Child2" refType="w" fact="0.5325"/>
              <dgm:constr type="t" for="ch" forName="Child2" refType="h" fact="0.4217"/>
              <dgm:constr type="w" for="ch" forName="Child2" refType="w" fact="0.3195"/>
              <dgm:constr type="h" for="ch" forName="Child2" refType="h" fact="0.1926"/>
              <dgm:constr type="l" for="ch" forName="Child1" refType="w" fact="0.6805"/>
              <dgm:constr type="t" for="ch" forName="Child1" refType="h" fact="0.1435"/>
              <dgm:constr type="w" for="ch" forName="Child1" refType="w" fact="0.3195"/>
              <dgm:constr type="h" for="ch" forName="Child1" refType="h" fact="0.1926"/>
              <dgm:constr type="l" for="ch" forName="Child3" refType="w" fact="0.6805"/>
              <dgm:constr type="t" for="ch" forName="Child3" refType="h" fact="0.6998"/>
              <dgm:constr type="w" for="ch" forName="Child3" refType="w" fact="0.3195"/>
              <dgm:constr type="h" for="ch" forName="Child3" refType="h" fact="0.1926"/>
            </dgm:constrLst>
          </dgm:if>
          <dgm:if name="Name7" axis="ch" ptType="node" func="cnt" op="equ" val="4">
            <dgm:alg type="composite">
              <dgm:param type="ar" val="0.707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1" refType="w" fact="0.1481"/>
              <dgm:constr type="t" for="ch" forName="Accent1" refType="h" fact="0"/>
              <dgm:constr type="w" for="ch" forName="Accent1" refType="w" fact="0.5331"/>
              <dgm:constr type="h" for="ch" forName="Accent1" refType="h" fact="0.3771"/>
              <dgm:constr type="l" for="ch" forName="Accent2" refType="w" fact="0"/>
              <dgm:constr type="t" for="ch" forName="Accent2" refType="h" fact="0.2167"/>
              <dgm:constr type="w" for="ch" forName="Accent2" refType="w" fact="0.5331"/>
              <dgm:constr type="h" for="ch" forName="Accent2" refType="h" fact="0.3771"/>
              <dgm:constr type="l" for="ch" forName="Accent3" refType="w" fact="0.1481"/>
              <dgm:constr type="t" for="ch" forName="Accent3" refType="h" fact="0.4342"/>
              <dgm:constr type="w" for="ch" forName="Accent3" refType="w" fact="0.5331"/>
              <dgm:constr type="h" for="ch" forName="Accent3" refType="h" fact="0.3771"/>
              <dgm:constr type="l" for="ch" forName="Parent1" refType="w" fact="0.2658"/>
              <dgm:constr type="t" for="ch" forName="Parent1" refType="h" fact="0.1365"/>
              <dgm:constr type="w" for="ch" forName="Parent1" refType="w" fact="0.2975"/>
              <dgm:constr type="h" for="ch" forName="Parent1" refType="h" fact="0.1052"/>
              <dgm:constr type="l" for="ch" forName="Parent2" refType="w" fact="0.1171"/>
              <dgm:constr type="t" for="ch" forName="Parent2" refType="h" fact="0.3536"/>
              <dgm:constr type="w" for="ch" forName="Parent2" refType="w" fact="0.2975"/>
              <dgm:constr type="h" for="ch" forName="Parent2" refType="h" fact="0.1052"/>
              <dgm:constr type="l" for="ch" forName="Parent3" refType="w" fact="0.2658"/>
              <dgm:constr type="t" for="ch" forName="Parent3" refType="h" fact="0.5707"/>
              <dgm:constr type="w" for="ch" forName="Parent3" refType="w" fact="0.2975"/>
              <dgm:constr type="h" for="ch" forName="Parent3" refType="h" fact="0.1052"/>
              <dgm:constr type="l" for="ch" forName="Parent4" refType="w" fact="0.1171"/>
              <dgm:constr type="t" for="ch" forName="Parent4" refType="h" fact="0.7878"/>
              <dgm:constr type="w" for="ch" forName="Parent4" refType="w" fact="0.2975"/>
              <dgm:constr type="h" for="ch" forName="Parent4" refType="h" fact="0.1052"/>
              <dgm:constr type="l" for="ch" forName="Child1" refType="w" fact="0.6804"/>
              <dgm:constr type="t" for="ch" forName="Child1" refType="h" fact="0.1119"/>
              <dgm:constr type="w" for="ch" forName="Child1" refType="w" fact="0.3196"/>
              <dgm:constr type="h" for="ch" forName="Child1" refType="h" fact="0.15"/>
              <dgm:constr type="l" for="ch" forName="Child2" refType="w" fact="0.5348"/>
              <dgm:constr type="t" for="ch" forName="Child2" refType="h" fact="0.3312"/>
              <dgm:constr type="w" for="ch" forName="Child2" refType="w" fact="0.3196"/>
              <dgm:constr type="h" for="ch" forName="Child2" refType="h" fact="0.15"/>
              <dgm:constr type="l" for="ch" forName="Child3" refType="w" fact="0.6804"/>
              <dgm:constr type="t" for="ch" forName="Child3" refType="h" fact="0.5461"/>
              <dgm:constr type="w" for="ch" forName="Child3" refType="w" fact="0.3196"/>
              <dgm:constr type="h" for="ch" forName="Child3" refType="h" fact="0.15"/>
              <dgm:constr type="l" for="ch" forName="Child4" refType="w" fact="0.5348"/>
              <dgm:constr type="t" for="ch" forName="Child4" refType="h" fact="0.7632"/>
              <dgm:constr type="w" for="ch" forName="Child4" refType="w" fact="0.3196"/>
              <dgm:constr type="h" for="ch" forName="Child4" refType="h" fact="0.15"/>
              <dgm:constr type="l" for="ch" forName="Accent4" refType="w" fact="0.038"/>
              <dgm:constr type="t" for="ch" forName="Accent4" refType="h" fact="0.6759"/>
              <dgm:constr type="w" for="ch" forName="Accent4" refType="w" fact="0.458"/>
              <dgm:constr type="h" for="ch" forName="Accent4" refType="h" fact="0.3241"/>
            </dgm:constrLst>
          </dgm:if>
          <dgm:if name="Name8" axis="ch" ptType="node" func="cnt" op="equ" val="5">
            <dgm:alg type="composite">
              <dgm:param type="ar" val="0.581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1" refType="w" fact="0.1481"/>
              <dgm:constr type="t" for="ch" forName="Accent1" refType="h" fact="0"/>
              <dgm:constr type="w" for="ch" forName="Accent1" refType="w" fact="0.5331"/>
              <dgm:constr type="h" for="ch" forName="Accent1" refType="h" fact="0.3098"/>
              <dgm:constr type="l" for="ch" forName="Accent2" refType="w" fact="0"/>
              <dgm:constr type="t" for="ch" forName="Accent2" refType="h" fact="0.178"/>
              <dgm:constr type="w" for="ch" forName="Accent2" refType="w" fact="0.5331"/>
              <dgm:constr type="h" for="ch" forName="Accent2" refType="h" fact="0.3098"/>
              <dgm:constr type="l" for="ch" forName="Accent3" refType="w" fact="0.1481"/>
              <dgm:constr type="t" for="ch" forName="Accent3" refType="h" fact="0.3568"/>
              <dgm:constr type="w" for="ch" forName="Accent3" refType="w" fact="0.5331"/>
              <dgm:constr type="h" for="ch" forName="Accent3" refType="h" fact="0.3098"/>
              <dgm:constr type="l" for="ch" forName="Accent4" refType="w" fact="0"/>
              <dgm:constr type="t" for="ch" forName="Accent4" refType="h" fact="0.5351"/>
              <dgm:constr type="w" for="ch" forName="Accent4" refType="w" fact="0.5331"/>
              <dgm:constr type="h" for="ch" forName="Accent4" refType="h" fact="0.3098"/>
              <dgm:constr type="l" for="ch" forName="Accent5" refType="w" fact="0.186"/>
              <dgm:constr type="t" for="ch" forName="Accent5" refType="h" fact="0.7337"/>
              <dgm:constr type="w" for="ch" forName="Accent5" refType="w" fact="0.458"/>
              <dgm:constr type="h" for="ch" forName="Accent5" refType="h" fact="0.2663"/>
              <dgm:constr type="l" for="ch" forName="Parent1" refType="w" fact="0.2658"/>
              <dgm:constr type="t" for="ch" forName="Parent1" refType="h" fact="0.1122"/>
              <dgm:constr type="w" for="ch" forName="Parent1" refType="w" fact="0.2975"/>
              <dgm:constr type="h" for="ch" forName="Parent1" refType="h" fact="0.0864"/>
              <dgm:constr type="l" for="ch" forName="Parent2" refType="w" fact="0.1171"/>
              <dgm:constr type="t" for="ch" forName="Parent2" refType="h" fact="0.2906"/>
              <dgm:constr type="w" for="ch" forName="Parent2" refType="w" fact="0.2975"/>
              <dgm:constr type="h" for="ch" forName="Parent2" refType="h" fact="0.0864"/>
              <dgm:constr type="l" for="ch" forName="Parent3" refType="w" fact="0.2658"/>
              <dgm:constr type="t" for="ch" forName="Parent3" refType="h" fact="0.4689"/>
              <dgm:constr type="w" for="ch" forName="Parent3" refType="w" fact="0.2975"/>
              <dgm:constr type="h" for="ch" forName="Parent3" refType="h" fact="0.0864"/>
              <dgm:constr type="l" for="ch" forName="Parent4" refType="w" fact="0.1171"/>
              <dgm:constr type="t" for="ch" forName="Parent4" refType="h" fact="0.6473"/>
              <dgm:constr type="w" for="ch" forName="Parent4" refType="w" fact="0.2975"/>
              <dgm:constr type="h" for="ch" forName="Parent4" refType="h" fact="0.0864"/>
              <dgm:constr type="l" for="ch" forName="Parent5" refType="w" fact="0.2658"/>
              <dgm:constr type="t" for="ch" forName="Parent5" refType="h" fact="0.8257"/>
              <dgm:constr type="w" for="ch" forName="Parent5" refType="w" fact="0.2975"/>
              <dgm:constr type="h" for="ch" forName="Parent5" refType="h" fact="0.0864"/>
              <dgm:constr type="l" for="ch" forName="Child1" refType="w" fact="0.6804"/>
              <dgm:constr type="t" for="ch" forName="Child1" refType="h" fact="0.0919"/>
              <dgm:constr type="w" for="ch" forName="Child1" refType="w" fact="0.3196"/>
              <dgm:constr type="h" for="ch" forName="Child1" refType="h" fact="0.1232"/>
              <dgm:constr type="l" for="ch" forName="Child2" refType="w" fact="0.5348"/>
              <dgm:constr type="t" for="ch" forName="Child2" refType="h" fact="0.2722"/>
              <dgm:constr type="w" for="ch" forName="Child2" refType="w" fact="0.3196"/>
              <dgm:constr type="h" for="ch" forName="Child2" refType="h" fact="0.1232"/>
              <dgm:constr type="l" for="ch" forName="Child3" refType="w" fact="0.6804"/>
              <dgm:constr type="t" for="ch" forName="Child3" refType="h" fact="0.4487"/>
              <dgm:constr type="w" for="ch" forName="Child3" refType="w" fact="0.3196"/>
              <dgm:constr type="h" for="ch" forName="Child3" refType="h" fact="0.1232"/>
              <dgm:constr type="l" for="ch" forName="Child4" refType="w" fact="0.5348"/>
              <dgm:constr type="t" for="ch" forName="Child4" refType="h" fact="0.6271"/>
              <dgm:constr type="w" for="ch" forName="Child4" refType="w" fact="0.3196"/>
              <dgm:constr type="h" for="ch" forName="Child4" refType="h" fact="0.1232"/>
              <dgm:constr type="l" for="ch" forName="Child5" refType="w" fact="0.6804"/>
              <dgm:constr type="t" for="ch" forName="Child5" refType="h" fact="0.8073"/>
              <dgm:constr type="w" for="ch" forName="Child5" refType="w" fact="0.3196"/>
              <dgm:constr type="h" for="ch" forName="Child5" refType="h" fact="0.1232"/>
            </dgm:constrLst>
          </dgm:if>
          <dgm:if name="Name9" axis="ch" ptType="node" func="cnt" op="equ" val="6">
            <dgm:alg type="composite">
              <dgm:param type="ar" val="0.493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Accent1" refType="w" fact="0.1481"/>
              <dgm:constr type="t" for="ch" forName="Accent1" refType="h" fact="0"/>
              <dgm:constr type="w" for="ch" forName="Accent1" refType="w" fact="0.5331"/>
              <dgm:constr type="h" for="ch" forName="Accent1" refType="h" fact="0.2629"/>
              <dgm:constr type="l" for="ch" forName="Accent2" refType="w" fact="0"/>
              <dgm:constr type="t" for="ch" forName="Accent2" refType="h" fact="0.1511"/>
              <dgm:constr type="w" for="ch" forName="Accent2" refType="w" fact="0.5331"/>
              <dgm:constr type="h" for="ch" forName="Accent2" refType="h" fact="0.2629"/>
              <dgm:constr type="l" for="ch" forName="Accent3" refType="w" fact="0.1481"/>
              <dgm:constr type="t" for="ch" forName="Accent3" refType="h" fact="0.3027"/>
              <dgm:constr type="w" for="ch" forName="Accent3" refType="w" fact="0.5331"/>
              <dgm:constr type="h" for="ch" forName="Accent3" refType="h" fact="0.2629"/>
              <dgm:constr type="l" for="ch" forName="Accent4" refType="w" fact="0"/>
              <dgm:constr type="t" for="ch" forName="Accent4" refType="h" fact="0.4541"/>
              <dgm:constr type="w" for="ch" forName="Accent4" refType="w" fact="0.5331"/>
              <dgm:constr type="h" for="ch" forName="Accent4" refType="h" fact="0.2629"/>
              <dgm:constr type="l" for="ch" forName="Parent1" refType="w" fact="0.2658"/>
              <dgm:constr type="t" for="ch" forName="Parent1" refType="h" fact="0.0952"/>
              <dgm:constr type="w" for="ch" forName="Parent1" refType="w" fact="0.2975"/>
              <dgm:constr type="h" for="ch" forName="Parent1" refType="h" fact="0.0733"/>
              <dgm:constr type="l" for="ch" forName="Parent2" refType="w" fact="0.1171"/>
              <dgm:constr type="t" for="ch" forName="Parent2" refType="h" fact="0.2466"/>
              <dgm:constr type="w" for="ch" forName="Parent2" refType="w" fact="0.2975"/>
              <dgm:constr type="h" for="ch" forName="Parent2" refType="h" fact="0.0733"/>
              <dgm:constr type="l" for="ch" forName="Parent3" refType="w" fact="0.2658"/>
              <dgm:constr type="t" for="ch" forName="Parent3" refType="h" fact="0.3979"/>
              <dgm:constr type="w" for="ch" forName="Parent3" refType="w" fact="0.2975"/>
              <dgm:constr type="h" for="ch" forName="Parent3" refType="h" fact="0.0733"/>
              <dgm:constr type="l" for="ch" forName="Parent4" refType="w" fact="0.1171"/>
              <dgm:constr type="t" for="ch" forName="Parent4" refType="h" fact="0.5493"/>
              <dgm:constr type="w" for="ch" forName="Parent4" refType="w" fact="0.2975"/>
              <dgm:constr type="h" for="ch" forName="Parent4" refType="h" fact="0.0733"/>
              <dgm:constr type="l" for="ch" forName="Child1" refType="w" fact="0.6804"/>
              <dgm:constr type="t" for="ch" forName="Child1" refType="h" fact="0.078"/>
              <dgm:constr type="w" for="ch" forName="Child1" refType="w" fact="0.3196"/>
              <dgm:constr type="h" for="ch" forName="Child1" refType="h" fact="0.1046"/>
              <dgm:constr type="l" for="ch" forName="Child2" refType="w" fact="0.5348"/>
              <dgm:constr type="t" for="ch" forName="Child2" refType="h" fact="0.231"/>
              <dgm:constr type="w" for="ch" forName="Child2" refType="w" fact="0.3196"/>
              <dgm:constr type="h" for="ch" forName="Child2" refType="h" fact="0.1046"/>
              <dgm:constr type="l" for="ch" forName="Child3" refType="w" fact="0.6804"/>
              <dgm:constr type="t" for="ch" forName="Child3" refType="h" fact="0.3808"/>
              <dgm:constr type="w" for="ch" forName="Child3" refType="w" fact="0.3196"/>
              <dgm:constr type="h" for="ch" forName="Child3" refType="h" fact="0.1046"/>
              <dgm:constr type="l" for="ch" forName="Child4" refType="w" fact="0.5348"/>
              <dgm:constr type="t" for="ch" forName="Child4" refType="h" fact="0.5322"/>
              <dgm:constr type="w" for="ch" forName="Child4" refType="w" fact="0.3196"/>
              <dgm:constr type="h" for="ch" forName="Child4" refType="h" fact="0.1046"/>
              <dgm:constr type="l" for="ch" forName="Accent5" refType="w" fact="0.1481"/>
              <dgm:constr type="t" for="ch" forName="Accent5" refType="h" fact="0.6053"/>
              <dgm:constr type="w" for="ch" forName="Accent5" refType="w" fact="0.5331"/>
              <dgm:constr type="h" for="ch" forName="Accent5" refType="h" fact="0.2629"/>
              <dgm:constr type="l" for="ch" forName="Accent6" refType="w" fact="0.038"/>
              <dgm:constr type="t" for="ch" forName="Accent6" refType="h" fact="0.774"/>
              <dgm:constr type="w" for="ch" forName="Accent6" refType="w" fact="0.458"/>
              <dgm:constr type="h" for="ch" forName="Accent6" refType="h" fact="0.226"/>
              <dgm:constr type="l" for="ch" forName="Parent5" refType="w" fact="0.2658"/>
              <dgm:constr type="t" for="ch" forName="Parent5" refType="h" fact="0.7005"/>
              <dgm:constr type="w" for="ch" forName="Parent5" refType="w" fact="0.2975"/>
              <dgm:constr type="h" for="ch" forName="Parent5" refType="h" fact="0.0733"/>
              <dgm:constr type="l" for="ch" forName="Parent6" refType="w" fact="0.1171"/>
              <dgm:constr type="t" for="ch" forName="Parent6" refType="h" fact="0.8519"/>
              <dgm:constr type="w" for="ch" forName="Parent6" refType="w" fact="0.2975"/>
              <dgm:constr type="h" for="ch" forName="Parent6" refType="h" fact="0.0733"/>
              <dgm:constr type="l" for="ch" forName="Child5" refType="w" fact="0.6804"/>
              <dgm:constr type="t" for="ch" forName="Child5" refType="h" fact="0.6833"/>
              <dgm:constr type="w" for="ch" forName="Child5" refType="w" fact="0.3196"/>
              <dgm:constr type="h" for="ch" forName="Child5" refType="h" fact="0.1046"/>
              <dgm:constr type="l" for="ch" forName="Child6" refType="w" fact="0.5348"/>
              <dgm:constr type="t" for="ch" forName="Child6" refType="h" fact="0.8347"/>
              <dgm:constr type="w" for="ch" forName="Child6" refType="w" fact="0.3196"/>
              <dgm:constr type="h" for="ch" forName="Child6" refType="h" fact="0.1046"/>
            </dgm:constrLst>
          </dgm:if>
          <dgm:else name="Name10">
            <dgm:alg type="composite">
              <dgm:param type="ar" val="0.428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Accent1" refType="w" fact="0.1481"/>
              <dgm:constr type="t" for="ch" forName="Accent1" refType="h" fact="0"/>
              <dgm:constr type="w" for="ch" forName="Accent1" refType="w" fact="0.5331"/>
              <dgm:constr type="h" for="ch" forName="Accent1" refType="h" fact="0.2284"/>
              <dgm:constr type="l" for="ch" forName="Accent2" refType="w" fact="0"/>
              <dgm:constr type="t" for="ch" forName="Accent2" refType="h" fact="0.1312"/>
              <dgm:constr type="w" for="ch" forName="Accent2" refType="w" fact="0.5331"/>
              <dgm:constr type="h" for="ch" forName="Accent2" refType="h" fact="0.2284"/>
              <dgm:constr type="l" for="ch" forName="Accent3" refType="w" fact="0.1481"/>
              <dgm:constr type="t" for="ch" forName="Accent3" refType="h" fact="0.263"/>
              <dgm:constr type="w" for="ch" forName="Accent3" refType="w" fact="0.5331"/>
              <dgm:constr type="h" for="ch" forName="Accent3" refType="h" fact="0.2284"/>
              <dgm:constr type="l" for="ch" forName="Accent4" refType="w" fact="0"/>
              <dgm:constr type="t" for="ch" forName="Accent4" refType="h" fact="0.3945"/>
              <dgm:constr type="w" for="ch" forName="Accent4" refType="w" fact="0.5331"/>
              <dgm:constr type="h" for="ch" forName="Accent4" refType="h" fact="0.2284"/>
              <dgm:constr type="l" for="ch" forName="Parent1" refType="w" fact="0.2658"/>
              <dgm:constr type="t" for="ch" forName="Parent1" refType="h" fact="0.0827"/>
              <dgm:constr type="w" for="ch" forName="Parent1" refType="w" fact="0.2975"/>
              <dgm:constr type="h" for="ch" forName="Parent1" refType="h" fact="0.0637"/>
              <dgm:constr type="l" for="ch" forName="Parent2" refType="w" fact="0.1171"/>
              <dgm:constr type="t" for="ch" forName="Parent2" refType="h" fact="0.2142"/>
              <dgm:constr type="w" for="ch" forName="Parent2" refType="w" fact="0.2975"/>
              <dgm:constr type="h" for="ch" forName="Parent2" refType="h" fact="0.0637"/>
              <dgm:constr type="l" for="ch" forName="Parent3" refType="w" fact="0.2658"/>
              <dgm:constr type="t" for="ch" forName="Parent3" refType="h" fact="0.3457"/>
              <dgm:constr type="w" for="ch" forName="Parent3" refType="w" fact="0.2975"/>
              <dgm:constr type="h" for="ch" forName="Parent3" refType="h" fact="0.0637"/>
              <dgm:constr type="l" for="ch" forName="Parent4" refType="w" fact="0.1171"/>
              <dgm:constr type="t" for="ch" forName="Parent4" refType="h" fact="0.4772"/>
              <dgm:constr type="w" for="ch" forName="Parent4" refType="w" fact="0.2975"/>
              <dgm:constr type="h" for="ch" forName="Parent4" refType="h" fact="0.0637"/>
              <dgm:constr type="l" for="ch" forName="Child1" refType="w" fact="0.6804"/>
              <dgm:constr type="t" for="ch" forName="Child1" refType="h" fact="0.0678"/>
              <dgm:constr type="w" for="ch" forName="Child1" refType="w" fact="0.3196"/>
              <dgm:constr type="h" for="ch" forName="Child1" refType="h" fact="0.0908"/>
              <dgm:constr type="l" for="ch" forName="Child2" refType="w" fact="0.5348"/>
              <dgm:constr type="t" for="ch" forName="Child2" refType="h" fact="0.2006"/>
              <dgm:constr type="w" for="ch" forName="Child2" refType="w" fact="0.3196"/>
              <dgm:constr type="h" for="ch" forName="Child2" refType="h" fact="0.0908"/>
              <dgm:constr type="l" for="ch" forName="Child3" refType="w" fact="0.6804"/>
              <dgm:constr type="t" for="ch" forName="Child3" refType="h" fact="0.3308"/>
              <dgm:constr type="w" for="ch" forName="Child3" refType="w" fact="0.3196"/>
              <dgm:constr type="h" for="ch" forName="Child3" refType="h" fact="0.0908"/>
              <dgm:constr type="l" for="ch" forName="Child4" refType="w" fact="0.5348"/>
              <dgm:constr type="t" for="ch" forName="Child4" refType="h" fact="0.4623"/>
              <dgm:constr type="w" for="ch" forName="Child4" refType="w" fact="0.3196"/>
              <dgm:constr type="h" for="ch" forName="Child4" refType="h" fact="0.0908"/>
              <dgm:constr type="l" for="ch" forName="Accent5" refType="w" fact="0.1481"/>
              <dgm:constr type="t" for="ch" forName="Accent5" refType="h" fact="0.5258"/>
              <dgm:constr type="w" for="ch" forName="Accent5" refType="w" fact="0.5331"/>
              <dgm:constr type="h" for="ch" forName="Accent5" refType="h" fact="0.2284"/>
              <dgm:constr type="l" for="ch" forName="Accent6" refType="w" fact="0"/>
              <dgm:constr type="t" for="ch" forName="Accent6" refType="h" fact="0.6573"/>
              <dgm:constr type="w" for="ch" forName="Accent6" refType="w" fact="0.5331"/>
              <dgm:constr type="h" for="ch" forName="Accent6" refType="h" fact="0.2284"/>
              <dgm:constr type="l" for="ch" forName="Accent7" refType="w" fact="0.186"/>
              <dgm:constr type="t" for="ch" forName="Accent7" refType="h" fact="0.8037"/>
              <dgm:constr type="w" for="ch" forName="Accent7" refType="w" fact="0.458"/>
              <dgm:constr type="h" for="ch" forName="Accent7" refType="h" fact="0.1963"/>
              <dgm:constr type="l" for="ch" forName="Parent5" refType="w" fact="0.2658"/>
              <dgm:constr type="t" for="ch" forName="Parent5" refType="h" fact="0.6085"/>
              <dgm:constr type="w" for="ch" forName="Parent5" refType="w" fact="0.2975"/>
              <dgm:constr type="h" for="ch" forName="Parent5" refType="h" fact="0.0637"/>
              <dgm:constr type="l" for="ch" forName="Parent6" refType="w" fact="0.1171"/>
              <dgm:constr type="t" for="ch" forName="Parent6" refType="h" fact="0.74"/>
              <dgm:constr type="w" for="ch" forName="Parent6" refType="w" fact="0.2975"/>
              <dgm:constr type="h" for="ch" forName="Parent6" refType="h" fact="0.0637"/>
              <dgm:constr type="l" for="ch" forName="Parent7" refType="w" fact="0.2658"/>
              <dgm:constr type="t" for="ch" forName="Parent7" refType="h" fact="0.8715"/>
              <dgm:constr type="w" for="ch" forName="Parent7" refType="w" fact="0.2975"/>
              <dgm:constr type="h" for="ch" forName="Parent7" refType="h" fact="0.0637"/>
              <dgm:constr type="l" for="ch" forName="Child5" refType="w" fact="0.6804"/>
              <dgm:constr type="t" for="ch" forName="Child5" refType="h" fact="0.5936"/>
              <dgm:constr type="w" for="ch" forName="Child5" refType="w" fact="0.3196"/>
              <dgm:constr type="h" for="ch" forName="Child5" refType="h" fact="0.0908"/>
              <dgm:constr type="l" for="ch" forName="Child6" refType="w" fact="0.5348"/>
              <dgm:constr type="t" for="ch" forName="Child6" refType="h" fact="0.7251"/>
              <dgm:constr type="w" for="ch" forName="Child6" refType="w" fact="0.3196"/>
              <dgm:constr type="h" for="ch" forName="Child6" refType="h" fact="0.0908"/>
              <dgm:constr type="l" for="ch" forName="Child7" refType="w" fact="0.6804"/>
              <dgm:constr type="t" for="ch" forName="Child7" refType="h" fact="0.8579"/>
              <dgm:constr type="w" for="ch" forName="Child7" refType="w" fact="0.3196"/>
              <dgm:constr type="h" for="ch" forName="Child7" refType="h" fact="0.0908"/>
            </dgm:constrLst>
          </dgm:else>
        </dgm:choose>
      </dgm:if>
      <dgm:else name="Name11">
        <dgm:choose name="Name12">
          <dgm:if name="Name13" axis="ch" ptType="node" func="cnt" op="equ" val="1">
            <dgm:alg type="composite">
              <dgm:param type="ar" val="1.5999"/>
            </dgm:alg>
            <dgm:constrLst>
              <dgm:constr type="primFontSz" for="des" forName="Child1" val="65"/>
              <dgm:constr type="primFontSz" for="des" forName="Parent1" val="65"/>
              <dgm:constr type="primFontSz" for="des" forName="Child1" refType="primFontSz" refFor="des" refForName="Parent1" op="lte"/>
              <dgm:constr type="l" for="ch" forName="Child1" refType="w" fact="0.625"/>
              <dgm:constr type="t" for="ch" forName="Child1" refType="h" fact="0.2981"/>
              <dgm:constr type="w" for="ch" forName="Child1" refType="w" fact="0.375"/>
              <dgm:constr type="h" for="ch" forName="Child1" refType="h" fact="0.4001"/>
              <dgm:constr type="l" for="ch" forName="Accent1" refType="w" fact="0"/>
              <dgm:constr type="t" for="ch" forName="Accent1" refType="h" fact="0"/>
              <dgm:constr type="w" for="ch" forName="Accent1" refType="w" fact="0.6249"/>
              <dgm:constr type="h" for="ch" forName="Accent1" refType="h"/>
              <dgm:constr type="l" for="ch" forName="Parent1" refType="w" fact="0.138"/>
              <dgm:constr type="t" for="ch" forName="Parent1" refType="h" fact="0.362"/>
              <dgm:constr type="w" for="ch" forName="Parent1" refType="w" fact="0.3487"/>
              <dgm:constr type="h" for="ch" forName="Parent1" refType="h" fact="0.2789"/>
            </dgm:constrLst>
          </dgm:if>
          <dgm:if name="Name14" axis="ch" ptType="node" func="cnt" op="equ" val="2">
            <dgm:alg type="composite">
              <dgm:param type="ar" val="1.2026"/>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Accent1" refType="w" fact="-0.0407"/>
              <dgm:constr type="t" for="ch" forName="Accent1" refType="h" fact="0"/>
              <dgm:constr type="w" for="ch" forName="Accent1" refType="w" fact="0.5542"/>
              <dgm:constr type="h" for="ch" forName="Accent1" refType="h" fact="0.6665"/>
              <dgm:constr type="l" for="ch" forName="Accent2" refType="w" fact="0.1533"/>
              <dgm:constr type="t" for="ch" forName="Accent2" refType="h" fact="0.4272"/>
              <dgm:constr type="w" for="ch" forName="Accent2" refType="w" fact="0.4761"/>
              <dgm:constr type="h" for="ch" forName="Accent2" refType="h" fact="0.5728"/>
              <dgm:constr type="l" for="ch" forName="Parent1" refType="w" fact="0.0822"/>
              <dgm:constr type="t" for="ch" forName="Parent1" refType="h" fact="0.2413"/>
              <dgm:constr type="w" for="ch" forName="Parent1" refType="w" fact="0.3092"/>
              <dgm:constr type="h" for="ch" forName="Parent1" refType="h" fact="0.1859"/>
              <dgm:constr type="l" for="ch" forName="Parent2" refType="w" fact="0.2368"/>
              <dgm:constr type="t" for="ch" forName="Parent2" refType="h" fact="0.625"/>
              <dgm:constr type="w" for="ch" forName="Parent2" refType="w" fact="0.3092"/>
              <dgm:constr type="h" for="ch" forName="Parent2" refType="h" fact="0.1859"/>
              <dgm:constr type="l" for="ch" forName="Child1" refType="w" fact="0.5164"/>
              <dgm:constr type="t" for="ch" forName="Child1" refType="h" fact="0.1978"/>
              <dgm:constr type="w" for="ch" forName="Child1" refType="w" fact="0.3322"/>
              <dgm:constr type="h" for="ch" forName="Child1" refType="h" fact="0.265"/>
              <dgm:constr type="l" for="ch" forName="Child2" refType="w" fact="0.6678"/>
              <dgm:constr type="t" for="ch" forName="Child2" refType="h" fact="0.5855"/>
              <dgm:constr type="w" for="ch" forName="Child2" refType="w" fact="0.3322"/>
              <dgm:constr type="h" for="ch" forName="Child2" refType="h" fact="0.265"/>
            </dgm:constrLst>
          </dgm:if>
          <dgm:if name="Name15" axis="ch" ptType="node" func="cnt" op="equ" val="3">
            <dgm:alg type="composite">
              <dgm:param type="ar" val="0.9039"/>
            </dgm:alg>
            <dgm:shape xmlns:r="http://schemas.openxmlformats.org/officeDocument/2006/relationships" r:blip="">
              <dgm:adjLst/>
            </dgm:shape>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Accent1" refType="w" fact="0"/>
              <dgm:constr type="t" for="ch" forName="Accent1" refType="h" fact="0"/>
              <dgm:constr type="w" for="ch" forName="Accent1" refType="w" fact="0.5325"/>
              <dgm:constr type="h" for="ch" forName="Accent1" refType="h" fact="0.4814"/>
              <dgm:constr type="l" for="ch" forName="Accent2" refType="w" fact="0.1479"/>
              <dgm:constr type="t" for="ch" forName="Accent2" refType="h" fact="0.2766"/>
              <dgm:constr type="w" for="ch" forName="Accent2" refType="w" fact="0.5325"/>
              <dgm:constr type="h" for="ch" forName="Accent2" refType="h" fact="0.4814"/>
              <dgm:constr type="l" for="ch" forName="Accent3" refType="w" fact="0.0378"/>
              <dgm:constr type="t" for="ch" forName="Accent3" refType="h" fact="0.5863"/>
              <dgm:constr type="w" for="ch" forName="Accent3" refType="w" fact="0.4575"/>
              <dgm:constr type="h" for="ch" forName="Accent3" refType="h" fact="0.4137"/>
              <dgm:constr type="l" for="ch" forName="Parent1" refType="w" fact="0.1183"/>
              <dgm:constr type="t" for="ch" forName="Parent1" refType="h" fact="0.1738"/>
              <dgm:constr type="w" for="ch" forName="Parent1" refType="w" fact="0.2959"/>
              <dgm:constr type="h" for="ch" forName="Parent1" refType="h" fact="0.1337"/>
              <dgm:constr type="l" for="ch" forName="Parent2" refType="w" fact="0.2656"/>
              <dgm:constr type="t" for="ch" forName="Parent2" refType="h" fact="0.452"/>
              <dgm:constr type="w" for="ch" forName="Parent2" refType="w" fact="0.2959"/>
              <dgm:constr type="h" for="ch" forName="Parent2" refType="h" fact="0.1337"/>
              <dgm:constr type="l" for="ch" forName="Parent3" refType="w" fact="0.1183"/>
              <dgm:constr type="t" for="ch" forName="Parent3" refType="h" fact="0.7306"/>
              <dgm:constr type="w" for="ch" forName="Parent3" refType="w" fact="0.2959"/>
              <dgm:constr type="h" for="ch" forName="Parent3" refType="h" fact="0.1337"/>
              <dgm:constr type="l" for="ch" forName="Child1" refType="w" fact="0.5325"/>
              <dgm:constr type="t" for="ch" forName="Child1" refType="h" fact="0.1435"/>
              <dgm:constr type="w" for="ch" forName="Child1" refType="w" fact="0.3195"/>
              <dgm:constr type="h" for="ch" forName="Child1" refType="h" fact="0.1926"/>
              <dgm:constr type="l" for="ch" forName="Child2" refType="w" fact="0.6805"/>
              <dgm:constr type="t" for="ch" forName="Child2" refType="h" fact="0.4217"/>
              <dgm:constr type="w" for="ch" forName="Child2" refType="w" fact="0.3195"/>
              <dgm:constr type="h" for="ch" forName="Child2" refType="h" fact="0.1926"/>
              <dgm:constr type="l" for="ch" forName="Child3" refType="w" fact="0.5325"/>
              <dgm:constr type="t" for="ch" forName="Child3" refType="h" fact="0.6998"/>
              <dgm:constr type="w" for="ch" forName="Child3" refType="w" fact="0.3195"/>
              <dgm:constr type="h" for="ch" forName="Child3" refType="h" fact="0.1926"/>
            </dgm:constrLst>
          </dgm:if>
          <dgm:if name="Name16" axis="ch" ptType="node" func="cnt" op="equ" val="4">
            <dgm:alg type="composite">
              <dgm:param type="ar" val="0.707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1" refType="w" fact="0"/>
              <dgm:constr type="t" for="ch" forName="Accent1" refType="h" fact="0"/>
              <dgm:constr type="w" for="ch" forName="Accent1" refType="w" fact="0.5331"/>
              <dgm:constr type="h" for="ch" forName="Accent1" refType="h" fact="0.3771"/>
              <dgm:constr type="l" for="ch" forName="Accent2" refType="w" fact="0.1481"/>
              <dgm:constr type="t" for="ch" forName="Accent2" refType="h" fact="0.2167"/>
              <dgm:constr type="w" for="ch" forName="Accent2" refType="w" fact="0.5331"/>
              <dgm:constr type="h" for="ch" forName="Accent2" refType="h" fact="0.3771"/>
              <dgm:constr type="l" for="ch" forName="Accent3" refType="w" fact="0"/>
              <dgm:constr type="t" for="ch" forName="Accent3" refType="h" fact="0.4342"/>
              <dgm:constr type="w" for="ch" forName="Accent3" refType="w" fact="0.5331"/>
              <dgm:constr type="h" for="ch" forName="Accent3" refType="h" fact="0.3771"/>
              <dgm:constr type="l" for="ch" forName="Accent4" refType="w" fact="0.186"/>
              <dgm:constr type="t" for="ch" forName="Accent4" refType="h" fact="0.6759"/>
              <dgm:constr type="w" for="ch" forName="Accent4" refType="w" fact="0.458"/>
              <dgm:constr type="h" for="ch" forName="Accent4" refType="h" fact="0.3241"/>
              <dgm:constr type="l" for="ch" forName="Parent1" refType="w" fact="0.1171"/>
              <dgm:constr type="t" for="ch" forName="Parent1" refType="h" fact="0.1365"/>
              <dgm:constr type="w" for="ch" forName="Parent1" refType="w" fact="0.2975"/>
              <dgm:constr type="h" for="ch" forName="Parent1" refType="h" fact="0.1052"/>
              <dgm:constr type="l" for="ch" forName="Parent2" refType="w" fact="0.2658"/>
              <dgm:constr type="t" for="ch" forName="Parent2" refType="h" fact="0.3536"/>
              <dgm:constr type="w" for="ch" forName="Parent2" refType="w" fact="0.2975"/>
              <dgm:constr type="h" for="ch" forName="Parent2" refType="h" fact="0.1052"/>
              <dgm:constr type="l" for="ch" forName="Parent3" refType="w" fact="0.1171"/>
              <dgm:constr type="t" for="ch" forName="Parent3" refType="h" fact="0.5707"/>
              <dgm:constr type="w" for="ch" forName="Parent3" refType="w" fact="0.2975"/>
              <dgm:constr type="h" for="ch" forName="Parent3" refType="h" fact="0.1052"/>
              <dgm:constr type="l" for="ch" forName="Parent4" refType="w" fact="0.2658"/>
              <dgm:constr type="t" for="ch" forName="Parent4" refType="h" fact="0.7878"/>
              <dgm:constr type="w" for="ch" forName="Parent4" refType="w" fact="0.2975"/>
              <dgm:constr type="h" for="ch" forName="Parent4" refType="h" fact="0.1052"/>
              <dgm:constr type="l" for="ch" forName="Child1" refType="w" fact="0.5348"/>
              <dgm:constr type="t" for="ch" forName="Child1" refType="h" fact="0.1119"/>
              <dgm:constr type="w" for="ch" forName="Child1" refType="w" fact="0.3196"/>
              <dgm:constr type="h" for="ch" forName="Child1" refType="h" fact="0.15"/>
              <dgm:constr type="l" for="ch" forName="Child2" refType="w" fact="0.6804"/>
              <dgm:constr type="t" for="ch" forName="Child2" refType="h" fact="0.3312"/>
              <dgm:constr type="w" for="ch" forName="Child2" refType="w" fact="0.3196"/>
              <dgm:constr type="h" for="ch" forName="Child2" refType="h" fact="0.15"/>
              <dgm:constr type="l" for="ch" forName="Child3" refType="w" fact="0.5348"/>
              <dgm:constr type="t" for="ch" forName="Child3" refType="h" fact="0.5461"/>
              <dgm:constr type="w" for="ch" forName="Child3" refType="w" fact="0.3196"/>
              <dgm:constr type="h" for="ch" forName="Child3" refType="h" fact="0.15"/>
              <dgm:constr type="l" for="ch" forName="Child4" refType="w" fact="0.6804"/>
              <dgm:constr type="t" for="ch" forName="Child4" refType="h" fact="0.7632"/>
              <dgm:constr type="w" for="ch" forName="Child4" refType="w" fact="0.3196"/>
              <dgm:constr type="h" for="ch" forName="Child4" refType="h" fact="0.15"/>
            </dgm:constrLst>
          </dgm:if>
          <dgm:if name="Name17" axis="ch" ptType="node" func="cnt" op="equ" val="5">
            <dgm:alg type="composite">
              <dgm:param type="ar" val="0.581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1" refType="w" fact="0"/>
              <dgm:constr type="t" for="ch" forName="Accent1" refType="h" fact="0"/>
              <dgm:constr type="w" for="ch" forName="Accent1" refType="w" fact="0.5331"/>
              <dgm:constr type="h" for="ch" forName="Accent1" refType="h" fact="0.3098"/>
              <dgm:constr type="l" for="ch" forName="Accent2" refType="w" fact="0.1481"/>
              <dgm:constr type="t" for="ch" forName="Accent2" refType="h" fact="0.178"/>
              <dgm:constr type="w" for="ch" forName="Accent2" refType="w" fact="0.5331"/>
              <dgm:constr type="h" for="ch" forName="Accent2" refType="h" fact="0.3098"/>
              <dgm:constr type="l" for="ch" forName="Accent3" refType="w" fact="0"/>
              <dgm:constr type="t" for="ch" forName="Accent3" refType="h" fact="0.3568"/>
              <dgm:constr type="w" for="ch" forName="Accent3" refType="w" fact="0.5331"/>
              <dgm:constr type="h" for="ch" forName="Accent3" refType="h" fact="0.3098"/>
              <dgm:constr type="l" for="ch" forName="Accent4" refType="w" fact="0.1481"/>
              <dgm:constr type="t" for="ch" forName="Accent4" refType="h" fact="0.5351"/>
              <dgm:constr type="w" for="ch" forName="Accent4" refType="w" fact="0.5331"/>
              <dgm:constr type="h" for="ch" forName="Accent4" refType="h" fact="0.3098"/>
              <dgm:constr type="l" for="ch" forName="Accent5" refType="w" fact="0.0378"/>
              <dgm:constr type="t" for="ch" forName="Accent5" refType="h" fact="0.7337"/>
              <dgm:constr type="w" for="ch" forName="Accent5" refType="w" fact="0.458"/>
              <dgm:constr type="h" for="ch" forName="Accent5" refType="h" fact="0.2663"/>
              <dgm:constr type="l" for="ch" forName="Parent1" refType="w" fact="0.1171"/>
              <dgm:constr type="t" for="ch" forName="Parent1" refType="h" fact="0.1122"/>
              <dgm:constr type="w" for="ch" forName="Parent1" refType="w" fact="0.2975"/>
              <dgm:constr type="h" for="ch" forName="Parent1" refType="h" fact="0.0864"/>
              <dgm:constr type="l" for="ch" forName="Parent2" refType="w" fact="0.2658"/>
              <dgm:constr type="t" for="ch" forName="Parent2" refType="h" fact="0.2906"/>
              <dgm:constr type="w" for="ch" forName="Parent2" refType="w" fact="0.2975"/>
              <dgm:constr type="h" for="ch" forName="Parent2" refType="h" fact="0.0864"/>
              <dgm:constr type="l" for="ch" forName="Parent3" refType="w" fact="0.1171"/>
              <dgm:constr type="t" for="ch" forName="Parent3" refType="h" fact="0.4689"/>
              <dgm:constr type="w" for="ch" forName="Parent3" refType="w" fact="0.2975"/>
              <dgm:constr type="h" for="ch" forName="Parent3" refType="h" fact="0.0864"/>
              <dgm:constr type="l" for="ch" forName="Parent4" refType="w" fact="0.2658"/>
              <dgm:constr type="t" for="ch" forName="Parent4" refType="h" fact="0.6473"/>
              <dgm:constr type="w" for="ch" forName="Parent4" refType="w" fact="0.2975"/>
              <dgm:constr type="h" for="ch" forName="Parent4" refType="h" fact="0.0864"/>
              <dgm:constr type="l" for="ch" forName="Parent5" refType="w" fact="0.1171"/>
              <dgm:constr type="t" for="ch" forName="Parent5" refType="h" fact="0.8257"/>
              <dgm:constr type="w" for="ch" forName="Parent5" refType="w" fact="0.2975"/>
              <dgm:constr type="h" for="ch" forName="Parent5" refType="h" fact="0.0864"/>
              <dgm:constr type="l" for="ch" forName="Child1" refType="w" fact="0.5348"/>
              <dgm:constr type="t" for="ch" forName="Child1" refType="h" fact="0.0919"/>
              <dgm:constr type="w" for="ch" forName="Child1" refType="w" fact="0.3196"/>
              <dgm:constr type="h" for="ch" forName="Child1" refType="h" fact="0.1232"/>
              <dgm:constr type="l" for="ch" forName="Child2" refType="w" fact="0.6804"/>
              <dgm:constr type="t" for="ch" forName="Child2" refType="h" fact="0.2722"/>
              <dgm:constr type="w" for="ch" forName="Child2" refType="w" fact="0.3196"/>
              <dgm:constr type="h" for="ch" forName="Child2" refType="h" fact="0.1232"/>
              <dgm:constr type="l" for="ch" forName="Child3" refType="w" fact="0.5348"/>
              <dgm:constr type="t" for="ch" forName="Child3" refType="h" fact="0.4487"/>
              <dgm:constr type="w" for="ch" forName="Child3" refType="w" fact="0.3196"/>
              <dgm:constr type="h" for="ch" forName="Child3" refType="h" fact="0.1232"/>
              <dgm:constr type="l" for="ch" forName="Child4" refType="w" fact="0.6804"/>
              <dgm:constr type="t" for="ch" forName="Child4" refType="h" fact="0.6271"/>
              <dgm:constr type="w" for="ch" forName="Child4" refType="w" fact="0.3196"/>
              <dgm:constr type="h" for="ch" forName="Child4" refType="h" fact="0.1232"/>
              <dgm:constr type="l" for="ch" forName="Child5" refType="w" fact="0.5348"/>
              <dgm:constr type="t" for="ch" forName="Child5" refType="h" fact="0.8073"/>
              <dgm:constr type="w" for="ch" forName="Child5" refType="w" fact="0.3196"/>
              <dgm:constr type="h" for="ch" forName="Child5" refType="h" fact="0.1232"/>
            </dgm:constrLst>
          </dgm:if>
          <dgm:if name="Name18" axis="ch" ptType="node" func="cnt" op="equ" val="6">
            <dgm:alg type="composite">
              <dgm:param type="ar" val="0.493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Accent1" refType="w" fact="0"/>
              <dgm:constr type="t" for="ch" forName="Accent1" refType="h" fact="0"/>
              <dgm:constr type="w" for="ch" forName="Accent1" refType="w" fact="0.5331"/>
              <dgm:constr type="h" for="ch" forName="Accent1" refType="h" fact="0.2629"/>
              <dgm:constr type="l" for="ch" forName="Accent2" refType="w" fact="0.1481"/>
              <dgm:constr type="t" for="ch" forName="Accent2" refType="h" fact="0.1511"/>
              <dgm:constr type="w" for="ch" forName="Accent2" refType="w" fact="0.5331"/>
              <dgm:constr type="h" for="ch" forName="Accent2" refType="h" fact="0.2629"/>
              <dgm:constr type="l" for="ch" forName="Accent3" refType="w" fact="0"/>
              <dgm:constr type="t" for="ch" forName="Accent3" refType="h" fact="0.3027"/>
              <dgm:constr type="w" for="ch" forName="Accent3" refType="w" fact="0.5331"/>
              <dgm:constr type="h" for="ch" forName="Accent3" refType="h" fact="0.2629"/>
              <dgm:constr type="l" for="ch" forName="Accent4" refType="w" fact="0.1481"/>
              <dgm:constr type="t" for="ch" forName="Accent4" refType="h" fact="0.4541"/>
              <dgm:constr type="w" for="ch" forName="Accent4" refType="w" fact="0.5331"/>
              <dgm:constr type="h" for="ch" forName="Accent4" refType="h" fact="0.2629"/>
              <dgm:constr type="l" for="ch" forName="Accent5" refType="w" fact="0"/>
              <dgm:constr type="t" for="ch" forName="Accent5" refType="h" fact="0.6053"/>
              <dgm:constr type="w" for="ch" forName="Accent5" refType="w" fact="0.5331"/>
              <dgm:constr type="h" for="ch" forName="Accent5" refType="h" fact="0.2629"/>
              <dgm:constr type="l" for="ch" forName="Accent6" refType="w" fact="0.186"/>
              <dgm:constr type="t" for="ch" forName="Accent6" refType="h" fact="0.774"/>
              <dgm:constr type="w" for="ch" forName="Accent6" refType="w" fact="0.458"/>
              <dgm:constr type="h" for="ch" forName="Accent6" refType="h" fact="0.226"/>
              <dgm:constr type="l" for="ch" forName="Parent1" refType="w" fact="0.1171"/>
              <dgm:constr type="t" for="ch" forName="Parent1" refType="h" fact="0.0952"/>
              <dgm:constr type="w" for="ch" forName="Parent1" refType="w" fact="0.2975"/>
              <dgm:constr type="h" for="ch" forName="Parent1" refType="h" fact="0.0733"/>
              <dgm:constr type="l" for="ch" forName="Parent2" refType="w" fact="0.2658"/>
              <dgm:constr type="t" for="ch" forName="Parent2" refType="h" fact="0.2466"/>
              <dgm:constr type="w" for="ch" forName="Parent2" refType="w" fact="0.2975"/>
              <dgm:constr type="h" for="ch" forName="Parent2" refType="h" fact="0.0733"/>
              <dgm:constr type="l" for="ch" forName="Parent3" refType="w" fact="0.1171"/>
              <dgm:constr type="t" for="ch" forName="Parent3" refType="h" fact="0.3979"/>
              <dgm:constr type="w" for="ch" forName="Parent3" refType="w" fact="0.2975"/>
              <dgm:constr type="h" for="ch" forName="Parent3" refType="h" fact="0.0733"/>
              <dgm:constr type="l" for="ch" forName="Parent4" refType="w" fact="0.2658"/>
              <dgm:constr type="t" for="ch" forName="Parent4" refType="h" fact="0.5493"/>
              <dgm:constr type="w" for="ch" forName="Parent4" refType="w" fact="0.2975"/>
              <dgm:constr type="h" for="ch" forName="Parent4" refType="h" fact="0.0733"/>
              <dgm:constr type="l" for="ch" forName="Parent5" refType="w" fact="0.1171"/>
              <dgm:constr type="t" for="ch" forName="Parent5" refType="h" fact="0.7005"/>
              <dgm:constr type="w" for="ch" forName="Parent5" refType="w" fact="0.2975"/>
              <dgm:constr type="h" for="ch" forName="Parent5" refType="h" fact="0.0733"/>
              <dgm:constr type="l" for="ch" forName="Parent6" refType="w" fact="0.2658"/>
              <dgm:constr type="t" for="ch" forName="Parent6" refType="h" fact="0.8519"/>
              <dgm:constr type="w" for="ch" forName="Parent6" refType="w" fact="0.2975"/>
              <dgm:constr type="h" for="ch" forName="Parent6" refType="h" fact="0.0733"/>
              <dgm:constr type="l" for="ch" forName="Child1" refType="w" fact="0.5348"/>
              <dgm:constr type="t" for="ch" forName="Child1" refType="h" fact="0.078"/>
              <dgm:constr type="w" for="ch" forName="Child1" refType="w" fact="0.3196"/>
              <dgm:constr type="h" for="ch" forName="Child1" refType="h" fact="0.1046"/>
              <dgm:constr type="l" for="ch" forName="Child2" refType="w" fact="0.6804"/>
              <dgm:constr type="t" for="ch" forName="Child2" refType="h" fact="0.231"/>
              <dgm:constr type="w" for="ch" forName="Child2" refType="w" fact="0.3196"/>
              <dgm:constr type="h" for="ch" forName="Child2" refType="h" fact="0.1046"/>
              <dgm:constr type="l" for="ch" forName="Child3" refType="w" fact="0.5348"/>
              <dgm:constr type="t" for="ch" forName="Child3" refType="h" fact="0.3808"/>
              <dgm:constr type="w" for="ch" forName="Child3" refType="w" fact="0.3196"/>
              <dgm:constr type="h" for="ch" forName="Child3" refType="h" fact="0.1046"/>
              <dgm:constr type="l" for="ch" forName="Child4" refType="w" fact="0.6804"/>
              <dgm:constr type="t" for="ch" forName="Child4" refType="h" fact="0.5322"/>
              <dgm:constr type="w" for="ch" forName="Child4" refType="w" fact="0.3196"/>
              <dgm:constr type="h" for="ch" forName="Child4" refType="h" fact="0.1046"/>
              <dgm:constr type="l" for="ch" forName="Child5" refType="w" fact="0.5348"/>
              <dgm:constr type="t" for="ch" forName="Child5" refType="h" fact="0.6833"/>
              <dgm:constr type="w" for="ch" forName="Child5" refType="w" fact="0.3196"/>
              <dgm:constr type="h" for="ch" forName="Child5" refType="h" fact="0.1046"/>
              <dgm:constr type="l" for="ch" forName="Child6" refType="w" fact="0.6804"/>
              <dgm:constr type="t" for="ch" forName="Child6" refType="h" fact="0.8347"/>
              <dgm:constr type="w" for="ch" forName="Child6" refType="w" fact="0.3196"/>
              <dgm:constr type="h" for="ch" forName="Child6" refType="h" fact="0.1046"/>
            </dgm:constrLst>
          </dgm:if>
          <dgm:else name="Name19">
            <dgm:alg type="composite">
              <dgm:param type="ar" val="0.428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Accent1" refType="w" fact="0"/>
              <dgm:constr type="t" for="ch" forName="Accent1" refType="h" fact="0"/>
              <dgm:constr type="w" for="ch" forName="Accent1" refType="w" fact="0.5331"/>
              <dgm:constr type="h" for="ch" forName="Accent1" refType="h" fact="0.2284"/>
              <dgm:constr type="l" for="ch" forName="Accent2" refType="w" fact="0.1481"/>
              <dgm:constr type="t" for="ch" forName="Accent2" refType="h" fact="0.1312"/>
              <dgm:constr type="w" for="ch" forName="Accent2" refType="w" fact="0.5331"/>
              <dgm:constr type="h" for="ch" forName="Accent2" refType="h" fact="0.2284"/>
              <dgm:constr type="l" for="ch" forName="Accent3" refType="w" fact="0"/>
              <dgm:constr type="t" for="ch" forName="Accent3" refType="h" fact="0.263"/>
              <dgm:constr type="w" for="ch" forName="Accent3" refType="w" fact="0.5331"/>
              <dgm:constr type="h" for="ch" forName="Accent3" refType="h" fact="0.2284"/>
              <dgm:constr type="l" for="ch" forName="Accent4" refType="w" fact="0.1481"/>
              <dgm:constr type="t" for="ch" forName="Accent4" refType="h" fact="0.3945"/>
              <dgm:constr type="w" for="ch" forName="Accent4" refType="w" fact="0.5331"/>
              <dgm:constr type="h" for="ch" forName="Accent4" refType="h" fact="0.2284"/>
              <dgm:constr type="l" for="ch" forName="Accent5" refType="w" fact="0"/>
              <dgm:constr type="t" for="ch" forName="Accent5" refType="h" fact="0.5258"/>
              <dgm:constr type="w" for="ch" forName="Accent5" refType="w" fact="0.5331"/>
              <dgm:constr type="h" for="ch" forName="Accent5" refType="h" fact="0.2284"/>
              <dgm:constr type="l" for="ch" forName="Accent6" refType="w" fact="0.1481"/>
              <dgm:constr type="t" for="ch" forName="Accent6" refType="h" fact="0.6573"/>
              <dgm:constr type="w" for="ch" forName="Accent6" refType="w" fact="0.5331"/>
              <dgm:constr type="h" for="ch" forName="Accent6" refType="h" fact="0.2284"/>
              <dgm:constr type="l" for="ch" forName="Accent7" refType="w" fact="0.0378"/>
              <dgm:constr type="t" for="ch" forName="Accent7" refType="h" fact="0.8037"/>
              <dgm:constr type="w" for="ch" forName="Accent7" refType="w" fact="0.458"/>
              <dgm:constr type="h" for="ch" forName="Accent7" refType="h" fact="0.1963"/>
              <dgm:constr type="l" for="ch" forName="Parent1" refType="w" fact="0.1171"/>
              <dgm:constr type="t" for="ch" forName="Parent1" refType="h" fact="0.0827"/>
              <dgm:constr type="w" for="ch" forName="Parent1" refType="w" fact="0.2975"/>
              <dgm:constr type="h" for="ch" forName="Parent1" refType="h" fact="0.0637"/>
              <dgm:constr type="l" for="ch" forName="Parent2" refType="w" fact="0.2658"/>
              <dgm:constr type="t" for="ch" forName="Parent2" refType="h" fact="0.2142"/>
              <dgm:constr type="w" for="ch" forName="Parent2" refType="w" fact="0.2975"/>
              <dgm:constr type="h" for="ch" forName="Parent2" refType="h" fact="0.0637"/>
              <dgm:constr type="l" for="ch" forName="Parent3" refType="w" fact="0.1171"/>
              <dgm:constr type="t" for="ch" forName="Parent3" refType="h" fact="0.3457"/>
              <dgm:constr type="w" for="ch" forName="Parent3" refType="w" fact="0.2975"/>
              <dgm:constr type="h" for="ch" forName="Parent3" refType="h" fact="0.0637"/>
              <dgm:constr type="l" for="ch" forName="Parent4" refType="w" fact="0.2658"/>
              <dgm:constr type="t" for="ch" forName="Parent4" refType="h" fact="0.4772"/>
              <dgm:constr type="w" for="ch" forName="Parent4" refType="w" fact="0.2975"/>
              <dgm:constr type="h" for="ch" forName="Parent4" refType="h" fact="0.0637"/>
              <dgm:constr type="l" for="ch" forName="Parent5" refType="w" fact="0.1171"/>
              <dgm:constr type="t" for="ch" forName="Parent5" refType="h" fact="0.6085"/>
              <dgm:constr type="w" for="ch" forName="Parent5" refType="w" fact="0.2975"/>
              <dgm:constr type="h" for="ch" forName="Parent5" refType="h" fact="0.0637"/>
              <dgm:constr type="l" for="ch" forName="Parent6" refType="w" fact="0.2658"/>
              <dgm:constr type="t" for="ch" forName="Parent6" refType="h" fact="0.74"/>
              <dgm:constr type="w" for="ch" forName="Parent6" refType="w" fact="0.2975"/>
              <dgm:constr type="h" for="ch" forName="Parent6" refType="h" fact="0.0637"/>
              <dgm:constr type="l" for="ch" forName="Parent7" refType="w" fact="0.1171"/>
              <dgm:constr type="t" for="ch" forName="Parent7" refType="h" fact="0.8715"/>
              <dgm:constr type="w" for="ch" forName="Parent7" refType="w" fact="0.2975"/>
              <dgm:constr type="h" for="ch" forName="Parent7" refType="h" fact="0.0637"/>
              <dgm:constr type="l" for="ch" forName="Child1" refType="w" fact="0.5348"/>
              <dgm:constr type="t" for="ch" forName="Child1" refType="h" fact="0.0678"/>
              <dgm:constr type="w" for="ch" forName="Child1" refType="w" fact="0.3196"/>
              <dgm:constr type="h" for="ch" forName="Child1" refType="h" fact="0.0908"/>
              <dgm:constr type="l" for="ch" forName="Child2" refType="w" fact="0.6804"/>
              <dgm:constr type="t" for="ch" forName="Child2" refType="h" fact="0.2006"/>
              <dgm:constr type="w" for="ch" forName="Child2" refType="w" fact="0.3196"/>
              <dgm:constr type="h" for="ch" forName="Child2" refType="h" fact="0.0908"/>
              <dgm:constr type="l" for="ch" forName="Child3" refType="w" fact="0.5348"/>
              <dgm:constr type="t" for="ch" forName="Child3" refType="h" fact="0.3308"/>
              <dgm:constr type="w" for="ch" forName="Child3" refType="w" fact="0.3196"/>
              <dgm:constr type="h" for="ch" forName="Child3" refType="h" fact="0.0908"/>
              <dgm:constr type="l" for="ch" forName="Child4" refType="w" fact="0.6804"/>
              <dgm:constr type="t" for="ch" forName="Child4" refType="h" fact="0.4623"/>
              <dgm:constr type="w" for="ch" forName="Child4" refType="w" fact="0.3196"/>
              <dgm:constr type="h" for="ch" forName="Child4" refType="h" fact="0.0908"/>
              <dgm:constr type="l" for="ch" forName="Child5" refType="w" fact="0.5348"/>
              <dgm:constr type="t" for="ch" forName="Child5" refType="h" fact="0.5936"/>
              <dgm:constr type="w" for="ch" forName="Child5" refType="w" fact="0.3196"/>
              <dgm:constr type="h" for="ch" forName="Child5" refType="h" fact="0.0908"/>
              <dgm:constr type="l" for="ch" forName="Child6" refType="w" fact="0.6804"/>
              <dgm:constr type="t" for="ch" forName="Child6" refType="h" fact="0.7251"/>
              <dgm:constr type="w" for="ch" forName="Child6" refType="w" fact="0.3196"/>
              <dgm:constr type="h" for="ch" forName="Child6" refType="h" fact="0.0908"/>
              <dgm:constr type="l" for="ch" forName="Child7" refType="w" fact="0.5348"/>
              <dgm:constr type="t" for="ch" forName="Child7" refType="h" fact="0.8579"/>
              <dgm:constr type="w" for="ch" forName="Child7" refType="w" fact="0.3196"/>
              <dgm:constr type="h" for="ch" forName="Child7" refType="h" fact="0.0908"/>
            </dgm:constrLst>
          </dgm:else>
        </dgm:choose>
      </dgm:else>
    </dgm:choose>
    <dgm:forEach name="wrapper" axis="self" ptType="parTrans">
      <dgm:forEach name="accentRepeat" axis="self">
        <dgm:layoutNode name="Accent" styleLbl="node1">
          <dgm:alg type="sp"/>
          <dgm:choose name="Name20">
            <dgm:if name="Name21" func="var" arg="dir" op="equ" val="norm">
              <dgm:choose name="Name22">
                <dgm:if name="Name23" axis="precedSib" ptType="node" func="cnt" op="equ" val="0">
                  <dgm:choose name="Name24">
                    <dgm:if name="Name25" axis="followSib" ptType="node" func="cnt" op="equ" val="0">
                      <dgm:shape xmlns:r="http://schemas.openxmlformats.org/officeDocument/2006/relationships" type="circularArrow" r:blip="">
                        <dgm:adjLst>
                          <dgm:adj idx="1" val="0.1098"/>
                          <dgm:adj idx="2" val="19.0387"/>
                          <dgm:adj idx="3" val="150"/>
                          <dgm:adj idx="4" val="180"/>
                          <dgm:adj idx="5" val="0.125"/>
                        </dgm:adjLst>
                      </dgm:shape>
                    </dgm:if>
                    <dgm:else name="Name26">
                      <dgm:shape xmlns:r="http://schemas.openxmlformats.org/officeDocument/2006/relationships" type="circularArrow" r:blip="">
                        <dgm:adjLst>
                          <dgm:adj idx="1" val="0.1098"/>
                          <dgm:adj idx="2" val="19.0387"/>
                          <dgm:adj idx="3" val="75"/>
                          <dgm:adj idx="4" val="180"/>
                          <dgm:adj idx="5" val="0.125"/>
                        </dgm:adjLst>
                      </dgm:shape>
                    </dgm:else>
                  </dgm:choose>
                </dgm:if>
                <dgm:else name="Name27">
                  <dgm:choose name="Name28">
                    <dgm:if name="Name29" axis="followSib" ptType="node" func="cnt" op="equ" val="0">
                      <dgm:choose name="Name30">
                        <dgm:if name="Name31" axis="precedSib" ptType="node" func="cnt" op="equ" val="1">
                          <dgm:shape xmlns:r="http://schemas.openxmlformats.org/officeDocument/2006/relationships" type="blockArc" r:blip="">
                            <dgm:adjLst>
                              <dgm:adj idx="1" val="0"/>
                              <dgm:adj idx="2" val="-45"/>
                              <dgm:adj idx="3" val="0.1274"/>
                            </dgm:adjLst>
                          </dgm:shape>
                        </dgm:if>
                        <dgm:if name="Name32" axis="precedSib" ptType="node" func="cnt" op="equ" val="2">
                          <dgm:shape xmlns:r="http://schemas.openxmlformats.org/officeDocument/2006/relationships" type="blockArc" r:blip="">
                            <dgm:adjLst>
                              <dgm:adj idx="1" val="-135"/>
                              <dgm:adj idx="2" val="180"/>
                              <dgm:adj idx="3" val="0.1274"/>
                            </dgm:adjLst>
                          </dgm:shape>
                        </dgm:if>
                        <dgm:if name="Name33" axis="precedSib" ptType="node" func="cnt" op="equ" val="3">
                          <dgm:shape xmlns:r="http://schemas.openxmlformats.org/officeDocument/2006/relationships" type="blockArc" r:blip="">
                            <dgm:adjLst>
                              <dgm:adj idx="1" val="0"/>
                              <dgm:adj idx="2" val="-45"/>
                              <dgm:adj idx="3" val="0.1274"/>
                            </dgm:adjLst>
                          </dgm:shape>
                        </dgm:if>
                        <dgm:if name="Name34" axis="precedSib" ptType="node" func="cnt" op="equ" val="4">
                          <dgm:shape xmlns:r="http://schemas.openxmlformats.org/officeDocument/2006/relationships" type="blockArc" r:blip="">
                            <dgm:adjLst>
                              <dgm:adj idx="1" val="-135"/>
                              <dgm:adj idx="2" val="180"/>
                              <dgm:adj idx="3" val="0.1274"/>
                            </dgm:adjLst>
                          </dgm:shape>
                        </dgm:if>
                        <dgm:if name="Name35" axis="precedSib" ptType="node" func="cnt" op="equ" val="5">
                          <dgm:shape xmlns:r="http://schemas.openxmlformats.org/officeDocument/2006/relationships" type="blockArc" r:blip="">
                            <dgm:adjLst>
                              <dgm:adj idx="1" val="0"/>
                              <dgm:adj idx="2" val="-45"/>
                              <dgm:adj idx="3" val="0.1274"/>
                            </dgm:adjLst>
                          </dgm:shape>
                        </dgm:if>
                        <dgm:if name="Name36" axis="precedSib" ptType="node" func="cnt" op="equ" val="6">
                          <dgm:shape xmlns:r="http://schemas.openxmlformats.org/officeDocument/2006/relationships" type="blockArc" r:blip="">
                            <dgm:adjLst>
                              <dgm:adj idx="1" val="-135"/>
                              <dgm:adj idx="2" val="180"/>
                              <dgm:adj idx="3" val="0.1274"/>
                            </dgm:adjLst>
                          </dgm:shape>
                        </dgm:if>
                        <dgm:else name="Name37"/>
                      </dgm:choose>
                    </dgm:if>
                    <dgm:else name="Name38">
                      <dgm:choose name="Name39">
                        <dgm:if name="Name40" axis="precedSib" ptType="node" func="cnt" op="equ" val="0">
                          <dgm:shape xmlns:r="http://schemas.openxmlformats.org/officeDocument/2006/relationships" type="blockArc" r:blip="">
                            <dgm:adjLst>
                              <dgm:adj idx="1" val="-133.1632"/>
                              <dgm:adj idx="2" val="65"/>
                              <dgm:adj idx="3" val="0.13"/>
                            </dgm:adjLst>
                          </dgm:shape>
                        </dgm:if>
                        <dgm:if name="Name41" axis="precedSib" ptType="node" func="cnt" op="equ" val="1">
                          <dgm:shape xmlns:r="http://schemas.openxmlformats.org/officeDocument/2006/relationships" type="leftCircularArrow" r:blip="">
                            <dgm:adjLst>
                              <dgm:adj idx="1" val="0.1098"/>
                              <dgm:adj idx="2" val="19.0387"/>
                              <dgm:adj idx="3" val="105"/>
                              <dgm:adj idx="4" val="-45"/>
                              <dgm:adj idx="5" val="0.125"/>
                            </dgm:adjLst>
                          </dgm:shape>
                        </dgm:if>
                        <dgm:if name="Name42" axis="precedSib" ptType="node" func="cnt" op="equ" val="2">
                          <dgm:shape xmlns:r="http://schemas.openxmlformats.org/officeDocument/2006/relationships" type="circularArrow" r:blip="">
                            <dgm:adjLst>
                              <dgm:adj idx="1" val="0.1098"/>
                              <dgm:adj idx="2" val="19.0387"/>
                              <dgm:adj idx="3" val="75"/>
                              <dgm:adj idx="4" val="-135"/>
                              <dgm:adj idx="5" val="0.125"/>
                            </dgm:adjLst>
                          </dgm:shape>
                        </dgm:if>
                        <dgm:if name="Name43" axis="precedSib" ptType="node" func="cnt" op="equ" val="3">
                          <dgm:shape xmlns:r="http://schemas.openxmlformats.org/officeDocument/2006/relationships" type="leftCircularArrow" r:blip="">
                            <dgm:adjLst>
                              <dgm:adj idx="1" val="0.1098"/>
                              <dgm:adj idx="2" val="19.0387"/>
                              <dgm:adj idx="3" val="105"/>
                              <dgm:adj idx="4" val="-45"/>
                              <dgm:adj idx="5" val="0.125"/>
                            </dgm:adjLst>
                          </dgm:shape>
                        </dgm:if>
                        <dgm:if name="Name44" axis="precedSib" ptType="node" func="cnt" op="equ" val="4">
                          <dgm:shape xmlns:r="http://schemas.openxmlformats.org/officeDocument/2006/relationships" type="circularArrow" r:blip="">
                            <dgm:adjLst>
                              <dgm:adj idx="1" val="0.1098"/>
                              <dgm:adj idx="2" val="19.0387"/>
                              <dgm:adj idx="3" val="75"/>
                              <dgm:adj idx="4" val="-135"/>
                              <dgm:adj idx="5" val="0.125"/>
                            </dgm:adjLst>
                          </dgm:shape>
                        </dgm:if>
                        <dgm:if name="Name45" axis="precedSib" ptType="node" func="cnt" op="equ" val="5">
                          <dgm:shape xmlns:r="http://schemas.openxmlformats.org/officeDocument/2006/relationships" type="leftCircularArrow" r:blip="">
                            <dgm:adjLst>
                              <dgm:adj idx="1" val="0.1098"/>
                              <dgm:adj idx="2" val="19.0387"/>
                              <dgm:adj idx="3" val="105"/>
                              <dgm:adj idx="4" val="-45"/>
                              <dgm:adj idx="5" val="0.125"/>
                            </dgm:adjLst>
                          </dgm:shape>
                        </dgm:if>
                        <dgm:if name="Name46" axis="precedSib" ptType="node" func="cnt" op="equ" val="6">
                          <dgm:shape xmlns:r="http://schemas.openxmlformats.org/officeDocument/2006/relationships" type="blockArc" r:blip="">
                            <dgm:adjLst>
                              <dgm:adj idx="1" val="-135"/>
                              <dgm:adj idx="2" val="180"/>
                              <dgm:adj idx="3" val="0.1274"/>
                            </dgm:adjLst>
                          </dgm:shape>
                        </dgm:if>
                        <dgm:else name="Name47"/>
                      </dgm:choose>
                    </dgm:else>
                  </dgm:choose>
                </dgm:else>
              </dgm:choose>
            </dgm:if>
            <dgm:else name="Name48">
              <dgm:choose name="Name49">
                <dgm:if name="Name50" axis="precedSib" ptType="node" func="cnt" op="equ" val="0">
                  <dgm:choose name="Name51">
                    <dgm:if name="Name52" axis="followSib" ptType="node" func="cnt" op="equ" val="0">
                      <dgm:shape xmlns:r="http://schemas.openxmlformats.org/officeDocument/2006/relationships" type="leftCircularArrow" r:blip="">
                        <dgm:adjLst>
                          <dgm:adj idx="1" val="0.1098"/>
                          <dgm:adj idx="2" val="19.0387"/>
                          <dgm:adj idx="3" val="30"/>
                          <dgm:adj idx="4" val="0"/>
                          <dgm:adj idx="5" val="0.125"/>
                        </dgm:adjLst>
                      </dgm:shape>
                    </dgm:if>
                    <dgm:else name="Name53">
                      <dgm:shape xmlns:r="http://schemas.openxmlformats.org/officeDocument/2006/relationships" type="leftCircularArrow" r:blip="">
                        <dgm:adjLst>
                          <dgm:adj idx="1" val="0.1098"/>
                          <dgm:adj idx="2" val="19.0387"/>
                          <dgm:adj idx="3" val="105"/>
                          <dgm:adj idx="4" val="0"/>
                          <dgm:adj idx="5" val="0.125"/>
                        </dgm:adjLst>
                      </dgm:shape>
                    </dgm:else>
                  </dgm:choose>
                </dgm:if>
                <dgm:else name="Name54">
                  <dgm:choose name="Name55">
                    <dgm:if name="Name56" axis="followSib" ptType="node" func="cnt" op="equ" val="0">
                      <dgm:choose name="Name57">
                        <dgm:if name="Name58" axis="precedSib" ptType="node" func="cnt" op="equ" val="1">
                          <dgm:shape xmlns:r="http://schemas.openxmlformats.org/officeDocument/2006/relationships" type="blockArc" r:blip="">
                            <dgm:adjLst>
                              <dgm:adj idx="1" val="-135"/>
                              <dgm:adj idx="2" val="180"/>
                              <dgm:adj idx="3" val="0.1274"/>
                            </dgm:adjLst>
                          </dgm:shape>
                        </dgm:if>
                        <dgm:if name="Name59" axis="precedSib" ptType="node" func="cnt" op="equ" val="2">
                          <dgm:shape xmlns:r="http://schemas.openxmlformats.org/officeDocument/2006/relationships" type="blockArc" r:blip="">
                            <dgm:adjLst>
                              <dgm:adj idx="1" val="0"/>
                              <dgm:adj idx="2" val="-45"/>
                              <dgm:adj idx="3" val="0.1274"/>
                            </dgm:adjLst>
                          </dgm:shape>
                        </dgm:if>
                        <dgm:if name="Name60" axis="precedSib" ptType="node" func="cnt" op="equ" val="3">
                          <dgm:shape xmlns:r="http://schemas.openxmlformats.org/officeDocument/2006/relationships" type="blockArc" r:blip="">
                            <dgm:adjLst>
                              <dgm:adj idx="1" val="-135"/>
                              <dgm:adj idx="2" val="180"/>
                              <dgm:adj idx="3" val="0.1274"/>
                            </dgm:adjLst>
                          </dgm:shape>
                        </dgm:if>
                        <dgm:if name="Name61" axis="precedSib" ptType="node" func="cnt" op="equ" val="4">
                          <dgm:shape xmlns:r="http://schemas.openxmlformats.org/officeDocument/2006/relationships" type="blockArc" r:blip="">
                            <dgm:adjLst>
                              <dgm:adj idx="1" val="0"/>
                              <dgm:adj idx="2" val="-45"/>
                              <dgm:adj idx="3" val="0.1274"/>
                            </dgm:adjLst>
                          </dgm:shape>
                        </dgm:if>
                        <dgm:if name="Name62" axis="precedSib" ptType="node" func="cnt" op="equ" val="5">
                          <dgm:shape xmlns:r="http://schemas.openxmlformats.org/officeDocument/2006/relationships" type="blockArc" r:blip="">
                            <dgm:adjLst>
                              <dgm:adj idx="1" val="-135"/>
                              <dgm:adj idx="2" val="180"/>
                              <dgm:adj idx="3" val="0.1274"/>
                            </dgm:adjLst>
                          </dgm:shape>
                        </dgm:if>
                        <dgm:if name="Name63" axis="precedSib" ptType="node" func="cnt" op="equ" val="6">
                          <dgm:shape xmlns:r="http://schemas.openxmlformats.org/officeDocument/2006/relationships" type="blockArc" r:blip="">
                            <dgm:adjLst>
                              <dgm:adj idx="1" val="0"/>
                              <dgm:adj idx="2" val="-45"/>
                              <dgm:adj idx="3" val="0.1274"/>
                            </dgm:adjLst>
                          </dgm:shape>
                        </dgm:if>
                        <dgm:else name="Name64"/>
                      </dgm:choose>
                    </dgm:if>
                    <dgm:else name="Name65">
                      <dgm:choose name="Name66">
                        <dgm:if name="Name67" axis="precedSib" ptType="node" func="cnt" op="equ" val="0">
                          <dgm:shape xmlns:r="http://schemas.openxmlformats.org/officeDocument/2006/relationships" type="blockArc" r:blip="">
                            <dgm:adjLst>
                              <dgm:adj idx="1" val="-133.1632"/>
                              <dgm:adj idx="2" val="65"/>
                              <dgm:adj idx="3" val="0.13"/>
                            </dgm:adjLst>
                          </dgm:shape>
                        </dgm:if>
                        <dgm:if name="Name68" axis="precedSib" ptType="node" func="cnt" op="equ" val="1">
                          <dgm:shape xmlns:r="http://schemas.openxmlformats.org/officeDocument/2006/relationships" type="circularArrow" r:blip="">
                            <dgm:adjLst>
                              <dgm:adj idx="1" val="0.1098"/>
                              <dgm:adj idx="2" val="19.0387"/>
                              <dgm:adj idx="3" val="75"/>
                              <dgm:adj idx="4" val="-135"/>
                              <dgm:adj idx="5" val="0.125"/>
                            </dgm:adjLst>
                          </dgm:shape>
                        </dgm:if>
                        <dgm:if name="Name69" axis="precedSib" ptType="node" func="cnt" op="equ" val="2">
                          <dgm:shape xmlns:r="http://schemas.openxmlformats.org/officeDocument/2006/relationships" type="leftCircularArrow" r:blip="">
                            <dgm:adjLst>
                              <dgm:adj idx="1" val="0.1098"/>
                              <dgm:adj idx="2" val="19.0387"/>
                              <dgm:adj idx="3" val="105"/>
                              <dgm:adj idx="4" val="-45"/>
                              <dgm:adj idx="5" val="0.125"/>
                            </dgm:adjLst>
                          </dgm:shape>
                        </dgm:if>
                        <dgm:if name="Name70" axis="precedSib" ptType="node" func="cnt" op="equ" val="3">
                          <dgm:shape xmlns:r="http://schemas.openxmlformats.org/officeDocument/2006/relationships" type="circularArrow" r:blip="">
                            <dgm:adjLst>
                              <dgm:adj idx="1" val="0.1098"/>
                              <dgm:adj idx="2" val="19.0387"/>
                              <dgm:adj idx="3" val="75"/>
                              <dgm:adj idx="4" val="-135"/>
                              <dgm:adj idx="5" val="0.125"/>
                            </dgm:adjLst>
                          </dgm:shape>
                        </dgm:if>
                        <dgm:if name="Name71" axis="precedSib" ptType="node" func="cnt" op="equ" val="4">
                          <dgm:shape xmlns:r="http://schemas.openxmlformats.org/officeDocument/2006/relationships" type="leftCircularArrow" r:blip="">
                            <dgm:adjLst>
                              <dgm:adj idx="1" val="0.1098"/>
                              <dgm:adj idx="2" val="19.0387"/>
                              <dgm:adj idx="3" val="105"/>
                              <dgm:adj idx="4" val="-45"/>
                              <dgm:adj idx="5" val="0.125"/>
                            </dgm:adjLst>
                          </dgm:shape>
                        </dgm:if>
                        <dgm:if name="Name72" axis="precedSib" ptType="node" func="cnt" op="equ" val="5">
                          <dgm:shape xmlns:r="http://schemas.openxmlformats.org/officeDocument/2006/relationships" type="circularArrow" r:blip="">
                            <dgm:adjLst>
                              <dgm:adj idx="1" val="0.1098"/>
                              <dgm:adj idx="2" val="19.0387"/>
                              <dgm:adj idx="3" val="75"/>
                              <dgm:adj idx="4" val="-135"/>
                              <dgm:adj idx="5" val="0.125"/>
                            </dgm:adjLst>
                          </dgm:shape>
                        </dgm:if>
                        <dgm:if name="Name73" axis="precedSib" ptType="node" func="cnt" op="equ" val="6">
                          <dgm:shape xmlns:r="http://schemas.openxmlformats.org/officeDocument/2006/relationships" type="blockArc" r:blip="">
                            <dgm:adjLst>
                              <dgm:adj idx="1" val="0"/>
                              <dgm:adj idx="2" val="-45"/>
                              <dgm:adj idx="3" val="0.1274"/>
                            </dgm:adjLst>
                          </dgm:shape>
                        </dgm:if>
                        <dgm:else name="Name74"/>
                      </dgm:choose>
                    </dgm:else>
                  </dgm:choose>
                </dgm:else>
              </dgm:choose>
            </dgm:else>
          </dgm:choose>
          <dgm:presOf/>
        </dgm:layoutNode>
      </dgm:forEach>
    </dgm:forEach>
    <dgm:forEach name="Name75" axis="ch" ptType="node" cnt="1">
      <dgm:layoutNode name="Accent1">
        <dgm:alg type="sp"/>
        <dgm:shape xmlns:r="http://schemas.openxmlformats.org/officeDocument/2006/relationships" r:blip="">
          <dgm:adjLst/>
        </dgm:shape>
        <dgm:presOf/>
        <dgm:constrLst/>
        <dgm:forEach name="Name76" ref="accentRepeat"/>
      </dgm:layoutNode>
      <dgm:choose name="Name77">
        <dgm:if name="Name78" axis="ch" ptType="node" func="cnt" op="gte" val="1">
          <dgm:layoutNode name="Child1"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79"/>
      </dgm:choose>
      <dgm:layoutNode name="Parent1"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80" axis="ch" ptType="node" st="2" cnt="1">
      <dgm:layoutNode name="Accent2">
        <dgm:alg type="sp"/>
        <dgm:shape xmlns:r="http://schemas.openxmlformats.org/officeDocument/2006/relationships" r:blip="">
          <dgm:adjLst/>
        </dgm:shape>
        <dgm:presOf/>
        <dgm:constrLst/>
        <dgm:forEach name="Name81" ref="accentRepeat"/>
      </dgm:layoutNode>
      <dgm:choose name="Name82">
        <dgm:if name="Name83" axis="ch" ptType="node" func="cnt" op="gte" val="1">
          <dgm:layoutNode name="Child2"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84"/>
      </dgm:choose>
      <dgm:layoutNode name="Parent2"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85" axis="ch" ptType="node" st="3" cnt="1">
      <dgm:layoutNode name="Accent3">
        <dgm:alg type="sp"/>
        <dgm:shape xmlns:r="http://schemas.openxmlformats.org/officeDocument/2006/relationships" r:blip="">
          <dgm:adjLst/>
        </dgm:shape>
        <dgm:presOf/>
        <dgm:constrLst/>
        <dgm:forEach name="Name86" ref="accentRepeat"/>
      </dgm:layoutNode>
      <dgm:choose name="Name87">
        <dgm:if name="Name88" axis="ch" ptType="node" func="cnt" op="gte" val="1">
          <dgm:layoutNode name="Child3"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89"/>
      </dgm:choose>
      <dgm:layoutNode name="Parent3"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90" axis="ch" ptType="node" st="4" cnt="1">
      <dgm:layoutNode name="Accent4">
        <dgm:alg type="sp"/>
        <dgm:shape xmlns:r="http://schemas.openxmlformats.org/officeDocument/2006/relationships" r:blip="">
          <dgm:adjLst/>
        </dgm:shape>
        <dgm:presOf/>
        <dgm:constrLst/>
        <dgm:forEach name="Name91" ref="accentRepeat"/>
      </dgm:layoutNode>
      <dgm:choose name="Name92">
        <dgm:if name="Name93" axis="ch" ptType="node" func="cnt" op="gte" val="1">
          <dgm:layoutNode name="Child4"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94"/>
      </dgm:choose>
      <dgm:layoutNode name="Parent4"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95" axis="ch" ptType="node" st="5" cnt="1">
      <dgm:layoutNode name="Accent5">
        <dgm:alg type="sp"/>
        <dgm:shape xmlns:r="http://schemas.openxmlformats.org/officeDocument/2006/relationships" r:blip="">
          <dgm:adjLst/>
        </dgm:shape>
        <dgm:presOf/>
        <dgm:constrLst/>
        <dgm:forEach name="Name96" ref="accentRepeat"/>
      </dgm:layoutNode>
      <dgm:choose name="Name97">
        <dgm:if name="Name98" axis="ch" ptType="node" func="cnt" op="gte" val="1">
          <dgm:layoutNode name="Child5"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99"/>
      </dgm:choose>
      <dgm:layoutNode name="Parent5"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100" axis="ch" ptType="node" st="6" cnt="1">
      <dgm:layoutNode name="Accent6">
        <dgm:alg type="sp"/>
        <dgm:shape xmlns:r="http://schemas.openxmlformats.org/officeDocument/2006/relationships" r:blip="">
          <dgm:adjLst/>
        </dgm:shape>
        <dgm:presOf/>
        <dgm:constrLst/>
        <dgm:forEach name="Name101" ref="accentRepeat"/>
      </dgm:layoutNode>
      <dgm:choose name="Name102">
        <dgm:if name="Name103" axis="ch" ptType="node" func="cnt" op="gte" val="1">
          <dgm:layoutNode name="Child6"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104"/>
      </dgm:choose>
      <dgm:layoutNode name="Parent6"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105" axis="ch" ptType="node" st="7" cnt="1">
      <dgm:layoutNode name="Accent7">
        <dgm:alg type="sp"/>
        <dgm:shape xmlns:r="http://schemas.openxmlformats.org/officeDocument/2006/relationships" r:blip="">
          <dgm:adjLst/>
        </dgm:shape>
        <dgm:presOf/>
        <dgm:constrLst/>
        <dgm:forEach name="Name106" ref="accentRepeat"/>
      </dgm:layoutNode>
      <dgm:choose name="Name107">
        <dgm:if name="Name108" axis="ch" ptType="node" func="cnt" op="gte" val="1">
          <dgm:layoutNode name="Child7"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109"/>
      </dgm:choose>
      <dgm:layoutNode name="Parent7"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layoutNode>
</dgm:layoutDef>
</file>

<file path=ppt/diagrams/layout6.xml><?xml version="1.0" encoding="utf-8"?>
<dgm:layoutDef xmlns:dgm="http://schemas.openxmlformats.org/drawingml/2006/diagram" xmlns:a="http://schemas.openxmlformats.org/drawingml/2006/main" uniqueId="urn:microsoft.com/office/officeart/2005/8/layout/cycle5">
  <dgm:title val=""/>
  <dgm:desc val=""/>
  <dgm:catLst>
    <dgm:cat type="cycle" pri="3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fact="-1"/>
          <dgm:constr type="diam" for="ch"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connDist"/>
                <dgm:constr type="begPad" refType="connDist" fact="0.2"/>
                <dgm:constr type="endPad" refType="connDist" fact="0.2"/>
              </dgm:constrLst>
              <dgm:ruleLst/>
            </dgm:layoutNode>
          </dgm:forEach>
        </dgm:if>
        <dgm:else name="Name16"/>
      </dgm:choose>
    </dgm:forEach>
  </dgm:layoutNode>
</dgm:layoutDef>
</file>

<file path=ppt/diagrams/layout7.xml><?xml version="1.0" encoding="utf-8"?>
<dgm:layoutDef xmlns:dgm="http://schemas.openxmlformats.org/drawingml/2006/diagram" xmlns:a="http://schemas.openxmlformats.org/drawingml/2006/main" uniqueId="urn:microsoft.com/office/officeart/2005/8/layout/cycle5">
  <dgm:title val=""/>
  <dgm:desc val=""/>
  <dgm:catLst>
    <dgm:cat type="cycle" pri="3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fact="-1"/>
          <dgm:constr type="diam" for="ch"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connDist"/>
                <dgm:constr type="begPad" refType="connDist" fact="0.2"/>
                <dgm:constr type="endPad" refType="connDist" fact="0.2"/>
              </dgm:constrLst>
              <dgm:ruleLst/>
            </dgm:layoutNode>
          </dgm:forEach>
        </dgm:if>
        <dgm:else name="Name16"/>
      </dgm:choose>
    </dgm:forEach>
  </dgm:layoutNode>
</dgm:layoutDef>
</file>

<file path=ppt/diagrams/layout8.xml><?xml version="1.0" encoding="utf-8"?>
<dgm:layoutDef xmlns:dgm="http://schemas.openxmlformats.org/drawingml/2006/diagram" xmlns:a="http://schemas.openxmlformats.org/drawingml/2006/main" uniqueId="urn:microsoft.com/office/officeart/2005/8/layout/cycle5">
  <dgm:title val=""/>
  <dgm:desc val=""/>
  <dgm:catLst>
    <dgm:cat type="cycle" pri="3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fact="-1"/>
          <dgm:constr type="diam" for="ch"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connDist"/>
                <dgm:constr type="begPad" refType="connDist" fact="0.2"/>
                <dgm:constr type="endPad" refType="connDist" fact="0.2"/>
              </dgm:constrLst>
              <dgm:ruleLst/>
            </dgm:layoutNode>
          </dgm:forEach>
        </dgm:if>
        <dgm:else name="Name16"/>
      </dgm:choose>
    </dgm:forEach>
  </dgm:layoutNode>
</dgm:layoutDef>
</file>

<file path=ppt/diagrams/layout9.xml><?xml version="1.0" encoding="utf-8"?>
<dgm:layoutDef xmlns:dgm="http://schemas.openxmlformats.org/drawingml/2006/diagram" xmlns:a="http://schemas.openxmlformats.org/drawingml/2006/main" uniqueId="urn:microsoft.com/office/officeart/2005/8/layout/hProcess4">
  <dgm:title val=""/>
  <dgm:desc val=""/>
  <dgm:catLst>
    <dgm:cat type="process"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composite"/>
    <dgm:shape xmlns:r="http://schemas.openxmlformats.org/officeDocument/2006/relationships" r:blip="">
      <dgm:adjLst/>
    </dgm:shape>
    <dgm:presOf/>
    <dgm:constrLst>
      <dgm:constr type="w" for="ch" forName="tSp" refType="w"/>
      <dgm:constr type="h" for="ch" forName="tSp" refType="h" fact="0.15"/>
      <dgm:constr type="l" for="ch" forName="tSp"/>
      <dgm:constr type="t" for="ch" forName="tSp"/>
      <dgm:constr type="w" for="ch" forName="bSp" refType="w"/>
      <dgm:constr type="h" for="ch" forName="bSp" refType="h" fact="0.15"/>
      <dgm:constr type="l" for="ch" forName="bSp"/>
      <dgm:constr type="t" for="ch" forName="bSp" refType="h" fact="0.85"/>
      <dgm:constr type="w" for="ch" forName="process" refType="w"/>
      <dgm:constr type="h" for="ch" forName="process" refType="h" fact="0.7"/>
      <dgm:constr type="l" for="ch" forName="process"/>
      <dgm:constr type="t" for="ch" forName="process" refType="h" fact="0.15"/>
    </dgm:constrLst>
    <dgm:ruleLst/>
    <dgm:layoutNode name="tSp">
      <dgm:alg type="sp"/>
      <dgm:shape xmlns:r="http://schemas.openxmlformats.org/officeDocument/2006/relationships" r:blip="">
        <dgm:adjLst/>
      </dgm:shape>
      <dgm:presOf/>
      <dgm:constrLst/>
      <dgm:ruleLst/>
    </dgm:layoutNode>
    <dgm:layoutNode name="bSp">
      <dgm:alg type="sp"/>
      <dgm:shape xmlns:r="http://schemas.openxmlformats.org/officeDocument/2006/relationships" r:blip="">
        <dgm:adjLst/>
      </dgm:shape>
      <dgm:presOf/>
      <dgm:constrLst/>
      <dgm:ruleLst/>
    </dgm:layoutNode>
    <dgm:layoutNode name="process">
      <dgm:choose name="Name1">
        <dgm:if name="Name2" func="var" arg="dir" op="equ" val="norm">
          <dgm:alg type="lin">
            <dgm:param type="linDir" val="fromL"/>
          </dgm:alg>
        </dgm:if>
        <dgm:else name="Name3">
          <dgm:alg type="lin">
            <dgm:param type="linDir" val="fromR"/>
          </dgm:alg>
        </dgm:else>
      </dgm:choose>
      <dgm:shape xmlns:r="http://schemas.openxmlformats.org/officeDocument/2006/relationships" r:blip="">
        <dgm:adjLst/>
      </dgm:shape>
      <dgm:presOf/>
      <dgm:constrLst>
        <dgm:constr type="w" for="ch" forName="composite1" refType="w"/>
        <dgm:constr type="w" for="ch" forName="composite2" refType="w" refFor="ch" refForName="composite1" op="equ"/>
        <dgm:constr type="h" for="ch" forName="composite1" refType="h"/>
        <dgm:constr type="h" for="ch" forName="composite2" refType="h" refFor="ch" refForName="composite1" op="equ"/>
        <dgm:constr type="primFontSz" for="des" forName="parentNode1" val="65"/>
        <dgm:constr type="primFontSz" for="des" forName="parentNode2" refType="primFontSz" refFor="des" refForName="parentNode1" op="equ"/>
        <dgm:constr type="secFontSz" for="des" forName="childNode1tx" val="65"/>
        <dgm:constr type="secFontSz" for="des" forName="childNode2tx" refType="secFontSz" refFor="des" refForName="childNode1tx" op="equ"/>
        <dgm:constr type="w" for="des" ptType="sibTrans" refType="w" refFor="ch" refForName="composite1" op="equ" fact="0.05"/>
      </dgm:constrLst>
      <dgm:ruleLst/>
      <dgm:forEach name="Name4" axis="ch" ptType="node" step="2">
        <dgm:layoutNode name="composite1">
          <dgm:alg type="composite">
            <dgm:param type="ar" val="0.943"/>
          </dgm:alg>
          <dgm:shape xmlns:r="http://schemas.openxmlformats.org/officeDocument/2006/relationships" r:blip="">
            <dgm:adjLst/>
          </dgm:shape>
          <dgm:presOf/>
          <dgm:choose name="Name5">
            <dgm:if name="Name6" func="var" arg="dir" op="equ" val="norm">
              <dgm:constrLst>
                <dgm:constr type="h" refType="w" fact="1.06"/>
                <dgm:constr type="w" for="ch" forName="dummyNode1" refType="w"/>
                <dgm:constr type="h" for="ch" forName="dummyNode1" refType="h"/>
                <dgm:constr type="t" for="ch" forName="dummyNode1"/>
                <dgm:constr type="l" for="ch" forName="dummyNode1"/>
                <dgm:constr type="w" for="ch" forName="childNode1" refType="w" fact="0.9"/>
                <dgm:constr type="h" for="ch" forName="childNode1" refType="h" fact="0.7"/>
                <dgm:constr type="t" for="ch" forName="childNode1" refType="h" fact="0.15"/>
                <dgm:constr type="l" for="ch" forName="childNode1"/>
                <dgm:constr type="w" for="ch" forName="childNode1tx" refType="w" fact="0.9"/>
                <dgm:constr type="h" for="ch" forName="childNode1tx" refType="h" fact="0.55"/>
                <dgm:constr type="t" for="ch" forName="childNode1tx" refType="h" fact="0.15"/>
                <dgm:constr type="l" for="ch" forName="childNode1tx"/>
                <dgm:constr type="w" for="ch" forName="parentNode1" refType="w" fact="0.8"/>
                <dgm:constr type="h" for="ch" forName="parentNode1" refType="h" fact="0.3"/>
                <dgm:constr type="t" for="ch" forName="parentNode1" refType="h" fact="0.7"/>
                <dgm:constr type="l" for="ch" forName="parentNode1" refType="w" fact="0.2"/>
                <dgm:constr type="w" for="ch" forName="connSite1" refType="w" fact="0.01"/>
                <dgm:constr type="h" for="ch" forName="connSite1" refType="h" fact="0.01"/>
                <dgm:constr type="t" for="ch" forName="connSite1"/>
                <dgm:constr type="l" for="ch" forName="connSite1" refType="w" fact="0.35"/>
              </dgm:constrLst>
            </dgm:if>
            <dgm:else name="Name7">
              <dgm:constrLst>
                <dgm:constr type="h" refType="w" fact="1.06"/>
                <dgm:constr type="w" for="ch" forName="dummyNode1" refType="w"/>
                <dgm:constr type="h" for="ch" forName="dummyNode1" refType="h"/>
                <dgm:constr type="t" for="ch" forName="dummyNode1"/>
                <dgm:constr type="l" for="ch" forName="dummyNode1"/>
                <dgm:constr type="w" for="ch" forName="childNode1" refType="w" fact="0.9"/>
                <dgm:constr type="h" for="ch" forName="childNode1" refType="h" fact="0.7"/>
                <dgm:constr type="t" for="ch" forName="childNode1" refType="h" fact="0.15"/>
                <dgm:constr type="l" for="ch" forName="childNode1" refType="w" fact="0.1"/>
                <dgm:constr type="w" for="ch" forName="childNode1tx" refType="w" fact="0.9"/>
                <dgm:constr type="h" for="ch" forName="childNode1tx" refType="h" fact="0.55"/>
                <dgm:constr type="t" for="ch" forName="childNode1tx" refType="h" fact="0.15"/>
                <dgm:constr type="l" for="ch" forName="childNode1tx" refType="w" fact="0.1"/>
                <dgm:constr type="w" for="ch" forName="parentNode1" refType="w" fact="0.8"/>
                <dgm:constr type="h" for="ch" forName="parentNode1" refType="h" fact="0.3"/>
                <dgm:constr type="t" for="ch" forName="parentNode1" refType="h" fact="0.7"/>
                <dgm:constr type="l" for="ch" forName="parentNode1"/>
                <dgm:constr type="w" for="ch" forName="connSite1" refType="w" fact="0.01"/>
                <dgm:constr type="h" for="ch" forName="connSite1" refType="h" fact="0.01"/>
                <dgm:constr type="t" for="ch" forName="connSite1"/>
                <dgm:constr type="l" for="ch" forName="connSite1" refType="w" fact="0.65"/>
              </dgm:constrLst>
            </dgm:else>
          </dgm:choose>
          <dgm:ruleLst/>
          <dgm:layoutNode name="dummyNode1">
            <dgm:alg type="sp"/>
            <dgm:shape xmlns:r="http://schemas.openxmlformats.org/officeDocument/2006/relationships" type="rect" r:blip="" hideGeom="1">
              <dgm:adjLst/>
            </dgm:shape>
            <dgm:presOf/>
            <dgm:constrLst/>
            <dgm:ruleLst/>
          </dgm:layoutNode>
          <dgm:layoutNode name="childNode1" styleLbl="bgAcc1">
            <dgm:varLst>
              <dgm:bulletEnabled val="1"/>
            </dgm:varLst>
            <dgm:alg type="sp"/>
            <dgm:shape xmlns:r="http://schemas.openxmlformats.org/officeDocument/2006/relationships" type="roundRect" r:blip="">
              <dgm:adjLst>
                <dgm:adj idx="1" val="0.1"/>
              </dgm:adjLst>
            </dgm:shape>
            <dgm:presOf axis="des" ptType="node"/>
            <dgm:constrLst/>
            <dgm:ruleLst/>
          </dgm:layoutNode>
          <dgm:layoutNode name="childNode1tx" styleLbl="bgAcc1">
            <dgm:varLst>
              <dgm:bulletEnabled val="1"/>
            </dgm:varLst>
            <dgm:alg type="tx">
              <dgm:param type="stBulletLvl" val="1"/>
            </dgm:alg>
            <dgm:shape xmlns:r="http://schemas.openxmlformats.org/officeDocument/2006/relationships" type="roundRect" r:blip="" hideGeom="1">
              <dgm:adjLst>
                <dgm:adj idx="1" val="0.1"/>
              </dgm:adjLst>
            </dgm:shape>
            <dgm:presOf axis="des" ptType="node"/>
            <dgm:constrLst>
              <dgm:constr type="secFontSz" val="65"/>
              <dgm:constr type="primFontSz" refType="secFontSz"/>
              <dgm:constr type="tMarg" refType="secFontSz" fact="0.15"/>
              <dgm:constr type="bMarg" refType="secFontSz" fact="0.15"/>
              <dgm:constr type="lMarg" refType="secFontSz" fact="0.15"/>
              <dgm:constr type="rMarg" refType="secFontSz" fact="0.15"/>
            </dgm:constrLst>
            <dgm:ruleLst>
              <dgm:rule type="secFontSz" val="5" fact="NaN" max="NaN"/>
            </dgm:ruleLst>
          </dgm:layoutNode>
          <dgm:layoutNode name="parentNode1" styleLbl="node1">
            <dgm:varLst>
              <dgm:chMax val="1"/>
              <dgm:bulletEnabled val="1"/>
            </dgm:varLst>
            <dgm:alg type="tx"/>
            <dgm:shape xmlns:r="http://schemas.openxmlformats.org/officeDocument/2006/relationships" type="roundRect" r:blip="">
              <dgm:adjLst>
                <dgm:adj idx="1" val="0.1"/>
              </dgm:adjLst>
            </dgm:shape>
            <dgm:presOf axis="self"/>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connSite1" moveWith="childNode1">
            <dgm:alg type="sp"/>
            <dgm:shape xmlns:r="http://schemas.openxmlformats.org/officeDocument/2006/relationships" r:blip="">
              <dgm:adjLst/>
            </dgm:shape>
            <dgm:presOf/>
            <dgm:constrLst/>
            <dgm:ruleLst/>
          </dgm:layoutNode>
        </dgm:layoutNode>
        <dgm:forEach name="Name8" axis="followSib" ptType="sibTrans" cnt="1">
          <dgm:layoutNode name="Name9">
            <dgm:alg type="conn">
              <dgm:param type="connRout" val="curve"/>
              <dgm:param type="srcNode" val="parentNode1"/>
              <dgm:param type="dstNode" val="connSite2"/>
              <dgm:param type="begPts" val="bCtr"/>
              <dgm:param type="endPts" val="bCtr"/>
            </dgm:alg>
            <dgm:shape xmlns:r="http://schemas.openxmlformats.org/officeDocument/2006/relationships" type="conn" r:blip="" zOrderOff="-2">
              <dgm:adjLst/>
            </dgm:shape>
            <dgm:presOf axis="self"/>
            <dgm:choose name="Name10">
              <dgm:if name="Name11" func="var" arg="dir" op="equ" val="norm">
                <dgm:constrLst>
                  <dgm:constr type="h" refType="w" fact="0.35"/>
                  <dgm:constr type="wArH" refType="h"/>
                  <dgm:constr type="hArH" refType="h"/>
                  <dgm:constr type="connDist"/>
                  <dgm:constr type="diam" refType="connDist" fact="-1.15"/>
                  <dgm:constr type="begPad"/>
                  <dgm:constr type="endPad"/>
                </dgm:constrLst>
              </dgm:if>
              <dgm:else name="Name12">
                <dgm:constrLst>
                  <dgm:constr type="h" refType="w" fact="0.35"/>
                  <dgm:constr type="wArH" refType="h"/>
                  <dgm:constr type="hArH" refType="h"/>
                  <dgm:constr type="connDist"/>
                  <dgm:constr type="diam" refType="connDist" fact="1.15"/>
                  <dgm:constr type="begPad"/>
                  <dgm:constr type="endPad"/>
                </dgm:constrLst>
              </dgm:else>
            </dgm:choose>
            <dgm:ruleLst/>
          </dgm:layoutNode>
        </dgm:forEach>
        <dgm:forEach name="Name13" axis="followSib" ptType="node" cnt="1">
          <dgm:layoutNode name="composite2">
            <dgm:alg type="composite">
              <dgm:param type="ar" val="0.943"/>
            </dgm:alg>
            <dgm:shape xmlns:r="http://schemas.openxmlformats.org/officeDocument/2006/relationships" r:blip="">
              <dgm:adjLst/>
            </dgm:shape>
            <dgm:presOf/>
            <dgm:choose name="Name14">
              <dgm:if name="Name15" func="var" arg="dir" op="equ" val="norm">
                <dgm:constrLst>
                  <dgm:constr type="h" refType="w" fact="1.06"/>
                  <dgm:constr type="w" for="ch" forName="dummyNode2" refType="w"/>
                  <dgm:constr type="h" for="ch" forName="dummyNode2" refType="h"/>
                  <dgm:constr type="t" for="ch" forName="dummyNode2"/>
                  <dgm:constr type="l" for="ch" forName="dummyNode2"/>
                  <dgm:constr type="w" for="ch" forName="childNode2" refType="w" fact="0.9"/>
                  <dgm:constr type="h" for="ch" forName="childNode2" refType="h" fact="0.7"/>
                  <dgm:constr type="t" for="ch" forName="childNode2" refType="h" fact="0.15"/>
                  <dgm:constr type="l" for="ch" forName="childNode2"/>
                  <dgm:constr type="w" for="ch" forName="childNode2tx" refType="w" fact="0.9"/>
                  <dgm:constr type="h" for="ch" forName="childNode2tx" refType="h" fact="0.55"/>
                  <dgm:constr type="t" for="ch" forName="childNode2tx" refType="h" fact="0.3"/>
                  <dgm:constr type="l" for="ch" forName="childNode2tx"/>
                  <dgm:constr type="w" for="ch" forName="parentNode2" refType="w" fact="0.8"/>
                  <dgm:constr type="h" for="ch" forName="parentNode2" refType="h" fact="0.3"/>
                  <dgm:constr type="t" for="ch" forName="parentNode2"/>
                  <dgm:constr type="l" for="ch" forName="parentNode2" refType="w" fact="0.2"/>
                  <dgm:constr type="w" for="ch" forName="connSite2" refType="w" fact="0.01"/>
                  <dgm:constr type="h" for="ch" forName="connSite2" refType="h" fact="0.01"/>
                  <dgm:constr type="t" for="ch" forName="connSite2" refType="h" fact="0.99"/>
                  <dgm:constr type="l" for="ch" forName="connSite2" refType="w" fact="0.25"/>
                </dgm:constrLst>
              </dgm:if>
              <dgm:else name="Name16">
                <dgm:constrLst>
                  <dgm:constr type="h" refType="w" fact="1.06"/>
                  <dgm:constr type="w" for="ch" forName="dummyNode2" refType="w"/>
                  <dgm:constr type="h" for="ch" forName="dummyNode2" refType="h"/>
                  <dgm:constr type="t" for="ch" forName="dummyNode2"/>
                  <dgm:constr type="l" for="ch" forName="dummyNode2"/>
                  <dgm:constr type="w" for="ch" forName="childNode2" refType="w" fact="0.9"/>
                  <dgm:constr type="h" for="ch" forName="childNode2" refType="h" fact="0.7"/>
                  <dgm:constr type="t" for="ch" forName="childNode2" refType="h" fact="0.15"/>
                  <dgm:constr type="l" for="ch" forName="childNode2" refType="w" fact="0.1"/>
                  <dgm:constr type="w" for="ch" forName="childNode2tx" refType="w" fact="0.9"/>
                  <dgm:constr type="h" for="ch" forName="childNode2tx" refType="h" fact="0.55"/>
                  <dgm:constr type="t" for="ch" forName="childNode2tx" refType="h" fact="0.3"/>
                  <dgm:constr type="l" for="ch" forName="childNode2tx" refType="w" fact="0.1"/>
                  <dgm:constr type="w" for="ch" forName="parentNode2" refType="w" fact="0.8"/>
                  <dgm:constr type="h" for="ch" forName="parentNode2" refType="h" fact="0.3"/>
                  <dgm:constr type="t" for="ch" forName="parentNode2"/>
                  <dgm:constr type="l" for="ch" forName="parentNode2"/>
                  <dgm:constr type="w" for="ch" forName="connSite2" refType="w" fact="0.01"/>
                  <dgm:constr type="h" for="ch" forName="connSite2" refType="h" fact="0.01"/>
                  <dgm:constr type="t" for="ch" forName="connSite2" refType="h" fact="0.99"/>
                  <dgm:constr type="l" for="ch" forName="connSite2" refType="w" fact="0.85"/>
                </dgm:constrLst>
              </dgm:else>
            </dgm:choose>
            <dgm:ruleLst/>
            <dgm:layoutNode name="dummyNode2">
              <dgm:alg type="sp"/>
              <dgm:shape xmlns:r="http://schemas.openxmlformats.org/officeDocument/2006/relationships" type="rect" r:blip="" hideGeom="1">
                <dgm:adjLst/>
              </dgm:shape>
              <dgm:presOf/>
              <dgm:constrLst/>
              <dgm:ruleLst/>
            </dgm:layoutNode>
            <dgm:layoutNode name="childNode2" styleLbl="bgAcc1">
              <dgm:varLst>
                <dgm:bulletEnabled val="1"/>
              </dgm:varLst>
              <dgm:alg type="sp"/>
              <dgm:shape xmlns:r="http://schemas.openxmlformats.org/officeDocument/2006/relationships" type="roundRect" r:blip="">
                <dgm:adjLst>
                  <dgm:adj idx="1" val="0.1"/>
                </dgm:adjLst>
              </dgm:shape>
              <dgm:presOf axis="des" ptType="node"/>
              <dgm:constrLst/>
              <dgm:ruleLst/>
            </dgm:layoutNode>
            <dgm:layoutNode name="childNode2tx" styleLbl="bgAcc1">
              <dgm:varLst>
                <dgm:bulletEnabled val="1"/>
              </dgm:varLst>
              <dgm:alg type="tx">
                <dgm:param type="stBulletLvl" val="1"/>
              </dgm:alg>
              <dgm:shape xmlns:r="http://schemas.openxmlformats.org/officeDocument/2006/relationships" type="roundRect" r:blip="" hideGeom="1">
                <dgm:adjLst>
                  <dgm:adj idx="1" val="0.1"/>
                </dgm:adjLst>
              </dgm:shape>
              <dgm:presOf axis="des" ptType="node"/>
              <dgm:constrLst>
                <dgm:constr type="secFontSz" val="65"/>
                <dgm:constr type="primFontSz" refType="secFontSz"/>
                <dgm:constr type="tMarg" refType="secFontSz" fact="0.15"/>
                <dgm:constr type="bMarg" refType="secFontSz" fact="0.15"/>
                <dgm:constr type="lMarg" refType="secFontSz" fact="0.15"/>
                <dgm:constr type="rMarg" refType="secFontSz" fact="0.15"/>
              </dgm:constrLst>
              <dgm:ruleLst>
                <dgm:rule type="secFontSz" val="5" fact="NaN" max="NaN"/>
              </dgm:ruleLst>
            </dgm:layoutNode>
            <dgm:layoutNode name="parentNode2" styleLbl="node1">
              <dgm:varLst>
                <dgm:chMax val="0"/>
                <dgm:bulletEnabled val="1"/>
              </dgm:varLst>
              <dgm:alg type="tx"/>
              <dgm:shape xmlns:r="http://schemas.openxmlformats.org/officeDocument/2006/relationships" type="roundRect" r:blip="">
                <dgm:adjLst>
                  <dgm:adj idx="1" val="0.1"/>
                </dgm:adjLst>
              </dgm:shape>
              <dgm:presOf axis="self"/>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connSite2" moveWith="childNode2">
              <dgm:alg type="sp"/>
              <dgm:shape xmlns:r="http://schemas.openxmlformats.org/officeDocument/2006/relationships" r:blip="">
                <dgm:adjLst/>
              </dgm:shape>
              <dgm:presOf/>
              <dgm:constrLst/>
              <dgm:ruleLst/>
            </dgm:layoutNode>
          </dgm:layoutNode>
          <dgm:forEach name="Name17" axis="followSib" ptType="sibTrans" cnt="1">
            <dgm:layoutNode name="Name18">
              <dgm:alg type="conn">
                <dgm:param type="connRout" val="curve"/>
                <dgm:param type="srcNode" val="parentNode2"/>
                <dgm:param type="dstNode" val="connSite1"/>
                <dgm:param type="begPts" val="tCtr"/>
                <dgm:param type="endPts" val="tCtr"/>
              </dgm:alg>
              <dgm:shape xmlns:r="http://schemas.openxmlformats.org/officeDocument/2006/relationships" type="conn" r:blip="" zOrderOff="-2">
                <dgm:adjLst/>
              </dgm:shape>
              <dgm:presOf axis="self"/>
              <dgm:choose name="Name19">
                <dgm:if name="Name20" func="var" arg="dir" op="equ" val="norm">
                  <dgm:constrLst>
                    <dgm:constr type="h" refType="w" fact="0.35"/>
                    <dgm:constr type="wArH" refType="h"/>
                    <dgm:constr type="hArH" refType="h"/>
                    <dgm:constr type="connDist"/>
                    <dgm:constr type="diam" refType="connDist" fact="1.15"/>
                    <dgm:constr type="begPad"/>
                    <dgm:constr type="endPad"/>
                  </dgm:constrLst>
                </dgm:if>
                <dgm:else name="Name21">
                  <dgm:constrLst>
                    <dgm:constr type="h" refType="w" fact="0.35"/>
                    <dgm:constr type="wArH" refType="h"/>
                    <dgm:constr type="hArH" refType="h"/>
                    <dgm:constr type="connDist"/>
                    <dgm:constr type="diam" refType="connDist" fact="-1.15"/>
                    <dgm:constr type="begPad"/>
                    <dgm:constr type="endPad"/>
                  </dgm:constrLst>
                </dgm:else>
              </dgm:choose>
              <dgm:ruleLst/>
            </dgm:layoutNode>
          </dgm:forEach>
        </dgm:forEach>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5.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6.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7.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8.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4800600" y="3468505"/>
            <a:ext cx="4038600" cy="700088"/>
          </a:xfrm>
        </p:spPr>
        <p:txBody>
          <a:bodyPr>
            <a:normAutofit/>
          </a:bodyPr>
          <a:lstStyle>
            <a:lvl1pPr>
              <a:defRPr sz="2300"/>
            </a:lvl1pPr>
          </a:lstStyle>
          <a:p>
            <a:r>
              <a:rPr lang="es-ES_tradnl" smtClean="0"/>
              <a:t>Clic para editar título</a:t>
            </a:r>
            <a:endParaRPr/>
          </a:p>
        </p:txBody>
      </p:sp>
      <p:sp>
        <p:nvSpPr>
          <p:cNvPr id="3" name="Subtitle 2"/>
          <p:cNvSpPr>
            <a:spLocks noGrp="1"/>
          </p:cNvSpPr>
          <p:nvPr>
            <p:ph type="subTitle" idx="1"/>
          </p:nvPr>
        </p:nvSpPr>
        <p:spPr>
          <a:xfrm>
            <a:off x="4800600" y="4171953"/>
            <a:ext cx="4038600" cy="561415"/>
          </a:xfrm>
        </p:spPr>
        <p:txBody>
          <a:bodyPr>
            <a:normAutofit/>
          </a:bodyPr>
          <a:lstStyle>
            <a:lvl1pPr marL="0" indent="0" algn="l">
              <a:spcBef>
                <a:spcPts val="250"/>
              </a:spcBef>
              <a:buNone/>
              <a:defRPr sz="1200">
                <a:solidFill>
                  <a:schemeClr val="tx1">
                    <a:tint val="75000"/>
                  </a:schemeClr>
                </a:solidFill>
              </a:defRPr>
            </a:lvl1pPr>
            <a:lvl2pPr marL="380925" indent="0" algn="ctr">
              <a:buNone/>
              <a:defRPr>
                <a:solidFill>
                  <a:schemeClr val="tx1">
                    <a:tint val="75000"/>
                  </a:schemeClr>
                </a:solidFill>
              </a:defRPr>
            </a:lvl2pPr>
            <a:lvl3pPr marL="761848" indent="0" algn="ctr">
              <a:buNone/>
              <a:defRPr>
                <a:solidFill>
                  <a:schemeClr val="tx1">
                    <a:tint val="75000"/>
                  </a:schemeClr>
                </a:solidFill>
              </a:defRPr>
            </a:lvl3pPr>
            <a:lvl4pPr marL="1142770" indent="0" algn="ctr">
              <a:buNone/>
              <a:defRPr>
                <a:solidFill>
                  <a:schemeClr val="tx1">
                    <a:tint val="75000"/>
                  </a:schemeClr>
                </a:solidFill>
              </a:defRPr>
            </a:lvl4pPr>
            <a:lvl5pPr marL="1523695" indent="0" algn="ctr">
              <a:buNone/>
              <a:defRPr>
                <a:solidFill>
                  <a:schemeClr val="tx1">
                    <a:tint val="75000"/>
                  </a:schemeClr>
                </a:solidFill>
              </a:defRPr>
            </a:lvl5pPr>
            <a:lvl6pPr marL="1904620" indent="0" algn="ctr">
              <a:buNone/>
              <a:defRPr>
                <a:solidFill>
                  <a:schemeClr val="tx1">
                    <a:tint val="75000"/>
                  </a:schemeClr>
                </a:solidFill>
              </a:defRPr>
            </a:lvl6pPr>
            <a:lvl7pPr marL="2285542" indent="0" algn="ctr">
              <a:buNone/>
              <a:defRPr>
                <a:solidFill>
                  <a:schemeClr val="tx1">
                    <a:tint val="75000"/>
                  </a:schemeClr>
                </a:solidFill>
              </a:defRPr>
            </a:lvl7pPr>
            <a:lvl8pPr marL="2666467" indent="0" algn="ctr">
              <a:buNone/>
              <a:defRPr>
                <a:solidFill>
                  <a:schemeClr val="tx1">
                    <a:tint val="75000"/>
                  </a:schemeClr>
                </a:solidFill>
              </a:defRPr>
            </a:lvl8pPr>
            <a:lvl9pPr marL="3047390" indent="0" algn="ctr">
              <a:buNone/>
              <a:defRPr>
                <a:solidFill>
                  <a:schemeClr val="tx1">
                    <a:tint val="75000"/>
                  </a:schemeClr>
                </a:solidFill>
              </a:defRPr>
            </a:lvl9pPr>
          </a:lstStyle>
          <a:p>
            <a:r>
              <a:rPr lang="es-ES_tradnl" smtClean="0"/>
              <a:t>Haga clic para modificar el estilo de subtítulo del patrón</a:t>
            </a:r>
            <a:endParaRPr/>
          </a:p>
        </p:txBody>
      </p:sp>
      <p:sp>
        <p:nvSpPr>
          <p:cNvPr id="4" name="Date Placeholder 3"/>
          <p:cNvSpPr>
            <a:spLocks noGrp="1"/>
          </p:cNvSpPr>
          <p:nvPr>
            <p:ph type="dt" sz="half" idx="10"/>
          </p:nvPr>
        </p:nvSpPr>
        <p:spPr>
          <a:xfrm>
            <a:off x="4800607" y="4819238"/>
            <a:ext cx="1232647" cy="273844"/>
          </a:xfrm>
        </p:spPr>
        <p:txBody>
          <a:bodyPr/>
          <a:lstStyle>
            <a:lvl1pPr algn="l">
              <a:defRPr/>
            </a:lvl1pPr>
          </a:lstStyle>
          <a:p>
            <a:fld id="{451DEABC-D766-4322-8E78-B830FAE35C72}" type="datetime4">
              <a:rPr lang="en-US" smtClean="0">
                <a:solidFill>
                  <a:prstClr val="black">
                    <a:lumMod val="65000"/>
                    <a:lumOff val="35000"/>
                  </a:prstClr>
                </a:solidFill>
                <a:latin typeface="Cambria"/>
              </a:rPr>
              <a:pPr/>
              <a:t>October 4, 2017</a:t>
            </a:fld>
            <a:endParaRPr lang="en-US" dirty="0">
              <a:solidFill>
                <a:prstClr val="black">
                  <a:lumMod val="65000"/>
                  <a:lumOff val="35000"/>
                </a:prstClr>
              </a:solidFill>
              <a:latin typeface="Cambria"/>
            </a:endParaRPr>
          </a:p>
        </p:txBody>
      </p:sp>
      <p:sp>
        <p:nvSpPr>
          <p:cNvPr id="5" name="Footer Placeholder 4"/>
          <p:cNvSpPr>
            <a:spLocks noGrp="1"/>
          </p:cNvSpPr>
          <p:nvPr>
            <p:ph type="ftr" sz="quarter" idx="11"/>
          </p:nvPr>
        </p:nvSpPr>
        <p:spPr>
          <a:xfrm>
            <a:off x="6311155" y="4819238"/>
            <a:ext cx="2617694" cy="273844"/>
          </a:xfrm>
        </p:spPr>
        <p:txBody>
          <a:bodyPr/>
          <a:lstStyle>
            <a:lvl1pPr algn="r">
              <a:defRPr/>
            </a:lvl1pPr>
          </a:lstStyle>
          <a:p>
            <a:endParaRPr lang="en-US" dirty="0">
              <a:solidFill>
                <a:prstClr val="black">
                  <a:lumMod val="65000"/>
                  <a:lumOff val="35000"/>
                </a:prstClr>
              </a:solidFill>
              <a:latin typeface="Cambria"/>
            </a:endParaRPr>
          </a:p>
        </p:txBody>
      </p:sp>
      <p:sp>
        <p:nvSpPr>
          <p:cNvPr id="7" name="Rectangle 6"/>
          <p:cNvSpPr/>
          <p:nvPr/>
        </p:nvSpPr>
        <p:spPr>
          <a:xfrm>
            <a:off x="282577" y="171450"/>
            <a:ext cx="4235450" cy="314096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25" tIns="45712" rIns="91425" bIns="45712" rtlCol="0" anchor="ctr"/>
          <a:lstStyle/>
          <a:p>
            <a:pPr algn="ctr" defTabSz="914254"/>
            <a:endParaRPr sz="1500">
              <a:solidFill>
                <a:prstClr val="white"/>
              </a:solidFill>
              <a:latin typeface="Cambria"/>
            </a:endParaRPr>
          </a:p>
        </p:txBody>
      </p:sp>
      <p:sp>
        <p:nvSpPr>
          <p:cNvPr id="8" name="Rectangle 7"/>
          <p:cNvSpPr/>
          <p:nvPr/>
        </p:nvSpPr>
        <p:spPr>
          <a:xfrm>
            <a:off x="6802438" y="171450"/>
            <a:ext cx="2057400" cy="152933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91425" tIns="45712" rIns="91425" bIns="45712" rtlCol="0" anchor="ctr"/>
          <a:lstStyle/>
          <a:p>
            <a:pPr algn="ctr" defTabSz="914254"/>
            <a:endParaRPr sz="1500">
              <a:solidFill>
                <a:prstClr val="white"/>
              </a:solidFill>
              <a:latin typeface="Cambria"/>
            </a:endParaRPr>
          </a:p>
        </p:txBody>
      </p:sp>
      <p:sp>
        <p:nvSpPr>
          <p:cNvPr id="10" name="Rectangle 9"/>
          <p:cNvSpPr/>
          <p:nvPr/>
        </p:nvSpPr>
        <p:spPr>
          <a:xfrm>
            <a:off x="4624388" y="1783080"/>
            <a:ext cx="2057400" cy="1529334"/>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91425" tIns="45712" rIns="91425" bIns="45712" rtlCol="0" anchor="ctr"/>
          <a:lstStyle/>
          <a:p>
            <a:pPr algn="ctr" defTabSz="761848"/>
            <a:endParaRPr sz="1500">
              <a:solidFill>
                <a:prstClr val="white"/>
              </a:solidFill>
              <a:latin typeface="Cambria"/>
            </a:endParaRPr>
          </a:p>
        </p:txBody>
      </p:sp>
      <p:sp>
        <p:nvSpPr>
          <p:cNvPr id="15" name="TextBox 14"/>
          <p:cNvSpPr txBox="1"/>
          <p:nvPr/>
        </p:nvSpPr>
        <p:spPr>
          <a:xfrm>
            <a:off x="424901" y="131116"/>
            <a:ext cx="413309" cy="692497"/>
          </a:xfrm>
          <a:prstGeom prst="rect">
            <a:avLst/>
          </a:prstGeom>
          <a:noFill/>
        </p:spPr>
        <p:txBody>
          <a:bodyPr wrap="square" lIns="0" tIns="0" rIns="0" bIns="0" rtlCol="0">
            <a:spAutoFit/>
          </a:bodyPr>
          <a:lstStyle/>
          <a:p>
            <a:pPr defTabSz="914254"/>
            <a:r>
              <a:rPr sz="4500" b="1">
                <a:solidFill>
                  <a:srgbClr val="9EB060">
                    <a:lumMod val="60000"/>
                    <a:lumOff val="40000"/>
                  </a:srgbClr>
                </a:solidFill>
                <a:latin typeface="Cambria"/>
              </a:rPr>
              <a:t>+</a:t>
            </a:r>
          </a:p>
        </p:txBody>
      </p:sp>
      <p:sp>
        <p:nvSpPr>
          <p:cNvPr id="11" name="Rectangle 10"/>
          <p:cNvSpPr/>
          <p:nvPr/>
        </p:nvSpPr>
        <p:spPr>
          <a:xfrm>
            <a:off x="4624388" y="171450"/>
            <a:ext cx="2057400" cy="1529334"/>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lIns="91425" tIns="45712" rIns="91425" bIns="45712" rtlCol="0" anchor="ctr"/>
          <a:lstStyle/>
          <a:p>
            <a:pPr algn="ctr" defTabSz="914254"/>
            <a:endParaRPr sz="1500">
              <a:solidFill>
                <a:prstClr val="white"/>
              </a:solidFill>
              <a:latin typeface="Cambria"/>
            </a:endParaRPr>
          </a:p>
        </p:txBody>
      </p:sp>
      <p:sp>
        <p:nvSpPr>
          <p:cNvPr id="12" name="Rectangle 11"/>
          <p:cNvSpPr/>
          <p:nvPr/>
        </p:nvSpPr>
        <p:spPr>
          <a:xfrm>
            <a:off x="6802438" y="1783080"/>
            <a:ext cx="2057400" cy="152933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91425" tIns="45712" rIns="91425" bIns="45712" rtlCol="0" anchor="ctr"/>
          <a:lstStyle/>
          <a:p>
            <a:pPr algn="ctr" defTabSz="914254"/>
            <a:endParaRPr sz="1500">
              <a:solidFill>
                <a:prstClr val="white"/>
              </a:solidFill>
              <a:latin typeface="Cambria"/>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4 objetos">
    <p:spTree>
      <p:nvGrpSpPr>
        <p:cNvPr id="1" name=""/>
        <p:cNvGrpSpPr/>
        <p:nvPr/>
      </p:nvGrpSpPr>
      <p:grpSpPr>
        <a:xfrm>
          <a:off x="0" y="0"/>
          <a:ext cx="0" cy="0"/>
          <a:chOff x="0" y="0"/>
          <a:chExt cx="0" cy="0"/>
        </a:xfrm>
      </p:grpSpPr>
      <p:sp>
        <p:nvSpPr>
          <p:cNvPr id="8" name="Rectangle 7"/>
          <p:cNvSpPr/>
          <p:nvPr/>
        </p:nvSpPr>
        <p:spPr>
          <a:xfrm>
            <a:off x="8166847" y="211930"/>
            <a:ext cx="685800" cy="120015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25" tIns="45712" rIns="91425" bIns="45712" rtlCol="0" anchor="ctr"/>
          <a:lstStyle/>
          <a:p>
            <a:pPr algn="ctr" defTabSz="914254"/>
            <a:endParaRPr sz="1500">
              <a:solidFill>
                <a:prstClr val="white"/>
              </a:solidFill>
              <a:latin typeface="Cambria"/>
            </a:endParaRPr>
          </a:p>
        </p:txBody>
      </p:sp>
      <p:sp>
        <p:nvSpPr>
          <p:cNvPr id="10" name="TextBox 9"/>
          <p:cNvSpPr txBox="1"/>
          <p:nvPr/>
        </p:nvSpPr>
        <p:spPr>
          <a:xfrm>
            <a:off x="223196" y="171456"/>
            <a:ext cx="260909" cy="461665"/>
          </a:xfrm>
          <a:prstGeom prst="rect">
            <a:avLst/>
          </a:prstGeom>
          <a:noFill/>
        </p:spPr>
        <p:txBody>
          <a:bodyPr wrap="square" lIns="0" tIns="0" rIns="0" bIns="0" rtlCol="0">
            <a:spAutoFit/>
          </a:bodyPr>
          <a:lstStyle/>
          <a:p>
            <a:pPr defTabSz="914254"/>
            <a:r>
              <a:rPr sz="3000" b="1">
                <a:solidFill>
                  <a:srgbClr val="9EB060">
                    <a:lumMod val="60000"/>
                    <a:lumOff val="40000"/>
                  </a:srgbClr>
                </a:solidFill>
                <a:latin typeface="Cambria"/>
              </a:rPr>
              <a:t>+</a:t>
            </a:r>
          </a:p>
        </p:txBody>
      </p:sp>
      <p:sp>
        <p:nvSpPr>
          <p:cNvPr id="2" name="Title 1"/>
          <p:cNvSpPr>
            <a:spLocks noGrp="1"/>
          </p:cNvSpPr>
          <p:nvPr>
            <p:ph type="title"/>
          </p:nvPr>
        </p:nvSpPr>
        <p:spPr/>
        <p:txBody>
          <a:bodyPr/>
          <a:lstStyle/>
          <a:p>
            <a:r>
              <a:rPr lang="es-ES_tradnl" smtClean="0"/>
              <a:t>Clic para editar título</a:t>
            </a:r>
            <a:endParaRPr/>
          </a:p>
        </p:txBody>
      </p:sp>
      <p:sp>
        <p:nvSpPr>
          <p:cNvPr id="5" name="Date Placeholder 4"/>
          <p:cNvSpPr>
            <a:spLocks noGrp="1"/>
          </p:cNvSpPr>
          <p:nvPr>
            <p:ph type="dt" sz="half" idx="10"/>
          </p:nvPr>
        </p:nvSpPr>
        <p:spPr/>
        <p:txBody>
          <a:bodyPr/>
          <a:lstStyle/>
          <a:p>
            <a:fld id="{17D0EFEE-2756-4A20-BF2A-63F0A94F99AC}" type="datetime4">
              <a:rPr lang="en-US" smtClean="0">
                <a:solidFill>
                  <a:prstClr val="black">
                    <a:lumMod val="65000"/>
                    <a:lumOff val="35000"/>
                  </a:prstClr>
                </a:solidFill>
                <a:latin typeface="Cambria"/>
              </a:rPr>
              <a:pPr/>
              <a:t>October 4, 2017</a:t>
            </a:fld>
            <a:endParaRPr lang="en-US" dirty="0">
              <a:solidFill>
                <a:prstClr val="black">
                  <a:lumMod val="65000"/>
                  <a:lumOff val="35000"/>
                </a:prstClr>
              </a:solidFill>
              <a:latin typeface="Cambria"/>
            </a:endParaRPr>
          </a:p>
        </p:txBody>
      </p:sp>
      <p:sp>
        <p:nvSpPr>
          <p:cNvPr id="6" name="Footer Placeholder 5"/>
          <p:cNvSpPr>
            <a:spLocks noGrp="1"/>
          </p:cNvSpPr>
          <p:nvPr>
            <p:ph type="ftr" sz="quarter" idx="11"/>
          </p:nvPr>
        </p:nvSpPr>
        <p:spPr/>
        <p:txBody>
          <a:bodyPr/>
          <a:lstStyle/>
          <a:p>
            <a:endParaRPr lang="en-US" dirty="0">
              <a:solidFill>
                <a:prstClr val="black">
                  <a:lumMod val="65000"/>
                  <a:lumOff val="35000"/>
                </a:prstClr>
              </a:solidFill>
              <a:latin typeface="Cambria"/>
            </a:endParaRPr>
          </a:p>
        </p:txBody>
      </p:sp>
      <p:sp>
        <p:nvSpPr>
          <p:cNvPr id="7" name="Slide Number Placeholder 6"/>
          <p:cNvSpPr>
            <a:spLocks noGrp="1"/>
          </p:cNvSpPr>
          <p:nvPr>
            <p:ph type="sldNum" sz="quarter" idx="12"/>
          </p:nvPr>
        </p:nvSpPr>
        <p:spPr/>
        <p:txBody>
          <a:bodyPr/>
          <a:lstStyle/>
          <a:p>
            <a:fld id="{F38DF745-7D3F-47F4-83A3-874385CFAA69}" type="slidenum">
              <a:rPr lang="en-US" smtClean="0">
                <a:solidFill>
                  <a:prstClr val="white"/>
                </a:solidFill>
                <a:latin typeface="Cambria"/>
              </a:rPr>
              <a:pPr/>
              <a:t>‹Nº›</a:t>
            </a:fld>
            <a:endParaRPr lang="en-US" dirty="0">
              <a:solidFill>
                <a:prstClr val="white"/>
              </a:solidFill>
              <a:latin typeface="Cambria"/>
            </a:endParaRPr>
          </a:p>
        </p:txBody>
      </p:sp>
      <p:sp>
        <p:nvSpPr>
          <p:cNvPr id="12" name="Content Placeholder 2"/>
          <p:cNvSpPr>
            <a:spLocks noGrp="1"/>
          </p:cNvSpPr>
          <p:nvPr>
            <p:ph sz="half" idx="17"/>
          </p:nvPr>
        </p:nvSpPr>
        <p:spPr>
          <a:xfrm>
            <a:off x="502930" y="1489472"/>
            <a:ext cx="3657413" cy="1474470"/>
          </a:xfrm>
        </p:spPr>
        <p:txBody>
          <a:bodyPr>
            <a:normAutofit/>
          </a:bodyPr>
          <a:lstStyle>
            <a:lvl1pPr>
              <a:defRPr sz="1500"/>
            </a:lvl1pPr>
            <a:lvl2pPr>
              <a:defRPr sz="1500"/>
            </a:lvl2pPr>
            <a:lvl3pPr>
              <a:defRPr sz="1500"/>
            </a:lvl3pPr>
            <a:lvl4pPr>
              <a:defRPr sz="1500"/>
            </a:lvl4pPr>
            <a:lvl5pPr>
              <a:defRPr sz="1500"/>
            </a:lvl5pPr>
            <a:lvl6pPr>
              <a:defRPr sz="1500"/>
            </a:lvl6pPr>
            <a:lvl7pPr>
              <a:defRPr sz="1500"/>
            </a:lvl7pPr>
            <a:lvl8pPr>
              <a:defRPr sz="1500"/>
            </a:lvl8pPr>
            <a:lvl9pPr>
              <a:defRPr sz="15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dirty="0"/>
          </a:p>
        </p:txBody>
      </p:sp>
      <p:sp>
        <p:nvSpPr>
          <p:cNvPr id="14" name="Content Placeholder 2"/>
          <p:cNvSpPr>
            <a:spLocks noGrp="1"/>
          </p:cNvSpPr>
          <p:nvPr>
            <p:ph sz="half" idx="18"/>
          </p:nvPr>
        </p:nvSpPr>
        <p:spPr>
          <a:xfrm>
            <a:off x="502930" y="3123724"/>
            <a:ext cx="3657413" cy="1474470"/>
          </a:xfrm>
        </p:spPr>
        <p:txBody>
          <a:bodyPr>
            <a:normAutofit/>
          </a:bodyPr>
          <a:lstStyle>
            <a:lvl1pPr>
              <a:defRPr sz="1500"/>
            </a:lvl1pPr>
            <a:lvl2pPr>
              <a:defRPr sz="1500"/>
            </a:lvl2pPr>
            <a:lvl3pPr>
              <a:defRPr sz="1500"/>
            </a:lvl3pPr>
            <a:lvl4pPr>
              <a:defRPr sz="1500"/>
            </a:lvl4pPr>
            <a:lvl5pPr>
              <a:defRPr sz="1500"/>
            </a:lvl5pPr>
            <a:lvl6pPr>
              <a:defRPr sz="1500"/>
            </a:lvl6pPr>
            <a:lvl7pPr>
              <a:defRPr sz="1500"/>
            </a:lvl7pPr>
            <a:lvl8pPr>
              <a:defRPr sz="1500"/>
            </a:lvl8pPr>
            <a:lvl9pPr>
              <a:defRPr sz="15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dirty="0"/>
          </a:p>
        </p:txBody>
      </p:sp>
      <p:sp>
        <p:nvSpPr>
          <p:cNvPr id="15" name="Content Placeholder 2"/>
          <p:cNvSpPr>
            <a:spLocks noGrp="1"/>
          </p:cNvSpPr>
          <p:nvPr>
            <p:ph sz="half" idx="1"/>
          </p:nvPr>
        </p:nvSpPr>
        <p:spPr>
          <a:xfrm>
            <a:off x="4410076" y="1489472"/>
            <a:ext cx="3657600" cy="1474470"/>
          </a:xfrm>
        </p:spPr>
        <p:txBody>
          <a:bodyPr>
            <a:normAutofit/>
          </a:bodyPr>
          <a:lstStyle>
            <a:lvl1pPr>
              <a:defRPr sz="1500"/>
            </a:lvl1pPr>
            <a:lvl2pPr>
              <a:defRPr sz="1500"/>
            </a:lvl2pPr>
            <a:lvl3pPr>
              <a:defRPr sz="1500"/>
            </a:lvl3pPr>
            <a:lvl4pPr>
              <a:defRPr sz="1500"/>
            </a:lvl4pPr>
            <a:lvl5pPr>
              <a:defRPr sz="1500"/>
            </a:lvl5pPr>
            <a:lvl6pPr>
              <a:defRPr sz="1500"/>
            </a:lvl6pPr>
            <a:lvl7pPr>
              <a:defRPr sz="1500"/>
            </a:lvl7pPr>
            <a:lvl8pPr>
              <a:defRPr sz="1500"/>
            </a:lvl8pPr>
            <a:lvl9pPr>
              <a:defRPr sz="15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dirty="0"/>
          </a:p>
        </p:txBody>
      </p:sp>
      <p:sp>
        <p:nvSpPr>
          <p:cNvPr id="16" name="Content Placeholder 2"/>
          <p:cNvSpPr>
            <a:spLocks noGrp="1"/>
          </p:cNvSpPr>
          <p:nvPr>
            <p:ph sz="half" idx="16"/>
          </p:nvPr>
        </p:nvSpPr>
        <p:spPr>
          <a:xfrm>
            <a:off x="4410076" y="3127248"/>
            <a:ext cx="3657600" cy="1474470"/>
          </a:xfrm>
        </p:spPr>
        <p:txBody>
          <a:bodyPr>
            <a:normAutofit/>
          </a:bodyPr>
          <a:lstStyle>
            <a:lvl1pPr>
              <a:defRPr sz="1500"/>
            </a:lvl1pPr>
            <a:lvl2pPr>
              <a:defRPr sz="1500"/>
            </a:lvl2pPr>
            <a:lvl3pPr>
              <a:defRPr sz="1500"/>
            </a:lvl3pPr>
            <a:lvl4pPr>
              <a:defRPr sz="1500"/>
            </a:lvl4pPr>
            <a:lvl5pPr>
              <a:defRPr sz="1500"/>
            </a:lvl5pPr>
            <a:lvl6pPr>
              <a:defRPr sz="1500"/>
            </a:lvl6pPr>
            <a:lvl7pPr>
              <a:defRPr sz="1500"/>
            </a:lvl7pPr>
            <a:lvl8pPr>
              <a:defRPr sz="1500"/>
            </a:lvl8pPr>
            <a:lvl9pPr>
              <a:defRPr sz="15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dirty="0"/>
          </a:p>
        </p:txBody>
      </p:sp>
    </p:spTree>
  </p:cSld>
  <p:clrMapOvr>
    <a:masterClrMapping/>
  </p:clrMapOvr>
  <p:hf sldNum="0"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Sólo el título">
    <p:spTree>
      <p:nvGrpSpPr>
        <p:cNvPr id="1" name=""/>
        <p:cNvGrpSpPr/>
        <p:nvPr/>
      </p:nvGrpSpPr>
      <p:grpSpPr>
        <a:xfrm>
          <a:off x="0" y="0"/>
          <a:ext cx="0" cy="0"/>
          <a:chOff x="0" y="0"/>
          <a:chExt cx="0" cy="0"/>
        </a:xfrm>
      </p:grpSpPr>
      <p:sp>
        <p:nvSpPr>
          <p:cNvPr id="6" name="Rectangle 5"/>
          <p:cNvSpPr/>
          <p:nvPr/>
        </p:nvSpPr>
        <p:spPr>
          <a:xfrm>
            <a:off x="8166847" y="211930"/>
            <a:ext cx="685800" cy="120015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25" tIns="45712" rIns="91425" bIns="45712" rtlCol="0" anchor="ctr"/>
          <a:lstStyle/>
          <a:p>
            <a:pPr algn="ctr" defTabSz="914254"/>
            <a:endParaRPr sz="1500">
              <a:solidFill>
                <a:prstClr val="white"/>
              </a:solidFill>
              <a:latin typeface="Cambria"/>
            </a:endParaRPr>
          </a:p>
        </p:txBody>
      </p:sp>
      <p:sp>
        <p:nvSpPr>
          <p:cNvPr id="8" name="TextBox 7"/>
          <p:cNvSpPr txBox="1"/>
          <p:nvPr/>
        </p:nvSpPr>
        <p:spPr>
          <a:xfrm>
            <a:off x="223196" y="171456"/>
            <a:ext cx="260909" cy="461665"/>
          </a:xfrm>
          <a:prstGeom prst="rect">
            <a:avLst/>
          </a:prstGeom>
          <a:noFill/>
        </p:spPr>
        <p:txBody>
          <a:bodyPr wrap="square" lIns="0" tIns="0" rIns="0" bIns="0" rtlCol="0">
            <a:spAutoFit/>
          </a:bodyPr>
          <a:lstStyle/>
          <a:p>
            <a:pPr defTabSz="914254"/>
            <a:r>
              <a:rPr sz="3000" b="1">
                <a:solidFill>
                  <a:srgbClr val="9EB060">
                    <a:lumMod val="60000"/>
                    <a:lumOff val="40000"/>
                  </a:srgbClr>
                </a:solidFill>
                <a:latin typeface="Cambria"/>
              </a:rPr>
              <a:t>+</a:t>
            </a:r>
          </a:p>
        </p:txBody>
      </p:sp>
      <p:sp>
        <p:nvSpPr>
          <p:cNvPr id="2" name="Title 1"/>
          <p:cNvSpPr>
            <a:spLocks noGrp="1"/>
          </p:cNvSpPr>
          <p:nvPr>
            <p:ph type="title"/>
          </p:nvPr>
        </p:nvSpPr>
        <p:spPr/>
        <p:txBody>
          <a:bodyPr/>
          <a:lstStyle/>
          <a:p>
            <a:r>
              <a:rPr lang="es-ES_tradnl" smtClean="0"/>
              <a:t>Clic para editar título</a:t>
            </a:r>
            <a:endParaRPr/>
          </a:p>
        </p:txBody>
      </p:sp>
      <p:sp>
        <p:nvSpPr>
          <p:cNvPr id="3" name="Date Placeholder 2"/>
          <p:cNvSpPr>
            <a:spLocks noGrp="1"/>
          </p:cNvSpPr>
          <p:nvPr>
            <p:ph type="dt" sz="half" idx="10"/>
          </p:nvPr>
        </p:nvSpPr>
        <p:spPr/>
        <p:txBody>
          <a:bodyPr/>
          <a:lstStyle/>
          <a:p>
            <a:fld id="{E29EC054-3869-4501-B163-1BBFDE8DCE04}" type="datetime4">
              <a:rPr lang="en-US" smtClean="0">
                <a:solidFill>
                  <a:prstClr val="black">
                    <a:lumMod val="65000"/>
                    <a:lumOff val="35000"/>
                  </a:prstClr>
                </a:solidFill>
                <a:latin typeface="Cambria"/>
              </a:rPr>
              <a:pPr/>
              <a:t>October 4, 2017</a:t>
            </a:fld>
            <a:endParaRPr lang="en-US">
              <a:solidFill>
                <a:prstClr val="black">
                  <a:lumMod val="65000"/>
                  <a:lumOff val="35000"/>
                </a:prstClr>
              </a:solidFill>
              <a:latin typeface="Cambria"/>
            </a:endParaRPr>
          </a:p>
        </p:txBody>
      </p:sp>
      <p:sp>
        <p:nvSpPr>
          <p:cNvPr id="4" name="Footer Placeholder 3"/>
          <p:cNvSpPr>
            <a:spLocks noGrp="1"/>
          </p:cNvSpPr>
          <p:nvPr>
            <p:ph type="ftr" sz="quarter" idx="11"/>
          </p:nvPr>
        </p:nvSpPr>
        <p:spPr/>
        <p:txBody>
          <a:bodyPr/>
          <a:lstStyle/>
          <a:p>
            <a:endParaRPr lang="en-US">
              <a:solidFill>
                <a:prstClr val="black">
                  <a:lumMod val="65000"/>
                  <a:lumOff val="35000"/>
                </a:prstClr>
              </a:solidFill>
              <a:latin typeface="Cambria"/>
            </a:endParaRPr>
          </a:p>
        </p:txBody>
      </p:sp>
      <p:sp>
        <p:nvSpPr>
          <p:cNvPr id="5" name="Slide Number Placeholder 4"/>
          <p:cNvSpPr>
            <a:spLocks noGrp="1"/>
          </p:cNvSpPr>
          <p:nvPr>
            <p:ph type="sldNum" sz="quarter" idx="12"/>
          </p:nvPr>
        </p:nvSpPr>
        <p:spPr/>
        <p:txBody>
          <a:bodyPr/>
          <a:lstStyle/>
          <a:p>
            <a:fld id="{F38DF745-7D3F-47F4-83A3-874385CFAA69}" type="slidenum">
              <a:rPr lang="en-US" smtClean="0">
                <a:solidFill>
                  <a:prstClr val="white"/>
                </a:solidFill>
                <a:latin typeface="Cambria"/>
              </a:rPr>
              <a:pPr/>
              <a:t>‹Nº›</a:t>
            </a:fld>
            <a:endParaRPr lang="en-US">
              <a:solidFill>
                <a:prstClr val="white"/>
              </a:solidFill>
              <a:latin typeface="Cambria"/>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En blanco">
    <p:spTree>
      <p:nvGrpSpPr>
        <p:cNvPr id="1" name=""/>
        <p:cNvGrpSpPr/>
        <p:nvPr/>
      </p:nvGrpSpPr>
      <p:grpSpPr>
        <a:xfrm>
          <a:off x="0" y="0"/>
          <a:ext cx="0" cy="0"/>
          <a:chOff x="0" y="0"/>
          <a:chExt cx="0" cy="0"/>
        </a:xfrm>
      </p:grpSpPr>
      <p:sp>
        <p:nvSpPr>
          <p:cNvPr id="5" name="Rectangle 4"/>
          <p:cNvSpPr/>
          <p:nvPr/>
        </p:nvSpPr>
        <p:spPr>
          <a:xfrm>
            <a:off x="8166847" y="211931"/>
            <a:ext cx="685800" cy="22666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25" tIns="45712" rIns="91425" bIns="45712" rtlCol="0" anchor="ctr"/>
          <a:lstStyle/>
          <a:p>
            <a:pPr algn="ctr" defTabSz="914254"/>
            <a:endParaRPr sz="1500">
              <a:solidFill>
                <a:prstClr val="white"/>
              </a:solidFill>
              <a:latin typeface="Cambria"/>
            </a:endParaRPr>
          </a:p>
        </p:txBody>
      </p:sp>
      <p:sp>
        <p:nvSpPr>
          <p:cNvPr id="2" name="Date Placeholder 1"/>
          <p:cNvSpPr>
            <a:spLocks noGrp="1"/>
          </p:cNvSpPr>
          <p:nvPr>
            <p:ph type="dt" sz="half" idx="10"/>
          </p:nvPr>
        </p:nvSpPr>
        <p:spPr/>
        <p:txBody>
          <a:bodyPr/>
          <a:lstStyle/>
          <a:p>
            <a:fld id="{0A63D831-56C1-49CF-8EF7-8B9A98402BCD}" type="datetime4">
              <a:rPr lang="en-US" smtClean="0">
                <a:solidFill>
                  <a:prstClr val="black">
                    <a:lumMod val="65000"/>
                    <a:lumOff val="35000"/>
                  </a:prstClr>
                </a:solidFill>
                <a:latin typeface="Cambria"/>
              </a:rPr>
              <a:pPr/>
              <a:t>October 4, 2017</a:t>
            </a:fld>
            <a:endParaRPr lang="en-US">
              <a:solidFill>
                <a:prstClr val="black">
                  <a:lumMod val="65000"/>
                  <a:lumOff val="35000"/>
                </a:prstClr>
              </a:solidFill>
              <a:latin typeface="Cambria"/>
            </a:endParaRPr>
          </a:p>
        </p:txBody>
      </p:sp>
      <p:sp>
        <p:nvSpPr>
          <p:cNvPr id="3" name="Footer Placeholder 2"/>
          <p:cNvSpPr>
            <a:spLocks noGrp="1"/>
          </p:cNvSpPr>
          <p:nvPr>
            <p:ph type="ftr" sz="quarter" idx="11"/>
          </p:nvPr>
        </p:nvSpPr>
        <p:spPr/>
        <p:txBody>
          <a:bodyPr/>
          <a:lstStyle/>
          <a:p>
            <a:endParaRPr lang="en-US">
              <a:solidFill>
                <a:prstClr val="black">
                  <a:lumMod val="65000"/>
                  <a:lumOff val="35000"/>
                </a:prstClr>
              </a:solidFill>
              <a:latin typeface="Cambria"/>
            </a:endParaRPr>
          </a:p>
        </p:txBody>
      </p:sp>
      <p:sp>
        <p:nvSpPr>
          <p:cNvPr id="4" name="Slide Number Placeholder 3"/>
          <p:cNvSpPr>
            <a:spLocks noGrp="1"/>
          </p:cNvSpPr>
          <p:nvPr>
            <p:ph type="sldNum" sz="quarter" idx="12"/>
          </p:nvPr>
        </p:nvSpPr>
        <p:spPr/>
        <p:txBody>
          <a:bodyPr/>
          <a:lstStyle/>
          <a:p>
            <a:fld id="{F38DF745-7D3F-47F4-83A3-874385CFAA69}" type="slidenum">
              <a:rPr lang="en-US" smtClean="0">
                <a:solidFill>
                  <a:prstClr val="white"/>
                </a:solidFill>
                <a:latin typeface="Cambria"/>
              </a:rPr>
              <a:pPr/>
              <a:t>‹Nº›</a:t>
            </a:fld>
            <a:endParaRPr lang="en-US">
              <a:solidFill>
                <a:prstClr val="white"/>
              </a:solidFill>
              <a:latin typeface="Cambria"/>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8" name="Rectangle 7"/>
          <p:cNvSpPr/>
          <p:nvPr/>
        </p:nvSpPr>
        <p:spPr>
          <a:xfrm>
            <a:off x="282586" y="171450"/>
            <a:ext cx="3451225" cy="475892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25" tIns="45712" rIns="91425" bIns="45712" rtlCol="0" anchor="ctr"/>
          <a:lstStyle/>
          <a:p>
            <a:pPr algn="ctr" defTabSz="914254"/>
            <a:endParaRPr sz="1500">
              <a:solidFill>
                <a:prstClr val="white"/>
              </a:solidFill>
              <a:latin typeface="Cambria"/>
            </a:endParaRPr>
          </a:p>
        </p:txBody>
      </p:sp>
      <p:sp>
        <p:nvSpPr>
          <p:cNvPr id="2" name="Title 1"/>
          <p:cNvSpPr>
            <a:spLocks noGrp="1"/>
          </p:cNvSpPr>
          <p:nvPr>
            <p:ph type="title"/>
          </p:nvPr>
        </p:nvSpPr>
        <p:spPr>
          <a:xfrm>
            <a:off x="380555" y="1928815"/>
            <a:ext cx="3255264" cy="871538"/>
          </a:xfrm>
        </p:spPr>
        <p:txBody>
          <a:bodyPr anchor="b">
            <a:normAutofit/>
          </a:bodyPr>
          <a:lstStyle>
            <a:lvl1pPr algn="l">
              <a:defRPr sz="2200" b="0">
                <a:solidFill>
                  <a:schemeClr val="bg1"/>
                </a:solidFill>
              </a:defRPr>
            </a:lvl1pPr>
          </a:lstStyle>
          <a:p>
            <a:r>
              <a:rPr lang="es-ES_tradnl" smtClean="0"/>
              <a:t>Clic para editar título</a:t>
            </a:r>
            <a:endParaRPr dirty="0"/>
          </a:p>
        </p:txBody>
      </p:sp>
      <p:sp>
        <p:nvSpPr>
          <p:cNvPr id="3" name="Content Placeholder 2"/>
          <p:cNvSpPr>
            <a:spLocks noGrp="1"/>
          </p:cNvSpPr>
          <p:nvPr>
            <p:ph idx="1"/>
          </p:nvPr>
        </p:nvSpPr>
        <p:spPr>
          <a:xfrm>
            <a:off x="4168785" y="204790"/>
            <a:ext cx="4597399" cy="4389835"/>
          </a:xfrm>
        </p:spPr>
        <p:txBody>
          <a:bodyPr>
            <a:normAutofit/>
          </a:bodyPr>
          <a:lstStyle>
            <a:lvl1pPr>
              <a:defRPr sz="1500"/>
            </a:lvl1pPr>
            <a:lvl2pPr>
              <a:defRPr sz="1500"/>
            </a:lvl2pPr>
            <a:lvl3pPr>
              <a:defRPr sz="1500"/>
            </a:lvl3pPr>
            <a:lvl4pPr>
              <a:defRPr sz="1500"/>
            </a:lvl4pPr>
            <a:lvl5pPr>
              <a:defRPr sz="1500"/>
            </a:lvl5pPr>
            <a:lvl6pPr>
              <a:defRPr sz="1600"/>
            </a:lvl6pPr>
            <a:lvl7pPr>
              <a:defRPr sz="1600"/>
            </a:lvl7pPr>
            <a:lvl8pPr>
              <a:defRPr sz="1600"/>
            </a:lvl8pPr>
            <a:lvl9pPr>
              <a:defRPr sz="16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dirty="0"/>
          </a:p>
        </p:txBody>
      </p:sp>
      <p:sp>
        <p:nvSpPr>
          <p:cNvPr id="4" name="Text Placeholder 3"/>
          <p:cNvSpPr>
            <a:spLocks noGrp="1"/>
          </p:cNvSpPr>
          <p:nvPr>
            <p:ph type="body" sz="half" idx="2"/>
          </p:nvPr>
        </p:nvSpPr>
        <p:spPr>
          <a:xfrm>
            <a:off x="381094" y="2800351"/>
            <a:ext cx="3255264" cy="1794272"/>
          </a:xfrm>
        </p:spPr>
        <p:txBody>
          <a:bodyPr/>
          <a:lstStyle>
            <a:lvl1pPr marL="0" indent="0">
              <a:spcBef>
                <a:spcPts val="500"/>
              </a:spcBef>
              <a:buNone/>
              <a:defRPr sz="1200">
                <a:solidFill>
                  <a:schemeClr val="bg1"/>
                </a:solidFill>
              </a:defRPr>
            </a:lvl1pPr>
            <a:lvl2pPr marL="380925" indent="0">
              <a:buNone/>
              <a:defRPr sz="1000"/>
            </a:lvl2pPr>
            <a:lvl3pPr marL="761848" indent="0">
              <a:buNone/>
              <a:defRPr sz="900"/>
            </a:lvl3pPr>
            <a:lvl4pPr marL="1142770" indent="0">
              <a:buNone/>
              <a:defRPr sz="800"/>
            </a:lvl4pPr>
            <a:lvl5pPr marL="1523695" indent="0">
              <a:buNone/>
              <a:defRPr sz="800"/>
            </a:lvl5pPr>
            <a:lvl6pPr marL="1904620" indent="0">
              <a:buNone/>
              <a:defRPr sz="800"/>
            </a:lvl6pPr>
            <a:lvl7pPr marL="2285542" indent="0">
              <a:buNone/>
              <a:defRPr sz="800"/>
            </a:lvl7pPr>
            <a:lvl8pPr marL="2666467" indent="0">
              <a:buNone/>
              <a:defRPr sz="800"/>
            </a:lvl8pPr>
            <a:lvl9pPr marL="3047390" indent="0">
              <a:buNone/>
              <a:defRPr sz="800"/>
            </a:lvl9pPr>
          </a:lstStyle>
          <a:p>
            <a:pPr lvl="0"/>
            <a:r>
              <a:rPr lang="es-ES_tradnl" smtClean="0"/>
              <a:t>Haga clic para modificar el estilo de texto del patrón</a:t>
            </a:r>
          </a:p>
        </p:txBody>
      </p:sp>
      <p:sp>
        <p:nvSpPr>
          <p:cNvPr id="5" name="Date Placeholder 4"/>
          <p:cNvSpPr>
            <a:spLocks noGrp="1"/>
          </p:cNvSpPr>
          <p:nvPr>
            <p:ph type="dt" sz="half" idx="10"/>
          </p:nvPr>
        </p:nvSpPr>
        <p:spPr>
          <a:xfrm>
            <a:off x="7391409" y="4817697"/>
            <a:ext cx="1537447" cy="273844"/>
          </a:xfrm>
        </p:spPr>
        <p:txBody>
          <a:bodyPr/>
          <a:lstStyle/>
          <a:p>
            <a:fld id="{6EAD5615-7F4F-4584-84D5-CC95918C321F}" type="datetime4">
              <a:rPr lang="en-US" smtClean="0">
                <a:solidFill>
                  <a:prstClr val="black">
                    <a:lumMod val="65000"/>
                    <a:lumOff val="35000"/>
                  </a:prstClr>
                </a:solidFill>
                <a:latin typeface="Cambria"/>
              </a:rPr>
              <a:pPr/>
              <a:t>October 4, 2017</a:t>
            </a:fld>
            <a:endParaRPr lang="en-US">
              <a:solidFill>
                <a:prstClr val="black">
                  <a:lumMod val="65000"/>
                  <a:lumOff val="35000"/>
                </a:prstClr>
              </a:solidFill>
              <a:latin typeface="Cambria"/>
            </a:endParaRPr>
          </a:p>
        </p:txBody>
      </p:sp>
      <p:sp>
        <p:nvSpPr>
          <p:cNvPr id="6" name="Footer Placeholder 5"/>
          <p:cNvSpPr>
            <a:spLocks noGrp="1"/>
          </p:cNvSpPr>
          <p:nvPr>
            <p:ph type="ftr" sz="quarter" idx="11"/>
          </p:nvPr>
        </p:nvSpPr>
        <p:spPr>
          <a:xfrm>
            <a:off x="3859308" y="4817697"/>
            <a:ext cx="3316942" cy="273844"/>
          </a:xfrm>
        </p:spPr>
        <p:txBody>
          <a:bodyPr/>
          <a:lstStyle/>
          <a:p>
            <a:endParaRPr lang="en-US">
              <a:solidFill>
                <a:prstClr val="black">
                  <a:lumMod val="65000"/>
                  <a:lumOff val="35000"/>
                </a:prstClr>
              </a:solidFill>
              <a:latin typeface="Cambria"/>
            </a:endParaRPr>
          </a:p>
        </p:txBody>
      </p:sp>
      <p:sp>
        <p:nvSpPr>
          <p:cNvPr id="9" name="TextBox 8"/>
          <p:cNvSpPr txBox="1"/>
          <p:nvPr/>
        </p:nvSpPr>
        <p:spPr>
          <a:xfrm>
            <a:off x="424901" y="131116"/>
            <a:ext cx="413309" cy="692497"/>
          </a:xfrm>
          <a:prstGeom prst="rect">
            <a:avLst/>
          </a:prstGeom>
          <a:noFill/>
        </p:spPr>
        <p:txBody>
          <a:bodyPr wrap="square" lIns="0" tIns="0" rIns="0" bIns="0" rtlCol="0">
            <a:spAutoFit/>
          </a:bodyPr>
          <a:lstStyle/>
          <a:p>
            <a:pPr defTabSz="914254"/>
            <a:r>
              <a:rPr sz="4500" b="1">
                <a:solidFill>
                  <a:srgbClr val="9EB060">
                    <a:lumMod val="60000"/>
                    <a:lumOff val="40000"/>
                  </a:srgbClr>
                </a:solidFill>
                <a:latin typeface="Cambria"/>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11" name="Rectangle 10"/>
          <p:cNvSpPr/>
          <p:nvPr/>
        </p:nvSpPr>
        <p:spPr>
          <a:xfrm>
            <a:off x="8166847" y="211931"/>
            <a:ext cx="685800" cy="22666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25" tIns="45712" rIns="91425" bIns="45712" rtlCol="0" anchor="ctr"/>
          <a:lstStyle/>
          <a:p>
            <a:pPr algn="ctr" defTabSz="914254"/>
            <a:endParaRPr sz="1500">
              <a:solidFill>
                <a:prstClr val="white"/>
              </a:solidFill>
              <a:latin typeface="Cambria"/>
            </a:endParaRPr>
          </a:p>
        </p:txBody>
      </p:sp>
      <p:sp>
        <p:nvSpPr>
          <p:cNvPr id="2" name="Title 1"/>
          <p:cNvSpPr>
            <a:spLocks noGrp="1"/>
          </p:cNvSpPr>
          <p:nvPr>
            <p:ph type="title"/>
          </p:nvPr>
        </p:nvSpPr>
        <p:spPr>
          <a:xfrm>
            <a:off x="4169404" y="2343151"/>
            <a:ext cx="3898272" cy="653654"/>
          </a:xfrm>
        </p:spPr>
        <p:txBody>
          <a:bodyPr anchor="b">
            <a:normAutofit/>
          </a:bodyPr>
          <a:lstStyle>
            <a:lvl1pPr algn="l">
              <a:defRPr sz="2200" b="0"/>
            </a:lvl1pPr>
          </a:lstStyle>
          <a:p>
            <a:r>
              <a:rPr lang="es-ES_tradnl" smtClean="0"/>
              <a:t>Clic para editar título</a:t>
            </a:r>
            <a:endParaRPr/>
          </a:p>
        </p:txBody>
      </p:sp>
      <p:sp>
        <p:nvSpPr>
          <p:cNvPr id="3" name="Picture Placeholder 2"/>
          <p:cNvSpPr>
            <a:spLocks noGrp="1"/>
          </p:cNvSpPr>
          <p:nvPr>
            <p:ph type="pic" idx="1"/>
          </p:nvPr>
        </p:nvSpPr>
        <p:spPr>
          <a:xfrm>
            <a:off x="277906" y="171450"/>
            <a:ext cx="3460658" cy="4758928"/>
          </a:xfrm>
        </p:spPr>
        <p:txBody>
          <a:bodyPr/>
          <a:lstStyle>
            <a:lvl1pPr marL="0" indent="0">
              <a:buNone/>
              <a:defRPr sz="2700"/>
            </a:lvl1pPr>
            <a:lvl2pPr marL="380925" indent="0">
              <a:buNone/>
              <a:defRPr sz="2300"/>
            </a:lvl2pPr>
            <a:lvl3pPr marL="761848" indent="0">
              <a:buNone/>
              <a:defRPr sz="2000"/>
            </a:lvl3pPr>
            <a:lvl4pPr marL="1142770" indent="0">
              <a:buNone/>
              <a:defRPr sz="1600"/>
            </a:lvl4pPr>
            <a:lvl5pPr marL="1523695" indent="0">
              <a:buNone/>
              <a:defRPr sz="1600"/>
            </a:lvl5pPr>
            <a:lvl6pPr marL="1904620" indent="0">
              <a:buNone/>
              <a:defRPr sz="1600"/>
            </a:lvl6pPr>
            <a:lvl7pPr marL="2285542" indent="0">
              <a:buNone/>
              <a:defRPr sz="1600"/>
            </a:lvl7pPr>
            <a:lvl8pPr marL="2666467" indent="0">
              <a:buNone/>
              <a:defRPr sz="1600"/>
            </a:lvl8pPr>
            <a:lvl9pPr marL="3047390" indent="0">
              <a:buNone/>
              <a:defRPr sz="1600"/>
            </a:lvl9pPr>
          </a:lstStyle>
          <a:p>
            <a:r>
              <a:rPr lang="es-ES_tradnl" smtClean="0"/>
              <a:t>Arrastre la imagen al marcador de posición o haga clic en el icono para agregar</a:t>
            </a:r>
            <a:endParaRPr/>
          </a:p>
        </p:txBody>
      </p:sp>
      <p:sp>
        <p:nvSpPr>
          <p:cNvPr id="4" name="Text Placeholder 3"/>
          <p:cNvSpPr>
            <a:spLocks noGrp="1"/>
          </p:cNvSpPr>
          <p:nvPr>
            <p:ph type="body" sz="half" idx="2"/>
          </p:nvPr>
        </p:nvSpPr>
        <p:spPr>
          <a:xfrm>
            <a:off x="4169404" y="2996805"/>
            <a:ext cx="3898272" cy="1610916"/>
          </a:xfrm>
        </p:spPr>
        <p:txBody>
          <a:bodyPr/>
          <a:lstStyle>
            <a:lvl1pPr marL="0" indent="0">
              <a:spcBef>
                <a:spcPts val="500"/>
              </a:spcBef>
              <a:buNone/>
              <a:defRPr sz="1200"/>
            </a:lvl1pPr>
            <a:lvl2pPr marL="380925" indent="0">
              <a:buNone/>
              <a:defRPr sz="1000"/>
            </a:lvl2pPr>
            <a:lvl3pPr marL="761848" indent="0">
              <a:buNone/>
              <a:defRPr sz="900"/>
            </a:lvl3pPr>
            <a:lvl4pPr marL="1142770" indent="0">
              <a:buNone/>
              <a:defRPr sz="800"/>
            </a:lvl4pPr>
            <a:lvl5pPr marL="1523695" indent="0">
              <a:buNone/>
              <a:defRPr sz="800"/>
            </a:lvl5pPr>
            <a:lvl6pPr marL="1904620" indent="0">
              <a:buNone/>
              <a:defRPr sz="800"/>
            </a:lvl6pPr>
            <a:lvl7pPr marL="2285542" indent="0">
              <a:buNone/>
              <a:defRPr sz="800"/>
            </a:lvl7pPr>
            <a:lvl8pPr marL="2666467" indent="0">
              <a:buNone/>
              <a:defRPr sz="800"/>
            </a:lvl8pPr>
            <a:lvl9pPr marL="3047390" indent="0">
              <a:buNone/>
              <a:defRPr sz="800"/>
            </a:lvl9pPr>
          </a:lstStyle>
          <a:p>
            <a:pPr lvl="0"/>
            <a:r>
              <a:rPr lang="es-ES_tradnl" smtClean="0"/>
              <a:t>Haga clic para modificar el estilo de texto del patrón</a:t>
            </a:r>
          </a:p>
        </p:txBody>
      </p:sp>
      <p:sp>
        <p:nvSpPr>
          <p:cNvPr id="5" name="Date Placeholder 4"/>
          <p:cNvSpPr>
            <a:spLocks noGrp="1"/>
          </p:cNvSpPr>
          <p:nvPr>
            <p:ph type="dt" sz="half" idx="10"/>
          </p:nvPr>
        </p:nvSpPr>
        <p:spPr>
          <a:xfrm>
            <a:off x="7391409" y="4817697"/>
            <a:ext cx="1537447" cy="273844"/>
          </a:xfrm>
        </p:spPr>
        <p:txBody>
          <a:bodyPr/>
          <a:lstStyle/>
          <a:p>
            <a:fld id="{76EEA923-9BEE-48CE-9F28-5B525F399BAD}" type="datetime4">
              <a:rPr lang="en-US" smtClean="0">
                <a:solidFill>
                  <a:prstClr val="black">
                    <a:lumMod val="65000"/>
                    <a:lumOff val="35000"/>
                  </a:prstClr>
                </a:solidFill>
                <a:latin typeface="Cambria"/>
              </a:rPr>
              <a:pPr/>
              <a:t>October 4, 2017</a:t>
            </a:fld>
            <a:endParaRPr lang="en-US">
              <a:solidFill>
                <a:prstClr val="black">
                  <a:lumMod val="65000"/>
                  <a:lumOff val="35000"/>
                </a:prstClr>
              </a:solidFill>
              <a:latin typeface="Cambria"/>
            </a:endParaRPr>
          </a:p>
        </p:txBody>
      </p:sp>
      <p:sp>
        <p:nvSpPr>
          <p:cNvPr id="6" name="Footer Placeholder 5"/>
          <p:cNvSpPr>
            <a:spLocks noGrp="1"/>
          </p:cNvSpPr>
          <p:nvPr>
            <p:ph type="ftr" sz="quarter" idx="11"/>
          </p:nvPr>
        </p:nvSpPr>
        <p:spPr>
          <a:xfrm>
            <a:off x="4191001" y="4817697"/>
            <a:ext cx="3005138" cy="273844"/>
          </a:xfrm>
        </p:spPr>
        <p:txBody>
          <a:bodyPr/>
          <a:lstStyle/>
          <a:p>
            <a:endParaRPr lang="en-US">
              <a:solidFill>
                <a:prstClr val="black">
                  <a:lumMod val="65000"/>
                  <a:lumOff val="35000"/>
                </a:prstClr>
              </a:solidFill>
              <a:latin typeface="Cambria"/>
            </a:endParaRPr>
          </a:p>
        </p:txBody>
      </p:sp>
      <p:sp>
        <p:nvSpPr>
          <p:cNvPr id="7" name="Slide Number Placeholder 6"/>
          <p:cNvSpPr>
            <a:spLocks noGrp="1"/>
          </p:cNvSpPr>
          <p:nvPr>
            <p:ph type="sldNum" sz="quarter" idx="12"/>
          </p:nvPr>
        </p:nvSpPr>
        <p:spPr/>
        <p:txBody>
          <a:bodyPr/>
          <a:lstStyle/>
          <a:p>
            <a:fld id="{F38DF745-7D3F-47F4-83A3-874385CFAA69}" type="slidenum">
              <a:rPr lang="en-US" smtClean="0">
                <a:solidFill>
                  <a:prstClr val="white"/>
                </a:solidFill>
                <a:latin typeface="Cambria"/>
              </a:rPr>
              <a:pPr/>
              <a:t>‹Nº›</a:t>
            </a:fld>
            <a:endParaRPr lang="en-US" dirty="0">
              <a:solidFill>
                <a:prstClr val="white"/>
              </a:solidFill>
              <a:latin typeface="Cambria"/>
            </a:endParaRPr>
          </a:p>
        </p:txBody>
      </p:sp>
      <p:sp>
        <p:nvSpPr>
          <p:cNvPr id="10" name="TextBox 9"/>
          <p:cNvSpPr txBox="1"/>
          <p:nvPr/>
        </p:nvSpPr>
        <p:spPr>
          <a:xfrm>
            <a:off x="3990112" y="2528057"/>
            <a:ext cx="220568" cy="307777"/>
          </a:xfrm>
          <a:prstGeom prst="rect">
            <a:avLst/>
          </a:prstGeom>
          <a:noFill/>
        </p:spPr>
        <p:txBody>
          <a:bodyPr wrap="square" lIns="0" tIns="0" rIns="0" bIns="0" rtlCol="0">
            <a:spAutoFit/>
          </a:bodyPr>
          <a:lstStyle/>
          <a:p>
            <a:pPr defTabSz="914254"/>
            <a:r>
              <a:rPr sz="2000" b="1">
                <a:solidFill>
                  <a:srgbClr val="9EB060">
                    <a:lumMod val="60000"/>
                    <a:lumOff val="40000"/>
                  </a:srgbClr>
                </a:solidFill>
                <a:latin typeface="Cambria"/>
              </a:rPr>
              <a:t>+ </a:t>
            </a: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picTx" preserve="1">
  <p:cSld name="Imagen encima del título">
    <p:spTree>
      <p:nvGrpSpPr>
        <p:cNvPr id="1" name=""/>
        <p:cNvGrpSpPr/>
        <p:nvPr/>
      </p:nvGrpSpPr>
      <p:grpSpPr>
        <a:xfrm>
          <a:off x="0" y="0"/>
          <a:ext cx="0" cy="0"/>
          <a:chOff x="0" y="0"/>
          <a:chExt cx="0" cy="0"/>
        </a:xfrm>
      </p:grpSpPr>
      <p:sp>
        <p:nvSpPr>
          <p:cNvPr id="2" name="Title 1"/>
          <p:cNvSpPr>
            <a:spLocks noGrp="1"/>
          </p:cNvSpPr>
          <p:nvPr>
            <p:ph type="title"/>
          </p:nvPr>
        </p:nvSpPr>
        <p:spPr>
          <a:xfrm>
            <a:off x="506508" y="3318065"/>
            <a:ext cx="6191158" cy="625289"/>
          </a:xfrm>
        </p:spPr>
        <p:txBody>
          <a:bodyPr anchor="b">
            <a:normAutofit/>
          </a:bodyPr>
          <a:lstStyle>
            <a:lvl1pPr algn="l">
              <a:defRPr sz="2200" b="0"/>
            </a:lvl1pPr>
          </a:lstStyle>
          <a:p>
            <a:r>
              <a:rPr lang="es-ES_tradnl" smtClean="0"/>
              <a:t>Clic para editar título</a:t>
            </a:r>
            <a:endParaRPr/>
          </a:p>
        </p:txBody>
      </p:sp>
      <p:sp>
        <p:nvSpPr>
          <p:cNvPr id="3" name="Picture Placeholder 2"/>
          <p:cNvSpPr>
            <a:spLocks noGrp="1"/>
          </p:cNvSpPr>
          <p:nvPr>
            <p:ph type="pic" idx="1"/>
          </p:nvPr>
        </p:nvSpPr>
        <p:spPr>
          <a:xfrm>
            <a:off x="277913" y="171450"/>
            <a:ext cx="6378389" cy="3140964"/>
          </a:xfrm>
        </p:spPr>
        <p:txBody>
          <a:bodyPr/>
          <a:lstStyle>
            <a:lvl1pPr marL="0" indent="0">
              <a:buNone/>
              <a:defRPr sz="2700"/>
            </a:lvl1pPr>
            <a:lvl2pPr marL="380925" indent="0">
              <a:buNone/>
              <a:defRPr sz="2300"/>
            </a:lvl2pPr>
            <a:lvl3pPr marL="761848" indent="0">
              <a:buNone/>
              <a:defRPr sz="2000"/>
            </a:lvl3pPr>
            <a:lvl4pPr marL="1142770" indent="0">
              <a:buNone/>
              <a:defRPr sz="1600"/>
            </a:lvl4pPr>
            <a:lvl5pPr marL="1523695" indent="0">
              <a:buNone/>
              <a:defRPr sz="1600"/>
            </a:lvl5pPr>
            <a:lvl6pPr marL="1904620" indent="0">
              <a:buNone/>
              <a:defRPr sz="1600"/>
            </a:lvl6pPr>
            <a:lvl7pPr marL="2285542" indent="0">
              <a:buNone/>
              <a:defRPr sz="1600"/>
            </a:lvl7pPr>
            <a:lvl8pPr marL="2666467" indent="0">
              <a:buNone/>
              <a:defRPr sz="1600"/>
            </a:lvl8pPr>
            <a:lvl9pPr marL="3047390" indent="0">
              <a:buNone/>
              <a:defRPr sz="1600"/>
            </a:lvl9pPr>
          </a:lstStyle>
          <a:p>
            <a:r>
              <a:rPr lang="es-ES_tradnl" smtClean="0"/>
              <a:t>Arrastre la imagen al marcador de posición o haga clic en el icono para agregar</a:t>
            </a:r>
            <a:endParaRPr/>
          </a:p>
        </p:txBody>
      </p:sp>
      <p:sp>
        <p:nvSpPr>
          <p:cNvPr id="4" name="Text Placeholder 3"/>
          <p:cNvSpPr>
            <a:spLocks noGrp="1"/>
          </p:cNvSpPr>
          <p:nvPr>
            <p:ph type="body" sz="half" idx="2"/>
          </p:nvPr>
        </p:nvSpPr>
        <p:spPr>
          <a:xfrm>
            <a:off x="506508" y="3943350"/>
            <a:ext cx="6191158" cy="664369"/>
          </a:xfrm>
        </p:spPr>
        <p:txBody>
          <a:bodyPr/>
          <a:lstStyle>
            <a:lvl1pPr marL="0" indent="0">
              <a:spcBef>
                <a:spcPts val="250"/>
              </a:spcBef>
              <a:buNone/>
              <a:defRPr sz="1200"/>
            </a:lvl1pPr>
            <a:lvl2pPr marL="380925" indent="0">
              <a:buNone/>
              <a:defRPr sz="1000"/>
            </a:lvl2pPr>
            <a:lvl3pPr marL="761848" indent="0">
              <a:buNone/>
              <a:defRPr sz="900"/>
            </a:lvl3pPr>
            <a:lvl4pPr marL="1142770" indent="0">
              <a:buNone/>
              <a:defRPr sz="800"/>
            </a:lvl4pPr>
            <a:lvl5pPr marL="1523695" indent="0">
              <a:buNone/>
              <a:defRPr sz="800"/>
            </a:lvl5pPr>
            <a:lvl6pPr marL="1904620" indent="0">
              <a:buNone/>
              <a:defRPr sz="800"/>
            </a:lvl6pPr>
            <a:lvl7pPr marL="2285542" indent="0">
              <a:buNone/>
              <a:defRPr sz="800"/>
            </a:lvl7pPr>
            <a:lvl8pPr marL="2666467" indent="0">
              <a:buNone/>
              <a:defRPr sz="800"/>
            </a:lvl8pPr>
            <a:lvl9pPr marL="3047390" indent="0">
              <a:buNone/>
              <a:defRPr sz="800"/>
            </a:lvl9pPr>
          </a:lstStyle>
          <a:p>
            <a:pPr lvl="0"/>
            <a:r>
              <a:rPr lang="es-ES_tradnl" smtClean="0"/>
              <a:t>Haga clic para modificar el estilo de texto del patrón</a:t>
            </a:r>
          </a:p>
        </p:txBody>
      </p:sp>
      <p:sp>
        <p:nvSpPr>
          <p:cNvPr id="5" name="Date Placeholder 4"/>
          <p:cNvSpPr>
            <a:spLocks noGrp="1"/>
          </p:cNvSpPr>
          <p:nvPr>
            <p:ph type="dt" sz="half" idx="10"/>
          </p:nvPr>
        </p:nvSpPr>
        <p:spPr/>
        <p:txBody>
          <a:bodyPr/>
          <a:lstStyle/>
          <a:p>
            <a:fld id="{17D0EFEE-2756-4A20-BF2A-63F0A94F99AC}" type="datetime4">
              <a:rPr lang="en-US" smtClean="0">
                <a:solidFill>
                  <a:prstClr val="black">
                    <a:lumMod val="65000"/>
                    <a:lumOff val="35000"/>
                  </a:prstClr>
                </a:solidFill>
                <a:latin typeface="Cambria"/>
              </a:rPr>
              <a:pPr/>
              <a:t>October 4, 2017</a:t>
            </a:fld>
            <a:endParaRPr lang="en-US" dirty="0">
              <a:solidFill>
                <a:prstClr val="black">
                  <a:lumMod val="65000"/>
                  <a:lumOff val="35000"/>
                </a:prstClr>
              </a:solidFill>
              <a:latin typeface="Cambria"/>
            </a:endParaRPr>
          </a:p>
        </p:txBody>
      </p:sp>
      <p:sp>
        <p:nvSpPr>
          <p:cNvPr id="6" name="Footer Placeholder 5"/>
          <p:cNvSpPr>
            <a:spLocks noGrp="1"/>
          </p:cNvSpPr>
          <p:nvPr>
            <p:ph type="ftr" sz="quarter" idx="11"/>
          </p:nvPr>
        </p:nvSpPr>
        <p:spPr/>
        <p:txBody>
          <a:bodyPr/>
          <a:lstStyle/>
          <a:p>
            <a:endParaRPr lang="en-US" dirty="0">
              <a:solidFill>
                <a:prstClr val="black">
                  <a:lumMod val="65000"/>
                  <a:lumOff val="35000"/>
                </a:prstClr>
              </a:solidFill>
              <a:latin typeface="Cambria"/>
            </a:endParaRPr>
          </a:p>
        </p:txBody>
      </p:sp>
      <p:sp>
        <p:nvSpPr>
          <p:cNvPr id="7" name="Slide Number Placeholder 6"/>
          <p:cNvSpPr>
            <a:spLocks noGrp="1"/>
          </p:cNvSpPr>
          <p:nvPr>
            <p:ph type="sldNum" sz="quarter" idx="12"/>
          </p:nvPr>
        </p:nvSpPr>
        <p:spPr/>
        <p:txBody>
          <a:bodyPr/>
          <a:lstStyle/>
          <a:p>
            <a:fld id="{162F1D00-BD13-4404-86B0-79703945A0A7}" type="slidenum">
              <a:rPr lang="en-US" smtClean="0">
                <a:solidFill>
                  <a:prstClr val="white"/>
                </a:solidFill>
                <a:latin typeface="Cambria"/>
              </a:rPr>
              <a:pPr/>
              <a:t>‹Nº›</a:t>
            </a:fld>
            <a:endParaRPr lang="en-US">
              <a:solidFill>
                <a:prstClr val="white"/>
              </a:solidFill>
              <a:latin typeface="Cambria"/>
            </a:endParaRPr>
          </a:p>
        </p:txBody>
      </p:sp>
      <p:sp>
        <p:nvSpPr>
          <p:cNvPr id="8" name="Rectangle 7"/>
          <p:cNvSpPr/>
          <p:nvPr/>
        </p:nvSpPr>
        <p:spPr>
          <a:xfrm>
            <a:off x="6802438" y="171450"/>
            <a:ext cx="2057400" cy="1529334"/>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91425" tIns="45712" rIns="91425" bIns="45712" rtlCol="0" anchor="ctr"/>
          <a:lstStyle/>
          <a:p>
            <a:pPr algn="ctr" defTabSz="914254"/>
            <a:endParaRPr sz="1500">
              <a:solidFill>
                <a:prstClr val="white"/>
              </a:solidFill>
              <a:latin typeface="Cambria"/>
            </a:endParaRPr>
          </a:p>
        </p:txBody>
      </p:sp>
      <p:sp>
        <p:nvSpPr>
          <p:cNvPr id="9" name="Rectangle 8"/>
          <p:cNvSpPr/>
          <p:nvPr/>
        </p:nvSpPr>
        <p:spPr>
          <a:xfrm>
            <a:off x="6802438" y="1783080"/>
            <a:ext cx="2057400" cy="152933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25" tIns="45712" rIns="91425" bIns="45712" rtlCol="0" anchor="ctr"/>
          <a:lstStyle/>
          <a:p>
            <a:pPr algn="ctr" defTabSz="914254"/>
            <a:endParaRPr sz="1500">
              <a:solidFill>
                <a:prstClr val="white"/>
              </a:solidFill>
              <a:latin typeface="Cambria"/>
            </a:endParaRPr>
          </a:p>
        </p:txBody>
      </p:sp>
      <p:sp>
        <p:nvSpPr>
          <p:cNvPr id="10" name="TextBox 9"/>
          <p:cNvSpPr txBox="1"/>
          <p:nvPr/>
        </p:nvSpPr>
        <p:spPr>
          <a:xfrm>
            <a:off x="327214" y="3474599"/>
            <a:ext cx="220568" cy="307777"/>
          </a:xfrm>
          <a:prstGeom prst="rect">
            <a:avLst/>
          </a:prstGeom>
          <a:noFill/>
        </p:spPr>
        <p:txBody>
          <a:bodyPr wrap="square" lIns="0" tIns="0" rIns="0" bIns="0" rtlCol="0">
            <a:spAutoFit/>
          </a:bodyPr>
          <a:lstStyle/>
          <a:p>
            <a:pPr defTabSz="914254"/>
            <a:r>
              <a:rPr sz="2000" b="1">
                <a:solidFill>
                  <a:srgbClr val="9EB060">
                    <a:lumMod val="60000"/>
                    <a:lumOff val="40000"/>
                  </a:srgbClr>
                </a:solidFill>
                <a:latin typeface="Cambria"/>
              </a:rPr>
              <a:t>+ </a:t>
            </a:r>
          </a:p>
        </p:txBody>
      </p:sp>
    </p:spTree>
  </p:cSld>
  <p:clrMapOvr>
    <a:masterClrMapping/>
  </p:clrMapOvr>
  <p:hf sldNum="0" hdr="0" ftr="0" dt="0"/>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2 imágenes con título">
    <p:spTree>
      <p:nvGrpSpPr>
        <p:cNvPr id="1" name=""/>
        <p:cNvGrpSpPr/>
        <p:nvPr/>
      </p:nvGrpSpPr>
      <p:grpSpPr>
        <a:xfrm>
          <a:off x="0" y="0"/>
          <a:ext cx="0" cy="0"/>
          <a:chOff x="0" y="0"/>
          <a:chExt cx="0" cy="0"/>
        </a:xfrm>
      </p:grpSpPr>
      <p:sp>
        <p:nvSpPr>
          <p:cNvPr id="8" name="Rectangle 7"/>
          <p:cNvSpPr/>
          <p:nvPr/>
        </p:nvSpPr>
        <p:spPr>
          <a:xfrm>
            <a:off x="282586" y="171450"/>
            <a:ext cx="6387167" cy="475892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25" tIns="45712" rIns="91425" bIns="45712" rtlCol="0" anchor="ctr"/>
          <a:lstStyle/>
          <a:p>
            <a:pPr algn="ctr" defTabSz="914254"/>
            <a:endParaRPr sz="1500">
              <a:solidFill>
                <a:prstClr val="white"/>
              </a:solidFill>
              <a:latin typeface="Cambria"/>
            </a:endParaRPr>
          </a:p>
        </p:txBody>
      </p:sp>
      <p:sp>
        <p:nvSpPr>
          <p:cNvPr id="2" name="Title 1"/>
          <p:cNvSpPr>
            <a:spLocks noGrp="1"/>
          </p:cNvSpPr>
          <p:nvPr>
            <p:ph type="title"/>
          </p:nvPr>
        </p:nvSpPr>
        <p:spPr>
          <a:xfrm>
            <a:off x="380556" y="1928815"/>
            <a:ext cx="6181612" cy="871538"/>
          </a:xfrm>
        </p:spPr>
        <p:txBody>
          <a:bodyPr anchor="b">
            <a:normAutofit/>
          </a:bodyPr>
          <a:lstStyle>
            <a:lvl1pPr algn="l">
              <a:defRPr sz="2200" b="0">
                <a:solidFill>
                  <a:schemeClr val="bg1"/>
                </a:solidFill>
              </a:defRPr>
            </a:lvl1pPr>
          </a:lstStyle>
          <a:p>
            <a:r>
              <a:rPr lang="es-ES_tradnl" smtClean="0"/>
              <a:t>Clic para editar título</a:t>
            </a:r>
            <a:endParaRPr/>
          </a:p>
        </p:txBody>
      </p:sp>
      <p:sp>
        <p:nvSpPr>
          <p:cNvPr id="4" name="Text Placeholder 3"/>
          <p:cNvSpPr>
            <a:spLocks noGrp="1"/>
          </p:cNvSpPr>
          <p:nvPr>
            <p:ph type="body" sz="half" idx="2"/>
          </p:nvPr>
        </p:nvSpPr>
        <p:spPr>
          <a:xfrm>
            <a:off x="381096" y="2800351"/>
            <a:ext cx="6179566" cy="1794272"/>
          </a:xfrm>
        </p:spPr>
        <p:txBody>
          <a:bodyPr/>
          <a:lstStyle>
            <a:lvl1pPr marL="0" indent="0">
              <a:spcBef>
                <a:spcPts val="500"/>
              </a:spcBef>
              <a:buNone/>
              <a:defRPr sz="1200">
                <a:solidFill>
                  <a:schemeClr val="bg1"/>
                </a:solidFill>
              </a:defRPr>
            </a:lvl1pPr>
            <a:lvl2pPr marL="380925" indent="0">
              <a:buNone/>
              <a:defRPr sz="1000"/>
            </a:lvl2pPr>
            <a:lvl3pPr marL="761848" indent="0">
              <a:buNone/>
              <a:defRPr sz="900"/>
            </a:lvl3pPr>
            <a:lvl4pPr marL="1142770" indent="0">
              <a:buNone/>
              <a:defRPr sz="800"/>
            </a:lvl4pPr>
            <a:lvl5pPr marL="1523695" indent="0">
              <a:buNone/>
              <a:defRPr sz="800"/>
            </a:lvl5pPr>
            <a:lvl6pPr marL="1904620" indent="0">
              <a:buNone/>
              <a:defRPr sz="800"/>
            </a:lvl6pPr>
            <a:lvl7pPr marL="2285542" indent="0">
              <a:buNone/>
              <a:defRPr sz="800"/>
            </a:lvl7pPr>
            <a:lvl8pPr marL="2666467" indent="0">
              <a:buNone/>
              <a:defRPr sz="800"/>
            </a:lvl8pPr>
            <a:lvl9pPr marL="3047390" indent="0">
              <a:buNone/>
              <a:defRPr sz="800"/>
            </a:lvl9pPr>
          </a:lstStyle>
          <a:p>
            <a:pPr lvl="0"/>
            <a:r>
              <a:rPr lang="es-ES_tradnl" smtClean="0"/>
              <a:t>Haga clic para modificar el estilo de texto del patrón</a:t>
            </a:r>
          </a:p>
        </p:txBody>
      </p:sp>
      <p:sp>
        <p:nvSpPr>
          <p:cNvPr id="5" name="Date Placeholder 4"/>
          <p:cNvSpPr>
            <a:spLocks noGrp="1"/>
          </p:cNvSpPr>
          <p:nvPr>
            <p:ph type="dt" sz="half" idx="10"/>
          </p:nvPr>
        </p:nvSpPr>
        <p:spPr>
          <a:xfrm>
            <a:off x="5212263" y="4676714"/>
            <a:ext cx="1348398" cy="273844"/>
          </a:xfrm>
        </p:spPr>
        <p:txBody>
          <a:bodyPr/>
          <a:lstStyle>
            <a:lvl1pPr>
              <a:defRPr>
                <a:solidFill>
                  <a:schemeClr val="bg1"/>
                </a:solidFill>
              </a:defRPr>
            </a:lvl1pPr>
          </a:lstStyle>
          <a:p>
            <a:fld id="{17D0EFEE-2756-4A20-BF2A-63F0A94F99AC}" type="datetime4">
              <a:rPr lang="en-US" smtClean="0">
                <a:solidFill>
                  <a:prstClr val="white"/>
                </a:solidFill>
                <a:latin typeface="Cambria"/>
              </a:rPr>
              <a:pPr/>
              <a:t>October 4, 2017</a:t>
            </a:fld>
            <a:endParaRPr lang="en-US" dirty="0">
              <a:solidFill>
                <a:prstClr val="white"/>
              </a:solidFill>
              <a:latin typeface="Cambria"/>
            </a:endParaRPr>
          </a:p>
        </p:txBody>
      </p:sp>
      <p:sp>
        <p:nvSpPr>
          <p:cNvPr id="6" name="Footer Placeholder 5"/>
          <p:cNvSpPr>
            <a:spLocks noGrp="1"/>
          </p:cNvSpPr>
          <p:nvPr>
            <p:ph type="ftr" sz="quarter" idx="11"/>
          </p:nvPr>
        </p:nvSpPr>
        <p:spPr>
          <a:xfrm>
            <a:off x="381103" y="4676714"/>
            <a:ext cx="4648105" cy="273844"/>
          </a:xfrm>
        </p:spPr>
        <p:txBody>
          <a:bodyPr/>
          <a:lstStyle>
            <a:lvl1pPr>
              <a:defRPr>
                <a:solidFill>
                  <a:schemeClr val="bg1"/>
                </a:solidFill>
              </a:defRPr>
            </a:lvl1pPr>
          </a:lstStyle>
          <a:p>
            <a:endParaRPr lang="en-US" dirty="0">
              <a:solidFill>
                <a:prstClr val="white"/>
              </a:solidFill>
              <a:latin typeface="Cambria"/>
            </a:endParaRPr>
          </a:p>
        </p:txBody>
      </p:sp>
      <p:sp>
        <p:nvSpPr>
          <p:cNvPr id="7" name="Slide Number Placeholder 6"/>
          <p:cNvSpPr>
            <a:spLocks noGrp="1"/>
          </p:cNvSpPr>
          <p:nvPr>
            <p:ph type="sldNum" sz="quarter" idx="12"/>
          </p:nvPr>
        </p:nvSpPr>
        <p:spPr/>
        <p:txBody>
          <a:bodyPr/>
          <a:lstStyle/>
          <a:p>
            <a:fld id="{162F1D00-BD13-4404-86B0-79703945A0A7}" type="slidenum">
              <a:rPr lang="en-US" smtClean="0">
                <a:solidFill>
                  <a:prstClr val="white"/>
                </a:solidFill>
                <a:latin typeface="Cambria"/>
              </a:rPr>
              <a:pPr/>
              <a:t>‹Nº›</a:t>
            </a:fld>
            <a:endParaRPr lang="en-US">
              <a:solidFill>
                <a:prstClr val="white"/>
              </a:solidFill>
              <a:latin typeface="Cambria"/>
            </a:endParaRPr>
          </a:p>
        </p:txBody>
      </p:sp>
      <p:sp>
        <p:nvSpPr>
          <p:cNvPr id="9" name="TextBox 8"/>
          <p:cNvSpPr txBox="1"/>
          <p:nvPr/>
        </p:nvSpPr>
        <p:spPr>
          <a:xfrm>
            <a:off x="424901" y="131116"/>
            <a:ext cx="413309" cy="692497"/>
          </a:xfrm>
          <a:prstGeom prst="rect">
            <a:avLst/>
          </a:prstGeom>
          <a:noFill/>
        </p:spPr>
        <p:txBody>
          <a:bodyPr wrap="square" lIns="0" tIns="0" rIns="0" bIns="0" rtlCol="0">
            <a:spAutoFit/>
          </a:bodyPr>
          <a:lstStyle/>
          <a:p>
            <a:pPr defTabSz="914254"/>
            <a:r>
              <a:rPr sz="4500" b="1">
                <a:solidFill>
                  <a:srgbClr val="9EB060">
                    <a:lumMod val="60000"/>
                    <a:lumOff val="40000"/>
                  </a:srgbClr>
                </a:solidFill>
                <a:latin typeface="Cambria"/>
              </a:rPr>
              <a:t>+</a:t>
            </a:r>
          </a:p>
        </p:txBody>
      </p:sp>
      <p:sp>
        <p:nvSpPr>
          <p:cNvPr id="10" name="Rectangle 9"/>
          <p:cNvSpPr/>
          <p:nvPr/>
        </p:nvSpPr>
        <p:spPr>
          <a:xfrm>
            <a:off x="6802438" y="171450"/>
            <a:ext cx="2057400" cy="152933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91425" tIns="45712" rIns="91425" bIns="45712" rtlCol="0" anchor="ctr"/>
          <a:lstStyle/>
          <a:p>
            <a:pPr algn="ctr" defTabSz="914254"/>
            <a:endParaRPr sz="1500">
              <a:solidFill>
                <a:prstClr val="white"/>
              </a:solidFill>
              <a:latin typeface="Cambria"/>
            </a:endParaRPr>
          </a:p>
        </p:txBody>
      </p:sp>
      <p:sp>
        <p:nvSpPr>
          <p:cNvPr id="12" name="Picture Placeholder 12"/>
          <p:cNvSpPr>
            <a:spLocks noGrp="1"/>
          </p:cNvSpPr>
          <p:nvPr>
            <p:ph type="pic" sz="quarter" idx="13"/>
          </p:nvPr>
        </p:nvSpPr>
        <p:spPr>
          <a:xfrm>
            <a:off x="6802438" y="1781205"/>
            <a:ext cx="2057400" cy="1529334"/>
          </a:xfrm>
        </p:spPr>
        <p:txBody>
          <a:bodyPr/>
          <a:lstStyle>
            <a:lvl1pPr>
              <a:buNone/>
              <a:defRPr/>
            </a:lvl1pPr>
          </a:lstStyle>
          <a:p>
            <a:r>
              <a:rPr lang="es-ES_tradnl" smtClean="0"/>
              <a:t>Arrastre la imagen al marcador de posición o haga clic en el icono para agregar</a:t>
            </a:r>
            <a:endParaRPr/>
          </a:p>
        </p:txBody>
      </p:sp>
      <p:sp>
        <p:nvSpPr>
          <p:cNvPr id="13" name="Picture Placeholder 12"/>
          <p:cNvSpPr>
            <a:spLocks noGrp="1"/>
          </p:cNvSpPr>
          <p:nvPr>
            <p:ph type="pic" sz="quarter" idx="14"/>
          </p:nvPr>
        </p:nvSpPr>
        <p:spPr>
          <a:xfrm>
            <a:off x="6802438" y="3401568"/>
            <a:ext cx="2057400" cy="1529334"/>
          </a:xfrm>
        </p:spPr>
        <p:txBody>
          <a:bodyPr/>
          <a:lstStyle>
            <a:lvl1pPr>
              <a:buNone/>
              <a:defRPr/>
            </a:lvl1pPr>
          </a:lstStyle>
          <a:p>
            <a:r>
              <a:rPr lang="es-ES_tradnl" smtClean="0"/>
              <a:t>Arrastre la imagen al marcador de posición o haga clic en el icono para agregar</a:t>
            </a:r>
            <a:endParaRPr/>
          </a:p>
        </p:txBody>
      </p:sp>
    </p:spTree>
  </p:cSld>
  <p:clrMapOvr>
    <a:masterClrMapping/>
  </p:clrMapOvr>
  <p:hf sldNum="0" hdr="0" ftr="0" dt="0"/>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3 imágenes con título">
    <p:spTree>
      <p:nvGrpSpPr>
        <p:cNvPr id="1" name=""/>
        <p:cNvGrpSpPr/>
        <p:nvPr/>
      </p:nvGrpSpPr>
      <p:grpSpPr>
        <a:xfrm>
          <a:off x="0" y="0"/>
          <a:ext cx="0" cy="0"/>
          <a:chOff x="0" y="0"/>
          <a:chExt cx="0" cy="0"/>
        </a:xfrm>
      </p:grpSpPr>
      <p:sp>
        <p:nvSpPr>
          <p:cNvPr id="8" name="Rectangle 7"/>
          <p:cNvSpPr/>
          <p:nvPr/>
        </p:nvSpPr>
        <p:spPr>
          <a:xfrm>
            <a:off x="282577" y="171450"/>
            <a:ext cx="4235450" cy="475892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25" tIns="45712" rIns="91425" bIns="45712" rtlCol="0" anchor="ctr"/>
          <a:lstStyle/>
          <a:p>
            <a:pPr algn="ctr" defTabSz="914254"/>
            <a:endParaRPr sz="1500">
              <a:solidFill>
                <a:prstClr val="white"/>
              </a:solidFill>
              <a:latin typeface="Cambria"/>
            </a:endParaRPr>
          </a:p>
        </p:txBody>
      </p:sp>
      <p:sp>
        <p:nvSpPr>
          <p:cNvPr id="2" name="Title 1"/>
          <p:cNvSpPr>
            <a:spLocks noGrp="1"/>
          </p:cNvSpPr>
          <p:nvPr>
            <p:ph type="title"/>
          </p:nvPr>
        </p:nvSpPr>
        <p:spPr>
          <a:xfrm>
            <a:off x="380564" y="1928815"/>
            <a:ext cx="4016633" cy="871538"/>
          </a:xfrm>
        </p:spPr>
        <p:txBody>
          <a:bodyPr anchor="b">
            <a:normAutofit/>
          </a:bodyPr>
          <a:lstStyle>
            <a:lvl1pPr algn="l">
              <a:defRPr sz="2200" b="0">
                <a:solidFill>
                  <a:schemeClr val="bg1"/>
                </a:solidFill>
              </a:defRPr>
            </a:lvl1pPr>
          </a:lstStyle>
          <a:p>
            <a:r>
              <a:rPr lang="es-ES_tradnl" smtClean="0"/>
              <a:t>Clic para editar título</a:t>
            </a:r>
            <a:endParaRPr/>
          </a:p>
        </p:txBody>
      </p:sp>
      <p:sp>
        <p:nvSpPr>
          <p:cNvPr id="4" name="Text Placeholder 3"/>
          <p:cNvSpPr>
            <a:spLocks noGrp="1"/>
          </p:cNvSpPr>
          <p:nvPr>
            <p:ph type="body" sz="half" idx="2"/>
          </p:nvPr>
        </p:nvSpPr>
        <p:spPr>
          <a:xfrm>
            <a:off x="381094" y="2800351"/>
            <a:ext cx="4015304" cy="1794272"/>
          </a:xfrm>
        </p:spPr>
        <p:txBody>
          <a:bodyPr/>
          <a:lstStyle>
            <a:lvl1pPr marL="0" indent="0">
              <a:spcBef>
                <a:spcPts val="500"/>
              </a:spcBef>
              <a:buNone/>
              <a:defRPr sz="1200">
                <a:solidFill>
                  <a:schemeClr val="bg1"/>
                </a:solidFill>
              </a:defRPr>
            </a:lvl1pPr>
            <a:lvl2pPr marL="380925" indent="0">
              <a:buNone/>
              <a:defRPr sz="1000"/>
            </a:lvl2pPr>
            <a:lvl3pPr marL="761848" indent="0">
              <a:buNone/>
              <a:defRPr sz="900"/>
            </a:lvl3pPr>
            <a:lvl4pPr marL="1142770" indent="0">
              <a:buNone/>
              <a:defRPr sz="800"/>
            </a:lvl4pPr>
            <a:lvl5pPr marL="1523695" indent="0">
              <a:buNone/>
              <a:defRPr sz="800"/>
            </a:lvl5pPr>
            <a:lvl6pPr marL="1904620" indent="0">
              <a:buNone/>
              <a:defRPr sz="800"/>
            </a:lvl6pPr>
            <a:lvl7pPr marL="2285542" indent="0">
              <a:buNone/>
              <a:defRPr sz="800"/>
            </a:lvl7pPr>
            <a:lvl8pPr marL="2666467" indent="0">
              <a:buNone/>
              <a:defRPr sz="800"/>
            </a:lvl8pPr>
            <a:lvl9pPr marL="3047390" indent="0">
              <a:buNone/>
              <a:defRPr sz="800"/>
            </a:lvl9pPr>
          </a:lstStyle>
          <a:p>
            <a:pPr lvl="0"/>
            <a:r>
              <a:rPr lang="es-ES_tradnl" smtClean="0"/>
              <a:t>Haga clic para modificar el estilo de texto del patrón</a:t>
            </a:r>
          </a:p>
        </p:txBody>
      </p:sp>
      <p:sp>
        <p:nvSpPr>
          <p:cNvPr id="5" name="Date Placeholder 4"/>
          <p:cNvSpPr>
            <a:spLocks noGrp="1"/>
          </p:cNvSpPr>
          <p:nvPr>
            <p:ph type="dt" sz="half" idx="10"/>
          </p:nvPr>
        </p:nvSpPr>
        <p:spPr>
          <a:xfrm>
            <a:off x="3048001" y="4676714"/>
            <a:ext cx="1348398" cy="273844"/>
          </a:xfrm>
        </p:spPr>
        <p:txBody>
          <a:bodyPr/>
          <a:lstStyle>
            <a:lvl1pPr>
              <a:defRPr>
                <a:solidFill>
                  <a:schemeClr val="bg1"/>
                </a:solidFill>
              </a:defRPr>
            </a:lvl1pPr>
          </a:lstStyle>
          <a:p>
            <a:fld id="{17D0EFEE-2756-4A20-BF2A-63F0A94F99AC}" type="datetime4">
              <a:rPr lang="en-US" smtClean="0">
                <a:solidFill>
                  <a:prstClr val="white"/>
                </a:solidFill>
                <a:latin typeface="Cambria"/>
              </a:rPr>
              <a:pPr/>
              <a:t>October 4, 2017</a:t>
            </a:fld>
            <a:endParaRPr lang="en-US" dirty="0">
              <a:solidFill>
                <a:prstClr val="white"/>
              </a:solidFill>
              <a:latin typeface="Cambria"/>
            </a:endParaRPr>
          </a:p>
        </p:txBody>
      </p:sp>
      <p:sp>
        <p:nvSpPr>
          <p:cNvPr id="6" name="Footer Placeholder 5"/>
          <p:cNvSpPr>
            <a:spLocks noGrp="1"/>
          </p:cNvSpPr>
          <p:nvPr>
            <p:ph type="ftr" sz="quarter" idx="11"/>
          </p:nvPr>
        </p:nvSpPr>
        <p:spPr>
          <a:xfrm>
            <a:off x="381106" y="4676714"/>
            <a:ext cx="2590705" cy="273844"/>
          </a:xfrm>
        </p:spPr>
        <p:txBody>
          <a:bodyPr/>
          <a:lstStyle>
            <a:lvl1pPr>
              <a:defRPr>
                <a:solidFill>
                  <a:schemeClr val="bg1"/>
                </a:solidFill>
              </a:defRPr>
            </a:lvl1pPr>
          </a:lstStyle>
          <a:p>
            <a:endParaRPr lang="en-US" dirty="0">
              <a:solidFill>
                <a:prstClr val="white"/>
              </a:solidFill>
              <a:latin typeface="Cambria"/>
            </a:endParaRPr>
          </a:p>
        </p:txBody>
      </p:sp>
      <p:sp>
        <p:nvSpPr>
          <p:cNvPr id="7" name="Slide Number Placeholder 6"/>
          <p:cNvSpPr>
            <a:spLocks noGrp="1"/>
          </p:cNvSpPr>
          <p:nvPr>
            <p:ph type="sldNum" sz="quarter" idx="12"/>
          </p:nvPr>
        </p:nvSpPr>
        <p:spPr/>
        <p:txBody>
          <a:bodyPr/>
          <a:lstStyle/>
          <a:p>
            <a:fld id="{162F1D00-BD13-4404-86B0-79703945A0A7}" type="slidenum">
              <a:rPr lang="en-US" smtClean="0">
                <a:solidFill>
                  <a:prstClr val="white"/>
                </a:solidFill>
                <a:latin typeface="Cambria"/>
              </a:rPr>
              <a:pPr/>
              <a:t>‹Nº›</a:t>
            </a:fld>
            <a:endParaRPr lang="en-US">
              <a:solidFill>
                <a:prstClr val="white"/>
              </a:solidFill>
              <a:latin typeface="Cambria"/>
            </a:endParaRPr>
          </a:p>
        </p:txBody>
      </p:sp>
      <p:sp>
        <p:nvSpPr>
          <p:cNvPr id="9" name="TextBox 8"/>
          <p:cNvSpPr txBox="1"/>
          <p:nvPr/>
        </p:nvSpPr>
        <p:spPr>
          <a:xfrm>
            <a:off x="424901" y="131116"/>
            <a:ext cx="413309" cy="692497"/>
          </a:xfrm>
          <a:prstGeom prst="rect">
            <a:avLst/>
          </a:prstGeom>
          <a:noFill/>
        </p:spPr>
        <p:txBody>
          <a:bodyPr wrap="square" lIns="0" tIns="0" rIns="0" bIns="0" rtlCol="0">
            <a:spAutoFit/>
          </a:bodyPr>
          <a:lstStyle/>
          <a:p>
            <a:pPr defTabSz="914254"/>
            <a:r>
              <a:rPr sz="4500" b="1">
                <a:solidFill>
                  <a:srgbClr val="9EB060">
                    <a:lumMod val="60000"/>
                    <a:lumOff val="40000"/>
                  </a:srgbClr>
                </a:solidFill>
                <a:latin typeface="Cambria"/>
              </a:rPr>
              <a:t>+</a:t>
            </a:r>
          </a:p>
        </p:txBody>
      </p:sp>
      <p:sp>
        <p:nvSpPr>
          <p:cNvPr id="10" name="Rectangle 9"/>
          <p:cNvSpPr/>
          <p:nvPr/>
        </p:nvSpPr>
        <p:spPr>
          <a:xfrm>
            <a:off x="6802438" y="171450"/>
            <a:ext cx="2057400" cy="152933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91425" tIns="45712" rIns="91425" bIns="45712" rtlCol="0" anchor="ctr"/>
          <a:lstStyle/>
          <a:p>
            <a:pPr algn="ctr" defTabSz="914254"/>
            <a:endParaRPr sz="1500">
              <a:solidFill>
                <a:prstClr val="white"/>
              </a:solidFill>
              <a:latin typeface="Cambria"/>
            </a:endParaRPr>
          </a:p>
        </p:txBody>
      </p:sp>
      <p:sp>
        <p:nvSpPr>
          <p:cNvPr id="11" name="Rectangle 10"/>
          <p:cNvSpPr/>
          <p:nvPr/>
        </p:nvSpPr>
        <p:spPr>
          <a:xfrm>
            <a:off x="4624388" y="3401044"/>
            <a:ext cx="2057400" cy="1529334"/>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91425" tIns="45712" rIns="91425" bIns="45712" rtlCol="0" anchor="ctr"/>
          <a:lstStyle/>
          <a:p>
            <a:pPr algn="ctr" defTabSz="914254"/>
            <a:endParaRPr sz="1500">
              <a:solidFill>
                <a:prstClr val="white"/>
              </a:solidFill>
              <a:latin typeface="Cambria"/>
            </a:endParaRPr>
          </a:p>
        </p:txBody>
      </p:sp>
      <p:sp>
        <p:nvSpPr>
          <p:cNvPr id="12" name="Picture Placeholder 12"/>
          <p:cNvSpPr>
            <a:spLocks noGrp="1"/>
          </p:cNvSpPr>
          <p:nvPr>
            <p:ph type="pic" sz="quarter" idx="13"/>
          </p:nvPr>
        </p:nvSpPr>
        <p:spPr>
          <a:xfrm>
            <a:off x="4624388" y="171450"/>
            <a:ext cx="2057400" cy="1529334"/>
          </a:xfrm>
        </p:spPr>
        <p:txBody>
          <a:bodyPr/>
          <a:lstStyle>
            <a:lvl1pPr>
              <a:buNone/>
              <a:defRPr/>
            </a:lvl1pPr>
          </a:lstStyle>
          <a:p>
            <a:r>
              <a:rPr lang="es-ES_tradnl" smtClean="0"/>
              <a:t>Arrastre la imagen al marcador de posición o haga clic en el icono para agregar</a:t>
            </a:r>
            <a:endParaRPr/>
          </a:p>
        </p:txBody>
      </p:sp>
      <p:sp>
        <p:nvSpPr>
          <p:cNvPr id="13" name="Picture Placeholder 12"/>
          <p:cNvSpPr>
            <a:spLocks noGrp="1"/>
          </p:cNvSpPr>
          <p:nvPr>
            <p:ph type="pic" sz="quarter" idx="14"/>
          </p:nvPr>
        </p:nvSpPr>
        <p:spPr>
          <a:xfrm>
            <a:off x="4624388" y="1786247"/>
            <a:ext cx="2057400" cy="1529334"/>
          </a:xfrm>
        </p:spPr>
        <p:txBody>
          <a:bodyPr/>
          <a:lstStyle>
            <a:lvl1pPr>
              <a:buNone/>
              <a:defRPr/>
            </a:lvl1pPr>
          </a:lstStyle>
          <a:p>
            <a:r>
              <a:rPr lang="es-ES_tradnl" smtClean="0"/>
              <a:t>Arrastre la imagen al marcador de posición o haga clic en el icono para agregar</a:t>
            </a:r>
            <a:endParaRPr/>
          </a:p>
        </p:txBody>
      </p:sp>
      <p:sp>
        <p:nvSpPr>
          <p:cNvPr id="14" name="Picture Placeholder 12"/>
          <p:cNvSpPr>
            <a:spLocks noGrp="1"/>
          </p:cNvSpPr>
          <p:nvPr>
            <p:ph type="pic" sz="quarter" idx="15"/>
          </p:nvPr>
        </p:nvSpPr>
        <p:spPr>
          <a:xfrm>
            <a:off x="6803136" y="1786246"/>
            <a:ext cx="2057400" cy="3140964"/>
          </a:xfrm>
        </p:spPr>
        <p:txBody>
          <a:bodyPr/>
          <a:lstStyle>
            <a:lvl1pPr>
              <a:buNone/>
              <a:defRPr/>
            </a:lvl1pPr>
          </a:lstStyle>
          <a:p>
            <a:r>
              <a:rPr lang="es-ES_tradnl" smtClean="0"/>
              <a:t>Arrastre la imagen al marcador de posición o haga clic en el icono para agregar</a:t>
            </a:r>
            <a:endParaRPr/>
          </a:p>
        </p:txBody>
      </p:sp>
    </p:spTree>
  </p:cSld>
  <p:clrMapOvr>
    <a:masterClrMapping/>
  </p:clrMapOvr>
  <p:hf sldNum="0" hdr="0" ftr="0" dt="0"/>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3 imágenes con título, alternativo">
    <p:spTree>
      <p:nvGrpSpPr>
        <p:cNvPr id="1" name=""/>
        <p:cNvGrpSpPr/>
        <p:nvPr/>
      </p:nvGrpSpPr>
      <p:grpSpPr>
        <a:xfrm>
          <a:off x="0" y="0"/>
          <a:ext cx="0" cy="0"/>
          <a:chOff x="0" y="0"/>
          <a:chExt cx="0" cy="0"/>
        </a:xfrm>
      </p:grpSpPr>
      <p:sp>
        <p:nvSpPr>
          <p:cNvPr id="11" name="Rectangle 10"/>
          <p:cNvSpPr/>
          <p:nvPr/>
        </p:nvSpPr>
        <p:spPr>
          <a:xfrm>
            <a:off x="8166847" y="211931"/>
            <a:ext cx="685800" cy="22666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25" tIns="45712" rIns="91425" bIns="45712" rtlCol="0" anchor="ctr"/>
          <a:lstStyle/>
          <a:p>
            <a:pPr algn="ctr" defTabSz="914254"/>
            <a:endParaRPr sz="1500">
              <a:solidFill>
                <a:prstClr val="white"/>
              </a:solidFill>
              <a:latin typeface="Cambria"/>
            </a:endParaRPr>
          </a:p>
        </p:txBody>
      </p:sp>
      <p:sp>
        <p:nvSpPr>
          <p:cNvPr id="2" name="Title 1"/>
          <p:cNvSpPr>
            <a:spLocks noGrp="1"/>
          </p:cNvSpPr>
          <p:nvPr>
            <p:ph type="title"/>
          </p:nvPr>
        </p:nvSpPr>
        <p:spPr>
          <a:xfrm>
            <a:off x="4953000" y="2343151"/>
            <a:ext cx="3108960" cy="653654"/>
          </a:xfrm>
        </p:spPr>
        <p:txBody>
          <a:bodyPr anchor="b">
            <a:normAutofit/>
          </a:bodyPr>
          <a:lstStyle>
            <a:lvl1pPr algn="l">
              <a:defRPr sz="2200" b="0"/>
            </a:lvl1pPr>
          </a:lstStyle>
          <a:p>
            <a:r>
              <a:rPr lang="es-ES_tradnl" smtClean="0"/>
              <a:t>Clic para editar título</a:t>
            </a:r>
            <a:endParaRPr/>
          </a:p>
        </p:txBody>
      </p:sp>
      <p:sp>
        <p:nvSpPr>
          <p:cNvPr id="3" name="Picture Placeholder 2"/>
          <p:cNvSpPr>
            <a:spLocks noGrp="1"/>
          </p:cNvSpPr>
          <p:nvPr>
            <p:ph type="pic" idx="1"/>
          </p:nvPr>
        </p:nvSpPr>
        <p:spPr>
          <a:xfrm>
            <a:off x="277908" y="1773936"/>
            <a:ext cx="4240120" cy="3140964"/>
          </a:xfrm>
        </p:spPr>
        <p:txBody>
          <a:bodyPr/>
          <a:lstStyle>
            <a:lvl1pPr marL="0" indent="0">
              <a:buNone/>
              <a:defRPr sz="2700"/>
            </a:lvl1pPr>
            <a:lvl2pPr marL="380925" indent="0">
              <a:buNone/>
              <a:defRPr sz="2300"/>
            </a:lvl2pPr>
            <a:lvl3pPr marL="761848" indent="0">
              <a:buNone/>
              <a:defRPr sz="2000"/>
            </a:lvl3pPr>
            <a:lvl4pPr marL="1142770" indent="0">
              <a:buNone/>
              <a:defRPr sz="1600"/>
            </a:lvl4pPr>
            <a:lvl5pPr marL="1523695" indent="0">
              <a:buNone/>
              <a:defRPr sz="1600"/>
            </a:lvl5pPr>
            <a:lvl6pPr marL="1904620" indent="0">
              <a:buNone/>
              <a:defRPr sz="1600"/>
            </a:lvl6pPr>
            <a:lvl7pPr marL="2285542" indent="0">
              <a:buNone/>
              <a:defRPr sz="1600"/>
            </a:lvl7pPr>
            <a:lvl8pPr marL="2666467" indent="0">
              <a:buNone/>
              <a:defRPr sz="1600"/>
            </a:lvl8pPr>
            <a:lvl9pPr marL="3047390" indent="0">
              <a:buNone/>
              <a:defRPr sz="1600"/>
            </a:lvl9pPr>
          </a:lstStyle>
          <a:p>
            <a:r>
              <a:rPr lang="es-ES_tradnl" smtClean="0"/>
              <a:t>Arrastre la imagen al marcador de posición o haga clic en el icono para agregar</a:t>
            </a:r>
            <a:endParaRPr/>
          </a:p>
        </p:txBody>
      </p:sp>
      <p:sp>
        <p:nvSpPr>
          <p:cNvPr id="4" name="Text Placeholder 3"/>
          <p:cNvSpPr>
            <a:spLocks noGrp="1"/>
          </p:cNvSpPr>
          <p:nvPr>
            <p:ph type="body" sz="half" idx="2"/>
          </p:nvPr>
        </p:nvSpPr>
        <p:spPr>
          <a:xfrm>
            <a:off x="4953000" y="2996805"/>
            <a:ext cx="3108960" cy="1610916"/>
          </a:xfrm>
        </p:spPr>
        <p:txBody>
          <a:bodyPr/>
          <a:lstStyle>
            <a:lvl1pPr marL="0" indent="0">
              <a:spcBef>
                <a:spcPts val="500"/>
              </a:spcBef>
              <a:buNone/>
              <a:defRPr sz="1200"/>
            </a:lvl1pPr>
            <a:lvl2pPr marL="380925" indent="0">
              <a:buNone/>
              <a:defRPr sz="1000"/>
            </a:lvl2pPr>
            <a:lvl3pPr marL="761848" indent="0">
              <a:buNone/>
              <a:defRPr sz="900"/>
            </a:lvl3pPr>
            <a:lvl4pPr marL="1142770" indent="0">
              <a:buNone/>
              <a:defRPr sz="800"/>
            </a:lvl4pPr>
            <a:lvl5pPr marL="1523695" indent="0">
              <a:buNone/>
              <a:defRPr sz="800"/>
            </a:lvl5pPr>
            <a:lvl6pPr marL="1904620" indent="0">
              <a:buNone/>
              <a:defRPr sz="800"/>
            </a:lvl6pPr>
            <a:lvl7pPr marL="2285542" indent="0">
              <a:buNone/>
              <a:defRPr sz="800"/>
            </a:lvl7pPr>
            <a:lvl8pPr marL="2666467" indent="0">
              <a:buNone/>
              <a:defRPr sz="800"/>
            </a:lvl8pPr>
            <a:lvl9pPr marL="3047390" indent="0">
              <a:buNone/>
              <a:defRPr sz="800"/>
            </a:lvl9pPr>
          </a:lstStyle>
          <a:p>
            <a:pPr lvl="0"/>
            <a:r>
              <a:rPr lang="es-ES_tradnl" smtClean="0"/>
              <a:t>Haga clic para modificar el estilo de texto del patrón</a:t>
            </a:r>
          </a:p>
        </p:txBody>
      </p:sp>
      <p:sp>
        <p:nvSpPr>
          <p:cNvPr id="5" name="Date Placeholder 4"/>
          <p:cNvSpPr>
            <a:spLocks noGrp="1"/>
          </p:cNvSpPr>
          <p:nvPr>
            <p:ph type="dt" sz="half" idx="10"/>
          </p:nvPr>
        </p:nvSpPr>
        <p:spPr>
          <a:xfrm>
            <a:off x="7391409" y="4817697"/>
            <a:ext cx="1537447" cy="273844"/>
          </a:xfrm>
        </p:spPr>
        <p:txBody>
          <a:bodyPr/>
          <a:lstStyle/>
          <a:p>
            <a:fld id="{17D0EFEE-2756-4A20-BF2A-63F0A94F99AC}" type="datetime4">
              <a:rPr lang="en-US" smtClean="0">
                <a:solidFill>
                  <a:prstClr val="black">
                    <a:lumMod val="65000"/>
                    <a:lumOff val="35000"/>
                  </a:prstClr>
                </a:solidFill>
                <a:latin typeface="Cambria"/>
              </a:rPr>
              <a:pPr/>
              <a:t>October 4, 2017</a:t>
            </a:fld>
            <a:endParaRPr lang="en-US" dirty="0">
              <a:solidFill>
                <a:prstClr val="black">
                  <a:lumMod val="65000"/>
                  <a:lumOff val="35000"/>
                </a:prstClr>
              </a:solidFill>
              <a:latin typeface="Cambria"/>
            </a:endParaRPr>
          </a:p>
        </p:txBody>
      </p:sp>
      <p:sp>
        <p:nvSpPr>
          <p:cNvPr id="6" name="Footer Placeholder 5"/>
          <p:cNvSpPr>
            <a:spLocks noGrp="1"/>
          </p:cNvSpPr>
          <p:nvPr>
            <p:ph type="ftr" sz="quarter" idx="11"/>
          </p:nvPr>
        </p:nvSpPr>
        <p:spPr>
          <a:xfrm>
            <a:off x="4191001" y="4817697"/>
            <a:ext cx="3005138" cy="273844"/>
          </a:xfrm>
        </p:spPr>
        <p:txBody>
          <a:bodyPr/>
          <a:lstStyle/>
          <a:p>
            <a:endParaRPr lang="en-US" dirty="0">
              <a:solidFill>
                <a:prstClr val="black">
                  <a:lumMod val="65000"/>
                  <a:lumOff val="35000"/>
                </a:prstClr>
              </a:solidFill>
              <a:latin typeface="Cambria"/>
            </a:endParaRPr>
          </a:p>
        </p:txBody>
      </p:sp>
      <p:sp>
        <p:nvSpPr>
          <p:cNvPr id="7" name="Slide Number Placeholder 6"/>
          <p:cNvSpPr>
            <a:spLocks noGrp="1"/>
          </p:cNvSpPr>
          <p:nvPr>
            <p:ph type="sldNum" sz="quarter" idx="12"/>
          </p:nvPr>
        </p:nvSpPr>
        <p:spPr/>
        <p:txBody>
          <a:bodyPr/>
          <a:lstStyle/>
          <a:p>
            <a:fld id="{F38DF745-7D3F-47F4-83A3-874385CFAA69}" type="slidenum">
              <a:rPr lang="en-US" smtClean="0">
                <a:solidFill>
                  <a:prstClr val="white"/>
                </a:solidFill>
                <a:latin typeface="Cambria"/>
              </a:rPr>
              <a:pPr/>
              <a:t>‹Nº›</a:t>
            </a:fld>
            <a:endParaRPr lang="en-US" dirty="0">
              <a:solidFill>
                <a:prstClr val="white"/>
              </a:solidFill>
              <a:latin typeface="Cambria"/>
            </a:endParaRPr>
          </a:p>
        </p:txBody>
      </p:sp>
      <p:sp>
        <p:nvSpPr>
          <p:cNvPr id="10" name="TextBox 9"/>
          <p:cNvSpPr txBox="1"/>
          <p:nvPr/>
        </p:nvSpPr>
        <p:spPr>
          <a:xfrm>
            <a:off x="4750363" y="2528057"/>
            <a:ext cx="220568" cy="307777"/>
          </a:xfrm>
          <a:prstGeom prst="rect">
            <a:avLst/>
          </a:prstGeom>
          <a:noFill/>
        </p:spPr>
        <p:txBody>
          <a:bodyPr wrap="square" lIns="0" tIns="0" rIns="0" bIns="0" rtlCol="0">
            <a:spAutoFit/>
          </a:bodyPr>
          <a:lstStyle/>
          <a:p>
            <a:pPr defTabSz="914254"/>
            <a:r>
              <a:rPr sz="2000" b="1">
                <a:solidFill>
                  <a:srgbClr val="9EB060">
                    <a:lumMod val="60000"/>
                    <a:lumOff val="40000"/>
                  </a:srgbClr>
                </a:solidFill>
                <a:latin typeface="Cambria"/>
              </a:rPr>
              <a:t>+ </a:t>
            </a:r>
          </a:p>
        </p:txBody>
      </p:sp>
      <p:sp>
        <p:nvSpPr>
          <p:cNvPr id="14" name="Picture Placeholder 12"/>
          <p:cNvSpPr>
            <a:spLocks noGrp="1"/>
          </p:cNvSpPr>
          <p:nvPr>
            <p:ph type="pic" sz="quarter" idx="13"/>
          </p:nvPr>
        </p:nvSpPr>
        <p:spPr>
          <a:xfrm>
            <a:off x="277906" y="171450"/>
            <a:ext cx="2057400" cy="1529334"/>
          </a:xfrm>
        </p:spPr>
        <p:txBody>
          <a:bodyPr/>
          <a:lstStyle>
            <a:lvl1pPr>
              <a:buNone/>
              <a:defRPr/>
            </a:lvl1pPr>
          </a:lstStyle>
          <a:p>
            <a:r>
              <a:rPr lang="es-ES_tradnl" smtClean="0"/>
              <a:t>Arrastre la imagen al marcador de posición o haga clic en el icono para agregar</a:t>
            </a:r>
            <a:endParaRPr/>
          </a:p>
        </p:txBody>
      </p:sp>
      <p:sp>
        <p:nvSpPr>
          <p:cNvPr id="15" name="Picture Placeholder 12"/>
          <p:cNvSpPr>
            <a:spLocks noGrp="1"/>
          </p:cNvSpPr>
          <p:nvPr>
            <p:ph type="pic" sz="quarter" idx="14"/>
          </p:nvPr>
        </p:nvSpPr>
        <p:spPr>
          <a:xfrm>
            <a:off x="2460625" y="171450"/>
            <a:ext cx="2057400" cy="1529334"/>
          </a:xfrm>
        </p:spPr>
        <p:txBody>
          <a:bodyPr/>
          <a:lstStyle>
            <a:lvl1pPr>
              <a:buNone/>
              <a:defRPr/>
            </a:lvl1pPr>
          </a:lstStyle>
          <a:p>
            <a:r>
              <a:rPr lang="es-ES_tradnl" smtClean="0"/>
              <a:t>Arrastre la imagen al marcador de posición o haga clic en el icono para agregar</a:t>
            </a:r>
            <a:endParaRPr/>
          </a:p>
        </p:txBody>
      </p:sp>
    </p:spTree>
  </p:cSld>
  <p:clrMapOvr>
    <a:masterClrMapping/>
  </p:clrMapOvr>
  <p:hf sldNum="0" hdr="0" ftr="0" dt="0"/>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Título y texto vertical">
    <p:spTree>
      <p:nvGrpSpPr>
        <p:cNvPr id="1" name=""/>
        <p:cNvGrpSpPr/>
        <p:nvPr/>
      </p:nvGrpSpPr>
      <p:grpSpPr>
        <a:xfrm>
          <a:off x="0" y="0"/>
          <a:ext cx="0" cy="0"/>
          <a:chOff x="0" y="0"/>
          <a:chExt cx="0" cy="0"/>
        </a:xfrm>
      </p:grpSpPr>
      <p:sp>
        <p:nvSpPr>
          <p:cNvPr id="7" name="Rectangle 6"/>
          <p:cNvSpPr/>
          <p:nvPr/>
        </p:nvSpPr>
        <p:spPr>
          <a:xfrm>
            <a:off x="8166847" y="211930"/>
            <a:ext cx="685800" cy="120015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25" tIns="45712" rIns="91425" bIns="45712" rtlCol="0" anchor="ctr"/>
          <a:lstStyle/>
          <a:p>
            <a:pPr algn="ctr" defTabSz="914254"/>
            <a:endParaRPr sz="1500">
              <a:solidFill>
                <a:prstClr val="white"/>
              </a:solidFill>
              <a:latin typeface="Cambria"/>
            </a:endParaRPr>
          </a:p>
        </p:txBody>
      </p:sp>
      <p:sp>
        <p:nvSpPr>
          <p:cNvPr id="9" name="TextBox 8"/>
          <p:cNvSpPr txBox="1"/>
          <p:nvPr/>
        </p:nvSpPr>
        <p:spPr>
          <a:xfrm>
            <a:off x="223196" y="171456"/>
            <a:ext cx="260909" cy="461665"/>
          </a:xfrm>
          <a:prstGeom prst="rect">
            <a:avLst/>
          </a:prstGeom>
          <a:noFill/>
        </p:spPr>
        <p:txBody>
          <a:bodyPr wrap="square" lIns="0" tIns="0" rIns="0" bIns="0" rtlCol="0">
            <a:spAutoFit/>
          </a:bodyPr>
          <a:lstStyle/>
          <a:p>
            <a:pPr defTabSz="914254"/>
            <a:r>
              <a:rPr sz="3000" b="1">
                <a:solidFill>
                  <a:srgbClr val="9EB060">
                    <a:lumMod val="60000"/>
                    <a:lumOff val="40000"/>
                  </a:srgbClr>
                </a:solidFill>
                <a:latin typeface="Cambria"/>
              </a:rPr>
              <a:t>+</a:t>
            </a:r>
          </a:p>
        </p:txBody>
      </p:sp>
      <p:sp>
        <p:nvSpPr>
          <p:cNvPr id="2" name="Title 1"/>
          <p:cNvSpPr>
            <a:spLocks noGrp="1"/>
          </p:cNvSpPr>
          <p:nvPr>
            <p:ph type="title"/>
          </p:nvPr>
        </p:nvSpPr>
        <p:spPr/>
        <p:txBody>
          <a:bodyPr/>
          <a:lstStyle/>
          <a:p>
            <a:r>
              <a:rPr lang="es-ES_tradnl" smtClean="0"/>
              <a:t>Clic para editar título</a:t>
            </a:r>
            <a:endParaRPr/>
          </a:p>
        </p:txBody>
      </p:sp>
      <p:sp>
        <p:nvSpPr>
          <p:cNvPr id="3" name="Vertical Text Placeholder 2"/>
          <p:cNvSpPr>
            <a:spLocks noGrp="1"/>
          </p:cNvSpPr>
          <p:nvPr>
            <p:ph type="body" orient="vert" idx="1"/>
          </p:nvPr>
        </p:nvSpPr>
        <p:spPr/>
        <p:txBody>
          <a:bodyPr vert="eaVert"/>
          <a:lstStyle>
            <a:lvl5pPr>
              <a:defRPr/>
            </a:lvl5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dirty="0"/>
          </a:p>
        </p:txBody>
      </p:sp>
      <p:sp>
        <p:nvSpPr>
          <p:cNvPr id="4" name="Date Placeholder 3"/>
          <p:cNvSpPr>
            <a:spLocks noGrp="1"/>
          </p:cNvSpPr>
          <p:nvPr>
            <p:ph type="dt" sz="half" idx="10"/>
          </p:nvPr>
        </p:nvSpPr>
        <p:spPr/>
        <p:txBody>
          <a:bodyPr/>
          <a:lstStyle/>
          <a:p>
            <a:fld id="{F3131F9E-604E-4343-9F29-EF72E8231CAD}" type="datetime4">
              <a:rPr lang="en-US" smtClean="0">
                <a:solidFill>
                  <a:prstClr val="black">
                    <a:lumMod val="65000"/>
                    <a:lumOff val="35000"/>
                  </a:prstClr>
                </a:solidFill>
                <a:latin typeface="Cambria"/>
              </a:rPr>
              <a:pPr/>
              <a:t>October 4, 2017</a:t>
            </a:fld>
            <a:endParaRPr lang="en-US">
              <a:solidFill>
                <a:prstClr val="black">
                  <a:lumMod val="65000"/>
                  <a:lumOff val="35000"/>
                </a:prstClr>
              </a:solidFill>
              <a:latin typeface="Cambria"/>
            </a:endParaRPr>
          </a:p>
        </p:txBody>
      </p:sp>
      <p:sp>
        <p:nvSpPr>
          <p:cNvPr id="5" name="Footer Placeholder 4"/>
          <p:cNvSpPr>
            <a:spLocks noGrp="1"/>
          </p:cNvSpPr>
          <p:nvPr>
            <p:ph type="ftr" sz="quarter" idx="11"/>
          </p:nvPr>
        </p:nvSpPr>
        <p:spPr/>
        <p:txBody>
          <a:bodyPr/>
          <a:lstStyle/>
          <a:p>
            <a:endParaRPr lang="en-US">
              <a:solidFill>
                <a:prstClr val="black">
                  <a:lumMod val="65000"/>
                  <a:lumOff val="35000"/>
                </a:prstClr>
              </a:solidFill>
              <a:latin typeface="Cambria"/>
            </a:endParaRPr>
          </a:p>
        </p:txBody>
      </p:sp>
      <p:sp>
        <p:nvSpPr>
          <p:cNvPr id="6" name="Slide Number Placeholder 5"/>
          <p:cNvSpPr>
            <a:spLocks noGrp="1"/>
          </p:cNvSpPr>
          <p:nvPr>
            <p:ph type="sldNum" sz="quarter" idx="12"/>
          </p:nvPr>
        </p:nvSpPr>
        <p:spPr/>
        <p:txBody>
          <a:bodyPr/>
          <a:lstStyle/>
          <a:p>
            <a:fld id="{F38DF745-7D3F-47F4-83A3-874385CFAA69}" type="slidenum">
              <a:rPr lang="en-US" smtClean="0">
                <a:solidFill>
                  <a:prstClr val="white"/>
                </a:solidFill>
                <a:latin typeface="Cambria"/>
              </a:rPr>
              <a:pPr/>
              <a:t>‹Nº›</a:t>
            </a:fld>
            <a:endParaRPr lang="en-US">
              <a:solidFill>
                <a:prstClr val="white"/>
              </a:solidFill>
              <a:latin typeface="Cambria"/>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ítulo y objetos">
    <p:spTree>
      <p:nvGrpSpPr>
        <p:cNvPr id="1" name=""/>
        <p:cNvGrpSpPr/>
        <p:nvPr/>
      </p:nvGrpSpPr>
      <p:grpSpPr>
        <a:xfrm>
          <a:off x="0" y="0"/>
          <a:ext cx="0" cy="0"/>
          <a:chOff x="0" y="0"/>
          <a:chExt cx="0" cy="0"/>
        </a:xfrm>
      </p:grpSpPr>
      <p:sp>
        <p:nvSpPr>
          <p:cNvPr id="7" name="Rectangle 6"/>
          <p:cNvSpPr/>
          <p:nvPr/>
        </p:nvSpPr>
        <p:spPr>
          <a:xfrm>
            <a:off x="8210561" y="211930"/>
            <a:ext cx="642097" cy="120015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25" tIns="45712" rIns="91425" bIns="45712" rtlCol="0" anchor="ctr"/>
          <a:lstStyle/>
          <a:p>
            <a:pPr algn="ctr" defTabSz="914254"/>
            <a:endParaRPr sz="1500">
              <a:solidFill>
                <a:prstClr val="white"/>
              </a:solidFill>
              <a:latin typeface="Cambria"/>
            </a:endParaRPr>
          </a:p>
        </p:txBody>
      </p:sp>
      <p:sp>
        <p:nvSpPr>
          <p:cNvPr id="2" name="Title 1"/>
          <p:cNvSpPr>
            <a:spLocks noGrp="1"/>
          </p:cNvSpPr>
          <p:nvPr>
            <p:ph type="title"/>
          </p:nvPr>
        </p:nvSpPr>
        <p:spPr/>
        <p:txBody>
          <a:bodyPr/>
          <a:lstStyle/>
          <a:p>
            <a:r>
              <a:rPr lang="es-ES_tradnl" smtClean="0"/>
              <a:t>Clic para editar título</a:t>
            </a:r>
            <a:endParaRPr/>
          </a:p>
        </p:txBody>
      </p:sp>
      <p:sp>
        <p:nvSpPr>
          <p:cNvPr id="3" name="Content Placeholder 2"/>
          <p:cNvSpPr>
            <a:spLocks noGrp="1"/>
          </p:cNvSpPr>
          <p:nvPr>
            <p:ph idx="1"/>
          </p:nvPr>
        </p:nvSpPr>
        <p:spPr/>
        <p:txBody>
          <a:bodyPr/>
          <a:lstStyle>
            <a:lvl5pPr>
              <a:defRPr/>
            </a:lvl5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dirty="0"/>
          </a:p>
        </p:txBody>
      </p:sp>
      <p:sp>
        <p:nvSpPr>
          <p:cNvPr id="4" name="Date Placeholder 3"/>
          <p:cNvSpPr>
            <a:spLocks noGrp="1"/>
          </p:cNvSpPr>
          <p:nvPr>
            <p:ph type="dt" sz="half" idx="10"/>
          </p:nvPr>
        </p:nvSpPr>
        <p:spPr/>
        <p:txBody>
          <a:bodyPr/>
          <a:lstStyle/>
          <a:p>
            <a:fld id="{93333F43-3E86-47E4-BFBB-2476D384E1C6}" type="datetime4">
              <a:rPr lang="en-US" smtClean="0">
                <a:solidFill>
                  <a:prstClr val="black">
                    <a:lumMod val="65000"/>
                    <a:lumOff val="35000"/>
                  </a:prstClr>
                </a:solidFill>
                <a:latin typeface="Cambria"/>
              </a:rPr>
              <a:pPr/>
              <a:t>October 4, 2017</a:t>
            </a:fld>
            <a:endParaRPr lang="en-US">
              <a:solidFill>
                <a:prstClr val="black">
                  <a:lumMod val="65000"/>
                  <a:lumOff val="35000"/>
                </a:prstClr>
              </a:solidFill>
              <a:latin typeface="Cambria"/>
            </a:endParaRPr>
          </a:p>
        </p:txBody>
      </p:sp>
      <p:sp>
        <p:nvSpPr>
          <p:cNvPr id="5" name="Footer Placeholder 4"/>
          <p:cNvSpPr>
            <a:spLocks noGrp="1"/>
          </p:cNvSpPr>
          <p:nvPr>
            <p:ph type="ftr" sz="quarter" idx="11"/>
          </p:nvPr>
        </p:nvSpPr>
        <p:spPr/>
        <p:txBody>
          <a:bodyPr/>
          <a:lstStyle/>
          <a:p>
            <a:endParaRPr lang="en-US">
              <a:solidFill>
                <a:prstClr val="black">
                  <a:lumMod val="65000"/>
                  <a:lumOff val="35000"/>
                </a:prstClr>
              </a:solidFill>
              <a:latin typeface="Cambria"/>
            </a:endParaRPr>
          </a:p>
        </p:txBody>
      </p:sp>
      <p:sp>
        <p:nvSpPr>
          <p:cNvPr id="6" name="Slide Number Placeholder 5"/>
          <p:cNvSpPr>
            <a:spLocks noGrp="1"/>
          </p:cNvSpPr>
          <p:nvPr>
            <p:ph type="sldNum" sz="quarter" idx="12"/>
          </p:nvPr>
        </p:nvSpPr>
        <p:spPr/>
        <p:txBody>
          <a:bodyPr/>
          <a:lstStyle/>
          <a:p>
            <a:fld id="{F38DF745-7D3F-47F4-83A3-874385CFAA69}" type="slidenum">
              <a:rPr lang="en-US" smtClean="0">
                <a:solidFill>
                  <a:prstClr val="white"/>
                </a:solidFill>
                <a:latin typeface="Cambria"/>
              </a:rPr>
              <a:pPr/>
              <a:t>‹Nº›</a:t>
            </a:fld>
            <a:endParaRPr lang="en-US">
              <a:solidFill>
                <a:prstClr val="white"/>
              </a:solidFill>
              <a:latin typeface="Cambria"/>
            </a:endParaRPr>
          </a:p>
        </p:txBody>
      </p:sp>
      <p:sp>
        <p:nvSpPr>
          <p:cNvPr id="9" name="TextBox 8"/>
          <p:cNvSpPr txBox="1"/>
          <p:nvPr/>
        </p:nvSpPr>
        <p:spPr>
          <a:xfrm>
            <a:off x="223196" y="171456"/>
            <a:ext cx="260909" cy="461665"/>
          </a:xfrm>
          <a:prstGeom prst="rect">
            <a:avLst/>
          </a:prstGeom>
          <a:noFill/>
        </p:spPr>
        <p:txBody>
          <a:bodyPr wrap="square" lIns="0" tIns="0" rIns="0" bIns="0" rtlCol="0">
            <a:spAutoFit/>
          </a:bodyPr>
          <a:lstStyle/>
          <a:p>
            <a:pPr defTabSz="914254"/>
            <a:r>
              <a:rPr sz="3000" b="1">
                <a:solidFill>
                  <a:srgbClr val="9EB060">
                    <a:lumMod val="60000"/>
                    <a:lumOff val="40000"/>
                  </a:srgbClr>
                </a:solidFill>
                <a:latin typeface="Cambria"/>
              </a:rPr>
              <a:t>+</a:t>
            </a:r>
          </a:p>
        </p:txBody>
      </p:sp>
      <p:sp>
        <p:nvSpPr>
          <p:cNvPr id="10" name="Rectangle 9"/>
          <p:cNvSpPr/>
          <p:nvPr/>
        </p:nvSpPr>
        <p:spPr>
          <a:xfrm>
            <a:off x="8068235" y="211930"/>
            <a:ext cx="91440" cy="120015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91425" tIns="45712" rIns="91425" bIns="45712" rtlCol="0" anchor="ctr"/>
          <a:lstStyle/>
          <a:p>
            <a:pPr algn="ctr" defTabSz="914254"/>
            <a:endParaRPr sz="1500">
              <a:solidFill>
                <a:prstClr val="white"/>
              </a:solidFill>
              <a:latin typeface="Cambria"/>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Título vertical y texto">
    <p:spTree>
      <p:nvGrpSpPr>
        <p:cNvPr id="1" name=""/>
        <p:cNvGrpSpPr/>
        <p:nvPr/>
      </p:nvGrpSpPr>
      <p:grpSpPr>
        <a:xfrm>
          <a:off x="0" y="0"/>
          <a:ext cx="0" cy="0"/>
          <a:chOff x="0" y="0"/>
          <a:chExt cx="0" cy="0"/>
        </a:xfrm>
      </p:grpSpPr>
      <p:sp>
        <p:nvSpPr>
          <p:cNvPr id="10" name="Rectangle 9"/>
          <p:cNvSpPr/>
          <p:nvPr/>
        </p:nvSpPr>
        <p:spPr>
          <a:xfrm>
            <a:off x="8166847" y="211931"/>
            <a:ext cx="685800" cy="22666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25" tIns="45712" rIns="91425" bIns="45712" rtlCol="0" anchor="ctr"/>
          <a:lstStyle/>
          <a:p>
            <a:pPr algn="ctr" defTabSz="914254"/>
            <a:endParaRPr sz="1500">
              <a:solidFill>
                <a:prstClr val="white"/>
              </a:solidFill>
              <a:latin typeface="Cambria"/>
            </a:endParaRPr>
          </a:p>
        </p:txBody>
      </p:sp>
      <p:sp>
        <p:nvSpPr>
          <p:cNvPr id="2" name="Vertical Title 1"/>
          <p:cNvSpPr>
            <a:spLocks noGrp="1"/>
          </p:cNvSpPr>
          <p:nvPr>
            <p:ph type="title" orient="vert"/>
          </p:nvPr>
        </p:nvSpPr>
        <p:spPr>
          <a:xfrm>
            <a:off x="7995772" y="716058"/>
            <a:ext cx="681318" cy="3878566"/>
          </a:xfrm>
        </p:spPr>
        <p:txBody>
          <a:bodyPr vert="eaVert" anchor="t" anchorCtr="0"/>
          <a:lstStyle/>
          <a:p>
            <a:r>
              <a:rPr lang="es-ES_tradnl" smtClean="0"/>
              <a:t>Clic para editar título</a:t>
            </a:r>
            <a:endParaRPr/>
          </a:p>
        </p:txBody>
      </p:sp>
      <p:sp>
        <p:nvSpPr>
          <p:cNvPr id="3" name="Vertical Text Placeholder 2"/>
          <p:cNvSpPr>
            <a:spLocks noGrp="1"/>
          </p:cNvSpPr>
          <p:nvPr>
            <p:ph type="body" orient="vert" idx="1"/>
          </p:nvPr>
        </p:nvSpPr>
        <p:spPr>
          <a:xfrm>
            <a:off x="457200" y="719070"/>
            <a:ext cx="6858000" cy="3888652"/>
          </a:xfrm>
        </p:spPr>
        <p:txBody>
          <a:bodyPr vert="eaVert"/>
          <a:lstStyle>
            <a:lvl5pPr>
              <a:defRPr/>
            </a:lvl5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dirty="0"/>
          </a:p>
        </p:txBody>
      </p:sp>
      <p:sp>
        <p:nvSpPr>
          <p:cNvPr id="4" name="Date Placeholder 3"/>
          <p:cNvSpPr>
            <a:spLocks noGrp="1"/>
          </p:cNvSpPr>
          <p:nvPr>
            <p:ph type="dt" sz="half" idx="10"/>
          </p:nvPr>
        </p:nvSpPr>
        <p:spPr/>
        <p:txBody>
          <a:bodyPr/>
          <a:lstStyle/>
          <a:p>
            <a:fld id="{34A8E1CE-37F8-4102-8DF9-852A0A51F293}" type="datetime4">
              <a:rPr lang="en-US" smtClean="0">
                <a:solidFill>
                  <a:prstClr val="black">
                    <a:lumMod val="65000"/>
                    <a:lumOff val="35000"/>
                  </a:prstClr>
                </a:solidFill>
                <a:latin typeface="Cambria"/>
              </a:rPr>
              <a:pPr/>
              <a:t>October 4, 2017</a:t>
            </a:fld>
            <a:endParaRPr lang="en-US">
              <a:solidFill>
                <a:prstClr val="black">
                  <a:lumMod val="65000"/>
                  <a:lumOff val="35000"/>
                </a:prstClr>
              </a:solidFill>
              <a:latin typeface="Cambria"/>
            </a:endParaRPr>
          </a:p>
        </p:txBody>
      </p:sp>
      <p:sp>
        <p:nvSpPr>
          <p:cNvPr id="5" name="Footer Placeholder 4"/>
          <p:cNvSpPr>
            <a:spLocks noGrp="1"/>
          </p:cNvSpPr>
          <p:nvPr>
            <p:ph type="ftr" sz="quarter" idx="11"/>
          </p:nvPr>
        </p:nvSpPr>
        <p:spPr/>
        <p:txBody>
          <a:bodyPr/>
          <a:lstStyle/>
          <a:p>
            <a:endParaRPr lang="en-US">
              <a:solidFill>
                <a:prstClr val="black">
                  <a:lumMod val="65000"/>
                  <a:lumOff val="35000"/>
                </a:prstClr>
              </a:solidFill>
              <a:latin typeface="Cambria"/>
            </a:endParaRPr>
          </a:p>
        </p:txBody>
      </p:sp>
      <p:sp>
        <p:nvSpPr>
          <p:cNvPr id="6" name="Slide Number Placeholder 5"/>
          <p:cNvSpPr>
            <a:spLocks noGrp="1"/>
          </p:cNvSpPr>
          <p:nvPr>
            <p:ph type="sldNum" sz="quarter" idx="12"/>
          </p:nvPr>
        </p:nvSpPr>
        <p:spPr/>
        <p:txBody>
          <a:bodyPr/>
          <a:lstStyle/>
          <a:p>
            <a:fld id="{F38DF745-7D3F-47F4-83A3-874385CFAA69}" type="slidenum">
              <a:rPr lang="en-US" smtClean="0">
                <a:solidFill>
                  <a:prstClr val="white"/>
                </a:solidFill>
                <a:latin typeface="Cambria"/>
              </a:rPr>
              <a:pPr/>
              <a:t>‹Nº›</a:t>
            </a:fld>
            <a:endParaRPr lang="en-US">
              <a:solidFill>
                <a:prstClr val="white"/>
              </a:solidFill>
              <a:latin typeface="Cambria"/>
            </a:endParaRPr>
          </a:p>
        </p:txBody>
      </p:sp>
      <p:sp>
        <p:nvSpPr>
          <p:cNvPr id="9" name="TextBox 8"/>
          <p:cNvSpPr txBox="1"/>
          <p:nvPr/>
        </p:nvSpPr>
        <p:spPr>
          <a:xfrm rot="16200000">
            <a:off x="8625727" y="398174"/>
            <a:ext cx="195682" cy="461665"/>
          </a:xfrm>
          <a:prstGeom prst="rect">
            <a:avLst/>
          </a:prstGeom>
          <a:noFill/>
        </p:spPr>
        <p:txBody>
          <a:bodyPr wrap="square" lIns="0" tIns="0" rIns="0" bIns="0" rtlCol="0">
            <a:spAutoFit/>
          </a:bodyPr>
          <a:lstStyle/>
          <a:p>
            <a:pPr defTabSz="914254"/>
            <a:r>
              <a:rPr sz="3000" b="1">
                <a:solidFill>
                  <a:srgbClr val="9EB060">
                    <a:lumMod val="60000"/>
                    <a:lumOff val="40000"/>
                  </a:srgbClr>
                </a:solidFill>
                <a:latin typeface="Cambria"/>
              </a:rPr>
              <a:t>+</a:t>
            </a: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4800600" y="3468501"/>
            <a:ext cx="4038600" cy="700088"/>
          </a:xfrm>
        </p:spPr>
        <p:txBody>
          <a:bodyPr>
            <a:normAutofit/>
          </a:bodyPr>
          <a:lstStyle>
            <a:lvl1pPr>
              <a:defRPr sz="2800"/>
            </a:lvl1pPr>
          </a:lstStyle>
          <a:p>
            <a:r>
              <a:rPr lang="es-ES_tradnl" smtClean="0"/>
              <a:t>Clic para editar título</a:t>
            </a:r>
            <a:endParaRPr/>
          </a:p>
        </p:txBody>
      </p:sp>
      <p:sp>
        <p:nvSpPr>
          <p:cNvPr id="3" name="Subtitle 2"/>
          <p:cNvSpPr>
            <a:spLocks noGrp="1"/>
          </p:cNvSpPr>
          <p:nvPr>
            <p:ph type="subTitle" idx="1"/>
          </p:nvPr>
        </p:nvSpPr>
        <p:spPr>
          <a:xfrm>
            <a:off x="4800600" y="4171950"/>
            <a:ext cx="4038600" cy="561415"/>
          </a:xfrm>
        </p:spPr>
        <p:txBody>
          <a:bodyPr>
            <a:normAutofit/>
          </a:bodyPr>
          <a:lstStyle>
            <a:lvl1pPr marL="0" indent="0" algn="l">
              <a:spcBef>
                <a:spcPts val="300"/>
              </a:spcBef>
              <a:buNone/>
              <a:defRPr sz="14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_tradnl" smtClean="0"/>
              <a:t>Haga clic para modificar el estilo de subtítulo del patrón</a:t>
            </a:r>
            <a:endParaRPr/>
          </a:p>
        </p:txBody>
      </p:sp>
      <p:sp>
        <p:nvSpPr>
          <p:cNvPr id="4" name="Date Placeholder 3"/>
          <p:cNvSpPr>
            <a:spLocks noGrp="1"/>
          </p:cNvSpPr>
          <p:nvPr>
            <p:ph type="dt" sz="half" idx="10"/>
          </p:nvPr>
        </p:nvSpPr>
        <p:spPr>
          <a:xfrm>
            <a:off x="4800600" y="4819230"/>
            <a:ext cx="1232647" cy="273844"/>
          </a:xfrm>
        </p:spPr>
        <p:txBody>
          <a:bodyPr/>
          <a:lstStyle>
            <a:lvl1pPr algn="l">
              <a:defRPr/>
            </a:lvl1pPr>
          </a:lstStyle>
          <a:p>
            <a:fld id="{451DEABC-D766-4322-8E78-B830FAE35C72}" type="datetime4">
              <a:rPr lang="en-US" smtClean="0">
                <a:solidFill>
                  <a:prstClr val="black">
                    <a:lumMod val="65000"/>
                    <a:lumOff val="35000"/>
                  </a:prstClr>
                </a:solidFill>
                <a:latin typeface="Cambria"/>
              </a:rPr>
              <a:pPr/>
              <a:t>October 4, 2017</a:t>
            </a:fld>
            <a:endParaRPr lang="en-US" dirty="0">
              <a:solidFill>
                <a:prstClr val="black">
                  <a:lumMod val="65000"/>
                  <a:lumOff val="35000"/>
                </a:prstClr>
              </a:solidFill>
              <a:latin typeface="Cambria"/>
            </a:endParaRPr>
          </a:p>
        </p:txBody>
      </p:sp>
      <p:sp>
        <p:nvSpPr>
          <p:cNvPr id="5" name="Footer Placeholder 4"/>
          <p:cNvSpPr>
            <a:spLocks noGrp="1"/>
          </p:cNvSpPr>
          <p:nvPr>
            <p:ph type="ftr" sz="quarter" idx="11"/>
          </p:nvPr>
        </p:nvSpPr>
        <p:spPr>
          <a:xfrm>
            <a:off x="6311153" y="4819230"/>
            <a:ext cx="2617694" cy="273844"/>
          </a:xfrm>
        </p:spPr>
        <p:txBody>
          <a:bodyPr/>
          <a:lstStyle>
            <a:lvl1pPr algn="r">
              <a:defRPr/>
            </a:lvl1pPr>
          </a:lstStyle>
          <a:p>
            <a:endParaRPr lang="en-US" dirty="0">
              <a:solidFill>
                <a:prstClr val="black">
                  <a:lumMod val="65000"/>
                  <a:lumOff val="35000"/>
                </a:prstClr>
              </a:solidFill>
              <a:latin typeface="Cambria"/>
            </a:endParaRPr>
          </a:p>
        </p:txBody>
      </p:sp>
      <p:sp>
        <p:nvSpPr>
          <p:cNvPr id="7" name="Rectangle 6"/>
          <p:cNvSpPr/>
          <p:nvPr/>
        </p:nvSpPr>
        <p:spPr>
          <a:xfrm>
            <a:off x="282575" y="171450"/>
            <a:ext cx="4235450" cy="314096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8" name="Rectangle 7"/>
          <p:cNvSpPr/>
          <p:nvPr/>
        </p:nvSpPr>
        <p:spPr>
          <a:xfrm>
            <a:off x="6802438" y="171450"/>
            <a:ext cx="2057400" cy="152933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Rectangle 9"/>
          <p:cNvSpPr/>
          <p:nvPr/>
        </p:nvSpPr>
        <p:spPr>
          <a:xfrm>
            <a:off x="4624388" y="1783080"/>
            <a:ext cx="2057400" cy="1529334"/>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15" name="TextBox 14"/>
          <p:cNvSpPr txBox="1"/>
          <p:nvPr/>
        </p:nvSpPr>
        <p:spPr>
          <a:xfrm>
            <a:off x="424892" y="131109"/>
            <a:ext cx="413309" cy="830997"/>
          </a:xfrm>
          <a:prstGeom prst="rect">
            <a:avLst/>
          </a:prstGeom>
          <a:noFill/>
        </p:spPr>
        <p:txBody>
          <a:bodyPr wrap="square" lIns="0" tIns="0" rIns="0" bIns="0" rtlCol="0">
            <a:spAutoFit/>
          </a:bodyPr>
          <a:lstStyle/>
          <a:p>
            <a:r>
              <a:rPr sz="5400" b="1">
                <a:solidFill>
                  <a:schemeClr val="accent1">
                    <a:lumMod val="60000"/>
                    <a:lumOff val="40000"/>
                  </a:schemeClr>
                </a:solidFill>
              </a:rPr>
              <a:t>+</a:t>
            </a:r>
          </a:p>
        </p:txBody>
      </p:sp>
      <p:sp>
        <p:nvSpPr>
          <p:cNvPr id="11" name="Rectangle 10"/>
          <p:cNvSpPr/>
          <p:nvPr/>
        </p:nvSpPr>
        <p:spPr>
          <a:xfrm>
            <a:off x="4624388" y="171450"/>
            <a:ext cx="2057400" cy="1529334"/>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Rectangle 11"/>
          <p:cNvSpPr/>
          <p:nvPr/>
        </p:nvSpPr>
        <p:spPr>
          <a:xfrm>
            <a:off x="6802438" y="1783080"/>
            <a:ext cx="2057400" cy="152933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Título y objetos">
    <p:spTree>
      <p:nvGrpSpPr>
        <p:cNvPr id="1" name=""/>
        <p:cNvGrpSpPr/>
        <p:nvPr/>
      </p:nvGrpSpPr>
      <p:grpSpPr>
        <a:xfrm>
          <a:off x="0" y="0"/>
          <a:ext cx="0" cy="0"/>
          <a:chOff x="0" y="0"/>
          <a:chExt cx="0" cy="0"/>
        </a:xfrm>
      </p:grpSpPr>
      <p:sp>
        <p:nvSpPr>
          <p:cNvPr id="7" name="Rectangle 6"/>
          <p:cNvSpPr/>
          <p:nvPr/>
        </p:nvSpPr>
        <p:spPr>
          <a:xfrm>
            <a:off x="8210551" y="211931"/>
            <a:ext cx="642097" cy="120015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p:txBody>
          <a:bodyPr/>
          <a:lstStyle/>
          <a:p>
            <a:r>
              <a:rPr lang="es-ES_tradnl" smtClean="0"/>
              <a:t>Clic para editar título</a:t>
            </a:r>
            <a:endParaRPr/>
          </a:p>
        </p:txBody>
      </p:sp>
      <p:sp>
        <p:nvSpPr>
          <p:cNvPr id="3" name="Content Placeholder 2"/>
          <p:cNvSpPr>
            <a:spLocks noGrp="1"/>
          </p:cNvSpPr>
          <p:nvPr>
            <p:ph idx="1"/>
          </p:nvPr>
        </p:nvSpPr>
        <p:spPr/>
        <p:txBody>
          <a:bodyPr/>
          <a:lstStyle>
            <a:lvl5pPr>
              <a:defRPr/>
            </a:lvl5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dirty="0"/>
          </a:p>
        </p:txBody>
      </p:sp>
      <p:sp>
        <p:nvSpPr>
          <p:cNvPr id="4" name="Date Placeholder 3"/>
          <p:cNvSpPr>
            <a:spLocks noGrp="1"/>
          </p:cNvSpPr>
          <p:nvPr>
            <p:ph type="dt" sz="half" idx="10"/>
          </p:nvPr>
        </p:nvSpPr>
        <p:spPr/>
        <p:txBody>
          <a:bodyPr/>
          <a:lstStyle/>
          <a:p>
            <a:fld id="{93333F43-3E86-47E4-BFBB-2476D384E1C6}" type="datetime4">
              <a:rPr lang="en-US" smtClean="0">
                <a:solidFill>
                  <a:prstClr val="black">
                    <a:lumMod val="65000"/>
                    <a:lumOff val="35000"/>
                  </a:prstClr>
                </a:solidFill>
                <a:latin typeface="Cambria"/>
              </a:rPr>
              <a:pPr/>
              <a:t>October 4, 2017</a:t>
            </a:fld>
            <a:endParaRPr lang="en-US">
              <a:solidFill>
                <a:prstClr val="black">
                  <a:lumMod val="65000"/>
                  <a:lumOff val="35000"/>
                </a:prstClr>
              </a:solidFill>
              <a:latin typeface="Cambria"/>
            </a:endParaRPr>
          </a:p>
        </p:txBody>
      </p:sp>
      <p:sp>
        <p:nvSpPr>
          <p:cNvPr id="5" name="Footer Placeholder 4"/>
          <p:cNvSpPr>
            <a:spLocks noGrp="1"/>
          </p:cNvSpPr>
          <p:nvPr>
            <p:ph type="ftr" sz="quarter" idx="11"/>
          </p:nvPr>
        </p:nvSpPr>
        <p:spPr/>
        <p:txBody>
          <a:bodyPr/>
          <a:lstStyle/>
          <a:p>
            <a:endParaRPr lang="en-US">
              <a:solidFill>
                <a:prstClr val="black">
                  <a:lumMod val="65000"/>
                  <a:lumOff val="35000"/>
                </a:prstClr>
              </a:solidFill>
              <a:latin typeface="Cambria"/>
            </a:endParaRPr>
          </a:p>
        </p:txBody>
      </p:sp>
      <p:sp>
        <p:nvSpPr>
          <p:cNvPr id="6" name="Slide Number Placeholder 5"/>
          <p:cNvSpPr>
            <a:spLocks noGrp="1"/>
          </p:cNvSpPr>
          <p:nvPr>
            <p:ph type="sldNum" sz="quarter" idx="12"/>
          </p:nvPr>
        </p:nvSpPr>
        <p:spPr/>
        <p:txBody>
          <a:bodyPr/>
          <a:lstStyle/>
          <a:p>
            <a:fld id="{F38DF745-7D3F-47F4-83A3-874385CFAA69}" type="slidenum">
              <a:rPr lang="en-US" smtClean="0">
                <a:solidFill>
                  <a:prstClr val="white"/>
                </a:solidFill>
                <a:latin typeface="Cambria"/>
              </a:rPr>
              <a:pPr/>
              <a:t>‹Nº›</a:t>
            </a:fld>
            <a:endParaRPr lang="en-US">
              <a:solidFill>
                <a:prstClr val="white"/>
              </a:solidFill>
              <a:latin typeface="Cambria"/>
            </a:endParaRPr>
          </a:p>
        </p:txBody>
      </p:sp>
      <p:sp>
        <p:nvSpPr>
          <p:cNvPr id="9" name="TextBox 8"/>
          <p:cNvSpPr txBox="1"/>
          <p:nvPr/>
        </p:nvSpPr>
        <p:spPr>
          <a:xfrm>
            <a:off x="223186" y="17145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10" name="Rectangle 9"/>
          <p:cNvSpPr/>
          <p:nvPr/>
        </p:nvSpPr>
        <p:spPr>
          <a:xfrm>
            <a:off x="8068235" y="211931"/>
            <a:ext cx="91440" cy="120015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Título y objetos, alternativo">
    <p:spTree>
      <p:nvGrpSpPr>
        <p:cNvPr id="1" name=""/>
        <p:cNvGrpSpPr/>
        <p:nvPr/>
      </p:nvGrpSpPr>
      <p:grpSpPr>
        <a:xfrm>
          <a:off x="0" y="0"/>
          <a:ext cx="0" cy="0"/>
          <a:chOff x="0" y="0"/>
          <a:chExt cx="0" cy="0"/>
        </a:xfrm>
      </p:grpSpPr>
      <p:sp>
        <p:nvSpPr>
          <p:cNvPr id="7" name="Rectangle 6"/>
          <p:cNvSpPr/>
          <p:nvPr/>
        </p:nvSpPr>
        <p:spPr>
          <a:xfrm>
            <a:off x="8166847" y="211931"/>
            <a:ext cx="685800" cy="120015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498475" y="100853"/>
            <a:ext cx="7556313" cy="746312"/>
          </a:xfrm>
        </p:spPr>
        <p:txBody>
          <a:bodyPr anchor="b" anchorCtr="0"/>
          <a:lstStyle/>
          <a:p>
            <a:r>
              <a:rPr lang="es-ES_tradnl" smtClean="0"/>
              <a:t>Clic para editar título</a:t>
            </a:r>
            <a:endParaRPr/>
          </a:p>
        </p:txBody>
      </p:sp>
      <p:sp>
        <p:nvSpPr>
          <p:cNvPr id="3" name="Content Placeholder 2"/>
          <p:cNvSpPr>
            <a:spLocks noGrp="1"/>
          </p:cNvSpPr>
          <p:nvPr>
            <p:ph idx="1"/>
          </p:nvPr>
        </p:nvSpPr>
        <p:spPr/>
        <p:txBody>
          <a:bodyPr/>
          <a:lstStyle>
            <a:lvl5pPr>
              <a:defRPr/>
            </a:lvl5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dirty="0"/>
          </a:p>
        </p:txBody>
      </p:sp>
      <p:sp>
        <p:nvSpPr>
          <p:cNvPr id="4" name="Date Placeholder 3"/>
          <p:cNvSpPr>
            <a:spLocks noGrp="1"/>
          </p:cNvSpPr>
          <p:nvPr>
            <p:ph type="dt" sz="half" idx="10"/>
          </p:nvPr>
        </p:nvSpPr>
        <p:spPr/>
        <p:txBody>
          <a:bodyPr/>
          <a:lstStyle/>
          <a:p>
            <a:fld id="{17D0EFEE-2756-4A20-BF2A-63F0A94F99AC}" type="datetime4">
              <a:rPr lang="en-US" smtClean="0">
                <a:solidFill>
                  <a:prstClr val="black">
                    <a:lumMod val="65000"/>
                    <a:lumOff val="35000"/>
                  </a:prstClr>
                </a:solidFill>
                <a:latin typeface="Cambria"/>
              </a:rPr>
              <a:pPr/>
              <a:t>October 4, 2017</a:t>
            </a:fld>
            <a:endParaRPr lang="en-US" dirty="0">
              <a:solidFill>
                <a:prstClr val="black">
                  <a:lumMod val="65000"/>
                  <a:lumOff val="35000"/>
                </a:prstClr>
              </a:solidFill>
              <a:latin typeface="Cambria"/>
            </a:endParaRPr>
          </a:p>
        </p:txBody>
      </p:sp>
      <p:sp>
        <p:nvSpPr>
          <p:cNvPr id="5" name="Footer Placeholder 4"/>
          <p:cNvSpPr>
            <a:spLocks noGrp="1"/>
          </p:cNvSpPr>
          <p:nvPr>
            <p:ph type="ftr" sz="quarter" idx="11"/>
          </p:nvPr>
        </p:nvSpPr>
        <p:spPr/>
        <p:txBody>
          <a:bodyPr/>
          <a:lstStyle/>
          <a:p>
            <a:endParaRPr lang="en-US" dirty="0">
              <a:solidFill>
                <a:prstClr val="black">
                  <a:lumMod val="65000"/>
                  <a:lumOff val="35000"/>
                </a:prstClr>
              </a:solidFill>
              <a:latin typeface="Cambria"/>
            </a:endParaRPr>
          </a:p>
        </p:txBody>
      </p:sp>
      <p:sp>
        <p:nvSpPr>
          <p:cNvPr id="6" name="Slide Number Placeholder 5"/>
          <p:cNvSpPr>
            <a:spLocks noGrp="1"/>
          </p:cNvSpPr>
          <p:nvPr>
            <p:ph type="sldNum" sz="quarter" idx="12"/>
          </p:nvPr>
        </p:nvSpPr>
        <p:spPr/>
        <p:txBody>
          <a:bodyPr/>
          <a:lstStyle/>
          <a:p>
            <a:fld id="{F38DF745-7D3F-47F4-83A3-874385CFAA69}" type="slidenum">
              <a:rPr lang="en-US" smtClean="0">
                <a:solidFill>
                  <a:prstClr val="white"/>
                </a:solidFill>
                <a:latin typeface="Cambria"/>
              </a:rPr>
              <a:pPr/>
              <a:t>‹Nº›</a:t>
            </a:fld>
            <a:endParaRPr lang="en-US" dirty="0">
              <a:solidFill>
                <a:prstClr val="white"/>
              </a:solidFill>
              <a:latin typeface="Cambria"/>
            </a:endParaRPr>
          </a:p>
        </p:txBody>
      </p:sp>
      <p:sp>
        <p:nvSpPr>
          <p:cNvPr id="9" name="TextBox 8"/>
          <p:cNvSpPr txBox="1"/>
          <p:nvPr/>
        </p:nvSpPr>
        <p:spPr>
          <a:xfrm>
            <a:off x="223186" y="17145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10" name="Text Placeholder 3"/>
          <p:cNvSpPr>
            <a:spLocks noGrp="1"/>
          </p:cNvSpPr>
          <p:nvPr>
            <p:ph type="body" sz="half" idx="2"/>
          </p:nvPr>
        </p:nvSpPr>
        <p:spPr>
          <a:xfrm>
            <a:off x="498518" y="847165"/>
            <a:ext cx="7558960" cy="581025"/>
          </a:xfrm>
        </p:spPr>
        <p:txBody>
          <a:bodyPr vert="horz" lIns="91440" tIns="45720" rIns="91440" bIns="45720" rtlCol="0" anchor="t" anchorCtr="0">
            <a:noAutofit/>
          </a:bodyPr>
          <a:lstStyle>
            <a:lvl1pPr marL="0" indent="0">
              <a:buNone/>
              <a:defRPr kumimoji="0" sz="2400" b="0" i="0" u="none" strike="noStrike" kern="1200" cap="none" spc="0" normalizeH="0" baseline="0">
                <a:ln>
                  <a:noFill/>
                </a:ln>
                <a:solidFill>
                  <a:schemeClr val="accent3"/>
                </a:solidFill>
                <a:effectLst/>
                <a:uLnTx/>
                <a:uFillTx/>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indent="0" algn="l" defTabSz="914400" rtl="0" eaLnBrk="1" fontAlgn="auto" latinLnBrk="0" hangingPunct="1">
              <a:lnSpc>
                <a:spcPct val="100000"/>
              </a:lnSpc>
              <a:spcBef>
                <a:spcPct val="0"/>
              </a:spcBef>
              <a:spcAft>
                <a:spcPts val="0"/>
              </a:spcAft>
              <a:buClrTx/>
              <a:buSzTx/>
              <a:buFontTx/>
              <a:buNone/>
              <a:tabLst/>
              <a:defRPr/>
            </a:pPr>
            <a:r>
              <a:rPr lang="es-ES_tradnl" smtClean="0"/>
              <a:t>Haga clic para modificar el estilo de texto del patrón</a:t>
            </a:r>
          </a:p>
        </p:txBody>
      </p:sp>
    </p:spTree>
  </p:cSld>
  <p:clrMapOvr>
    <a:masterClrMapping/>
  </p:clrMapOvr>
  <p:hf sldNum="0" hdr="0" ftr="0" dt="0"/>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Diapositiva de título con 2 imágenes">
    <p:spTree>
      <p:nvGrpSpPr>
        <p:cNvPr id="1" name=""/>
        <p:cNvGrpSpPr/>
        <p:nvPr/>
      </p:nvGrpSpPr>
      <p:grpSpPr>
        <a:xfrm>
          <a:off x="0" y="0"/>
          <a:ext cx="0" cy="0"/>
          <a:chOff x="0" y="0"/>
          <a:chExt cx="0" cy="0"/>
        </a:xfrm>
      </p:grpSpPr>
      <p:sp>
        <p:nvSpPr>
          <p:cNvPr id="2" name="Title 1"/>
          <p:cNvSpPr>
            <a:spLocks noGrp="1"/>
          </p:cNvSpPr>
          <p:nvPr>
            <p:ph type="ctrTitle"/>
          </p:nvPr>
        </p:nvSpPr>
        <p:spPr>
          <a:xfrm>
            <a:off x="4800600" y="3468501"/>
            <a:ext cx="4038600" cy="700088"/>
          </a:xfrm>
        </p:spPr>
        <p:txBody>
          <a:bodyPr>
            <a:normAutofit/>
          </a:bodyPr>
          <a:lstStyle>
            <a:lvl1pPr>
              <a:defRPr sz="2800"/>
            </a:lvl1pPr>
          </a:lstStyle>
          <a:p>
            <a:r>
              <a:rPr lang="es-ES_tradnl" smtClean="0"/>
              <a:t>Clic para editar título</a:t>
            </a:r>
            <a:endParaRPr/>
          </a:p>
        </p:txBody>
      </p:sp>
      <p:sp>
        <p:nvSpPr>
          <p:cNvPr id="3" name="Subtitle 2"/>
          <p:cNvSpPr>
            <a:spLocks noGrp="1"/>
          </p:cNvSpPr>
          <p:nvPr>
            <p:ph type="subTitle" idx="1"/>
          </p:nvPr>
        </p:nvSpPr>
        <p:spPr>
          <a:xfrm>
            <a:off x="4800600" y="4171950"/>
            <a:ext cx="4038600" cy="561415"/>
          </a:xfrm>
        </p:spPr>
        <p:txBody>
          <a:bodyPr>
            <a:normAutofit/>
          </a:bodyPr>
          <a:lstStyle>
            <a:lvl1pPr marL="0" indent="0" algn="l">
              <a:spcBef>
                <a:spcPts val="300"/>
              </a:spcBef>
              <a:buNone/>
              <a:defRPr sz="14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_tradnl" smtClean="0"/>
              <a:t>Haga clic para modificar el estilo de subtítulo del patrón</a:t>
            </a:r>
            <a:endParaRPr dirty="0"/>
          </a:p>
        </p:txBody>
      </p:sp>
      <p:sp>
        <p:nvSpPr>
          <p:cNvPr id="4" name="Date Placeholder 3"/>
          <p:cNvSpPr>
            <a:spLocks noGrp="1"/>
          </p:cNvSpPr>
          <p:nvPr>
            <p:ph type="dt" sz="half" idx="10"/>
          </p:nvPr>
        </p:nvSpPr>
        <p:spPr>
          <a:xfrm>
            <a:off x="4800600" y="4819230"/>
            <a:ext cx="1232647" cy="273844"/>
          </a:xfrm>
        </p:spPr>
        <p:txBody>
          <a:bodyPr/>
          <a:lstStyle>
            <a:lvl1pPr algn="l">
              <a:defRPr/>
            </a:lvl1pPr>
          </a:lstStyle>
          <a:p>
            <a:fld id="{17D0EFEE-2756-4A20-BF2A-63F0A94F99AC}" type="datetime4">
              <a:rPr lang="en-US" smtClean="0">
                <a:solidFill>
                  <a:prstClr val="black">
                    <a:lumMod val="65000"/>
                    <a:lumOff val="35000"/>
                  </a:prstClr>
                </a:solidFill>
                <a:latin typeface="Cambria"/>
              </a:rPr>
              <a:pPr/>
              <a:t>October 4, 2017</a:t>
            </a:fld>
            <a:endParaRPr lang="en-US" dirty="0">
              <a:solidFill>
                <a:prstClr val="black">
                  <a:lumMod val="65000"/>
                  <a:lumOff val="35000"/>
                </a:prstClr>
              </a:solidFill>
              <a:latin typeface="Cambria"/>
            </a:endParaRPr>
          </a:p>
        </p:txBody>
      </p:sp>
      <p:sp>
        <p:nvSpPr>
          <p:cNvPr id="5" name="Footer Placeholder 4"/>
          <p:cNvSpPr>
            <a:spLocks noGrp="1"/>
          </p:cNvSpPr>
          <p:nvPr>
            <p:ph type="ftr" sz="quarter" idx="11"/>
          </p:nvPr>
        </p:nvSpPr>
        <p:spPr>
          <a:xfrm>
            <a:off x="6311153" y="4819230"/>
            <a:ext cx="2617694" cy="273844"/>
          </a:xfrm>
        </p:spPr>
        <p:txBody>
          <a:bodyPr/>
          <a:lstStyle>
            <a:lvl1pPr algn="r">
              <a:defRPr/>
            </a:lvl1pPr>
          </a:lstStyle>
          <a:p>
            <a:endParaRPr lang="en-US" dirty="0">
              <a:solidFill>
                <a:prstClr val="black">
                  <a:lumMod val="65000"/>
                  <a:lumOff val="35000"/>
                </a:prstClr>
              </a:solidFill>
              <a:latin typeface="Cambria"/>
            </a:endParaRPr>
          </a:p>
        </p:txBody>
      </p:sp>
      <p:sp>
        <p:nvSpPr>
          <p:cNvPr id="7" name="Rectangle 6"/>
          <p:cNvSpPr/>
          <p:nvPr/>
        </p:nvSpPr>
        <p:spPr>
          <a:xfrm>
            <a:off x="282575" y="171450"/>
            <a:ext cx="4235450" cy="314096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8" name="Rectangle 7"/>
          <p:cNvSpPr/>
          <p:nvPr/>
        </p:nvSpPr>
        <p:spPr>
          <a:xfrm>
            <a:off x="6802438" y="171450"/>
            <a:ext cx="2057400" cy="152933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Rectangle 9"/>
          <p:cNvSpPr/>
          <p:nvPr/>
        </p:nvSpPr>
        <p:spPr>
          <a:xfrm>
            <a:off x="4624388" y="1783080"/>
            <a:ext cx="2057400" cy="1529334"/>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3" name="Picture Placeholder 12"/>
          <p:cNvSpPr>
            <a:spLocks noGrp="1"/>
          </p:cNvSpPr>
          <p:nvPr>
            <p:ph type="pic" sz="quarter" idx="12"/>
          </p:nvPr>
        </p:nvSpPr>
        <p:spPr>
          <a:xfrm>
            <a:off x="4624388" y="171450"/>
            <a:ext cx="2057400" cy="1529334"/>
          </a:xfrm>
        </p:spPr>
        <p:txBody>
          <a:bodyPr/>
          <a:lstStyle>
            <a:lvl1pPr>
              <a:buNone/>
              <a:defRPr/>
            </a:lvl1pPr>
          </a:lstStyle>
          <a:p>
            <a:r>
              <a:rPr lang="es-ES_tradnl" smtClean="0"/>
              <a:t>Arrastre la imagen al marcador de posición o haga clic en el icono para agregar</a:t>
            </a:r>
            <a:endParaRPr/>
          </a:p>
        </p:txBody>
      </p:sp>
      <p:sp>
        <p:nvSpPr>
          <p:cNvPr id="14" name="Picture Placeholder 12"/>
          <p:cNvSpPr>
            <a:spLocks noGrp="1"/>
          </p:cNvSpPr>
          <p:nvPr>
            <p:ph type="pic" sz="quarter" idx="13"/>
          </p:nvPr>
        </p:nvSpPr>
        <p:spPr>
          <a:xfrm>
            <a:off x="6802438" y="1783080"/>
            <a:ext cx="2057400" cy="1529334"/>
          </a:xfrm>
        </p:spPr>
        <p:txBody>
          <a:bodyPr/>
          <a:lstStyle>
            <a:lvl1pPr>
              <a:buNone/>
              <a:defRPr/>
            </a:lvl1pPr>
          </a:lstStyle>
          <a:p>
            <a:r>
              <a:rPr lang="es-ES_tradnl" smtClean="0"/>
              <a:t>Arrastre la imagen al marcador de posición o haga clic en el icono para agregar</a:t>
            </a:r>
            <a:endParaRPr/>
          </a:p>
        </p:txBody>
      </p:sp>
      <p:sp>
        <p:nvSpPr>
          <p:cNvPr id="16" name="Text Placeholder 3"/>
          <p:cNvSpPr>
            <a:spLocks noGrp="1"/>
          </p:cNvSpPr>
          <p:nvPr>
            <p:ph type="body" sz="half" idx="2"/>
          </p:nvPr>
        </p:nvSpPr>
        <p:spPr>
          <a:xfrm>
            <a:off x="857250" y="1334621"/>
            <a:ext cx="3086100" cy="1530679"/>
          </a:xfrm>
        </p:spPr>
        <p:txBody>
          <a:bodyPr lIns="45720" tIns="45720" rIns="45720" anchor="t">
            <a:noAutofit/>
          </a:bodyPr>
          <a:lstStyle>
            <a:lvl1pPr marL="0" indent="0" algn="ctr">
              <a:spcBef>
                <a:spcPts val="600"/>
              </a:spcBef>
              <a:buNone/>
              <a:defRPr sz="4600">
                <a:solidFill>
                  <a:schemeClr val="bg1"/>
                </a:solidFill>
              </a:defRPr>
            </a:lvl1pPr>
            <a:lvl2pPr>
              <a:defRPr sz="1200"/>
            </a:lvl2pPr>
            <a:lvl3pPr>
              <a:defRPr sz="1000"/>
            </a:lvl3pPr>
            <a:lvl4pPr>
              <a:defRPr sz="900"/>
            </a:lvl4pPr>
            <a:lvl5pPr>
              <a:defRPr sz="900"/>
            </a:lvl5pPr>
          </a:lstStyle>
          <a:p>
            <a:pPr lvl="0" eaLnBrk="1" latinLnBrk="0" hangingPunct="1"/>
            <a:r>
              <a:rPr kumimoji="0" lang="es-ES_tradnl" smtClean="0"/>
              <a:t>Haga clic para modificar el estilo de texto del patrón</a:t>
            </a:r>
          </a:p>
        </p:txBody>
      </p:sp>
      <p:sp>
        <p:nvSpPr>
          <p:cNvPr id="15" name="TextBox 14"/>
          <p:cNvSpPr txBox="1"/>
          <p:nvPr/>
        </p:nvSpPr>
        <p:spPr>
          <a:xfrm>
            <a:off x="424892" y="131109"/>
            <a:ext cx="413309" cy="830997"/>
          </a:xfrm>
          <a:prstGeom prst="rect">
            <a:avLst/>
          </a:prstGeom>
          <a:noFill/>
        </p:spPr>
        <p:txBody>
          <a:bodyPr wrap="square" lIns="0" tIns="0" rIns="0" bIns="0" rtlCol="0">
            <a:spAutoFit/>
          </a:bodyPr>
          <a:lstStyle/>
          <a:p>
            <a:r>
              <a:rPr sz="5400" b="1">
                <a:solidFill>
                  <a:schemeClr val="accent1">
                    <a:lumMod val="60000"/>
                    <a:lumOff val="40000"/>
                  </a:schemeClr>
                </a:solidFill>
              </a:rPr>
              <a:t>+</a:t>
            </a:r>
          </a:p>
        </p:txBody>
      </p:sp>
    </p:spTree>
  </p:cSld>
  <p:clrMapOvr>
    <a:masterClrMapping/>
  </p:clrMapOvr>
  <p:hf sldNum="0" hdr="0" ftr="0" dt="0"/>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7" name="Rectangle 6"/>
          <p:cNvSpPr/>
          <p:nvPr/>
        </p:nvSpPr>
        <p:spPr>
          <a:xfrm>
            <a:off x="658907" y="171450"/>
            <a:ext cx="8200930" cy="475892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2286000" y="2343151"/>
            <a:ext cx="5638800" cy="1021556"/>
          </a:xfrm>
        </p:spPr>
        <p:txBody>
          <a:bodyPr anchor="b" anchorCtr="0">
            <a:normAutofit/>
          </a:bodyPr>
          <a:lstStyle>
            <a:lvl1pPr algn="l">
              <a:defRPr sz="3200" b="0" cap="none" baseline="0">
                <a:solidFill>
                  <a:schemeClr val="bg1"/>
                </a:solidFill>
              </a:defRPr>
            </a:lvl1pPr>
          </a:lstStyle>
          <a:p>
            <a:r>
              <a:rPr lang="es-ES_tradnl" smtClean="0"/>
              <a:t>Clic para editar título</a:t>
            </a:r>
            <a:endParaRPr/>
          </a:p>
        </p:txBody>
      </p:sp>
      <p:sp>
        <p:nvSpPr>
          <p:cNvPr id="3" name="Text Placeholder 2"/>
          <p:cNvSpPr>
            <a:spLocks noGrp="1"/>
          </p:cNvSpPr>
          <p:nvPr>
            <p:ph type="body" idx="1"/>
          </p:nvPr>
        </p:nvSpPr>
        <p:spPr>
          <a:xfrm>
            <a:off x="2286000" y="3371851"/>
            <a:ext cx="5638800" cy="1125140"/>
          </a:xfrm>
        </p:spPr>
        <p:txBody>
          <a:bodyPr anchor="t" anchorCtr="0">
            <a:normAutofit/>
          </a:bodyPr>
          <a:lstStyle>
            <a:lvl1pPr marL="0" indent="0">
              <a:spcBef>
                <a:spcPts val="300"/>
              </a:spcBef>
              <a:buNone/>
              <a:defRPr sz="1400" cap="none" baseline="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_tradnl" smtClean="0"/>
              <a:t>Haga clic para modificar el estilo de texto del patrón</a:t>
            </a:r>
          </a:p>
        </p:txBody>
      </p:sp>
      <p:sp>
        <p:nvSpPr>
          <p:cNvPr id="4" name="Date Placeholder 3"/>
          <p:cNvSpPr>
            <a:spLocks noGrp="1"/>
          </p:cNvSpPr>
          <p:nvPr>
            <p:ph type="dt" sz="half" idx="10"/>
          </p:nvPr>
        </p:nvSpPr>
        <p:spPr>
          <a:xfrm>
            <a:off x="658906" y="4686581"/>
            <a:ext cx="1474694" cy="273844"/>
          </a:xfrm>
        </p:spPr>
        <p:txBody>
          <a:bodyPr/>
          <a:lstStyle>
            <a:lvl1pPr algn="l">
              <a:defRPr>
                <a:solidFill>
                  <a:schemeClr val="bg1"/>
                </a:solidFill>
              </a:defRPr>
            </a:lvl1pPr>
          </a:lstStyle>
          <a:p>
            <a:fld id="{751663BA-01FC-4367-B6F3-ABB2645D55F1}" type="datetime4">
              <a:rPr lang="en-US" smtClean="0">
                <a:solidFill>
                  <a:prstClr val="white"/>
                </a:solidFill>
                <a:latin typeface="Cambria"/>
              </a:rPr>
              <a:pPr/>
              <a:t>October 4, 2017</a:t>
            </a:fld>
            <a:endParaRPr lang="en-US" dirty="0">
              <a:solidFill>
                <a:prstClr val="white"/>
              </a:solidFill>
              <a:latin typeface="Cambria"/>
            </a:endParaRPr>
          </a:p>
        </p:txBody>
      </p:sp>
      <p:sp>
        <p:nvSpPr>
          <p:cNvPr id="5" name="Footer Placeholder 4"/>
          <p:cNvSpPr>
            <a:spLocks noGrp="1"/>
          </p:cNvSpPr>
          <p:nvPr>
            <p:ph type="ftr" sz="quarter" idx="11"/>
          </p:nvPr>
        </p:nvSpPr>
        <p:spPr>
          <a:xfrm>
            <a:off x="2286000" y="4686581"/>
            <a:ext cx="5638800" cy="273844"/>
          </a:xfrm>
        </p:spPr>
        <p:txBody>
          <a:bodyPr/>
          <a:lstStyle>
            <a:lvl1pPr>
              <a:defRPr>
                <a:solidFill>
                  <a:schemeClr val="bg1"/>
                </a:solidFill>
              </a:defRPr>
            </a:lvl1pPr>
          </a:lstStyle>
          <a:p>
            <a:endParaRPr lang="en-US" dirty="0">
              <a:solidFill>
                <a:prstClr val="white"/>
              </a:solidFill>
              <a:latin typeface="Cambria"/>
            </a:endParaRPr>
          </a:p>
        </p:txBody>
      </p:sp>
      <p:sp>
        <p:nvSpPr>
          <p:cNvPr id="6" name="Slide Number Placeholder 5"/>
          <p:cNvSpPr>
            <a:spLocks noGrp="1"/>
          </p:cNvSpPr>
          <p:nvPr>
            <p:ph type="sldNum" sz="quarter" idx="12"/>
          </p:nvPr>
        </p:nvSpPr>
        <p:spPr>
          <a:xfrm>
            <a:off x="8305800" y="4686581"/>
            <a:ext cx="554038" cy="273844"/>
          </a:xfrm>
        </p:spPr>
        <p:txBody>
          <a:bodyPr/>
          <a:lstStyle/>
          <a:p>
            <a:fld id="{F38DF745-7D3F-47F4-83A3-874385CFAA69}" type="slidenum">
              <a:rPr lang="en-US" smtClean="0">
                <a:solidFill>
                  <a:prstClr val="white"/>
                </a:solidFill>
                <a:latin typeface="Cambria"/>
              </a:rPr>
              <a:pPr/>
              <a:t>‹Nº›</a:t>
            </a:fld>
            <a:endParaRPr lang="en-US" dirty="0">
              <a:solidFill>
                <a:prstClr val="white"/>
              </a:solidFill>
              <a:latin typeface="Cambria"/>
            </a:endParaRPr>
          </a:p>
        </p:txBody>
      </p:sp>
      <p:sp>
        <p:nvSpPr>
          <p:cNvPr id="8" name="TextBox 7"/>
          <p:cNvSpPr txBox="1"/>
          <p:nvPr/>
        </p:nvSpPr>
        <p:spPr>
          <a:xfrm>
            <a:off x="2003613" y="2333066"/>
            <a:ext cx="260909" cy="615553"/>
          </a:xfrm>
          <a:prstGeom prst="rect">
            <a:avLst/>
          </a:prstGeom>
          <a:noFill/>
        </p:spPr>
        <p:txBody>
          <a:bodyPr wrap="square" lIns="0" tIns="0" rIns="0" bIns="0" rtlCol="0">
            <a:spAutoFit/>
          </a:bodyPr>
          <a:lstStyle/>
          <a:p>
            <a:r>
              <a:rPr sz="4000" b="1">
                <a:solidFill>
                  <a:schemeClr val="accent1">
                    <a:lumMod val="60000"/>
                    <a:lumOff val="40000"/>
                  </a:schemeClr>
                </a:solidFill>
              </a:rPr>
              <a:t>+</a:t>
            </a:r>
          </a:p>
        </p:txBody>
      </p:sp>
      <p:sp>
        <p:nvSpPr>
          <p:cNvPr id="9" name="Rectangle 8"/>
          <p:cNvSpPr/>
          <p:nvPr/>
        </p:nvSpPr>
        <p:spPr>
          <a:xfrm>
            <a:off x="285751" y="171450"/>
            <a:ext cx="212725" cy="4758929"/>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p:cSld name="Dos objetos">
    <p:spTree>
      <p:nvGrpSpPr>
        <p:cNvPr id="1" name=""/>
        <p:cNvGrpSpPr/>
        <p:nvPr/>
      </p:nvGrpSpPr>
      <p:grpSpPr>
        <a:xfrm>
          <a:off x="0" y="0"/>
          <a:ext cx="0" cy="0"/>
          <a:chOff x="0" y="0"/>
          <a:chExt cx="0" cy="0"/>
        </a:xfrm>
      </p:grpSpPr>
      <p:sp>
        <p:nvSpPr>
          <p:cNvPr id="11" name="Rectangle 10"/>
          <p:cNvSpPr/>
          <p:nvPr/>
        </p:nvSpPr>
        <p:spPr>
          <a:xfrm>
            <a:off x="8210551" y="211931"/>
            <a:ext cx="642097" cy="120015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Rectangle 11"/>
          <p:cNvSpPr/>
          <p:nvPr/>
        </p:nvSpPr>
        <p:spPr>
          <a:xfrm>
            <a:off x="8068235" y="211931"/>
            <a:ext cx="91440" cy="120015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TextBox 9"/>
          <p:cNvSpPr txBox="1"/>
          <p:nvPr/>
        </p:nvSpPr>
        <p:spPr>
          <a:xfrm>
            <a:off x="223186" y="17145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2" name="Title 1"/>
          <p:cNvSpPr>
            <a:spLocks noGrp="1"/>
          </p:cNvSpPr>
          <p:nvPr>
            <p:ph type="title"/>
          </p:nvPr>
        </p:nvSpPr>
        <p:spPr/>
        <p:txBody>
          <a:bodyPr/>
          <a:lstStyle/>
          <a:p>
            <a:r>
              <a:rPr lang="es-ES_tradnl" smtClean="0"/>
              <a:t>Clic para editar título</a:t>
            </a:r>
            <a:endParaRPr/>
          </a:p>
        </p:txBody>
      </p:sp>
      <p:sp>
        <p:nvSpPr>
          <p:cNvPr id="3" name="Content Placeholder 2"/>
          <p:cNvSpPr>
            <a:spLocks noGrp="1"/>
          </p:cNvSpPr>
          <p:nvPr>
            <p:ph sz="half" idx="1"/>
          </p:nvPr>
        </p:nvSpPr>
        <p:spPr>
          <a:xfrm>
            <a:off x="498518" y="1489472"/>
            <a:ext cx="3657600" cy="310515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dirty="0"/>
          </a:p>
        </p:txBody>
      </p:sp>
      <p:sp>
        <p:nvSpPr>
          <p:cNvPr id="4" name="Content Placeholder 3"/>
          <p:cNvSpPr>
            <a:spLocks noGrp="1"/>
          </p:cNvSpPr>
          <p:nvPr>
            <p:ph sz="half" idx="2"/>
          </p:nvPr>
        </p:nvSpPr>
        <p:spPr>
          <a:xfrm>
            <a:off x="4399878" y="1489472"/>
            <a:ext cx="3657600" cy="310515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dirty="0"/>
          </a:p>
        </p:txBody>
      </p:sp>
      <p:sp>
        <p:nvSpPr>
          <p:cNvPr id="5" name="Date Placeholder 4"/>
          <p:cNvSpPr>
            <a:spLocks noGrp="1"/>
          </p:cNvSpPr>
          <p:nvPr>
            <p:ph type="dt" sz="half" idx="10"/>
          </p:nvPr>
        </p:nvSpPr>
        <p:spPr/>
        <p:txBody>
          <a:bodyPr/>
          <a:lstStyle/>
          <a:p>
            <a:fld id="{79B19C71-EC74-44AF-B27E-FC7DC3C3A61D}" type="datetime4">
              <a:rPr lang="en-US" smtClean="0">
                <a:solidFill>
                  <a:prstClr val="black">
                    <a:lumMod val="65000"/>
                    <a:lumOff val="35000"/>
                  </a:prstClr>
                </a:solidFill>
                <a:latin typeface="Cambria"/>
              </a:rPr>
              <a:pPr/>
              <a:t>October 4, 2017</a:t>
            </a:fld>
            <a:endParaRPr lang="en-US">
              <a:solidFill>
                <a:prstClr val="black">
                  <a:lumMod val="65000"/>
                  <a:lumOff val="35000"/>
                </a:prstClr>
              </a:solidFill>
              <a:latin typeface="Cambria"/>
            </a:endParaRPr>
          </a:p>
        </p:txBody>
      </p:sp>
      <p:sp>
        <p:nvSpPr>
          <p:cNvPr id="6" name="Footer Placeholder 5"/>
          <p:cNvSpPr>
            <a:spLocks noGrp="1"/>
          </p:cNvSpPr>
          <p:nvPr>
            <p:ph type="ftr" sz="quarter" idx="11"/>
          </p:nvPr>
        </p:nvSpPr>
        <p:spPr/>
        <p:txBody>
          <a:bodyPr/>
          <a:lstStyle/>
          <a:p>
            <a:endParaRPr lang="en-US">
              <a:solidFill>
                <a:prstClr val="black">
                  <a:lumMod val="65000"/>
                  <a:lumOff val="35000"/>
                </a:prstClr>
              </a:solidFill>
              <a:latin typeface="Cambria"/>
            </a:endParaRPr>
          </a:p>
        </p:txBody>
      </p:sp>
      <p:sp>
        <p:nvSpPr>
          <p:cNvPr id="7" name="Slide Number Placeholder 6"/>
          <p:cNvSpPr>
            <a:spLocks noGrp="1"/>
          </p:cNvSpPr>
          <p:nvPr>
            <p:ph type="sldNum" sz="quarter" idx="12"/>
          </p:nvPr>
        </p:nvSpPr>
        <p:spPr/>
        <p:txBody>
          <a:bodyPr/>
          <a:lstStyle/>
          <a:p>
            <a:fld id="{F38DF745-7D3F-47F4-83A3-874385CFAA69}" type="slidenum">
              <a:rPr lang="en-US" smtClean="0">
                <a:solidFill>
                  <a:prstClr val="white"/>
                </a:solidFill>
                <a:latin typeface="Cambria"/>
              </a:rPr>
              <a:pPr/>
              <a:t>‹Nº›</a:t>
            </a:fld>
            <a:endParaRPr lang="en-US">
              <a:solidFill>
                <a:prstClr val="white"/>
              </a:solidFill>
              <a:latin typeface="Cambria"/>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p:cSld name="Comparación">
    <p:spTree>
      <p:nvGrpSpPr>
        <p:cNvPr id="1" name=""/>
        <p:cNvGrpSpPr/>
        <p:nvPr/>
      </p:nvGrpSpPr>
      <p:grpSpPr>
        <a:xfrm>
          <a:off x="0" y="0"/>
          <a:ext cx="0" cy="0"/>
          <a:chOff x="0" y="0"/>
          <a:chExt cx="0" cy="0"/>
        </a:xfrm>
      </p:grpSpPr>
      <p:sp>
        <p:nvSpPr>
          <p:cNvPr id="10" name="Rectangle 9"/>
          <p:cNvSpPr/>
          <p:nvPr/>
        </p:nvSpPr>
        <p:spPr>
          <a:xfrm>
            <a:off x="8166847" y="211931"/>
            <a:ext cx="685800" cy="120015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TextBox 11"/>
          <p:cNvSpPr txBox="1"/>
          <p:nvPr/>
        </p:nvSpPr>
        <p:spPr>
          <a:xfrm>
            <a:off x="223186" y="17145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2" name="Title 1"/>
          <p:cNvSpPr>
            <a:spLocks noGrp="1"/>
          </p:cNvSpPr>
          <p:nvPr>
            <p:ph type="title"/>
          </p:nvPr>
        </p:nvSpPr>
        <p:spPr/>
        <p:txBody>
          <a:bodyPr/>
          <a:lstStyle>
            <a:lvl1pPr>
              <a:defRPr/>
            </a:lvl1pPr>
          </a:lstStyle>
          <a:p>
            <a:r>
              <a:rPr lang="es-ES_tradnl" smtClean="0"/>
              <a:t>Clic para editar título</a:t>
            </a:r>
            <a:endParaRPr/>
          </a:p>
        </p:txBody>
      </p:sp>
      <p:sp>
        <p:nvSpPr>
          <p:cNvPr id="4" name="Content Placeholder 3"/>
          <p:cNvSpPr>
            <a:spLocks noGrp="1"/>
          </p:cNvSpPr>
          <p:nvPr>
            <p:ph sz="half" idx="2"/>
          </p:nvPr>
        </p:nvSpPr>
        <p:spPr>
          <a:xfrm>
            <a:off x="497541" y="1835524"/>
            <a:ext cx="3657600" cy="2759098"/>
          </a:xfrm>
        </p:spPr>
        <p:txBody>
          <a:bodyPr>
            <a:normAutofit/>
          </a:bodyPr>
          <a:lstStyle>
            <a:lvl1pPr>
              <a:defRPr sz="18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dirty="0"/>
          </a:p>
        </p:txBody>
      </p:sp>
      <p:sp>
        <p:nvSpPr>
          <p:cNvPr id="6" name="Content Placeholder 5"/>
          <p:cNvSpPr>
            <a:spLocks noGrp="1"/>
          </p:cNvSpPr>
          <p:nvPr>
            <p:ph sz="quarter" idx="4"/>
          </p:nvPr>
        </p:nvSpPr>
        <p:spPr>
          <a:xfrm>
            <a:off x="4399878" y="1835524"/>
            <a:ext cx="3657600" cy="2759098"/>
          </a:xfrm>
        </p:spPr>
        <p:txBody>
          <a:bodyPr>
            <a:normAutofit/>
          </a:bodyPr>
          <a:lstStyle>
            <a:lvl1pPr>
              <a:defRPr sz="18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dirty="0"/>
          </a:p>
        </p:txBody>
      </p:sp>
      <p:sp>
        <p:nvSpPr>
          <p:cNvPr id="7" name="Date Placeholder 6"/>
          <p:cNvSpPr>
            <a:spLocks noGrp="1"/>
          </p:cNvSpPr>
          <p:nvPr>
            <p:ph type="dt" sz="half" idx="10"/>
          </p:nvPr>
        </p:nvSpPr>
        <p:spPr/>
        <p:txBody>
          <a:bodyPr/>
          <a:lstStyle/>
          <a:p>
            <a:fld id="{6A5CDA29-3CBE-48EA-92AE-A996835462BA}" type="datetime4">
              <a:rPr lang="en-US" smtClean="0">
                <a:solidFill>
                  <a:prstClr val="black">
                    <a:lumMod val="65000"/>
                    <a:lumOff val="35000"/>
                  </a:prstClr>
                </a:solidFill>
                <a:latin typeface="Cambria"/>
              </a:rPr>
              <a:pPr/>
              <a:t>October 4, 2017</a:t>
            </a:fld>
            <a:endParaRPr lang="en-US">
              <a:solidFill>
                <a:prstClr val="black">
                  <a:lumMod val="65000"/>
                  <a:lumOff val="35000"/>
                </a:prstClr>
              </a:solidFill>
              <a:latin typeface="Cambria"/>
            </a:endParaRPr>
          </a:p>
        </p:txBody>
      </p:sp>
      <p:sp>
        <p:nvSpPr>
          <p:cNvPr id="8" name="Footer Placeholder 7"/>
          <p:cNvSpPr>
            <a:spLocks noGrp="1"/>
          </p:cNvSpPr>
          <p:nvPr>
            <p:ph type="ftr" sz="quarter" idx="11"/>
          </p:nvPr>
        </p:nvSpPr>
        <p:spPr/>
        <p:txBody>
          <a:bodyPr/>
          <a:lstStyle/>
          <a:p>
            <a:endParaRPr lang="en-US">
              <a:solidFill>
                <a:prstClr val="black">
                  <a:lumMod val="65000"/>
                  <a:lumOff val="35000"/>
                </a:prstClr>
              </a:solidFill>
              <a:latin typeface="Cambria"/>
            </a:endParaRPr>
          </a:p>
        </p:txBody>
      </p:sp>
      <p:sp>
        <p:nvSpPr>
          <p:cNvPr id="9" name="Slide Number Placeholder 8"/>
          <p:cNvSpPr>
            <a:spLocks noGrp="1"/>
          </p:cNvSpPr>
          <p:nvPr>
            <p:ph type="sldNum" sz="quarter" idx="12"/>
          </p:nvPr>
        </p:nvSpPr>
        <p:spPr/>
        <p:txBody>
          <a:bodyPr/>
          <a:lstStyle/>
          <a:p>
            <a:fld id="{F38DF745-7D3F-47F4-83A3-874385CFAA69}" type="slidenum">
              <a:rPr lang="en-US" smtClean="0">
                <a:solidFill>
                  <a:prstClr val="white"/>
                </a:solidFill>
                <a:latin typeface="Cambria"/>
              </a:rPr>
              <a:pPr/>
              <a:t>‹Nº›</a:t>
            </a:fld>
            <a:endParaRPr lang="en-US">
              <a:solidFill>
                <a:prstClr val="white"/>
              </a:solidFill>
              <a:latin typeface="Cambria"/>
            </a:endParaRPr>
          </a:p>
        </p:txBody>
      </p:sp>
      <p:sp>
        <p:nvSpPr>
          <p:cNvPr id="3" name="Text Placeholder 2"/>
          <p:cNvSpPr>
            <a:spLocks noGrp="1"/>
          </p:cNvSpPr>
          <p:nvPr>
            <p:ph type="body" idx="1"/>
          </p:nvPr>
        </p:nvSpPr>
        <p:spPr>
          <a:xfrm>
            <a:off x="497541" y="1553136"/>
            <a:ext cx="3657600" cy="242047"/>
          </a:xfrm>
          <a:prstGeom prst="rect">
            <a:avLst/>
          </a:prstGeom>
          <a:solidFill>
            <a:schemeClr val="accent3"/>
          </a:solidFill>
        </p:spPr>
        <p:txBody>
          <a:bodyPr tIns="0" bIns="0" anchor="ctr" anchorCtr="0">
            <a:noAutofit/>
          </a:bodyPr>
          <a:lstStyle>
            <a:lvl1pPr marL="0" indent="0" algn="ctr">
              <a:spcBef>
                <a:spcPts val="0"/>
              </a:spcBef>
              <a:buNone/>
              <a:defRPr sz="18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smtClean="0"/>
              <a:t>Haga clic para modificar el estilo de texto del patrón</a:t>
            </a:r>
          </a:p>
        </p:txBody>
      </p:sp>
      <p:sp>
        <p:nvSpPr>
          <p:cNvPr id="5" name="Text Placeholder 4"/>
          <p:cNvSpPr>
            <a:spLocks noGrp="1"/>
          </p:cNvSpPr>
          <p:nvPr>
            <p:ph type="body" sz="quarter" idx="3"/>
          </p:nvPr>
        </p:nvSpPr>
        <p:spPr>
          <a:xfrm>
            <a:off x="4399878" y="1553136"/>
            <a:ext cx="3657600" cy="242047"/>
          </a:xfrm>
          <a:prstGeom prst="rect">
            <a:avLst/>
          </a:prstGeom>
          <a:solidFill>
            <a:schemeClr val="accent3">
              <a:lumMod val="60000"/>
              <a:lumOff val="40000"/>
            </a:schemeClr>
          </a:solidFill>
        </p:spPr>
        <p:txBody>
          <a:bodyPr tIns="0" bIns="0" anchor="ctr" anchorCtr="0">
            <a:noAutofit/>
          </a:bodyPr>
          <a:lstStyle>
            <a:lvl1pPr marL="0" indent="0" algn="ctr">
              <a:spcBef>
                <a:spcPts val="0"/>
              </a:spcBef>
              <a:buNone/>
              <a:defRPr sz="18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smtClean="0"/>
              <a:t>Haga clic para modificar el estilo de texto del patrón</a:t>
            </a: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p:cSld name="2 objetos, superior e inferior">
    <p:spTree>
      <p:nvGrpSpPr>
        <p:cNvPr id="1" name=""/>
        <p:cNvGrpSpPr/>
        <p:nvPr/>
      </p:nvGrpSpPr>
      <p:grpSpPr>
        <a:xfrm>
          <a:off x="0" y="0"/>
          <a:ext cx="0" cy="0"/>
          <a:chOff x="0" y="0"/>
          <a:chExt cx="0" cy="0"/>
        </a:xfrm>
      </p:grpSpPr>
      <p:sp>
        <p:nvSpPr>
          <p:cNvPr id="10" name="TextBox 9"/>
          <p:cNvSpPr txBox="1"/>
          <p:nvPr/>
        </p:nvSpPr>
        <p:spPr>
          <a:xfrm>
            <a:off x="223186" y="17145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2" name="Title 1"/>
          <p:cNvSpPr>
            <a:spLocks noGrp="1"/>
          </p:cNvSpPr>
          <p:nvPr>
            <p:ph type="title"/>
          </p:nvPr>
        </p:nvSpPr>
        <p:spPr/>
        <p:txBody>
          <a:bodyPr/>
          <a:lstStyle/>
          <a:p>
            <a:r>
              <a:rPr lang="es-ES_tradnl" smtClean="0"/>
              <a:t>Clic para editar título</a:t>
            </a:r>
            <a:endParaRPr/>
          </a:p>
        </p:txBody>
      </p:sp>
      <p:sp>
        <p:nvSpPr>
          <p:cNvPr id="3" name="Content Placeholder 2"/>
          <p:cNvSpPr>
            <a:spLocks noGrp="1"/>
          </p:cNvSpPr>
          <p:nvPr>
            <p:ph sz="half" idx="1"/>
          </p:nvPr>
        </p:nvSpPr>
        <p:spPr>
          <a:xfrm>
            <a:off x="498518" y="1489472"/>
            <a:ext cx="7569157" cy="147447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dirty="0"/>
          </a:p>
        </p:txBody>
      </p:sp>
      <p:sp>
        <p:nvSpPr>
          <p:cNvPr id="5" name="Date Placeholder 4"/>
          <p:cNvSpPr>
            <a:spLocks noGrp="1"/>
          </p:cNvSpPr>
          <p:nvPr>
            <p:ph type="dt" sz="half" idx="10"/>
          </p:nvPr>
        </p:nvSpPr>
        <p:spPr/>
        <p:txBody>
          <a:bodyPr/>
          <a:lstStyle/>
          <a:p>
            <a:fld id="{17D0EFEE-2756-4A20-BF2A-63F0A94F99AC}" type="datetime4">
              <a:rPr lang="en-US" smtClean="0">
                <a:solidFill>
                  <a:prstClr val="black">
                    <a:lumMod val="65000"/>
                    <a:lumOff val="35000"/>
                  </a:prstClr>
                </a:solidFill>
                <a:latin typeface="Cambria"/>
              </a:rPr>
              <a:pPr/>
              <a:t>October 4, 2017</a:t>
            </a:fld>
            <a:endParaRPr lang="en-US" dirty="0">
              <a:solidFill>
                <a:prstClr val="black">
                  <a:lumMod val="65000"/>
                  <a:lumOff val="35000"/>
                </a:prstClr>
              </a:solidFill>
              <a:latin typeface="Cambria"/>
            </a:endParaRPr>
          </a:p>
        </p:txBody>
      </p:sp>
      <p:sp>
        <p:nvSpPr>
          <p:cNvPr id="6" name="Footer Placeholder 5"/>
          <p:cNvSpPr>
            <a:spLocks noGrp="1"/>
          </p:cNvSpPr>
          <p:nvPr>
            <p:ph type="ftr" sz="quarter" idx="11"/>
          </p:nvPr>
        </p:nvSpPr>
        <p:spPr/>
        <p:txBody>
          <a:bodyPr/>
          <a:lstStyle/>
          <a:p>
            <a:endParaRPr lang="en-US" dirty="0">
              <a:solidFill>
                <a:prstClr val="black">
                  <a:lumMod val="65000"/>
                  <a:lumOff val="35000"/>
                </a:prstClr>
              </a:solidFill>
              <a:latin typeface="Cambria"/>
            </a:endParaRPr>
          </a:p>
        </p:txBody>
      </p:sp>
      <p:sp>
        <p:nvSpPr>
          <p:cNvPr id="13" name="Content Placeholder 2"/>
          <p:cNvSpPr>
            <a:spLocks noGrp="1"/>
          </p:cNvSpPr>
          <p:nvPr>
            <p:ph sz="half" idx="14"/>
          </p:nvPr>
        </p:nvSpPr>
        <p:spPr>
          <a:xfrm>
            <a:off x="498518" y="3123724"/>
            <a:ext cx="7569157" cy="147447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dirty="0"/>
          </a:p>
        </p:txBody>
      </p:sp>
      <p:sp>
        <p:nvSpPr>
          <p:cNvPr id="14" name="Rectangle 13"/>
          <p:cNvSpPr/>
          <p:nvPr/>
        </p:nvSpPr>
        <p:spPr>
          <a:xfrm>
            <a:off x="8166847" y="211931"/>
            <a:ext cx="685800" cy="120015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5" name="Slide Number Placeholder 6"/>
          <p:cNvSpPr>
            <a:spLocks noGrp="1"/>
          </p:cNvSpPr>
          <p:nvPr>
            <p:ph type="sldNum" sz="quarter" idx="12"/>
          </p:nvPr>
        </p:nvSpPr>
        <p:spPr>
          <a:xfrm>
            <a:off x="8305800" y="181676"/>
            <a:ext cx="554038" cy="273844"/>
          </a:xfrm>
        </p:spPr>
        <p:txBody>
          <a:bodyPr/>
          <a:lstStyle/>
          <a:p>
            <a:fld id="{F38DF745-7D3F-47F4-83A3-874385CFAA69}" type="slidenum">
              <a:rPr lang="en-US" smtClean="0">
                <a:solidFill>
                  <a:prstClr val="white"/>
                </a:solidFill>
                <a:latin typeface="Cambria"/>
              </a:rPr>
              <a:pPr/>
              <a:t>‹Nº›</a:t>
            </a:fld>
            <a:endParaRPr lang="en-US" dirty="0">
              <a:solidFill>
                <a:prstClr val="white"/>
              </a:solidFill>
              <a:latin typeface="Cambria"/>
            </a:endParaRPr>
          </a:p>
        </p:txBody>
      </p:sp>
    </p:spTree>
  </p:cSld>
  <p:clrMapOvr>
    <a:masterClrMapping/>
  </p:clrMapOvr>
  <p:hf sldNum="0" hdr="0" ftr="0" dt="0"/>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p:cSld name="3 objetos">
    <p:spTree>
      <p:nvGrpSpPr>
        <p:cNvPr id="1" name=""/>
        <p:cNvGrpSpPr/>
        <p:nvPr/>
      </p:nvGrpSpPr>
      <p:grpSpPr>
        <a:xfrm>
          <a:off x="0" y="0"/>
          <a:ext cx="0" cy="0"/>
          <a:chOff x="0" y="0"/>
          <a:chExt cx="0" cy="0"/>
        </a:xfrm>
      </p:grpSpPr>
      <p:sp>
        <p:nvSpPr>
          <p:cNvPr id="8" name="Rectangle 7"/>
          <p:cNvSpPr/>
          <p:nvPr/>
        </p:nvSpPr>
        <p:spPr>
          <a:xfrm>
            <a:off x="8166847" y="211931"/>
            <a:ext cx="685800" cy="120015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TextBox 9"/>
          <p:cNvSpPr txBox="1"/>
          <p:nvPr/>
        </p:nvSpPr>
        <p:spPr>
          <a:xfrm>
            <a:off x="223186" y="17145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2" name="Title 1"/>
          <p:cNvSpPr>
            <a:spLocks noGrp="1"/>
          </p:cNvSpPr>
          <p:nvPr>
            <p:ph type="title"/>
          </p:nvPr>
        </p:nvSpPr>
        <p:spPr/>
        <p:txBody>
          <a:bodyPr/>
          <a:lstStyle/>
          <a:p>
            <a:r>
              <a:rPr lang="es-ES_tradnl" smtClean="0"/>
              <a:t>Clic para editar título</a:t>
            </a:r>
            <a:endParaRPr/>
          </a:p>
        </p:txBody>
      </p:sp>
      <p:sp>
        <p:nvSpPr>
          <p:cNvPr id="3" name="Content Placeholder 2"/>
          <p:cNvSpPr>
            <a:spLocks noGrp="1"/>
          </p:cNvSpPr>
          <p:nvPr>
            <p:ph sz="half" idx="1"/>
          </p:nvPr>
        </p:nvSpPr>
        <p:spPr>
          <a:xfrm>
            <a:off x="4410075" y="1489472"/>
            <a:ext cx="3657600" cy="147447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dirty="0"/>
          </a:p>
        </p:txBody>
      </p:sp>
      <p:sp>
        <p:nvSpPr>
          <p:cNvPr id="5" name="Date Placeholder 4"/>
          <p:cNvSpPr>
            <a:spLocks noGrp="1"/>
          </p:cNvSpPr>
          <p:nvPr>
            <p:ph type="dt" sz="half" idx="10"/>
          </p:nvPr>
        </p:nvSpPr>
        <p:spPr/>
        <p:txBody>
          <a:bodyPr/>
          <a:lstStyle/>
          <a:p>
            <a:fld id="{17D0EFEE-2756-4A20-BF2A-63F0A94F99AC}" type="datetime4">
              <a:rPr lang="en-US" smtClean="0">
                <a:solidFill>
                  <a:prstClr val="black">
                    <a:lumMod val="65000"/>
                    <a:lumOff val="35000"/>
                  </a:prstClr>
                </a:solidFill>
                <a:latin typeface="Cambria"/>
              </a:rPr>
              <a:pPr/>
              <a:t>October 4, 2017</a:t>
            </a:fld>
            <a:endParaRPr lang="en-US" dirty="0">
              <a:solidFill>
                <a:prstClr val="black">
                  <a:lumMod val="65000"/>
                  <a:lumOff val="35000"/>
                </a:prstClr>
              </a:solidFill>
              <a:latin typeface="Cambria"/>
            </a:endParaRPr>
          </a:p>
        </p:txBody>
      </p:sp>
      <p:sp>
        <p:nvSpPr>
          <p:cNvPr id="6" name="Footer Placeholder 5"/>
          <p:cNvSpPr>
            <a:spLocks noGrp="1"/>
          </p:cNvSpPr>
          <p:nvPr>
            <p:ph type="ftr" sz="quarter" idx="11"/>
          </p:nvPr>
        </p:nvSpPr>
        <p:spPr/>
        <p:txBody>
          <a:bodyPr/>
          <a:lstStyle/>
          <a:p>
            <a:endParaRPr lang="en-US" dirty="0">
              <a:solidFill>
                <a:prstClr val="black">
                  <a:lumMod val="65000"/>
                  <a:lumOff val="35000"/>
                </a:prstClr>
              </a:solidFill>
              <a:latin typeface="Cambria"/>
            </a:endParaRPr>
          </a:p>
        </p:txBody>
      </p:sp>
      <p:sp>
        <p:nvSpPr>
          <p:cNvPr id="7" name="Slide Number Placeholder 6"/>
          <p:cNvSpPr>
            <a:spLocks noGrp="1"/>
          </p:cNvSpPr>
          <p:nvPr>
            <p:ph type="sldNum" sz="quarter" idx="12"/>
          </p:nvPr>
        </p:nvSpPr>
        <p:spPr/>
        <p:txBody>
          <a:bodyPr/>
          <a:lstStyle/>
          <a:p>
            <a:fld id="{F38DF745-7D3F-47F4-83A3-874385CFAA69}" type="slidenum">
              <a:rPr lang="en-US" smtClean="0">
                <a:solidFill>
                  <a:prstClr val="white"/>
                </a:solidFill>
                <a:latin typeface="Cambria"/>
              </a:rPr>
              <a:pPr/>
              <a:t>‹Nº›</a:t>
            </a:fld>
            <a:endParaRPr lang="en-US" dirty="0">
              <a:solidFill>
                <a:prstClr val="white"/>
              </a:solidFill>
              <a:latin typeface="Cambria"/>
            </a:endParaRPr>
          </a:p>
        </p:txBody>
      </p:sp>
      <p:sp>
        <p:nvSpPr>
          <p:cNvPr id="11" name="Content Placeholder 2"/>
          <p:cNvSpPr>
            <a:spLocks noGrp="1"/>
          </p:cNvSpPr>
          <p:nvPr>
            <p:ph sz="half" idx="15"/>
          </p:nvPr>
        </p:nvSpPr>
        <p:spPr>
          <a:xfrm>
            <a:off x="498518" y="1489472"/>
            <a:ext cx="3657600" cy="310515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dirty="0"/>
          </a:p>
        </p:txBody>
      </p:sp>
      <p:sp>
        <p:nvSpPr>
          <p:cNvPr id="13" name="Content Placeholder 2"/>
          <p:cNvSpPr>
            <a:spLocks noGrp="1"/>
          </p:cNvSpPr>
          <p:nvPr>
            <p:ph sz="half" idx="16"/>
          </p:nvPr>
        </p:nvSpPr>
        <p:spPr>
          <a:xfrm>
            <a:off x="4410075" y="3127248"/>
            <a:ext cx="3657600" cy="147447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dirty="0"/>
          </a:p>
        </p:txBody>
      </p:sp>
    </p:spTree>
  </p:cSld>
  <p:clrMapOvr>
    <a:masterClrMapping/>
  </p:clrMapOvr>
  <p:hf sldNum="0" hdr="0" ftr="0" dt="0"/>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ítulo y objetos, alternativo">
    <p:spTree>
      <p:nvGrpSpPr>
        <p:cNvPr id="1" name=""/>
        <p:cNvGrpSpPr/>
        <p:nvPr/>
      </p:nvGrpSpPr>
      <p:grpSpPr>
        <a:xfrm>
          <a:off x="0" y="0"/>
          <a:ext cx="0" cy="0"/>
          <a:chOff x="0" y="0"/>
          <a:chExt cx="0" cy="0"/>
        </a:xfrm>
      </p:grpSpPr>
      <p:sp>
        <p:nvSpPr>
          <p:cNvPr id="7" name="Rectangle 6"/>
          <p:cNvSpPr/>
          <p:nvPr/>
        </p:nvSpPr>
        <p:spPr>
          <a:xfrm>
            <a:off x="8166847" y="211930"/>
            <a:ext cx="685800" cy="120015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25" tIns="45712" rIns="91425" bIns="45712" rtlCol="0" anchor="ctr"/>
          <a:lstStyle/>
          <a:p>
            <a:pPr algn="ctr" defTabSz="914254"/>
            <a:endParaRPr sz="1500">
              <a:solidFill>
                <a:prstClr val="white"/>
              </a:solidFill>
              <a:latin typeface="Cambria"/>
            </a:endParaRPr>
          </a:p>
        </p:txBody>
      </p:sp>
      <p:sp>
        <p:nvSpPr>
          <p:cNvPr id="2" name="Title 1"/>
          <p:cNvSpPr>
            <a:spLocks noGrp="1"/>
          </p:cNvSpPr>
          <p:nvPr>
            <p:ph type="title"/>
          </p:nvPr>
        </p:nvSpPr>
        <p:spPr>
          <a:xfrm>
            <a:off x="498477" y="100858"/>
            <a:ext cx="7556314" cy="746312"/>
          </a:xfrm>
        </p:spPr>
        <p:txBody>
          <a:bodyPr anchor="b" anchorCtr="0"/>
          <a:lstStyle/>
          <a:p>
            <a:r>
              <a:rPr lang="es-ES_tradnl" smtClean="0"/>
              <a:t>Clic para editar título</a:t>
            </a:r>
            <a:endParaRPr/>
          </a:p>
        </p:txBody>
      </p:sp>
      <p:sp>
        <p:nvSpPr>
          <p:cNvPr id="3" name="Content Placeholder 2"/>
          <p:cNvSpPr>
            <a:spLocks noGrp="1"/>
          </p:cNvSpPr>
          <p:nvPr>
            <p:ph idx="1"/>
          </p:nvPr>
        </p:nvSpPr>
        <p:spPr/>
        <p:txBody>
          <a:bodyPr/>
          <a:lstStyle>
            <a:lvl5pPr>
              <a:defRPr/>
            </a:lvl5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dirty="0"/>
          </a:p>
        </p:txBody>
      </p:sp>
      <p:sp>
        <p:nvSpPr>
          <p:cNvPr id="4" name="Date Placeholder 3"/>
          <p:cNvSpPr>
            <a:spLocks noGrp="1"/>
          </p:cNvSpPr>
          <p:nvPr>
            <p:ph type="dt" sz="half" idx="10"/>
          </p:nvPr>
        </p:nvSpPr>
        <p:spPr/>
        <p:txBody>
          <a:bodyPr/>
          <a:lstStyle/>
          <a:p>
            <a:fld id="{17D0EFEE-2756-4A20-BF2A-63F0A94F99AC}" type="datetime4">
              <a:rPr lang="en-US" smtClean="0">
                <a:solidFill>
                  <a:prstClr val="black">
                    <a:lumMod val="65000"/>
                    <a:lumOff val="35000"/>
                  </a:prstClr>
                </a:solidFill>
                <a:latin typeface="Cambria"/>
              </a:rPr>
              <a:pPr/>
              <a:t>October 4, 2017</a:t>
            </a:fld>
            <a:endParaRPr lang="en-US" dirty="0">
              <a:solidFill>
                <a:prstClr val="black">
                  <a:lumMod val="65000"/>
                  <a:lumOff val="35000"/>
                </a:prstClr>
              </a:solidFill>
              <a:latin typeface="Cambria"/>
            </a:endParaRPr>
          </a:p>
        </p:txBody>
      </p:sp>
      <p:sp>
        <p:nvSpPr>
          <p:cNvPr id="5" name="Footer Placeholder 4"/>
          <p:cNvSpPr>
            <a:spLocks noGrp="1"/>
          </p:cNvSpPr>
          <p:nvPr>
            <p:ph type="ftr" sz="quarter" idx="11"/>
          </p:nvPr>
        </p:nvSpPr>
        <p:spPr/>
        <p:txBody>
          <a:bodyPr/>
          <a:lstStyle/>
          <a:p>
            <a:endParaRPr lang="en-US" dirty="0">
              <a:solidFill>
                <a:prstClr val="black">
                  <a:lumMod val="65000"/>
                  <a:lumOff val="35000"/>
                </a:prstClr>
              </a:solidFill>
              <a:latin typeface="Cambria"/>
            </a:endParaRPr>
          </a:p>
        </p:txBody>
      </p:sp>
      <p:sp>
        <p:nvSpPr>
          <p:cNvPr id="6" name="Slide Number Placeholder 5"/>
          <p:cNvSpPr>
            <a:spLocks noGrp="1"/>
          </p:cNvSpPr>
          <p:nvPr>
            <p:ph type="sldNum" sz="quarter" idx="12"/>
          </p:nvPr>
        </p:nvSpPr>
        <p:spPr/>
        <p:txBody>
          <a:bodyPr/>
          <a:lstStyle/>
          <a:p>
            <a:fld id="{F38DF745-7D3F-47F4-83A3-874385CFAA69}" type="slidenum">
              <a:rPr lang="en-US" smtClean="0">
                <a:solidFill>
                  <a:prstClr val="white"/>
                </a:solidFill>
                <a:latin typeface="Cambria"/>
              </a:rPr>
              <a:pPr/>
              <a:t>‹Nº›</a:t>
            </a:fld>
            <a:endParaRPr lang="en-US" dirty="0">
              <a:solidFill>
                <a:prstClr val="white"/>
              </a:solidFill>
              <a:latin typeface="Cambria"/>
            </a:endParaRPr>
          </a:p>
        </p:txBody>
      </p:sp>
      <p:sp>
        <p:nvSpPr>
          <p:cNvPr id="9" name="TextBox 8"/>
          <p:cNvSpPr txBox="1"/>
          <p:nvPr/>
        </p:nvSpPr>
        <p:spPr>
          <a:xfrm>
            <a:off x="223196" y="171456"/>
            <a:ext cx="260909" cy="461665"/>
          </a:xfrm>
          <a:prstGeom prst="rect">
            <a:avLst/>
          </a:prstGeom>
          <a:noFill/>
        </p:spPr>
        <p:txBody>
          <a:bodyPr wrap="square" lIns="0" tIns="0" rIns="0" bIns="0" rtlCol="0">
            <a:spAutoFit/>
          </a:bodyPr>
          <a:lstStyle/>
          <a:p>
            <a:pPr defTabSz="914254"/>
            <a:r>
              <a:rPr sz="3000" b="1">
                <a:solidFill>
                  <a:srgbClr val="9EB060">
                    <a:lumMod val="60000"/>
                    <a:lumOff val="40000"/>
                  </a:srgbClr>
                </a:solidFill>
                <a:latin typeface="Cambria"/>
              </a:rPr>
              <a:t>+</a:t>
            </a:r>
          </a:p>
        </p:txBody>
      </p:sp>
      <p:sp>
        <p:nvSpPr>
          <p:cNvPr id="10" name="Text Placeholder 3"/>
          <p:cNvSpPr>
            <a:spLocks noGrp="1"/>
          </p:cNvSpPr>
          <p:nvPr>
            <p:ph type="body" sz="half" idx="2"/>
          </p:nvPr>
        </p:nvSpPr>
        <p:spPr>
          <a:xfrm>
            <a:off x="498519" y="847171"/>
            <a:ext cx="7558960" cy="581025"/>
          </a:xfrm>
        </p:spPr>
        <p:txBody>
          <a:bodyPr vert="horz" lIns="91425" tIns="45712" rIns="91425" bIns="45712" rtlCol="0" anchor="t" anchorCtr="0">
            <a:noAutofit/>
          </a:bodyPr>
          <a:lstStyle>
            <a:lvl1pPr marL="0" indent="0">
              <a:buNone/>
              <a:defRPr kumimoji="0" sz="2000" b="0" i="0" u="none" strike="noStrike" kern="1200" cap="none" spc="0" normalizeH="0" baseline="0">
                <a:ln>
                  <a:noFill/>
                </a:ln>
                <a:solidFill>
                  <a:schemeClr val="accent3"/>
                </a:solidFill>
                <a:effectLst/>
                <a:uLnTx/>
                <a:uFillTx/>
                <a:latin typeface="+mj-lt"/>
                <a:ea typeface="+mj-ea"/>
                <a:cs typeface="+mj-cs"/>
              </a:defRPr>
            </a:lvl1pPr>
            <a:lvl2pPr marL="380925" indent="0">
              <a:buNone/>
              <a:defRPr sz="1000"/>
            </a:lvl2pPr>
            <a:lvl3pPr marL="761848" indent="0">
              <a:buNone/>
              <a:defRPr sz="900"/>
            </a:lvl3pPr>
            <a:lvl4pPr marL="1142770" indent="0">
              <a:buNone/>
              <a:defRPr sz="800"/>
            </a:lvl4pPr>
            <a:lvl5pPr marL="1523695" indent="0">
              <a:buNone/>
              <a:defRPr sz="800"/>
            </a:lvl5pPr>
            <a:lvl6pPr marL="1904620" indent="0">
              <a:buNone/>
              <a:defRPr sz="800"/>
            </a:lvl6pPr>
            <a:lvl7pPr marL="2285542" indent="0">
              <a:buNone/>
              <a:defRPr sz="800"/>
            </a:lvl7pPr>
            <a:lvl8pPr marL="2666467" indent="0">
              <a:buNone/>
              <a:defRPr sz="800"/>
            </a:lvl8pPr>
            <a:lvl9pPr marL="3047390" indent="0">
              <a:buNone/>
              <a:defRPr sz="800"/>
            </a:lvl9pPr>
          </a:lstStyle>
          <a:p>
            <a:pPr marL="0" marR="0" lvl="0" indent="0" algn="l" defTabSz="761848" rtl="0" eaLnBrk="1" fontAlgn="auto" latinLnBrk="0" hangingPunct="1">
              <a:lnSpc>
                <a:spcPct val="100000"/>
              </a:lnSpc>
              <a:spcBef>
                <a:spcPct val="0"/>
              </a:spcBef>
              <a:spcAft>
                <a:spcPts val="0"/>
              </a:spcAft>
              <a:buClrTx/>
              <a:buSzTx/>
              <a:buFontTx/>
              <a:buNone/>
              <a:tabLst/>
              <a:defRPr/>
            </a:pPr>
            <a:r>
              <a:rPr lang="es-ES_tradnl" smtClean="0"/>
              <a:t>Haga clic para modificar el estilo de texto del patrón</a:t>
            </a:r>
          </a:p>
        </p:txBody>
      </p:sp>
    </p:spTree>
  </p:cSld>
  <p:clrMapOvr>
    <a:masterClrMapping/>
  </p:clrMapOvr>
  <p:hf sldNum="0" hdr="0" ftr="0" dt="0"/>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p:cSld name="4 objetos">
    <p:spTree>
      <p:nvGrpSpPr>
        <p:cNvPr id="1" name=""/>
        <p:cNvGrpSpPr/>
        <p:nvPr/>
      </p:nvGrpSpPr>
      <p:grpSpPr>
        <a:xfrm>
          <a:off x="0" y="0"/>
          <a:ext cx="0" cy="0"/>
          <a:chOff x="0" y="0"/>
          <a:chExt cx="0" cy="0"/>
        </a:xfrm>
      </p:grpSpPr>
      <p:sp>
        <p:nvSpPr>
          <p:cNvPr id="8" name="Rectangle 7"/>
          <p:cNvSpPr/>
          <p:nvPr/>
        </p:nvSpPr>
        <p:spPr>
          <a:xfrm>
            <a:off x="8166847" y="211931"/>
            <a:ext cx="685800" cy="120015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TextBox 9"/>
          <p:cNvSpPr txBox="1"/>
          <p:nvPr/>
        </p:nvSpPr>
        <p:spPr>
          <a:xfrm>
            <a:off x="223186" y="17145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2" name="Title 1"/>
          <p:cNvSpPr>
            <a:spLocks noGrp="1"/>
          </p:cNvSpPr>
          <p:nvPr>
            <p:ph type="title"/>
          </p:nvPr>
        </p:nvSpPr>
        <p:spPr/>
        <p:txBody>
          <a:bodyPr/>
          <a:lstStyle/>
          <a:p>
            <a:r>
              <a:rPr lang="es-ES_tradnl" smtClean="0"/>
              <a:t>Clic para editar título</a:t>
            </a:r>
            <a:endParaRPr/>
          </a:p>
        </p:txBody>
      </p:sp>
      <p:sp>
        <p:nvSpPr>
          <p:cNvPr id="5" name="Date Placeholder 4"/>
          <p:cNvSpPr>
            <a:spLocks noGrp="1"/>
          </p:cNvSpPr>
          <p:nvPr>
            <p:ph type="dt" sz="half" idx="10"/>
          </p:nvPr>
        </p:nvSpPr>
        <p:spPr/>
        <p:txBody>
          <a:bodyPr/>
          <a:lstStyle/>
          <a:p>
            <a:fld id="{17D0EFEE-2756-4A20-BF2A-63F0A94F99AC}" type="datetime4">
              <a:rPr lang="en-US" smtClean="0">
                <a:solidFill>
                  <a:prstClr val="black">
                    <a:lumMod val="65000"/>
                    <a:lumOff val="35000"/>
                  </a:prstClr>
                </a:solidFill>
                <a:latin typeface="Cambria"/>
              </a:rPr>
              <a:pPr/>
              <a:t>October 4, 2017</a:t>
            </a:fld>
            <a:endParaRPr lang="en-US" dirty="0">
              <a:solidFill>
                <a:prstClr val="black">
                  <a:lumMod val="65000"/>
                  <a:lumOff val="35000"/>
                </a:prstClr>
              </a:solidFill>
              <a:latin typeface="Cambria"/>
            </a:endParaRPr>
          </a:p>
        </p:txBody>
      </p:sp>
      <p:sp>
        <p:nvSpPr>
          <p:cNvPr id="6" name="Footer Placeholder 5"/>
          <p:cNvSpPr>
            <a:spLocks noGrp="1"/>
          </p:cNvSpPr>
          <p:nvPr>
            <p:ph type="ftr" sz="quarter" idx="11"/>
          </p:nvPr>
        </p:nvSpPr>
        <p:spPr/>
        <p:txBody>
          <a:bodyPr/>
          <a:lstStyle/>
          <a:p>
            <a:endParaRPr lang="en-US" dirty="0">
              <a:solidFill>
                <a:prstClr val="black">
                  <a:lumMod val="65000"/>
                  <a:lumOff val="35000"/>
                </a:prstClr>
              </a:solidFill>
              <a:latin typeface="Cambria"/>
            </a:endParaRPr>
          </a:p>
        </p:txBody>
      </p:sp>
      <p:sp>
        <p:nvSpPr>
          <p:cNvPr id="7" name="Slide Number Placeholder 6"/>
          <p:cNvSpPr>
            <a:spLocks noGrp="1"/>
          </p:cNvSpPr>
          <p:nvPr>
            <p:ph type="sldNum" sz="quarter" idx="12"/>
          </p:nvPr>
        </p:nvSpPr>
        <p:spPr/>
        <p:txBody>
          <a:bodyPr/>
          <a:lstStyle/>
          <a:p>
            <a:fld id="{F38DF745-7D3F-47F4-83A3-874385CFAA69}" type="slidenum">
              <a:rPr lang="en-US" smtClean="0">
                <a:solidFill>
                  <a:prstClr val="white"/>
                </a:solidFill>
                <a:latin typeface="Cambria"/>
              </a:rPr>
              <a:pPr/>
              <a:t>‹Nº›</a:t>
            </a:fld>
            <a:endParaRPr lang="en-US" dirty="0">
              <a:solidFill>
                <a:prstClr val="white"/>
              </a:solidFill>
              <a:latin typeface="Cambria"/>
            </a:endParaRPr>
          </a:p>
        </p:txBody>
      </p:sp>
      <p:sp>
        <p:nvSpPr>
          <p:cNvPr id="12" name="Content Placeholder 2"/>
          <p:cNvSpPr>
            <a:spLocks noGrp="1"/>
          </p:cNvSpPr>
          <p:nvPr>
            <p:ph sz="half" idx="17"/>
          </p:nvPr>
        </p:nvSpPr>
        <p:spPr>
          <a:xfrm>
            <a:off x="502921" y="1489472"/>
            <a:ext cx="3657413" cy="147447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dirty="0"/>
          </a:p>
        </p:txBody>
      </p:sp>
      <p:sp>
        <p:nvSpPr>
          <p:cNvPr id="14" name="Content Placeholder 2"/>
          <p:cNvSpPr>
            <a:spLocks noGrp="1"/>
          </p:cNvSpPr>
          <p:nvPr>
            <p:ph sz="half" idx="18"/>
          </p:nvPr>
        </p:nvSpPr>
        <p:spPr>
          <a:xfrm>
            <a:off x="502921" y="3123724"/>
            <a:ext cx="3657413" cy="147447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dirty="0"/>
          </a:p>
        </p:txBody>
      </p:sp>
      <p:sp>
        <p:nvSpPr>
          <p:cNvPr id="15" name="Content Placeholder 2"/>
          <p:cNvSpPr>
            <a:spLocks noGrp="1"/>
          </p:cNvSpPr>
          <p:nvPr>
            <p:ph sz="half" idx="1"/>
          </p:nvPr>
        </p:nvSpPr>
        <p:spPr>
          <a:xfrm>
            <a:off x="4410075" y="1489472"/>
            <a:ext cx="3657600" cy="147447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dirty="0"/>
          </a:p>
        </p:txBody>
      </p:sp>
      <p:sp>
        <p:nvSpPr>
          <p:cNvPr id="16" name="Content Placeholder 2"/>
          <p:cNvSpPr>
            <a:spLocks noGrp="1"/>
          </p:cNvSpPr>
          <p:nvPr>
            <p:ph sz="half" idx="16"/>
          </p:nvPr>
        </p:nvSpPr>
        <p:spPr>
          <a:xfrm>
            <a:off x="4410075" y="3127248"/>
            <a:ext cx="3657600" cy="147447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dirty="0"/>
          </a:p>
        </p:txBody>
      </p:sp>
    </p:spTree>
  </p:cSld>
  <p:clrMapOvr>
    <a:masterClrMapping/>
  </p:clrMapOvr>
  <p:hf sldNum="0" hdr="0" ftr="0" dt="0"/>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p:cSld name="Sólo el título">
    <p:spTree>
      <p:nvGrpSpPr>
        <p:cNvPr id="1" name=""/>
        <p:cNvGrpSpPr/>
        <p:nvPr/>
      </p:nvGrpSpPr>
      <p:grpSpPr>
        <a:xfrm>
          <a:off x="0" y="0"/>
          <a:ext cx="0" cy="0"/>
          <a:chOff x="0" y="0"/>
          <a:chExt cx="0" cy="0"/>
        </a:xfrm>
      </p:grpSpPr>
      <p:sp>
        <p:nvSpPr>
          <p:cNvPr id="6" name="Rectangle 5"/>
          <p:cNvSpPr/>
          <p:nvPr/>
        </p:nvSpPr>
        <p:spPr>
          <a:xfrm>
            <a:off x="8166847" y="211931"/>
            <a:ext cx="685800" cy="120015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8" name="TextBox 7"/>
          <p:cNvSpPr txBox="1"/>
          <p:nvPr/>
        </p:nvSpPr>
        <p:spPr>
          <a:xfrm>
            <a:off x="223186" y="17145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2" name="Title 1"/>
          <p:cNvSpPr>
            <a:spLocks noGrp="1"/>
          </p:cNvSpPr>
          <p:nvPr>
            <p:ph type="title"/>
          </p:nvPr>
        </p:nvSpPr>
        <p:spPr/>
        <p:txBody>
          <a:bodyPr/>
          <a:lstStyle/>
          <a:p>
            <a:r>
              <a:rPr lang="es-ES_tradnl" smtClean="0"/>
              <a:t>Clic para editar título</a:t>
            </a:r>
            <a:endParaRPr/>
          </a:p>
        </p:txBody>
      </p:sp>
      <p:sp>
        <p:nvSpPr>
          <p:cNvPr id="3" name="Date Placeholder 2"/>
          <p:cNvSpPr>
            <a:spLocks noGrp="1"/>
          </p:cNvSpPr>
          <p:nvPr>
            <p:ph type="dt" sz="half" idx="10"/>
          </p:nvPr>
        </p:nvSpPr>
        <p:spPr/>
        <p:txBody>
          <a:bodyPr/>
          <a:lstStyle/>
          <a:p>
            <a:fld id="{E29EC054-3869-4501-B163-1BBFDE8DCE04}" type="datetime4">
              <a:rPr lang="en-US" smtClean="0">
                <a:solidFill>
                  <a:prstClr val="black">
                    <a:lumMod val="65000"/>
                    <a:lumOff val="35000"/>
                  </a:prstClr>
                </a:solidFill>
                <a:latin typeface="Cambria"/>
              </a:rPr>
              <a:pPr/>
              <a:t>October 4, 2017</a:t>
            </a:fld>
            <a:endParaRPr lang="en-US">
              <a:solidFill>
                <a:prstClr val="black">
                  <a:lumMod val="65000"/>
                  <a:lumOff val="35000"/>
                </a:prstClr>
              </a:solidFill>
              <a:latin typeface="Cambria"/>
            </a:endParaRPr>
          </a:p>
        </p:txBody>
      </p:sp>
      <p:sp>
        <p:nvSpPr>
          <p:cNvPr id="4" name="Footer Placeholder 3"/>
          <p:cNvSpPr>
            <a:spLocks noGrp="1"/>
          </p:cNvSpPr>
          <p:nvPr>
            <p:ph type="ftr" sz="quarter" idx="11"/>
          </p:nvPr>
        </p:nvSpPr>
        <p:spPr/>
        <p:txBody>
          <a:bodyPr/>
          <a:lstStyle/>
          <a:p>
            <a:endParaRPr lang="en-US">
              <a:solidFill>
                <a:prstClr val="black">
                  <a:lumMod val="65000"/>
                  <a:lumOff val="35000"/>
                </a:prstClr>
              </a:solidFill>
              <a:latin typeface="Cambria"/>
            </a:endParaRPr>
          </a:p>
        </p:txBody>
      </p:sp>
      <p:sp>
        <p:nvSpPr>
          <p:cNvPr id="5" name="Slide Number Placeholder 4"/>
          <p:cNvSpPr>
            <a:spLocks noGrp="1"/>
          </p:cNvSpPr>
          <p:nvPr>
            <p:ph type="sldNum" sz="quarter" idx="12"/>
          </p:nvPr>
        </p:nvSpPr>
        <p:spPr/>
        <p:txBody>
          <a:bodyPr/>
          <a:lstStyle/>
          <a:p>
            <a:fld id="{F38DF745-7D3F-47F4-83A3-874385CFAA69}" type="slidenum">
              <a:rPr lang="en-US" smtClean="0">
                <a:solidFill>
                  <a:prstClr val="white"/>
                </a:solidFill>
                <a:latin typeface="Cambria"/>
              </a:rPr>
              <a:pPr/>
              <a:t>‹Nº›</a:t>
            </a:fld>
            <a:endParaRPr lang="en-US">
              <a:solidFill>
                <a:prstClr val="white"/>
              </a:solidFill>
              <a:latin typeface="Cambria"/>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p:cSld name="En blanco">
    <p:spTree>
      <p:nvGrpSpPr>
        <p:cNvPr id="1" name=""/>
        <p:cNvGrpSpPr/>
        <p:nvPr/>
      </p:nvGrpSpPr>
      <p:grpSpPr>
        <a:xfrm>
          <a:off x="0" y="0"/>
          <a:ext cx="0" cy="0"/>
          <a:chOff x="0" y="0"/>
          <a:chExt cx="0" cy="0"/>
        </a:xfrm>
      </p:grpSpPr>
      <p:sp>
        <p:nvSpPr>
          <p:cNvPr id="5" name="Rectangle 4"/>
          <p:cNvSpPr/>
          <p:nvPr/>
        </p:nvSpPr>
        <p:spPr>
          <a:xfrm>
            <a:off x="8166847" y="211930"/>
            <a:ext cx="685800" cy="22666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Date Placeholder 1"/>
          <p:cNvSpPr>
            <a:spLocks noGrp="1"/>
          </p:cNvSpPr>
          <p:nvPr>
            <p:ph type="dt" sz="half" idx="10"/>
          </p:nvPr>
        </p:nvSpPr>
        <p:spPr/>
        <p:txBody>
          <a:bodyPr/>
          <a:lstStyle/>
          <a:p>
            <a:fld id="{0A63D831-56C1-49CF-8EF7-8B9A98402BCD}" type="datetime4">
              <a:rPr lang="en-US" smtClean="0">
                <a:solidFill>
                  <a:prstClr val="black">
                    <a:lumMod val="65000"/>
                    <a:lumOff val="35000"/>
                  </a:prstClr>
                </a:solidFill>
                <a:latin typeface="Cambria"/>
              </a:rPr>
              <a:pPr/>
              <a:t>October 4, 2017</a:t>
            </a:fld>
            <a:endParaRPr lang="en-US">
              <a:solidFill>
                <a:prstClr val="black">
                  <a:lumMod val="65000"/>
                  <a:lumOff val="35000"/>
                </a:prstClr>
              </a:solidFill>
              <a:latin typeface="Cambria"/>
            </a:endParaRPr>
          </a:p>
        </p:txBody>
      </p:sp>
      <p:sp>
        <p:nvSpPr>
          <p:cNvPr id="3" name="Footer Placeholder 2"/>
          <p:cNvSpPr>
            <a:spLocks noGrp="1"/>
          </p:cNvSpPr>
          <p:nvPr>
            <p:ph type="ftr" sz="quarter" idx="11"/>
          </p:nvPr>
        </p:nvSpPr>
        <p:spPr/>
        <p:txBody>
          <a:bodyPr/>
          <a:lstStyle/>
          <a:p>
            <a:endParaRPr lang="en-US">
              <a:solidFill>
                <a:prstClr val="black">
                  <a:lumMod val="65000"/>
                  <a:lumOff val="35000"/>
                </a:prstClr>
              </a:solidFill>
              <a:latin typeface="Cambria"/>
            </a:endParaRPr>
          </a:p>
        </p:txBody>
      </p:sp>
      <p:sp>
        <p:nvSpPr>
          <p:cNvPr id="4" name="Slide Number Placeholder 3"/>
          <p:cNvSpPr>
            <a:spLocks noGrp="1"/>
          </p:cNvSpPr>
          <p:nvPr>
            <p:ph type="sldNum" sz="quarter" idx="12"/>
          </p:nvPr>
        </p:nvSpPr>
        <p:spPr/>
        <p:txBody>
          <a:bodyPr/>
          <a:lstStyle/>
          <a:p>
            <a:fld id="{F38DF745-7D3F-47F4-83A3-874385CFAA69}" type="slidenum">
              <a:rPr lang="en-US" smtClean="0">
                <a:solidFill>
                  <a:prstClr val="white"/>
                </a:solidFill>
                <a:latin typeface="Cambria"/>
              </a:rPr>
              <a:pPr/>
              <a:t>‹Nº›</a:t>
            </a:fld>
            <a:endParaRPr lang="en-US">
              <a:solidFill>
                <a:prstClr val="white"/>
              </a:solidFill>
              <a:latin typeface="Cambria"/>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8" name="Rectangle 7"/>
          <p:cNvSpPr/>
          <p:nvPr/>
        </p:nvSpPr>
        <p:spPr>
          <a:xfrm>
            <a:off x="282576" y="171450"/>
            <a:ext cx="3451225" cy="475892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380555" y="1928812"/>
            <a:ext cx="3255264" cy="871538"/>
          </a:xfrm>
        </p:spPr>
        <p:txBody>
          <a:bodyPr anchor="b">
            <a:normAutofit/>
          </a:bodyPr>
          <a:lstStyle>
            <a:lvl1pPr algn="l">
              <a:defRPr sz="2600" b="0">
                <a:solidFill>
                  <a:schemeClr val="bg1"/>
                </a:solidFill>
              </a:defRPr>
            </a:lvl1pPr>
          </a:lstStyle>
          <a:p>
            <a:r>
              <a:rPr lang="es-ES_tradnl" smtClean="0"/>
              <a:t>Clic para editar título</a:t>
            </a:r>
            <a:endParaRPr dirty="0"/>
          </a:p>
        </p:txBody>
      </p:sp>
      <p:sp>
        <p:nvSpPr>
          <p:cNvPr id="3" name="Content Placeholder 2"/>
          <p:cNvSpPr>
            <a:spLocks noGrp="1"/>
          </p:cNvSpPr>
          <p:nvPr>
            <p:ph idx="1"/>
          </p:nvPr>
        </p:nvSpPr>
        <p:spPr>
          <a:xfrm>
            <a:off x="4168776" y="204788"/>
            <a:ext cx="4597399" cy="4389835"/>
          </a:xfrm>
        </p:spPr>
        <p:txBody>
          <a:bodyPr>
            <a:normAutofit/>
          </a:bodyPr>
          <a:lstStyle>
            <a:lvl1pPr>
              <a:defRPr sz="1800"/>
            </a:lvl1pPr>
            <a:lvl2pPr>
              <a:defRPr sz="1800"/>
            </a:lvl2pPr>
            <a:lvl3pPr>
              <a:defRPr sz="1800"/>
            </a:lvl3pPr>
            <a:lvl4pPr>
              <a:defRPr sz="1800"/>
            </a:lvl4pPr>
            <a:lvl5pPr>
              <a:defRPr sz="1800"/>
            </a:lvl5pPr>
            <a:lvl6pPr>
              <a:defRPr sz="2000"/>
            </a:lvl6pPr>
            <a:lvl7pPr>
              <a:defRPr sz="2000"/>
            </a:lvl7pPr>
            <a:lvl8pPr>
              <a:defRPr sz="2000"/>
            </a:lvl8pPr>
            <a:lvl9pPr>
              <a:defRPr sz="20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dirty="0"/>
          </a:p>
        </p:txBody>
      </p:sp>
      <p:sp>
        <p:nvSpPr>
          <p:cNvPr id="4" name="Text Placeholder 3"/>
          <p:cNvSpPr>
            <a:spLocks noGrp="1"/>
          </p:cNvSpPr>
          <p:nvPr>
            <p:ph type="body" sz="half" idx="2"/>
          </p:nvPr>
        </p:nvSpPr>
        <p:spPr>
          <a:xfrm>
            <a:off x="381093" y="2800351"/>
            <a:ext cx="3255264" cy="1794272"/>
          </a:xfrm>
        </p:spPr>
        <p:txBody>
          <a:bodyPr/>
          <a:lstStyle>
            <a:lvl1pPr marL="0" indent="0">
              <a:spcBef>
                <a:spcPts val="600"/>
              </a:spcBef>
              <a:buNone/>
              <a:defRPr sz="14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smtClean="0"/>
              <a:t>Haga clic para modificar el estilo de texto del patrón</a:t>
            </a:r>
          </a:p>
        </p:txBody>
      </p:sp>
      <p:sp>
        <p:nvSpPr>
          <p:cNvPr id="5" name="Date Placeholder 4"/>
          <p:cNvSpPr>
            <a:spLocks noGrp="1"/>
          </p:cNvSpPr>
          <p:nvPr>
            <p:ph type="dt" sz="half" idx="10"/>
          </p:nvPr>
        </p:nvSpPr>
        <p:spPr>
          <a:xfrm>
            <a:off x="7391399" y="4817689"/>
            <a:ext cx="1537447" cy="273844"/>
          </a:xfrm>
        </p:spPr>
        <p:txBody>
          <a:bodyPr/>
          <a:lstStyle/>
          <a:p>
            <a:fld id="{6EAD5615-7F4F-4584-84D5-CC95918C321F}" type="datetime4">
              <a:rPr lang="en-US" smtClean="0">
                <a:solidFill>
                  <a:prstClr val="black">
                    <a:lumMod val="65000"/>
                    <a:lumOff val="35000"/>
                  </a:prstClr>
                </a:solidFill>
                <a:latin typeface="Cambria"/>
              </a:rPr>
              <a:pPr/>
              <a:t>October 4, 2017</a:t>
            </a:fld>
            <a:endParaRPr lang="en-US">
              <a:solidFill>
                <a:prstClr val="black">
                  <a:lumMod val="65000"/>
                  <a:lumOff val="35000"/>
                </a:prstClr>
              </a:solidFill>
              <a:latin typeface="Cambria"/>
            </a:endParaRPr>
          </a:p>
        </p:txBody>
      </p:sp>
      <p:sp>
        <p:nvSpPr>
          <p:cNvPr id="6" name="Footer Placeholder 5"/>
          <p:cNvSpPr>
            <a:spLocks noGrp="1"/>
          </p:cNvSpPr>
          <p:nvPr>
            <p:ph type="ftr" sz="quarter" idx="11"/>
          </p:nvPr>
        </p:nvSpPr>
        <p:spPr>
          <a:xfrm>
            <a:off x="3859306" y="4817689"/>
            <a:ext cx="3316941" cy="273844"/>
          </a:xfrm>
        </p:spPr>
        <p:txBody>
          <a:bodyPr/>
          <a:lstStyle/>
          <a:p>
            <a:endParaRPr lang="en-US">
              <a:solidFill>
                <a:prstClr val="black">
                  <a:lumMod val="65000"/>
                  <a:lumOff val="35000"/>
                </a:prstClr>
              </a:solidFill>
              <a:latin typeface="Cambria"/>
            </a:endParaRPr>
          </a:p>
        </p:txBody>
      </p:sp>
      <p:sp>
        <p:nvSpPr>
          <p:cNvPr id="9" name="TextBox 8"/>
          <p:cNvSpPr txBox="1"/>
          <p:nvPr/>
        </p:nvSpPr>
        <p:spPr>
          <a:xfrm>
            <a:off x="424892" y="131109"/>
            <a:ext cx="413309" cy="830997"/>
          </a:xfrm>
          <a:prstGeom prst="rect">
            <a:avLst/>
          </a:prstGeom>
          <a:noFill/>
        </p:spPr>
        <p:txBody>
          <a:bodyPr wrap="square" lIns="0" tIns="0" rIns="0" bIns="0" rtlCol="0">
            <a:spAutoFit/>
          </a:bodyPr>
          <a:lstStyle/>
          <a:p>
            <a:r>
              <a:rPr sz="5400" b="1">
                <a:solidFill>
                  <a:schemeClr val="accent1">
                    <a:lumMod val="60000"/>
                    <a:lumOff val="40000"/>
                  </a:schemeClr>
                </a:solidFill>
              </a:rPr>
              <a:t>+</a:t>
            </a:r>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11" name="Rectangle 10"/>
          <p:cNvSpPr/>
          <p:nvPr/>
        </p:nvSpPr>
        <p:spPr>
          <a:xfrm>
            <a:off x="8166847" y="211930"/>
            <a:ext cx="685800" cy="22666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4169404" y="2343150"/>
            <a:ext cx="3898272" cy="653654"/>
          </a:xfrm>
        </p:spPr>
        <p:txBody>
          <a:bodyPr anchor="b">
            <a:normAutofit/>
          </a:bodyPr>
          <a:lstStyle>
            <a:lvl1pPr algn="l">
              <a:defRPr sz="2600" b="0"/>
            </a:lvl1pPr>
          </a:lstStyle>
          <a:p>
            <a:r>
              <a:rPr lang="es-ES_tradnl" smtClean="0"/>
              <a:t>Clic para editar título</a:t>
            </a:r>
            <a:endParaRPr/>
          </a:p>
        </p:txBody>
      </p:sp>
      <p:sp>
        <p:nvSpPr>
          <p:cNvPr id="3" name="Picture Placeholder 2"/>
          <p:cNvSpPr>
            <a:spLocks noGrp="1"/>
          </p:cNvSpPr>
          <p:nvPr>
            <p:ph type="pic" idx="1"/>
          </p:nvPr>
        </p:nvSpPr>
        <p:spPr>
          <a:xfrm>
            <a:off x="277906" y="171450"/>
            <a:ext cx="3460658" cy="4758929"/>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_tradnl" smtClean="0"/>
              <a:t>Arrastre la imagen al marcador de posición o haga clic en el icono para agregar</a:t>
            </a:r>
            <a:endParaRPr/>
          </a:p>
        </p:txBody>
      </p:sp>
      <p:sp>
        <p:nvSpPr>
          <p:cNvPr id="4" name="Text Placeholder 3"/>
          <p:cNvSpPr>
            <a:spLocks noGrp="1"/>
          </p:cNvSpPr>
          <p:nvPr>
            <p:ph type="body" sz="half" idx="2"/>
          </p:nvPr>
        </p:nvSpPr>
        <p:spPr>
          <a:xfrm>
            <a:off x="4169404" y="2996803"/>
            <a:ext cx="3898272" cy="1610916"/>
          </a:xfrm>
        </p:spPr>
        <p:txBody>
          <a:bodyPr/>
          <a:lstStyle>
            <a:lvl1pPr marL="0" indent="0">
              <a:spcBef>
                <a:spcPts val="600"/>
              </a:spcBef>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smtClean="0"/>
              <a:t>Haga clic para modificar el estilo de texto del patrón</a:t>
            </a:r>
          </a:p>
        </p:txBody>
      </p:sp>
      <p:sp>
        <p:nvSpPr>
          <p:cNvPr id="5" name="Date Placeholder 4"/>
          <p:cNvSpPr>
            <a:spLocks noGrp="1"/>
          </p:cNvSpPr>
          <p:nvPr>
            <p:ph type="dt" sz="half" idx="10"/>
          </p:nvPr>
        </p:nvSpPr>
        <p:spPr>
          <a:xfrm>
            <a:off x="7391399" y="4817689"/>
            <a:ext cx="1537447" cy="273844"/>
          </a:xfrm>
        </p:spPr>
        <p:txBody>
          <a:bodyPr/>
          <a:lstStyle/>
          <a:p>
            <a:fld id="{76EEA923-9BEE-48CE-9F28-5B525F399BAD}" type="datetime4">
              <a:rPr lang="en-US" smtClean="0">
                <a:solidFill>
                  <a:prstClr val="black">
                    <a:lumMod val="65000"/>
                    <a:lumOff val="35000"/>
                  </a:prstClr>
                </a:solidFill>
                <a:latin typeface="Cambria"/>
              </a:rPr>
              <a:pPr/>
              <a:t>October 4, 2017</a:t>
            </a:fld>
            <a:endParaRPr lang="en-US">
              <a:solidFill>
                <a:prstClr val="black">
                  <a:lumMod val="65000"/>
                  <a:lumOff val="35000"/>
                </a:prstClr>
              </a:solidFill>
              <a:latin typeface="Cambria"/>
            </a:endParaRPr>
          </a:p>
        </p:txBody>
      </p:sp>
      <p:sp>
        <p:nvSpPr>
          <p:cNvPr id="6" name="Footer Placeholder 5"/>
          <p:cNvSpPr>
            <a:spLocks noGrp="1"/>
          </p:cNvSpPr>
          <p:nvPr>
            <p:ph type="ftr" sz="quarter" idx="11"/>
          </p:nvPr>
        </p:nvSpPr>
        <p:spPr>
          <a:xfrm>
            <a:off x="4191000" y="4817689"/>
            <a:ext cx="3005138" cy="273844"/>
          </a:xfrm>
        </p:spPr>
        <p:txBody>
          <a:bodyPr/>
          <a:lstStyle/>
          <a:p>
            <a:endParaRPr lang="en-US">
              <a:solidFill>
                <a:prstClr val="black">
                  <a:lumMod val="65000"/>
                  <a:lumOff val="35000"/>
                </a:prstClr>
              </a:solidFill>
              <a:latin typeface="Cambria"/>
            </a:endParaRPr>
          </a:p>
        </p:txBody>
      </p:sp>
      <p:sp>
        <p:nvSpPr>
          <p:cNvPr id="7" name="Slide Number Placeholder 6"/>
          <p:cNvSpPr>
            <a:spLocks noGrp="1"/>
          </p:cNvSpPr>
          <p:nvPr>
            <p:ph type="sldNum" sz="quarter" idx="12"/>
          </p:nvPr>
        </p:nvSpPr>
        <p:spPr/>
        <p:txBody>
          <a:bodyPr/>
          <a:lstStyle/>
          <a:p>
            <a:fld id="{F38DF745-7D3F-47F4-83A3-874385CFAA69}" type="slidenum">
              <a:rPr lang="en-US" smtClean="0">
                <a:solidFill>
                  <a:prstClr val="white"/>
                </a:solidFill>
                <a:latin typeface="Cambria"/>
              </a:rPr>
              <a:pPr/>
              <a:t>‹Nº›</a:t>
            </a:fld>
            <a:endParaRPr lang="en-US" dirty="0">
              <a:solidFill>
                <a:prstClr val="white"/>
              </a:solidFill>
              <a:latin typeface="Cambria"/>
            </a:endParaRPr>
          </a:p>
        </p:txBody>
      </p:sp>
      <p:sp>
        <p:nvSpPr>
          <p:cNvPr id="10" name="TextBox 9"/>
          <p:cNvSpPr txBox="1"/>
          <p:nvPr/>
        </p:nvSpPr>
        <p:spPr>
          <a:xfrm>
            <a:off x="3990110" y="2528048"/>
            <a:ext cx="220568" cy="369332"/>
          </a:xfrm>
          <a:prstGeom prst="rect">
            <a:avLst/>
          </a:prstGeom>
          <a:noFill/>
        </p:spPr>
        <p:txBody>
          <a:bodyPr wrap="square" lIns="0" tIns="0" rIns="0" bIns="0" rtlCol="0">
            <a:spAutoFit/>
          </a:bodyPr>
          <a:lstStyle/>
          <a:p>
            <a:r>
              <a:rPr sz="2400" b="1" baseline="0">
                <a:solidFill>
                  <a:schemeClr val="accent1">
                    <a:lumMod val="60000"/>
                    <a:lumOff val="40000"/>
                  </a:schemeClr>
                </a:solidFill>
              </a:rPr>
              <a:t>+ </a:t>
            </a:r>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picTx" preserve="1">
  <p:cSld name="Imagen encima del título">
    <p:spTree>
      <p:nvGrpSpPr>
        <p:cNvPr id="1" name=""/>
        <p:cNvGrpSpPr/>
        <p:nvPr/>
      </p:nvGrpSpPr>
      <p:grpSpPr>
        <a:xfrm>
          <a:off x="0" y="0"/>
          <a:ext cx="0" cy="0"/>
          <a:chOff x="0" y="0"/>
          <a:chExt cx="0" cy="0"/>
        </a:xfrm>
      </p:grpSpPr>
      <p:sp>
        <p:nvSpPr>
          <p:cNvPr id="2" name="Title 1"/>
          <p:cNvSpPr>
            <a:spLocks noGrp="1"/>
          </p:cNvSpPr>
          <p:nvPr>
            <p:ph type="title"/>
          </p:nvPr>
        </p:nvSpPr>
        <p:spPr>
          <a:xfrm>
            <a:off x="506506" y="3318061"/>
            <a:ext cx="6191157" cy="625289"/>
          </a:xfrm>
        </p:spPr>
        <p:txBody>
          <a:bodyPr anchor="b">
            <a:normAutofit/>
          </a:bodyPr>
          <a:lstStyle>
            <a:lvl1pPr algn="l">
              <a:defRPr sz="2600" b="0"/>
            </a:lvl1pPr>
          </a:lstStyle>
          <a:p>
            <a:r>
              <a:rPr lang="es-ES_tradnl" smtClean="0"/>
              <a:t>Clic para editar título</a:t>
            </a:r>
            <a:endParaRPr/>
          </a:p>
        </p:txBody>
      </p:sp>
      <p:sp>
        <p:nvSpPr>
          <p:cNvPr id="3" name="Picture Placeholder 2"/>
          <p:cNvSpPr>
            <a:spLocks noGrp="1"/>
          </p:cNvSpPr>
          <p:nvPr>
            <p:ph type="pic" idx="1"/>
          </p:nvPr>
        </p:nvSpPr>
        <p:spPr>
          <a:xfrm>
            <a:off x="277906" y="171450"/>
            <a:ext cx="6378389" cy="3140964"/>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_tradnl" smtClean="0"/>
              <a:t>Arrastre la imagen al marcador de posición o haga clic en el icono para agregar</a:t>
            </a:r>
            <a:endParaRPr/>
          </a:p>
        </p:txBody>
      </p:sp>
      <p:sp>
        <p:nvSpPr>
          <p:cNvPr id="4" name="Text Placeholder 3"/>
          <p:cNvSpPr>
            <a:spLocks noGrp="1"/>
          </p:cNvSpPr>
          <p:nvPr>
            <p:ph type="body" sz="half" idx="2"/>
          </p:nvPr>
        </p:nvSpPr>
        <p:spPr>
          <a:xfrm>
            <a:off x="506506" y="3943350"/>
            <a:ext cx="6191157" cy="664369"/>
          </a:xfrm>
        </p:spPr>
        <p:txBody>
          <a:bodyPr/>
          <a:lstStyle>
            <a:lvl1pPr marL="0" indent="0">
              <a:spcBef>
                <a:spcPts val="300"/>
              </a:spcBef>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smtClean="0"/>
              <a:t>Haga clic para modificar el estilo de texto del patrón</a:t>
            </a:r>
          </a:p>
        </p:txBody>
      </p:sp>
      <p:sp>
        <p:nvSpPr>
          <p:cNvPr id="5" name="Date Placeholder 4"/>
          <p:cNvSpPr>
            <a:spLocks noGrp="1"/>
          </p:cNvSpPr>
          <p:nvPr>
            <p:ph type="dt" sz="half" idx="10"/>
          </p:nvPr>
        </p:nvSpPr>
        <p:spPr/>
        <p:txBody>
          <a:bodyPr/>
          <a:lstStyle/>
          <a:p>
            <a:fld id="{17D0EFEE-2756-4A20-BF2A-63F0A94F99AC}" type="datetime4">
              <a:rPr lang="en-US" smtClean="0">
                <a:solidFill>
                  <a:prstClr val="black">
                    <a:lumMod val="65000"/>
                    <a:lumOff val="35000"/>
                  </a:prstClr>
                </a:solidFill>
                <a:latin typeface="Cambria"/>
              </a:rPr>
              <a:pPr/>
              <a:t>October 4, 2017</a:t>
            </a:fld>
            <a:endParaRPr lang="en-US" dirty="0">
              <a:solidFill>
                <a:prstClr val="black">
                  <a:lumMod val="65000"/>
                  <a:lumOff val="35000"/>
                </a:prstClr>
              </a:solidFill>
              <a:latin typeface="Cambria"/>
            </a:endParaRPr>
          </a:p>
        </p:txBody>
      </p:sp>
      <p:sp>
        <p:nvSpPr>
          <p:cNvPr id="6" name="Footer Placeholder 5"/>
          <p:cNvSpPr>
            <a:spLocks noGrp="1"/>
          </p:cNvSpPr>
          <p:nvPr>
            <p:ph type="ftr" sz="quarter" idx="11"/>
          </p:nvPr>
        </p:nvSpPr>
        <p:spPr/>
        <p:txBody>
          <a:bodyPr/>
          <a:lstStyle/>
          <a:p>
            <a:endParaRPr lang="en-US" dirty="0">
              <a:solidFill>
                <a:prstClr val="black">
                  <a:lumMod val="65000"/>
                  <a:lumOff val="35000"/>
                </a:prstClr>
              </a:solidFill>
              <a:latin typeface="Cambria"/>
            </a:endParaRPr>
          </a:p>
        </p:txBody>
      </p:sp>
      <p:sp>
        <p:nvSpPr>
          <p:cNvPr id="7" name="Slide Number Placeholder 6"/>
          <p:cNvSpPr>
            <a:spLocks noGrp="1"/>
          </p:cNvSpPr>
          <p:nvPr>
            <p:ph type="sldNum" sz="quarter" idx="12"/>
          </p:nvPr>
        </p:nvSpPr>
        <p:spPr/>
        <p:txBody>
          <a:bodyPr/>
          <a:lstStyle/>
          <a:p>
            <a:fld id="{162F1D00-BD13-4404-86B0-79703945A0A7}" type="slidenum">
              <a:rPr lang="en-US" smtClean="0">
                <a:solidFill>
                  <a:prstClr val="white"/>
                </a:solidFill>
                <a:latin typeface="Cambria"/>
              </a:rPr>
              <a:pPr/>
              <a:t>‹Nº›</a:t>
            </a:fld>
            <a:endParaRPr lang="en-US">
              <a:solidFill>
                <a:prstClr val="white"/>
              </a:solidFill>
              <a:latin typeface="Cambria"/>
            </a:endParaRPr>
          </a:p>
        </p:txBody>
      </p:sp>
      <p:sp>
        <p:nvSpPr>
          <p:cNvPr id="8" name="Rectangle 7"/>
          <p:cNvSpPr/>
          <p:nvPr/>
        </p:nvSpPr>
        <p:spPr>
          <a:xfrm>
            <a:off x="6802438" y="171450"/>
            <a:ext cx="2057400" cy="1529334"/>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9" name="Rectangle 8"/>
          <p:cNvSpPr/>
          <p:nvPr/>
        </p:nvSpPr>
        <p:spPr>
          <a:xfrm>
            <a:off x="6802438" y="1783080"/>
            <a:ext cx="2057400" cy="152933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TextBox 9"/>
          <p:cNvSpPr txBox="1"/>
          <p:nvPr/>
        </p:nvSpPr>
        <p:spPr>
          <a:xfrm>
            <a:off x="327212" y="3474594"/>
            <a:ext cx="220568" cy="369332"/>
          </a:xfrm>
          <a:prstGeom prst="rect">
            <a:avLst/>
          </a:prstGeom>
          <a:noFill/>
        </p:spPr>
        <p:txBody>
          <a:bodyPr wrap="square" lIns="0" tIns="0" rIns="0" bIns="0" rtlCol="0">
            <a:spAutoFit/>
          </a:bodyPr>
          <a:lstStyle/>
          <a:p>
            <a:r>
              <a:rPr sz="2400" b="1" baseline="0">
                <a:solidFill>
                  <a:schemeClr val="accent1">
                    <a:lumMod val="60000"/>
                    <a:lumOff val="40000"/>
                  </a:schemeClr>
                </a:solidFill>
              </a:rPr>
              <a:t>+ </a:t>
            </a:r>
          </a:p>
        </p:txBody>
      </p:sp>
    </p:spTree>
  </p:cSld>
  <p:clrMapOvr>
    <a:masterClrMapping/>
  </p:clrMapOvr>
  <p:hf sldNum="0" hdr="0" ftr="0" dt="0"/>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p:cSld name="2 imágenes con título">
    <p:spTree>
      <p:nvGrpSpPr>
        <p:cNvPr id="1" name=""/>
        <p:cNvGrpSpPr/>
        <p:nvPr/>
      </p:nvGrpSpPr>
      <p:grpSpPr>
        <a:xfrm>
          <a:off x="0" y="0"/>
          <a:ext cx="0" cy="0"/>
          <a:chOff x="0" y="0"/>
          <a:chExt cx="0" cy="0"/>
        </a:xfrm>
      </p:grpSpPr>
      <p:sp>
        <p:nvSpPr>
          <p:cNvPr id="8" name="Rectangle 7"/>
          <p:cNvSpPr/>
          <p:nvPr/>
        </p:nvSpPr>
        <p:spPr>
          <a:xfrm>
            <a:off x="282575" y="171450"/>
            <a:ext cx="6387167" cy="475892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380555" y="1928812"/>
            <a:ext cx="6181611" cy="871538"/>
          </a:xfrm>
        </p:spPr>
        <p:txBody>
          <a:bodyPr anchor="b">
            <a:normAutofit/>
          </a:bodyPr>
          <a:lstStyle>
            <a:lvl1pPr algn="l">
              <a:defRPr sz="2600" b="0">
                <a:solidFill>
                  <a:schemeClr val="bg1"/>
                </a:solidFill>
              </a:defRPr>
            </a:lvl1pPr>
          </a:lstStyle>
          <a:p>
            <a:r>
              <a:rPr lang="es-ES_tradnl" smtClean="0"/>
              <a:t>Clic para editar título</a:t>
            </a:r>
            <a:endParaRPr/>
          </a:p>
        </p:txBody>
      </p:sp>
      <p:sp>
        <p:nvSpPr>
          <p:cNvPr id="4" name="Text Placeholder 3"/>
          <p:cNvSpPr>
            <a:spLocks noGrp="1"/>
          </p:cNvSpPr>
          <p:nvPr>
            <p:ph type="body" sz="half" idx="2"/>
          </p:nvPr>
        </p:nvSpPr>
        <p:spPr>
          <a:xfrm>
            <a:off x="381094" y="2800351"/>
            <a:ext cx="6179566" cy="1794272"/>
          </a:xfrm>
        </p:spPr>
        <p:txBody>
          <a:bodyPr/>
          <a:lstStyle>
            <a:lvl1pPr marL="0" indent="0">
              <a:spcBef>
                <a:spcPts val="600"/>
              </a:spcBef>
              <a:buNone/>
              <a:defRPr sz="14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smtClean="0"/>
              <a:t>Haga clic para modificar el estilo de texto del patrón</a:t>
            </a:r>
          </a:p>
        </p:txBody>
      </p:sp>
      <p:sp>
        <p:nvSpPr>
          <p:cNvPr id="5" name="Date Placeholder 4"/>
          <p:cNvSpPr>
            <a:spLocks noGrp="1"/>
          </p:cNvSpPr>
          <p:nvPr>
            <p:ph type="dt" sz="half" idx="10"/>
          </p:nvPr>
        </p:nvSpPr>
        <p:spPr>
          <a:xfrm>
            <a:off x="5212262" y="4676706"/>
            <a:ext cx="1348398" cy="273844"/>
          </a:xfrm>
        </p:spPr>
        <p:txBody>
          <a:bodyPr/>
          <a:lstStyle>
            <a:lvl1pPr>
              <a:defRPr>
                <a:solidFill>
                  <a:schemeClr val="bg1"/>
                </a:solidFill>
              </a:defRPr>
            </a:lvl1pPr>
          </a:lstStyle>
          <a:p>
            <a:fld id="{17D0EFEE-2756-4A20-BF2A-63F0A94F99AC}" type="datetime4">
              <a:rPr lang="en-US" smtClean="0">
                <a:solidFill>
                  <a:prstClr val="white"/>
                </a:solidFill>
                <a:latin typeface="Cambria"/>
              </a:rPr>
              <a:pPr/>
              <a:t>October 4, 2017</a:t>
            </a:fld>
            <a:endParaRPr lang="en-US" dirty="0">
              <a:solidFill>
                <a:prstClr val="white"/>
              </a:solidFill>
              <a:latin typeface="Cambria"/>
            </a:endParaRPr>
          </a:p>
        </p:txBody>
      </p:sp>
      <p:sp>
        <p:nvSpPr>
          <p:cNvPr id="6" name="Footer Placeholder 5"/>
          <p:cNvSpPr>
            <a:spLocks noGrp="1"/>
          </p:cNvSpPr>
          <p:nvPr>
            <p:ph type="ftr" sz="quarter" idx="11"/>
          </p:nvPr>
        </p:nvSpPr>
        <p:spPr>
          <a:xfrm>
            <a:off x="381096" y="4676706"/>
            <a:ext cx="4648105" cy="273844"/>
          </a:xfrm>
        </p:spPr>
        <p:txBody>
          <a:bodyPr/>
          <a:lstStyle>
            <a:lvl1pPr>
              <a:defRPr>
                <a:solidFill>
                  <a:schemeClr val="bg1"/>
                </a:solidFill>
              </a:defRPr>
            </a:lvl1pPr>
          </a:lstStyle>
          <a:p>
            <a:endParaRPr lang="en-US" dirty="0">
              <a:solidFill>
                <a:prstClr val="white"/>
              </a:solidFill>
              <a:latin typeface="Cambria"/>
            </a:endParaRPr>
          </a:p>
        </p:txBody>
      </p:sp>
      <p:sp>
        <p:nvSpPr>
          <p:cNvPr id="7" name="Slide Number Placeholder 6"/>
          <p:cNvSpPr>
            <a:spLocks noGrp="1"/>
          </p:cNvSpPr>
          <p:nvPr>
            <p:ph type="sldNum" sz="quarter" idx="12"/>
          </p:nvPr>
        </p:nvSpPr>
        <p:spPr/>
        <p:txBody>
          <a:bodyPr/>
          <a:lstStyle/>
          <a:p>
            <a:fld id="{162F1D00-BD13-4404-86B0-79703945A0A7}" type="slidenum">
              <a:rPr lang="en-US" smtClean="0">
                <a:solidFill>
                  <a:prstClr val="white"/>
                </a:solidFill>
                <a:latin typeface="Cambria"/>
              </a:rPr>
              <a:pPr/>
              <a:t>‹Nº›</a:t>
            </a:fld>
            <a:endParaRPr lang="en-US">
              <a:solidFill>
                <a:prstClr val="white"/>
              </a:solidFill>
              <a:latin typeface="Cambria"/>
            </a:endParaRPr>
          </a:p>
        </p:txBody>
      </p:sp>
      <p:sp>
        <p:nvSpPr>
          <p:cNvPr id="9" name="TextBox 8"/>
          <p:cNvSpPr txBox="1"/>
          <p:nvPr/>
        </p:nvSpPr>
        <p:spPr>
          <a:xfrm>
            <a:off x="424892" y="131109"/>
            <a:ext cx="413309" cy="830997"/>
          </a:xfrm>
          <a:prstGeom prst="rect">
            <a:avLst/>
          </a:prstGeom>
          <a:noFill/>
        </p:spPr>
        <p:txBody>
          <a:bodyPr wrap="square" lIns="0" tIns="0" rIns="0" bIns="0" rtlCol="0">
            <a:spAutoFit/>
          </a:bodyPr>
          <a:lstStyle/>
          <a:p>
            <a:r>
              <a:rPr sz="5400" b="1">
                <a:solidFill>
                  <a:schemeClr val="accent1">
                    <a:lumMod val="60000"/>
                    <a:lumOff val="40000"/>
                  </a:schemeClr>
                </a:solidFill>
              </a:rPr>
              <a:t>+</a:t>
            </a:r>
          </a:p>
        </p:txBody>
      </p:sp>
      <p:sp>
        <p:nvSpPr>
          <p:cNvPr id="10" name="Rectangle 9"/>
          <p:cNvSpPr/>
          <p:nvPr/>
        </p:nvSpPr>
        <p:spPr>
          <a:xfrm>
            <a:off x="6802438" y="171450"/>
            <a:ext cx="2057400" cy="152933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Picture Placeholder 12"/>
          <p:cNvSpPr>
            <a:spLocks noGrp="1"/>
          </p:cNvSpPr>
          <p:nvPr>
            <p:ph type="pic" sz="quarter" idx="13"/>
          </p:nvPr>
        </p:nvSpPr>
        <p:spPr>
          <a:xfrm>
            <a:off x="6802438" y="1781205"/>
            <a:ext cx="2057400" cy="1529334"/>
          </a:xfrm>
        </p:spPr>
        <p:txBody>
          <a:bodyPr/>
          <a:lstStyle>
            <a:lvl1pPr>
              <a:buNone/>
              <a:defRPr/>
            </a:lvl1pPr>
          </a:lstStyle>
          <a:p>
            <a:r>
              <a:rPr lang="es-ES_tradnl" smtClean="0"/>
              <a:t>Arrastre la imagen al marcador de posición o haga clic en el icono para agregar</a:t>
            </a:r>
            <a:endParaRPr/>
          </a:p>
        </p:txBody>
      </p:sp>
      <p:sp>
        <p:nvSpPr>
          <p:cNvPr id="13" name="Picture Placeholder 12"/>
          <p:cNvSpPr>
            <a:spLocks noGrp="1"/>
          </p:cNvSpPr>
          <p:nvPr>
            <p:ph type="pic" sz="quarter" idx="14"/>
          </p:nvPr>
        </p:nvSpPr>
        <p:spPr>
          <a:xfrm>
            <a:off x="6802438" y="3401568"/>
            <a:ext cx="2057400" cy="1529334"/>
          </a:xfrm>
        </p:spPr>
        <p:txBody>
          <a:bodyPr/>
          <a:lstStyle>
            <a:lvl1pPr>
              <a:buNone/>
              <a:defRPr/>
            </a:lvl1pPr>
          </a:lstStyle>
          <a:p>
            <a:r>
              <a:rPr lang="es-ES_tradnl" smtClean="0"/>
              <a:t>Arrastre la imagen al marcador de posición o haga clic en el icono para agregar</a:t>
            </a:r>
            <a:endParaRPr/>
          </a:p>
        </p:txBody>
      </p:sp>
    </p:spTree>
  </p:cSld>
  <p:clrMapOvr>
    <a:masterClrMapping/>
  </p:clrMapOvr>
  <p:hf sldNum="0" hdr="0" ftr="0" dt="0"/>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p:cSld name="3 imágenes con título">
    <p:spTree>
      <p:nvGrpSpPr>
        <p:cNvPr id="1" name=""/>
        <p:cNvGrpSpPr/>
        <p:nvPr/>
      </p:nvGrpSpPr>
      <p:grpSpPr>
        <a:xfrm>
          <a:off x="0" y="0"/>
          <a:ext cx="0" cy="0"/>
          <a:chOff x="0" y="0"/>
          <a:chExt cx="0" cy="0"/>
        </a:xfrm>
      </p:grpSpPr>
      <p:sp>
        <p:nvSpPr>
          <p:cNvPr id="8" name="Rectangle 7"/>
          <p:cNvSpPr/>
          <p:nvPr/>
        </p:nvSpPr>
        <p:spPr>
          <a:xfrm>
            <a:off x="282575" y="171450"/>
            <a:ext cx="4235450" cy="475892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380554" y="1928812"/>
            <a:ext cx="4016633" cy="871538"/>
          </a:xfrm>
        </p:spPr>
        <p:txBody>
          <a:bodyPr anchor="b">
            <a:normAutofit/>
          </a:bodyPr>
          <a:lstStyle>
            <a:lvl1pPr algn="l">
              <a:defRPr sz="2600" b="0">
                <a:solidFill>
                  <a:schemeClr val="bg1"/>
                </a:solidFill>
              </a:defRPr>
            </a:lvl1pPr>
          </a:lstStyle>
          <a:p>
            <a:r>
              <a:rPr lang="es-ES_tradnl" smtClean="0"/>
              <a:t>Clic para editar título</a:t>
            </a:r>
            <a:endParaRPr/>
          </a:p>
        </p:txBody>
      </p:sp>
      <p:sp>
        <p:nvSpPr>
          <p:cNvPr id="4" name="Text Placeholder 3"/>
          <p:cNvSpPr>
            <a:spLocks noGrp="1"/>
          </p:cNvSpPr>
          <p:nvPr>
            <p:ph type="body" sz="half" idx="2"/>
          </p:nvPr>
        </p:nvSpPr>
        <p:spPr>
          <a:xfrm>
            <a:off x="381094" y="2800351"/>
            <a:ext cx="4015304" cy="1794272"/>
          </a:xfrm>
        </p:spPr>
        <p:txBody>
          <a:bodyPr/>
          <a:lstStyle>
            <a:lvl1pPr marL="0" indent="0">
              <a:spcBef>
                <a:spcPts val="600"/>
              </a:spcBef>
              <a:buNone/>
              <a:defRPr sz="14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smtClean="0"/>
              <a:t>Haga clic para modificar el estilo de texto del patrón</a:t>
            </a:r>
          </a:p>
        </p:txBody>
      </p:sp>
      <p:sp>
        <p:nvSpPr>
          <p:cNvPr id="5" name="Date Placeholder 4"/>
          <p:cNvSpPr>
            <a:spLocks noGrp="1"/>
          </p:cNvSpPr>
          <p:nvPr>
            <p:ph type="dt" sz="half" idx="10"/>
          </p:nvPr>
        </p:nvSpPr>
        <p:spPr>
          <a:xfrm>
            <a:off x="3048000" y="4676706"/>
            <a:ext cx="1348398" cy="273844"/>
          </a:xfrm>
        </p:spPr>
        <p:txBody>
          <a:bodyPr/>
          <a:lstStyle>
            <a:lvl1pPr>
              <a:defRPr>
                <a:solidFill>
                  <a:schemeClr val="bg1"/>
                </a:solidFill>
              </a:defRPr>
            </a:lvl1pPr>
          </a:lstStyle>
          <a:p>
            <a:fld id="{17D0EFEE-2756-4A20-BF2A-63F0A94F99AC}" type="datetime4">
              <a:rPr lang="en-US" smtClean="0">
                <a:solidFill>
                  <a:prstClr val="white"/>
                </a:solidFill>
                <a:latin typeface="Cambria"/>
              </a:rPr>
              <a:pPr/>
              <a:t>October 4, 2017</a:t>
            </a:fld>
            <a:endParaRPr lang="en-US" dirty="0">
              <a:solidFill>
                <a:prstClr val="white"/>
              </a:solidFill>
              <a:latin typeface="Cambria"/>
            </a:endParaRPr>
          </a:p>
        </p:txBody>
      </p:sp>
      <p:sp>
        <p:nvSpPr>
          <p:cNvPr id="6" name="Footer Placeholder 5"/>
          <p:cNvSpPr>
            <a:spLocks noGrp="1"/>
          </p:cNvSpPr>
          <p:nvPr>
            <p:ph type="ftr" sz="quarter" idx="11"/>
          </p:nvPr>
        </p:nvSpPr>
        <p:spPr>
          <a:xfrm>
            <a:off x="381096" y="4676706"/>
            <a:ext cx="2590705" cy="273844"/>
          </a:xfrm>
        </p:spPr>
        <p:txBody>
          <a:bodyPr/>
          <a:lstStyle>
            <a:lvl1pPr>
              <a:defRPr>
                <a:solidFill>
                  <a:schemeClr val="bg1"/>
                </a:solidFill>
              </a:defRPr>
            </a:lvl1pPr>
          </a:lstStyle>
          <a:p>
            <a:endParaRPr lang="en-US" dirty="0">
              <a:solidFill>
                <a:prstClr val="white"/>
              </a:solidFill>
              <a:latin typeface="Cambria"/>
            </a:endParaRPr>
          </a:p>
        </p:txBody>
      </p:sp>
      <p:sp>
        <p:nvSpPr>
          <p:cNvPr id="7" name="Slide Number Placeholder 6"/>
          <p:cNvSpPr>
            <a:spLocks noGrp="1"/>
          </p:cNvSpPr>
          <p:nvPr>
            <p:ph type="sldNum" sz="quarter" idx="12"/>
          </p:nvPr>
        </p:nvSpPr>
        <p:spPr/>
        <p:txBody>
          <a:bodyPr/>
          <a:lstStyle/>
          <a:p>
            <a:fld id="{162F1D00-BD13-4404-86B0-79703945A0A7}" type="slidenum">
              <a:rPr lang="en-US" smtClean="0">
                <a:solidFill>
                  <a:prstClr val="white"/>
                </a:solidFill>
                <a:latin typeface="Cambria"/>
              </a:rPr>
              <a:pPr/>
              <a:t>‹Nº›</a:t>
            </a:fld>
            <a:endParaRPr lang="en-US">
              <a:solidFill>
                <a:prstClr val="white"/>
              </a:solidFill>
              <a:latin typeface="Cambria"/>
            </a:endParaRPr>
          </a:p>
        </p:txBody>
      </p:sp>
      <p:sp>
        <p:nvSpPr>
          <p:cNvPr id="9" name="TextBox 8"/>
          <p:cNvSpPr txBox="1"/>
          <p:nvPr/>
        </p:nvSpPr>
        <p:spPr>
          <a:xfrm>
            <a:off x="424892" y="131109"/>
            <a:ext cx="413309" cy="830997"/>
          </a:xfrm>
          <a:prstGeom prst="rect">
            <a:avLst/>
          </a:prstGeom>
          <a:noFill/>
        </p:spPr>
        <p:txBody>
          <a:bodyPr wrap="square" lIns="0" tIns="0" rIns="0" bIns="0" rtlCol="0">
            <a:spAutoFit/>
          </a:bodyPr>
          <a:lstStyle/>
          <a:p>
            <a:r>
              <a:rPr sz="5400" b="1">
                <a:solidFill>
                  <a:schemeClr val="accent1">
                    <a:lumMod val="60000"/>
                    <a:lumOff val="40000"/>
                  </a:schemeClr>
                </a:solidFill>
              </a:rPr>
              <a:t>+</a:t>
            </a:r>
          </a:p>
        </p:txBody>
      </p:sp>
      <p:sp>
        <p:nvSpPr>
          <p:cNvPr id="10" name="Rectangle 9"/>
          <p:cNvSpPr/>
          <p:nvPr/>
        </p:nvSpPr>
        <p:spPr>
          <a:xfrm>
            <a:off x="6802438" y="171450"/>
            <a:ext cx="2057400" cy="152933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p:nvSpPr>
        <p:spPr>
          <a:xfrm>
            <a:off x="4624388" y="3401045"/>
            <a:ext cx="2057400" cy="1529334"/>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Picture Placeholder 12"/>
          <p:cNvSpPr>
            <a:spLocks noGrp="1"/>
          </p:cNvSpPr>
          <p:nvPr>
            <p:ph type="pic" sz="quarter" idx="13"/>
          </p:nvPr>
        </p:nvSpPr>
        <p:spPr>
          <a:xfrm>
            <a:off x="4624388" y="171450"/>
            <a:ext cx="2057400" cy="1529334"/>
          </a:xfrm>
        </p:spPr>
        <p:txBody>
          <a:bodyPr/>
          <a:lstStyle>
            <a:lvl1pPr>
              <a:buNone/>
              <a:defRPr/>
            </a:lvl1pPr>
          </a:lstStyle>
          <a:p>
            <a:r>
              <a:rPr lang="es-ES_tradnl" smtClean="0"/>
              <a:t>Arrastre la imagen al marcador de posición o haga clic en el icono para agregar</a:t>
            </a:r>
            <a:endParaRPr/>
          </a:p>
        </p:txBody>
      </p:sp>
      <p:sp>
        <p:nvSpPr>
          <p:cNvPr id="13" name="Picture Placeholder 12"/>
          <p:cNvSpPr>
            <a:spLocks noGrp="1"/>
          </p:cNvSpPr>
          <p:nvPr>
            <p:ph type="pic" sz="quarter" idx="14"/>
          </p:nvPr>
        </p:nvSpPr>
        <p:spPr>
          <a:xfrm>
            <a:off x="4624388" y="1786247"/>
            <a:ext cx="2057400" cy="1529334"/>
          </a:xfrm>
        </p:spPr>
        <p:txBody>
          <a:bodyPr/>
          <a:lstStyle>
            <a:lvl1pPr>
              <a:buNone/>
              <a:defRPr/>
            </a:lvl1pPr>
          </a:lstStyle>
          <a:p>
            <a:r>
              <a:rPr lang="es-ES_tradnl" smtClean="0"/>
              <a:t>Arrastre la imagen al marcador de posición o haga clic en el icono para agregar</a:t>
            </a:r>
            <a:endParaRPr/>
          </a:p>
        </p:txBody>
      </p:sp>
      <p:sp>
        <p:nvSpPr>
          <p:cNvPr id="14" name="Picture Placeholder 12"/>
          <p:cNvSpPr>
            <a:spLocks noGrp="1"/>
          </p:cNvSpPr>
          <p:nvPr>
            <p:ph type="pic" sz="quarter" idx="15"/>
          </p:nvPr>
        </p:nvSpPr>
        <p:spPr>
          <a:xfrm>
            <a:off x="6803136" y="1786247"/>
            <a:ext cx="2057400" cy="3140964"/>
          </a:xfrm>
        </p:spPr>
        <p:txBody>
          <a:bodyPr/>
          <a:lstStyle>
            <a:lvl1pPr>
              <a:buNone/>
              <a:defRPr/>
            </a:lvl1pPr>
          </a:lstStyle>
          <a:p>
            <a:r>
              <a:rPr lang="es-ES_tradnl" smtClean="0"/>
              <a:t>Arrastre la imagen al marcador de posición o haga clic en el icono para agregar</a:t>
            </a:r>
            <a:endParaRPr/>
          </a:p>
        </p:txBody>
      </p:sp>
    </p:spTree>
  </p:cSld>
  <p:clrMapOvr>
    <a:masterClrMapping/>
  </p:clrMapOvr>
  <p:hf sldNum="0" hdr="0" ftr="0" dt="0"/>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p:cSld name="3 imágenes con título, alternativo">
    <p:spTree>
      <p:nvGrpSpPr>
        <p:cNvPr id="1" name=""/>
        <p:cNvGrpSpPr/>
        <p:nvPr/>
      </p:nvGrpSpPr>
      <p:grpSpPr>
        <a:xfrm>
          <a:off x="0" y="0"/>
          <a:ext cx="0" cy="0"/>
          <a:chOff x="0" y="0"/>
          <a:chExt cx="0" cy="0"/>
        </a:xfrm>
      </p:grpSpPr>
      <p:sp>
        <p:nvSpPr>
          <p:cNvPr id="11" name="Rectangle 10"/>
          <p:cNvSpPr/>
          <p:nvPr/>
        </p:nvSpPr>
        <p:spPr>
          <a:xfrm>
            <a:off x="8166847" y="211930"/>
            <a:ext cx="685800" cy="22666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4953000" y="2343150"/>
            <a:ext cx="3108960" cy="653654"/>
          </a:xfrm>
        </p:spPr>
        <p:txBody>
          <a:bodyPr anchor="b">
            <a:normAutofit/>
          </a:bodyPr>
          <a:lstStyle>
            <a:lvl1pPr algn="l">
              <a:defRPr sz="2600" b="0"/>
            </a:lvl1pPr>
          </a:lstStyle>
          <a:p>
            <a:r>
              <a:rPr lang="es-ES_tradnl" smtClean="0"/>
              <a:t>Clic para editar título</a:t>
            </a:r>
            <a:endParaRPr/>
          </a:p>
        </p:txBody>
      </p:sp>
      <p:sp>
        <p:nvSpPr>
          <p:cNvPr id="3" name="Picture Placeholder 2"/>
          <p:cNvSpPr>
            <a:spLocks noGrp="1"/>
          </p:cNvSpPr>
          <p:nvPr>
            <p:ph type="pic" idx="1"/>
          </p:nvPr>
        </p:nvSpPr>
        <p:spPr>
          <a:xfrm>
            <a:off x="277906" y="1773936"/>
            <a:ext cx="4240119" cy="3140964"/>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_tradnl" smtClean="0"/>
              <a:t>Arrastre la imagen al marcador de posición o haga clic en el icono para agregar</a:t>
            </a:r>
            <a:endParaRPr/>
          </a:p>
        </p:txBody>
      </p:sp>
      <p:sp>
        <p:nvSpPr>
          <p:cNvPr id="4" name="Text Placeholder 3"/>
          <p:cNvSpPr>
            <a:spLocks noGrp="1"/>
          </p:cNvSpPr>
          <p:nvPr>
            <p:ph type="body" sz="half" idx="2"/>
          </p:nvPr>
        </p:nvSpPr>
        <p:spPr>
          <a:xfrm>
            <a:off x="4953000" y="2996803"/>
            <a:ext cx="3108960" cy="1610916"/>
          </a:xfrm>
        </p:spPr>
        <p:txBody>
          <a:bodyPr/>
          <a:lstStyle>
            <a:lvl1pPr marL="0" indent="0">
              <a:spcBef>
                <a:spcPts val="600"/>
              </a:spcBef>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smtClean="0"/>
              <a:t>Haga clic para modificar el estilo de texto del patrón</a:t>
            </a:r>
          </a:p>
        </p:txBody>
      </p:sp>
      <p:sp>
        <p:nvSpPr>
          <p:cNvPr id="5" name="Date Placeholder 4"/>
          <p:cNvSpPr>
            <a:spLocks noGrp="1"/>
          </p:cNvSpPr>
          <p:nvPr>
            <p:ph type="dt" sz="half" idx="10"/>
          </p:nvPr>
        </p:nvSpPr>
        <p:spPr>
          <a:xfrm>
            <a:off x="7391399" y="4817689"/>
            <a:ext cx="1537447" cy="273844"/>
          </a:xfrm>
        </p:spPr>
        <p:txBody>
          <a:bodyPr/>
          <a:lstStyle/>
          <a:p>
            <a:fld id="{17D0EFEE-2756-4A20-BF2A-63F0A94F99AC}" type="datetime4">
              <a:rPr lang="en-US" smtClean="0">
                <a:solidFill>
                  <a:prstClr val="black">
                    <a:lumMod val="65000"/>
                    <a:lumOff val="35000"/>
                  </a:prstClr>
                </a:solidFill>
                <a:latin typeface="Cambria"/>
              </a:rPr>
              <a:pPr/>
              <a:t>October 4, 2017</a:t>
            </a:fld>
            <a:endParaRPr lang="en-US" dirty="0">
              <a:solidFill>
                <a:prstClr val="black">
                  <a:lumMod val="65000"/>
                  <a:lumOff val="35000"/>
                </a:prstClr>
              </a:solidFill>
              <a:latin typeface="Cambria"/>
            </a:endParaRPr>
          </a:p>
        </p:txBody>
      </p:sp>
      <p:sp>
        <p:nvSpPr>
          <p:cNvPr id="6" name="Footer Placeholder 5"/>
          <p:cNvSpPr>
            <a:spLocks noGrp="1"/>
          </p:cNvSpPr>
          <p:nvPr>
            <p:ph type="ftr" sz="quarter" idx="11"/>
          </p:nvPr>
        </p:nvSpPr>
        <p:spPr>
          <a:xfrm>
            <a:off x="4191000" y="4817689"/>
            <a:ext cx="3005138" cy="273844"/>
          </a:xfrm>
        </p:spPr>
        <p:txBody>
          <a:bodyPr/>
          <a:lstStyle/>
          <a:p>
            <a:endParaRPr lang="en-US" dirty="0">
              <a:solidFill>
                <a:prstClr val="black">
                  <a:lumMod val="65000"/>
                  <a:lumOff val="35000"/>
                </a:prstClr>
              </a:solidFill>
              <a:latin typeface="Cambria"/>
            </a:endParaRPr>
          </a:p>
        </p:txBody>
      </p:sp>
      <p:sp>
        <p:nvSpPr>
          <p:cNvPr id="7" name="Slide Number Placeholder 6"/>
          <p:cNvSpPr>
            <a:spLocks noGrp="1"/>
          </p:cNvSpPr>
          <p:nvPr>
            <p:ph type="sldNum" sz="quarter" idx="12"/>
          </p:nvPr>
        </p:nvSpPr>
        <p:spPr/>
        <p:txBody>
          <a:bodyPr/>
          <a:lstStyle/>
          <a:p>
            <a:fld id="{F38DF745-7D3F-47F4-83A3-874385CFAA69}" type="slidenum">
              <a:rPr lang="en-US" smtClean="0">
                <a:solidFill>
                  <a:prstClr val="white"/>
                </a:solidFill>
                <a:latin typeface="Cambria"/>
              </a:rPr>
              <a:pPr/>
              <a:t>‹Nº›</a:t>
            </a:fld>
            <a:endParaRPr lang="en-US" dirty="0">
              <a:solidFill>
                <a:prstClr val="white"/>
              </a:solidFill>
              <a:latin typeface="Cambria"/>
            </a:endParaRPr>
          </a:p>
        </p:txBody>
      </p:sp>
      <p:sp>
        <p:nvSpPr>
          <p:cNvPr id="10" name="TextBox 9"/>
          <p:cNvSpPr txBox="1"/>
          <p:nvPr/>
        </p:nvSpPr>
        <p:spPr>
          <a:xfrm>
            <a:off x="4750361" y="2528048"/>
            <a:ext cx="220568" cy="369332"/>
          </a:xfrm>
          <a:prstGeom prst="rect">
            <a:avLst/>
          </a:prstGeom>
          <a:noFill/>
        </p:spPr>
        <p:txBody>
          <a:bodyPr wrap="square" lIns="0" tIns="0" rIns="0" bIns="0" rtlCol="0">
            <a:spAutoFit/>
          </a:bodyPr>
          <a:lstStyle/>
          <a:p>
            <a:r>
              <a:rPr sz="2400" b="1" baseline="0">
                <a:solidFill>
                  <a:schemeClr val="accent1">
                    <a:lumMod val="60000"/>
                    <a:lumOff val="40000"/>
                  </a:schemeClr>
                </a:solidFill>
              </a:rPr>
              <a:t>+ </a:t>
            </a:r>
          </a:p>
        </p:txBody>
      </p:sp>
      <p:sp>
        <p:nvSpPr>
          <p:cNvPr id="14" name="Picture Placeholder 12"/>
          <p:cNvSpPr>
            <a:spLocks noGrp="1"/>
          </p:cNvSpPr>
          <p:nvPr>
            <p:ph type="pic" sz="quarter" idx="13"/>
          </p:nvPr>
        </p:nvSpPr>
        <p:spPr>
          <a:xfrm>
            <a:off x="277905" y="171450"/>
            <a:ext cx="2057400" cy="1529334"/>
          </a:xfrm>
        </p:spPr>
        <p:txBody>
          <a:bodyPr/>
          <a:lstStyle>
            <a:lvl1pPr>
              <a:buNone/>
              <a:defRPr/>
            </a:lvl1pPr>
          </a:lstStyle>
          <a:p>
            <a:r>
              <a:rPr lang="es-ES_tradnl" smtClean="0"/>
              <a:t>Arrastre la imagen al marcador de posición o haga clic en el icono para agregar</a:t>
            </a:r>
            <a:endParaRPr/>
          </a:p>
        </p:txBody>
      </p:sp>
      <p:sp>
        <p:nvSpPr>
          <p:cNvPr id="15" name="Picture Placeholder 12"/>
          <p:cNvSpPr>
            <a:spLocks noGrp="1"/>
          </p:cNvSpPr>
          <p:nvPr>
            <p:ph type="pic" sz="quarter" idx="14"/>
          </p:nvPr>
        </p:nvSpPr>
        <p:spPr>
          <a:xfrm>
            <a:off x="2460625" y="171450"/>
            <a:ext cx="2057400" cy="1529334"/>
          </a:xfrm>
        </p:spPr>
        <p:txBody>
          <a:bodyPr/>
          <a:lstStyle>
            <a:lvl1pPr>
              <a:buNone/>
              <a:defRPr/>
            </a:lvl1pPr>
          </a:lstStyle>
          <a:p>
            <a:r>
              <a:rPr lang="es-ES_tradnl" smtClean="0"/>
              <a:t>Arrastre la imagen al marcador de posición o haga clic en el icono para agregar</a:t>
            </a:r>
            <a:endParaRPr/>
          </a:p>
        </p:txBody>
      </p:sp>
    </p:spTree>
  </p:cSld>
  <p:clrMapOvr>
    <a:masterClrMapping/>
  </p:clrMapOvr>
  <p:hf sldNum="0" hdr="0" ftr="0" dt="0"/>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p:cSld name="Título y texto vertical">
    <p:spTree>
      <p:nvGrpSpPr>
        <p:cNvPr id="1" name=""/>
        <p:cNvGrpSpPr/>
        <p:nvPr/>
      </p:nvGrpSpPr>
      <p:grpSpPr>
        <a:xfrm>
          <a:off x="0" y="0"/>
          <a:ext cx="0" cy="0"/>
          <a:chOff x="0" y="0"/>
          <a:chExt cx="0" cy="0"/>
        </a:xfrm>
      </p:grpSpPr>
      <p:sp>
        <p:nvSpPr>
          <p:cNvPr id="7" name="Rectangle 6"/>
          <p:cNvSpPr/>
          <p:nvPr/>
        </p:nvSpPr>
        <p:spPr>
          <a:xfrm>
            <a:off x="8166847" y="211931"/>
            <a:ext cx="685800" cy="120015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9" name="TextBox 8"/>
          <p:cNvSpPr txBox="1"/>
          <p:nvPr/>
        </p:nvSpPr>
        <p:spPr>
          <a:xfrm>
            <a:off x="223186" y="17145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2" name="Title 1"/>
          <p:cNvSpPr>
            <a:spLocks noGrp="1"/>
          </p:cNvSpPr>
          <p:nvPr>
            <p:ph type="title"/>
          </p:nvPr>
        </p:nvSpPr>
        <p:spPr/>
        <p:txBody>
          <a:bodyPr/>
          <a:lstStyle/>
          <a:p>
            <a:r>
              <a:rPr lang="es-ES_tradnl" smtClean="0"/>
              <a:t>Clic para editar título</a:t>
            </a:r>
            <a:endParaRPr/>
          </a:p>
        </p:txBody>
      </p:sp>
      <p:sp>
        <p:nvSpPr>
          <p:cNvPr id="3" name="Vertical Text Placeholder 2"/>
          <p:cNvSpPr>
            <a:spLocks noGrp="1"/>
          </p:cNvSpPr>
          <p:nvPr>
            <p:ph type="body" orient="vert" idx="1"/>
          </p:nvPr>
        </p:nvSpPr>
        <p:spPr/>
        <p:txBody>
          <a:bodyPr vert="eaVert"/>
          <a:lstStyle>
            <a:lvl5pPr>
              <a:defRPr/>
            </a:lvl5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dirty="0"/>
          </a:p>
        </p:txBody>
      </p:sp>
      <p:sp>
        <p:nvSpPr>
          <p:cNvPr id="4" name="Date Placeholder 3"/>
          <p:cNvSpPr>
            <a:spLocks noGrp="1"/>
          </p:cNvSpPr>
          <p:nvPr>
            <p:ph type="dt" sz="half" idx="10"/>
          </p:nvPr>
        </p:nvSpPr>
        <p:spPr/>
        <p:txBody>
          <a:bodyPr/>
          <a:lstStyle/>
          <a:p>
            <a:fld id="{F3131F9E-604E-4343-9F29-EF72E8231CAD}" type="datetime4">
              <a:rPr lang="en-US" smtClean="0">
                <a:solidFill>
                  <a:prstClr val="black">
                    <a:lumMod val="65000"/>
                    <a:lumOff val="35000"/>
                  </a:prstClr>
                </a:solidFill>
                <a:latin typeface="Cambria"/>
              </a:rPr>
              <a:pPr/>
              <a:t>October 4, 2017</a:t>
            </a:fld>
            <a:endParaRPr lang="en-US">
              <a:solidFill>
                <a:prstClr val="black">
                  <a:lumMod val="65000"/>
                  <a:lumOff val="35000"/>
                </a:prstClr>
              </a:solidFill>
              <a:latin typeface="Cambria"/>
            </a:endParaRPr>
          </a:p>
        </p:txBody>
      </p:sp>
      <p:sp>
        <p:nvSpPr>
          <p:cNvPr id="5" name="Footer Placeholder 4"/>
          <p:cNvSpPr>
            <a:spLocks noGrp="1"/>
          </p:cNvSpPr>
          <p:nvPr>
            <p:ph type="ftr" sz="quarter" idx="11"/>
          </p:nvPr>
        </p:nvSpPr>
        <p:spPr/>
        <p:txBody>
          <a:bodyPr/>
          <a:lstStyle/>
          <a:p>
            <a:endParaRPr lang="en-US">
              <a:solidFill>
                <a:prstClr val="black">
                  <a:lumMod val="65000"/>
                  <a:lumOff val="35000"/>
                </a:prstClr>
              </a:solidFill>
              <a:latin typeface="Cambria"/>
            </a:endParaRPr>
          </a:p>
        </p:txBody>
      </p:sp>
      <p:sp>
        <p:nvSpPr>
          <p:cNvPr id="6" name="Slide Number Placeholder 5"/>
          <p:cNvSpPr>
            <a:spLocks noGrp="1"/>
          </p:cNvSpPr>
          <p:nvPr>
            <p:ph type="sldNum" sz="quarter" idx="12"/>
          </p:nvPr>
        </p:nvSpPr>
        <p:spPr/>
        <p:txBody>
          <a:bodyPr/>
          <a:lstStyle/>
          <a:p>
            <a:fld id="{F38DF745-7D3F-47F4-83A3-874385CFAA69}" type="slidenum">
              <a:rPr lang="en-US" smtClean="0">
                <a:solidFill>
                  <a:prstClr val="white"/>
                </a:solidFill>
                <a:latin typeface="Cambria"/>
              </a:rPr>
              <a:pPr/>
              <a:t>‹Nº›</a:t>
            </a:fld>
            <a:endParaRPr lang="en-US">
              <a:solidFill>
                <a:prstClr val="white"/>
              </a:solidFill>
              <a:latin typeface="Cambria"/>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Diapositiva de título con 2 imágenes">
    <p:spTree>
      <p:nvGrpSpPr>
        <p:cNvPr id="1" name=""/>
        <p:cNvGrpSpPr/>
        <p:nvPr/>
      </p:nvGrpSpPr>
      <p:grpSpPr>
        <a:xfrm>
          <a:off x="0" y="0"/>
          <a:ext cx="0" cy="0"/>
          <a:chOff x="0" y="0"/>
          <a:chExt cx="0" cy="0"/>
        </a:xfrm>
      </p:grpSpPr>
      <p:sp>
        <p:nvSpPr>
          <p:cNvPr id="2" name="Title 1"/>
          <p:cNvSpPr>
            <a:spLocks noGrp="1"/>
          </p:cNvSpPr>
          <p:nvPr>
            <p:ph type="ctrTitle"/>
          </p:nvPr>
        </p:nvSpPr>
        <p:spPr>
          <a:xfrm>
            <a:off x="4800600" y="3468505"/>
            <a:ext cx="4038600" cy="700088"/>
          </a:xfrm>
        </p:spPr>
        <p:txBody>
          <a:bodyPr>
            <a:normAutofit/>
          </a:bodyPr>
          <a:lstStyle>
            <a:lvl1pPr>
              <a:defRPr sz="2300"/>
            </a:lvl1pPr>
          </a:lstStyle>
          <a:p>
            <a:r>
              <a:rPr lang="es-ES_tradnl" smtClean="0"/>
              <a:t>Clic para editar título</a:t>
            </a:r>
            <a:endParaRPr/>
          </a:p>
        </p:txBody>
      </p:sp>
      <p:sp>
        <p:nvSpPr>
          <p:cNvPr id="3" name="Subtitle 2"/>
          <p:cNvSpPr>
            <a:spLocks noGrp="1"/>
          </p:cNvSpPr>
          <p:nvPr>
            <p:ph type="subTitle" idx="1"/>
          </p:nvPr>
        </p:nvSpPr>
        <p:spPr>
          <a:xfrm>
            <a:off x="4800600" y="4171953"/>
            <a:ext cx="4038600" cy="561415"/>
          </a:xfrm>
        </p:spPr>
        <p:txBody>
          <a:bodyPr>
            <a:normAutofit/>
          </a:bodyPr>
          <a:lstStyle>
            <a:lvl1pPr marL="0" indent="0" algn="l">
              <a:spcBef>
                <a:spcPts val="250"/>
              </a:spcBef>
              <a:buNone/>
              <a:defRPr sz="1200">
                <a:solidFill>
                  <a:schemeClr val="tx1">
                    <a:tint val="75000"/>
                  </a:schemeClr>
                </a:solidFill>
              </a:defRPr>
            </a:lvl1pPr>
            <a:lvl2pPr marL="380925" indent="0" algn="ctr">
              <a:buNone/>
              <a:defRPr>
                <a:solidFill>
                  <a:schemeClr val="tx1">
                    <a:tint val="75000"/>
                  </a:schemeClr>
                </a:solidFill>
              </a:defRPr>
            </a:lvl2pPr>
            <a:lvl3pPr marL="761848" indent="0" algn="ctr">
              <a:buNone/>
              <a:defRPr>
                <a:solidFill>
                  <a:schemeClr val="tx1">
                    <a:tint val="75000"/>
                  </a:schemeClr>
                </a:solidFill>
              </a:defRPr>
            </a:lvl3pPr>
            <a:lvl4pPr marL="1142770" indent="0" algn="ctr">
              <a:buNone/>
              <a:defRPr>
                <a:solidFill>
                  <a:schemeClr val="tx1">
                    <a:tint val="75000"/>
                  </a:schemeClr>
                </a:solidFill>
              </a:defRPr>
            </a:lvl4pPr>
            <a:lvl5pPr marL="1523695" indent="0" algn="ctr">
              <a:buNone/>
              <a:defRPr>
                <a:solidFill>
                  <a:schemeClr val="tx1">
                    <a:tint val="75000"/>
                  </a:schemeClr>
                </a:solidFill>
              </a:defRPr>
            </a:lvl5pPr>
            <a:lvl6pPr marL="1904620" indent="0" algn="ctr">
              <a:buNone/>
              <a:defRPr>
                <a:solidFill>
                  <a:schemeClr val="tx1">
                    <a:tint val="75000"/>
                  </a:schemeClr>
                </a:solidFill>
              </a:defRPr>
            </a:lvl6pPr>
            <a:lvl7pPr marL="2285542" indent="0" algn="ctr">
              <a:buNone/>
              <a:defRPr>
                <a:solidFill>
                  <a:schemeClr val="tx1">
                    <a:tint val="75000"/>
                  </a:schemeClr>
                </a:solidFill>
              </a:defRPr>
            </a:lvl7pPr>
            <a:lvl8pPr marL="2666467" indent="0" algn="ctr">
              <a:buNone/>
              <a:defRPr>
                <a:solidFill>
                  <a:schemeClr val="tx1">
                    <a:tint val="75000"/>
                  </a:schemeClr>
                </a:solidFill>
              </a:defRPr>
            </a:lvl8pPr>
            <a:lvl9pPr marL="3047390" indent="0" algn="ctr">
              <a:buNone/>
              <a:defRPr>
                <a:solidFill>
                  <a:schemeClr val="tx1">
                    <a:tint val="75000"/>
                  </a:schemeClr>
                </a:solidFill>
              </a:defRPr>
            </a:lvl9pPr>
          </a:lstStyle>
          <a:p>
            <a:r>
              <a:rPr lang="es-ES_tradnl" smtClean="0"/>
              <a:t>Haga clic para modificar el estilo de subtítulo del patrón</a:t>
            </a:r>
            <a:endParaRPr dirty="0"/>
          </a:p>
        </p:txBody>
      </p:sp>
      <p:sp>
        <p:nvSpPr>
          <p:cNvPr id="4" name="Date Placeholder 3"/>
          <p:cNvSpPr>
            <a:spLocks noGrp="1"/>
          </p:cNvSpPr>
          <p:nvPr>
            <p:ph type="dt" sz="half" idx="10"/>
          </p:nvPr>
        </p:nvSpPr>
        <p:spPr>
          <a:xfrm>
            <a:off x="4800607" y="4819238"/>
            <a:ext cx="1232647" cy="273844"/>
          </a:xfrm>
        </p:spPr>
        <p:txBody>
          <a:bodyPr/>
          <a:lstStyle>
            <a:lvl1pPr algn="l">
              <a:defRPr/>
            </a:lvl1pPr>
          </a:lstStyle>
          <a:p>
            <a:fld id="{17D0EFEE-2756-4A20-BF2A-63F0A94F99AC}" type="datetime4">
              <a:rPr lang="en-US" smtClean="0">
                <a:solidFill>
                  <a:prstClr val="black">
                    <a:lumMod val="65000"/>
                    <a:lumOff val="35000"/>
                  </a:prstClr>
                </a:solidFill>
                <a:latin typeface="Cambria"/>
              </a:rPr>
              <a:pPr/>
              <a:t>October 4, 2017</a:t>
            </a:fld>
            <a:endParaRPr lang="en-US" dirty="0">
              <a:solidFill>
                <a:prstClr val="black">
                  <a:lumMod val="65000"/>
                  <a:lumOff val="35000"/>
                </a:prstClr>
              </a:solidFill>
              <a:latin typeface="Cambria"/>
            </a:endParaRPr>
          </a:p>
        </p:txBody>
      </p:sp>
      <p:sp>
        <p:nvSpPr>
          <p:cNvPr id="5" name="Footer Placeholder 4"/>
          <p:cNvSpPr>
            <a:spLocks noGrp="1"/>
          </p:cNvSpPr>
          <p:nvPr>
            <p:ph type="ftr" sz="quarter" idx="11"/>
          </p:nvPr>
        </p:nvSpPr>
        <p:spPr>
          <a:xfrm>
            <a:off x="6311155" y="4819238"/>
            <a:ext cx="2617694" cy="273844"/>
          </a:xfrm>
        </p:spPr>
        <p:txBody>
          <a:bodyPr/>
          <a:lstStyle>
            <a:lvl1pPr algn="r">
              <a:defRPr/>
            </a:lvl1pPr>
          </a:lstStyle>
          <a:p>
            <a:endParaRPr lang="en-US" dirty="0">
              <a:solidFill>
                <a:prstClr val="black">
                  <a:lumMod val="65000"/>
                  <a:lumOff val="35000"/>
                </a:prstClr>
              </a:solidFill>
              <a:latin typeface="Cambria"/>
            </a:endParaRPr>
          </a:p>
        </p:txBody>
      </p:sp>
      <p:sp>
        <p:nvSpPr>
          <p:cNvPr id="7" name="Rectangle 6"/>
          <p:cNvSpPr/>
          <p:nvPr/>
        </p:nvSpPr>
        <p:spPr>
          <a:xfrm>
            <a:off x="282577" y="171450"/>
            <a:ext cx="4235450" cy="314096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25" tIns="45712" rIns="91425" bIns="45712" rtlCol="0" anchor="ctr"/>
          <a:lstStyle/>
          <a:p>
            <a:pPr algn="ctr" defTabSz="914254"/>
            <a:endParaRPr sz="1500">
              <a:solidFill>
                <a:prstClr val="white"/>
              </a:solidFill>
              <a:latin typeface="Cambria"/>
            </a:endParaRPr>
          </a:p>
        </p:txBody>
      </p:sp>
      <p:sp>
        <p:nvSpPr>
          <p:cNvPr id="8" name="Rectangle 7"/>
          <p:cNvSpPr/>
          <p:nvPr/>
        </p:nvSpPr>
        <p:spPr>
          <a:xfrm>
            <a:off x="6802438" y="171450"/>
            <a:ext cx="2057400" cy="152933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91425" tIns="45712" rIns="91425" bIns="45712" rtlCol="0" anchor="ctr"/>
          <a:lstStyle/>
          <a:p>
            <a:pPr algn="ctr" defTabSz="914254"/>
            <a:endParaRPr sz="1500">
              <a:solidFill>
                <a:prstClr val="white"/>
              </a:solidFill>
              <a:latin typeface="Cambria"/>
            </a:endParaRPr>
          </a:p>
        </p:txBody>
      </p:sp>
      <p:sp>
        <p:nvSpPr>
          <p:cNvPr id="10" name="Rectangle 9"/>
          <p:cNvSpPr/>
          <p:nvPr/>
        </p:nvSpPr>
        <p:spPr>
          <a:xfrm>
            <a:off x="4624388" y="1783080"/>
            <a:ext cx="2057400" cy="1529334"/>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91425" tIns="45712" rIns="91425" bIns="45712" rtlCol="0" anchor="ctr"/>
          <a:lstStyle/>
          <a:p>
            <a:pPr algn="ctr" defTabSz="914254"/>
            <a:endParaRPr sz="1500">
              <a:solidFill>
                <a:prstClr val="white"/>
              </a:solidFill>
              <a:latin typeface="Cambria"/>
            </a:endParaRPr>
          </a:p>
        </p:txBody>
      </p:sp>
      <p:sp>
        <p:nvSpPr>
          <p:cNvPr id="13" name="Picture Placeholder 12"/>
          <p:cNvSpPr>
            <a:spLocks noGrp="1"/>
          </p:cNvSpPr>
          <p:nvPr>
            <p:ph type="pic" sz="quarter" idx="12"/>
          </p:nvPr>
        </p:nvSpPr>
        <p:spPr>
          <a:xfrm>
            <a:off x="4624388" y="171450"/>
            <a:ext cx="2057400" cy="1529334"/>
          </a:xfrm>
        </p:spPr>
        <p:txBody>
          <a:bodyPr/>
          <a:lstStyle>
            <a:lvl1pPr>
              <a:buNone/>
              <a:defRPr/>
            </a:lvl1pPr>
          </a:lstStyle>
          <a:p>
            <a:r>
              <a:rPr lang="es-ES_tradnl" smtClean="0"/>
              <a:t>Arrastre la imagen al marcador de posición o haga clic en el icono para agregar</a:t>
            </a:r>
            <a:endParaRPr/>
          </a:p>
        </p:txBody>
      </p:sp>
      <p:sp>
        <p:nvSpPr>
          <p:cNvPr id="14" name="Picture Placeholder 12"/>
          <p:cNvSpPr>
            <a:spLocks noGrp="1"/>
          </p:cNvSpPr>
          <p:nvPr>
            <p:ph type="pic" sz="quarter" idx="13"/>
          </p:nvPr>
        </p:nvSpPr>
        <p:spPr>
          <a:xfrm>
            <a:off x="6802438" y="1783080"/>
            <a:ext cx="2057400" cy="1529334"/>
          </a:xfrm>
        </p:spPr>
        <p:txBody>
          <a:bodyPr/>
          <a:lstStyle>
            <a:lvl1pPr>
              <a:buNone/>
              <a:defRPr/>
            </a:lvl1pPr>
          </a:lstStyle>
          <a:p>
            <a:r>
              <a:rPr lang="es-ES_tradnl" smtClean="0"/>
              <a:t>Arrastre la imagen al marcador de posición o haga clic en el icono para agregar</a:t>
            </a:r>
            <a:endParaRPr/>
          </a:p>
        </p:txBody>
      </p:sp>
      <p:sp>
        <p:nvSpPr>
          <p:cNvPr id="16" name="Text Placeholder 3"/>
          <p:cNvSpPr>
            <a:spLocks noGrp="1"/>
          </p:cNvSpPr>
          <p:nvPr>
            <p:ph type="body" sz="half" idx="2"/>
          </p:nvPr>
        </p:nvSpPr>
        <p:spPr>
          <a:xfrm>
            <a:off x="857250" y="1334623"/>
            <a:ext cx="3086100" cy="1530679"/>
          </a:xfrm>
        </p:spPr>
        <p:txBody>
          <a:bodyPr lIns="45712" tIns="45712" rIns="45712" anchor="t">
            <a:noAutofit/>
          </a:bodyPr>
          <a:lstStyle>
            <a:lvl1pPr marL="0" indent="0" algn="ctr">
              <a:spcBef>
                <a:spcPts val="500"/>
              </a:spcBef>
              <a:buNone/>
              <a:defRPr sz="3800">
                <a:solidFill>
                  <a:schemeClr val="bg1"/>
                </a:solidFill>
              </a:defRPr>
            </a:lvl1pPr>
            <a:lvl2pPr>
              <a:defRPr sz="1000"/>
            </a:lvl2pPr>
            <a:lvl3pPr>
              <a:defRPr sz="900"/>
            </a:lvl3pPr>
            <a:lvl4pPr>
              <a:defRPr sz="800"/>
            </a:lvl4pPr>
            <a:lvl5pPr>
              <a:defRPr sz="800"/>
            </a:lvl5pPr>
          </a:lstStyle>
          <a:p>
            <a:pPr lvl="0" eaLnBrk="1" latinLnBrk="0" hangingPunct="1"/>
            <a:r>
              <a:rPr kumimoji="0" lang="es-ES_tradnl" smtClean="0"/>
              <a:t>Haga clic para modificar el estilo de texto del patrón</a:t>
            </a:r>
          </a:p>
        </p:txBody>
      </p:sp>
      <p:sp>
        <p:nvSpPr>
          <p:cNvPr id="15" name="TextBox 14"/>
          <p:cNvSpPr txBox="1"/>
          <p:nvPr/>
        </p:nvSpPr>
        <p:spPr>
          <a:xfrm>
            <a:off x="424901" y="131116"/>
            <a:ext cx="413309" cy="692497"/>
          </a:xfrm>
          <a:prstGeom prst="rect">
            <a:avLst/>
          </a:prstGeom>
          <a:noFill/>
        </p:spPr>
        <p:txBody>
          <a:bodyPr wrap="square" lIns="0" tIns="0" rIns="0" bIns="0" rtlCol="0">
            <a:spAutoFit/>
          </a:bodyPr>
          <a:lstStyle/>
          <a:p>
            <a:pPr defTabSz="914254"/>
            <a:r>
              <a:rPr sz="4500" b="1">
                <a:solidFill>
                  <a:srgbClr val="9EB060">
                    <a:lumMod val="60000"/>
                    <a:lumOff val="40000"/>
                  </a:srgbClr>
                </a:solidFill>
                <a:latin typeface="Cambria"/>
              </a:rPr>
              <a:t>+</a:t>
            </a:r>
          </a:p>
        </p:txBody>
      </p:sp>
    </p:spTree>
  </p:cSld>
  <p:clrMapOvr>
    <a:masterClrMapping/>
  </p:clrMapOvr>
  <p:hf sldNum="0" hdr="0" ftr="0" dt="0"/>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p:cSld name="Título vertical y texto">
    <p:spTree>
      <p:nvGrpSpPr>
        <p:cNvPr id="1" name=""/>
        <p:cNvGrpSpPr/>
        <p:nvPr/>
      </p:nvGrpSpPr>
      <p:grpSpPr>
        <a:xfrm>
          <a:off x="0" y="0"/>
          <a:ext cx="0" cy="0"/>
          <a:chOff x="0" y="0"/>
          <a:chExt cx="0" cy="0"/>
        </a:xfrm>
      </p:grpSpPr>
      <p:sp>
        <p:nvSpPr>
          <p:cNvPr id="10" name="Rectangle 9"/>
          <p:cNvSpPr/>
          <p:nvPr/>
        </p:nvSpPr>
        <p:spPr>
          <a:xfrm>
            <a:off x="8166847" y="211930"/>
            <a:ext cx="685800" cy="22666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Vertical Title 1"/>
          <p:cNvSpPr>
            <a:spLocks noGrp="1"/>
          </p:cNvSpPr>
          <p:nvPr>
            <p:ph type="title" orient="vert"/>
          </p:nvPr>
        </p:nvSpPr>
        <p:spPr>
          <a:xfrm>
            <a:off x="7995772" y="716056"/>
            <a:ext cx="681318" cy="3878567"/>
          </a:xfrm>
        </p:spPr>
        <p:txBody>
          <a:bodyPr vert="eaVert" anchor="t" anchorCtr="0"/>
          <a:lstStyle/>
          <a:p>
            <a:r>
              <a:rPr lang="es-ES_tradnl" smtClean="0"/>
              <a:t>Clic para editar título</a:t>
            </a:r>
            <a:endParaRPr/>
          </a:p>
        </p:txBody>
      </p:sp>
      <p:sp>
        <p:nvSpPr>
          <p:cNvPr id="3" name="Vertical Text Placeholder 2"/>
          <p:cNvSpPr>
            <a:spLocks noGrp="1"/>
          </p:cNvSpPr>
          <p:nvPr>
            <p:ph type="body" orient="vert" idx="1"/>
          </p:nvPr>
        </p:nvSpPr>
        <p:spPr>
          <a:xfrm>
            <a:off x="457200" y="719067"/>
            <a:ext cx="6858000" cy="3888652"/>
          </a:xfrm>
        </p:spPr>
        <p:txBody>
          <a:bodyPr vert="eaVert"/>
          <a:lstStyle>
            <a:lvl5pPr>
              <a:defRPr/>
            </a:lvl5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dirty="0"/>
          </a:p>
        </p:txBody>
      </p:sp>
      <p:sp>
        <p:nvSpPr>
          <p:cNvPr id="4" name="Date Placeholder 3"/>
          <p:cNvSpPr>
            <a:spLocks noGrp="1"/>
          </p:cNvSpPr>
          <p:nvPr>
            <p:ph type="dt" sz="half" idx="10"/>
          </p:nvPr>
        </p:nvSpPr>
        <p:spPr/>
        <p:txBody>
          <a:bodyPr/>
          <a:lstStyle/>
          <a:p>
            <a:fld id="{34A8E1CE-37F8-4102-8DF9-852A0A51F293}" type="datetime4">
              <a:rPr lang="en-US" smtClean="0">
                <a:solidFill>
                  <a:prstClr val="black">
                    <a:lumMod val="65000"/>
                    <a:lumOff val="35000"/>
                  </a:prstClr>
                </a:solidFill>
                <a:latin typeface="Cambria"/>
              </a:rPr>
              <a:pPr/>
              <a:t>October 4, 2017</a:t>
            </a:fld>
            <a:endParaRPr lang="en-US">
              <a:solidFill>
                <a:prstClr val="black">
                  <a:lumMod val="65000"/>
                  <a:lumOff val="35000"/>
                </a:prstClr>
              </a:solidFill>
              <a:latin typeface="Cambria"/>
            </a:endParaRPr>
          </a:p>
        </p:txBody>
      </p:sp>
      <p:sp>
        <p:nvSpPr>
          <p:cNvPr id="5" name="Footer Placeholder 4"/>
          <p:cNvSpPr>
            <a:spLocks noGrp="1"/>
          </p:cNvSpPr>
          <p:nvPr>
            <p:ph type="ftr" sz="quarter" idx="11"/>
          </p:nvPr>
        </p:nvSpPr>
        <p:spPr/>
        <p:txBody>
          <a:bodyPr/>
          <a:lstStyle/>
          <a:p>
            <a:endParaRPr lang="en-US">
              <a:solidFill>
                <a:prstClr val="black">
                  <a:lumMod val="65000"/>
                  <a:lumOff val="35000"/>
                </a:prstClr>
              </a:solidFill>
              <a:latin typeface="Cambria"/>
            </a:endParaRPr>
          </a:p>
        </p:txBody>
      </p:sp>
      <p:sp>
        <p:nvSpPr>
          <p:cNvPr id="6" name="Slide Number Placeholder 5"/>
          <p:cNvSpPr>
            <a:spLocks noGrp="1"/>
          </p:cNvSpPr>
          <p:nvPr>
            <p:ph type="sldNum" sz="quarter" idx="12"/>
          </p:nvPr>
        </p:nvSpPr>
        <p:spPr/>
        <p:txBody>
          <a:bodyPr/>
          <a:lstStyle/>
          <a:p>
            <a:fld id="{F38DF745-7D3F-47F4-83A3-874385CFAA69}" type="slidenum">
              <a:rPr lang="en-US" smtClean="0">
                <a:solidFill>
                  <a:prstClr val="white"/>
                </a:solidFill>
                <a:latin typeface="Cambria"/>
              </a:rPr>
              <a:pPr/>
              <a:t>‹Nº›</a:t>
            </a:fld>
            <a:endParaRPr lang="en-US">
              <a:solidFill>
                <a:prstClr val="white"/>
              </a:solidFill>
              <a:latin typeface="Cambria"/>
            </a:endParaRPr>
          </a:p>
        </p:txBody>
      </p:sp>
      <p:sp>
        <p:nvSpPr>
          <p:cNvPr id="9" name="TextBox 8"/>
          <p:cNvSpPr txBox="1"/>
          <p:nvPr/>
        </p:nvSpPr>
        <p:spPr>
          <a:xfrm rot="16200000">
            <a:off x="8625725" y="352001"/>
            <a:ext cx="195682"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7" name="Rectangle 6"/>
          <p:cNvSpPr/>
          <p:nvPr/>
        </p:nvSpPr>
        <p:spPr>
          <a:xfrm>
            <a:off x="658908" y="171450"/>
            <a:ext cx="8200930" cy="475892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25" tIns="45712" rIns="91425" bIns="45712" rtlCol="0" anchor="ctr"/>
          <a:lstStyle/>
          <a:p>
            <a:pPr algn="ctr" defTabSz="914254"/>
            <a:endParaRPr sz="1500">
              <a:solidFill>
                <a:prstClr val="white"/>
              </a:solidFill>
              <a:latin typeface="Cambria"/>
            </a:endParaRPr>
          </a:p>
        </p:txBody>
      </p:sp>
      <p:sp>
        <p:nvSpPr>
          <p:cNvPr id="2" name="Title 1"/>
          <p:cNvSpPr>
            <a:spLocks noGrp="1"/>
          </p:cNvSpPr>
          <p:nvPr>
            <p:ph type="title"/>
          </p:nvPr>
        </p:nvSpPr>
        <p:spPr>
          <a:xfrm>
            <a:off x="2286000" y="2343155"/>
            <a:ext cx="5638800" cy="1021557"/>
          </a:xfrm>
        </p:spPr>
        <p:txBody>
          <a:bodyPr anchor="b" anchorCtr="0">
            <a:normAutofit/>
          </a:bodyPr>
          <a:lstStyle>
            <a:lvl1pPr algn="l">
              <a:defRPr sz="2700" b="0" cap="none" baseline="0">
                <a:solidFill>
                  <a:schemeClr val="bg1"/>
                </a:solidFill>
              </a:defRPr>
            </a:lvl1pPr>
          </a:lstStyle>
          <a:p>
            <a:r>
              <a:rPr lang="es-ES_tradnl" smtClean="0"/>
              <a:t>Clic para editar título</a:t>
            </a:r>
            <a:endParaRPr/>
          </a:p>
        </p:txBody>
      </p:sp>
      <p:sp>
        <p:nvSpPr>
          <p:cNvPr id="3" name="Text Placeholder 2"/>
          <p:cNvSpPr>
            <a:spLocks noGrp="1"/>
          </p:cNvSpPr>
          <p:nvPr>
            <p:ph type="body" idx="1"/>
          </p:nvPr>
        </p:nvSpPr>
        <p:spPr>
          <a:xfrm>
            <a:off x="2286000" y="3371851"/>
            <a:ext cx="5638800" cy="1125140"/>
          </a:xfrm>
        </p:spPr>
        <p:txBody>
          <a:bodyPr anchor="t" anchorCtr="0">
            <a:normAutofit/>
          </a:bodyPr>
          <a:lstStyle>
            <a:lvl1pPr marL="0" indent="0">
              <a:spcBef>
                <a:spcPts val="250"/>
              </a:spcBef>
              <a:buNone/>
              <a:defRPr sz="1200" cap="none" baseline="0">
                <a:solidFill>
                  <a:schemeClr val="bg1"/>
                </a:solidFill>
              </a:defRPr>
            </a:lvl1pPr>
            <a:lvl2pPr marL="380925" indent="0">
              <a:buNone/>
              <a:defRPr sz="1500">
                <a:solidFill>
                  <a:schemeClr val="tx1">
                    <a:tint val="75000"/>
                  </a:schemeClr>
                </a:solidFill>
              </a:defRPr>
            </a:lvl2pPr>
            <a:lvl3pPr marL="761848" indent="0">
              <a:buNone/>
              <a:defRPr sz="1300">
                <a:solidFill>
                  <a:schemeClr val="tx1">
                    <a:tint val="75000"/>
                  </a:schemeClr>
                </a:solidFill>
              </a:defRPr>
            </a:lvl3pPr>
            <a:lvl4pPr marL="1142770" indent="0">
              <a:buNone/>
              <a:defRPr sz="1200">
                <a:solidFill>
                  <a:schemeClr val="tx1">
                    <a:tint val="75000"/>
                  </a:schemeClr>
                </a:solidFill>
              </a:defRPr>
            </a:lvl4pPr>
            <a:lvl5pPr marL="1523695" indent="0">
              <a:buNone/>
              <a:defRPr sz="1200">
                <a:solidFill>
                  <a:schemeClr val="tx1">
                    <a:tint val="75000"/>
                  </a:schemeClr>
                </a:solidFill>
              </a:defRPr>
            </a:lvl5pPr>
            <a:lvl6pPr marL="1904620" indent="0">
              <a:buNone/>
              <a:defRPr sz="1200">
                <a:solidFill>
                  <a:schemeClr val="tx1">
                    <a:tint val="75000"/>
                  </a:schemeClr>
                </a:solidFill>
              </a:defRPr>
            </a:lvl6pPr>
            <a:lvl7pPr marL="2285542" indent="0">
              <a:buNone/>
              <a:defRPr sz="1200">
                <a:solidFill>
                  <a:schemeClr val="tx1">
                    <a:tint val="75000"/>
                  </a:schemeClr>
                </a:solidFill>
              </a:defRPr>
            </a:lvl7pPr>
            <a:lvl8pPr marL="2666467" indent="0">
              <a:buNone/>
              <a:defRPr sz="1200">
                <a:solidFill>
                  <a:schemeClr val="tx1">
                    <a:tint val="75000"/>
                  </a:schemeClr>
                </a:solidFill>
              </a:defRPr>
            </a:lvl8pPr>
            <a:lvl9pPr marL="3047390" indent="0">
              <a:buNone/>
              <a:defRPr sz="1200">
                <a:solidFill>
                  <a:schemeClr val="tx1">
                    <a:tint val="75000"/>
                  </a:schemeClr>
                </a:solidFill>
              </a:defRPr>
            </a:lvl9pPr>
          </a:lstStyle>
          <a:p>
            <a:pPr lvl="0"/>
            <a:r>
              <a:rPr lang="es-ES_tradnl" smtClean="0"/>
              <a:t>Haga clic para modificar el estilo de texto del patrón</a:t>
            </a:r>
          </a:p>
        </p:txBody>
      </p:sp>
      <p:sp>
        <p:nvSpPr>
          <p:cNvPr id="4" name="Date Placeholder 3"/>
          <p:cNvSpPr>
            <a:spLocks noGrp="1"/>
          </p:cNvSpPr>
          <p:nvPr>
            <p:ph type="dt" sz="half" idx="10"/>
          </p:nvPr>
        </p:nvSpPr>
        <p:spPr>
          <a:xfrm>
            <a:off x="658906" y="4686588"/>
            <a:ext cx="1474694" cy="273844"/>
          </a:xfrm>
        </p:spPr>
        <p:txBody>
          <a:bodyPr/>
          <a:lstStyle>
            <a:lvl1pPr algn="l">
              <a:defRPr>
                <a:solidFill>
                  <a:schemeClr val="bg1"/>
                </a:solidFill>
              </a:defRPr>
            </a:lvl1pPr>
          </a:lstStyle>
          <a:p>
            <a:fld id="{751663BA-01FC-4367-B6F3-ABB2645D55F1}" type="datetime4">
              <a:rPr lang="en-US" smtClean="0">
                <a:solidFill>
                  <a:prstClr val="white"/>
                </a:solidFill>
                <a:latin typeface="Cambria"/>
              </a:rPr>
              <a:pPr/>
              <a:t>October 4, 2017</a:t>
            </a:fld>
            <a:endParaRPr lang="en-US" dirty="0">
              <a:solidFill>
                <a:prstClr val="white"/>
              </a:solidFill>
              <a:latin typeface="Cambria"/>
            </a:endParaRPr>
          </a:p>
        </p:txBody>
      </p:sp>
      <p:sp>
        <p:nvSpPr>
          <p:cNvPr id="5" name="Footer Placeholder 4"/>
          <p:cNvSpPr>
            <a:spLocks noGrp="1"/>
          </p:cNvSpPr>
          <p:nvPr>
            <p:ph type="ftr" sz="quarter" idx="11"/>
          </p:nvPr>
        </p:nvSpPr>
        <p:spPr>
          <a:xfrm>
            <a:off x="2286000" y="4686588"/>
            <a:ext cx="5638800" cy="273844"/>
          </a:xfrm>
        </p:spPr>
        <p:txBody>
          <a:bodyPr/>
          <a:lstStyle>
            <a:lvl1pPr>
              <a:defRPr>
                <a:solidFill>
                  <a:schemeClr val="bg1"/>
                </a:solidFill>
              </a:defRPr>
            </a:lvl1pPr>
          </a:lstStyle>
          <a:p>
            <a:endParaRPr lang="en-US" dirty="0">
              <a:solidFill>
                <a:prstClr val="white"/>
              </a:solidFill>
              <a:latin typeface="Cambria"/>
            </a:endParaRPr>
          </a:p>
        </p:txBody>
      </p:sp>
      <p:sp>
        <p:nvSpPr>
          <p:cNvPr id="6" name="Slide Number Placeholder 5"/>
          <p:cNvSpPr>
            <a:spLocks noGrp="1"/>
          </p:cNvSpPr>
          <p:nvPr>
            <p:ph type="sldNum" sz="quarter" idx="12"/>
          </p:nvPr>
        </p:nvSpPr>
        <p:spPr>
          <a:xfrm>
            <a:off x="8305800" y="4686588"/>
            <a:ext cx="554038" cy="273844"/>
          </a:xfrm>
        </p:spPr>
        <p:txBody>
          <a:bodyPr/>
          <a:lstStyle/>
          <a:p>
            <a:fld id="{F38DF745-7D3F-47F4-83A3-874385CFAA69}" type="slidenum">
              <a:rPr lang="en-US" smtClean="0">
                <a:solidFill>
                  <a:prstClr val="white"/>
                </a:solidFill>
                <a:latin typeface="Cambria"/>
              </a:rPr>
              <a:pPr/>
              <a:t>‹Nº›</a:t>
            </a:fld>
            <a:endParaRPr lang="en-US" dirty="0">
              <a:solidFill>
                <a:prstClr val="white"/>
              </a:solidFill>
              <a:latin typeface="Cambria"/>
            </a:endParaRPr>
          </a:p>
        </p:txBody>
      </p:sp>
      <p:sp>
        <p:nvSpPr>
          <p:cNvPr id="8" name="TextBox 7"/>
          <p:cNvSpPr txBox="1"/>
          <p:nvPr/>
        </p:nvSpPr>
        <p:spPr>
          <a:xfrm>
            <a:off x="2003623" y="2333068"/>
            <a:ext cx="260909" cy="523220"/>
          </a:xfrm>
          <a:prstGeom prst="rect">
            <a:avLst/>
          </a:prstGeom>
          <a:noFill/>
        </p:spPr>
        <p:txBody>
          <a:bodyPr wrap="square" lIns="0" tIns="0" rIns="0" bIns="0" rtlCol="0">
            <a:spAutoFit/>
          </a:bodyPr>
          <a:lstStyle/>
          <a:p>
            <a:pPr defTabSz="914254"/>
            <a:r>
              <a:rPr sz="3400" b="1">
                <a:solidFill>
                  <a:srgbClr val="9EB060">
                    <a:lumMod val="60000"/>
                    <a:lumOff val="40000"/>
                  </a:srgbClr>
                </a:solidFill>
                <a:latin typeface="Cambria"/>
              </a:rPr>
              <a:t>+</a:t>
            </a:r>
          </a:p>
        </p:txBody>
      </p:sp>
      <p:sp>
        <p:nvSpPr>
          <p:cNvPr id="9" name="Rectangle 8"/>
          <p:cNvSpPr/>
          <p:nvPr/>
        </p:nvSpPr>
        <p:spPr>
          <a:xfrm>
            <a:off x="285761" y="171450"/>
            <a:ext cx="212725" cy="475892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91425" tIns="45712" rIns="91425" bIns="45712" rtlCol="0" anchor="ctr"/>
          <a:lstStyle/>
          <a:p>
            <a:pPr algn="ctr" defTabSz="914254"/>
            <a:endParaRPr sz="1500">
              <a:solidFill>
                <a:prstClr val="white"/>
              </a:solidFill>
              <a:latin typeface="Cambria"/>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Dos objetos">
    <p:spTree>
      <p:nvGrpSpPr>
        <p:cNvPr id="1" name=""/>
        <p:cNvGrpSpPr/>
        <p:nvPr/>
      </p:nvGrpSpPr>
      <p:grpSpPr>
        <a:xfrm>
          <a:off x="0" y="0"/>
          <a:ext cx="0" cy="0"/>
          <a:chOff x="0" y="0"/>
          <a:chExt cx="0" cy="0"/>
        </a:xfrm>
      </p:grpSpPr>
      <p:sp>
        <p:nvSpPr>
          <p:cNvPr id="11" name="Rectangle 10"/>
          <p:cNvSpPr/>
          <p:nvPr/>
        </p:nvSpPr>
        <p:spPr>
          <a:xfrm>
            <a:off x="8210561" y="211930"/>
            <a:ext cx="642097" cy="120015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25" tIns="45712" rIns="91425" bIns="45712" rtlCol="0" anchor="ctr"/>
          <a:lstStyle/>
          <a:p>
            <a:pPr algn="ctr" defTabSz="914254"/>
            <a:endParaRPr sz="1500">
              <a:solidFill>
                <a:prstClr val="white"/>
              </a:solidFill>
              <a:latin typeface="Cambria"/>
            </a:endParaRPr>
          </a:p>
        </p:txBody>
      </p:sp>
      <p:sp>
        <p:nvSpPr>
          <p:cNvPr id="12" name="Rectangle 11"/>
          <p:cNvSpPr/>
          <p:nvPr/>
        </p:nvSpPr>
        <p:spPr>
          <a:xfrm>
            <a:off x="8068235" y="211930"/>
            <a:ext cx="91440" cy="120015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91425" tIns="45712" rIns="91425" bIns="45712" rtlCol="0" anchor="ctr"/>
          <a:lstStyle/>
          <a:p>
            <a:pPr algn="ctr" defTabSz="914254"/>
            <a:endParaRPr sz="1500">
              <a:solidFill>
                <a:prstClr val="white"/>
              </a:solidFill>
              <a:latin typeface="Cambria"/>
            </a:endParaRPr>
          </a:p>
        </p:txBody>
      </p:sp>
      <p:sp>
        <p:nvSpPr>
          <p:cNvPr id="10" name="TextBox 9"/>
          <p:cNvSpPr txBox="1"/>
          <p:nvPr/>
        </p:nvSpPr>
        <p:spPr>
          <a:xfrm>
            <a:off x="223196" y="171456"/>
            <a:ext cx="260909" cy="461665"/>
          </a:xfrm>
          <a:prstGeom prst="rect">
            <a:avLst/>
          </a:prstGeom>
          <a:noFill/>
        </p:spPr>
        <p:txBody>
          <a:bodyPr wrap="square" lIns="0" tIns="0" rIns="0" bIns="0" rtlCol="0">
            <a:spAutoFit/>
          </a:bodyPr>
          <a:lstStyle/>
          <a:p>
            <a:pPr defTabSz="914254"/>
            <a:r>
              <a:rPr sz="3000" b="1">
                <a:solidFill>
                  <a:srgbClr val="9EB060">
                    <a:lumMod val="60000"/>
                    <a:lumOff val="40000"/>
                  </a:srgbClr>
                </a:solidFill>
                <a:latin typeface="Cambria"/>
              </a:rPr>
              <a:t>+</a:t>
            </a:r>
          </a:p>
        </p:txBody>
      </p:sp>
      <p:sp>
        <p:nvSpPr>
          <p:cNvPr id="2" name="Title 1"/>
          <p:cNvSpPr>
            <a:spLocks noGrp="1"/>
          </p:cNvSpPr>
          <p:nvPr>
            <p:ph type="title"/>
          </p:nvPr>
        </p:nvSpPr>
        <p:spPr/>
        <p:txBody>
          <a:bodyPr/>
          <a:lstStyle/>
          <a:p>
            <a:r>
              <a:rPr lang="es-ES_tradnl" smtClean="0"/>
              <a:t>Clic para editar título</a:t>
            </a:r>
            <a:endParaRPr/>
          </a:p>
        </p:txBody>
      </p:sp>
      <p:sp>
        <p:nvSpPr>
          <p:cNvPr id="3" name="Content Placeholder 2"/>
          <p:cNvSpPr>
            <a:spLocks noGrp="1"/>
          </p:cNvSpPr>
          <p:nvPr>
            <p:ph sz="half" idx="1"/>
          </p:nvPr>
        </p:nvSpPr>
        <p:spPr>
          <a:xfrm>
            <a:off x="498518" y="1489475"/>
            <a:ext cx="3657600" cy="3105150"/>
          </a:xfrm>
        </p:spPr>
        <p:txBody>
          <a:bodyPr>
            <a:normAutofit/>
          </a:bodyPr>
          <a:lstStyle>
            <a:lvl1pPr>
              <a:defRPr sz="1500"/>
            </a:lvl1pPr>
            <a:lvl2pPr>
              <a:defRPr sz="1500"/>
            </a:lvl2pPr>
            <a:lvl3pPr>
              <a:defRPr sz="1500"/>
            </a:lvl3pPr>
            <a:lvl4pPr>
              <a:defRPr sz="1500"/>
            </a:lvl4pPr>
            <a:lvl5pPr>
              <a:defRPr sz="1500"/>
            </a:lvl5pPr>
            <a:lvl6pPr>
              <a:defRPr sz="1500"/>
            </a:lvl6pPr>
            <a:lvl7pPr>
              <a:defRPr sz="1500"/>
            </a:lvl7pPr>
            <a:lvl8pPr>
              <a:defRPr sz="1500"/>
            </a:lvl8pPr>
            <a:lvl9pPr>
              <a:defRPr sz="15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dirty="0"/>
          </a:p>
        </p:txBody>
      </p:sp>
      <p:sp>
        <p:nvSpPr>
          <p:cNvPr id="4" name="Content Placeholder 3"/>
          <p:cNvSpPr>
            <a:spLocks noGrp="1"/>
          </p:cNvSpPr>
          <p:nvPr>
            <p:ph sz="half" idx="2"/>
          </p:nvPr>
        </p:nvSpPr>
        <p:spPr>
          <a:xfrm>
            <a:off x="4399878" y="1489475"/>
            <a:ext cx="3657600" cy="3105150"/>
          </a:xfrm>
        </p:spPr>
        <p:txBody>
          <a:bodyPr>
            <a:normAutofit/>
          </a:bodyPr>
          <a:lstStyle>
            <a:lvl1pPr>
              <a:defRPr sz="1500"/>
            </a:lvl1pPr>
            <a:lvl2pPr>
              <a:defRPr sz="1500"/>
            </a:lvl2pPr>
            <a:lvl3pPr>
              <a:defRPr sz="1500"/>
            </a:lvl3pPr>
            <a:lvl4pPr>
              <a:defRPr sz="1500"/>
            </a:lvl4pPr>
            <a:lvl5pPr>
              <a:defRPr sz="1500"/>
            </a:lvl5pPr>
            <a:lvl6pPr>
              <a:defRPr sz="1500"/>
            </a:lvl6pPr>
            <a:lvl7pPr>
              <a:defRPr sz="1500"/>
            </a:lvl7pPr>
            <a:lvl8pPr>
              <a:defRPr sz="1500"/>
            </a:lvl8pPr>
            <a:lvl9pPr>
              <a:defRPr sz="15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dirty="0"/>
          </a:p>
        </p:txBody>
      </p:sp>
      <p:sp>
        <p:nvSpPr>
          <p:cNvPr id="5" name="Date Placeholder 4"/>
          <p:cNvSpPr>
            <a:spLocks noGrp="1"/>
          </p:cNvSpPr>
          <p:nvPr>
            <p:ph type="dt" sz="half" idx="10"/>
          </p:nvPr>
        </p:nvSpPr>
        <p:spPr/>
        <p:txBody>
          <a:bodyPr/>
          <a:lstStyle/>
          <a:p>
            <a:fld id="{79B19C71-EC74-44AF-B27E-FC7DC3C3A61D}" type="datetime4">
              <a:rPr lang="en-US" smtClean="0">
                <a:solidFill>
                  <a:prstClr val="black">
                    <a:lumMod val="65000"/>
                    <a:lumOff val="35000"/>
                  </a:prstClr>
                </a:solidFill>
                <a:latin typeface="Cambria"/>
              </a:rPr>
              <a:pPr/>
              <a:t>October 4, 2017</a:t>
            </a:fld>
            <a:endParaRPr lang="en-US">
              <a:solidFill>
                <a:prstClr val="black">
                  <a:lumMod val="65000"/>
                  <a:lumOff val="35000"/>
                </a:prstClr>
              </a:solidFill>
              <a:latin typeface="Cambria"/>
            </a:endParaRPr>
          </a:p>
        </p:txBody>
      </p:sp>
      <p:sp>
        <p:nvSpPr>
          <p:cNvPr id="6" name="Footer Placeholder 5"/>
          <p:cNvSpPr>
            <a:spLocks noGrp="1"/>
          </p:cNvSpPr>
          <p:nvPr>
            <p:ph type="ftr" sz="quarter" idx="11"/>
          </p:nvPr>
        </p:nvSpPr>
        <p:spPr/>
        <p:txBody>
          <a:bodyPr/>
          <a:lstStyle/>
          <a:p>
            <a:endParaRPr lang="en-US">
              <a:solidFill>
                <a:prstClr val="black">
                  <a:lumMod val="65000"/>
                  <a:lumOff val="35000"/>
                </a:prstClr>
              </a:solidFill>
              <a:latin typeface="Cambria"/>
            </a:endParaRPr>
          </a:p>
        </p:txBody>
      </p:sp>
      <p:sp>
        <p:nvSpPr>
          <p:cNvPr id="7" name="Slide Number Placeholder 6"/>
          <p:cNvSpPr>
            <a:spLocks noGrp="1"/>
          </p:cNvSpPr>
          <p:nvPr>
            <p:ph type="sldNum" sz="quarter" idx="12"/>
          </p:nvPr>
        </p:nvSpPr>
        <p:spPr/>
        <p:txBody>
          <a:bodyPr/>
          <a:lstStyle/>
          <a:p>
            <a:fld id="{F38DF745-7D3F-47F4-83A3-874385CFAA69}" type="slidenum">
              <a:rPr lang="en-US" smtClean="0">
                <a:solidFill>
                  <a:prstClr val="white"/>
                </a:solidFill>
                <a:latin typeface="Cambria"/>
              </a:rPr>
              <a:pPr/>
              <a:t>‹Nº›</a:t>
            </a:fld>
            <a:endParaRPr lang="en-US">
              <a:solidFill>
                <a:prstClr val="white"/>
              </a:solidFill>
              <a:latin typeface="Cambria"/>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Comparación">
    <p:spTree>
      <p:nvGrpSpPr>
        <p:cNvPr id="1" name=""/>
        <p:cNvGrpSpPr/>
        <p:nvPr/>
      </p:nvGrpSpPr>
      <p:grpSpPr>
        <a:xfrm>
          <a:off x="0" y="0"/>
          <a:ext cx="0" cy="0"/>
          <a:chOff x="0" y="0"/>
          <a:chExt cx="0" cy="0"/>
        </a:xfrm>
      </p:grpSpPr>
      <p:sp>
        <p:nvSpPr>
          <p:cNvPr id="10" name="Rectangle 9"/>
          <p:cNvSpPr/>
          <p:nvPr/>
        </p:nvSpPr>
        <p:spPr>
          <a:xfrm>
            <a:off x="8166847" y="211930"/>
            <a:ext cx="685800" cy="120015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25" tIns="45712" rIns="91425" bIns="45712" rtlCol="0" anchor="ctr"/>
          <a:lstStyle/>
          <a:p>
            <a:pPr algn="ctr" defTabSz="914254"/>
            <a:endParaRPr sz="1500">
              <a:solidFill>
                <a:prstClr val="white"/>
              </a:solidFill>
              <a:latin typeface="Cambria"/>
            </a:endParaRPr>
          </a:p>
        </p:txBody>
      </p:sp>
      <p:sp>
        <p:nvSpPr>
          <p:cNvPr id="12" name="TextBox 11"/>
          <p:cNvSpPr txBox="1"/>
          <p:nvPr/>
        </p:nvSpPr>
        <p:spPr>
          <a:xfrm>
            <a:off x="223196" y="171456"/>
            <a:ext cx="260909" cy="461665"/>
          </a:xfrm>
          <a:prstGeom prst="rect">
            <a:avLst/>
          </a:prstGeom>
          <a:noFill/>
        </p:spPr>
        <p:txBody>
          <a:bodyPr wrap="square" lIns="0" tIns="0" rIns="0" bIns="0" rtlCol="0">
            <a:spAutoFit/>
          </a:bodyPr>
          <a:lstStyle/>
          <a:p>
            <a:pPr defTabSz="914254"/>
            <a:r>
              <a:rPr sz="3000" b="1">
                <a:solidFill>
                  <a:srgbClr val="9EB060">
                    <a:lumMod val="60000"/>
                    <a:lumOff val="40000"/>
                  </a:srgbClr>
                </a:solidFill>
                <a:latin typeface="Cambria"/>
              </a:rPr>
              <a:t>+</a:t>
            </a:r>
          </a:p>
        </p:txBody>
      </p:sp>
      <p:sp>
        <p:nvSpPr>
          <p:cNvPr id="2" name="Title 1"/>
          <p:cNvSpPr>
            <a:spLocks noGrp="1"/>
          </p:cNvSpPr>
          <p:nvPr>
            <p:ph type="title"/>
          </p:nvPr>
        </p:nvSpPr>
        <p:spPr/>
        <p:txBody>
          <a:bodyPr/>
          <a:lstStyle>
            <a:lvl1pPr>
              <a:defRPr/>
            </a:lvl1pPr>
          </a:lstStyle>
          <a:p>
            <a:r>
              <a:rPr lang="es-ES_tradnl" smtClean="0"/>
              <a:t>Clic para editar título</a:t>
            </a:r>
            <a:endParaRPr/>
          </a:p>
        </p:txBody>
      </p:sp>
      <p:sp>
        <p:nvSpPr>
          <p:cNvPr id="4" name="Content Placeholder 3"/>
          <p:cNvSpPr>
            <a:spLocks noGrp="1"/>
          </p:cNvSpPr>
          <p:nvPr>
            <p:ph sz="half" idx="2"/>
          </p:nvPr>
        </p:nvSpPr>
        <p:spPr>
          <a:xfrm>
            <a:off x="497542" y="1835525"/>
            <a:ext cx="3657600" cy="2759098"/>
          </a:xfrm>
        </p:spPr>
        <p:txBody>
          <a:bodyPr>
            <a:normAutofit/>
          </a:bodyPr>
          <a:lstStyle>
            <a:lvl1pPr>
              <a:defRPr sz="1500"/>
            </a:lvl1pPr>
            <a:lvl2pPr>
              <a:defRPr sz="1500"/>
            </a:lvl2pPr>
            <a:lvl3pPr>
              <a:defRPr sz="1500"/>
            </a:lvl3pPr>
            <a:lvl4pPr>
              <a:defRPr sz="1500"/>
            </a:lvl4pPr>
            <a:lvl5pPr>
              <a:defRPr sz="1500"/>
            </a:lvl5pPr>
            <a:lvl6pPr>
              <a:defRPr sz="1300"/>
            </a:lvl6pPr>
            <a:lvl7pPr>
              <a:defRPr sz="1300"/>
            </a:lvl7pPr>
            <a:lvl8pPr>
              <a:defRPr sz="1300"/>
            </a:lvl8pPr>
            <a:lvl9pPr>
              <a:defRPr sz="13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dirty="0"/>
          </a:p>
        </p:txBody>
      </p:sp>
      <p:sp>
        <p:nvSpPr>
          <p:cNvPr id="6" name="Content Placeholder 5"/>
          <p:cNvSpPr>
            <a:spLocks noGrp="1"/>
          </p:cNvSpPr>
          <p:nvPr>
            <p:ph sz="quarter" idx="4"/>
          </p:nvPr>
        </p:nvSpPr>
        <p:spPr>
          <a:xfrm>
            <a:off x="4399878" y="1835525"/>
            <a:ext cx="3657600" cy="2759098"/>
          </a:xfrm>
        </p:spPr>
        <p:txBody>
          <a:bodyPr>
            <a:normAutofit/>
          </a:bodyPr>
          <a:lstStyle>
            <a:lvl1pPr>
              <a:defRPr sz="1500"/>
            </a:lvl1pPr>
            <a:lvl2pPr>
              <a:defRPr sz="1500"/>
            </a:lvl2pPr>
            <a:lvl3pPr>
              <a:defRPr sz="1500"/>
            </a:lvl3pPr>
            <a:lvl4pPr>
              <a:defRPr sz="1500"/>
            </a:lvl4pPr>
            <a:lvl5pPr>
              <a:defRPr sz="1500"/>
            </a:lvl5pPr>
            <a:lvl6pPr>
              <a:defRPr sz="1300"/>
            </a:lvl6pPr>
            <a:lvl7pPr>
              <a:defRPr sz="1300"/>
            </a:lvl7pPr>
            <a:lvl8pPr>
              <a:defRPr sz="1300"/>
            </a:lvl8pPr>
            <a:lvl9pPr>
              <a:defRPr sz="13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dirty="0"/>
          </a:p>
        </p:txBody>
      </p:sp>
      <p:sp>
        <p:nvSpPr>
          <p:cNvPr id="7" name="Date Placeholder 6"/>
          <p:cNvSpPr>
            <a:spLocks noGrp="1"/>
          </p:cNvSpPr>
          <p:nvPr>
            <p:ph type="dt" sz="half" idx="10"/>
          </p:nvPr>
        </p:nvSpPr>
        <p:spPr/>
        <p:txBody>
          <a:bodyPr/>
          <a:lstStyle/>
          <a:p>
            <a:fld id="{6A5CDA29-3CBE-48EA-92AE-A996835462BA}" type="datetime4">
              <a:rPr lang="en-US" smtClean="0">
                <a:solidFill>
                  <a:prstClr val="black">
                    <a:lumMod val="65000"/>
                    <a:lumOff val="35000"/>
                  </a:prstClr>
                </a:solidFill>
                <a:latin typeface="Cambria"/>
              </a:rPr>
              <a:pPr/>
              <a:t>October 4, 2017</a:t>
            </a:fld>
            <a:endParaRPr lang="en-US">
              <a:solidFill>
                <a:prstClr val="black">
                  <a:lumMod val="65000"/>
                  <a:lumOff val="35000"/>
                </a:prstClr>
              </a:solidFill>
              <a:latin typeface="Cambria"/>
            </a:endParaRPr>
          </a:p>
        </p:txBody>
      </p:sp>
      <p:sp>
        <p:nvSpPr>
          <p:cNvPr id="8" name="Footer Placeholder 7"/>
          <p:cNvSpPr>
            <a:spLocks noGrp="1"/>
          </p:cNvSpPr>
          <p:nvPr>
            <p:ph type="ftr" sz="quarter" idx="11"/>
          </p:nvPr>
        </p:nvSpPr>
        <p:spPr/>
        <p:txBody>
          <a:bodyPr/>
          <a:lstStyle/>
          <a:p>
            <a:endParaRPr lang="en-US">
              <a:solidFill>
                <a:prstClr val="black">
                  <a:lumMod val="65000"/>
                  <a:lumOff val="35000"/>
                </a:prstClr>
              </a:solidFill>
              <a:latin typeface="Cambria"/>
            </a:endParaRPr>
          </a:p>
        </p:txBody>
      </p:sp>
      <p:sp>
        <p:nvSpPr>
          <p:cNvPr id="9" name="Slide Number Placeholder 8"/>
          <p:cNvSpPr>
            <a:spLocks noGrp="1"/>
          </p:cNvSpPr>
          <p:nvPr>
            <p:ph type="sldNum" sz="quarter" idx="12"/>
          </p:nvPr>
        </p:nvSpPr>
        <p:spPr/>
        <p:txBody>
          <a:bodyPr/>
          <a:lstStyle/>
          <a:p>
            <a:fld id="{F38DF745-7D3F-47F4-83A3-874385CFAA69}" type="slidenum">
              <a:rPr lang="en-US" smtClean="0">
                <a:solidFill>
                  <a:prstClr val="white"/>
                </a:solidFill>
                <a:latin typeface="Cambria"/>
              </a:rPr>
              <a:pPr/>
              <a:t>‹Nº›</a:t>
            </a:fld>
            <a:endParaRPr lang="en-US">
              <a:solidFill>
                <a:prstClr val="white"/>
              </a:solidFill>
              <a:latin typeface="Cambria"/>
            </a:endParaRPr>
          </a:p>
        </p:txBody>
      </p:sp>
      <p:sp>
        <p:nvSpPr>
          <p:cNvPr id="3" name="Text Placeholder 2"/>
          <p:cNvSpPr>
            <a:spLocks noGrp="1"/>
          </p:cNvSpPr>
          <p:nvPr>
            <p:ph type="body" idx="1"/>
          </p:nvPr>
        </p:nvSpPr>
        <p:spPr>
          <a:xfrm>
            <a:off x="497542" y="1553143"/>
            <a:ext cx="3657600" cy="242047"/>
          </a:xfrm>
          <a:prstGeom prst="rect">
            <a:avLst/>
          </a:prstGeom>
          <a:solidFill>
            <a:schemeClr val="accent3"/>
          </a:solidFill>
        </p:spPr>
        <p:txBody>
          <a:bodyPr tIns="0" bIns="0" anchor="ctr" anchorCtr="0">
            <a:noAutofit/>
          </a:bodyPr>
          <a:lstStyle>
            <a:lvl1pPr marL="0" indent="0" algn="ctr">
              <a:spcBef>
                <a:spcPts val="0"/>
              </a:spcBef>
              <a:buNone/>
              <a:defRPr sz="1500" b="0">
                <a:solidFill>
                  <a:schemeClr val="bg1"/>
                </a:solidFill>
              </a:defRPr>
            </a:lvl1pPr>
            <a:lvl2pPr marL="380925" indent="0">
              <a:buNone/>
              <a:defRPr sz="1600" b="1"/>
            </a:lvl2pPr>
            <a:lvl3pPr marL="761848" indent="0">
              <a:buNone/>
              <a:defRPr sz="1500" b="1"/>
            </a:lvl3pPr>
            <a:lvl4pPr marL="1142770" indent="0">
              <a:buNone/>
              <a:defRPr sz="1300" b="1"/>
            </a:lvl4pPr>
            <a:lvl5pPr marL="1523695" indent="0">
              <a:buNone/>
              <a:defRPr sz="1300" b="1"/>
            </a:lvl5pPr>
            <a:lvl6pPr marL="1904620" indent="0">
              <a:buNone/>
              <a:defRPr sz="1300" b="1"/>
            </a:lvl6pPr>
            <a:lvl7pPr marL="2285542" indent="0">
              <a:buNone/>
              <a:defRPr sz="1300" b="1"/>
            </a:lvl7pPr>
            <a:lvl8pPr marL="2666467" indent="0">
              <a:buNone/>
              <a:defRPr sz="1300" b="1"/>
            </a:lvl8pPr>
            <a:lvl9pPr marL="3047390" indent="0">
              <a:buNone/>
              <a:defRPr sz="1300" b="1"/>
            </a:lvl9pPr>
          </a:lstStyle>
          <a:p>
            <a:pPr lvl="0"/>
            <a:r>
              <a:rPr lang="es-ES_tradnl" smtClean="0"/>
              <a:t>Haga clic para modificar el estilo de texto del patrón</a:t>
            </a:r>
          </a:p>
        </p:txBody>
      </p:sp>
      <p:sp>
        <p:nvSpPr>
          <p:cNvPr id="5" name="Text Placeholder 4"/>
          <p:cNvSpPr>
            <a:spLocks noGrp="1"/>
          </p:cNvSpPr>
          <p:nvPr>
            <p:ph type="body" sz="quarter" idx="3"/>
          </p:nvPr>
        </p:nvSpPr>
        <p:spPr>
          <a:xfrm>
            <a:off x="4399878" y="1553143"/>
            <a:ext cx="3657600" cy="242047"/>
          </a:xfrm>
          <a:prstGeom prst="rect">
            <a:avLst/>
          </a:prstGeom>
          <a:solidFill>
            <a:schemeClr val="accent3">
              <a:lumMod val="60000"/>
              <a:lumOff val="40000"/>
            </a:schemeClr>
          </a:solidFill>
        </p:spPr>
        <p:txBody>
          <a:bodyPr tIns="0" bIns="0" anchor="ctr" anchorCtr="0">
            <a:noAutofit/>
          </a:bodyPr>
          <a:lstStyle>
            <a:lvl1pPr marL="0" indent="0" algn="ctr">
              <a:spcBef>
                <a:spcPts val="0"/>
              </a:spcBef>
              <a:buNone/>
              <a:defRPr sz="1500" b="0">
                <a:solidFill>
                  <a:schemeClr val="bg1"/>
                </a:solidFill>
              </a:defRPr>
            </a:lvl1pPr>
            <a:lvl2pPr marL="380925" indent="0">
              <a:buNone/>
              <a:defRPr sz="1600" b="1"/>
            </a:lvl2pPr>
            <a:lvl3pPr marL="761848" indent="0">
              <a:buNone/>
              <a:defRPr sz="1500" b="1"/>
            </a:lvl3pPr>
            <a:lvl4pPr marL="1142770" indent="0">
              <a:buNone/>
              <a:defRPr sz="1300" b="1"/>
            </a:lvl4pPr>
            <a:lvl5pPr marL="1523695" indent="0">
              <a:buNone/>
              <a:defRPr sz="1300" b="1"/>
            </a:lvl5pPr>
            <a:lvl6pPr marL="1904620" indent="0">
              <a:buNone/>
              <a:defRPr sz="1300" b="1"/>
            </a:lvl6pPr>
            <a:lvl7pPr marL="2285542" indent="0">
              <a:buNone/>
              <a:defRPr sz="1300" b="1"/>
            </a:lvl7pPr>
            <a:lvl8pPr marL="2666467" indent="0">
              <a:buNone/>
              <a:defRPr sz="1300" b="1"/>
            </a:lvl8pPr>
            <a:lvl9pPr marL="3047390" indent="0">
              <a:buNone/>
              <a:defRPr sz="1300" b="1"/>
            </a:lvl9pPr>
          </a:lstStyle>
          <a:p>
            <a:pPr lvl="0"/>
            <a:r>
              <a:rPr lang="es-ES_tradnl" smtClean="0"/>
              <a:t>Haga clic para modificar el estilo de texto del patrón</a:t>
            </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2 objetos, superior e inferior">
    <p:spTree>
      <p:nvGrpSpPr>
        <p:cNvPr id="1" name=""/>
        <p:cNvGrpSpPr/>
        <p:nvPr/>
      </p:nvGrpSpPr>
      <p:grpSpPr>
        <a:xfrm>
          <a:off x="0" y="0"/>
          <a:ext cx="0" cy="0"/>
          <a:chOff x="0" y="0"/>
          <a:chExt cx="0" cy="0"/>
        </a:xfrm>
      </p:grpSpPr>
      <p:sp>
        <p:nvSpPr>
          <p:cNvPr id="10" name="TextBox 9"/>
          <p:cNvSpPr txBox="1"/>
          <p:nvPr/>
        </p:nvSpPr>
        <p:spPr>
          <a:xfrm>
            <a:off x="223196" y="171456"/>
            <a:ext cx="260909" cy="461665"/>
          </a:xfrm>
          <a:prstGeom prst="rect">
            <a:avLst/>
          </a:prstGeom>
          <a:noFill/>
        </p:spPr>
        <p:txBody>
          <a:bodyPr wrap="square" lIns="0" tIns="0" rIns="0" bIns="0" rtlCol="0">
            <a:spAutoFit/>
          </a:bodyPr>
          <a:lstStyle/>
          <a:p>
            <a:pPr defTabSz="914254"/>
            <a:r>
              <a:rPr sz="3000" b="1">
                <a:solidFill>
                  <a:srgbClr val="9EB060">
                    <a:lumMod val="60000"/>
                    <a:lumOff val="40000"/>
                  </a:srgbClr>
                </a:solidFill>
                <a:latin typeface="Cambria"/>
              </a:rPr>
              <a:t>+</a:t>
            </a:r>
          </a:p>
        </p:txBody>
      </p:sp>
      <p:sp>
        <p:nvSpPr>
          <p:cNvPr id="2" name="Title 1"/>
          <p:cNvSpPr>
            <a:spLocks noGrp="1"/>
          </p:cNvSpPr>
          <p:nvPr>
            <p:ph type="title"/>
          </p:nvPr>
        </p:nvSpPr>
        <p:spPr/>
        <p:txBody>
          <a:bodyPr/>
          <a:lstStyle/>
          <a:p>
            <a:r>
              <a:rPr lang="es-ES_tradnl" smtClean="0"/>
              <a:t>Clic para editar título</a:t>
            </a:r>
            <a:endParaRPr/>
          </a:p>
        </p:txBody>
      </p:sp>
      <p:sp>
        <p:nvSpPr>
          <p:cNvPr id="3" name="Content Placeholder 2"/>
          <p:cNvSpPr>
            <a:spLocks noGrp="1"/>
          </p:cNvSpPr>
          <p:nvPr>
            <p:ph sz="half" idx="1"/>
          </p:nvPr>
        </p:nvSpPr>
        <p:spPr>
          <a:xfrm>
            <a:off x="498528" y="1489472"/>
            <a:ext cx="7569157" cy="1474470"/>
          </a:xfrm>
        </p:spPr>
        <p:txBody>
          <a:bodyPr>
            <a:normAutofit/>
          </a:bodyPr>
          <a:lstStyle>
            <a:lvl1pPr>
              <a:defRPr sz="1500"/>
            </a:lvl1pPr>
            <a:lvl2pPr>
              <a:defRPr sz="1500"/>
            </a:lvl2pPr>
            <a:lvl3pPr>
              <a:defRPr sz="1500"/>
            </a:lvl3pPr>
            <a:lvl4pPr>
              <a:defRPr sz="1500"/>
            </a:lvl4pPr>
            <a:lvl5pPr>
              <a:defRPr sz="1500"/>
            </a:lvl5pPr>
            <a:lvl6pPr>
              <a:defRPr sz="1500"/>
            </a:lvl6pPr>
            <a:lvl7pPr>
              <a:defRPr sz="1500"/>
            </a:lvl7pPr>
            <a:lvl8pPr>
              <a:defRPr sz="1500"/>
            </a:lvl8pPr>
            <a:lvl9pPr>
              <a:defRPr sz="15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dirty="0"/>
          </a:p>
        </p:txBody>
      </p:sp>
      <p:sp>
        <p:nvSpPr>
          <p:cNvPr id="5" name="Date Placeholder 4"/>
          <p:cNvSpPr>
            <a:spLocks noGrp="1"/>
          </p:cNvSpPr>
          <p:nvPr>
            <p:ph type="dt" sz="half" idx="10"/>
          </p:nvPr>
        </p:nvSpPr>
        <p:spPr/>
        <p:txBody>
          <a:bodyPr/>
          <a:lstStyle/>
          <a:p>
            <a:fld id="{17D0EFEE-2756-4A20-BF2A-63F0A94F99AC}" type="datetime4">
              <a:rPr lang="en-US" smtClean="0">
                <a:solidFill>
                  <a:prstClr val="black">
                    <a:lumMod val="65000"/>
                    <a:lumOff val="35000"/>
                  </a:prstClr>
                </a:solidFill>
                <a:latin typeface="Cambria"/>
              </a:rPr>
              <a:pPr/>
              <a:t>October 4, 2017</a:t>
            </a:fld>
            <a:endParaRPr lang="en-US" dirty="0">
              <a:solidFill>
                <a:prstClr val="black">
                  <a:lumMod val="65000"/>
                  <a:lumOff val="35000"/>
                </a:prstClr>
              </a:solidFill>
              <a:latin typeface="Cambria"/>
            </a:endParaRPr>
          </a:p>
        </p:txBody>
      </p:sp>
      <p:sp>
        <p:nvSpPr>
          <p:cNvPr id="6" name="Footer Placeholder 5"/>
          <p:cNvSpPr>
            <a:spLocks noGrp="1"/>
          </p:cNvSpPr>
          <p:nvPr>
            <p:ph type="ftr" sz="quarter" idx="11"/>
          </p:nvPr>
        </p:nvSpPr>
        <p:spPr/>
        <p:txBody>
          <a:bodyPr/>
          <a:lstStyle/>
          <a:p>
            <a:endParaRPr lang="en-US" dirty="0">
              <a:solidFill>
                <a:prstClr val="black">
                  <a:lumMod val="65000"/>
                  <a:lumOff val="35000"/>
                </a:prstClr>
              </a:solidFill>
              <a:latin typeface="Cambria"/>
            </a:endParaRPr>
          </a:p>
        </p:txBody>
      </p:sp>
      <p:sp>
        <p:nvSpPr>
          <p:cNvPr id="13" name="Content Placeholder 2"/>
          <p:cNvSpPr>
            <a:spLocks noGrp="1"/>
          </p:cNvSpPr>
          <p:nvPr>
            <p:ph sz="half" idx="14"/>
          </p:nvPr>
        </p:nvSpPr>
        <p:spPr>
          <a:xfrm>
            <a:off x="498528" y="3123724"/>
            <a:ext cx="7569157" cy="1474470"/>
          </a:xfrm>
        </p:spPr>
        <p:txBody>
          <a:bodyPr>
            <a:normAutofit/>
          </a:bodyPr>
          <a:lstStyle>
            <a:lvl1pPr>
              <a:defRPr sz="1500"/>
            </a:lvl1pPr>
            <a:lvl2pPr>
              <a:defRPr sz="1500"/>
            </a:lvl2pPr>
            <a:lvl3pPr>
              <a:defRPr sz="1500"/>
            </a:lvl3pPr>
            <a:lvl4pPr>
              <a:defRPr sz="1500"/>
            </a:lvl4pPr>
            <a:lvl5pPr>
              <a:defRPr sz="1500"/>
            </a:lvl5pPr>
            <a:lvl6pPr>
              <a:defRPr sz="1500"/>
            </a:lvl6pPr>
            <a:lvl7pPr>
              <a:defRPr sz="1500"/>
            </a:lvl7pPr>
            <a:lvl8pPr>
              <a:defRPr sz="1500"/>
            </a:lvl8pPr>
            <a:lvl9pPr>
              <a:defRPr sz="15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dirty="0"/>
          </a:p>
        </p:txBody>
      </p:sp>
      <p:sp>
        <p:nvSpPr>
          <p:cNvPr id="14" name="Rectangle 13"/>
          <p:cNvSpPr/>
          <p:nvPr/>
        </p:nvSpPr>
        <p:spPr>
          <a:xfrm>
            <a:off x="8166847" y="211930"/>
            <a:ext cx="685800" cy="120015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25" tIns="45712" rIns="91425" bIns="45712" rtlCol="0" anchor="ctr"/>
          <a:lstStyle/>
          <a:p>
            <a:pPr algn="ctr" defTabSz="914254"/>
            <a:endParaRPr sz="1500">
              <a:solidFill>
                <a:prstClr val="white"/>
              </a:solidFill>
              <a:latin typeface="Cambria"/>
            </a:endParaRPr>
          </a:p>
        </p:txBody>
      </p:sp>
      <p:sp>
        <p:nvSpPr>
          <p:cNvPr id="15" name="Slide Number Placeholder 6"/>
          <p:cNvSpPr>
            <a:spLocks noGrp="1"/>
          </p:cNvSpPr>
          <p:nvPr>
            <p:ph type="sldNum" sz="quarter" idx="12"/>
          </p:nvPr>
        </p:nvSpPr>
        <p:spPr>
          <a:xfrm>
            <a:off x="8305800" y="181683"/>
            <a:ext cx="554038" cy="273844"/>
          </a:xfrm>
        </p:spPr>
        <p:txBody>
          <a:bodyPr/>
          <a:lstStyle/>
          <a:p>
            <a:fld id="{F38DF745-7D3F-47F4-83A3-874385CFAA69}" type="slidenum">
              <a:rPr lang="en-US" smtClean="0">
                <a:solidFill>
                  <a:prstClr val="white"/>
                </a:solidFill>
                <a:latin typeface="Cambria"/>
              </a:rPr>
              <a:pPr/>
              <a:t>‹Nº›</a:t>
            </a:fld>
            <a:endParaRPr lang="en-US" dirty="0">
              <a:solidFill>
                <a:prstClr val="white"/>
              </a:solidFill>
              <a:latin typeface="Cambria"/>
            </a:endParaRPr>
          </a:p>
        </p:txBody>
      </p:sp>
    </p:spTree>
  </p:cSld>
  <p:clrMapOvr>
    <a:masterClrMapping/>
  </p:clrMapOvr>
  <p:hf sldNum="0" hdr="0" ftr="0" dt="0"/>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3 objetos">
    <p:spTree>
      <p:nvGrpSpPr>
        <p:cNvPr id="1" name=""/>
        <p:cNvGrpSpPr/>
        <p:nvPr/>
      </p:nvGrpSpPr>
      <p:grpSpPr>
        <a:xfrm>
          <a:off x="0" y="0"/>
          <a:ext cx="0" cy="0"/>
          <a:chOff x="0" y="0"/>
          <a:chExt cx="0" cy="0"/>
        </a:xfrm>
      </p:grpSpPr>
      <p:sp>
        <p:nvSpPr>
          <p:cNvPr id="8" name="Rectangle 7"/>
          <p:cNvSpPr/>
          <p:nvPr/>
        </p:nvSpPr>
        <p:spPr>
          <a:xfrm>
            <a:off x="8166847" y="211930"/>
            <a:ext cx="685800" cy="120015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25" tIns="45712" rIns="91425" bIns="45712" rtlCol="0" anchor="ctr"/>
          <a:lstStyle/>
          <a:p>
            <a:pPr algn="ctr" defTabSz="914254"/>
            <a:endParaRPr sz="1500">
              <a:solidFill>
                <a:prstClr val="white"/>
              </a:solidFill>
              <a:latin typeface="Cambria"/>
            </a:endParaRPr>
          </a:p>
        </p:txBody>
      </p:sp>
      <p:sp>
        <p:nvSpPr>
          <p:cNvPr id="10" name="TextBox 9"/>
          <p:cNvSpPr txBox="1"/>
          <p:nvPr/>
        </p:nvSpPr>
        <p:spPr>
          <a:xfrm>
            <a:off x="223196" y="171456"/>
            <a:ext cx="260909" cy="461665"/>
          </a:xfrm>
          <a:prstGeom prst="rect">
            <a:avLst/>
          </a:prstGeom>
          <a:noFill/>
        </p:spPr>
        <p:txBody>
          <a:bodyPr wrap="square" lIns="0" tIns="0" rIns="0" bIns="0" rtlCol="0">
            <a:spAutoFit/>
          </a:bodyPr>
          <a:lstStyle/>
          <a:p>
            <a:pPr defTabSz="914254"/>
            <a:r>
              <a:rPr sz="3000" b="1">
                <a:solidFill>
                  <a:srgbClr val="9EB060">
                    <a:lumMod val="60000"/>
                    <a:lumOff val="40000"/>
                  </a:srgbClr>
                </a:solidFill>
                <a:latin typeface="Cambria"/>
              </a:rPr>
              <a:t>+</a:t>
            </a:r>
          </a:p>
        </p:txBody>
      </p:sp>
      <p:sp>
        <p:nvSpPr>
          <p:cNvPr id="2" name="Title 1"/>
          <p:cNvSpPr>
            <a:spLocks noGrp="1"/>
          </p:cNvSpPr>
          <p:nvPr>
            <p:ph type="title"/>
          </p:nvPr>
        </p:nvSpPr>
        <p:spPr/>
        <p:txBody>
          <a:bodyPr/>
          <a:lstStyle/>
          <a:p>
            <a:r>
              <a:rPr lang="es-ES_tradnl" smtClean="0"/>
              <a:t>Clic para editar título</a:t>
            </a:r>
            <a:endParaRPr/>
          </a:p>
        </p:txBody>
      </p:sp>
      <p:sp>
        <p:nvSpPr>
          <p:cNvPr id="3" name="Content Placeholder 2"/>
          <p:cNvSpPr>
            <a:spLocks noGrp="1"/>
          </p:cNvSpPr>
          <p:nvPr>
            <p:ph sz="half" idx="1"/>
          </p:nvPr>
        </p:nvSpPr>
        <p:spPr>
          <a:xfrm>
            <a:off x="4410076" y="1489472"/>
            <a:ext cx="3657600" cy="1474470"/>
          </a:xfrm>
        </p:spPr>
        <p:txBody>
          <a:bodyPr>
            <a:normAutofit/>
          </a:bodyPr>
          <a:lstStyle>
            <a:lvl1pPr>
              <a:defRPr sz="1500"/>
            </a:lvl1pPr>
            <a:lvl2pPr>
              <a:defRPr sz="1500"/>
            </a:lvl2pPr>
            <a:lvl3pPr>
              <a:defRPr sz="1500"/>
            </a:lvl3pPr>
            <a:lvl4pPr>
              <a:defRPr sz="1500"/>
            </a:lvl4pPr>
            <a:lvl5pPr>
              <a:defRPr sz="1500"/>
            </a:lvl5pPr>
            <a:lvl6pPr>
              <a:defRPr sz="1500"/>
            </a:lvl6pPr>
            <a:lvl7pPr>
              <a:defRPr sz="1500"/>
            </a:lvl7pPr>
            <a:lvl8pPr>
              <a:defRPr sz="1500"/>
            </a:lvl8pPr>
            <a:lvl9pPr>
              <a:defRPr sz="15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dirty="0"/>
          </a:p>
        </p:txBody>
      </p:sp>
      <p:sp>
        <p:nvSpPr>
          <p:cNvPr id="5" name="Date Placeholder 4"/>
          <p:cNvSpPr>
            <a:spLocks noGrp="1"/>
          </p:cNvSpPr>
          <p:nvPr>
            <p:ph type="dt" sz="half" idx="10"/>
          </p:nvPr>
        </p:nvSpPr>
        <p:spPr/>
        <p:txBody>
          <a:bodyPr/>
          <a:lstStyle/>
          <a:p>
            <a:fld id="{17D0EFEE-2756-4A20-BF2A-63F0A94F99AC}" type="datetime4">
              <a:rPr lang="en-US" smtClean="0">
                <a:solidFill>
                  <a:prstClr val="black">
                    <a:lumMod val="65000"/>
                    <a:lumOff val="35000"/>
                  </a:prstClr>
                </a:solidFill>
                <a:latin typeface="Cambria"/>
              </a:rPr>
              <a:pPr/>
              <a:t>October 4, 2017</a:t>
            </a:fld>
            <a:endParaRPr lang="en-US" dirty="0">
              <a:solidFill>
                <a:prstClr val="black">
                  <a:lumMod val="65000"/>
                  <a:lumOff val="35000"/>
                </a:prstClr>
              </a:solidFill>
              <a:latin typeface="Cambria"/>
            </a:endParaRPr>
          </a:p>
        </p:txBody>
      </p:sp>
      <p:sp>
        <p:nvSpPr>
          <p:cNvPr id="6" name="Footer Placeholder 5"/>
          <p:cNvSpPr>
            <a:spLocks noGrp="1"/>
          </p:cNvSpPr>
          <p:nvPr>
            <p:ph type="ftr" sz="quarter" idx="11"/>
          </p:nvPr>
        </p:nvSpPr>
        <p:spPr/>
        <p:txBody>
          <a:bodyPr/>
          <a:lstStyle/>
          <a:p>
            <a:endParaRPr lang="en-US" dirty="0">
              <a:solidFill>
                <a:prstClr val="black">
                  <a:lumMod val="65000"/>
                  <a:lumOff val="35000"/>
                </a:prstClr>
              </a:solidFill>
              <a:latin typeface="Cambria"/>
            </a:endParaRPr>
          </a:p>
        </p:txBody>
      </p:sp>
      <p:sp>
        <p:nvSpPr>
          <p:cNvPr id="7" name="Slide Number Placeholder 6"/>
          <p:cNvSpPr>
            <a:spLocks noGrp="1"/>
          </p:cNvSpPr>
          <p:nvPr>
            <p:ph type="sldNum" sz="quarter" idx="12"/>
          </p:nvPr>
        </p:nvSpPr>
        <p:spPr/>
        <p:txBody>
          <a:bodyPr/>
          <a:lstStyle/>
          <a:p>
            <a:fld id="{F38DF745-7D3F-47F4-83A3-874385CFAA69}" type="slidenum">
              <a:rPr lang="en-US" smtClean="0">
                <a:solidFill>
                  <a:prstClr val="white"/>
                </a:solidFill>
                <a:latin typeface="Cambria"/>
              </a:rPr>
              <a:pPr/>
              <a:t>‹Nº›</a:t>
            </a:fld>
            <a:endParaRPr lang="en-US" dirty="0">
              <a:solidFill>
                <a:prstClr val="white"/>
              </a:solidFill>
              <a:latin typeface="Cambria"/>
            </a:endParaRPr>
          </a:p>
        </p:txBody>
      </p:sp>
      <p:sp>
        <p:nvSpPr>
          <p:cNvPr id="11" name="Content Placeholder 2"/>
          <p:cNvSpPr>
            <a:spLocks noGrp="1"/>
          </p:cNvSpPr>
          <p:nvPr>
            <p:ph sz="half" idx="15"/>
          </p:nvPr>
        </p:nvSpPr>
        <p:spPr>
          <a:xfrm>
            <a:off x="498518" y="1489475"/>
            <a:ext cx="3657600" cy="3105150"/>
          </a:xfrm>
        </p:spPr>
        <p:txBody>
          <a:bodyPr>
            <a:normAutofit/>
          </a:bodyPr>
          <a:lstStyle>
            <a:lvl1pPr>
              <a:defRPr sz="1500"/>
            </a:lvl1pPr>
            <a:lvl2pPr>
              <a:defRPr sz="1500"/>
            </a:lvl2pPr>
            <a:lvl3pPr>
              <a:defRPr sz="1500"/>
            </a:lvl3pPr>
            <a:lvl4pPr>
              <a:defRPr sz="1500"/>
            </a:lvl4pPr>
            <a:lvl5pPr>
              <a:defRPr sz="1500"/>
            </a:lvl5pPr>
            <a:lvl6pPr>
              <a:defRPr sz="1500"/>
            </a:lvl6pPr>
            <a:lvl7pPr>
              <a:defRPr sz="1500"/>
            </a:lvl7pPr>
            <a:lvl8pPr>
              <a:defRPr sz="1500"/>
            </a:lvl8pPr>
            <a:lvl9pPr>
              <a:defRPr sz="15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dirty="0"/>
          </a:p>
        </p:txBody>
      </p:sp>
      <p:sp>
        <p:nvSpPr>
          <p:cNvPr id="13" name="Content Placeholder 2"/>
          <p:cNvSpPr>
            <a:spLocks noGrp="1"/>
          </p:cNvSpPr>
          <p:nvPr>
            <p:ph sz="half" idx="16"/>
          </p:nvPr>
        </p:nvSpPr>
        <p:spPr>
          <a:xfrm>
            <a:off x="4410076" y="3127248"/>
            <a:ext cx="3657600" cy="1474470"/>
          </a:xfrm>
        </p:spPr>
        <p:txBody>
          <a:bodyPr>
            <a:normAutofit/>
          </a:bodyPr>
          <a:lstStyle>
            <a:lvl1pPr>
              <a:defRPr sz="1500"/>
            </a:lvl1pPr>
            <a:lvl2pPr>
              <a:defRPr sz="1500"/>
            </a:lvl2pPr>
            <a:lvl3pPr>
              <a:defRPr sz="1500"/>
            </a:lvl3pPr>
            <a:lvl4pPr>
              <a:defRPr sz="1500"/>
            </a:lvl4pPr>
            <a:lvl5pPr>
              <a:defRPr sz="1500"/>
            </a:lvl5pPr>
            <a:lvl6pPr>
              <a:defRPr sz="1500"/>
            </a:lvl6pPr>
            <a:lvl7pPr>
              <a:defRPr sz="1500"/>
            </a:lvl7pPr>
            <a:lvl8pPr>
              <a:defRPr sz="1500"/>
            </a:lvl8pPr>
            <a:lvl9pPr>
              <a:defRPr sz="15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dirty="0"/>
          </a:p>
        </p:txBody>
      </p:sp>
    </p:spTree>
  </p:cSld>
  <p:clrMapOvr>
    <a:masterClrMapping/>
  </p:clrMapOvr>
  <p:hf sldNum="0" hdr="0" ftr="0" dt="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theme" Target="../theme/theme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8.xml"/><Relationship Id="rId13" Type="http://schemas.openxmlformats.org/officeDocument/2006/relationships/slideLayout" Target="../slideLayouts/slideLayout33.xml"/><Relationship Id="rId18" Type="http://schemas.openxmlformats.org/officeDocument/2006/relationships/slideLayout" Target="../slideLayouts/slideLayout38.xml"/><Relationship Id="rId3" Type="http://schemas.openxmlformats.org/officeDocument/2006/relationships/slideLayout" Target="../slideLayouts/slideLayout23.xml"/><Relationship Id="rId21" Type="http://schemas.openxmlformats.org/officeDocument/2006/relationships/theme" Target="../theme/theme2.xml"/><Relationship Id="rId7" Type="http://schemas.openxmlformats.org/officeDocument/2006/relationships/slideLayout" Target="../slideLayouts/slideLayout27.xml"/><Relationship Id="rId12" Type="http://schemas.openxmlformats.org/officeDocument/2006/relationships/slideLayout" Target="../slideLayouts/slideLayout32.xml"/><Relationship Id="rId17" Type="http://schemas.openxmlformats.org/officeDocument/2006/relationships/slideLayout" Target="../slideLayouts/slideLayout37.xml"/><Relationship Id="rId2" Type="http://schemas.openxmlformats.org/officeDocument/2006/relationships/slideLayout" Target="../slideLayouts/slideLayout22.xml"/><Relationship Id="rId16" Type="http://schemas.openxmlformats.org/officeDocument/2006/relationships/slideLayout" Target="../slideLayouts/slideLayout36.xml"/><Relationship Id="rId20" Type="http://schemas.openxmlformats.org/officeDocument/2006/relationships/slideLayout" Target="../slideLayouts/slideLayout40.xml"/><Relationship Id="rId1" Type="http://schemas.openxmlformats.org/officeDocument/2006/relationships/slideLayout" Target="../slideLayouts/slideLayout21.xml"/><Relationship Id="rId6" Type="http://schemas.openxmlformats.org/officeDocument/2006/relationships/slideLayout" Target="../slideLayouts/slideLayout26.xml"/><Relationship Id="rId11" Type="http://schemas.openxmlformats.org/officeDocument/2006/relationships/slideLayout" Target="../slideLayouts/slideLayout31.xml"/><Relationship Id="rId5" Type="http://schemas.openxmlformats.org/officeDocument/2006/relationships/slideLayout" Target="../slideLayouts/slideLayout25.xml"/><Relationship Id="rId15" Type="http://schemas.openxmlformats.org/officeDocument/2006/relationships/slideLayout" Target="../slideLayouts/slideLayout35.xml"/><Relationship Id="rId10" Type="http://schemas.openxmlformats.org/officeDocument/2006/relationships/slideLayout" Target="../slideLayouts/slideLayout30.xml"/><Relationship Id="rId19" Type="http://schemas.openxmlformats.org/officeDocument/2006/relationships/slideLayout" Target="../slideLayouts/slideLayout39.xml"/><Relationship Id="rId4" Type="http://schemas.openxmlformats.org/officeDocument/2006/relationships/slideLayout" Target="../slideLayouts/slideLayout24.xml"/><Relationship Id="rId9" Type="http://schemas.openxmlformats.org/officeDocument/2006/relationships/slideLayout" Target="../slideLayouts/slideLayout29.xml"/><Relationship Id="rId14" Type="http://schemas.openxmlformats.org/officeDocument/2006/relationships/slideLayout" Target="../slideLayouts/slideLayout3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98477" y="363073"/>
            <a:ext cx="7556314" cy="837079"/>
          </a:xfrm>
          <a:prstGeom prst="rect">
            <a:avLst/>
          </a:prstGeom>
        </p:spPr>
        <p:txBody>
          <a:bodyPr vert="horz" lIns="91425" tIns="45712" rIns="91425" bIns="45712" rtlCol="0" anchor="t" anchorCtr="0">
            <a:noAutofit/>
          </a:bodyPr>
          <a:lstStyle/>
          <a:p>
            <a:r>
              <a:rPr lang="es-ES_tradnl" dirty="0" smtClean="0"/>
              <a:t>Clic para editar título</a:t>
            </a:r>
            <a:endParaRPr dirty="0"/>
          </a:p>
        </p:txBody>
      </p:sp>
      <p:sp>
        <p:nvSpPr>
          <p:cNvPr id="3" name="Text Placeholder 2"/>
          <p:cNvSpPr>
            <a:spLocks noGrp="1"/>
          </p:cNvSpPr>
          <p:nvPr>
            <p:ph type="body" idx="1"/>
          </p:nvPr>
        </p:nvSpPr>
        <p:spPr>
          <a:xfrm>
            <a:off x="498477" y="1485901"/>
            <a:ext cx="7556314" cy="3108722"/>
          </a:xfrm>
          <a:prstGeom prst="rect">
            <a:avLst/>
          </a:prstGeom>
        </p:spPr>
        <p:txBody>
          <a:bodyPr vert="horz" lIns="91425" tIns="45712" rIns="91425" bIns="45712" rtlCol="0">
            <a:normAutofit/>
          </a:bodyPr>
          <a:lstStyle/>
          <a:p>
            <a:pPr lvl="0"/>
            <a:r>
              <a:rPr lang="es-ES_tradnl" dirty="0" smtClean="0"/>
              <a:t>Haga clic para modificar el estilo de texto del patrón</a:t>
            </a:r>
          </a:p>
          <a:p>
            <a:pPr lvl="1"/>
            <a:r>
              <a:rPr lang="es-ES_tradnl" dirty="0" smtClean="0"/>
              <a:t>Segundo nivel</a:t>
            </a:r>
          </a:p>
          <a:p>
            <a:pPr lvl="2"/>
            <a:r>
              <a:rPr lang="es-ES_tradnl" dirty="0" smtClean="0"/>
              <a:t>Tercer nivel</a:t>
            </a:r>
          </a:p>
          <a:p>
            <a:pPr lvl="3"/>
            <a:r>
              <a:rPr lang="es-ES_tradnl" dirty="0" smtClean="0"/>
              <a:t>Cuarto nivel</a:t>
            </a:r>
          </a:p>
          <a:p>
            <a:pPr lvl="4"/>
            <a:r>
              <a:rPr lang="es-ES_tradnl" dirty="0" smtClean="0"/>
              <a:t>Quinto nivel</a:t>
            </a:r>
            <a:endParaRPr dirty="0"/>
          </a:p>
        </p:txBody>
      </p:sp>
      <p:sp>
        <p:nvSpPr>
          <p:cNvPr id="4" name="Date Placeholder 3"/>
          <p:cNvSpPr>
            <a:spLocks noGrp="1"/>
          </p:cNvSpPr>
          <p:nvPr>
            <p:ph type="dt" sz="half" idx="2"/>
          </p:nvPr>
        </p:nvSpPr>
        <p:spPr>
          <a:xfrm>
            <a:off x="6795247" y="4817697"/>
            <a:ext cx="2133600" cy="273844"/>
          </a:xfrm>
          <a:prstGeom prst="rect">
            <a:avLst/>
          </a:prstGeom>
        </p:spPr>
        <p:txBody>
          <a:bodyPr vert="horz" lIns="91425" tIns="45712" rIns="91425" bIns="45712" rtlCol="0" anchor="ctr"/>
          <a:lstStyle>
            <a:lvl1pPr algn="r">
              <a:defRPr sz="900">
                <a:solidFill>
                  <a:schemeClr val="tx1">
                    <a:lumMod val="65000"/>
                    <a:lumOff val="35000"/>
                  </a:schemeClr>
                </a:solidFill>
              </a:defRPr>
            </a:lvl1pPr>
          </a:lstStyle>
          <a:p>
            <a:pPr defTabSz="914254"/>
            <a:fld id="{17D0EFEE-2756-4A20-BF2A-63F0A94F99AC}" type="datetime4">
              <a:rPr lang="en-US" smtClean="0">
                <a:solidFill>
                  <a:prstClr val="black">
                    <a:lumMod val="65000"/>
                    <a:lumOff val="35000"/>
                  </a:prstClr>
                </a:solidFill>
                <a:latin typeface="Cambria"/>
              </a:rPr>
              <a:pPr defTabSz="914254"/>
              <a:t>October 4, 2017</a:t>
            </a:fld>
            <a:endParaRPr lang="en-US" dirty="0">
              <a:solidFill>
                <a:prstClr val="black">
                  <a:lumMod val="65000"/>
                  <a:lumOff val="35000"/>
                </a:prstClr>
              </a:solidFill>
              <a:latin typeface="Cambria"/>
            </a:endParaRPr>
          </a:p>
        </p:txBody>
      </p:sp>
      <p:sp>
        <p:nvSpPr>
          <p:cNvPr id="5" name="Footer Placeholder 4"/>
          <p:cNvSpPr>
            <a:spLocks noGrp="1"/>
          </p:cNvSpPr>
          <p:nvPr>
            <p:ph type="ftr" sz="quarter" idx="3"/>
          </p:nvPr>
        </p:nvSpPr>
        <p:spPr>
          <a:xfrm>
            <a:off x="201706" y="4817697"/>
            <a:ext cx="6122894" cy="273844"/>
          </a:xfrm>
          <a:prstGeom prst="rect">
            <a:avLst/>
          </a:prstGeom>
        </p:spPr>
        <p:txBody>
          <a:bodyPr vert="horz" lIns="91425" tIns="45712" rIns="91425" bIns="45712" rtlCol="0" anchor="ctr"/>
          <a:lstStyle>
            <a:lvl1pPr algn="l">
              <a:defRPr sz="900">
                <a:solidFill>
                  <a:schemeClr val="tx1">
                    <a:lumMod val="65000"/>
                    <a:lumOff val="35000"/>
                  </a:schemeClr>
                </a:solidFill>
              </a:defRPr>
            </a:lvl1pPr>
          </a:lstStyle>
          <a:p>
            <a:pPr defTabSz="914254"/>
            <a:endParaRPr lang="en-US" dirty="0">
              <a:solidFill>
                <a:prstClr val="black">
                  <a:lumMod val="65000"/>
                  <a:lumOff val="35000"/>
                </a:prstClr>
              </a:solidFill>
              <a:latin typeface="Cambria"/>
            </a:endParaRPr>
          </a:p>
        </p:txBody>
      </p:sp>
      <p:sp>
        <p:nvSpPr>
          <p:cNvPr id="6" name="Slide Number Placeholder 5"/>
          <p:cNvSpPr>
            <a:spLocks noGrp="1"/>
          </p:cNvSpPr>
          <p:nvPr>
            <p:ph type="sldNum" sz="quarter" idx="4"/>
          </p:nvPr>
        </p:nvSpPr>
        <p:spPr>
          <a:xfrm>
            <a:off x="8305800" y="181683"/>
            <a:ext cx="554038" cy="273844"/>
          </a:xfrm>
          <a:prstGeom prst="rect">
            <a:avLst/>
          </a:prstGeom>
        </p:spPr>
        <p:txBody>
          <a:bodyPr vert="horz" lIns="91425" tIns="45712" rIns="91425" bIns="45712" rtlCol="0" anchor="ctr"/>
          <a:lstStyle>
            <a:lvl1pPr algn="r">
              <a:defRPr sz="1200">
                <a:solidFill>
                  <a:schemeClr val="bg1"/>
                </a:solidFill>
              </a:defRPr>
            </a:lvl1pPr>
          </a:lstStyle>
          <a:p>
            <a:pPr defTabSz="914254"/>
            <a:fld id="{F38DF745-7D3F-47F4-83A3-874385CFAA69}" type="slidenum">
              <a:rPr lang="en-US" smtClean="0">
                <a:solidFill>
                  <a:prstClr val="white"/>
                </a:solidFill>
                <a:latin typeface="Cambria"/>
              </a:rPr>
              <a:pPr defTabSz="914254"/>
              <a:t>‹Nº›</a:t>
            </a:fld>
            <a:endParaRPr lang="en-US" dirty="0">
              <a:solidFill>
                <a:prstClr val="white"/>
              </a:solidFill>
              <a:latin typeface="Cambria"/>
            </a:endParaRPr>
          </a:p>
        </p:txBody>
      </p:sp>
    </p:spTree>
  </p:cSld>
  <p:clrMap bg1="lt1" tx1="dk1" bg2="lt2" tx2="dk2" accent1="accent1" accent2="accent2" accent3="accent3" accent4="accent4" accent5="accent5" accent6="accent6" hlink="hlink" folHlink="folHlink"/>
  <p:sldLayoutIdLst>
    <p:sldLayoutId id="2147483737" r:id="rId1"/>
    <p:sldLayoutId id="2147483738" r:id="rId2"/>
    <p:sldLayoutId id="2147483739" r:id="rId3"/>
    <p:sldLayoutId id="2147483740" r:id="rId4"/>
    <p:sldLayoutId id="2147483741" r:id="rId5"/>
    <p:sldLayoutId id="2147483742" r:id="rId6"/>
    <p:sldLayoutId id="2147483743" r:id="rId7"/>
    <p:sldLayoutId id="2147483744" r:id="rId8"/>
    <p:sldLayoutId id="2147483745" r:id="rId9"/>
    <p:sldLayoutId id="2147483746" r:id="rId10"/>
    <p:sldLayoutId id="2147483747" r:id="rId11"/>
    <p:sldLayoutId id="2147483748" r:id="rId12"/>
    <p:sldLayoutId id="2147483749" r:id="rId13"/>
    <p:sldLayoutId id="2147483750" r:id="rId14"/>
    <p:sldLayoutId id="2147483751" r:id="rId15"/>
    <p:sldLayoutId id="2147483752" r:id="rId16"/>
    <p:sldLayoutId id="2147483753" r:id="rId17"/>
    <p:sldLayoutId id="2147483754" r:id="rId18"/>
    <p:sldLayoutId id="2147483755" r:id="rId19"/>
    <p:sldLayoutId id="2147483756" r:id="rId20"/>
  </p:sldLayoutIdLst>
  <p:hf sldNum="0" hdr="0" ftr="0" dt="0"/>
  <p:txStyles>
    <p:titleStyle>
      <a:lvl1pPr algn="ctr" defTabSz="761848" rtl="0" eaLnBrk="1" latinLnBrk="0" hangingPunct="1">
        <a:spcBef>
          <a:spcPct val="0"/>
        </a:spcBef>
        <a:buNone/>
        <a:defRPr sz="3200" b="0" kern="1200">
          <a:solidFill>
            <a:schemeClr val="accent1"/>
          </a:solidFill>
          <a:latin typeface="+mj-lt"/>
          <a:ea typeface="+mj-ea"/>
          <a:cs typeface="+mj-cs"/>
        </a:defRPr>
      </a:lvl1pPr>
    </p:titleStyle>
    <p:bodyStyle>
      <a:lvl1pPr marL="190464" indent="-190464" algn="l" defTabSz="761848" rtl="0" eaLnBrk="1" latinLnBrk="0" hangingPunct="1">
        <a:spcBef>
          <a:spcPts val="1667"/>
        </a:spcBef>
        <a:buClr>
          <a:schemeClr val="accent1"/>
        </a:buClr>
        <a:buSzPct val="75000"/>
        <a:buFont typeface="Wingdings" pitchFamily="2" charset="2"/>
        <a:buChar char="n"/>
        <a:defRPr sz="2800" kern="1200">
          <a:solidFill>
            <a:schemeClr val="tx1">
              <a:lumMod val="65000"/>
              <a:lumOff val="35000"/>
            </a:schemeClr>
          </a:solidFill>
          <a:latin typeface="+mn-lt"/>
          <a:ea typeface="+mn-ea"/>
          <a:cs typeface="+mn-cs"/>
        </a:defRPr>
      </a:lvl1pPr>
      <a:lvl2pPr marL="380925" indent="-190464" algn="l" defTabSz="761848" rtl="0" eaLnBrk="1" latinLnBrk="0" hangingPunct="1">
        <a:spcBef>
          <a:spcPts val="500"/>
        </a:spcBef>
        <a:buClr>
          <a:schemeClr val="accent1">
            <a:lumMod val="60000"/>
            <a:lumOff val="40000"/>
          </a:schemeClr>
        </a:buClr>
        <a:buSzPct val="75000"/>
        <a:buFont typeface="Wingdings" pitchFamily="2" charset="2"/>
        <a:buChar char="n"/>
        <a:defRPr sz="2800" kern="1200">
          <a:solidFill>
            <a:schemeClr val="tx1">
              <a:lumMod val="65000"/>
              <a:lumOff val="35000"/>
            </a:schemeClr>
          </a:solidFill>
          <a:latin typeface="+mn-lt"/>
          <a:ea typeface="+mn-ea"/>
          <a:cs typeface="+mn-cs"/>
        </a:defRPr>
      </a:lvl2pPr>
      <a:lvl3pPr marL="571386" indent="-190464" algn="l" defTabSz="761848" rtl="0" eaLnBrk="1" latinLnBrk="0" hangingPunct="1">
        <a:spcBef>
          <a:spcPts val="500"/>
        </a:spcBef>
        <a:buClr>
          <a:schemeClr val="accent1"/>
        </a:buClr>
        <a:buSzPct val="75000"/>
        <a:buFont typeface="Wingdings" pitchFamily="2" charset="2"/>
        <a:buChar char="n"/>
        <a:defRPr sz="1500" kern="1200">
          <a:solidFill>
            <a:schemeClr val="tx1">
              <a:lumMod val="65000"/>
              <a:lumOff val="35000"/>
            </a:schemeClr>
          </a:solidFill>
          <a:latin typeface="+mn-lt"/>
          <a:ea typeface="+mn-ea"/>
          <a:cs typeface="+mn-cs"/>
        </a:defRPr>
      </a:lvl3pPr>
      <a:lvl4pPr marL="761848" indent="-190464" algn="l" defTabSz="761848" rtl="0" eaLnBrk="1" latinLnBrk="0" hangingPunct="1">
        <a:spcBef>
          <a:spcPts val="500"/>
        </a:spcBef>
        <a:buClr>
          <a:schemeClr val="accent1">
            <a:lumMod val="60000"/>
            <a:lumOff val="40000"/>
          </a:schemeClr>
        </a:buClr>
        <a:buSzPct val="75000"/>
        <a:buFont typeface="Wingdings" pitchFamily="2" charset="2"/>
        <a:buChar char="n"/>
        <a:defRPr sz="1500" kern="1200">
          <a:solidFill>
            <a:schemeClr val="tx1">
              <a:lumMod val="65000"/>
              <a:lumOff val="35000"/>
            </a:schemeClr>
          </a:solidFill>
          <a:latin typeface="+mn-lt"/>
          <a:ea typeface="+mn-ea"/>
          <a:cs typeface="+mn-cs"/>
        </a:defRPr>
      </a:lvl4pPr>
      <a:lvl5pPr marL="952310" indent="-190464" algn="l" defTabSz="761848" rtl="0" eaLnBrk="1" latinLnBrk="0" hangingPunct="1">
        <a:spcBef>
          <a:spcPts val="500"/>
        </a:spcBef>
        <a:buClr>
          <a:schemeClr val="accent1"/>
        </a:buClr>
        <a:buSzPct val="75000"/>
        <a:buFont typeface="Wingdings" pitchFamily="2" charset="2"/>
        <a:buChar char="n"/>
        <a:defRPr sz="1500" kern="1200">
          <a:solidFill>
            <a:schemeClr val="tx1">
              <a:lumMod val="65000"/>
              <a:lumOff val="35000"/>
            </a:schemeClr>
          </a:solidFill>
          <a:latin typeface="+mn-lt"/>
          <a:ea typeface="+mn-ea"/>
          <a:cs typeface="+mn-cs"/>
        </a:defRPr>
      </a:lvl5pPr>
      <a:lvl6pPr marL="1148062" indent="-190464" algn="l" defTabSz="761848" rtl="0" eaLnBrk="1" latinLnBrk="0" hangingPunct="1">
        <a:spcBef>
          <a:spcPct val="20000"/>
        </a:spcBef>
        <a:buClr>
          <a:schemeClr val="accent1">
            <a:lumMod val="60000"/>
            <a:lumOff val="40000"/>
          </a:schemeClr>
        </a:buClr>
        <a:buSzPct val="75000"/>
        <a:buFont typeface="Wingdings" pitchFamily="2" charset="2"/>
        <a:buChar char=""/>
        <a:defRPr lang="en-US" sz="1500" kern="1200" dirty="0" smtClean="0">
          <a:solidFill>
            <a:schemeClr val="tx1">
              <a:lumMod val="65000"/>
              <a:lumOff val="35000"/>
            </a:schemeClr>
          </a:solidFill>
          <a:latin typeface="+mn-lt"/>
          <a:ea typeface="+mn-ea"/>
          <a:cs typeface="+mn-cs"/>
        </a:defRPr>
      </a:lvl6pPr>
      <a:lvl7pPr marL="1335879" indent="-190464" algn="l" defTabSz="761848" rtl="0" eaLnBrk="1" latinLnBrk="0" hangingPunct="1">
        <a:spcBef>
          <a:spcPct val="20000"/>
        </a:spcBef>
        <a:buClr>
          <a:schemeClr val="accent1"/>
        </a:buClr>
        <a:buSzPct val="75000"/>
        <a:buFont typeface="Wingdings" pitchFamily="2" charset="2"/>
        <a:buChar char=""/>
        <a:defRPr lang="en-US" sz="1500" kern="1200" baseline="0" dirty="0" smtClean="0">
          <a:solidFill>
            <a:schemeClr val="tx1">
              <a:lumMod val="65000"/>
              <a:lumOff val="35000"/>
            </a:schemeClr>
          </a:solidFill>
          <a:latin typeface="+mn-lt"/>
          <a:ea typeface="+mn-ea"/>
          <a:cs typeface="+mn-cs"/>
        </a:defRPr>
      </a:lvl7pPr>
      <a:lvl8pPr marL="1525018" indent="-190464" algn="l" defTabSz="761848" rtl="0" eaLnBrk="1" latinLnBrk="0" hangingPunct="1">
        <a:spcBef>
          <a:spcPct val="20000"/>
        </a:spcBef>
        <a:buClr>
          <a:schemeClr val="accent1">
            <a:lumMod val="60000"/>
            <a:lumOff val="40000"/>
          </a:schemeClr>
        </a:buClr>
        <a:buSzPct val="75000"/>
        <a:buFont typeface="Wingdings" pitchFamily="2" charset="2"/>
        <a:buChar char=""/>
        <a:defRPr lang="en-US" sz="1500" kern="1200" baseline="0" dirty="0" smtClean="0">
          <a:solidFill>
            <a:schemeClr val="tx1">
              <a:lumMod val="65000"/>
              <a:lumOff val="35000"/>
            </a:schemeClr>
          </a:solidFill>
          <a:latin typeface="+mn-lt"/>
          <a:ea typeface="+mn-ea"/>
          <a:cs typeface="+mn-cs"/>
        </a:defRPr>
      </a:lvl8pPr>
      <a:lvl9pPr marL="1714158" indent="-190464" algn="l" defTabSz="761848" rtl="0" eaLnBrk="1" latinLnBrk="0" hangingPunct="1">
        <a:spcBef>
          <a:spcPct val="20000"/>
        </a:spcBef>
        <a:buClr>
          <a:schemeClr val="accent1"/>
        </a:buClr>
        <a:buSzPct val="75000"/>
        <a:buFont typeface="Wingdings" pitchFamily="2" charset="2"/>
        <a:buChar char=""/>
        <a:defRPr lang="en-US" sz="1500" kern="1200" baseline="0" dirty="0">
          <a:solidFill>
            <a:schemeClr val="tx1">
              <a:lumMod val="65000"/>
              <a:lumOff val="35000"/>
            </a:schemeClr>
          </a:solidFill>
          <a:latin typeface="+mn-lt"/>
          <a:ea typeface="+mn-ea"/>
          <a:cs typeface="+mn-cs"/>
        </a:defRPr>
      </a:lvl9pPr>
    </p:bodyStyle>
    <p:otherStyle>
      <a:defPPr>
        <a:defRPr/>
      </a:defPPr>
      <a:lvl1pPr marL="0" algn="l" defTabSz="761848" rtl="0" eaLnBrk="1" latinLnBrk="0" hangingPunct="1">
        <a:defRPr sz="1500" kern="1200">
          <a:solidFill>
            <a:schemeClr val="tx1"/>
          </a:solidFill>
          <a:latin typeface="+mn-lt"/>
          <a:ea typeface="+mn-ea"/>
          <a:cs typeface="+mn-cs"/>
        </a:defRPr>
      </a:lvl1pPr>
      <a:lvl2pPr marL="380925" algn="l" defTabSz="761848" rtl="0" eaLnBrk="1" latinLnBrk="0" hangingPunct="1">
        <a:defRPr sz="1500" kern="1200">
          <a:solidFill>
            <a:schemeClr val="tx1"/>
          </a:solidFill>
          <a:latin typeface="+mn-lt"/>
          <a:ea typeface="+mn-ea"/>
          <a:cs typeface="+mn-cs"/>
        </a:defRPr>
      </a:lvl2pPr>
      <a:lvl3pPr marL="761848" algn="l" defTabSz="761848" rtl="0" eaLnBrk="1" latinLnBrk="0" hangingPunct="1">
        <a:defRPr sz="1500" kern="1200">
          <a:solidFill>
            <a:schemeClr val="tx1"/>
          </a:solidFill>
          <a:latin typeface="+mn-lt"/>
          <a:ea typeface="+mn-ea"/>
          <a:cs typeface="+mn-cs"/>
        </a:defRPr>
      </a:lvl3pPr>
      <a:lvl4pPr marL="1142770" algn="l" defTabSz="761848" rtl="0" eaLnBrk="1" latinLnBrk="0" hangingPunct="1">
        <a:defRPr sz="1500" kern="1200">
          <a:solidFill>
            <a:schemeClr val="tx1"/>
          </a:solidFill>
          <a:latin typeface="+mn-lt"/>
          <a:ea typeface="+mn-ea"/>
          <a:cs typeface="+mn-cs"/>
        </a:defRPr>
      </a:lvl4pPr>
      <a:lvl5pPr marL="1523695" algn="l" defTabSz="761848" rtl="0" eaLnBrk="1" latinLnBrk="0" hangingPunct="1">
        <a:defRPr sz="1500" kern="1200">
          <a:solidFill>
            <a:schemeClr val="tx1"/>
          </a:solidFill>
          <a:latin typeface="+mn-lt"/>
          <a:ea typeface="+mn-ea"/>
          <a:cs typeface="+mn-cs"/>
        </a:defRPr>
      </a:lvl5pPr>
      <a:lvl6pPr marL="1904620" algn="l" defTabSz="761848" rtl="0" eaLnBrk="1" latinLnBrk="0" hangingPunct="1">
        <a:defRPr sz="1500" kern="1200">
          <a:solidFill>
            <a:schemeClr val="tx1"/>
          </a:solidFill>
          <a:latin typeface="+mn-lt"/>
          <a:ea typeface="+mn-ea"/>
          <a:cs typeface="+mn-cs"/>
        </a:defRPr>
      </a:lvl6pPr>
      <a:lvl7pPr marL="2285542" algn="l" defTabSz="761848" rtl="0" eaLnBrk="1" latinLnBrk="0" hangingPunct="1">
        <a:defRPr sz="1500" kern="1200">
          <a:solidFill>
            <a:schemeClr val="tx1"/>
          </a:solidFill>
          <a:latin typeface="+mn-lt"/>
          <a:ea typeface="+mn-ea"/>
          <a:cs typeface="+mn-cs"/>
        </a:defRPr>
      </a:lvl7pPr>
      <a:lvl8pPr marL="2666467" algn="l" defTabSz="761848" rtl="0" eaLnBrk="1" latinLnBrk="0" hangingPunct="1">
        <a:defRPr sz="1500" kern="1200">
          <a:solidFill>
            <a:schemeClr val="tx1"/>
          </a:solidFill>
          <a:latin typeface="+mn-lt"/>
          <a:ea typeface="+mn-ea"/>
          <a:cs typeface="+mn-cs"/>
        </a:defRPr>
      </a:lvl8pPr>
      <a:lvl9pPr marL="3047390" algn="l" defTabSz="761848" rtl="0" eaLnBrk="1" latinLnBrk="0" hangingPunct="1">
        <a:defRPr sz="15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98475" y="363070"/>
            <a:ext cx="7556313" cy="837080"/>
          </a:xfrm>
          <a:prstGeom prst="rect">
            <a:avLst/>
          </a:prstGeom>
        </p:spPr>
        <p:txBody>
          <a:bodyPr vert="horz" lIns="91440" tIns="45720" rIns="91440" bIns="45720" rtlCol="0" anchor="t" anchorCtr="0">
            <a:noAutofit/>
          </a:bodyPr>
          <a:lstStyle/>
          <a:p>
            <a:r>
              <a:rPr lang="es-ES_tradnl" smtClean="0"/>
              <a:t>Clic para editar título</a:t>
            </a:r>
            <a:endParaRPr/>
          </a:p>
        </p:txBody>
      </p:sp>
      <p:sp>
        <p:nvSpPr>
          <p:cNvPr id="3" name="Text Placeholder 2"/>
          <p:cNvSpPr>
            <a:spLocks noGrp="1"/>
          </p:cNvSpPr>
          <p:nvPr>
            <p:ph type="body" idx="1"/>
          </p:nvPr>
        </p:nvSpPr>
        <p:spPr>
          <a:xfrm>
            <a:off x="498475" y="1485901"/>
            <a:ext cx="7556313" cy="3108722"/>
          </a:xfrm>
          <a:prstGeom prst="rect">
            <a:avLst/>
          </a:prstGeom>
        </p:spPr>
        <p:txBody>
          <a:bodyPr vert="horz" lIns="91440" tIns="45720" rIns="91440" bIns="45720" rtlCol="0">
            <a:normAutofit/>
          </a:body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dirty="0"/>
          </a:p>
        </p:txBody>
      </p:sp>
      <p:sp>
        <p:nvSpPr>
          <p:cNvPr id="4" name="Date Placeholder 3"/>
          <p:cNvSpPr>
            <a:spLocks noGrp="1"/>
          </p:cNvSpPr>
          <p:nvPr>
            <p:ph type="dt" sz="half" idx="2"/>
          </p:nvPr>
        </p:nvSpPr>
        <p:spPr>
          <a:xfrm>
            <a:off x="6795247" y="4817689"/>
            <a:ext cx="2133600" cy="273844"/>
          </a:xfrm>
          <a:prstGeom prst="rect">
            <a:avLst/>
          </a:prstGeom>
        </p:spPr>
        <p:txBody>
          <a:bodyPr vert="horz" lIns="91440" tIns="45720" rIns="91440" bIns="45720" rtlCol="0" anchor="ctr"/>
          <a:lstStyle>
            <a:lvl1pPr algn="r">
              <a:defRPr sz="1100">
                <a:solidFill>
                  <a:schemeClr val="tx1">
                    <a:lumMod val="65000"/>
                    <a:lumOff val="35000"/>
                  </a:schemeClr>
                </a:solidFill>
              </a:defRPr>
            </a:lvl1pPr>
          </a:lstStyle>
          <a:p>
            <a:pPr defTabSz="914254"/>
            <a:fld id="{17D0EFEE-2756-4A20-BF2A-63F0A94F99AC}" type="datetime4">
              <a:rPr lang="en-US" smtClean="0">
                <a:solidFill>
                  <a:prstClr val="black">
                    <a:lumMod val="65000"/>
                    <a:lumOff val="35000"/>
                  </a:prstClr>
                </a:solidFill>
                <a:latin typeface="Cambria"/>
              </a:rPr>
              <a:pPr defTabSz="914254"/>
              <a:t>October 4, 2017</a:t>
            </a:fld>
            <a:endParaRPr lang="en-US" dirty="0">
              <a:solidFill>
                <a:prstClr val="black">
                  <a:lumMod val="65000"/>
                  <a:lumOff val="35000"/>
                </a:prstClr>
              </a:solidFill>
              <a:latin typeface="Cambria"/>
            </a:endParaRPr>
          </a:p>
        </p:txBody>
      </p:sp>
      <p:sp>
        <p:nvSpPr>
          <p:cNvPr id="5" name="Footer Placeholder 4"/>
          <p:cNvSpPr>
            <a:spLocks noGrp="1"/>
          </p:cNvSpPr>
          <p:nvPr>
            <p:ph type="ftr" sz="quarter" idx="3"/>
          </p:nvPr>
        </p:nvSpPr>
        <p:spPr>
          <a:xfrm>
            <a:off x="201706" y="4817689"/>
            <a:ext cx="6122894" cy="273844"/>
          </a:xfrm>
          <a:prstGeom prst="rect">
            <a:avLst/>
          </a:prstGeom>
        </p:spPr>
        <p:txBody>
          <a:bodyPr vert="horz" lIns="91440" tIns="45720" rIns="91440" bIns="45720" rtlCol="0" anchor="ctr"/>
          <a:lstStyle>
            <a:lvl1pPr algn="l">
              <a:defRPr sz="1100">
                <a:solidFill>
                  <a:schemeClr val="tx1">
                    <a:lumMod val="65000"/>
                    <a:lumOff val="35000"/>
                  </a:schemeClr>
                </a:solidFill>
              </a:defRPr>
            </a:lvl1pPr>
          </a:lstStyle>
          <a:p>
            <a:pPr defTabSz="914254"/>
            <a:endParaRPr lang="en-US" dirty="0">
              <a:solidFill>
                <a:prstClr val="black">
                  <a:lumMod val="65000"/>
                  <a:lumOff val="35000"/>
                </a:prstClr>
              </a:solidFill>
              <a:latin typeface="Cambria"/>
            </a:endParaRPr>
          </a:p>
        </p:txBody>
      </p:sp>
      <p:sp>
        <p:nvSpPr>
          <p:cNvPr id="6" name="Slide Number Placeholder 5"/>
          <p:cNvSpPr>
            <a:spLocks noGrp="1"/>
          </p:cNvSpPr>
          <p:nvPr>
            <p:ph type="sldNum" sz="quarter" idx="4"/>
          </p:nvPr>
        </p:nvSpPr>
        <p:spPr>
          <a:xfrm>
            <a:off x="8305800" y="181676"/>
            <a:ext cx="554038" cy="273844"/>
          </a:xfrm>
          <a:prstGeom prst="rect">
            <a:avLst/>
          </a:prstGeom>
        </p:spPr>
        <p:txBody>
          <a:bodyPr vert="horz" lIns="91440" tIns="45720" rIns="91440" bIns="45720" rtlCol="0" anchor="ctr"/>
          <a:lstStyle>
            <a:lvl1pPr algn="r">
              <a:defRPr sz="1400">
                <a:solidFill>
                  <a:schemeClr val="bg1"/>
                </a:solidFill>
              </a:defRPr>
            </a:lvl1pPr>
          </a:lstStyle>
          <a:p>
            <a:pPr defTabSz="914254"/>
            <a:fld id="{F38DF745-7D3F-47F4-83A3-874385CFAA69}" type="slidenum">
              <a:rPr lang="en-US" smtClean="0">
                <a:solidFill>
                  <a:prstClr val="white"/>
                </a:solidFill>
                <a:latin typeface="Cambria"/>
              </a:rPr>
              <a:pPr defTabSz="914254"/>
              <a:t>‹Nº›</a:t>
            </a:fld>
            <a:endParaRPr lang="en-US" dirty="0">
              <a:solidFill>
                <a:prstClr val="white"/>
              </a:solidFill>
              <a:latin typeface="Cambria"/>
            </a:endParaRPr>
          </a:p>
        </p:txBody>
      </p:sp>
    </p:spTree>
  </p:cSld>
  <p:clrMap bg1="lt1" tx1="dk1" bg2="lt2" tx2="dk2" accent1="accent1" accent2="accent2" accent3="accent3" accent4="accent4" accent5="accent5" accent6="accent6" hlink="hlink" folHlink="folHlink"/>
  <p:sldLayoutIdLst>
    <p:sldLayoutId id="2147483800" r:id="rId1"/>
    <p:sldLayoutId id="2147483801" r:id="rId2"/>
    <p:sldLayoutId id="2147483802" r:id="rId3"/>
    <p:sldLayoutId id="2147483803" r:id="rId4"/>
    <p:sldLayoutId id="2147483804" r:id="rId5"/>
    <p:sldLayoutId id="2147483805" r:id="rId6"/>
    <p:sldLayoutId id="2147483806" r:id="rId7"/>
    <p:sldLayoutId id="2147483807" r:id="rId8"/>
    <p:sldLayoutId id="2147483808" r:id="rId9"/>
    <p:sldLayoutId id="2147483809" r:id="rId10"/>
    <p:sldLayoutId id="2147483810" r:id="rId11"/>
    <p:sldLayoutId id="2147483811" r:id="rId12"/>
    <p:sldLayoutId id="2147483812" r:id="rId13"/>
    <p:sldLayoutId id="2147483813" r:id="rId14"/>
    <p:sldLayoutId id="2147483814" r:id="rId15"/>
    <p:sldLayoutId id="2147483815" r:id="rId16"/>
    <p:sldLayoutId id="2147483816" r:id="rId17"/>
    <p:sldLayoutId id="2147483817" r:id="rId18"/>
    <p:sldLayoutId id="2147483818" r:id="rId19"/>
    <p:sldLayoutId id="2147483819" r:id="rId20"/>
  </p:sldLayoutIdLst>
  <p:hf sldNum="0" hdr="0" ftr="0" dt="0"/>
  <p:txStyles>
    <p:titleStyle>
      <a:lvl1pPr algn="l" defTabSz="914400" rtl="0" eaLnBrk="1" latinLnBrk="0" hangingPunct="1">
        <a:spcBef>
          <a:spcPct val="0"/>
        </a:spcBef>
        <a:buNone/>
        <a:defRPr sz="3600" b="0" kern="1200">
          <a:solidFill>
            <a:schemeClr val="accent1"/>
          </a:solidFill>
          <a:latin typeface="+mj-lt"/>
          <a:ea typeface="+mj-ea"/>
          <a:cs typeface="+mj-cs"/>
        </a:defRPr>
      </a:lvl1pPr>
    </p:titleStyle>
    <p:bodyStyle>
      <a:lvl1pPr marL="228600" indent="-228600" algn="l" defTabSz="914400" rtl="0" eaLnBrk="1" latinLnBrk="0" hangingPunct="1">
        <a:spcBef>
          <a:spcPts val="2000"/>
        </a:spcBef>
        <a:buClr>
          <a:schemeClr val="accent1"/>
        </a:buClr>
        <a:buSzPct val="75000"/>
        <a:buFont typeface="Wingdings" pitchFamily="2" charset="2"/>
        <a:buChar char="n"/>
        <a:defRPr sz="2000" kern="1200">
          <a:solidFill>
            <a:schemeClr val="tx1">
              <a:lumMod val="65000"/>
              <a:lumOff val="35000"/>
            </a:schemeClr>
          </a:solidFill>
          <a:latin typeface="+mn-lt"/>
          <a:ea typeface="+mn-ea"/>
          <a:cs typeface="+mn-cs"/>
        </a:defRPr>
      </a:lvl1pPr>
      <a:lvl2pPr marL="4572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tx1">
              <a:lumMod val="65000"/>
              <a:lumOff val="35000"/>
            </a:schemeClr>
          </a:solidFill>
          <a:latin typeface="+mn-lt"/>
          <a:ea typeface="+mn-ea"/>
          <a:cs typeface="+mn-cs"/>
        </a:defRPr>
      </a:lvl2pPr>
      <a:lvl3pPr marL="685800" indent="-228600" algn="l" defTabSz="914400" rtl="0" eaLnBrk="1" latinLnBrk="0" hangingPunct="1">
        <a:spcBef>
          <a:spcPts val="600"/>
        </a:spcBef>
        <a:buClr>
          <a:schemeClr val="accent1"/>
        </a:buClr>
        <a:buSzPct val="75000"/>
        <a:buFont typeface="Wingdings" pitchFamily="2" charset="2"/>
        <a:buChar char="n"/>
        <a:defRPr sz="1800" kern="1200">
          <a:solidFill>
            <a:schemeClr val="tx1">
              <a:lumMod val="65000"/>
              <a:lumOff val="35000"/>
            </a:schemeClr>
          </a:solidFill>
          <a:latin typeface="+mn-lt"/>
          <a:ea typeface="+mn-ea"/>
          <a:cs typeface="+mn-cs"/>
        </a:defRPr>
      </a:lvl3pPr>
      <a:lvl4pPr marL="9144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tx1">
              <a:lumMod val="65000"/>
              <a:lumOff val="35000"/>
            </a:schemeClr>
          </a:solidFill>
          <a:latin typeface="+mn-lt"/>
          <a:ea typeface="+mn-ea"/>
          <a:cs typeface="+mn-cs"/>
        </a:defRPr>
      </a:lvl4pPr>
      <a:lvl5pPr marL="1143000" indent="-228600" algn="l" defTabSz="914400" rtl="0" eaLnBrk="1" latinLnBrk="0" hangingPunct="1">
        <a:spcBef>
          <a:spcPts val="600"/>
        </a:spcBef>
        <a:buClr>
          <a:schemeClr val="accent1"/>
        </a:buClr>
        <a:buSzPct val="75000"/>
        <a:buFont typeface="Wingdings" pitchFamily="2" charset="2"/>
        <a:buChar char="n"/>
        <a:defRPr sz="1800" kern="1200">
          <a:solidFill>
            <a:schemeClr val="tx1">
              <a:lumMod val="65000"/>
              <a:lumOff val="35000"/>
            </a:schemeClr>
          </a:solidFill>
          <a:latin typeface="+mn-lt"/>
          <a:ea typeface="+mn-ea"/>
          <a:cs typeface="+mn-cs"/>
        </a:defRPr>
      </a:lvl5pPr>
      <a:lvl6pPr marL="1377950"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dirty="0" smtClean="0">
          <a:solidFill>
            <a:schemeClr val="tx1">
              <a:lumMod val="65000"/>
              <a:lumOff val="35000"/>
            </a:schemeClr>
          </a:solidFill>
          <a:latin typeface="+mn-lt"/>
          <a:ea typeface="+mn-ea"/>
          <a:cs typeface="+mn-cs"/>
        </a:defRPr>
      </a:lvl6pPr>
      <a:lvl7pPr marL="1603375" indent="-228600" algn="l" defTabSz="914400" rtl="0" eaLnBrk="1" latinLnBrk="0" hangingPunct="1">
        <a:spcBef>
          <a:spcPct val="20000"/>
        </a:spcBef>
        <a:buClr>
          <a:schemeClr val="accent1"/>
        </a:buClr>
        <a:buSzPct val="75000"/>
        <a:buFont typeface="Wingdings" pitchFamily="2" charset="2"/>
        <a:buChar char=""/>
        <a:defRPr lang="en-US" sz="1800" kern="1200" baseline="0" dirty="0" smtClean="0">
          <a:solidFill>
            <a:schemeClr val="tx1">
              <a:lumMod val="65000"/>
              <a:lumOff val="35000"/>
            </a:schemeClr>
          </a:solidFill>
          <a:latin typeface="+mn-lt"/>
          <a:ea typeface="+mn-ea"/>
          <a:cs typeface="+mn-cs"/>
        </a:defRPr>
      </a:lvl7pPr>
      <a:lvl8pPr marL="1830388"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baseline="0" dirty="0" smtClean="0">
          <a:solidFill>
            <a:schemeClr val="tx1">
              <a:lumMod val="65000"/>
              <a:lumOff val="35000"/>
            </a:schemeClr>
          </a:solidFill>
          <a:latin typeface="+mn-lt"/>
          <a:ea typeface="+mn-ea"/>
          <a:cs typeface="+mn-cs"/>
        </a:defRPr>
      </a:lvl8pPr>
      <a:lvl9pPr marL="2057400" indent="-228600" algn="l" defTabSz="914400" rtl="0" eaLnBrk="1" latinLnBrk="0" hangingPunct="1">
        <a:spcBef>
          <a:spcPct val="20000"/>
        </a:spcBef>
        <a:buClr>
          <a:schemeClr val="accent1"/>
        </a:buClr>
        <a:buSzPct val="75000"/>
        <a:buFont typeface="Wingdings" pitchFamily="2" charset="2"/>
        <a:buChar char=""/>
        <a:defRPr lang="en-US" sz="1800" kern="1200" baseline="0" dirty="0">
          <a:solidFill>
            <a:schemeClr val="tx1">
              <a:lumMod val="65000"/>
              <a:lumOff val="35000"/>
            </a:schemeClr>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image" Target="../media/image1.jpeg"/><Relationship Id="rId1" Type="http://schemas.openxmlformats.org/officeDocument/2006/relationships/slideLayout" Target="../slideLayouts/slideLayout24.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12.xml.rels><?xml version="1.0" encoding="UTF-8" standalone="yes"?>
<Relationships xmlns="http://schemas.openxmlformats.org/package/2006/relationships"><Relationship Id="rId2" Type="http://schemas.openxmlformats.org/officeDocument/2006/relationships/slide" Target="slide7.xml"/><Relationship Id="rId1" Type="http://schemas.openxmlformats.org/officeDocument/2006/relationships/slideLayout" Target="../slideLayouts/slideLayout2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14.xml.rels><?xml version="1.0" encoding="UTF-8" standalone="yes"?>
<Relationships xmlns="http://schemas.openxmlformats.org/package/2006/relationships"><Relationship Id="rId3" Type="http://schemas.openxmlformats.org/officeDocument/2006/relationships/diagramLayout" Target="../diagrams/layout1.xml"/><Relationship Id="rId7" Type="http://schemas.openxmlformats.org/officeDocument/2006/relationships/slide" Target="slide7.xml"/><Relationship Id="rId2" Type="http://schemas.openxmlformats.org/officeDocument/2006/relationships/diagramData" Target="../diagrams/data1.xml"/><Relationship Id="rId1" Type="http://schemas.openxmlformats.org/officeDocument/2006/relationships/slideLayout" Target="../slideLayouts/slideLayout3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0.xml"/></Relationships>
</file>

<file path=ppt/slides/_rels/slide17.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34.xml"/></Relationships>
</file>

<file path=ppt/slides/_rels/slide18.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3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9.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2.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image" Target="../media/image2.gif"/><Relationship Id="rId1" Type="http://schemas.openxmlformats.org/officeDocument/2006/relationships/slideLayout" Target="../slideLayouts/slideLayout16.xml"/></Relationships>
</file>

<file path=ppt/slides/_rels/slide20.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21.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3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22.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34.xml"/></Relationships>
</file>

<file path=ppt/slides/_rels/slide23.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3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24.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32.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25.xml.rels><?xml version="1.0" encoding="UTF-8" standalone="yes"?>
<Relationships xmlns="http://schemas.openxmlformats.org/package/2006/relationships"><Relationship Id="rId3" Type="http://schemas.openxmlformats.org/officeDocument/2006/relationships/diagramLayout" Target="../diagrams/layout8.xml"/><Relationship Id="rId2" Type="http://schemas.openxmlformats.org/officeDocument/2006/relationships/diagramData" Target="../diagrams/data8.xml"/><Relationship Id="rId1" Type="http://schemas.openxmlformats.org/officeDocument/2006/relationships/slideLayout" Target="../slideLayouts/slideLayout32.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26.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34.xml"/></Relationships>
</file>

<file path=ppt/slides/_rels/slide27.xml.rels><?xml version="1.0" encoding="UTF-8" standalone="yes"?>
<Relationships xmlns="http://schemas.openxmlformats.org/package/2006/relationships"><Relationship Id="rId3" Type="http://schemas.openxmlformats.org/officeDocument/2006/relationships/diagramLayout" Target="../diagrams/layout9.xml"/><Relationship Id="rId2" Type="http://schemas.openxmlformats.org/officeDocument/2006/relationships/diagramData" Target="../diagrams/data9.xml"/><Relationship Id="rId1" Type="http://schemas.openxmlformats.org/officeDocument/2006/relationships/slideLayout" Target="../slideLayouts/slideLayout32.xml"/><Relationship Id="rId6" Type="http://schemas.microsoft.com/office/2007/relationships/diagramDrawing" Target="../diagrams/drawing9.xml"/><Relationship Id="rId5" Type="http://schemas.openxmlformats.org/officeDocument/2006/relationships/diagramColors" Target="../diagrams/colors9.xml"/><Relationship Id="rId4" Type="http://schemas.openxmlformats.org/officeDocument/2006/relationships/diagramQuickStyle" Target="../diagrams/quickStyle9.xml"/></Relationships>
</file>

<file path=ppt/slides/_rels/slide28.xml.rels><?xml version="1.0" encoding="UTF-8" standalone="yes"?>
<Relationships xmlns="http://schemas.openxmlformats.org/package/2006/relationships"><Relationship Id="rId3" Type="http://schemas.openxmlformats.org/officeDocument/2006/relationships/diagramLayout" Target="../diagrams/layout10.xml"/><Relationship Id="rId2" Type="http://schemas.openxmlformats.org/officeDocument/2006/relationships/diagramData" Target="../diagrams/data10.xml"/><Relationship Id="rId1" Type="http://schemas.openxmlformats.org/officeDocument/2006/relationships/slideLayout" Target="../slideLayouts/slideLayout32.xml"/><Relationship Id="rId6" Type="http://schemas.microsoft.com/office/2007/relationships/diagramDrawing" Target="../diagrams/drawing10.xml"/><Relationship Id="rId5" Type="http://schemas.openxmlformats.org/officeDocument/2006/relationships/diagramColors" Target="../diagrams/colors10.xml"/><Relationship Id="rId4" Type="http://schemas.openxmlformats.org/officeDocument/2006/relationships/diagramQuickStyle" Target="../diagrams/quickStyle10.xml"/></Relationships>
</file>

<file path=ppt/slides/_rels/slide29.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34.xml"/></Relationships>
</file>

<file path=ppt/slides/_rels/slide3.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image" Target="../media/image2.gif"/><Relationship Id="rId1" Type="http://schemas.openxmlformats.org/officeDocument/2006/relationships/slideLayout" Target="../slideLayouts/slideLayout16.xml"/></Relationships>
</file>

<file path=ppt/slides/_rels/slide30.xml.rels><?xml version="1.0" encoding="UTF-8" standalone="yes"?>
<Relationships xmlns="http://schemas.openxmlformats.org/package/2006/relationships"><Relationship Id="rId3" Type="http://schemas.openxmlformats.org/officeDocument/2006/relationships/diagramLayout" Target="../diagrams/layout11.xml"/><Relationship Id="rId2" Type="http://schemas.openxmlformats.org/officeDocument/2006/relationships/diagramData" Target="../diagrams/data11.xml"/><Relationship Id="rId1" Type="http://schemas.openxmlformats.org/officeDocument/2006/relationships/slideLayout" Target="../slideLayouts/slideLayout32.xml"/><Relationship Id="rId6" Type="http://schemas.microsoft.com/office/2007/relationships/diagramDrawing" Target="../diagrams/drawing11.xml"/><Relationship Id="rId5" Type="http://schemas.openxmlformats.org/officeDocument/2006/relationships/diagramColors" Target="../diagrams/colors11.xml"/><Relationship Id="rId4" Type="http://schemas.openxmlformats.org/officeDocument/2006/relationships/diagramQuickStyle" Target="../diagrams/quickStyle11.xml"/></Relationships>
</file>

<file path=ppt/slides/_rels/slide31.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34.xml"/></Relationships>
</file>

<file path=ppt/slides/_rels/slide32.xml.rels><?xml version="1.0" encoding="UTF-8" standalone="yes"?>
<Relationships xmlns="http://schemas.openxmlformats.org/package/2006/relationships"><Relationship Id="rId3" Type="http://schemas.openxmlformats.org/officeDocument/2006/relationships/diagramLayout" Target="../diagrams/layout12.xml"/><Relationship Id="rId2" Type="http://schemas.openxmlformats.org/officeDocument/2006/relationships/diagramData" Target="../diagrams/data12.xml"/><Relationship Id="rId1" Type="http://schemas.openxmlformats.org/officeDocument/2006/relationships/slideLayout" Target="../slideLayouts/slideLayout32.xml"/><Relationship Id="rId6" Type="http://schemas.microsoft.com/office/2007/relationships/diagramDrawing" Target="../diagrams/drawing12.xml"/><Relationship Id="rId5" Type="http://schemas.openxmlformats.org/officeDocument/2006/relationships/diagramColors" Target="../diagrams/colors12.xml"/><Relationship Id="rId4" Type="http://schemas.openxmlformats.org/officeDocument/2006/relationships/diagramQuickStyle" Target="../diagrams/quickStyle12.xml"/></Relationships>
</file>

<file path=ppt/slides/_rels/slide33.xml.rels><?xml version="1.0" encoding="UTF-8" standalone="yes"?>
<Relationships xmlns="http://schemas.openxmlformats.org/package/2006/relationships"><Relationship Id="rId3" Type="http://schemas.openxmlformats.org/officeDocument/2006/relationships/diagramLayout" Target="../diagrams/layout13.xml"/><Relationship Id="rId2" Type="http://schemas.openxmlformats.org/officeDocument/2006/relationships/diagramData" Target="../diagrams/data13.xml"/><Relationship Id="rId1" Type="http://schemas.openxmlformats.org/officeDocument/2006/relationships/slideLayout" Target="../slideLayouts/slideLayout32.xml"/><Relationship Id="rId6" Type="http://schemas.microsoft.com/office/2007/relationships/diagramDrawing" Target="../diagrams/drawing13.xml"/><Relationship Id="rId5" Type="http://schemas.openxmlformats.org/officeDocument/2006/relationships/diagramColors" Target="../diagrams/colors13.xml"/><Relationship Id="rId4" Type="http://schemas.openxmlformats.org/officeDocument/2006/relationships/diagramQuickStyle" Target="../diagrams/quickStyle13.xml"/></Relationships>
</file>

<file path=ppt/slides/_rels/slide34.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34.xml"/></Relationships>
</file>

<file path=ppt/slides/_rels/slide35.xml.rels><?xml version="1.0" encoding="UTF-8" standalone="yes"?>
<Relationships xmlns="http://schemas.openxmlformats.org/package/2006/relationships"><Relationship Id="rId3" Type="http://schemas.openxmlformats.org/officeDocument/2006/relationships/diagramLayout" Target="../diagrams/layout14.xml"/><Relationship Id="rId2" Type="http://schemas.openxmlformats.org/officeDocument/2006/relationships/diagramData" Target="../diagrams/data14.xml"/><Relationship Id="rId1" Type="http://schemas.openxmlformats.org/officeDocument/2006/relationships/slideLayout" Target="../slideLayouts/slideLayout32.xml"/><Relationship Id="rId6" Type="http://schemas.microsoft.com/office/2007/relationships/diagramDrawing" Target="../diagrams/drawing14.xml"/><Relationship Id="rId5" Type="http://schemas.openxmlformats.org/officeDocument/2006/relationships/diagramColors" Target="../diagrams/colors14.xml"/><Relationship Id="rId4" Type="http://schemas.openxmlformats.org/officeDocument/2006/relationships/diagramQuickStyle" Target="../diagrams/quickStyle14.xml"/></Relationships>
</file>

<file path=ppt/slides/_rels/slide36.xml.rels><?xml version="1.0" encoding="UTF-8" standalone="yes"?>
<Relationships xmlns="http://schemas.openxmlformats.org/package/2006/relationships"><Relationship Id="rId3" Type="http://schemas.openxmlformats.org/officeDocument/2006/relationships/diagramLayout" Target="../diagrams/layout15.xml"/><Relationship Id="rId2" Type="http://schemas.openxmlformats.org/officeDocument/2006/relationships/diagramData" Target="../diagrams/data15.xml"/><Relationship Id="rId1" Type="http://schemas.openxmlformats.org/officeDocument/2006/relationships/slideLayout" Target="../slideLayouts/slideLayout32.xml"/><Relationship Id="rId6" Type="http://schemas.microsoft.com/office/2007/relationships/diagramDrawing" Target="../diagrams/drawing15.xml"/><Relationship Id="rId5" Type="http://schemas.openxmlformats.org/officeDocument/2006/relationships/diagramColors" Target="../diagrams/colors15.xml"/><Relationship Id="rId4" Type="http://schemas.openxmlformats.org/officeDocument/2006/relationships/diagramQuickStyle" Target="../diagrams/quickStyle15.xml"/></Relationships>
</file>

<file path=ppt/slides/_rels/slide37.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34.xml"/></Relationships>
</file>

<file path=ppt/slides/_rels/slide38.xml.rels><?xml version="1.0" encoding="UTF-8" standalone="yes"?>
<Relationships xmlns="http://schemas.openxmlformats.org/package/2006/relationships"><Relationship Id="rId3" Type="http://schemas.openxmlformats.org/officeDocument/2006/relationships/diagramLayout" Target="../diagrams/layout16.xml"/><Relationship Id="rId7" Type="http://schemas.openxmlformats.org/officeDocument/2006/relationships/slide" Target="slide7.xml"/><Relationship Id="rId2" Type="http://schemas.openxmlformats.org/officeDocument/2006/relationships/diagramData" Target="../diagrams/data16.xml"/><Relationship Id="rId1" Type="http://schemas.openxmlformats.org/officeDocument/2006/relationships/slideLayout" Target="../slideLayouts/slideLayout22.xml"/><Relationship Id="rId6" Type="http://schemas.microsoft.com/office/2007/relationships/diagramDrawing" Target="../diagrams/drawing16.xml"/><Relationship Id="rId5" Type="http://schemas.openxmlformats.org/officeDocument/2006/relationships/diagramColors" Target="../diagrams/colors16.xml"/><Relationship Id="rId4" Type="http://schemas.openxmlformats.org/officeDocument/2006/relationships/diagramQuickStyle" Target="../diagrams/quickStyle16.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40.xml.rels><?xml version="1.0" encoding="UTF-8" standalone="yes"?>
<Relationships xmlns="http://schemas.openxmlformats.org/package/2006/relationships"><Relationship Id="rId3" Type="http://schemas.openxmlformats.org/officeDocument/2006/relationships/diagramLayout" Target="../diagrams/layout17.xml"/><Relationship Id="rId2" Type="http://schemas.openxmlformats.org/officeDocument/2006/relationships/diagramData" Target="../diagrams/data17.xml"/><Relationship Id="rId1" Type="http://schemas.openxmlformats.org/officeDocument/2006/relationships/slideLayout" Target="../slideLayouts/slideLayout32.xml"/><Relationship Id="rId6" Type="http://schemas.microsoft.com/office/2007/relationships/diagramDrawing" Target="../diagrams/drawing17.xml"/><Relationship Id="rId5" Type="http://schemas.openxmlformats.org/officeDocument/2006/relationships/diagramColors" Target="../diagrams/colors17.xml"/><Relationship Id="rId4" Type="http://schemas.openxmlformats.org/officeDocument/2006/relationships/diagramQuickStyle" Target="../diagrams/quickStyle17.xml"/></Relationships>
</file>

<file path=ppt/slides/_rels/slide41.xml.rels><?xml version="1.0" encoding="UTF-8" standalone="yes"?>
<Relationships xmlns="http://schemas.openxmlformats.org/package/2006/relationships"><Relationship Id="rId3" Type="http://schemas.openxmlformats.org/officeDocument/2006/relationships/diagramLayout" Target="../diagrams/layout18.xml"/><Relationship Id="rId7" Type="http://schemas.openxmlformats.org/officeDocument/2006/relationships/slide" Target="slide7.xml"/><Relationship Id="rId2" Type="http://schemas.openxmlformats.org/officeDocument/2006/relationships/diagramData" Target="../diagrams/data18.xml"/><Relationship Id="rId1" Type="http://schemas.openxmlformats.org/officeDocument/2006/relationships/slideLayout" Target="../slideLayouts/slideLayout22.xml"/><Relationship Id="rId6" Type="http://schemas.microsoft.com/office/2007/relationships/diagramDrawing" Target="../diagrams/drawing18.xml"/><Relationship Id="rId5" Type="http://schemas.openxmlformats.org/officeDocument/2006/relationships/diagramColors" Target="../diagrams/colors18.xml"/><Relationship Id="rId4" Type="http://schemas.openxmlformats.org/officeDocument/2006/relationships/diagramQuickStyle" Target="../diagrams/quickStyle18.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47.xml.rels><?xml version="1.0" encoding="UTF-8" standalone="yes"?>
<Relationships xmlns="http://schemas.openxmlformats.org/package/2006/relationships"><Relationship Id="rId2" Type="http://schemas.openxmlformats.org/officeDocument/2006/relationships/slide" Target="slide7.xml"/><Relationship Id="rId1" Type="http://schemas.openxmlformats.org/officeDocument/2006/relationships/slideLayout" Target="../slideLayouts/slideLayout2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49.xml.rels><?xml version="1.0" encoding="UTF-8" standalone="yes"?>
<Relationships xmlns="http://schemas.openxmlformats.org/package/2006/relationships"><Relationship Id="rId3" Type="http://schemas.openxmlformats.org/officeDocument/2006/relationships/hyperlink" Target="https://www.youtube.com/watch?v=wfioC1ZEit4" TargetMode="External"/><Relationship Id="rId2" Type="http://schemas.openxmlformats.org/officeDocument/2006/relationships/hyperlink" Target="https://www.youtube.com/watch?v=8l4k8PSIpG8" TargetMode="External"/><Relationship Id="rId1" Type="http://schemas.openxmlformats.org/officeDocument/2006/relationships/slideLayout" Target="../slideLayouts/slideLayout22.xml"/><Relationship Id="rId4" Type="http://schemas.openxmlformats.org/officeDocument/2006/relationships/slide" Target="slide7.xml"/></Relationships>
</file>

<file path=ppt/slides/_rels/slide5.xml.rels><?xml version="1.0" encoding="UTF-8" standalone="yes"?>
<Relationships xmlns="http://schemas.openxmlformats.org/package/2006/relationships"><Relationship Id="rId2" Type="http://schemas.openxmlformats.org/officeDocument/2006/relationships/slide" Target="slide50.xml"/><Relationship Id="rId1" Type="http://schemas.openxmlformats.org/officeDocument/2006/relationships/slideLayout" Target="../slideLayouts/slideLayout2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5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hyperlink" Target="file:///C:\Users\Delia\Desktop\An&#225;lisis%20y%20evaluaci&#243;n%20de%20pol&#237;ticas%20p&#250;blica%20UIII.pdf" TargetMode="External"/><Relationship Id="rId1" Type="http://schemas.openxmlformats.org/officeDocument/2006/relationships/slideLayout" Target="../slideLayouts/slideLayout22.xml"/><Relationship Id="rId4" Type="http://schemas.openxmlformats.org/officeDocument/2006/relationships/slide" Target="slide7.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53.xml.rels><?xml version="1.0" encoding="UTF-8" standalone="yes"?>
<Relationships xmlns="http://schemas.openxmlformats.org/package/2006/relationships"><Relationship Id="rId2" Type="http://schemas.openxmlformats.org/officeDocument/2006/relationships/slide" Target="slide7.xml"/><Relationship Id="rId1" Type="http://schemas.openxmlformats.org/officeDocument/2006/relationships/slideLayout" Target="../slideLayouts/slideLayout2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55.xml.rels><?xml version="1.0" encoding="UTF-8" standalone="yes"?>
<Relationships xmlns="http://schemas.openxmlformats.org/package/2006/relationships"><Relationship Id="rId3" Type="http://schemas.openxmlformats.org/officeDocument/2006/relationships/slide" Target="slide7.xml"/><Relationship Id="rId2" Type="http://schemas.openxmlformats.org/officeDocument/2006/relationships/hyperlink" Target="mailto:dgutierrezl@uaemex.mx" TargetMode="External"/><Relationship Id="rId1" Type="http://schemas.openxmlformats.org/officeDocument/2006/relationships/slideLayout" Target="../slideLayouts/slideLayout2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7.xml.rels><?xml version="1.0" encoding="UTF-8" standalone="yes"?>
<Relationships xmlns="http://schemas.openxmlformats.org/package/2006/relationships"><Relationship Id="rId8" Type="http://schemas.openxmlformats.org/officeDocument/2006/relationships/slide" Target="slide50.xml"/><Relationship Id="rId3" Type="http://schemas.openxmlformats.org/officeDocument/2006/relationships/slide" Target="slide13.xml"/><Relationship Id="rId7" Type="http://schemas.openxmlformats.org/officeDocument/2006/relationships/slide" Target="slide48.xml"/><Relationship Id="rId2" Type="http://schemas.openxmlformats.org/officeDocument/2006/relationships/slide" Target="slide8.xml"/><Relationship Id="rId1" Type="http://schemas.openxmlformats.org/officeDocument/2006/relationships/slideLayout" Target="../slideLayouts/slideLayout26.xml"/><Relationship Id="rId6" Type="http://schemas.openxmlformats.org/officeDocument/2006/relationships/slide" Target="slide42.xml"/><Relationship Id="rId5" Type="http://schemas.openxmlformats.org/officeDocument/2006/relationships/slide" Target="slide39.xml"/><Relationship Id="rId10" Type="http://schemas.openxmlformats.org/officeDocument/2006/relationships/slide" Target="slide54.xml"/><Relationship Id="rId4" Type="http://schemas.openxmlformats.org/officeDocument/2006/relationships/slide" Target="slide15.xml"/><Relationship Id="rId9" Type="http://schemas.openxmlformats.org/officeDocument/2006/relationships/slide" Target="slide5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p:txBody>
          <a:bodyPr>
            <a:normAutofit fontScale="90000"/>
          </a:bodyPr>
          <a:lstStyle/>
          <a:p>
            <a:pPr algn="ctr"/>
            <a:r>
              <a:rPr lang="es-MX" dirty="0" smtClean="0">
                <a:solidFill>
                  <a:schemeClr val="tx1"/>
                </a:solidFill>
              </a:rPr>
              <a:t>Facultad de Ciencias Políticas y Sociales</a:t>
            </a:r>
            <a:endParaRPr lang="es-MX" dirty="0">
              <a:solidFill>
                <a:schemeClr val="tx1"/>
              </a:solidFill>
            </a:endParaRPr>
          </a:p>
        </p:txBody>
      </p:sp>
      <p:sp>
        <p:nvSpPr>
          <p:cNvPr id="3" name="Subtítulo 2"/>
          <p:cNvSpPr>
            <a:spLocks noGrp="1"/>
          </p:cNvSpPr>
          <p:nvPr>
            <p:ph type="subTitle" idx="1"/>
          </p:nvPr>
        </p:nvSpPr>
        <p:spPr/>
        <p:txBody>
          <a:bodyPr/>
          <a:lstStyle/>
          <a:p>
            <a:pPr algn="ctr"/>
            <a:r>
              <a:rPr lang="es-MX" dirty="0" smtClean="0">
                <a:solidFill>
                  <a:schemeClr val="tx1"/>
                </a:solidFill>
              </a:rPr>
              <a:t>Licenciatura en Ciencias Políticas y Administración Pública</a:t>
            </a:r>
            <a:endParaRPr lang="es-MX" dirty="0">
              <a:solidFill>
                <a:schemeClr val="tx1"/>
              </a:solidFill>
            </a:endParaRPr>
          </a:p>
        </p:txBody>
      </p:sp>
      <p:pic>
        <p:nvPicPr>
          <p:cNvPr id="7" name="Marcador de posición de imagen 6"/>
          <p:cNvPicPr>
            <a:picLocks noGrp="1" noChangeAspect="1"/>
          </p:cNvPicPr>
          <p:nvPr>
            <p:ph type="pic" sz="quarter" idx="12"/>
          </p:nvPr>
        </p:nvPicPr>
        <p:blipFill>
          <a:blip r:embed="rId2" cstate="email">
            <a:extLst>
              <a:ext uri="{28A0092B-C50C-407E-A947-70E740481C1C}">
                <a14:useLocalDpi xmlns:a14="http://schemas.microsoft.com/office/drawing/2010/main" val="0"/>
              </a:ext>
            </a:extLst>
          </a:blip>
          <a:srcRect t="394" b="394"/>
          <a:stretch>
            <a:fillRect/>
          </a:stretch>
        </p:blipFill>
        <p:spPr/>
      </p:pic>
      <p:sp>
        <p:nvSpPr>
          <p:cNvPr id="6" name="Marcador de texto 5"/>
          <p:cNvSpPr>
            <a:spLocks noGrp="1"/>
          </p:cNvSpPr>
          <p:nvPr>
            <p:ph type="body" sz="half" idx="2"/>
          </p:nvPr>
        </p:nvSpPr>
        <p:spPr>
          <a:xfrm>
            <a:off x="857261" y="1058213"/>
            <a:ext cx="3172883" cy="1681816"/>
          </a:xfrm>
        </p:spPr>
        <p:txBody>
          <a:bodyPr/>
          <a:lstStyle/>
          <a:p>
            <a:r>
              <a:rPr lang="es-MX" sz="2700" dirty="0">
                <a:solidFill>
                  <a:schemeClr val="tx1"/>
                </a:solidFill>
              </a:rPr>
              <a:t>Universidad Autónoma del Estado de México</a:t>
            </a:r>
          </a:p>
        </p:txBody>
      </p:sp>
      <p:pic>
        <p:nvPicPr>
          <p:cNvPr id="4" name="Imagen 3" descr="facultad ciiencias politicas.gi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875751" y="1815743"/>
            <a:ext cx="1963459" cy="1457568"/>
          </a:xfrm>
          <a:prstGeom prst="rect">
            <a:avLst/>
          </a:prstGeom>
        </p:spPr>
      </p:pic>
    </p:spTree>
    <p:extLst>
      <p:ext uri="{BB962C8B-B14F-4D97-AF65-F5344CB8AC3E}">
        <p14:creationId xmlns:p14="http://schemas.microsoft.com/office/powerpoint/2010/main" val="34967655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 xmlns:a16="http://schemas.microsoft.com/office/drawing/2014/main" id="{03F100D9-F0DF-4277-A7E9-AABD6B5A9A82}"/>
              </a:ext>
            </a:extLst>
          </p:cNvPr>
          <p:cNvSpPr>
            <a:spLocks noGrp="1"/>
          </p:cNvSpPr>
          <p:nvPr>
            <p:ph idx="1"/>
          </p:nvPr>
        </p:nvSpPr>
        <p:spPr>
          <a:xfrm>
            <a:off x="514358" y="904462"/>
            <a:ext cx="7598569" cy="3945834"/>
          </a:xfrm>
        </p:spPr>
        <p:txBody>
          <a:bodyPr>
            <a:normAutofit/>
          </a:bodyPr>
          <a:lstStyle/>
          <a:p>
            <a:pPr marL="0" indent="0" algn="just">
              <a:buNone/>
            </a:pPr>
            <a:endParaRPr lang="es-MX" sz="2800" dirty="0" smtClean="0"/>
          </a:p>
          <a:p>
            <a:pPr marL="0" indent="0" algn="just">
              <a:buNone/>
            </a:pPr>
            <a:r>
              <a:rPr lang="es-MX" sz="2800" dirty="0" smtClean="0"/>
              <a:t>La </a:t>
            </a:r>
            <a:r>
              <a:rPr lang="es-MX" sz="2800" dirty="0"/>
              <a:t>evaluación no es una acción exclusiva al termino del proceso de implementación, ya que también sirve para controlar y medir el rendimiento de la política, es decir es valida en toda la implementación, partiendo de los resultados mostrados</a:t>
            </a:r>
            <a:r>
              <a:rPr lang="es-MX" sz="2800" dirty="0" smtClean="0"/>
              <a:t>.</a:t>
            </a:r>
            <a:endParaRPr lang="es-MX" sz="2800" dirty="0"/>
          </a:p>
          <a:p>
            <a:pPr marL="0" indent="0">
              <a:buNone/>
            </a:pPr>
            <a:endParaRPr lang="es-MX" dirty="0"/>
          </a:p>
          <a:p>
            <a:pPr marL="0" indent="0">
              <a:buNone/>
            </a:pPr>
            <a:endParaRPr lang="es-MX" dirty="0"/>
          </a:p>
        </p:txBody>
      </p:sp>
    </p:spTree>
    <p:extLst>
      <p:ext uri="{BB962C8B-B14F-4D97-AF65-F5344CB8AC3E}">
        <p14:creationId xmlns:p14="http://schemas.microsoft.com/office/powerpoint/2010/main" val="226704568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 xmlns:a16="http://schemas.microsoft.com/office/drawing/2014/main" id="{03F100D9-F0DF-4277-A7E9-AABD6B5A9A82}"/>
              </a:ext>
            </a:extLst>
          </p:cNvPr>
          <p:cNvSpPr>
            <a:spLocks noGrp="1"/>
          </p:cNvSpPr>
          <p:nvPr>
            <p:ph idx="1"/>
          </p:nvPr>
        </p:nvSpPr>
        <p:spPr>
          <a:xfrm>
            <a:off x="514358" y="904462"/>
            <a:ext cx="7598569" cy="3945834"/>
          </a:xfrm>
        </p:spPr>
        <p:txBody>
          <a:bodyPr>
            <a:normAutofit/>
          </a:bodyPr>
          <a:lstStyle/>
          <a:p>
            <a:pPr marL="0" indent="0" algn="just">
              <a:buNone/>
            </a:pPr>
            <a:endParaRPr lang="es-MX" sz="2800" dirty="0" smtClean="0"/>
          </a:p>
          <a:p>
            <a:pPr marL="0" indent="0" algn="just">
              <a:buNone/>
            </a:pPr>
            <a:r>
              <a:rPr lang="es-MX" sz="2800" dirty="0" smtClean="0"/>
              <a:t>La </a:t>
            </a:r>
            <a:r>
              <a:rPr lang="es-MX" sz="2800" dirty="0"/>
              <a:t>evaluación de políticas se puede definir como un conjunto de métodos de investigación que pretende “investigar” la eficacia de las intervenciones sociales, de forma que mejoren las condiciones sociales (Rossi, 1999)</a:t>
            </a:r>
            <a:r>
              <a:rPr lang="es-MX" sz="2800" dirty="0" smtClean="0"/>
              <a:t>.</a:t>
            </a:r>
            <a:endParaRPr lang="es-MX" sz="2800" dirty="0"/>
          </a:p>
          <a:p>
            <a:pPr marL="0" indent="0">
              <a:buNone/>
            </a:pPr>
            <a:endParaRPr lang="es-MX" dirty="0"/>
          </a:p>
          <a:p>
            <a:pPr marL="0" indent="0">
              <a:buNone/>
            </a:pPr>
            <a:endParaRPr lang="es-MX" dirty="0"/>
          </a:p>
        </p:txBody>
      </p:sp>
    </p:spTree>
    <p:extLst>
      <p:ext uri="{BB962C8B-B14F-4D97-AF65-F5344CB8AC3E}">
        <p14:creationId xmlns:p14="http://schemas.microsoft.com/office/powerpoint/2010/main" val="384120808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 xmlns:a16="http://schemas.microsoft.com/office/drawing/2014/main" id="{03F100D9-F0DF-4277-A7E9-AABD6B5A9A82}"/>
              </a:ext>
            </a:extLst>
          </p:cNvPr>
          <p:cNvSpPr>
            <a:spLocks noGrp="1"/>
          </p:cNvSpPr>
          <p:nvPr>
            <p:ph idx="1"/>
          </p:nvPr>
        </p:nvSpPr>
        <p:spPr>
          <a:xfrm>
            <a:off x="514358" y="904462"/>
            <a:ext cx="7598569" cy="3945834"/>
          </a:xfrm>
        </p:spPr>
        <p:txBody>
          <a:bodyPr>
            <a:normAutofit/>
          </a:bodyPr>
          <a:lstStyle/>
          <a:p>
            <a:pPr marL="0" indent="0" algn="just">
              <a:buNone/>
            </a:pPr>
            <a:endParaRPr lang="es-MX" sz="2800" dirty="0" smtClean="0"/>
          </a:p>
          <a:p>
            <a:pPr marL="0" indent="0" algn="just">
              <a:buNone/>
            </a:pPr>
            <a:r>
              <a:rPr lang="es-MX" sz="2800" dirty="0" smtClean="0"/>
              <a:t>La </a:t>
            </a:r>
            <a:r>
              <a:rPr lang="es-MX" sz="2800" dirty="0"/>
              <a:t>evaluación de políticas es por tanto interdisciplinaria, no privilegia ni desprecia ningún método, es por tanto que las opciones de evaluación pueden ser complementarios o alternativos. </a:t>
            </a:r>
          </a:p>
          <a:p>
            <a:pPr marL="0" indent="0" algn="just">
              <a:buNone/>
            </a:pPr>
            <a:endParaRPr lang="es-MX" sz="2800" dirty="0"/>
          </a:p>
          <a:p>
            <a:pPr marL="0" indent="0">
              <a:buNone/>
            </a:pPr>
            <a:endParaRPr lang="es-MX" dirty="0"/>
          </a:p>
          <a:p>
            <a:pPr marL="0" indent="0">
              <a:buNone/>
            </a:pPr>
            <a:endParaRPr lang="es-MX" dirty="0"/>
          </a:p>
        </p:txBody>
      </p:sp>
      <p:sp>
        <p:nvSpPr>
          <p:cNvPr id="4" name="Botón de acción: Inicio 3">
            <a:hlinkClick r:id="rId2" action="ppaction://hlinksldjump" highlightClick="1"/>
          </p:cNvPr>
          <p:cNvSpPr/>
          <p:nvPr/>
        </p:nvSpPr>
        <p:spPr>
          <a:xfrm>
            <a:off x="8815754" y="4761608"/>
            <a:ext cx="164991" cy="208978"/>
          </a:xfrm>
          <a:prstGeom prst="actionButtonHome">
            <a:avLst/>
          </a:prstGeom>
        </p:spPr>
        <p:style>
          <a:lnRef idx="1">
            <a:schemeClr val="accent1"/>
          </a:lnRef>
          <a:fillRef idx="3">
            <a:schemeClr val="accent1"/>
          </a:fillRef>
          <a:effectRef idx="2">
            <a:schemeClr val="accent1"/>
          </a:effectRef>
          <a:fontRef idx="minor">
            <a:schemeClr val="lt1"/>
          </a:fontRef>
        </p:style>
        <p:txBody>
          <a:bodyPr lIns="91425" tIns="45712" rIns="91425" bIns="45712" rtlCol="0" anchor="ctr"/>
          <a:lstStyle/>
          <a:p>
            <a:pPr algn="ctr"/>
            <a:endParaRPr lang="es-MX" sz="1500"/>
          </a:p>
        </p:txBody>
      </p:sp>
    </p:spTree>
    <p:extLst>
      <p:ext uri="{BB962C8B-B14F-4D97-AF65-F5344CB8AC3E}">
        <p14:creationId xmlns:p14="http://schemas.microsoft.com/office/powerpoint/2010/main" val="3758915553"/>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p:txBody>
          <a:bodyPr>
            <a:noAutofit/>
          </a:bodyPr>
          <a:lstStyle/>
          <a:p>
            <a:pPr algn="ctr"/>
            <a:r>
              <a:rPr lang="es-MX" sz="3600" dirty="0" smtClean="0">
                <a:solidFill>
                  <a:srgbClr val="000000"/>
                </a:solidFill>
              </a:rPr>
              <a:t>Requisitos para </a:t>
            </a:r>
            <a:r>
              <a:rPr lang="es-MX" sz="3600" dirty="0">
                <a:solidFill>
                  <a:srgbClr val="000000"/>
                </a:solidFill>
              </a:rPr>
              <a:t>l</a:t>
            </a:r>
            <a:r>
              <a:rPr lang="es-MX" sz="3600" dirty="0" smtClean="0">
                <a:solidFill>
                  <a:srgbClr val="000000"/>
                </a:solidFill>
              </a:rPr>
              <a:t>a Evaluación</a:t>
            </a:r>
            <a:endParaRPr lang="es-ES" sz="3600" dirty="0">
              <a:solidFill>
                <a:srgbClr val="000000"/>
              </a:solidFill>
            </a:endParaRPr>
          </a:p>
        </p:txBody>
      </p:sp>
      <p:sp>
        <p:nvSpPr>
          <p:cNvPr id="2" name="Marcador de texto 1"/>
          <p:cNvSpPr>
            <a:spLocks noGrp="1"/>
          </p:cNvSpPr>
          <p:nvPr>
            <p:ph type="body" idx="1"/>
          </p:nvPr>
        </p:nvSpPr>
        <p:spPr/>
        <p:txBody>
          <a:bodyPr/>
          <a:lstStyle/>
          <a:p>
            <a:endParaRPr lang="es-MX"/>
          </a:p>
        </p:txBody>
      </p:sp>
    </p:spTree>
    <p:extLst>
      <p:ext uri="{BB962C8B-B14F-4D97-AF65-F5344CB8AC3E}">
        <p14:creationId xmlns:p14="http://schemas.microsoft.com/office/powerpoint/2010/main" val="154033767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Marcador de contenido 3"/>
          <p:cNvGraphicFramePr>
            <a:graphicFrameLocks noGrp="1"/>
          </p:cNvGraphicFramePr>
          <p:nvPr>
            <p:ph idx="4294967295"/>
            <p:extLst>
              <p:ext uri="{D42A27DB-BD31-4B8C-83A1-F6EECF244321}">
                <p14:modId xmlns:p14="http://schemas.microsoft.com/office/powerpoint/2010/main" val="1141984655"/>
              </p:ext>
            </p:extLst>
          </p:nvPr>
        </p:nvGraphicFramePr>
        <p:xfrm>
          <a:off x="605204" y="336673"/>
          <a:ext cx="8210550" cy="463391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Botón de acción: Inicio 2">
            <a:hlinkClick r:id="rId7" action="ppaction://hlinksldjump" highlightClick="1"/>
          </p:cNvPr>
          <p:cNvSpPr/>
          <p:nvPr/>
        </p:nvSpPr>
        <p:spPr>
          <a:xfrm>
            <a:off x="8815754" y="4761608"/>
            <a:ext cx="164991" cy="208978"/>
          </a:xfrm>
          <a:prstGeom prst="actionButtonHome">
            <a:avLst/>
          </a:prstGeom>
        </p:spPr>
        <p:style>
          <a:lnRef idx="1">
            <a:schemeClr val="accent1"/>
          </a:lnRef>
          <a:fillRef idx="3">
            <a:schemeClr val="accent1"/>
          </a:fillRef>
          <a:effectRef idx="2">
            <a:schemeClr val="accent1"/>
          </a:effectRef>
          <a:fontRef idx="minor">
            <a:schemeClr val="lt1"/>
          </a:fontRef>
        </p:style>
        <p:txBody>
          <a:bodyPr lIns="91425" tIns="45712" rIns="91425" bIns="45712" rtlCol="0" anchor="ctr"/>
          <a:lstStyle/>
          <a:p>
            <a:pPr algn="ctr"/>
            <a:endParaRPr lang="es-MX" sz="1500"/>
          </a:p>
        </p:txBody>
      </p:sp>
    </p:spTree>
    <p:extLst>
      <p:ext uri="{BB962C8B-B14F-4D97-AF65-F5344CB8AC3E}">
        <p14:creationId xmlns:p14="http://schemas.microsoft.com/office/powerpoint/2010/main" val="243289534"/>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1">
            <a:extLst>
              <a:ext uri="{FF2B5EF4-FFF2-40B4-BE49-F238E27FC236}">
                <a16:creationId xmlns="" xmlns:a16="http://schemas.microsoft.com/office/drawing/2014/main" id="{2F991F2A-3656-4A32-85BF-4CE8AD70E98E}"/>
              </a:ext>
            </a:extLst>
          </p:cNvPr>
          <p:cNvSpPr>
            <a:spLocks noGrp="1"/>
          </p:cNvSpPr>
          <p:nvPr>
            <p:ph type="title"/>
          </p:nvPr>
        </p:nvSpPr>
        <p:spPr/>
        <p:txBody>
          <a:bodyPr>
            <a:normAutofit/>
          </a:bodyPr>
          <a:lstStyle/>
          <a:p>
            <a:pPr algn="ctr"/>
            <a:r>
              <a:rPr lang="es-MX" sz="3700" dirty="0">
                <a:solidFill>
                  <a:srgbClr val="000000"/>
                </a:solidFill>
              </a:rPr>
              <a:t>Tipos de evaluación</a:t>
            </a:r>
          </a:p>
        </p:txBody>
      </p:sp>
      <p:sp>
        <p:nvSpPr>
          <p:cNvPr id="2" name="Marcador de texto 1"/>
          <p:cNvSpPr>
            <a:spLocks noGrp="1"/>
          </p:cNvSpPr>
          <p:nvPr>
            <p:ph type="body" idx="1"/>
          </p:nvPr>
        </p:nvSpPr>
        <p:spPr/>
        <p:txBody>
          <a:bodyPr/>
          <a:lstStyle/>
          <a:p>
            <a:endParaRPr lang="es-ES"/>
          </a:p>
        </p:txBody>
      </p:sp>
    </p:spTree>
    <p:extLst>
      <p:ext uri="{BB962C8B-B14F-4D97-AF65-F5344CB8AC3E}">
        <p14:creationId xmlns:p14="http://schemas.microsoft.com/office/powerpoint/2010/main" val="232515472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p:txBody>
          <a:bodyPr/>
          <a:lstStyle/>
          <a:p>
            <a:pPr algn="ctr"/>
            <a:r>
              <a:rPr lang="es-ES" dirty="0" smtClean="0"/>
              <a:t>Tipos de evaluación</a:t>
            </a:r>
            <a:endParaRPr lang="es-ES" dirty="0"/>
          </a:p>
        </p:txBody>
      </p:sp>
      <p:sp>
        <p:nvSpPr>
          <p:cNvPr id="5" name="Marcador de contenido 4"/>
          <p:cNvSpPr>
            <a:spLocks noGrp="1"/>
          </p:cNvSpPr>
          <p:nvPr>
            <p:ph sz="half" idx="1"/>
          </p:nvPr>
        </p:nvSpPr>
        <p:spPr>
          <a:xfrm>
            <a:off x="4410077" y="1489472"/>
            <a:ext cx="3632815" cy="3026527"/>
          </a:xfrm>
          <a:ln>
            <a:solidFill>
              <a:srgbClr val="663366"/>
            </a:solidFill>
            <a:prstDash val="sysDash"/>
          </a:ln>
        </p:spPr>
        <p:txBody>
          <a:bodyPr>
            <a:normAutofit/>
          </a:bodyPr>
          <a:lstStyle/>
          <a:p>
            <a:r>
              <a:rPr lang="es-ES" sz="2000" dirty="0"/>
              <a:t>Evaluación basada en la teoría</a:t>
            </a:r>
          </a:p>
          <a:p>
            <a:r>
              <a:rPr lang="es-ES" sz="2000" dirty="0"/>
              <a:t>Evaluación formativa y conclusiva</a:t>
            </a:r>
          </a:p>
          <a:p>
            <a:r>
              <a:rPr lang="es-ES" sz="2000" dirty="0"/>
              <a:t>Análisis económico</a:t>
            </a:r>
          </a:p>
          <a:p>
            <a:r>
              <a:rPr lang="es-ES" sz="2000" dirty="0"/>
              <a:t>Evaluación cuantitativa y cualitativa</a:t>
            </a:r>
          </a:p>
          <a:p>
            <a:endParaRPr lang="es-ES" dirty="0"/>
          </a:p>
        </p:txBody>
      </p:sp>
      <p:sp>
        <p:nvSpPr>
          <p:cNvPr id="7" name="Marcador de contenido 6"/>
          <p:cNvSpPr>
            <a:spLocks noGrp="1"/>
          </p:cNvSpPr>
          <p:nvPr>
            <p:ph sz="half" idx="16"/>
          </p:nvPr>
        </p:nvSpPr>
        <p:spPr>
          <a:xfrm>
            <a:off x="502926" y="1489471"/>
            <a:ext cx="3720097" cy="3046688"/>
          </a:xfrm>
          <a:ln>
            <a:solidFill>
              <a:srgbClr val="663366"/>
            </a:solidFill>
            <a:prstDash val="sysDash"/>
          </a:ln>
        </p:spPr>
        <p:txBody>
          <a:bodyPr>
            <a:noAutofit/>
          </a:bodyPr>
          <a:lstStyle/>
          <a:p>
            <a:r>
              <a:rPr lang="es-ES" sz="2000" dirty="0" smtClean="0"/>
              <a:t>Métodos de valoración rápida, marco lógico e indicadores de rendimiento</a:t>
            </a:r>
          </a:p>
          <a:p>
            <a:r>
              <a:rPr lang="es-ES" sz="2000" dirty="0" smtClean="0"/>
              <a:t>Evaluación ex-ante, intermedios y ex-post</a:t>
            </a:r>
          </a:p>
          <a:p>
            <a:r>
              <a:rPr lang="es-ES" sz="2000" dirty="0" smtClean="0"/>
              <a:t>Evaluación </a:t>
            </a:r>
            <a:r>
              <a:rPr lang="es-ES" sz="2000" dirty="0"/>
              <a:t>de metas y evaluación </a:t>
            </a:r>
            <a:r>
              <a:rPr lang="es-ES" sz="2000" dirty="0" smtClean="0"/>
              <a:t>libre</a:t>
            </a:r>
            <a:endParaRPr lang="es-ES" sz="2000" dirty="0"/>
          </a:p>
        </p:txBody>
      </p:sp>
    </p:spTree>
    <p:extLst>
      <p:ext uri="{BB962C8B-B14F-4D97-AF65-F5344CB8AC3E}">
        <p14:creationId xmlns:p14="http://schemas.microsoft.com/office/powerpoint/2010/main" val="171925670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 xmlns:a16="http://schemas.microsoft.com/office/drawing/2014/main" id="{BB45591F-D1FA-40EF-B587-782AFED38CF4}"/>
              </a:ext>
            </a:extLst>
          </p:cNvPr>
          <p:cNvSpPr>
            <a:spLocks noGrp="1"/>
          </p:cNvSpPr>
          <p:nvPr>
            <p:ph type="title"/>
          </p:nvPr>
        </p:nvSpPr>
        <p:spPr>
          <a:xfrm>
            <a:off x="4133273" y="955965"/>
            <a:ext cx="4237182" cy="3678383"/>
          </a:xfrm>
        </p:spPr>
        <p:txBody>
          <a:bodyPr>
            <a:normAutofit/>
          </a:bodyPr>
          <a:lstStyle/>
          <a:p>
            <a:pPr algn="ctr"/>
            <a:r>
              <a:rPr lang="es-MX" sz="3200" dirty="0" smtClean="0"/>
              <a:t>Métodos </a:t>
            </a:r>
            <a:r>
              <a:rPr lang="es-MX" sz="3200" dirty="0"/>
              <a:t>de valoración rápida, marco lógico e indicadores de rendimiento</a:t>
            </a:r>
            <a:r>
              <a:rPr lang="es-MX" sz="2800" dirty="0"/>
              <a:t>.</a:t>
            </a:r>
            <a:br>
              <a:rPr lang="es-MX" sz="2800" dirty="0"/>
            </a:br>
            <a:endParaRPr lang="es-MX" sz="2800" dirty="0"/>
          </a:p>
        </p:txBody>
      </p:sp>
      <p:pic>
        <p:nvPicPr>
          <p:cNvPr id="9" name="Marcador de posición de imagen 8" descr="85e353b00c168b5f9580611c6ca71484.jpg"/>
          <p:cNvPicPr>
            <a:picLocks noGrp="1" noChangeAspect="1"/>
          </p:cNvPicPr>
          <p:nvPr>
            <p:ph type="pic" idx="1"/>
          </p:nvPr>
        </p:nvPicPr>
        <p:blipFill>
          <a:blip r:embed="rId2">
            <a:extLst>
              <a:ext uri="{28A0092B-C50C-407E-A947-70E740481C1C}">
                <a14:useLocalDpi xmlns:a14="http://schemas.microsoft.com/office/drawing/2010/main" val="0"/>
              </a:ext>
            </a:extLst>
          </a:blip>
          <a:srcRect l="22732" r="22732"/>
          <a:stretch>
            <a:fillRect/>
          </a:stretch>
        </p:blipFill>
        <p:spPr/>
      </p:pic>
    </p:spTree>
    <p:extLst>
      <p:ext uri="{BB962C8B-B14F-4D97-AF65-F5344CB8AC3E}">
        <p14:creationId xmlns:p14="http://schemas.microsoft.com/office/powerpoint/2010/main" val="167950763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Marcador de contenido 3"/>
          <p:cNvGraphicFramePr>
            <a:graphicFrameLocks noGrp="1"/>
          </p:cNvGraphicFramePr>
          <p:nvPr>
            <p:ph idx="4294967295"/>
            <p:extLst>
              <p:ext uri="{D42A27DB-BD31-4B8C-83A1-F6EECF244321}">
                <p14:modId xmlns:p14="http://schemas.microsoft.com/office/powerpoint/2010/main" val="2362335640"/>
              </p:ext>
            </p:extLst>
          </p:nvPr>
        </p:nvGraphicFramePr>
        <p:xfrm>
          <a:off x="115888" y="0"/>
          <a:ext cx="9028112" cy="50498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45713046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Marcador de contenido 1"/>
          <p:cNvGraphicFramePr>
            <a:graphicFrameLocks noGrp="1"/>
          </p:cNvGraphicFramePr>
          <p:nvPr>
            <p:ph idx="1"/>
            <p:extLst>
              <p:ext uri="{D42A27DB-BD31-4B8C-83A1-F6EECF244321}">
                <p14:modId xmlns:p14="http://schemas.microsoft.com/office/powerpoint/2010/main" val="1819802751"/>
              </p:ext>
            </p:extLst>
          </p:nvPr>
        </p:nvGraphicFramePr>
        <p:xfrm>
          <a:off x="139593" y="102814"/>
          <a:ext cx="8875582" cy="489365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44232274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4"/>
          <p:cNvSpPr>
            <a:spLocks noGrp="1"/>
          </p:cNvSpPr>
          <p:nvPr>
            <p:ph type="title"/>
          </p:nvPr>
        </p:nvSpPr>
        <p:spPr>
          <a:xfrm>
            <a:off x="631319" y="2681360"/>
            <a:ext cx="5805811" cy="1258358"/>
          </a:xfrm>
        </p:spPr>
        <p:txBody>
          <a:bodyPr>
            <a:normAutofit fontScale="90000"/>
          </a:bodyPr>
          <a:lstStyle/>
          <a:p>
            <a:r>
              <a:rPr lang="es-MX" dirty="0" smtClean="0">
                <a:solidFill>
                  <a:schemeClr val="tx1"/>
                </a:solidFill>
              </a:rPr>
              <a:t>Unidad de Aprendizaje:</a:t>
            </a:r>
            <a:br>
              <a:rPr lang="es-MX" dirty="0" smtClean="0">
                <a:solidFill>
                  <a:schemeClr val="tx1"/>
                </a:solidFill>
              </a:rPr>
            </a:br>
            <a:r>
              <a:rPr lang="es-MX" dirty="0" smtClean="0">
                <a:solidFill>
                  <a:schemeClr val="tx1"/>
                </a:solidFill>
              </a:rPr>
              <a:t>	Análisis y Evaluación de Políticas Públicas</a:t>
            </a:r>
            <a:br>
              <a:rPr lang="es-MX" dirty="0" smtClean="0">
                <a:solidFill>
                  <a:schemeClr val="tx1"/>
                </a:solidFill>
              </a:rPr>
            </a:br>
            <a:r>
              <a:rPr lang="es-MX" dirty="0" smtClean="0">
                <a:solidFill>
                  <a:schemeClr val="tx1"/>
                </a:solidFill>
              </a:rPr>
              <a:t/>
            </a:r>
            <a:br>
              <a:rPr lang="es-MX" dirty="0" smtClean="0">
                <a:solidFill>
                  <a:schemeClr val="tx1"/>
                </a:solidFill>
              </a:rPr>
            </a:br>
            <a:r>
              <a:rPr lang="es-MX" dirty="0" smtClean="0">
                <a:solidFill>
                  <a:schemeClr val="tx1"/>
                </a:solidFill>
              </a:rPr>
              <a:t>Clave: L42876</a:t>
            </a:r>
            <a:br>
              <a:rPr lang="es-MX" dirty="0" smtClean="0">
                <a:solidFill>
                  <a:schemeClr val="tx1"/>
                </a:solidFill>
              </a:rPr>
            </a:br>
            <a:r>
              <a:rPr lang="es-MX" dirty="0" smtClean="0">
                <a:solidFill>
                  <a:schemeClr val="tx1"/>
                </a:solidFill>
              </a:rPr>
              <a:t/>
            </a:r>
            <a:br>
              <a:rPr lang="es-MX" dirty="0" smtClean="0">
                <a:solidFill>
                  <a:schemeClr val="tx1"/>
                </a:solidFill>
              </a:rPr>
            </a:br>
            <a:r>
              <a:rPr lang="es-MX" dirty="0" smtClean="0">
                <a:solidFill>
                  <a:schemeClr val="tx1"/>
                </a:solidFill>
              </a:rPr>
              <a:t>Unidad </a:t>
            </a:r>
            <a:r>
              <a:rPr lang="es-MX" dirty="0">
                <a:solidFill>
                  <a:schemeClr val="tx1"/>
                </a:solidFill>
              </a:rPr>
              <a:t>III. Evaluación de Políticas Públicas</a:t>
            </a:r>
            <a:r>
              <a:rPr lang="es-MX" dirty="0" smtClean="0">
                <a:solidFill>
                  <a:schemeClr val="tx1"/>
                </a:solidFill>
              </a:rPr>
              <a:t/>
            </a:r>
            <a:br>
              <a:rPr lang="es-MX" dirty="0" smtClean="0">
                <a:solidFill>
                  <a:schemeClr val="tx1"/>
                </a:solidFill>
              </a:rPr>
            </a:br>
            <a:r>
              <a:rPr lang="es-MX" dirty="0" smtClean="0">
                <a:solidFill>
                  <a:schemeClr val="tx1"/>
                </a:solidFill>
              </a:rPr>
              <a:t>Tema: </a:t>
            </a:r>
            <a:r>
              <a:rPr lang="es-MX" dirty="0" smtClean="0">
                <a:solidFill>
                  <a:schemeClr val="tx1"/>
                </a:solidFill>
              </a:rPr>
              <a:t> Evaluación </a:t>
            </a:r>
            <a:r>
              <a:rPr lang="es-MX" dirty="0" smtClean="0">
                <a:solidFill>
                  <a:schemeClr val="tx1"/>
                </a:solidFill>
              </a:rPr>
              <a:t>de Políticas </a:t>
            </a:r>
            <a:r>
              <a:rPr lang="es-MX" dirty="0" smtClean="0">
                <a:solidFill>
                  <a:schemeClr val="tx1"/>
                </a:solidFill>
              </a:rPr>
              <a:t>Públicas</a:t>
            </a:r>
            <a:br>
              <a:rPr lang="es-MX" dirty="0" smtClean="0">
                <a:solidFill>
                  <a:schemeClr val="tx1"/>
                </a:solidFill>
              </a:rPr>
            </a:br>
            <a:r>
              <a:rPr lang="es-MX" dirty="0" smtClean="0">
                <a:solidFill>
                  <a:schemeClr val="tx1"/>
                </a:solidFill>
              </a:rPr>
              <a:t>	</a:t>
            </a:r>
            <a:r>
              <a:rPr lang="es-MX" dirty="0" smtClean="0">
                <a:solidFill>
                  <a:schemeClr val="tx1"/>
                </a:solidFill>
              </a:rPr>
              <a:t>Conocer </a:t>
            </a:r>
            <a:r>
              <a:rPr lang="es-MX" dirty="0">
                <a:solidFill>
                  <a:schemeClr val="tx1"/>
                </a:solidFill>
              </a:rPr>
              <a:t>los métodos, técnicas y </a:t>
            </a:r>
            <a:r>
              <a:rPr lang="es-MX" dirty="0" smtClean="0">
                <a:solidFill>
                  <a:schemeClr val="tx1"/>
                </a:solidFill>
              </a:rPr>
              <a:t>herramientas 	aplicados </a:t>
            </a:r>
            <a:r>
              <a:rPr lang="es-MX" dirty="0">
                <a:solidFill>
                  <a:schemeClr val="tx1"/>
                </a:solidFill>
              </a:rPr>
              <a:t>al Análisis y  Evaluación de Políticas </a:t>
            </a:r>
            <a:r>
              <a:rPr lang="es-MX" dirty="0" smtClean="0">
                <a:solidFill>
                  <a:schemeClr val="tx1"/>
                </a:solidFill>
              </a:rPr>
              <a:t>	Públicas en </a:t>
            </a:r>
            <a:r>
              <a:rPr lang="es-MX" dirty="0">
                <a:solidFill>
                  <a:schemeClr val="tx1"/>
                </a:solidFill>
              </a:rPr>
              <a:t>las diferentes fases de su ciclo.</a:t>
            </a:r>
            <a:endParaRPr lang="es-MX" dirty="0">
              <a:solidFill>
                <a:schemeClr val="tx1"/>
              </a:solidFill>
            </a:endParaRPr>
          </a:p>
        </p:txBody>
      </p:sp>
      <p:pic>
        <p:nvPicPr>
          <p:cNvPr id="9" name="Marcador de posición de imagen 8" descr="facultad ciiencias politicas.gif"/>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l="48" r="48"/>
          <a:stretch>
            <a:fillRect/>
          </a:stretch>
        </p:blipFill>
        <p:spPr/>
      </p:pic>
      <p:pic>
        <p:nvPicPr>
          <p:cNvPr id="3" name="Marcador de posición de imagen 2" descr="politicas.jpg"/>
          <p:cNvPicPr>
            <a:picLocks noGrp="1" noChangeAspect="1"/>
          </p:cNvPicPr>
          <p:nvPr>
            <p:ph type="pic" sz="quarter" idx="14"/>
          </p:nvPr>
        </p:nvPicPr>
        <p:blipFill>
          <a:blip r:embed="rId3">
            <a:extLst>
              <a:ext uri="{28A0092B-C50C-407E-A947-70E740481C1C}">
                <a14:useLocalDpi xmlns:a14="http://schemas.microsoft.com/office/drawing/2010/main" val="0"/>
              </a:ext>
            </a:extLst>
          </a:blip>
          <a:srcRect l="2115" r="2115"/>
          <a:stretch>
            <a:fillRect/>
          </a:stretch>
        </p:blipFill>
        <p:spPr/>
      </p:pic>
    </p:spTree>
    <p:extLst>
      <p:ext uri="{BB962C8B-B14F-4D97-AF65-F5344CB8AC3E}">
        <p14:creationId xmlns:p14="http://schemas.microsoft.com/office/powerpoint/2010/main" val="409026965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Marcador de contenido 1"/>
          <p:cNvGraphicFramePr>
            <a:graphicFrameLocks noGrp="1"/>
          </p:cNvGraphicFramePr>
          <p:nvPr>
            <p:ph idx="1"/>
            <p:extLst>
              <p:ext uri="{D42A27DB-BD31-4B8C-83A1-F6EECF244321}">
                <p14:modId xmlns:p14="http://schemas.microsoft.com/office/powerpoint/2010/main" val="2297877734"/>
              </p:ext>
            </p:extLst>
          </p:nvPr>
        </p:nvGraphicFramePr>
        <p:xfrm>
          <a:off x="139593" y="102814"/>
          <a:ext cx="8875582" cy="489365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06954480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Marcador de contenido 3"/>
          <p:cNvGraphicFramePr>
            <a:graphicFrameLocks noGrp="1"/>
          </p:cNvGraphicFramePr>
          <p:nvPr>
            <p:ph idx="4294967295"/>
            <p:extLst>
              <p:ext uri="{D42A27DB-BD31-4B8C-83A1-F6EECF244321}">
                <p14:modId xmlns:p14="http://schemas.microsoft.com/office/powerpoint/2010/main" val="54692346"/>
              </p:ext>
            </p:extLst>
          </p:nvPr>
        </p:nvGraphicFramePr>
        <p:xfrm>
          <a:off x="628221" y="980831"/>
          <a:ext cx="8151385" cy="357957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36123860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 xmlns:a16="http://schemas.microsoft.com/office/drawing/2014/main" id="{BB45591F-D1FA-40EF-B587-782AFED38CF4}"/>
              </a:ext>
            </a:extLst>
          </p:cNvPr>
          <p:cNvSpPr>
            <a:spLocks noGrp="1"/>
          </p:cNvSpPr>
          <p:nvPr>
            <p:ph type="title"/>
          </p:nvPr>
        </p:nvSpPr>
        <p:spPr>
          <a:xfrm>
            <a:off x="4133273" y="955965"/>
            <a:ext cx="4237182" cy="3678383"/>
          </a:xfrm>
        </p:spPr>
        <p:txBody>
          <a:bodyPr>
            <a:normAutofit/>
          </a:bodyPr>
          <a:lstStyle/>
          <a:p>
            <a:pPr algn="ctr"/>
            <a:r>
              <a:rPr lang="es-MX" sz="3200" dirty="0" smtClean="0"/>
              <a:t>Evaluaciones ex-ante, intermedios y </a:t>
            </a:r>
            <a:br>
              <a:rPr lang="es-MX" sz="3200" dirty="0" smtClean="0"/>
            </a:br>
            <a:r>
              <a:rPr lang="es-MX" sz="3200" dirty="0" smtClean="0"/>
              <a:t>ex-post</a:t>
            </a:r>
            <a:r>
              <a:rPr lang="es-MX" sz="2800" dirty="0" smtClean="0"/>
              <a:t>.</a:t>
            </a:r>
            <a:r>
              <a:rPr lang="es-MX" sz="2800" dirty="0"/>
              <a:t/>
            </a:r>
            <a:br>
              <a:rPr lang="es-MX" sz="2800" dirty="0"/>
            </a:br>
            <a:endParaRPr lang="es-MX" sz="2800" dirty="0"/>
          </a:p>
        </p:txBody>
      </p:sp>
      <p:pic>
        <p:nvPicPr>
          <p:cNvPr id="9" name="Marcador de posición de imagen 8" descr="85e353b00c168b5f9580611c6ca71484.jpg"/>
          <p:cNvPicPr>
            <a:picLocks noGrp="1" noChangeAspect="1"/>
          </p:cNvPicPr>
          <p:nvPr>
            <p:ph type="pic" idx="1"/>
          </p:nvPr>
        </p:nvPicPr>
        <p:blipFill>
          <a:blip r:embed="rId2">
            <a:extLst>
              <a:ext uri="{28A0092B-C50C-407E-A947-70E740481C1C}">
                <a14:useLocalDpi xmlns:a14="http://schemas.microsoft.com/office/drawing/2010/main" val="0"/>
              </a:ext>
            </a:extLst>
          </a:blip>
          <a:srcRect l="22732" r="22732"/>
          <a:stretch>
            <a:fillRect/>
          </a:stretch>
        </p:blipFill>
        <p:spPr/>
      </p:pic>
    </p:spTree>
    <p:extLst>
      <p:ext uri="{BB962C8B-B14F-4D97-AF65-F5344CB8AC3E}">
        <p14:creationId xmlns:p14="http://schemas.microsoft.com/office/powerpoint/2010/main" val="1215607464"/>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Marcador de contenido 4"/>
          <p:cNvGraphicFramePr>
            <a:graphicFrameLocks noGrp="1"/>
          </p:cNvGraphicFramePr>
          <p:nvPr>
            <p:ph idx="4294967295"/>
            <p:extLst>
              <p:ext uri="{D42A27DB-BD31-4B8C-83A1-F6EECF244321}">
                <p14:modId xmlns:p14="http://schemas.microsoft.com/office/powerpoint/2010/main" val="3044734215"/>
              </p:ext>
            </p:extLst>
          </p:nvPr>
        </p:nvGraphicFramePr>
        <p:xfrm>
          <a:off x="31262" y="15631"/>
          <a:ext cx="9056688" cy="51435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CuadroTexto 5"/>
          <p:cNvSpPr txBox="1"/>
          <p:nvPr/>
        </p:nvSpPr>
        <p:spPr>
          <a:xfrm>
            <a:off x="3845169" y="2154728"/>
            <a:ext cx="1401539" cy="830997"/>
          </a:xfrm>
          <a:prstGeom prst="rect">
            <a:avLst/>
          </a:prstGeom>
          <a:noFill/>
        </p:spPr>
        <p:txBody>
          <a:bodyPr wrap="square" rtlCol="0">
            <a:spAutoFit/>
          </a:bodyPr>
          <a:lstStyle/>
          <a:p>
            <a:pPr algn="ctr"/>
            <a:r>
              <a:rPr lang="es-ES" sz="1600" b="1" i="1" dirty="0" smtClean="0">
                <a:solidFill>
                  <a:schemeClr val="tx1">
                    <a:lumMod val="85000"/>
                    <a:lumOff val="15000"/>
                  </a:schemeClr>
                </a:solidFill>
              </a:rPr>
              <a:t>La </a:t>
            </a:r>
          </a:p>
          <a:p>
            <a:pPr algn="ctr"/>
            <a:r>
              <a:rPr lang="es-ES" sz="1600" b="1" i="1" dirty="0" smtClean="0">
                <a:solidFill>
                  <a:schemeClr val="tx1">
                    <a:lumMod val="85000"/>
                    <a:lumOff val="15000"/>
                  </a:schemeClr>
                </a:solidFill>
              </a:rPr>
              <a:t>Evaluación</a:t>
            </a:r>
          </a:p>
          <a:p>
            <a:pPr algn="ctr"/>
            <a:r>
              <a:rPr lang="es-ES" sz="1600" b="1" i="1" dirty="0" smtClean="0">
                <a:solidFill>
                  <a:schemeClr val="tx1">
                    <a:lumMod val="85000"/>
                    <a:lumOff val="15000"/>
                  </a:schemeClr>
                </a:solidFill>
              </a:rPr>
              <a:t>Ex-ante</a:t>
            </a:r>
            <a:endParaRPr lang="es-ES" sz="1600" b="1" i="1" dirty="0">
              <a:solidFill>
                <a:schemeClr val="tx1">
                  <a:lumMod val="85000"/>
                  <a:lumOff val="15000"/>
                </a:schemeClr>
              </a:solidFill>
            </a:endParaRPr>
          </a:p>
        </p:txBody>
      </p:sp>
    </p:spTree>
    <p:extLst>
      <p:ext uri="{BB962C8B-B14F-4D97-AF65-F5344CB8AC3E}">
        <p14:creationId xmlns:p14="http://schemas.microsoft.com/office/powerpoint/2010/main" val="33264864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mph" presetSubtype="0" fill="hold" nodeType="clickEffect">
                                  <p:stCondLst>
                                    <p:cond delay="0"/>
                                  </p:stCondLst>
                                  <p:childTnLst>
                                    <p:animRot by="21600000">
                                      <p:cBhvr>
                                        <p:cTn id="6" dur="2000" fill="hold"/>
                                        <p:tgtEl>
                                          <p:spTgt spid="6">
                                            <p:txEl>
                                              <p:pRg st="0" end="0"/>
                                            </p:txEl>
                                          </p:spTgt>
                                        </p:tgtEl>
                                        <p:attrNameLst>
                                          <p:attrName>r</p:attrName>
                                        </p:attrNameLst>
                                      </p:cBhvr>
                                    </p:animRot>
                                  </p:childTnLst>
                                </p:cTn>
                              </p:par>
                              <p:par>
                                <p:cTn id="7" presetID="8" presetClass="emph" presetSubtype="0" fill="hold" nodeType="withEffect">
                                  <p:stCondLst>
                                    <p:cond delay="0"/>
                                  </p:stCondLst>
                                  <p:childTnLst>
                                    <p:animRot by="21600000">
                                      <p:cBhvr>
                                        <p:cTn id="8" dur="2000" fill="hold"/>
                                        <p:tgtEl>
                                          <p:spTgt spid="6">
                                            <p:txEl>
                                              <p:pRg st="1" end="1"/>
                                            </p:txEl>
                                          </p:spTgt>
                                        </p:tgtEl>
                                        <p:attrNameLst>
                                          <p:attrName>r</p:attrName>
                                        </p:attrNameLst>
                                      </p:cBhvr>
                                    </p:animRot>
                                  </p:childTnLst>
                                </p:cTn>
                              </p:par>
                              <p:par>
                                <p:cTn id="9" presetID="8" presetClass="emph" presetSubtype="0" fill="hold" nodeType="withEffect">
                                  <p:stCondLst>
                                    <p:cond delay="0"/>
                                  </p:stCondLst>
                                  <p:childTnLst>
                                    <p:animRot by="21600000">
                                      <p:cBhvr>
                                        <p:cTn id="10" dur="2000" fill="hold"/>
                                        <p:tgtEl>
                                          <p:spTgt spid="6">
                                            <p:txEl>
                                              <p:pRg st="2" end="2"/>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Marcador de contenido 4"/>
          <p:cNvGraphicFramePr>
            <a:graphicFrameLocks noGrp="1"/>
          </p:cNvGraphicFramePr>
          <p:nvPr>
            <p:ph idx="4294967295"/>
            <p:extLst>
              <p:ext uri="{D42A27DB-BD31-4B8C-83A1-F6EECF244321}">
                <p14:modId xmlns:p14="http://schemas.microsoft.com/office/powerpoint/2010/main" val="2505252673"/>
              </p:ext>
            </p:extLst>
          </p:nvPr>
        </p:nvGraphicFramePr>
        <p:xfrm>
          <a:off x="0" y="0"/>
          <a:ext cx="9056688" cy="51435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CuadroTexto 5"/>
          <p:cNvSpPr txBox="1"/>
          <p:nvPr/>
        </p:nvSpPr>
        <p:spPr>
          <a:xfrm>
            <a:off x="3935032" y="2133909"/>
            <a:ext cx="1322086" cy="830997"/>
          </a:xfrm>
          <a:prstGeom prst="rect">
            <a:avLst/>
          </a:prstGeom>
          <a:noFill/>
        </p:spPr>
        <p:txBody>
          <a:bodyPr wrap="square" rtlCol="0">
            <a:spAutoFit/>
          </a:bodyPr>
          <a:lstStyle/>
          <a:p>
            <a:pPr algn="ctr"/>
            <a:r>
              <a:rPr lang="es-ES" sz="1600" b="1" i="1" dirty="0" smtClean="0">
                <a:solidFill>
                  <a:schemeClr val="tx1">
                    <a:lumMod val="85000"/>
                    <a:lumOff val="15000"/>
                  </a:schemeClr>
                </a:solidFill>
              </a:rPr>
              <a:t>La </a:t>
            </a:r>
          </a:p>
          <a:p>
            <a:pPr algn="ctr"/>
            <a:r>
              <a:rPr lang="es-ES" sz="1600" b="1" i="1" dirty="0" smtClean="0">
                <a:solidFill>
                  <a:schemeClr val="tx1">
                    <a:lumMod val="85000"/>
                    <a:lumOff val="15000"/>
                  </a:schemeClr>
                </a:solidFill>
              </a:rPr>
              <a:t>Evaluación</a:t>
            </a:r>
          </a:p>
          <a:p>
            <a:pPr algn="ctr"/>
            <a:r>
              <a:rPr lang="es-ES" sz="1600" b="1" i="1" dirty="0" smtClean="0">
                <a:solidFill>
                  <a:schemeClr val="tx1">
                    <a:lumMod val="85000"/>
                    <a:lumOff val="15000"/>
                  </a:schemeClr>
                </a:solidFill>
              </a:rPr>
              <a:t>Intermedia</a:t>
            </a:r>
            <a:endParaRPr lang="es-ES" sz="1600" b="1" i="1" dirty="0">
              <a:solidFill>
                <a:schemeClr val="tx1">
                  <a:lumMod val="85000"/>
                  <a:lumOff val="15000"/>
                </a:schemeClr>
              </a:solidFill>
            </a:endParaRPr>
          </a:p>
        </p:txBody>
      </p:sp>
    </p:spTree>
    <p:extLst>
      <p:ext uri="{BB962C8B-B14F-4D97-AF65-F5344CB8AC3E}">
        <p14:creationId xmlns:p14="http://schemas.microsoft.com/office/powerpoint/2010/main" val="27491726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mph" presetSubtype="0" fill="hold" nodeType="clickEffect">
                                  <p:stCondLst>
                                    <p:cond delay="0"/>
                                  </p:stCondLst>
                                  <p:childTnLst>
                                    <p:animRot by="21600000">
                                      <p:cBhvr>
                                        <p:cTn id="6" dur="2000" fill="hold"/>
                                        <p:tgtEl>
                                          <p:spTgt spid="6">
                                            <p:txEl>
                                              <p:pRg st="0" end="0"/>
                                            </p:txEl>
                                          </p:spTgt>
                                        </p:tgtEl>
                                        <p:attrNameLst>
                                          <p:attrName>r</p:attrName>
                                        </p:attrNameLst>
                                      </p:cBhvr>
                                    </p:animRot>
                                  </p:childTnLst>
                                </p:cTn>
                              </p:par>
                              <p:par>
                                <p:cTn id="7" presetID="8" presetClass="emph" presetSubtype="0" fill="hold" nodeType="withEffect">
                                  <p:stCondLst>
                                    <p:cond delay="0"/>
                                  </p:stCondLst>
                                  <p:childTnLst>
                                    <p:animRot by="21600000">
                                      <p:cBhvr>
                                        <p:cTn id="8" dur="2000" fill="hold"/>
                                        <p:tgtEl>
                                          <p:spTgt spid="6">
                                            <p:txEl>
                                              <p:pRg st="1" end="1"/>
                                            </p:txEl>
                                          </p:spTgt>
                                        </p:tgtEl>
                                        <p:attrNameLst>
                                          <p:attrName>r</p:attrName>
                                        </p:attrNameLst>
                                      </p:cBhvr>
                                    </p:animRot>
                                  </p:childTnLst>
                                </p:cTn>
                              </p:par>
                              <p:par>
                                <p:cTn id="9" presetID="8" presetClass="emph" presetSubtype="0" fill="hold" nodeType="withEffect">
                                  <p:stCondLst>
                                    <p:cond delay="0"/>
                                  </p:stCondLst>
                                  <p:childTnLst>
                                    <p:animRot by="21600000">
                                      <p:cBhvr>
                                        <p:cTn id="10" dur="2000" fill="hold"/>
                                        <p:tgtEl>
                                          <p:spTgt spid="6">
                                            <p:txEl>
                                              <p:pRg st="2" end="2"/>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Marcador de contenido 4"/>
          <p:cNvGraphicFramePr>
            <a:graphicFrameLocks noGrp="1"/>
          </p:cNvGraphicFramePr>
          <p:nvPr>
            <p:ph idx="4294967295"/>
            <p:extLst>
              <p:ext uri="{D42A27DB-BD31-4B8C-83A1-F6EECF244321}">
                <p14:modId xmlns:p14="http://schemas.microsoft.com/office/powerpoint/2010/main" val="4171411588"/>
              </p:ext>
            </p:extLst>
          </p:nvPr>
        </p:nvGraphicFramePr>
        <p:xfrm>
          <a:off x="0" y="0"/>
          <a:ext cx="9056688" cy="51435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CuadroTexto 5"/>
          <p:cNvSpPr txBox="1"/>
          <p:nvPr/>
        </p:nvSpPr>
        <p:spPr>
          <a:xfrm>
            <a:off x="3935032" y="2133909"/>
            <a:ext cx="1322086" cy="830997"/>
          </a:xfrm>
          <a:prstGeom prst="rect">
            <a:avLst/>
          </a:prstGeom>
          <a:noFill/>
        </p:spPr>
        <p:txBody>
          <a:bodyPr wrap="square" rtlCol="0">
            <a:spAutoFit/>
          </a:bodyPr>
          <a:lstStyle/>
          <a:p>
            <a:pPr algn="ctr"/>
            <a:r>
              <a:rPr lang="es-ES" sz="1600" b="1" i="1" dirty="0" smtClean="0">
                <a:solidFill>
                  <a:schemeClr val="tx1">
                    <a:lumMod val="85000"/>
                    <a:lumOff val="15000"/>
                  </a:schemeClr>
                </a:solidFill>
              </a:rPr>
              <a:t>La </a:t>
            </a:r>
          </a:p>
          <a:p>
            <a:pPr algn="ctr"/>
            <a:r>
              <a:rPr lang="es-ES" sz="1600" b="1" i="1" dirty="0" smtClean="0">
                <a:solidFill>
                  <a:schemeClr val="tx1">
                    <a:lumMod val="85000"/>
                    <a:lumOff val="15000"/>
                  </a:schemeClr>
                </a:solidFill>
              </a:rPr>
              <a:t>Evaluación</a:t>
            </a:r>
          </a:p>
          <a:p>
            <a:pPr algn="ctr"/>
            <a:r>
              <a:rPr lang="es-ES" sz="1600" b="1" i="1" dirty="0" smtClean="0">
                <a:solidFill>
                  <a:schemeClr val="tx1">
                    <a:lumMod val="85000"/>
                    <a:lumOff val="15000"/>
                  </a:schemeClr>
                </a:solidFill>
              </a:rPr>
              <a:t>Ex-post</a:t>
            </a:r>
            <a:endParaRPr lang="es-ES" sz="1600" b="1" i="1" dirty="0">
              <a:solidFill>
                <a:schemeClr val="tx1">
                  <a:lumMod val="85000"/>
                  <a:lumOff val="15000"/>
                </a:schemeClr>
              </a:solidFill>
            </a:endParaRPr>
          </a:p>
        </p:txBody>
      </p:sp>
    </p:spTree>
    <p:extLst>
      <p:ext uri="{BB962C8B-B14F-4D97-AF65-F5344CB8AC3E}">
        <p14:creationId xmlns:p14="http://schemas.microsoft.com/office/powerpoint/2010/main" val="19434495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mph" presetSubtype="0" fill="hold" nodeType="clickEffect">
                                  <p:stCondLst>
                                    <p:cond delay="0"/>
                                  </p:stCondLst>
                                  <p:childTnLst>
                                    <p:animRot by="21600000">
                                      <p:cBhvr>
                                        <p:cTn id="6" dur="2000" fill="hold"/>
                                        <p:tgtEl>
                                          <p:spTgt spid="6">
                                            <p:txEl>
                                              <p:pRg st="0" end="0"/>
                                            </p:txEl>
                                          </p:spTgt>
                                        </p:tgtEl>
                                        <p:attrNameLst>
                                          <p:attrName>r</p:attrName>
                                        </p:attrNameLst>
                                      </p:cBhvr>
                                    </p:animRot>
                                  </p:childTnLst>
                                </p:cTn>
                              </p:par>
                              <p:par>
                                <p:cTn id="7" presetID="8" presetClass="emph" presetSubtype="0" fill="hold" nodeType="withEffect">
                                  <p:stCondLst>
                                    <p:cond delay="0"/>
                                  </p:stCondLst>
                                  <p:childTnLst>
                                    <p:animRot by="21600000">
                                      <p:cBhvr>
                                        <p:cTn id="8" dur="2000" fill="hold"/>
                                        <p:tgtEl>
                                          <p:spTgt spid="6">
                                            <p:txEl>
                                              <p:pRg st="1" end="1"/>
                                            </p:txEl>
                                          </p:spTgt>
                                        </p:tgtEl>
                                        <p:attrNameLst>
                                          <p:attrName>r</p:attrName>
                                        </p:attrNameLst>
                                      </p:cBhvr>
                                    </p:animRot>
                                  </p:childTnLst>
                                </p:cTn>
                              </p:par>
                              <p:par>
                                <p:cTn id="9" presetID="8" presetClass="emph" presetSubtype="0" fill="hold" nodeType="withEffect">
                                  <p:stCondLst>
                                    <p:cond delay="0"/>
                                  </p:stCondLst>
                                  <p:childTnLst>
                                    <p:animRot by="21600000">
                                      <p:cBhvr>
                                        <p:cTn id="10" dur="2000" fill="hold"/>
                                        <p:tgtEl>
                                          <p:spTgt spid="6">
                                            <p:txEl>
                                              <p:pRg st="2" end="2"/>
                                            </p:txEl>
                                          </p:spTgt>
                                        </p:tgtEl>
                                        <p:attrNameLst>
                                          <p:attrName>r</p:attrName>
                                        </p:attrNameLst>
                                      </p:cBhvr>
                                    </p:animRot>
                                  </p:childTnLst>
                                </p:cTn>
                              </p:par>
                            </p:childTnLst>
                          </p:cTn>
                        </p:par>
                      </p:childTnLst>
                    </p:cTn>
                  </p:par>
                  <p:par>
                    <p:cTn id="11" fill="hold">
                      <p:stCondLst>
                        <p:cond delay="indefinite"/>
                      </p:stCondLst>
                      <p:childTnLst>
                        <p:par>
                          <p:cTn id="12" fill="hold">
                            <p:stCondLst>
                              <p:cond delay="0"/>
                            </p:stCondLst>
                            <p:childTnLst>
                              <p:par>
                                <p:cTn id="13" presetID="8" presetClass="emph" presetSubtype="0" fill="hold" grpId="0" nodeType="clickEffect">
                                  <p:stCondLst>
                                    <p:cond delay="0"/>
                                  </p:stCondLst>
                                  <p:childTnLst>
                                    <p:animRot by="21600000">
                                      <p:cBhvr>
                                        <p:cTn id="14" dur="2000" fill="hold"/>
                                        <p:tgtEl>
                                          <p:spTgt spid="6">
                                            <p:txEl>
                                              <p:pRg st="0" end="0"/>
                                            </p:txEl>
                                          </p:spTgt>
                                        </p:tgtEl>
                                        <p:attrNameLst>
                                          <p:attrName>r</p:attrName>
                                        </p:attrNameLst>
                                      </p:cBhvr>
                                    </p:animRot>
                                  </p:childTnLst>
                                </p:cTn>
                              </p:par>
                              <p:par>
                                <p:cTn id="15" presetID="8" presetClass="emph" presetSubtype="0" fill="hold" grpId="0" nodeType="withEffect">
                                  <p:stCondLst>
                                    <p:cond delay="0"/>
                                  </p:stCondLst>
                                  <p:childTnLst>
                                    <p:animRot by="21600000">
                                      <p:cBhvr>
                                        <p:cTn id="16" dur="2000" fill="hold"/>
                                        <p:tgtEl>
                                          <p:spTgt spid="6">
                                            <p:txEl>
                                              <p:pRg st="1" end="1"/>
                                            </p:txEl>
                                          </p:spTgt>
                                        </p:tgtEl>
                                        <p:attrNameLst>
                                          <p:attrName>r</p:attrName>
                                        </p:attrNameLst>
                                      </p:cBhvr>
                                    </p:animRot>
                                  </p:childTnLst>
                                </p:cTn>
                              </p:par>
                              <p:par>
                                <p:cTn id="17" presetID="8" presetClass="emph" presetSubtype="0" fill="hold" grpId="0" nodeType="withEffect">
                                  <p:stCondLst>
                                    <p:cond delay="0"/>
                                  </p:stCondLst>
                                  <p:childTnLst>
                                    <p:animRot by="21600000">
                                      <p:cBhvr>
                                        <p:cTn id="18" dur="2000" fill="hold"/>
                                        <p:tgtEl>
                                          <p:spTgt spid="6">
                                            <p:txEl>
                                              <p:pRg st="2" end="2"/>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allAtOnce"/>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 xmlns:a16="http://schemas.microsoft.com/office/drawing/2014/main" id="{BB45591F-D1FA-40EF-B587-782AFED38CF4}"/>
              </a:ext>
            </a:extLst>
          </p:cNvPr>
          <p:cNvSpPr>
            <a:spLocks noGrp="1"/>
          </p:cNvSpPr>
          <p:nvPr>
            <p:ph type="title"/>
          </p:nvPr>
        </p:nvSpPr>
        <p:spPr>
          <a:xfrm>
            <a:off x="4133273" y="955965"/>
            <a:ext cx="4237182" cy="3678383"/>
          </a:xfrm>
        </p:spPr>
        <p:txBody>
          <a:bodyPr>
            <a:normAutofit/>
          </a:bodyPr>
          <a:lstStyle/>
          <a:p>
            <a:pPr algn="ctr"/>
            <a:r>
              <a:rPr lang="es-MX" sz="3200" dirty="0" smtClean="0"/>
              <a:t>Evaluación de metas y Evaluación libre</a:t>
            </a:r>
            <a:r>
              <a:rPr lang="es-MX" sz="2800" dirty="0" smtClean="0"/>
              <a:t>.</a:t>
            </a:r>
            <a:r>
              <a:rPr lang="es-MX" sz="2800" dirty="0"/>
              <a:t/>
            </a:r>
            <a:br>
              <a:rPr lang="es-MX" sz="2800" dirty="0"/>
            </a:br>
            <a:endParaRPr lang="es-MX" sz="2800" dirty="0"/>
          </a:p>
        </p:txBody>
      </p:sp>
      <p:pic>
        <p:nvPicPr>
          <p:cNvPr id="9" name="Marcador de posición de imagen 8" descr="85e353b00c168b5f9580611c6ca71484.jpg"/>
          <p:cNvPicPr>
            <a:picLocks noGrp="1" noChangeAspect="1"/>
          </p:cNvPicPr>
          <p:nvPr>
            <p:ph type="pic" idx="1"/>
          </p:nvPr>
        </p:nvPicPr>
        <p:blipFill>
          <a:blip r:embed="rId2">
            <a:extLst>
              <a:ext uri="{28A0092B-C50C-407E-A947-70E740481C1C}">
                <a14:useLocalDpi xmlns:a14="http://schemas.microsoft.com/office/drawing/2010/main" val="0"/>
              </a:ext>
            </a:extLst>
          </a:blip>
          <a:srcRect l="22732" r="22732"/>
          <a:stretch>
            <a:fillRect/>
          </a:stretch>
        </p:blipFill>
        <p:spPr/>
      </p:pic>
    </p:spTree>
    <p:extLst>
      <p:ext uri="{BB962C8B-B14F-4D97-AF65-F5344CB8AC3E}">
        <p14:creationId xmlns:p14="http://schemas.microsoft.com/office/powerpoint/2010/main" val="3281459691"/>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Marcador de contenido 4"/>
          <p:cNvGraphicFramePr>
            <a:graphicFrameLocks noGrp="1"/>
          </p:cNvGraphicFramePr>
          <p:nvPr>
            <p:ph idx="4294967295"/>
            <p:extLst>
              <p:ext uri="{D42A27DB-BD31-4B8C-83A1-F6EECF244321}">
                <p14:modId xmlns:p14="http://schemas.microsoft.com/office/powerpoint/2010/main" val="2634422400"/>
              </p:ext>
            </p:extLst>
          </p:nvPr>
        </p:nvGraphicFramePr>
        <p:xfrm>
          <a:off x="179754" y="109416"/>
          <a:ext cx="8803909" cy="494494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186077637"/>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Marcador de contenido 4"/>
          <p:cNvGraphicFramePr>
            <a:graphicFrameLocks noGrp="1"/>
          </p:cNvGraphicFramePr>
          <p:nvPr>
            <p:ph idx="4294967295"/>
            <p:extLst>
              <p:ext uri="{D42A27DB-BD31-4B8C-83A1-F6EECF244321}">
                <p14:modId xmlns:p14="http://schemas.microsoft.com/office/powerpoint/2010/main" val="3951430823"/>
              </p:ext>
            </p:extLst>
          </p:nvPr>
        </p:nvGraphicFramePr>
        <p:xfrm>
          <a:off x="78154" y="0"/>
          <a:ext cx="8905509" cy="507841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901334837"/>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 xmlns:a16="http://schemas.microsoft.com/office/drawing/2014/main" id="{BB45591F-D1FA-40EF-B587-782AFED38CF4}"/>
              </a:ext>
            </a:extLst>
          </p:cNvPr>
          <p:cNvSpPr>
            <a:spLocks noGrp="1"/>
          </p:cNvSpPr>
          <p:nvPr>
            <p:ph type="title"/>
          </p:nvPr>
        </p:nvSpPr>
        <p:spPr>
          <a:xfrm>
            <a:off x="4133273" y="955965"/>
            <a:ext cx="4237182" cy="3678383"/>
          </a:xfrm>
        </p:spPr>
        <p:txBody>
          <a:bodyPr>
            <a:normAutofit/>
          </a:bodyPr>
          <a:lstStyle/>
          <a:p>
            <a:pPr algn="ctr"/>
            <a:r>
              <a:rPr lang="es-MX" sz="3200" dirty="0" smtClean="0"/>
              <a:t>Evaluación basada en la Teoría</a:t>
            </a:r>
            <a:r>
              <a:rPr lang="es-MX" sz="2800" dirty="0" smtClean="0"/>
              <a:t>.</a:t>
            </a:r>
            <a:r>
              <a:rPr lang="es-MX" sz="2800" dirty="0"/>
              <a:t/>
            </a:r>
            <a:br>
              <a:rPr lang="es-MX" sz="2800" dirty="0"/>
            </a:br>
            <a:endParaRPr lang="es-MX" sz="2800" dirty="0"/>
          </a:p>
        </p:txBody>
      </p:sp>
      <p:pic>
        <p:nvPicPr>
          <p:cNvPr id="9" name="Marcador de posición de imagen 8" descr="85e353b00c168b5f9580611c6ca71484.jpg"/>
          <p:cNvPicPr>
            <a:picLocks noGrp="1" noChangeAspect="1"/>
          </p:cNvPicPr>
          <p:nvPr>
            <p:ph type="pic" idx="1"/>
          </p:nvPr>
        </p:nvPicPr>
        <p:blipFill>
          <a:blip r:embed="rId2">
            <a:extLst>
              <a:ext uri="{28A0092B-C50C-407E-A947-70E740481C1C}">
                <a14:useLocalDpi xmlns:a14="http://schemas.microsoft.com/office/drawing/2010/main" val="0"/>
              </a:ext>
            </a:extLst>
          </a:blip>
          <a:srcRect l="22732" r="22732"/>
          <a:stretch>
            <a:fillRect/>
          </a:stretch>
        </p:blipFill>
        <p:spPr/>
      </p:pic>
    </p:spTree>
    <p:extLst>
      <p:ext uri="{BB962C8B-B14F-4D97-AF65-F5344CB8AC3E}">
        <p14:creationId xmlns:p14="http://schemas.microsoft.com/office/powerpoint/2010/main" val="31223477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Marcador de texto 5"/>
          <p:cNvSpPr>
            <a:spLocks noGrp="1"/>
          </p:cNvSpPr>
          <p:nvPr>
            <p:ph type="body" sz="half" idx="2"/>
          </p:nvPr>
        </p:nvSpPr>
        <p:spPr>
          <a:xfrm rot="19672130">
            <a:off x="327080" y="1576350"/>
            <a:ext cx="6314016" cy="1839901"/>
          </a:xfrm>
        </p:spPr>
        <p:txBody>
          <a:bodyPr>
            <a:normAutofit/>
          </a:bodyPr>
          <a:lstStyle/>
          <a:p>
            <a:pPr algn="ctr"/>
            <a:endParaRPr lang="es-MX" sz="3200" dirty="0" smtClean="0">
              <a:solidFill>
                <a:srgbClr val="000000"/>
              </a:solidFill>
              <a:latin typeface="Calibri"/>
              <a:cs typeface="Calibri"/>
            </a:endParaRPr>
          </a:p>
          <a:p>
            <a:pPr algn="ctr"/>
            <a:r>
              <a:rPr lang="es-MX" sz="3600" dirty="0" smtClean="0">
                <a:solidFill>
                  <a:srgbClr val="000000"/>
                </a:solidFill>
                <a:latin typeface="Calibri"/>
                <a:cs typeface="Calibri"/>
              </a:rPr>
              <a:t>EVALUACIÓN </a:t>
            </a:r>
            <a:r>
              <a:rPr lang="es-MX" sz="3600" dirty="0">
                <a:solidFill>
                  <a:srgbClr val="000000"/>
                </a:solidFill>
                <a:latin typeface="Calibri"/>
                <a:cs typeface="Calibri"/>
              </a:rPr>
              <a:t>DE POLÍTICAS</a:t>
            </a:r>
            <a:endParaRPr lang="es-MX" sz="3600" dirty="0"/>
          </a:p>
        </p:txBody>
      </p:sp>
      <p:pic>
        <p:nvPicPr>
          <p:cNvPr id="9" name="Marcador de posición de imagen 8" descr="facultad ciiencias politicas.gif"/>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l="48" r="48"/>
          <a:stretch>
            <a:fillRect/>
          </a:stretch>
        </p:blipFill>
        <p:spPr/>
      </p:pic>
      <p:pic>
        <p:nvPicPr>
          <p:cNvPr id="3" name="Marcador de posición de imagen 2" descr="politicas.jpg"/>
          <p:cNvPicPr>
            <a:picLocks noGrp="1" noChangeAspect="1"/>
          </p:cNvPicPr>
          <p:nvPr>
            <p:ph type="pic" sz="quarter" idx="14"/>
          </p:nvPr>
        </p:nvPicPr>
        <p:blipFill>
          <a:blip r:embed="rId3">
            <a:extLst>
              <a:ext uri="{28A0092B-C50C-407E-A947-70E740481C1C}">
                <a14:useLocalDpi xmlns:a14="http://schemas.microsoft.com/office/drawing/2010/main" val="0"/>
              </a:ext>
            </a:extLst>
          </a:blip>
          <a:srcRect l="2115" r="2115"/>
          <a:stretch>
            <a:fillRect/>
          </a:stretch>
        </p:blipFill>
        <p:spPr/>
      </p:pic>
    </p:spTree>
    <p:extLst>
      <p:ext uri="{BB962C8B-B14F-4D97-AF65-F5344CB8AC3E}">
        <p14:creationId xmlns:p14="http://schemas.microsoft.com/office/powerpoint/2010/main" val="11857543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6">
                                            <p:txEl>
                                              <p:pRg st="1" end="1"/>
                                            </p:txEl>
                                          </p:spTgt>
                                        </p:tgtEl>
                                        <p:attrNameLst>
                                          <p:attrName>style.visibility</p:attrName>
                                        </p:attrNameLst>
                                      </p:cBhvr>
                                      <p:to>
                                        <p:strVal val="visible"/>
                                      </p:to>
                                    </p:set>
                                    <p:animEffect transition="in" filter="dissolve">
                                      <p:cBhvr>
                                        <p:cTn id="7" dur="500"/>
                                        <p:tgtEl>
                                          <p:spTgt spid="6">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Marcador de contenido 4"/>
          <p:cNvGraphicFramePr>
            <a:graphicFrameLocks noGrp="1"/>
          </p:cNvGraphicFramePr>
          <p:nvPr>
            <p:ph idx="4294967295"/>
            <p:extLst>
              <p:ext uri="{D42A27DB-BD31-4B8C-83A1-F6EECF244321}">
                <p14:modId xmlns:p14="http://schemas.microsoft.com/office/powerpoint/2010/main" val="3558090786"/>
              </p:ext>
            </p:extLst>
          </p:nvPr>
        </p:nvGraphicFramePr>
        <p:xfrm>
          <a:off x="0" y="0"/>
          <a:ext cx="8983663" cy="51435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844299813"/>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 xmlns:a16="http://schemas.microsoft.com/office/drawing/2014/main" id="{BB45591F-D1FA-40EF-B587-782AFED38CF4}"/>
              </a:ext>
            </a:extLst>
          </p:cNvPr>
          <p:cNvSpPr>
            <a:spLocks noGrp="1"/>
          </p:cNvSpPr>
          <p:nvPr>
            <p:ph type="title"/>
          </p:nvPr>
        </p:nvSpPr>
        <p:spPr>
          <a:xfrm>
            <a:off x="4133273" y="955965"/>
            <a:ext cx="4237182" cy="3678383"/>
          </a:xfrm>
        </p:spPr>
        <p:txBody>
          <a:bodyPr>
            <a:normAutofit/>
          </a:bodyPr>
          <a:lstStyle/>
          <a:p>
            <a:pPr algn="ctr"/>
            <a:r>
              <a:rPr lang="es-MX" sz="3200" dirty="0" smtClean="0"/>
              <a:t>Evaluaciones Formativas y Conclusivas.</a:t>
            </a:r>
            <a:endParaRPr lang="es-MX" sz="2800" dirty="0"/>
          </a:p>
        </p:txBody>
      </p:sp>
      <p:pic>
        <p:nvPicPr>
          <p:cNvPr id="9" name="Marcador de posición de imagen 8" descr="85e353b00c168b5f9580611c6ca71484.jpg"/>
          <p:cNvPicPr>
            <a:picLocks noGrp="1" noChangeAspect="1"/>
          </p:cNvPicPr>
          <p:nvPr>
            <p:ph type="pic" idx="1"/>
          </p:nvPr>
        </p:nvPicPr>
        <p:blipFill>
          <a:blip r:embed="rId2">
            <a:extLst>
              <a:ext uri="{28A0092B-C50C-407E-A947-70E740481C1C}">
                <a14:useLocalDpi xmlns:a14="http://schemas.microsoft.com/office/drawing/2010/main" val="0"/>
              </a:ext>
            </a:extLst>
          </a:blip>
          <a:srcRect l="22732" r="22732"/>
          <a:stretch>
            <a:fillRect/>
          </a:stretch>
        </p:blipFill>
        <p:spPr/>
      </p:pic>
    </p:spTree>
    <p:extLst>
      <p:ext uri="{BB962C8B-B14F-4D97-AF65-F5344CB8AC3E}">
        <p14:creationId xmlns:p14="http://schemas.microsoft.com/office/powerpoint/2010/main" val="335712913"/>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Marcador de contenido 4"/>
          <p:cNvGraphicFramePr>
            <a:graphicFrameLocks noGrp="1"/>
          </p:cNvGraphicFramePr>
          <p:nvPr>
            <p:ph idx="4294967295"/>
            <p:extLst>
              <p:ext uri="{D42A27DB-BD31-4B8C-83A1-F6EECF244321}">
                <p14:modId xmlns:p14="http://schemas.microsoft.com/office/powerpoint/2010/main" val="1354728463"/>
              </p:ext>
            </p:extLst>
          </p:nvPr>
        </p:nvGraphicFramePr>
        <p:xfrm>
          <a:off x="0" y="0"/>
          <a:ext cx="8983663" cy="50387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655764923"/>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Marcador de contenido 4"/>
          <p:cNvGraphicFramePr>
            <a:graphicFrameLocks noGrp="1"/>
          </p:cNvGraphicFramePr>
          <p:nvPr>
            <p:ph idx="4294967295"/>
            <p:extLst>
              <p:ext uri="{D42A27DB-BD31-4B8C-83A1-F6EECF244321}">
                <p14:modId xmlns:p14="http://schemas.microsoft.com/office/powerpoint/2010/main" val="4010844705"/>
              </p:ext>
            </p:extLst>
          </p:nvPr>
        </p:nvGraphicFramePr>
        <p:xfrm>
          <a:off x="0" y="0"/>
          <a:ext cx="8983663" cy="50387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937546848"/>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 xmlns:a16="http://schemas.microsoft.com/office/drawing/2014/main" id="{BB45591F-D1FA-40EF-B587-782AFED38CF4}"/>
              </a:ext>
            </a:extLst>
          </p:cNvPr>
          <p:cNvSpPr>
            <a:spLocks noGrp="1"/>
          </p:cNvSpPr>
          <p:nvPr>
            <p:ph type="title"/>
          </p:nvPr>
        </p:nvSpPr>
        <p:spPr>
          <a:xfrm>
            <a:off x="4133273" y="955965"/>
            <a:ext cx="4237182" cy="3678383"/>
          </a:xfrm>
        </p:spPr>
        <p:txBody>
          <a:bodyPr>
            <a:normAutofit/>
          </a:bodyPr>
          <a:lstStyle/>
          <a:p>
            <a:pPr algn="ctr"/>
            <a:r>
              <a:rPr lang="es-MX" sz="3200" dirty="0" smtClean="0"/>
              <a:t>Análisis económicos.</a:t>
            </a:r>
            <a:endParaRPr lang="es-MX" sz="2800" dirty="0"/>
          </a:p>
        </p:txBody>
      </p:sp>
      <p:pic>
        <p:nvPicPr>
          <p:cNvPr id="9" name="Marcador de posición de imagen 8" descr="85e353b00c168b5f9580611c6ca71484.jpg"/>
          <p:cNvPicPr>
            <a:picLocks noGrp="1" noChangeAspect="1"/>
          </p:cNvPicPr>
          <p:nvPr>
            <p:ph type="pic" idx="1"/>
          </p:nvPr>
        </p:nvPicPr>
        <p:blipFill>
          <a:blip r:embed="rId2">
            <a:extLst>
              <a:ext uri="{28A0092B-C50C-407E-A947-70E740481C1C}">
                <a14:useLocalDpi xmlns:a14="http://schemas.microsoft.com/office/drawing/2010/main" val="0"/>
              </a:ext>
            </a:extLst>
          </a:blip>
          <a:srcRect l="22732" r="22732"/>
          <a:stretch>
            <a:fillRect/>
          </a:stretch>
        </p:blipFill>
        <p:spPr/>
      </p:pic>
    </p:spTree>
    <p:extLst>
      <p:ext uri="{BB962C8B-B14F-4D97-AF65-F5344CB8AC3E}">
        <p14:creationId xmlns:p14="http://schemas.microsoft.com/office/powerpoint/2010/main" val="2973683485"/>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Marcador de contenido 3"/>
          <p:cNvGraphicFramePr>
            <a:graphicFrameLocks noGrp="1"/>
          </p:cNvGraphicFramePr>
          <p:nvPr>
            <p:ph idx="4294967295"/>
            <p:extLst>
              <p:ext uri="{D42A27DB-BD31-4B8C-83A1-F6EECF244321}">
                <p14:modId xmlns:p14="http://schemas.microsoft.com/office/powerpoint/2010/main" val="2971575566"/>
              </p:ext>
            </p:extLst>
          </p:nvPr>
        </p:nvGraphicFramePr>
        <p:xfrm>
          <a:off x="231775" y="93663"/>
          <a:ext cx="8912225" cy="492283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622100617"/>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a 1"/>
          <p:cNvGraphicFramePr/>
          <p:nvPr>
            <p:extLst>
              <p:ext uri="{D42A27DB-BD31-4B8C-83A1-F6EECF244321}">
                <p14:modId xmlns:p14="http://schemas.microsoft.com/office/powerpoint/2010/main" val="1037496660"/>
              </p:ext>
            </p:extLst>
          </p:nvPr>
        </p:nvGraphicFramePr>
        <p:xfrm>
          <a:off x="1524000" y="539751"/>
          <a:ext cx="6096000"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761437172"/>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 xmlns:a16="http://schemas.microsoft.com/office/drawing/2014/main" id="{BB45591F-D1FA-40EF-B587-782AFED38CF4}"/>
              </a:ext>
            </a:extLst>
          </p:cNvPr>
          <p:cNvSpPr>
            <a:spLocks noGrp="1"/>
          </p:cNvSpPr>
          <p:nvPr>
            <p:ph type="title"/>
          </p:nvPr>
        </p:nvSpPr>
        <p:spPr>
          <a:xfrm>
            <a:off x="4133273" y="955965"/>
            <a:ext cx="4237182" cy="3678383"/>
          </a:xfrm>
        </p:spPr>
        <p:txBody>
          <a:bodyPr>
            <a:normAutofit/>
          </a:bodyPr>
          <a:lstStyle/>
          <a:p>
            <a:pPr algn="ctr"/>
            <a:r>
              <a:rPr lang="es-MX" sz="3200" dirty="0" smtClean="0"/>
              <a:t>Evaluación cuantitativa </a:t>
            </a:r>
            <a:br>
              <a:rPr lang="es-MX" sz="3200" dirty="0" smtClean="0"/>
            </a:br>
            <a:r>
              <a:rPr lang="es-MX" sz="3200" dirty="0" smtClean="0"/>
              <a:t>y </a:t>
            </a:r>
            <a:br>
              <a:rPr lang="es-MX" sz="3200" dirty="0" smtClean="0"/>
            </a:br>
            <a:r>
              <a:rPr lang="es-MX" sz="3200" dirty="0" smtClean="0"/>
              <a:t>cualitativa.</a:t>
            </a:r>
            <a:endParaRPr lang="es-MX" sz="2800" dirty="0"/>
          </a:p>
        </p:txBody>
      </p:sp>
      <p:pic>
        <p:nvPicPr>
          <p:cNvPr id="9" name="Marcador de posición de imagen 8" descr="85e353b00c168b5f9580611c6ca71484.jpg"/>
          <p:cNvPicPr>
            <a:picLocks noGrp="1" noChangeAspect="1"/>
          </p:cNvPicPr>
          <p:nvPr>
            <p:ph type="pic" idx="1"/>
          </p:nvPr>
        </p:nvPicPr>
        <p:blipFill>
          <a:blip r:embed="rId2">
            <a:extLst>
              <a:ext uri="{28A0092B-C50C-407E-A947-70E740481C1C}">
                <a14:useLocalDpi xmlns:a14="http://schemas.microsoft.com/office/drawing/2010/main" val="0"/>
              </a:ext>
            </a:extLst>
          </a:blip>
          <a:srcRect l="22732" r="22732"/>
          <a:stretch>
            <a:fillRect/>
          </a:stretch>
        </p:blipFill>
        <p:spPr/>
      </p:pic>
    </p:spTree>
    <p:extLst>
      <p:ext uri="{BB962C8B-B14F-4D97-AF65-F5344CB8AC3E}">
        <p14:creationId xmlns:p14="http://schemas.microsoft.com/office/powerpoint/2010/main" val="1762224002"/>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Marcador de contenido 4"/>
          <p:cNvGraphicFramePr>
            <a:graphicFrameLocks noGrp="1"/>
          </p:cNvGraphicFramePr>
          <p:nvPr>
            <p:ph idx="1"/>
            <p:extLst>
              <p:ext uri="{D42A27DB-BD31-4B8C-83A1-F6EECF244321}">
                <p14:modId xmlns:p14="http://schemas.microsoft.com/office/powerpoint/2010/main" val="1102198861"/>
              </p:ext>
            </p:extLst>
          </p:nvPr>
        </p:nvGraphicFramePr>
        <p:xfrm>
          <a:off x="196586" y="91055"/>
          <a:ext cx="8870641" cy="485336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Botón de acción: Inicio 2">
            <a:hlinkClick r:id="rId7" action="ppaction://hlinksldjump" highlightClick="1"/>
          </p:cNvPr>
          <p:cNvSpPr/>
          <p:nvPr/>
        </p:nvSpPr>
        <p:spPr>
          <a:xfrm>
            <a:off x="8815754" y="4761608"/>
            <a:ext cx="164991" cy="208978"/>
          </a:xfrm>
          <a:prstGeom prst="actionButtonHome">
            <a:avLst/>
          </a:prstGeom>
        </p:spPr>
        <p:style>
          <a:lnRef idx="1">
            <a:schemeClr val="accent1"/>
          </a:lnRef>
          <a:fillRef idx="3">
            <a:schemeClr val="accent1"/>
          </a:fillRef>
          <a:effectRef idx="2">
            <a:schemeClr val="accent1"/>
          </a:effectRef>
          <a:fontRef idx="minor">
            <a:schemeClr val="lt1"/>
          </a:fontRef>
        </p:style>
        <p:txBody>
          <a:bodyPr lIns="91425" tIns="45712" rIns="91425" bIns="45712" rtlCol="0" anchor="ctr"/>
          <a:lstStyle/>
          <a:p>
            <a:pPr algn="ctr"/>
            <a:endParaRPr lang="es-MX" sz="1500"/>
          </a:p>
        </p:txBody>
      </p:sp>
    </p:spTree>
    <p:extLst>
      <p:ext uri="{BB962C8B-B14F-4D97-AF65-F5344CB8AC3E}">
        <p14:creationId xmlns:p14="http://schemas.microsoft.com/office/powerpoint/2010/main" val="368840146"/>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1">
            <a:extLst>
              <a:ext uri="{FF2B5EF4-FFF2-40B4-BE49-F238E27FC236}">
                <a16:creationId xmlns="" xmlns:a16="http://schemas.microsoft.com/office/drawing/2014/main" id="{2F991F2A-3656-4A32-85BF-4CE8AD70E98E}"/>
              </a:ext>
            </a:extLst>
          </p:cNvPr>
          <p:cNvSpPr>
            <a:spLocks noGrp="1"/>
          </p:cNvSpPr>
          <p:nvPr>
            <p:ph type="title"/>
          </p:nvPr>
        </p:nvSpPr>
        <p:spPr/>
        <p:txBody>
          <a:bodyPr>
            <a:normAutofit fontScale="90000"/>
          </a:bodyPr>
          <a:lstStyle/>
          <a:p>
            <a:pPr algn="ctr"/>
            <a:r>
              <a:rPr lang="es-MX" sz="3700" dirty="0">
                <a:solidFill>
                  <a:srgbClr val="262626"/>
                </a:solidFill>
              </a:rPr>
              <a:t>Métodos de compilación de </a:t>
            </a:r>
            <a:r>
              <a:rPr lang="es-MX" sz="3700" dirty="0" smtClean="0">
                <a:solidFill>
                  <a:srgbClr val="262626"/>
                </a:solidFill>
              </a:rPr>
              <a:t>datos.</a:t>
            </a:r>
            <a:endParaRPr lang="es-MX" sz="3700" dirty="0">
              <a:solidFill>
                <a:srgbClr val="262626"/>
              </a:solidFill>
            </a:endParaRPr>
          </a:p>
        </p:txBody>
      </p:sp>
      <p:sp>
        <p:nvSpPr>
          <p:cNvPr id="2" name="Marcador de texto 1"/>
          <p:cNvSpPr>
            <a:spLocks noGrp="1"/>
          </p:cNvSpPr>
          <p:nvPr>
            <p:ph type="body" idx="1"/>
          </p:nvPr>
        </p:nvSpPr>
        <p:spPr/>
        <p:txBody>
          <a:bodyPr/>
          <a:lstStyle/>
          <a:p>
            <a:endParaRPr lang="es-ES"/>
          </a:p>
        </p:txBody>
      </p:sp>
    </p:spTree>
    <p:extLst>
      <p:ext uri="{BB962C8B-B14F-4D97-AF65-F5344CB8AC3E}">
        <p14:creationId xmlns:p14="http://schemas.microsoft.com/office/powerpoint/2010/main" val="47823374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 xmlns:a16="http://schemas.microsoft.com/office/drawing/2014/main" id="{B17DFA1E-6CD1-4DB2-B277-71843FF79555}"/>
              </a:ext>
            </a:extLst>
          </p:cNvPr>
          <p:cNvSpPr>
            <a:spLocks noGrp="1"/>
          </p:cNvSpPr>
          <p:nvPr>
            <p:ph type="ctrTitle"/>
          </p:nvPr>
        </p:nvSpPr>
        <p:spPr>
          <a:xfrm>
            <a:off x="3023187" y="3509922"/>
            <a:ext cx="5742043" cy="1345301"/>
          </a:xfrm>
        </p:spPr>
        <p:txBody>
          <a:bodyPr>
            <a:noAutofit/>
          </a:bodyPr>
          <a:lstStyle/>
          <a:p>
            <a:pPr algn="ctr"/>
            <a:r>
              <a:rPr lang="es-MX" sz="2800" dirty="0">
                <a:solidFill>
                  <a:srgbClr val="000000"/>
                </a:solidFill>
                <a:latin typeface="Calibri"/>
                <a:cs typeface="Calibri"/>
              </a:rPr>
              <a:t>EVALUACIÓN DE POLÍTICAS: UNA REVISIÓN CRÍTICA DE LAS DEFINICIONES, DISEÑOS Y MÉTODOS.</a:t>
            </a:r>
          </a:p>
        </p:txBody>
      </p:sp>
    </p:spTree>
    <p:extLst>
      <p:ext uri="{BB962C8B-B14F-4D97-AF65-F5344CB8AC3E}">
        <p14:creationId xmlns:p14="http://schemas.microsoft.com/office/powerpoint/2010/main" val="729082674"/>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Diagrama 5"/>
          <p:cNvGraphicFramePr/>
          <p:nvPr>
            <p:extLst>
              <p:ext uri="{D42A27DB-BD31-4B8C-83A1-F6EECF244321}">
                <p14:modId xmlns:p14="http://schemas.microsoft.com/office/powerpoint/2010/main" val="1103059038"/>
              </p:ext>
            </p:extLst>
          </p:nvPr>
        </p:nvGraphicFramePr>
        <p:xfrm>
          <a:off x="498480" y="363071"/>
          <a:ext cx="8225213" cy="453971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318455145"/>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Marcador de contenido 1"/>
          <p:cNvGraphicFramePr>
            <a:graphicFrameLocks noGrp="1"/>
          </p:cNvGraphicFramePr>
          <p:nvPr>
            <p:ph idx="1"/>
            <p:extLst>
              <p:ext uri="{D42A27DB-BD31-4B8C-83A1-F6EECF244321}">
                <p14:modId xmlns:p14="http://schemas.microsoft.com/office/powerpoint/2010/main" val="1548214336"/>
              </p:ext>
            </p:extLst>
          </p:nvPr>
        </p:nvGraphicFramePr>
        <p:xfrm>
          <a:off x="243694" y="739259"/>
          <a:ext cx="7803338" cy="427802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CuadroTexto 3"/>
          <p:cNvSpPr txBox="1"/>
          <p:nvPr/>
        </p:nvSpPr>
        <p:spPr>
          <a:xfrm>
            <a:off x="2862788" y="135320"/>
            <a:ext cx="5163425" cy="400110"/>
          </a:xfrm>
          <a:prstGeom prst="rect">
            <a:avLst/>
          </a:prstGeom>
          <a:noFill/>
        </p:spPr>
        <p:txBody>
          <a:bodyPr wrap="square" rtlCol="0">
            <a:spAutoFit/>
          </a:bodyPr>
          <a:lstStyle/>
          <a:p>
            <a:pPr algn="ctr"/>
            <a:r>
              <a:rPr lang="es-ES" sz="2000" i="1" dirty="0" smtClean="0">
                <a:solidFill>
                  <a:srgbClr val="000000"/>
                </a:solidFill>
              </a:rPr>
              <a:t>Métodos primarios y secundarios</a:t>
            </a:r>
            <a:endParaRPr lang="es-ES" sz="2000" i="1" dirty="0">
              <a:solidFill>
                <a:srgbClr val="000000"/>
              </a:solidFill>
            </a:endParaRPr>
          </a:p>
        </p:txBody>
      </p:sp>
      <p:sp>
        <p:nvSpPr>
          <p:cNvPr id="5" name="Botón de acción: Inicio 4">
            <a:hlinkClick r:id="rId7" action="ppaction://hlinksldjump" highlightClick="1"/>
          </p:cNvPr>
          <p:cNvSpPr/>
          <p:nvPr/>
        </p:nvSpPr>
        <p:spPr>
          <a:xfrm>
            <a:off x="8815754" y="4761608"/>
            <a:ext cx="164991" cy="208978"/>
          </a:xfrm>
          <a:prstGeom prst="actionButtonHome">
            <a:avLst/>
          </a:prstGeom>
        </p:spPr>
        <p:style>
          <a:lnRef idx="1">
            <a:schemeClr val="accent1"/>
          </a:lnRef>
          <a:fillRef idx="3">
            <a:schemeClr val="accent1"/>
          </a:fillRef>
          <a:effectRef idx="2">
            <a:schemeClr val="accent1"/>
          </a:effectRef>
          <a:fontRef idx="minor">
            <a:schemeClr val="lt1"/>
          </a:fontRef>
        </p:style>
        <p:txBody>
          <a:bodyPr lIns="91425" tIns="45712" rIns="91425" bIns="45712" rtlCol="0" anchor="ctr"/>
          <a:lstStyle/>
          <a:p>
            <a:pPr algn="ctr"/>
            <a:endParaRPr lang="es-MX" sz="1500"/>
          </a:p>
        </p:txBody>
      </p:sp>
    </p:spTree>
    <p:extLst>
      <p:ext uri="{BB962C8B-B14F-4D97-AF65-F5344CB8AC3E}">
        <p14:creationId xmlns:p14="http://schemas.microsoft.com/office/powerpoint/2010/main" val="592072704"/>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1">
            <a:extLst>
              <a:ext uri="{FF2B5EF4-FFF2-40B4-BE49-F238E27FC236}">
                <a16:creationId xmlns="" xmlns:a16="http://schemas.microsoft.com/office/drawing/2014/main" id="{2F991F2A-3656-4A32-85BF-4CE8AD70E98E}"/>
              </a:ext>
            </a:extLst>
          </p:cNvPr>
          <p:cNvSpPr>
            <a:spLocks noGrp="1"/>
          </p:cNvSpPr>
          <p:nvPr>
            <p:ph type="title"/>
          </p:nvPr>
        </p:nvSpPr>
        <p:spPr/>
        <p:txBody>
          <a:bodyPr>
            <a:normAutofit fontScale="90000"/>
          </a:bodyPr>
          <a:lstStyle/>
          <a:p>
            <a:pPr algn="ctr"/>
            <a:r>
              <a:rPr lang="es-MX" sz="4000" dirty="0" smtClean="0">
                <a:solidFill>
                  <a:srgbClr val="000000"/>
                </a:solidFill>
              </a:rPr>
              <a:t>¿Cómo </a:t>
            </a:r>
            <a:r>
              <a:rPr lang="es-MX" sz="4000" dirty="0">
                <a:solidFill>
                  <a:srgbClr val="000000"/>
                </a:solidFill>
              </a:rPr>
              <a:t>saber si algo ha funcionado</a:t>
            </a:r>
            <a:r>
              <a:rPr lang="es-MX" sz="4000" dirty="0" smtClean="0">
                <a:solidFill>
                  <a:srgbClr val="000000"/>
                </a:solidFill>
              </a:rPr>
              <a:t>?</a:t>
            </a:r>
            <a:br>
              <a:rPr lang="es-MX" sz="4000" dirty="0" smtClean="0">
                <a:solidFill>
                  <a:srgbClr val="000000"/>
                </a:solidFill>
              </a:rPr>
            </a:br>
            <a:r>
              <a:rPr lang="es-MX" sz="4000" dirty="0" smtClean="0">
                <a:solidFill>
                  <a:srgbClr val="000000"/>
                </a:solidFill>
              </a:rPr>
              <a:t> </a:t>
            </a:r>
            <a:r>
              <a:rPr lang="es-MX" sz="4000" dirty="0">
                <a:solidFill>
                  <a:srgbClr val="000000"/>
                </a:solidFill>
              </a:rPr>
              <a:t>Definiendo la buena evaluación de una política</a:t>
            </a:r>
            <a:endParaRPr lang="es-MX" sz="3700" dirty="0">
              <a:solidFill>
                <a:srgbClr val="000000"/>
              </a:solidFill>
            </a:endParaRPr>
          </a:p>
        </p:txBody>
      </p:sp>
      <p:sp>
        <p:nvSpPr>
          <p:cNvPr id="2" name="Marcador de texto 1"/>
          <p:cNvSpPr>
            <a:spLocks noGrp="1"/>
          </p:cNvSpPr>
          <p:nvPr>
            <p:ph type="body" idx="1"/>
          </p:nvPr>
        </p:nvSpPr>
        <p:spPr/>
        <p:txBody>
          <a:bodyPr/>
          <a:lstStyle/>
          <a:p>
            <a:endParaRPr lang="es-ES" dirty="0"/>
          </a:p>
        </p:txBody>
      </p:sp>
    </p:spTree>
    <p:extLst>
      <p:ext uri="{BB962C8B-B14F-4D97-AF65-F5344CB8AC3E}">
        <p14:creationId xmlns:p14="http://schemas.microsoft.com/office/powerpoint/2010/main" val="478233749"/>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 xmlns:a16="http://schemas.microsoft.com/office/drawing/2014/main" id="{63698D39-DB06-47E6-A658-2D99A76A3655}"/>
              </a:ext>
            </a:extLst>
          </p:cNvPr>
          <p:cNvSpPr>
            <a:spLocks noGrp="1"/>
          </p:cNvSpPr>
          <p:nvPr>
            <p:ph idx="1"/>
          </p:nvPr>
        </p:nvSpPr>
        <p:spPr>
          <a:xfrm>
            <a:off x="514359" y="407505"/>
            <a:ext cx="7598569" cy="4453642"/>
          </a:xfrm>
        </p:spPr>
        <p:txBody>
          <a:bodyPr>
            <a:noAutofit/>
          </a:bodyPr>
          <a:lstStyle/>
          <a:p>
            <a:pPr>
              <a:buFont typeface="Wingdings" charset="2"/>
              <a:buChar char="ü"/>
            </a:pPr>
            <a:r>
              <a:rPr lang="es-MX" sz="2400" dirty="0"/>
              <a:t> </a:t>
            </a:r>
            <a:r>
              <a:rPr lang="es-MX" sz="2400" dirty="0" smtClean="0"/>
              <a:t>El </a:t>
            </a:r>
            <a:r>
              <a:rPr lang="es-MX" sz="2400" dirty="0"/>
              <a:t>evaluador es el único definiendo los </a:t>
            </a:r>
            <a:r>
              <a:rPr lang="es-MX" sz="2400" dirty="0" smtClean="0"/>
              <a:t>procesos, </a:t>
            </a:r>
            <a:r>
              <a:rPr lang="es-MX" sz="2400" dirty="0"/>
              <a:t>los objetivos y los criterios a evaluar.</a:t>
            </a:r>
          </a:p>
          <a:p>
            <a:pPr>
              <a:buFont typeface="Wingdings" charset="2"/>
              <a:buChar char="ü"/>
            </a:pPr>
            <a:r>
              <a:rPr lang="es-MX" sz="2400" dirty="0" smtClean="0"/>
              <a:t> El </a:t>
            </a:r>
            <a:r>
              <a:rPr lang="es-MX" sz="2400" dirty="0"/>
              <a:t>evaluador debe mediar una discusión sistemática, puede </a:t>
            </a:r>
            <a:r>
              <a:rPr lang="es-MX" sz="2400" dirty="0" smtClean="0"/>
              <a:t>llegar </a:t>
            </a:r>
            <a:r>
              <a:rPr lang="es-MX" sz="2400" dirty="0"/>
              <a:t>al consenso.</a:t>
            </a:r>
          </a:p>
          <a:p>
            <a:pPr>
              <a:buFont typeface="Wingdings" charset="2"/>
              <a:buChar char="ü"/>
            </a:pPr>
            <a:r>
              <a:rPr lang="es-MX" sz="2400" dirty="0" smtClean="0"/>
              <a:t> El </a:t>
            </a:r>
            <a:r>
              <a:rPr lang="es-MX" sz="2400" dirty="0"/>
              <a:t>tiempo a evaluar sería atemporal, no puede tener precisión.</a:t>
            </a:r>
          </a:p>
          <a:p>
            <a:pPr>
              <a:buFont typeface="Wingdings" charset="2"/>
              <a:buChar char="ü"/>
            </a:pPr>
            <a:r>
              <a:rPr lang="es-MX" sz="2400" dirty="0" smtClean="0"/>
              <a:t> Se </a:t>
            </a:r>
            <a:r>
              <a:rPr lang="es-MX" sz="2400" dirty="0"/>
              <a:t>espera demasiado de los </a:t>
            </a:r>
            <a:r>
              <a:rPr lang="es-MX" sz="2400" dirty="0" smtClean="0"/>
              <a:t>evaluadores.</a:t>
            </a:r>
            <a:endParaRPr lang="es-MX" sz="2400" dirty="0"/>
          </a:p>
          <a:p>
            <a:pPr>
              <a:buFont typeface="Wingdings" charset="2"/>
              <a:buChar char="ü"/>
            </a:pPr>
            <a:r>
              <a:rPr lang="es-MX" sz="2400" dirty="0" smtClean="0"/>
              <a:t> Se </a:t>
            </a:r>
            <a:r>
              <a:rPr lang="es-MX" sz="2400" dirty="0"/>
              <a:t>debe de valorar las relevancia de los políticas, programas, y </a:t>
            </a:r>
            <a:r>
              <a:rPr lang="es-MX" sz="2400" dirty="0" smtClean="0"/>
              <a:t>proyectos.</a:t>
            </a:r>
            <a:endParaRPr lang="es-MX" sz="2400" dirty="0"/>
          </a:p>
        </p:txBody>
      </p:sp>
    </p:spTree>
    <p:extLst>
      <p:ext uri="{BB962C8B-B14F-4D97-AF65-F5344CB8AC3E}">
        <p14:creationId xmlns:p14="http://schemas.microsoft.com/office/powerpoint/2010/main" val="1550307541"/>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 xmlns:a16="http://schemas.microsoft.com/office/drawing/2014/main" id="{EE27D9FB-7838-482E-8518-CD9BA730D27F}"/>
              </a:ext>
            </a:extLst>
          </p:cNvPr>
          <p:cNvSpPr>
            <a:spLocks noGrp="1"/>
          </p:cNvSpPr>
          <p:nvPr>
            <p:ph type="title"/>
          </p:nvPr>
        </p:nvSpPr>
        <p:spPr/>
        <p:txBody>
          <a:bodyPr/>
          <a:lstStyle/>
          <a:p>
            <a:pPr algn="ctr"/>
            <a:r>
              <a:rPr lang="es-MX" dirty="0"/>
              <a:t>Puntos necesarios para la evaluación</a:t>
            </a:r>
          </a:p>
        </p:txBody>
      </p:sp>
      <p:sp>
        <p:nvSpPr>
          <p:cNvPr id="3" name="Marcador de contenido 2">
            <a:extLst>
              <a:ext uri="{FF2B5EF4-FFF2-40B4-BE49-F238E27FC236}">
                <a16:creationId xmlns="" xmlns:a16="http://schemas.microsoft.com/office/drawing/2014/main" id="{2D9BBE34-9B1F-4994-B7CF-9092DEB2292D}"/>
              </a:ext>
            </a:extLst>
          </p:cNvPr>
          <p:cNvSpPr>
            <a:spLocks noGrp="1"/>
          </p:cNvSpPr>
          <p:nvPr>
            <p:ph idx="1"/>
          </p:nvPr>
        </p:nvSpPr>
        <p:spPr>
          <a:xfrm>
            <a:off x="480756" y="1587456"/>
            <a:ext cx="8097836" cy="3369463"/>
          </a:xfrm>
        </p:spPr>
        <p:txBody>
          <a:bodyPr>
            <a:noAutofit/>
          </a:bodyPr>
          <a:lstStyle/>
          <a:p>
            <a:r>
              <a:rPr lang="es-MX" dirty="0"/>
              <a:t>Ser </a:t>
            </a:r>
            <a:r>
              <a:rPr lang="es-MX" b="1" i="1" dirty="0">
                <a:solidFill>
                  <a:srgbClr val="660066"/>
                </a:solidFill>
              </a:rPr>
              <a:t>específicas</a:t>
            </a:r>
            <a:r>
              <a:rPr lang="es-MX" dirty="0"/>
              <a:t>, para ser llevabas a la practicas durante la investigación, es decir, se necesita delimitar en tiempo y espacio la evaluación.</a:t>
            </a:r>
          </a:p>
          <a:p>
            <a:r>
              <a:rPr lang="es-MX" dirty="0"/>
              <a:t>Ser </a:t>
            </a:r>
            <a:r>
              <a:rPr lang="es-MX" b="1" i="1" dirty="0">
                <a:solidFill>
                  <a:srgbClr val="660066"/>
                </a:solidFill>
              </a:rPr>
              <a:t>coherentes</a:t>
            </a:r>
            <a:r>
              <a:rPr lang="es-MX" dirty="0"/>
              <a:t>, debe de haber coherencia entre las cuestiones de investigación y la población específica, todos los afectados deben de ser tomados en cuenta.</a:t>
            </a:r>
          </a:p>
          <a:p>
            <a:r>
              <a:rPr lang="es-MX" dirty="0"/>
              <a:t>Ser </a:t>
            </a:r>
            <a:r>
              <a:rPr lang="es-MX" b="1" i="1" dirty="0">
                <a:solidFill>
                  <a:srgbClr val="660066"/>
                </a:solidFill>
              </a:rPr>
              <a:t>lógicas</a:t>
            </a:r>
            <a:r>
              <a:rPr lang="es-MX" dirty="0"/>
              <a:t>, debe de existir una relación entre investigación, y los métodos de compilación de datos empleados</a:t>
            </a:r>
            <a:r>
              <a:rPr lang="es-MX" dirty="0" smtClean="0"/>
              <a:t>.</a:t>
            </a:r>
            <a:endParaRPr lang="es-MX" dirty="0"/>
          </a:p>
          <a:p>
            <a:endParaRPr lang="es-MX" dirty="0"/>
          </a:p>
        </p:txBody>
      </p:sp>
    </p:spTree>
    <p:extLst>
      <p:ext uri="{BB962C8B-B14F-4D97-AF65-F5344CB8AC3E}">
        <p14:creationId xmlns:p14="http://schemas.microsoft.com/office/powerpoint/2010/main" val="3731791501"/>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 xmlns:a16="http://schemas.microsoft.com/office/drawing/2014/main" id="{EE27D9FB-7838-482E-8518-CD9BA730D27F}"/>
              </a:ext>
            </a:extLst>
          </p:cNvPr>
          <p:cNvSpPr>
            <a:spLocks noGrp="1"/>
          </p:cNvSpPr>
          <p:nvPr>
            <p:ph type="title"/>
          </p:nvPr>
        </p:nvSpPr>
        <p:spPr/>
        <p:txBody>
          <a:bodyPr/>
          <a:lstStyle/>
          <a:p>
            <a:pPr algn="ctr"/>
            <a:r>
              <a:rPr lang="es-MX" dirty="0"/>
              <a:t>Puntos necesarios para la evaluación</a:t>
            </a:r>
          </a:p>
        </p:txBody>
      </p:sp>
      <p:sp>
        <p:nvSpPr>
          <p:cNvPr id="3" name="Marcador de contenido 2">
            <a:extLst>
              <a:ext uri="{FF2B5EF4-FFF2-40B4-BE49-F238E27FC236}">
                <a16:creationId xmlns="" xmlns:a16="http://schemas.microsoft.com/office/drawing/2014/main" id="{2D9BBE34-9B1F-4994-B7CF-9092DEB2292D}"/>
              </a:ext>
            </a:extLst>
          </p:cNvPr>
          <p:cNvSpPr>
            <a:spLocks noGrp="1"/>
          </p:cNvSpPr>
          <p:nvPr>
            <p:ph idx="1"/>
          </p:nvPr>
        </p:nvSpPr>
        <p:spPr>
          <a:xfrm>
            <a:off x="545909" y="2071883"/>
            <a:ext cx="7787581" cy="2361498"/>
          </a:xfrm>
        </p:spPr>
        <p:txBody>
          <a:bodyPr>
            <a:noAutofit/>
          </a:bodyPr>
          <a:lstStyle/>
          <a:p>
            <a:r>
              <a:rPr lang="es-MX" dirty="0" smtClean="0"/>
              <a:t>Deben </a:t>
            </a:r>
            <a:r>
              <a:rPr lang="es-MX" dirty="0"/>
              <a:t>de tener </a:t>
            </a:r>
            <a:r>
              <a:rPr lang="es-MX" b="1" i="1" dirty="0">
                <a:solidFill>
                  <a:srgbClr val="660066"/>
                </a:solidFill>
              </a:rPr>
              <a:t>triangulación</a:t>
            </a:r>
            <a:r>
              <a:rPr lang="es-MX" dirty="0"/>
              <a:t>, consiste en combinar diversos tipos de datos, o diversas maneras de observarlos, (incluyendo el muestreo, y una logia de distribución subyacente)</a:t>
            </a:r>
          </a:p>
          <a:p>
            <a:r>
              <a:rPr lang="es-MX" dirty="0"/>
              <a:t>Tener </a:t>
            </a:r>
            <a:r>
              <a:rPr lang="es-MX" b="1" i="1" dirty="0">
                <a:solidFill>
                  <a:srgbClr val="660066"/>
                </a:solidFill>
              </a:rPr>
              <a:t>validez</a:t>
            </a:r>
            <a:r>
              <a:rPr lang="es-MX" dirty="0"/>
              <a:t>, interna y externa de los resultados, es el control de medidas internas, y a los procesos de evaluación.</a:t>
            </a:r>
          </a:p>
          <a:p>
            <a:endParaRPr lang="es-MX" dirty="0"/>
          </a:p>
          <a:p>
            <a:endParaRPr lang="es-MX" dirty="0"/>
          </a:p>
        </p:txBody>
      </p:sp>
    </p:spTree>
    <p:extLst>
      <p:ext uri="{BB962C8B-B14F-4D97-AF65-F5344CB8AC3E}">
        <p14:creationId xmlns:p14="http://schemas.microsoft.com/office/powerpoint/2010/main" val="2608051511"/>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 xmlns:a16="http://schemas.microsoft.com/office/drawing/2014/main" id="{14FEE15A-1059-4D03-AC8A-6FFCA82F69EE}"/>
              </a:ext>
            </a:extLst>
          </p:cNvPr>
          <p:cNvSpPr>
            <a:spLocks noGrp="1"/>
          </p:cNvSpPr>
          <p:nvPr>
            <p:ph idx="1"/>
          </p:nvPr>
        </p:nvSpPr>
        <p:spPr>
          <a:xfrm>
            <a:off x="514359" y="1425812"/>
            <a:ext cx="7607452" cy="3430856"/>
          </a:xfrm>
        </p:spPr>
        <p:txBody>
          <a:bodyPr>
            <a:normAutofit/>
          </a:bodyPr>
          <a:lstStyle/>
          <a:p>
            <a:r>
              <a:rPr lang="es-MX" dirty="0"/>
              <a:t>La atención de </a:t>
            </a:r>
            <a:r>
              <a:rPr lang="es-MX" b="1" i="1" dirty="0">
                <a:solidFill>
                  <a:srgbClr val="660066"/>
                </a:solidFill>
              </a:rPr>
              <a:t>fiabilidad</a:t>
            </a:r>
            <a:r>
              <a:rPr lang="es-MX" dirty="0"/>
              <a:t> de los resultados de forma en la que los instrumentos de medición, cuantitativos o cualitativos, teniendo evaluaciones sucesivas, constantes y fiables.</a:t>
            </a:r>
          </a:p>
          <a:p>
            <a:r>
              <a:rPr lang="es-MX" dirty="0"/>
              <a:t>Deben de ser </a:t>
            </a:r>
            <a:r>
              <a:rPr lang="es-MX" b="1" i="1" dirty="0">
                <a:solidFill>
                  <a:srgbClr val="660066"/>
                </a:solidFill>
              </a:rPr>
              <a:t>proporcionales</a:t>
            </a:r>
            <a:r>
              <a:rPr lang="es-MX" dirty="0"/>
              <a:t>, se hace necesaria una proporcionalidad en la escala de intervención.</a:t>
            </a:r>
          </a:p>
          <a:p>
            <a:r>
              <a:rPr lang="es-MX" dirty="0"/>
              <a:t>La </a:t>
            </a:r>
            <a:r>
              <a:rPr lang="es-MX" b="1" i="1" dirty="0">
                <a:solidFill>
                  <a:srgbClr val="660066"/>
                </a:solidFill>
              </a:rPr>
              <a:t>objetividad e integridad</a:t>
            </a:r>
            <a:r>
              <a:rPr lang="es-MX" dirty="0"/>
              <a:t>, en donde los individuos evaluadores deben de carecer de impedimentos, que entorpezcan la objetividad y la integridad de la evaluación. </a:t>
            </a:r>
          </a:p>
        </p:txBody>
      </p:sp>
    </p:spTree>
    <p:extLst>
      <p:ext uri="{BB962C8B-B14F-4D97-AF65-F5344CB8AC3E}">
        <p14:creationId xmlns:p14="http://schemas.microsoft.com/office/powerpoint/2010/main" val="816885072"/>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 xmlns:a16="http://schemas.microsoft.com/office/drawing/2014/main" id="{14FEE15A-1059-4D03-AC8A-6FFCA82F69EE}"/>
              </a:ext>
            </a:extLst>
          </p:cNvPr>
          <p:cNvSpPr>
            <a:spLocks noGrp="1"/>
          </p:cNvSpPr>
          <p:nvPr>
            <p:ph idx="1"/>
          </p:nvPr>
        </p:nvSpPr>
        <p:spPr>
          <a:xfrm>
            <a:off x="690744" y="1303279"/>
            <a:ext cx="7408784" cy="3286049"/>
          </a:xfrm>
        </p:spPr>
        <p:txBody>
          <a:bodyPr>
            <a:normAutofit fontScale="92500" lnSpcReduction="20000"/>
          </a:bodyPr>
          <a:lstStyle/>
          <a:p>
            <a:pPr algn="just"/>
            <a:r>
              <a:rPr lang="es-MX" sz="2400" dirty="0" smtClean="0"/>
              <a:t>Deben </a:t>
            </a:r>
            <a:r>
              <a:rPr lang="es-MX" sz="2400" dirty="0"/>
              <a:t>de tener resultados </a:t>
            </a:r>
            <a:r>
              <a:rPr lang="es-MX" sz="2400" b="1" i="1" dirty="0">
                <a:solidFill>
                  <a:srgbClr val="660066"/>
                </a:solidFill>
              </a:rPr>
              <a:t>oportunos, relevantes y verosímiles</a:t>
            </a:r>
            <a:r>
              <a:rPr lang="es-MX" sz="2400" dirty="0"/>
              <a:t>, deben de satisfacer las de el organismo que les pidió la evaluación, deben de tener evidencia de resultados, necesidades básicas deben de ser relevantes para los temas necesarios, y deben </a:t>
            </a:r>
            <a:r>
              <a:rPr lang="es-MX" sz="2400" dirty="0">
                <a:solidFill>
                  <a:srgbClr val="660066"/>
                </a:solidFill>
              </a:rPr>
              <a:t>de ser útiles para los agentes </a:t>
            </a:r>
            <a:r>
              <a:rPr lang="es-MX" sz="2400" dirty="0"/>
              <a:t>evaluadores.</a:t>
            </a:r>
          </a:p>
          <a:p>
            <a:pPr algn="just"/>
            <a:r>
              <a:rPr lang="es-MX" sz="2400" dirty="0"/>
              <a:t>Deben de tener un estilo </a:t>
            </a:r>
            <a:r>
              <a:rPr lang="es-MX" sz="2400" b="1" i="1" dirty="0">
                <a:solidFill>
                  <a:srgbClr val="660066"/>
                </a:solidFill>
              </a:rPr>
              <a:t>accesible</a:t>
            </a:r>
            <a:r>
              <a:rPr lang="es-MX" sz="2400" dirty="0"/>
              <a:t>, con informes concisos y claros, no deben de tener información extra a la necesaria, y también se deben de exponer los limites de evaluación.</a:t>
            </a:r>
          </a:p>
          <a:p>
            <a:endParaRPr lang="es-MX" dirty="0"/>
          </a:p>
        </p:txBody>
      </p:sp>
      <p:sp>
        <p:nvSpPr>
          <p:cNvPr id="4" name="Botón de acción: Inicio 3">
            <a:hlinkClick r:id="rId2" action="ppaction://hlinksldjump" highlightClick="1"/>
          </p:cNvPr>
          <p:cNvSpPr/>
          <p:nvPr/>
        </p:nvSpPr>
        <p:spPr>
          <a:xfrm>
            <a:off x="8815754" y="4761608"/>
            <a:ext cx="164991" cy="208978"/>
          </a:xfrm>
          <a:prstGeom prst="actionButtonHome">
            <a:avLst/>
          </a:prstGeom>
        </p:spPr>
        <p:style>
          <a:lnRef idx="1">
            <a:schemeClr val="accent1"/>
          </a:lnRef>
          <a:fillRef idx="3">
            <a:schemeClr val="accent1"/>
          </a:fillRef>
          <a:effectRef idx="2">
            <a:schemeClr val="accent1"/>
          </a:effectRef>
          <a:fontRef idx="minor">
            <a:schemeClr val="lt1"/>
          </a:fontRef>
        </p:style>
        <p:txBody>
          <a:bodyPr lIns="91425" tIns="45712" rIns="91425" bIns="45712" rtlCol="0" anchor="ctr"/>
          <a:lstStyle/>
          <a:p>
            <a:pPr algn="ctr"/>
            <a:endParaRPr lang="es-MX" sz="1500"/>
          </a:p>
        </p:txBody>
      </p:sp>
    </p:spTree>
    <p:extLst>
      <p:ext uri="{BB962C8B-B14F-4D97-AF65-F5344CB8AC3E}">
        <p14:creationId xmlns:p14="http://schemas.microsoft.com/office/powerpoint/2010/main" val="1488073176"/>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smtClean="0"/>
              <a:t>Bibliografía</a:t>
            </a:r>
            <a:endParaRPr lang="es-ES" dirty="0"/>
          </a:p>
        </p:txBody>
      </p:sp>
      <p:sp>
        <p:nvSpPr>
          <p:cNvPr id="3" name="Marcador de texto 2"/>
          <p:cNvSpPr>
            <a:spLocks noGrp="1"/>
          </p:cNvSpPr>
          <p:nvPr>
            <p:ph type="body" idx="1"/>
          </p:nvPr>
        </p:nvSpPr>
        <p:spPr/>
        <p:txBody>
          <a:bodyPr/>
          <a:lstStyle/>
          <a:p>
            <a:endParaRPr lang="es-ES"/>
          </a:p>
        </p:txBody>
      </p:sp>
    </p:spTree>
    <p:extLst>
      <p:ext uri="{BB962C8B-B14F-4D97-AF65-F5344CB8AC3E}">
        <p14:creationId xmlns:p14="http://schemas.microsoft.com/office/powerpoint/2010/main" val="3170018915"/>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p:txBody>
          <a:bodyPr/>
          <a:lstStyle/>
          <a:p>
            <a:endParaRPr lang="es-ES" dirty="0"/>
          </a:p>
        </p:txBody>
      </p:sp>
      <p:sp>
        <p:nvSpPr>
          <p:cNvPr id="5" name="Marcador de contenido 4"/>
          <p:cNvSpPr>
            <a:spLocks noGrp="1"/>
          </p:cNvSpPr>
          <p:nvPr>
            <p:ph idx="1"/>
          </p:nvPr>
        </p:nvSpPr>
        <p:spPr/>
        <p:txBody>
          <a:bodyPr/>
          <a:lstStyle/>
          <a:p>
            <a:r>
              <a:rPr lang="nl-NL" dirty="0">
                <a:hlinkClick r:id="rId2"/>
              </a:rPr>
              <a:t>https://www.youtube.com/watch?v=</a:t>
            </a:r>
            <a:r>
              <a:rPr lang="nl-NL" dirty="0" smtClean="0">
                <a:hlinkClick r:id="rId2"/>
              </a:rPr>
              <a:t>8l4k8PSIpG8</a:t>
            </a:r>
            <a:endParaRPr lang="nl-NL" dirty="0" smtClean="0"/>
          </a:p>
          <a:p>
            <a:r>
              <a:rPr lang="nl-NL" dirty="0">
                <a:hlinkClick r:id="rId3"/>
              </a:rPr>
              <a:t>https://www.youtube.com/watch?v=</a:t>
            </a:r>
            <a:r>
              <a:rPr lang="nl-NL" dirty="0" smtClean="0">
                <a:hlinkClick r:id="rId3"/>
              </a:rPr>
              <a:t>wfioC1ZEit4</a:t>
            </a:r>
            <a:endParaRPr lang="nl-NL" dirty="0" smtClean="0"/>
          </a:p>
          <a:p>
            <a:r>
              <a:rPr lang="es-ES_tradnl" dirty="0" smtClean="0"/>
              <a:t>Souto, M. ( 2006). Evaluación de políticas; una revisión crítica de las definiciones, diseños y métodos. En  Revista Administración y Ciudadanía. No. 1. </a:t>
            </a:r>
            <a:r>
              <a:rPr lang="es-ES_tradnl" dirty="0" err="1" smtClean="0"/>
              <a:t>Vol</a:t>
            </a:r>
            <a:r>
              <a:rPr lang="es-ES_tradnl" dirty="0" smtClean="0"/>
              <a:t> 1. España.</a:t>
            </a:r>
          </a:p>
          <a:p>
            <a:endParaRPr lang="nl-NL" dirty="0" smtClean="0"/>
          </a:p>
          <a:p>
            <a:endParaRPr lang="nl-NL" dirty="0"/>
          </a:p>
          <a:p>
            <a:endParaRPr lang="es-ES" dirty="0"/>
          </a:p>
        </p:txBody>
      </p:sp>
      <p:sp>
        <p:nvSpPr>
          <p:cNvPr id="6" name="Botón de acción: Inicio 5">
            <a:hlinkClick r:id="rId4" action="ppaction://hlinksldjump" highlightClick="1"/>
          </p:cNvPr>
          <p:cNvSpPr/>
          <p:nvPr/>
        </p:nvSpPr>
        <p:spPr>
          <a:xfrm>
            <a:off x="8815754" y="4761608"/>
            <a:ext cx="164991" cy="208978"/>
          </a:xfrm>
          <a:prstGeom prst="actionButtonHome">
            <a:avLst/>
          </a:prstGeom>
        </p:spPr>
        <p:style>
          <a:lnRef idx="1">
            <a:schemeClr val="accent1"/>
          </a:lnRef>
          <a:fillRef idx="3">
            <a:schemeClr val="accent1"/>
          </a:fillRef>
          <a:effectRef idx="2">
            <a:schemeClr val="accent1"/>
          </a:effectRef>
          <a:fontRef idx="minor">
            <a:schemeClr val="lt1"/>
          </a:fontRef>
        </p:style>
        <p:txBody>
          <a:bodyPr lIns="91425" tIns="45712" rIns="91425" bIns="45712" rtlCol="0" anchor="ctr"/>
          <a:lstStyle/>
          <a:p>
            <a:pPr algn="ctr"/>
            <a:endParaRPr lang="es-MX" sz="1500"/>
          </a:p>
        </p:txBody>
      </p:sp>
    </p:spTree>
    <p:extLst>
      <p:ext uri="{BB962C8B-B14F-4D97-AF65-F5344CB8AC3E}">
        <p14:creationId xmlns:p14="http://schemas.microsoft.com/office/powerpoint/2010/main" val="2759554604"/>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dirty="0" smtClean="0"/>
              <a:t>Justificación </a:t>
            </a:r>
            <a:endParaRPr lang="es-MX" dirty="0"/>
          </a:p>
        </p:txBody>
      </p:sp>
      <p:sp>
        <p:nvSpPr>
          <p:cNvPr id="3" name="Marcador de contenido 2"/>
          <p:cNvSpPr>
            <a:spLocks noGrp="1"/>
          </p:cNvSpPr>
          <p:nvPr>
            <p:ph idx="1"/>
          </p:nvPr>
        </p:nvSpPr>
        <p:spPr/>
        <p:txBody>
          <a:bodyPr>
            <a:normAutofit fontScale="92500" lnSpcReduction="10000"/>
          </a:bodyPr>
          <a:lstStyle/>
          <a:p>
            <a:pPr marL="0" indent="0" algn="just">
              <a:buNone/>
            </a:pPr>
            <a:r>
              <a:rPr lang="es-MX" dirty="0" smtClean="0"/>
              <a:t>Uno de los grandes desafíos para los gobiernos actuales es el de diseñar e implementar políticas públicas acordes a las necesidades del entorno, dentro de un marco democrático que garantice avances sustanciales en la ampliación y ejercicio de los derechos económicos, sociales, culturales y ambientales de la población, con garantías de respeto, libertad, equidad y justicia social. </a:t>
            </a:r>
          </a:p>
          <a:p>
            <a:pPr marL="0" indent="0" algn="just">
              <a:buNone/>
            </a:pPr>
            <a:r>
              <a:rPr lang="es-MX" dirty="0" smtClean="0"/>
              <a:t>Considerando lo anterior, la unidad de aprendizaje se orienta a estudiar lo concerniente al proceso de </a:t>
            </a:r>
            <a:r>
              <a:rPr lang="es-MX" dirty="0" smtClean="0"/>
              <a:t>evaluación </a:t>
            </a:r>
            <a:r>
              <a:rPr lang="es-MX" dirty="0" smtClean="0"/>
              <a:t>de políticas </a:t>
            </a:r>
            <a:r>
              <a:rPr lang="es-MX" dirty="0" smtClean="0"/>
              <a:t>públicas y las diferentes herramientas diseñadas para tal efecto.</a:t>
            </a:r>
            <a:endParaRPr lang="es-MX" dirty="0"/>
          </a:p>
        </p:txBody>
      </p:sp>
      <p:sp>
        <p:nvSpPr>
          <p:cNvPr id="4" name="Botón de acción: Comienzo 3">
            <a:hlinkClick r:id="rId2" action="ppaction://hlinksldjump" highlightClick="1"/>
          </p:cNvPr>
          <p:cNvSpPr/>
          <p:nvPr/>
        </p:nvSpPr>
        <p:spPr>
          <a:xfrm>
            <a:off x="8412480" y="4859383"/>
            <a:ext cx="195943" cy="188105"/>
          </a:xfrm>
          <a:prstGeom prst="actionButtonBeginning">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s-MX" sz="1260"/>
          </a:p>
        </p:txBody>
      </p:sp>
    </p:spTree>
    <p:extLst>
      <p:ext uri="{BB962C8B-B14F-4D97-AF65-F5344CB8AC3E}">
        <p14:creationId xmlns:p14="http://schemas.microsoft.com/office/powerpoint/2010/main" val="3751165646"/>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Programa de estudios</a:t>
            </a:r>
            <a:endParaRPr lang="es-MX" dirty="0"/>
          </a:p>
        </p:txBody>
      </p:sp>
      <p:sp>
        <p:nvSpPr>
          <p:cNvPr id="3" name="Marcador de texto 2"/>
          <p:cNvSpPr>
            <a:spLocks noGrp="1"/>
          </p:cNvSpPr>
          <p:nvPr>
            <p:ph type="body" idx="1"/>
          </p:nvPr>
        </p:nvSpPr>
        <p:spPr/>
        <p:txBody>
          <a:bodyPr/>
          <a:lstStyle/>
          <a:p>
            <a:endParaRPr lang="es-MX"/>
          </a:p>
        </p:txBody>
      </p:sp>
    </p:spTree>
    <p:extLst>
      <p:ext uri="{BB962C8B-B14F-4D97-AF65-F5344CB8AC3E}">
        <p14:creationId xmlns:p14="http://schemas.microsoft.com/office/powerpoint/2010/main" val="285358498"/>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MX"/>
          </a:p>
        </p:txBody>
      </p:sp>
      <p:pic>
        <p:nvPicPr>
          <p:cNvPr id="4" name="Marcador de contenido 3">
            <a:hlinkClick r:id="rId2" action="ppaction://hlinkfile"/>
          </p:cNvPr>
          <p:cNvPicPr>
            <a:picLocks noGrp="1" noChangeAspect="1"/>
          </p:cNvPicPr>
          <p:nvPr>
            <p:ph idx="1"/>
          </p:nvPr>
        </p:nvPicPr>
        <p:blipFill>
          <a:blip r:embed="rId3" cstate="email">
            <a:extLst>
              <a:ext uri="{28A0092B-C50C-407E-A947-70E740481C1C}">
                <a14:useLocalDpi xmlns:a14="http://schemas.microsoft.com/office/drawing/2010/main" val="0"/>
              </a:ext>
            </a:extLst>
          </a:blip>
          <a:stretch>
            <a:fillRect/>
          </a:stretch>
        </p:blipFill>
        <p:spPr>
          <a:xfrm>
            <a:off x="2019301" y="2012161"/>
            <a:ext cx="4514850" cy="1900238"/>
          </a:xfrm>
        </p:spPr>
      </p:pic>
      <p:sp>
        <p:nvSpPr>
          <p:cNvPr id="6" name="Botón de acción: Inicio 5">
            <a:hlinkClick r:id="rId4" action="ppaction://hlinksldjump" highlightClick="1"/>
          </p:cNvPr>
          <p:cNvSpPr/>
          <p:nvPr/>
        </p:nvSpPr>
        <p:spPr>
          <a:xfrm>
            <a:off x="8815754" y="4761608"/>
            <a:ext cx="164991" cy="208978"/>
          </a:xfrm>
          <a:prstGeom prst="actionButtonHome">
            <a:avLst/>
          </a:prstGeom>
        </p:spPr>
        <p:style>
          <a:lnRef idx="1">
            <a:schemeClr val="accent1"/>
          </a:lnRef>
          <a:fillRef idx="3">
            <a:schemeClr val="accent1"/>
          </a:fillRef>
          <a:effectRef idx="2">
            <a:schemeClr val="accent1"/>
          </a:effectRef>
          <a:fontRef idx="minor">
            <a:schemeClr val="lt1"/>
          </a:fontRef>
        </p:style>
        <p:txBody>
          <a:bodyPr lIns="91425" tIns="45712" rIns="91425" bIns="45712" rtlCol="0" anchor="ctr"/>
          <a:lstStyle/>
          <a:p>
            <a:pPr algn="ctr"/>
            <a:endParaRPr lang="es-MX" sz="1500"/>
          </a:p>
        </p:txBody>
      </p:sp>
    </p:spTree>
    <p:extLst>
      <p:ext uri="{BB962C8B-B14F-4D97-AF65-F5344CB8AC3E}">
        <p14:creationId xmlns:p14="http://schemas.microsoft.com/office/powerpoint/2010/main" val="200705595"/>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smtClean="0"/>
              <a:t>Requisitos</a:t>
            </a:r>
            <a:endParaRPr lang="es-ES" dirty="0"/>
          </a:p>
        </p:txBody>
      </p:sp>
      <p:sp>
        <p:nvSpPr>
          <p:cNvPr id="3" name="Marcador de texto 2"/>
          <p:cNvSpPr>
            <a:spLocks noGrp="1"/>
          </p:cNvSpPr>
          <p:nvPr>
            <p:ph type="body" idx="1"/>
          </p:nvPr>
        </p:nvSpPr>
        <p:spPr/>
        <p:txBody>
          <a:bodyPr/>
          <a:lstStyle/>
          <a:p>
            <a:endParaRPr lang="es-ES" dirty="0"/>
          </a:p>
        </p:txBody>
      </p:sp>
    </p:spTree>
    <p:extLst>
      <p:ext uri="{BB962C8B-B14F-4D97-AF65-F5344CB8AC3E}">
        <p14:creationId xmlns:p14="http://schemas.microsoft.com/office/powerpoint/2010/main" val="3937869631"/>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p:txBody>
          <a:bodyPr/>
          <a:lstStyle/>
          <a:p>
            <a:endParaRPr lang="es-ES"/>
          </a:p>
        </p:txBody>
      </p:sp>
      <p:sp>
        <p:nvSpPr>
          <p:cNvPr id="5" name="Marcador de contenido 4"/>
          <p:cNvSpPr>
            <a:spLocks noGrp="1"/>
          </p:cNvSpPr>
          <p:nvPr>
            <p:ph idx="1"/>
          </p:nvPr>
        </p:nvSpPr>
        <p:spPr>
          <a:xfrm>
            <a:off x="992388" y="1688043"/>
            <a:ext cx="7556314" cy="2590602"/>
          </a:xfrm>
        </p:spPr>
        <p:txBody>
          <a:bodyPr>
            <a:normAutofit fontScale="70000" lnSpcReduction="20000"/>
          </a:bodyPr>
          <a:lstStyle/>
          <a:p>
            <a:pPr marL="0" indent="0" algn="just">
              <a:buNone/>
            </a:pPr>
            <a:r>
              <a:rPr lang="es-ES" dirty="0" smtClean="0"/>
              <a:t>Para </a:t>
            </a:r>
            <a:r>
              <a:rPr lang="es-ES" dirty="0"/>
              <a:t>operar el material didáctico de manera correcta se requiere tener instalado en su equipo de computo los siguientes programas:</a:t>
            </a:r>
          </a:p>
          <a:p>
            <a:pPr algn="just"/>
            <a:r>
              <a:rPr lang="es-ES" dirty="0"/>
              <a:t>Microsoft Office (</a:t>
            </a:r>
            <a:r>
              <a:rPr lang="es-ES" dirty="0" err="1"/>
              <a:t>Power</a:t>
            </a:r>
            <a:r>
              <a:rPr lang="es-ES" dirty="0"/>
              <a:t> Point y </a:t>
            </a:r>
            <a:r>
              <a:rPr lang="es-ES" dirty="0" smtClean="0"/>
              <a:t>Word)</a:t>
            </a:r>
          </a:p>
          <a:p>
            <a:pPr algn="just"/>
            <a:r>
              <a:rPr lang="es-ES" dirty="0" smtClean="0"/>
              <a:t>Adobe Reader</a:t>
            </a:r>
          </a:p>
          <a:p>
            <a:pPr algn="just"/>
            <a:r>
              <a:rPr lang="es-ES" dirty="0" smtClean="0"/>
              <a:t>Real Player</a:t>
            </a:r>
          </a:p>
          <a:p>
            <a:pPr algn="just"/>
            <a:r>
              <a:rPr lang="es-ES" dirty="0" err="1" smtClean="0"/>
              <a:t>Mimio</a:t>
            </a:r>
            <a:r>
              <a:rPr lang="es-ES" dirty="0" smtClean="0"/>
              <a:t> Studio</a:t>
            </a:r>
          </a:p>
          <a:p>
            <a:pPr algn="just"/>
            <a:r>
              <a:rPr lang="es-ES" dirty="0" smtClean="0"/>
              <a:t>Acceso </a:t>
            </a:r>
            <a:r>
              <a:rPr lang="es-ES" dirty="0"/>
              <a:t>a Internet</a:t>
            </a:r>
            <a:r>
              <a:rPr lang="es-ES" dirty="0" smtClean="0"/>
              <a:t>.</a:t>
            </a:r>
            <a:endParaRPr lang="es-ES" dirty="0"/>
          </a:p>
        </p:txBody>
      </p:sp>
      <p:sp>
        <p:nvSpPr>
          <p:cNvPr id="7" name="Botón de acción: Inicio 6">
            <a:hlinkClick r:id="rId2" action="ppaction://hlinksldjump" highlightClick="1"/>
          </p:cNvPr>
          <p:cNvSpPr/>
          <p:nvPr/>
        </p:nvSpPr>
        <p:spPr>
          <a:xfrm>
            <a:off x="8815754" y="4761608"/>
            <a:ext cx="164991" cy="208978"/>
          </a:xfrm>
          <a:prstGeom prst="actionButtonHome">
            <a:avLst/>
          </a:prstGeom>
        </p:spPr>
        <p:style>
          <a:lnRef idx="1">
            <a:schemeClr val="accent1"/>
          </a:lnRef>
          <a:fillRef idx="3">
            <a:schemeClr val="accent1"/>
          </a:fillRef>
          <a:effectRef idx="2">
            <a:schemeClr val="accent1"/>
          </a:effectRef>
          <a:fontRef idx="minor">
            <a:schemeClr val="lt1"/>
          </a:fontRef>
        </p:style>
        <p:txBody>
          <a:bodyPr lIns="91425" tIns="45712" rIns="91425" bIns="45712" rtlCol="0" anchor="ctr"/>
          <a:lstStyle/>
          <a:p>
            <a:pPr algn="ctr"/>
            <a:endParaRPr lang="es-MX" sz="1500"/>
          </a:p>
        </p:txBody>
      </p:sp>
    </p:spTree>
    <p:extLst>
      <p:ext uri="{BB962C8B-B14F-4D97-AF65-F5344CB8AC3E}">
        <p14:creationId xmlns:p14="http://schemas.microsoft.com/office/powerpoint/2010/main" val="1293571532"/>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smtClean="0"/>
              <a:t>Créditos</a:t>
            </a:r>
            <a:endParaRPr lang="es-ES" dirty="0"/>
          </a:p>
        </p:txBody>
      </p:sp>
      <p:sp>
        <p:nvSpPr>
          <p:cNvPr id="3" name="Marcador de texto 2"/>
          <p:cNvSpPr>
            <a:spLocks noGrp="1"/>
          </p:cNvSpPr>
          <p:nvPr>
            <p:ph type="body" idx="1"/>
          </p:nvPr>
        </p:nvSpPr>
        <p:spPr/>
        <p:txBody>
          <a:bodyPr/>
          <a:lstStyle/>
          <a:p>
            <a:endParaRPr lang="es-ES"/>
          </a:p>
        </p:txBody>
      </p:sp>
    </p:spTree>
    <p:extLst>
      <p:ext uri="{BB962C8B-B14F-4D97-AF65-F5344CB8AC3E}">
        <p14:creationId xmlns:p14="http://schemas.microsoft.com/office/powerpoint/2010/main" val="1845006048"/>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p:txBody>
          <a:bodyPr/>
          <a:lstStyle/>
          <a:p>
            <a:endParaRPr lang="es-ES"/>
          </a:p>
        </p:txBody>
      </p:sp>
      <p:sp>
        <p:nvSpPr>
          <p:cNvPr id="5" name="Marcador de contenido 4"/>
          <p:cNvSpPr>
            <a:spLocks noGrp="1"/>
          </p:cNvSpPr>
          <p:nvPr>
            <p:ph idx="1"/>
          </p:nvPr>
        </p:nvSpPr>
        <p:spPr/>
        <p:txBody>
          <a:bodyPr/>
          <a:lstStyle/>
          <a:p>
            <a:pPr marL="0" indent="0">
              <a:buNone/>
            </a:pPr>
            <a:endParaRPr lang="es-ES" dirty="0" smtClean="0"/>
          </a:p>
          <a:p>
            <a:pPr marL="0" indent="0">
              <a:buNone/>
            </a:pPr>
            <a:r>
              <a:rPr lang="es-ES" dirty="0" smtClean="0"/>
              <a:t>Material didáctico elaborado por la Dra. Delia Gutiérrez Linares. Para la materia de Análisis y evaluación de Políticas públicas de la Lic. en Ciencias Políticas y Administración Pública que se imparte en la Fac. de Ciencias Políticas y Sociales de la UAEMEX.</a:t>
            </a:r>
          </a:p>
          <a:p>
            <a:pPr marL="0" indent="0">
              <a:buNone/>
            </a:pPr>
            <a:r>
              <a:rPr lang="es-ES" dirty="0" smtClean="0"/>
              <a:t>Email: </a:t>
            </a:r>
            <a:r>
              <a:rPr lang="es-ES" dirty="0" smtClean="0">
                <a:hlinkClick r:id="rId2"/>
              </a:rPr>
              <a:t>dgutierrezl@uaemex.mx</a:t>
            </a:r>
            <a:endParaRPr lang="es-ES" dirty="0" smtClean="0"/>
          </a:p>
          <a:p>
            <a:pPr marL="0" indent="0">
              <a:buNone/>
            </a:pPr>
            <a:endParaRPr lang="es-ES" dirty="0"/>
          </a:p>
        </p:txBody>
      </p:sp>
      <p:sp>
        <p:nvSpPr>
          <p:cNvPr id="7" name="Botón de acción: Inicio 6">
            <a:hlinkClick r:id="rId3" action="ppaction://hlinksldjump" highlightClick="1"/>
          </p:cNvPr>
          <p:cNvSpPr/>
          <p:nvPr/>
        </p:nvSpPr>
        <p:spPr>
          <a:xfrm>
            <a:off x="8815754" y="4761608"/>
            <a:ext cx="164991" cy="208978"/>
          </a:xfrm>
          <a:prstGeom prst="actionButtonHome">
            <a:avLst/>
          </a:prstGeom>
        </p:spPr>
        <p:style>
          <a:lnRef idx="1">
            <a:schemeClr val="accent1"/>
          </a:lnRef>
          <a:fillRef idx="3">
            <a:schemeClr val="accent1"/>
          </a:fillRef>
          <a:effectRef idx="2">
            <a:schemeClr val="accent1"/>
          </a:effectRef>
          <a:fontRef idx="minor">
            <a:schemeClr val="lt1"/>
          </a:fontRef>
        </p:style>
        <p:txBody>
          <a:bodyPr lIns="91425" tIns="45712" rIns="91425" bIns="45712" rtlCol="0" anchor="ctr"/>
          <a:lstStyle/>
          <a:p>
            <a:pPr algn="ctr"/>
            <a:endParaRPr lang="es-MX" sz="1500"/>
          </a:p>
        </p:txBody>
      </p:sp>
    </p:spTree>
    <p:extLst>
      <p:ext uri="{BB962C8B-B14F-4D97-AF65-F5344CB8AC3E}">
        <p14:creationId xmlns:p14="http://schemas.microsoft.com/office/powerpoint/2010/main" val="370741225"/>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dirty="0" smtClean="0"/>
              <a:t>Objetivo</a:t>
            </a:r>
            <a:endParaRPr lang="es-MX" dirty="0"/>
          </a:p>
        </p:txBody>
      </p:sp>
      <p:sp>
        <p:nvSpPr>
          <p:cNvPr id="3" name="Marcador de contenido 2"/>
          <p:cNvSpPr>
            <a:spLocks noGrp="1"/>
          </p:cNvSpPr>
          <p:nvPr>
            <p:ph idx="1"/>
          </p:nvPr>
        </p:nvSpPr>
        <p:spPr>
          <a:xfrm>
            <a:off x="3165231" y="1657839"/>
            <a:ext cx="4303403" cy="3108722"/>
          </a:xfrm>
        </p:spPr>
        <p:txBody>
          <a:bodyPr/>
          <a:lstStyle/>
          <a:p>
            <a:pPr marL="0" indent="0">
              <a:buNone/>
            </a:pPr>
            <a:endParaRPr lang="es-MX" dirty="0" smtClean="0"/>
          </a:p>
          <a:p>
            <a:pPr marL="0" indent="0" algn="just">
              <a:buNone/>
            </a:pPr>
            <a:r>
              <a:rPr lang="es-MX" dirty="0" smtClean="0"/>
              <a:t>Comprender </a:t>
            </a:r>
            <a:r>
              <a:rPr lang="es-MX" dirty="0" smtClean="0"/>
              <a:t>los diferentes métodos, técnicas y herramientas de evaluación </a:t>
            </a:r>
            <a:r>
              <a:rPr lang="es-MX" dirty="0"/>
              <a:t>de políticas </a:t>
            </a:r>
            <a:r>
              <a:rPr lang="es-MX" dirty="0" smtClean="0"/>
              <a:t>públicas.</a:t>
            </a:r>
            <a:endParaRPr lang="es-MX" dirty="0" smtClean="0"/>
          </a:p>
          <a:p>
            <a:pPr marL="0" indent="0">
              <a:buNone/>
            </a:pPr>
            <a:endParaRPr lang="es-MX" dirty="0" smtClean="0"/>
          </a:p>
        </p:txBody>
      </p:sp>
    </p:spTree>
    <p:extLst>
      <p:ext uri="{BB962C8B-B14F-4D97-AF65-F5344CB8AC3E}">
        <p14:creationId xmlns:p14="http://schemas.microsoft.com/office/powerpoint/2010/main" val="1775371433"/>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dirty="0" smtClean="0"/>
              <a:t>Contenido</a:t>
            </a:r>
            <a:endParaRPr lang="es-MX" dirty="0"/>
          </a:p>
        </p:txBody>
      </p:sp>
      <p:sp>
        <p:nvSpPr>
          <p:cNvPr id="3" name="Marcador de contenido 2"/>
          <p:cNvSpPr>
            <a:spLocks noGrp="1"/>
          </p:cNvSpPr>
          <p:nvPr>
            <p:ph sz="half" idx="1"/>
          </p:nvPr>
        </p:nvSpPr>
        <p:spPr>
          <a:ln w="12700" cmpd="thickThin">
            <a:solidFill>
              <a:schemeClr val="bg2">
                <a:lumMod val="25000"/>
              </a:schemeClr>
            </a:solidFill>
          </a:ln>
        </p:spPr>
        <p:txBody>
          <a:bodyPr>
            <a:normAutofit fontScale="77500" lnSpcReduction="20000"/>
          </a:bodyPr>
          <a:lstStyle/>
          <a:p>
            <a:endParaRPr lang="es-MX" dirty="0" smtClean="0"/>
          </a:p>
          <a:p>
            <a:r>
              <a:rPr lang="es-MX" sz="2100" dirty="0" smtClean="0">
                <a:solidFill>
                  <a:schemeClr val="tx1"/>
                </a:solidFill>
                <a:hlinkClick r:id="rId2" action="ppaction://hlinksldjump"/>
              </a:rPr>
              <a:t>¿Qué es la evaluación de políticas públicas?</a:t>
            </a:r>
            <a:endParaRPr lang="es-MX" sz="2100" dirty="0" smtClean="0">
              <a:solidFill>
                <a:schemeClr val="tx1"/>
              </a:solidFill>
            </a:endParaRPr>
          </a:p>
          <a:p>
            <a:r>
              <a:rPr lang="es-MX" sz="2100" dirty="0" smtClean="0">
                <a:solidFill>
                  <a:schemeClr val="tx1"/>
                </a:solidFill>
                <a:hlinkClick r:id="rId3" action="ppaction://hlinksldjump"/>
              </a:rPr>
              <a:t>Requisitos para la evaluación</a:t>
            </a:r>
            <a:endParaRPr lang="es-MX" sz="2100" dirty="0" smtClean="0">
              <a:solidFill>
                <a:schemeClr val="tx1"/>
              </a:solidFill>
            </a:endParaRPr>
          </a:p>
          <a:p>
            <a:r>
              <a:rPr lang="es-MX" sz="2100" dirty="0" smtClean="0">
                <a:solidFill>
                  <a:schemeClr val="tx1"/>
                </a:solidFill>
                <a:hlinkClick r:id="rId4" action="ppaction://hlinksldjump"/>
              </a:rPr>
              <a:t>Tipos de evaluación</a:t>
            </a:r>
            <a:endParaRPr lang="es-MX" sz="2100" dirty="0" smtClean="0">
              <a:solidFill>
                <a:schemeClr val="tx1"/>
              </a:solidFill>
            </a:endParaRPr>
          </a:p>
          <a:p>
            <a:r>
              <a:rPr lang="es-MX" sz="2100" dirty="0" smtClean="0">
                <a:solidFill>
                  <a:schemeClr val="tx1"/>
                </a:solidFill>
                <a:hlinkClick r:id="rId5" action="ppaction://hlinksldjump"/>
              </a:rPr>
              <a:t>Métodos de compilación de datos</a:t>
            </a:r>
            <a:endParaRPr lang="es-MX" sz="2100" dirty="0" smtClean="0">
              <a:solidFill>
                <a:schemeClr val="tx1"/>
              </a:solidFill>
            </a:endParaRPr>
          </a:p>
          <a:p>
            <a:r>
              <a:rPr lang="es-MX" sz="2100" dirty="0" smtClean="0">
                <a:solidFill>
                  <a:schemeClr val="tx1"/>
                </a:solidFill>
                <a:hlinkClick r:id="rId6" action="ppaction://hlinksldjump"/>
              </a:rPr>
              <a:t>¿Cómo saber si algo ha funcionado?</a:t>
            </a:r>
            <a:endParaRPr lang="es-MX" sz="2100" dirty="0" smtClean="0"/>
          </a:p>
          <a:p>
            <a:endParaRPr lang="es-MX" dirty="0" smtClean="0"/>
          </a:p>
          <a:p>
            <a:endParaRPr lang="es-MX" dirty="0" smtClean="0"/>
          </a:p>
          <a:p>
            <a:endParaRPr lang="es-MX" dirty="0"/>
          </a:p>
        </p:txBody>
      </p:sp>
      <p:sp>
        <p:nvSpPr>
          <p:cNvPr id="4" name="Marcador de contenido 3"/>
          <p:cNvSpPr>
            <a:spLocks noGrp="1"/>
          </p:cNvSpPr>
          <p:nvPr>
            <p:ph sz="half" idx="2"/>
          </p:nvPr>
        </p:nvSpPr>
        <p:spPr>
          <a:ln>
            <a:solidFill>
              <a:schemeClr val="bg2">
                <a:lumMod val="25000"/>
              </a:schemeClr>
            </a:solidFill>
          </a:ln>
        </p:spPr>
        <p:txBody>
          <a:bodyPr>
            <a:normAutofit/>
          </a:bodyPr>
          <a:lstStyle/>
          <a:p>
            <a:endParaRPr lang="es-MX" sz="1600" dirty="0" smtClean="0">
              <a:solidFill>
                <a:schemeClr val="tx1"/>
              </a:solidFill>
              <a:hlinkClick r:id="rId7" action="ppaction://hlinksldjump"/>
            </a:endParaRPr>
          </a:p>
          <a:p>
            <a:r>
              <a:rPr lang="es-MX" sz="1600" dirty="0" smtClean="0">
                <a:solidFill>
                  <a:schemeClr val="tx1"/>
                </a:solidFill>
                <a:hlinkClick r:id="rId7" action="ppaction://hlinksldjump"/>
              </a:rPr>
              <a:t>Bibliografía</a:t>
            </a:r>
            <a:endParaRPr lang="es-MX" sz="1600" dirty="0" smtClean="0">
              <a:solidFill>
                <a:schemeClr val="tx1"/>
              </a:solidFill>
            </a:endParaRPr>
          </a:p>
          <a:p>
            <a:r>
              <a:rPr lang="es-MX" sz="1600" dirty="0" smtClean="0">
                <a:solidFill>
                  <a:schemeClr val="tx1"/>
                </a:solidFill>
                <a:hlinkClick r:id="rId8" action="ppaction://hlinksldjump"/>
              </a:rPr>
              <a:t>Programa de estudios</a:t>
            </a:r>
            <a:endParaRPr lang="es-MX" sz="1600" dirty="0" smtClean="0">
              <a:solidFill>
                <a:schemeClr val="tx1"/>
              </a:solidFill>
            </a:endParaRPr>
          </a:p>
          <a:p>
            <a:r>
              <a:rPr lang="es-MX" sz="1600" dirty="0" smtClean="0">
                <a:solidFill>
                  <a:schemeClr val="tx1"/>
                </a:solidFill>
                <a:hlinkClick r:id="rId9" action="ppaction://hlinksldjump"/>
              </a:rPr>
              <a:t>Requisitos</a:t>
            </a:r>
            <a:endParaRPr lang="es-MX" sz="1600" dirty="0" smtClean="0">
              <a:solidFill>
                <a:schemeClr val="tx1"/>
              </a:solidFill>
            </a:endParaRPr>
          </a:p>
          <a:p>
            <a:r>
              <a:rPr lang="es-MX" sz="1600" dirty="0" smtClean="0">
                <a:solidFill>
                  <a:schemeClr val="tx1"/>
                </a:solidFill>
                <a:hlinkClick r:id="rId10" action="ppaction://hlinksldjump"/>
              </a:rPr>
              <a:t>Créditos</a:t>
            </a:r>
            <a:endParaRPr lang="es-MX" sz="1600" dirty="0" smtClean="0">
              <a:solidFill>
                <a:schemeClr val="tx1"/>
              </a:solidFill>
            </a:endParaRPr>
          </a:p>
        </p:txBody>
      </p:sp>
      <p:sp>
        <p:nvSpPr>
          <p:cNvPr id="5" name="Botón de acción: Inicio 4">
            <a:hlinkClick r:id="" action="ppaction://hlinkshowjump?jump=firstslide" highlightClick="1"/>
          </p:cNvPr>
          <p:cNvSpPr/>
          <p:nvPr/>
        </p:nvSpPr>
        <p:spPr>
          <a:xfrm>
            <a:off x="8815754" y="4761608"/>
            <a:ext cx="164991" cy="208978"/>
          </a:xfrm>
          <a:prstGeom prst="actionButtonHome">
            <a:avLst/>
          </a:prstGeom>
        </p:spPr>
        <p:style>
          <a:lnRef idx="1">
            <a:schemeClr val="accent1"/>
          </a:lnRef>
          <a:fillRef idx="3">
            <a:schemeClr val="accent1"/>
          </a:fillRef>
          <a:effectRef idx="2">
            <a:schemeClr val="accent1"/>
          </a:effectRef>
          <a:fontRef idx="minor">
            <a:schemeClr val="lt1"/>
          </a:fontRef>
        </p:style>
        <p:txBody>
          <a:bodyPr lIns="91425" tIns="45712" rIns="91425" bIns="45712" rtlCol="0" anchor="ctr"/>
          <a:lstStyle/>
          <a:p>
            <a:pPr algn="ctr"/>
            <a:endParaRPr lang="es-MX" sz="1500"/>
          </a:p>
        </p:txBody>
      </p:sp>
    </p:spTree>
    <p:extLst>
      <p:ext uri="{BB962C8B-B14F-4D97-AF65-F5344CB8AC3E}">
        <p14:creationId xmlns:p14="http://schemas.microsoft.com/office/powerpoint/2010/main" val="2982617612"/>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1">
            <a:extLst>
              <a:ext uri="{FF2B5EF4-FFF2-40B4-BE49-F238E27FC236}">
                <a16:creationId xmlns="" xmlns:a16="http://schemas.microsoft.com/office/drawing/2014/main" id="{1AD88140-FE30-4E01-81D7-E6BB7E45DD96}"/>
              </a:ext>
            </a:extLst>
          </p:cNvPr>
          <p:cNvSpPr>
            <a:spLocks noGrp="1"/>
          </p:cNvSpPr>
          <p:nvPr>
            <p:ph type="title"/>
          </p:nvPr>
        </p:nvSpPr>
        <p:spPr/>
        <p:txBody>
          <a:bodyPr>
            <a:normAutofit fontScale="90000"/>
          </a:bodyPr>
          <a:lstStyle/>
          <a:p>
            <a:pPr algn="ctr"/>
            <a:r>
              <a:rPr lang="es-MX" sz="3700" dirty="0" smtClean="0">
                <a:solidFill>
                  <a:srgbClr val="000000"/>
                </a:solidFill>
              </a:rPr>
              <a:t>¿Qué es la evaluación de políticas públicas?</a:t>
            </a:r>
            <a:endParaRPr lang="es-MX" sz="3700" dirty="0">
              <a:solidFill>
                <a:srgbClr val="000000"/>
              </a:solidFill>
            </a:endParaRPr>
          </a:p>
        </p:txBody>
      </p:sp>
      <p:sp>
        <p:nvSpPr>
          <p:cNvPr id="2" name="Marcador de texto 1"/>
          <p:cNvSpPr>
            <a:spLocks noGrp="1"/>
          </p:cNvSpPr>
          <p:nvPr>
            <p:ph type="body" idx="1"/>
          </p:nvPr>
        </p:nvSpPr>
        <p:spPr/>
        <p:txBody>
          <a:bodyPr/>
          <a:lstStyle/>
          <a:p>
            <a:endParaRPr lang="es-ES" dirty="0"/>
          </a:p>
        </p:txBody>
      </p:sp>
    </p:spTree>
    <p:extLst>
      <p:ext uri="{BB962C8B-B14F-4D97-AF65-F5344CB8AC3E}">
        <p14:creationId xmlns:p14="http://schemas.microsoft.com/office/powerpoint/2010/main" val="379266747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 xmlns:a16="http://schemas.microsoft.com/office/drawing/2014/main" id="{03F100D9-F0DF-4277-A7E9-AABD6B5A9A82}"/>
              </a:ext>
            </a:extLst>
          </p:cNvPr>
          <p:cNvSpPr>
            <a:spLocks noGrp="1"/>
          </p:cNvSpPr>
          <p:nvPr>
            <p:ph idx="1"/>
          </p:nvPr>
        </p:nvSpPr>
        <p:spPr>
          <a:xfrm>
            <a:off x="514358" y="904462"/>
            <a:ext cx="7598569" cy="3945834"/>
          </a:xfrm>
        </p:spPr>
        <p:txBody>
          <a:bodyPr>
            <a:normAutofit/>
          </a:bodyPr>
          <a:lstStyle/>
          <a:p>
            <a:pPr marL="0" indent="0" algn="just">
              <a:buNone/>
            </a:pPr>
            <a:endParaRPr lang="es-MX" sz="2800" dirty="0" smtClean="0"/>
          </a:p>
          <a:p>
            <a:pPr marL="0" indent="0" algn="just">
              <a:buNone/>
            </a:pPr>
            <a:r>
              <a:rPr lang="es-MX" sz="2800" dirty="0" smtClean="0"/>
              <a:t>La </a:t>
            </a:r>
            <a:r>
              <a:rPr lang="es-MX" sz="2800" dirty="0"/>
              <a:t>evaluación de las políticas sirve a los gestores para diseñar o mejorar las políticas, programas y proyectos, midiendo su impacto y las diferentes maneras para llegar a un objetivo</a:t>
            </a:r>
            <a:r>
              <a:rPr lang="es-MX" sz="2800" dirty="0" smtClean="0"/>
              <a:t>.</a:t>
            </a:r>
            <a:endParaRPr lang="es-MX" dirty="0"/>
          </a:p>
        </p:txBody>
      </p:sp>
    </p:spTree>
    <p:extLst>
      <p:ext uri="{BB962C8B-B14F-4D97-AF65-F5344CB8AC3E}">
        <p14:creationId xmlns:p14="http://schemas.microsoft.com/office/powerpoint/2010/main" val="3044750078"/>
      </p:ext>
    </p:extLst>
  </p:cSld>
  <p:clrMapOvr>
    <a:masterClrMapping/>
  </p:clrMapOvr>
  <p:timing>
    <p:tnLst>
      <p:par>
        <p:cTn id="1" dur="indefinite" restart="never" nodeType="tmRoot"/>
      </p:par>
    </p:tnLst>
  </p:timing>
</p:sld>
</file>

<file path=ppt/theme/theme1.xml><?xml version="1.0" encoding="utf-8"?>
<a:theme xmlns:a="http://schemas.openxmlformats.org/drawingml/2006/main" name="1_Ventaja">
  <a:themeElements>
    <a:clrScheme name="Boticario">
      <a:dk1>
        <a:sysClr val="windowText" lastClr="000000"/>
      </a:dk1>
      <a:lt1>
        <a:sysClr val="window" lastClr="FFFFFF"/>
      </a:lt1>
      <a:dk2>
        <a:srgbClr val="564B3C"/>
      </a:dk2>
      <a:lt2>
        <a:srgbClr val="ECEDD1"/>
      </a:lt2>
      <a:accent1>
        <a:srgbClr val="93A299"/>
      </a:accent1>
      <a:accent2>
        <a:srgbClr val="CF543F"/>
      </a:accent2>
      <a:accent3>
        <a:srgbClr val="B5AE53"/>
      </a:accent3>
      <a:accent4>
        <a:srgbClr val="848058"/>
      </a:accent4>
      <a:accent5>
        <a:srgbClr val="E8B54D"/>
      </a:accent5>
      <a:accent6>
        <a:srgbClr val="786C71"/>
      </a:accent6>
      <a:hlink>
        <a:srgbClr val="CCCC00"/>
      </a:hlink>
      <a:folHlink>
        <a:srgbClr val="B2B2B2"/>
      </a:folHlink>
    </a:clrScheme>
    <a:fontScheme name="Office 2">
      <a:majorFont>
        <a:latin typeface="Calibri"/>
        <a:ea typeface=""/>
        <a:cs typeface=""/>
        <a:font script="Jpan" typeface="ＭＳ 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ambria"/>
        <a:ea typeface=""/>
        <a:cs typeface=""/>
        <a:font script="Jpan" typeface="ＭＳ Ｐ明朝"/>
        <a:font script="Hang" typeface="맑은 고딕"/>
        <a:font script="Hans" typeface="黑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Ventaja">
      <a:fillStyleLst>
        <a:solidFill>
          <a:schemeClr val="phClr"/>
        </a:solidFill>
        <a:gradFill rotWithShape="1">
          <a:gsLst>
            <a:gs pos="0">
              <a:schemeClr val="phClr">
                <a:tint val="100000"/>
                <a:shade val="40000"/>
                <a:alpha val="100000"/>
                <a:satMod val="150000"/>
                <a:lumMod val="100000"/>
              </a:schemeClr>
            </a:gs>
            <a:gs pos="100000">
              <a:schemeClr val="phClr">
                <a:tint val="70000"/>
                <a:shade val="100000"/>
                <a:alpha val="100000"/>
                <a:satMod val="200000"/>
                <a:lumMod val="100000"/>
              </a:schemeClr>
            </a:gs>
          </a:gsLst>
          <a:lin ang="6000000" scaled="1"/>
        </a:gradFill>
        <a:gradFill rotWithShape="1">
          <a:gsLst>
            <a:gs pos="0">
              <a:schemeClr val="phClr">
                <a:shade val="40000"/>
                <a:alpha val="100000"/>
                <a:satMod val="150000"/>
                <a:lumMod val="100000"/>
              </a:schemeClr>
            </a:gs>
            <a:gs pos="100000">
              <a:schemeClr val="phClr">
                <a:tint val="70000"/>
                <a:shade val="100000"/>
                <a:alpha val="100000"/>
                <a:satMod val="200000"/>
                <a:lumMod val="100000"/>
              </a:schemeClr>
            </a:gs>
          </a:gsLst>
          <a:lin ang="5400000" scaled="1"/>
        </a:gra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innerShdw blurRad="50800" dist="25400" dir="13500000">
              <a:srgbClr val="FFFFFF">
                <a:alpha val="75000"/>
              </a:srgbClr>
            </a:innerShdw>
            <a:outerShdw blurRad="63500" dist="25400" dir="5400000" rotWithShape="0">
              <a:srgbClr val="808080">
                <a:alpha val="75000"/>
              </a:srgbClr>
            </a:outerShdw>
          </a:effectLst>
        </a:effectStyle>
        <a:effectStyle>
          <a:effectLst/>
          <a:scene3d>
            <a:camera prst="orthographicFront">
              <a:rot lat="0" lon="0" rev="0"/>
            </a:camera>
            <a:lightRig rig="twoPt" dir="tl">
              <a:rot lat="0" lon="0" rev="4500000"/>
            </a:lightRig>
          </a:scene3d>
          <a:sp3d>
            <a:bevelT w="63500" h="50800"/>
          </a:sp3d>
        </a:effectStyle>
      </a:effectStyleLst>
      <a:bgFillStyleLst>
        <a:solidFill>
          <a:schemeClr val="phClr"/>
        </a:solidFill>
        <a:gradFill rotWithShape="1">
          <a:gsLst>
            <a:gs pos="0">
              <a:schemeClr val="phClr">
                <a:tint val="40000"/>
                <a:satMod val="1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tema yo">
  <a:themeElements>
    <a:clrScheme name="Ventaja">
      <a:dk1>
        <a:sysClr val="windowText" lastClr="000000"/>
      </a:dk1>
      <a:lt1>
        <a:sysClr val="window" lastClr="FFFFFF"/>
      </a:lt1>
      <a:dk2>
        <a:srgbClr val="2B142D"/>
      </a:dk2>
      <a:lt2>
        <a:srgbClr val="C3AFCC"/>
      </a:lt2>
      <a:accent1>
        <a:srgbClr val="663366"/>
      </a:accent1>
      <a:accent2>
        <a:srgbClr val="330F42"/>
      </a:accent2>
      <a:accent3>
        <a:srgbClr val="666699"/>
      </a:accent3>
      <a:accent4>
        <a:srgbClr val="999966"/>
      </a:accent4>
      <a:accent5>
        <a:srgbClr val="F7901E"/>
      </a:accent5>
      <a:accent6>
        <a:srgbClr val="A3A101"/>
      </a:accent6>
      <a:hlink>
        <a:srgbClr val="BC5FBC"/>
      </a:hlink>
      <a:folHlink>
        <a:srgbClr val="9775A7"/>
      </a:folHlink>
    </a:clrScheme>
    <a:fontScheme name="Ventaja">
      <a:majorFont>
        <a:latin typeface="Rockwell"/>
        <a:ea typeface=""/>
        <a:cs typeface=""/>
        <a:font script="Jpan" typeface="ＭＳ ゴシック"/>
      </a:majorFont>
      <a:minorFont>
        <a:latin typeface="Rockwell"/>
        <a:ea typeface=""/>
        <a:cs typeface=""/>
        <a:font script="Jpan" typeface="ＭＳ ゴシック"/>
      </a:minorFont>
    </a:fontScheme>
    <a:fmtScheme name="Ventaja">
      <a:fillStyleLst>
        <a:solidFill>
          <a:schemeClr val="phClr"/>
        </a:solidFill>
        <a:gradFill rotWithShape="1">
          <a:gsLst>
            <a:gs pos="0">
              <a:schemeClr val="phClr">
                <a:tint val="100000"/>
                <a:shade val="40000"/>
                <a:alpha val="100000"/>
                <a:satMod val="150000"/>
                <a:lumMod val="100000"/>
              </a:schemeClr>
            </a:gs>
            <a:gs pos="100000">
              <a:schemeClr val="phClr">
                <a:tint val="70000"/>
                <a:shade val="100000"/>
                <a:alpha val="100000"/>
                <a:satMod val="200000"/>
                <a:lumMod val="100000"/>
              </a:schemeClr>
            </a:gs>
          </a:gsLst>
          <a:lin ang="6000000" scaled="1"/>
        </a:gradFill>
        <a:gradFill rotWithShape="1">
          <a:gsLst>
            <a:gs pos="0">
              <a:schemeClr val="phClr">
                <a:shade val="40000"/>
                <a:alpha val="100000"/>
                <a:satMod val="150000"/>
                <a:lumMod val="100000"/>
              </a:schemeClr>
            </a:gs>
            <a:gs pos="100000">
              <a:schemeClr val="phClr">
                <a:tint val="70000"/>
                <a:shade val="100000"/>
                <a:alpha val="100000"/>
                <a:satMod val="200000"/>
                <a:lumMod val="100000"/>
              </a:schemeClr>
            </a:gs>
          </a:gsLst>
          <a:lin ang="5400000" scaled="1"/>
        </a:gra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innerShdw blurRad="50800" dist="25400" dir="13500000">
              <a:srgbClr val="FFFFFF">
                <a:alpha val="75000"/>
              </a:srgbClr>
            </a:innerShdw>
            <a:outerShdw blurRad="63500" dist="25400" dir="5400000" rotWithShape="0">
              <a:srgbClr val="808080">
                <a:alpha val="75000"/>
              </a:srgbClr>
            </a:outerShdw>
          </a:effectLst>
        </a:effectStyle>
        <a:effectStyle>
          <a:effectLst/>
          <a:scene3d>
            <a:camera prst="orthographicFront">
              <a:rot lat="0" lon="0" rev="0"/>
            </a:camera>
            <a:lightRig rig="twoPt" dir="tl">
              <a:rot lat="0" lon="0" rev="4500000"/>
            </a:lightRig>
          </a:scene3d>
          <a:sp3d>
            <a:bevelT w="63500" h="50800"/>
          </a:sp3d>
        </a:effectStyle>
      </a:effectStyleLst>
      <a:bgFillStyleLst>
        <a:solidFill>
          <a:schemeClr val="phClr"/>
        </a:solidFill>
        <a:gradFill rotWithShape="1">
          <a:gsLst>
            <a:gs pos="0">
              <a:schemeClr val="phClr">
                <a:tint val="40000"/>
                <a:satMod val="1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TM03457452[[fn=Celestial]]</Template>
  <TotalTime>835</TotalTime>
  <Words>2135</Words>
  <Application>Microsoft Office PowerPoint</Application>
  <PresentationFormat>Presentación en pantalla (16:9)</PresentationFormat>
  <Paragraphs>163</Paragraphs>
  <Slides>55</Slides>
  <Notes>0</Notes>
  <HiddenSlides>0</HiddenSlides>
  <MMClips>0</MMClips>
  <ScaleCrop>false</ScaleCrop>
  <HeadingPairs>
    <vt:vector size="6" baseType="variant">
      <vt:variant>
        <vt:lpstr>Fuentes usadas</vt:lpstr>
      </vt:variant>
      <vt:variant>
        <vt:i4>4</vt:i4>
      </vt:variant>
      <vt:variant>
        <vt:lpstr>Tema</vt:lpstr>
      </vt:variant>
      <vt:variant>
        <vt:i4>2</vt:i4>
      </vt:variant>
      <vt:variant>
        <vt:lpstr>Títulos de diapositiva</vt:lpstr>
      </vt:variant>
      <vt:variant>
        <vt:i4>55</vt:i4>
      </vt:variant>
    </vt:vector>
  </HeadingPairs>
  <TitlesOfParts>
    <vt:vector size="61" baseType="lpstr">
      <vt:lpstr>Calibri</vt:lpstr>
      <vt:lpstr>Cambria</vt:lpstr>
      <vt:lpstr>Rockwell</vt:lpstr>
      <vt:lpstr>Wingdings</vt:lpstr>
      <vt:lpstr>1_Ventaja</vt:lpstr>
      <vt:lpstr>tema yo</vt:lpstr>
      <vt:lpstr>Facultad de Ciencias Políticas y Sociales</vt:lpstr>
      <vt:lpstr>Unidad de Aprendizaje:  Análisis y Evaluación de Políticas Públicas  Clave: L42876  Unidad III. Evaluación de Políticas Públicas Tema:  Evaluación de Políticas Públicas  Conocer los métodos, técnicas y herramientas  aplicados al Análisis y  Evaluación de Políticas  Públicas en las diferentes fases de su ciclo.</vt:lpstr>
      <vt:lpstr>Presentación de PowerPoint</vt:lpstr>
      <vt:lpstr>EVALUACIÓN DE POLÍTICAS: UNA REVISIÓN CRÍTICA DE LAS DEFINICIONES, DISEÑOS Y MÉTODOS.</vt:lpstr>
      <vt:lpstr>Justificación </vt:lpstr>
      <vt:lpstr>Objetivo</vt:lpstr>
      <vt:lpstr>Contenido</vt:lpstr>
      <vt:lpstr>¿Qué es la evaluación de políticas públicas?</vt:lpstr>
      <vt:lpstr>Presentación de PowerPoint</vt:lpstr>
      <vt:lpstr>Presentación de PowerPoint</vt:lpstr>
      <vt:lpstr>Presentación de PowerPoint</vt:lpstr>
      <vt:lpstr>Presentación de PowerPoint</vt:lpstr>
      <vt:lpstr>Requisitos para la Evaluación</vt:lpstr>
      <vt:lpstr>Presentación de PowerPoint</vt:lpstr>
      <vt:lpstr>Tipos de evaluación</vt:lpstr>
      <vt:lpstr>Tipos de evaluación</vt:lpstr>
      <vt:lpstr>Métodos de valoración rápida, marco lógico e indicadores de rendimiento. </vt:lpstr>
      <vt:lpstr>Presentación de PowerPoint</vt:lpstr>
      <vt:lpstr>Presentación de PowerPoint</vt:lpstr>
      <vt:lpstr>Presentación de PowerPoint</vt:lpstr>
      <vt:lpstr>Presentación de PowerPoint</vt:lpstr>
      <vt:lpstr>Evaluaciones ex-ante, intermedios y  ex-post. </vt:lpstr>
      <vt:lpstr>Presentación de PowerPoint</vt:lpstr>
      <vt:lpstr>Presentación de PowerPoint</vt:lpstr>
      <vt:lpstr>Presentación de PowerPoint</vt:lpstr>
      <vt:lpstr>Evaluación de metas y Evaluación libre. </vt:lpstr>
      <vt:lpstr>Presentación de PowerPoint</vt:lpstr>
      <vt:lpstr>Presentación de PowerPoint</vt:lpstr>
      <vt:lpstr>Evaluación basada en la Teoría. </vt:lpstr>
      <vt:lpstr>Presentación de PowerPoint</vt:lpstr>
      <vt:lpstr>Evaluaciones Formativas y Conclusivas.</vt:lpstr>
      <vt:lpstr>Presentación de PowerPoint</vt:lpstr>
      <vt:lpstr>Presentación de PowerPoint</vt:lpstr>
      <vt:lpstr>Análisis económicos.</vt:lpstr>
      <vt:lpstr>Presentación de PowerPoint</vt:lpstr>
      <vt:lpstr>Presentación de PowerPoint</vt:lpstr>
      <vt:lpstr>Evaluación cuantitativa  y  cualitativa.</vt:lpstr>
      <vt:lpstr>Presentación de PowerPoint</vt:lpstr>
      <vt:lpstr>Métodos de compilación de datos.</vt:lpstr>
      <vt:lpstr>Presentación de PowerPoint</vt:lpstr>
      <vt:lpstr>Presentación de PowerPoint</vt:lpstr>
      <vt:lpstr>¿Cómo saber si algo ha funcionado?  Definiendo la buena evaluación de una política</vt:lpstr>
      <vt:lpstr>Presentación de PowerPoint</vt:lpstr>
      <vt:lpstr>Puntos necesarios para la evaluación</vt:lpstr>
      <vt:lpstr>Puntos necesarios para la evaluación</vt:lpstr>
      <vt:lpstr>Presentación de PowerPoint</vt:lpstr>
      <vt:lpstr>Presentación de PowerPoint</vt:lpstr>
      <vt:lpstr>Bibliografía</vt:lpstr>
      <vt:lpstr>Presentación de PowerPoint</vt:lpstr>
      <vt:lpstr>Programa de estudios</vt:lpstr>
      <vt:lpstr>Presentación de PowerPoint</vt:lpstr>
      <vt:lpstr>Requisitos</vt:lpstr>
      <vt:lpstr>Presentación de PowerPoint</vt:lpstr>
      <vt:lpstr>Créditos</vt:lpstr>
      <vt:lpstr>Presentación de PowerPoint</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EVALUACIÓN DE POLÍTICAS: UNA REVISIÓN CRÍTICA DE LAS DEFINICIONES, DISEÑOS Y MÉTODOS.</dc:title>
  <dc:creator>juniormafia96.j@gmail.com</dc:creator>
  <cp:lastModifiedBy>Delia</cp:lastModifiedBy>
  <cp:revision>83</cp:revision>
  <dcterms:created xsi:type="dcterms:W3CDTF">2017-07-04T23:51:47Z</dcterms:created>
  <dcterms:modified xsi:type="dcterms:W3CDTF">2017-10-04T17:25:00Z</dcterms:modified>
</cp:coreProperties>
</file>