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7" r:id="rId2"/>
    <p:sldId id="258" r:id="rId3"/>
    <p:sldId id="256" r:id="rId4"/>
    <p:sldId id="261" r:id="rId5"/>
    <p:sldId id="262" r:id="rId6"/>
    <p:sldId id="259" r:id="rId7"/>
    <p:sldId id="260" r:id="rId8"/>
    <p:sldId id="370" r:id="rId9"/>
    <p:sldId id="372" r:id="rId10"/>
    <p:sldId id="263" r:id="rId11"/>
    <p:sldId id="267" r:id="rId12"/>
    <p:sldId id="269" r:id="rId13"/>
    <p:sldId id="272" r:id="rId14"/>
    <p:sldId id="270" r:id="rId15"/>
    <p:sldId id="266" r:id="rId16"/>
    <p:sldId id="273" r:id="rId17"/>
    <p:sldId id="274" r:id="rId18"/>
    <p:sldId id="275" r:id="rId19"/>
    <p:sldId id="281" r:id="rId20"/>
    <p:sldId id="280" r:id="rId21"/>
    <p:sldId id="309" r:id="rId22"/>
    <p:sldId id="292" r:id="rId23"/>
    <p:sldId id="290" r:id="rId24"/>
    <p:sldId id="291" r:id="rId25"/>
    <p:sldId id="264" r:id="rId26"/>
    <p:sldId id="364" r:id="rId27"/>
    <p:sldId id="365" r:id="rId28"/>
    <p:sldId id="367" r:id="rId29"/>
    <p:sldId id="366" r:id="rId30"/>
    <p:sldId id="368" r:id="rId31"/>
    <p:sldId id="265" r:id="rId32"/>
    <p:sldId id="363" r:id="rId33"/>
    <p:sldId id="278" r:id="rId34"/>
    <p:sldId id="277" r:id="rId35"/>
    <p:sldId id="284" r:id="rId36"/>
    <p:sldId id="289" r:id="rId37"/>
    <p:sldId id="285" r:id="rId38"/>
    <p:sldId id="287" r:id="rId39"/>
    <p:sldId id="294" r:id="rId40"/>
    <p:sldId id="297" r:id="rId41"/>
    <p:sldId id="293" r:id="rId42"/>
    <p:sldId id="288" r:id="rId43"/>
    <p:sldId id="295" r:id="rId44"/>
    <p:sldId id="296" r:id="rId45"/>
    <p:sldId id="300" r:id="rId46"/>
    <p:sldId id="305" r:id="rId47"/>
    <p:sldId id="302" r:id="rId48"/>
    <p:sldId id="303" r:id="rId49"/>
    <p:sldId id="304" r:id="rId50"/>
    <p:sldId id="298" r:id="rId51"/>
    <p:sldId id="307" r:id="rId52"/>
    <p:sldId id="310" r:id="rId53"/>
    <p:sldId id="311" r:id="rId54"/>
    <p:sldId id="306" r:id="rId55"/>
    <p:sldId id="283" r:id="rId56"/>
    <p:sldId id="312" r:id="rId57"/>
    <p:sldId id="313" r:id="rId58"/>
    <p:sldId id="314" r:id="rId59"/>
    <p:sldId id="316" r:id="rId60"/>
    <p:sldId id="315" r:id="rId61"/>
    <p:sldId id="318" r:id="rId62"/>
    <p:sldId id="320" r:id="rId63"/>
    <p:sldId id="319" r:id="rId64"/>
    <p:sldId id="321" r:id="rId65"/>
    <p:sldId id="323" r:id="rId66"/>
    <p:sldId id="324" r:id="rId67"/>
    <p:sldId id="322" r:id="rId68"/>
    <p:sldId id="326" r:id="rId69"/>
    <p:sldId id="325" r:id="rId70"/>
    <p:sldId id="327" r:id="rId71"/>
    <p:sldId id="328" r:id="rId72"/>
    <p:sldId id="331" r:id="rId73"/>
    <p:sldId id="330" r:id="rId74"/>
    <p:sldId id="329" r:id="rId75"/>
    <p:sldId id="332" r:id="rId76"/>
    <p:sldId id="333" r:id="rId77"/>
    <p:sldId id="335" r:id="rId78"/>
    <p:sldId id="334" r:id="rId79"/>
    <p:sldId id="336" r:id="rId80"/>
    <p:sldId id="337" r:id="rId81"/>
    <p:sldId id="338" r:id="rId82"/>
    <p:sldId id="339" r:id="rId83"/>
    <p:sldId id="345" r:id="rId84"/>
    <p:sldId id="346" r:id="rId85"/>
    <p:sldId id="347" r:id="rId86"/>
    <p:sldId id="348" r:id="rId87"/>
    <p:sldId id="349" r:id="rId88"/>
    <p:sldId id="340" r:id="rId89"/>
    <p:sldId id="350" r:id="rId90"/>
    <p:sldId id="351" r:id="rId91"/>
    <p:sldId id="341" r:id="rId92"/>
    <p:sldId id="355" r:id="rId93"/>
    <p:sldId id="352" r:id="rId94"/>
    <p:sldId id="353" r:id="rId95"/>
    <p:sldId id="354" r:id="rId96"/>
    <p:sldId id="342" r:id="rId97"/>
    <p:sldId id="356" r:id="rId98"/>
    <p:sldId id="357" r:id="rId99"/>
    <p:sldId id="358" r:id="rId100"/>
    <p:sldId id="343" r:id="rId101"/>
    <p:sldId id="359" r:id="rId102"/>
    <p:sldId id="344" r:id="rId103"/>
    <p:sldId id="360" r:id="rId104"/>
    <p:sldId id="361" r:id="rId105"/>
    <p:sldId id="382" r:id="rId106"/>
    <p:sldId id="373" r:id="rId107"/>
    <p:sldId id="374" r:id="rId108"/>
    <p:sldId id="375" r:id="rId109"/>
    <p:sldId id="376" r:id="rId110"/>
    <p:sldId id="276" r:id="rId111"/>
    <p:sldId id="377" r:id="rId112"/>
    <p:sldId id="282" r:id="rId113"/>
    <p:sldId id="317" r:id="rId114"/>
    <p:sldId id="378" r:id="rId115"/>
    <p:sldId id="380" r:id="rId116"/>
    <p:sldId id="383" r:id="rId117"/>
    <p:sldId id="379" r:id="rId118"/>
    <p:sldId id="381" r:id="rId11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9" autoAdjust="0"/>
    <p:restoredTop sz="94660"/>
  </p:normalViewPr>
  <p:slideViewPr>
    <p:cSldViewPr snapToGrid="0">
      <p:cViewPr varScale="1">
        <p:scale>
          <a:sx n="70" d="100"/>
          <a:sy n="70" d="100"/>
        </p:scale>
        <p:origin x="66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ata6.xml.rels><?xml version="1.0" encoding="UTF-8" standalone="yes"?>
<Relationships xmlns="http://schemas.openxmlformats.org/package/2006/relationships"><Relationship Id="rId1" Type="http://schemas.openxmlformats.org/officeDocument/2006/relationships/image" Target="../media/image17.jp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1569B7-3E68-433C-8F33-B5448A747FCC}"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ES"/>
        </a:p>
      </dgm:t>
    </dgm:pt>
    <dgm:pt modelId="{4239FEB8-95CD-498A-8144-79728DF832FE}">
      <dgm:prSet phldrT="[Texto]"/>
      <dgm:spPr/>
      <dgm:t>
        <a:bodyPr/>
        <a:lstStyle/>
        <a:p>
          <a:pPr algn="ctr"/>
          <a:r>
            <a:rPr lang="es-ES" b="1" dirty="0" smtClean="0"/>
            <a:t>Periodo temprano (1860-1918)</a:t>
          </a:r>
          <a:endParaRPr lang="es-ES" b="1" dirty="0"/>
        </a:p>
      </dgm:t>
    </dgm:pt>
    <dgm:pt modelId="{435AE04C-1C34-4E8F-9CEF-8BE1A562E9EA}" type="parTrans" cxnId="{2E71B710-2681-403C-8B49-5A32D4C98BC6}">
      <dgm:prSet/>
      <dgm:spPr/>
      <dgm:t>
        <a:bodyPr/>
        <a:lstStyle/>
        <a:p>
          <a:endParaRPr lang="es-ES"/>
        </a:p>
      </dgm:t>
    </dgm:pt>
    <dgm:pt modelId="{6316F324-6E26-469B-B402-73E2AD816676}" type="sibTrans" cxnId="{2E71B710-2681-403C-8B49-5A32D4C98BC6}">
      <dgm:prSet/>
      <dgm:spPr/>
      <dgm:t>
        <a:bodyPr/>
        <a:lstStyle/>
        <a:p>
          <a:endParaRPr lang="es-ES"/>
        </a:p>
      </dgm:t>
    </dgm:pt>
    <dgm:pt modelId="{51B141E0-F74C-4CE4-AA27-1191834F10BE}">
      <dgm:prSet phldrT="[Texto]"/>
      <dgm:spPr/>
      <dgm:t>
        <a:bodyPr/>
        <a:lstStyle/>
        <a:p>
          <a:pPr algn="just"/>
          <a:r>
            <a:rPr lang="es-MX" dirty="0" smtClean="0"/>
            <a:t>Se caracteriza por indagaciones esporádicas de tipo clásico, no interrelacionadas y llevadas a cabo individualmente por diferentes investigadores.</a:t>
          </a:r>
          <a:endParaRPr lang="es-ES" dirty="0"/>
        </a:p>
      </dgm:t>
    </dgm:pt>
    <dgm:pt modelId="{E5B8121C-D4B7-4ECA-A42D-C182A8ED1973}" type="parTrans" cxnId="{27E8954E-41E0-4DE5-9019-4BC33FE3BE14}">
      <dgm:prSet/>
      <dgm:spPr/>
      <dgm:t>
        <a:bodyPr/>
        <a:lstStyle/>
        <a:p>
          <a:endParaRPr lang="es-ES"/>
        </a:p>
      </dgm:t>
    </dgm:pt>
    <dgm:pt modelId="{987953BE-5AFC-422C-A029-C35741EDB34C}" type="sibTrans" cxnId="{27E8954E-41E0-4DE5-9019-4BC33FE3BE14}">
      <dgm:prSet/>
      <dgm:spPr/>
      <dgm:t>
        <a:bodyPr/>
        <a:lstStyle/>
        <a:p>
          <a:endParaRPr lang="es-ES"/>
        </a:p>
      </dgm:t>
    </dgm:pt>
    <dgm:pt modelId="{F82D3936-66EC-4FE8-926D-9F46A0B7E26F}">
      <dgm:prSet phldrT="[Texto]"/>
      <dgm:spPr/>
      <dgm:t>
        <a:bodyPr/>
        <a:lstStyle/>
        <a:p>
          <a:pPr algn="ctr"/>
          <a:r>
            <a:rPr lang="es-MX" b="1" dirty="0" smtClean="0"/>
            <a:t>Período intermedio (entre la primera y la segunda guerra mundial)</a:t>
          </a:r>
          <a:endParaRPr lang="es-ES" b="1" dirty="0"/>
        </a:p>
      </dgm:t>
    </dgm:pt>
    <dgm:pt modelId="{0EC78E6D-BB1B-42AC-B674-E067F6D2F25A}" type="parTrans" cxnId="{D3AA2CDA-E525-4F8E-B745-B422091A4285}">
      <dgm:prSet/>
      <dgm:spPr/>
      <dgm:t>
        <a:bodyPr/>
        <a:lstStyle/>
        <a:p>
          <a:endParaRPr lang="es-ES"/>
        </a:p>
      </dgm:t>
    </dgm:pt>
    <dgm:pt modelId="{1C8D826E-CB69-490E-980B-2E1CF951AE6E}" type="sibTrans" cxnId="{D3AA2CDA-E525-4F8E-B745-B422091A4285}">
      <dgm:prSet/>
      <dgm:spPr/>
      <dgm:t>
        <a:bodyPr/>
        <a:lstStyle/>
        <a:p>
          <a:endParaRPr lang="es-ES"/>
        </a:p>
      </dgm:t>
    </dgm:pt>
    <dgm:pt modelId="{265AF953-AE0D-4570-8051-ADCE28C90081}">
      <dgm:prSet phldrT="[Texto]"/>
      <dgm:spPr/>
      <dgm:t>
        <a:bodyPr/>
        <a:lstStyle/>
        <a:p>
          <a:pPr algn="just"/>
          <a:r>
            <a:rPr lang="es-MX" dirty="0" smtClean="0"/>
            <a:t>Comprendido, caracterizado por la transformación del ensayo esporádico e individual en una actividad regular, más científica y comparativa. </a:t>
          </a:r>
          <a:endParaRPr lang="es-ES" dirty="0"/>
        </a:p>
      </dgm:t>
    </dgm:pt>
    <dgm:pt modelId="{2F0B7309-6BBB-4397-BFF2-B468FAC6E1D0}" type="parTrans" cxnId="{98F5910C-BED3-40AF-9100-C12C3BADCFA5}">
      <dgm:prSet/>
      <dgm:spPr/>
      <dgm:t>
        <a:bodyPr/>
        <a:lstStyle/>
        <a:p>
          <a:endParaRPr lang="es-ES"/>
        </a:p>
      </dgm:t>
    </dgm:pt>
    <dgm:pt modelId="{616C80F5-B7D2-4801-A055-DEA3B2A5A806}" type="sibTrans" cxnId="{98F5910C-BED3-40AF-9100-C12C3BADCFA5}">
      <dgm:prSet/>
      <dgm:spPr/>
      <dgm:t>
        <a:bodyPr/>
        <a:lstStyle/>
        <a:p>
          <a:endParaRPr lang="es-ES"/>
        </a:p>
      </dgm:t>
    </dgm:pt>
    <dgm:pt modelId="{609E8581-F124-4E9D-AE39-5C2B7314DD19}">
      <dgm:prSet phldrT="[Texto]"/>
      <dgm:spPr/>
      <dgm:t>
        <a:bodyPr/>
        <a:lstStyle/>
        <a:p>
          <a:pPr algn="just"/>
          <a:r>
            <a:rPr lang="es-MX" dirty="0" smtClean="0"/>
            <a:t>Sobresale por la extensión de una labor sistemática en casi todas las actividades, mediante el desarrollo estadístico y el trabajo en equipo, llegando muy lejos.</a:t>
          </a:r>
          <a:endParaRPr lang="es-ES" dirty="0"/>
        </a:p>
      </dgm:t>
    </dgm:pt>
    <dgm:pt modelId="{BC087F60-5589-49F3-830C-7D2E541E7F71}" type="parTrans" cxnId="{0C162A63-4A05-4861-A601-E185FA0F1A83}">
      <dgm:prSet/>
      <dgm:spPr/>
      <dgm:t>
        <a:bodyPr/>
        <a:lstStyle/>
        <a:p>
          <a:endParaRPr lang="es-ES"/>
        </a:p>
      </dgm:t>
    </dgm:pt>
    <dgm:pt modelId="{509CAFDB-B297-40FA-B9E8-8C1160EA7174}" type="sibTrans" cxnId="{0C162A63-4A05-4861-A601-E185FA0F1A83}">
      <dgm:prSet/>
      <dgm:spPr/>
      <dgm:t>
        <a:bodyPr/>
        <a:lstStyle/>
        <a:p>
          <a:endParaRPr lang="es-ES"/>
        </a:p>
      </dgm:t>
    </dgm:pt>
    <dgm:pt modelId="{7CAA00BA-05B6-4B47-9784-ED9D1E3A7A1A}">
      <dgm:prSet phldrT="[Texto]"/>
      <dgm:spPr/>
      <dgm:t>
        <a:bodyPr/>
        <a:lstStyle/>
        <a:p>
          <a:pPr algn="ctr"/>
          <a:r>
            <a:rPr lang="es-ES" b="1" dirty="0" smtClean="0"/>
            <a:t>Periodo tardío (1950 en adelante)</a:t>
          </a:r>
          <a:endParaRPr lang="es-ES" b="1" dirty="0"/>
        </a:p>
      </dgm:t>
    </dgm:pt>
    <dgm:pt modelId="{1DE2F9BD-8A0D-424D-AA65-22429BE08A57}" type="sibTrans" cxnId="{3F4944D9-6580-422C-AB90-BD722C80E834}">
      <dgm:prSet/>
      <dgm:spPr/>
      <dgm:t>
        <a:bodyPr/>
        <a:lstStyle/>
        <a:p>
          <a:endParaRPr lang="es-ES"/>
        </a:p>
      </dgm:t>
    </dgm:pt>
    <dgm:pt modelId="{17554A6E-AD51-4B89-B680-71EC83F48604}" type="parTrans" cxnId="{3F4944D9-6580-422C-AB90-BD722C80E834}">
      <dgm:prSet/>
      <dgm:spPr/>
      <dgm:t>
        <a:bodyPr/>
        <a:lstStyle/>
        <a:p>
          <a:endParaRPr lang="es-ES"/>
        </a:p>
      </dgm:t>
    </dgm:pt>
    <dgm:pt modelId="{1C69C1D4-AB16-45BC-9CB9-51EF0C3BB6FF}">
      <dgm:prSet/>
      <dgm:spPr/>
      <dgm:t>
        <a:bodyPr/>
        <a:lstStyle/>
        <a:p>
          <a:pPr algn="l"/>
          <a:endParaRPr lang="es-MX" dirty="0"/>
        </a:p>
      </dgm:t>
    </dgm:pt>
    <dgm:pt modelId="{33F2353F-A3CC-4AD2-9520-2376D891EB83}" type="parTrans" cxnId="{14602C0F-0BE7-4C61-88A0-09E776F1C983}">
      <dgm:prSet/>
      <dgm:spPr/>
      <dgm:t>
        <a:bodyPr/>
        <a:lstStyle/>
        <a:p>
          <a:endParaRPr lang="es-ES"/>
        </a:p>
      </dgm:t>
    </dgm:pt>
    <dgm:pt modelId="{2EB514C2-68C1-4067-9555-7F228A668B95}" type="sibTrans" cxnId="{14602C0F-0BE7-4C61-88A0-09E776F1C983}">
      <dgm:prSet/>
      <dgm:spPr/>
      <dgm:t>
        <a:bodyPr/>
        <a:lstStyle/>
        <a:p>
          <a:endParaRPr lang="es-ES"/>
        </a:p>
      </dgm:t>
    </dgm:pt>
    <dgm:pt modelId="{B5E75CE6-5C7E-4F2E-A04A-9C309C3B09AC}">
      <dgm:prSet/>
      <dgm:spPr/>
      <dgm:t>
        <a:bodyPr/>
        <a:lstStyle/>
        <a:p>
          <a:pPr algn="l"/>
          <a:endParaRPr lang="es-MX" dirty="0"/>
        </a:p>
      </dgm:t>
    </dgm:pt>
    <dgm:pt modelId="{C69F4EC7-9130-4CFE-B829-3FE343E2A045}" type="parTrans" cxnId="{E90EF8C9-4022-40D4-A0BA-ED7BFFF354D0}">
      <dgm:prSet/>
      <dgm:spPr/>
      <dgm:t>
        <a:bodyPr/>
        <a:lstStyle/>
        <a:p>
          <a:endParaRPr lang="es-ES"/>
        </a:p>
      </dgm:t>
    </dgm:pt>
    <dgm:pt modelId="{DB72DBC3-807D-4EBE-BBDA-ED668BAC9867}" type="sibTrans" cxnId="{E90EF8C9-4022-40D4-A0BA-ED7BFFF354D0}">
      <dgm:prSet/>
      <dgm:spPr/>
      <dgm:t>
        <a:bodyPr/>
        <a:lstStyle/>
        <a:p>
          <a:endParaRPr lang="es-ES"/>
        </a:p>
      </dgm:t>
    </dgm:pt>
    <dgm:pt modelId="{48C8E62D-1799-4AC9-BDA7-50130932231D}" type="pres">
      <dgm:prSet presAssocID="{011569B7-3E68-433C-8F33-B5448A747FCC}" presName="Name0" presStyleCnt="0">
        <dgm:presLayoutVars>
          <dgm:dir/>
          <dgm:resizeHandles val="exact"/>
        </dgm:presLayoutVars>
      </dgm:prSet>
      <dgm:spPr/>
      <dgm:t>
        <a:bodyPr/>
        <a:lstStyle/>
        <a:p>
          <a:endParaRPr lang="es-ES"/>
        </a:p>
      </dgm:t>
    </dgm:pt>
    <dgm:pt modelId="{5B1650ED-7D0E-4A52-86E2-C6C187093A7B}" type="pres">
      <dgm:prSet presAssocID="{4239FEB8-95CD-498A-8144-79728DF832FE}" presName="node" presStyleLbl="node1" presStyleIdx="0" presStyleCnt="3">
        <dgm:presLayoutVars>
          <dgm:bulletEnabled val="1"/>
        </dgm:presLayoutVars>
      </dgm:prSet>
      <dgm:spPr/>
      <dgm:t>
        <a:bodyPr/>
        <a:lstStyle/>
        <a:p>
          <a:endParaRPr lang="es-ES"/>
        </a:p>
      </dgm:t>
    </dgm:pt>
    <dgm:pt modelId="{2E4EEEBB-2DF3-47AE-8FC7-30256D9A5FFF}" type="pres">
      <dgm:prSet presAssocID="{6316F324-6E26-469B-B402-73E2AD816676}" presName="sibTrans" presStyleCnt="0"/>
      <dgm:spPr/>
    </dgm:pt>
    <dgm:pt modelId="{BCA629E3-2316-4AEE-9D21-AC38445F4E27}" type="pres">
      <dgm:prSet presAssocID="{F82D3936-66EC-4FE8-926D-9F46A0B7E26F}" presName="node" presStyleLbl="node1" presStyleIdx="1" presStyleCnt="3">
        <dgm:presLayoutVars>
          <dgm:bulletEnabled val="1"/>
        </dgm:presLayoutVars>
      </dgm:prSet>
      <dgm:spPr/>
      <dgm:t>
        <a:bodyPr/>
        <a:lstStyle/>
        <a:p>
          <a:endParaRPr lang="es-ES"/>
        </a:p>
      </dgm:t>
    </dgm:pt>
    <dgm:pt modelId="{8EDB650C-6539-4E77-A083-0BAEAD09E73A}" type="pres">
      <dgm:prSet presAssocID="{1C8D826E-CB69-490E-980B-2E1CF951AE6E}" presName="sibTrans" presStyleCnt="0"/>
      <dgm:spPr/>
    </dgm:pt>
    <dgm:pt modelId="{C2F1F809-872E-431E-AE3F-CE887051F4C1}" type="pres">
      <dgm:prSet presAssocID="{7CAA00BA-05B6-4B47-9784-ED9D1E3A7A1A}" presName="node" presStyleLbl="node1" presStyleIdx="2" presStyleCnt="3">
        <dgm:presLayoutVars>
          <dgm:bulletEnabled val="1"/>
        </dgm:presLayoutVars>
      </dgm:prSet>
      <dgm:spPr/>
      <dgm:t>
        <a:bodyPr/>
        <a:lstStyle/>
        <a:p>
          <a:endParaRPr lang="es-ES"/>
        </a:p>
      </dgm:t>
    </dgm:pt>
  </dgm:ptLst>
  <dgm:cxnLst>
    <dgm:cxn modelId="{393BE018-6942-4C65-AC42-10EF27203D24}" type="presOf" srcId="{265AF953-AE0D-4570-8051-ADCE28C90081}" destId="{BCA629E3-2316-4AEE-9D21-AC38445F4E27}" srcOrd="0" destOrd="1" presId="urn:microsoft.com/office/officeart/2005/8/layout/hList6"/>
    <dgm:cxn modelId="{98F5910C-BED3-40AF-9100-C12C3BADCFA5}" srcId="{F82D3936-66EC-4FE8-926D-9F46A0B7E26F}" destId="{265AF953-AE0D-4570-8051-ADCE28C90081}" srcOrd="0" destOrd="0" parTransId="{2F0B7309-6BBB-4397-BFF2-B468FAC6E1D0}" sibTransId="{616C80F5-B7D2-4801-A055-DEA3B2A5A806}"/>
    <dgm:cxn modelId="{4660A57A-F133-415C-B773-4B41F6E5B671}" type="presOf" srcId="{4239FEB8-95CD-498A-8144-79728DF832FE}" destId="{5B1650ED-7D0E-4A52-86E2-C6C187093A7B}" srcOrd="0" destOrd="0" presId="urn:microsoft.com/office/officeart/2005/8/layout/hList6"/>
    <dgm:cxn modelId="{E90EF8C9-4022-40D4-A0BA-ED7BFFF354D0}" srcId="{7CAA00BA-05B6-4B47-9784-ED9D1E3A7A1A}" destId="{B5E75CE6-5C7E-4F2E-A04A-9C309C3B09AC}" srcOrd="1" destOrd="0" parTransId="{C69F4EC7-9130-4CFE-B829-3FE343E2A045}" sibTransId="{DB72DBC3-807D-4EBE-BBDA-ED668BAC9867}"/>
    <dgm:cxn modelId="{6C49143A-4686-40A6-98E5-68A4A4A90D4F}" type="presOf" srcId="{7CAA00BA-05B6-4B47-9784-ED9D1E3A7A1A}" destId="{C2F1F809-872E-431E-AE3F-CE887051F4C1}" srcOrd="0" destOrd="0" presId="urn:microsoft.com/office/officeart/2005/8/layout/hList6"/>
    <dgm:cxn modelId="{6DD4B75F-2FE7-4197-A1C7-A332EC17BF87}" type="presOf" srcId="{011569B7-3E68-433C-8F33-B5448A747FCC}" destId="{48C8E62D-1799-4AC9-BDA7-50130932231D}" srcOrd="0" destOrd="0" presId="urn:microsoft.com/office/officeart/2005/8/layout/hList6"/>
    <dgm:cxn modelId="{0C162A63-4A05-4861-A601-E185FA0F1A83}" srcId="{7CAA00BA-05B6-4B47-9784-ED9D1E3A7A1A}" destId="{609E8581-F124-4E9D-AE39-5C2B7314DD19}" srcOrd="0" destOrd="0" parTransId="{BC087F60-5589-49F3-830C-7D2E541E7F71}" sibTransId="{509CAFDB-B297-40FA-B9E8-8C1160EA7174}"/>
    <dgm:cxn modelId="{27E8954E-41E0-4DE5-9019-4BC33FE3BE14}" srcId="{4239FEB8-95CD-498A-8144-79728DF832FE}" destId="{51B141E0-F74C-4CE4-AA27-1191834F10BE}" srcOrd="0" destOrd="0" parTransId="{E5B8121C-D4B7-4ECA-A42D-C182A8ED1973}" sibTransId="{987953BE-5AFC-422C-A029-C35741EDB34C}"/>
    <dgm:cxn modelId="{3D3B6681-7BA8-49A2-BB0F-B4B648860F5F}" type="presOf" srcId="{1C69C1D4-AB16-45BC-9CB9-51EF0C3BB6FF}" destId="{BCA629E3-2316-4AEE-9D21-AC38445F4E27}" srcOrd="0" destOrd="2" presId="urn:microsoft.com/office/officeart/2005/8/layout/hList6"/>
    <dgm:cxn modelId="{14602C0F-0BE7-4C61-88A0-09E776F1C983}" srcId="{F82D3936-66EC-4FE8-926D-9F46A0B7E26F}" destId="{1C69C1D4-AB16-45BC-9CB9-51EF0C3BB6FF}" srcOrd="1" destOrd="0" parTransId="{33F2353F-A3CC-4AD2-9520-2376D891EB83}" sibTransId="{2EB514C2-68C1-4067-9555-7F228A668B95}"/>
    <dgm:cxn modelId="{D3AA2CDA-E525-4F8E-B745-B422091A4285}" srcId="{011569B7-3E68-433C-8F33-B5448A747FCC}" destId="{F82D3936-66EC-4FE8-926D-9F46A0B7E26F}" srcOrd="1" destOrd="0" parTransId="{0EC78E6D-BB1B-42AC-B674-E067F6D2F25A}" sibTransId="{1C8D826E-CB69-490E-980B-2E1CF951AE6E}"/>
    <dgm:cxn modelId="{64838AC0-9EED-4BF4-AE98-C5D501B35D11}" type="presOf" srcId="{51B141E0-F74C-4CE4-AA27-1191834F10BE}" destId="{5B1650ED-7D0E-4A52-86E2-C6C187093A7B}" srcOrd="0" destOrd="1" presId="urn:microsoft.com/office/officeart/2005/8/layout/hList6"/>
    <dgm:cxn modelId="{4AE5ED06-4121-45A9-8F44-6769B33A7123}" type="presOf" srcId="{609E8581-F124-4E9D-AE39-5C2B7314DD19}" destId="{C2F1F809-872E-431E-AE3F-CE887051F4C1}" srcOrd="0" destOrd="1" presId="urn:microsoft.com/office/officeart/2005/8/layout/hList6"/>
    <dgm:cxn modelId="{C6CDBF67-07D6-4920-8767-CF7C8288D241}" type="presOf" srcId="{F82D3936-66EC-4FE8-926D-9F46A0B7E26F}" destId="{BCA629E3-2316-4AEE-9D21-AC38445F4E27}" srcOrd="0" destOrd="0" presId="urn:microsoft.com/office/officeart/2005/8/layout/hList6"/>
    <dgm:cxn modelId="{2E71B710-2681-403C-8B49-5A32D4C98BC6}" srcId="{011569B7-3E68-433C-8F33-B5448A747FCC}" destId="{4239FEB8-95CD-498A-8144-79728DF832FE}" srcOrd="0" destOrd="0" parTransId="{435AE04C-1C34-4E8F-9CEF-8BE1A562E9EA}" sibTransId="{6316F324-6E26-469B-B402-73E2AD816676}"/>
    <dgm:cxn modelId="{D8DD0AAC-E283-455C-8153-BBD25A639492}" type="presOf" srcId="{B5E75CE6-5C7E-4F2E-A04A-9C309C3B09AC}" destId="{C2F1F809-872E-431E-AE3F-CE887051F4C1}" srcOrd="0" destOrd="2" presId="urn:microsoft.com/office/officeart/2005/8/layout/hList6"/>
    <dgm:cxn modelId="{3F4944D9-6580-422C-AB90-BD722C80E834}" srcId="{011569B7-3E68-433C-8F33-B5448A747FCC}" destId="{7CAA00BA-05B6-4B47-9784-ED9D1E3A7A1A}" srcOrd="2" destOrd="0" parTransId="{17554A6E-AD51-4B89-B680-71EC83F48604}" sibTransId="{1DE2F9BD-8A0D-424D-AA65-22429BE08A57}"/>
    <dgm:cxn modelId="{721C9D2D-C576-4CBF-AF61-F9B9965FF0C3}" type="presParOf" srcId="{48C8E62D-1799-4AC9-BDA7-50130932231D}" destId="{5B1650ED-7D0E-4A52-86E2-C6C187093A7B}" srcOrd="0" destOrd="0" presId="urn:microsoft.com/office/officeart/2005/8/layout/hList6"/>
    <dgm:cxn modelId="{B46A9B74-C969-4070-94F1-7CAB340B1145}" type="presParOf" srcId="{48C8E62D-1799-4AC9-BDA7-50130932231D}" destId="{2E4EEEBB-2DF3-47AE-8FC7-30256D9A5FFF}" srcOrd="1" destOrd="0" presId="urn:microsoft.com/office/officeart/2005/8/layout/hList6"/>
    <dgm:cxn modelId="{3B1E0920-ABD7-43EF-A189-34550FBEA7D3}" type="presParOf" srcId="{48C8E62D-1799-4AC9-BDA7-50130932231D}" destId="{BCA629E3-2316-4AEE-9D21-AC38445F4E27}" srcOrd="2" destOrd="0" presId="urn:microsoft.com/office/officeart/2005/8/layout/hList6"/>
    <dgm:cxn modelId="{A5F5B57E-6D86-48B9-BBA7-F7B2C6DC2509}" type="presParOf" srcId="{48C8E62D-1799-4AC9-BDA7-50130932231D}" destId="{8EDB650C-6539-4E77-A083-0BAEAD09E73A}" srcOrd="3" destOrd="0" presId="urn:microsoft.com/office/officeart/2005/8/layout/hList6"/>
    <dgm:cxn modelId="{45FCD63B-D014-4357-9396-55DECC17187E}" type="presParOf" srcId="{48C8E62D-1799-4AC9-BDA7-50130932231D}" destId="{C2F1F809-872E-431E-AE3F-CE887051F4C1}"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8A34727-198D-4757-824E-0FE8289A9700}" type="doc">
      <dgm:prSet loTypeId="urn:microsoft.com/office/officeart/2009/3/layout/PieProcess" loCatId="list" qsTypeId="urn:microsoft.com/office/officeart/2005/8/quickstyle/3d1" qsCatId="3D" csTypeId="urn:microsoft.com/office/officeart/2005/8/colors/accent1_5" csCatId="accent1" phldr="1"/>
      <dgm:spPr/>
      <dgm:t>
        <a:bodyPr/>
        <a:lstStyle/>
        <a:p>
          <a:endParaRPr lang="es-ES"/>
        </a:p>
      </dgm:t>
    </dgm:pt>
    <dgm:pt modelId="{E5C64824-CEED-4E8D-8EF9-889E27BEA382}">
      <dgm:prSet phldrT="[Texto]" custT="1"/>
      <dgm:spPr/>
      <dgm:t>
        <a:bodyPr/>
        <a:lstStyle/>
        <a:p>
          <a:r>
            <a:rPr lang="es-ES" sz="3200" dirty="0" smtClean="0"/>
            <a:t>Qué?</a:t>
          </a:r>
          <a:endParaRPr lang="es-ES" sz="3200" dirty="0"/>
        </a:p>
      </dgm:t>
    </dgm:pt>
    <dgm:pt modelId="{D1B173A4-2D90-4B86-9B13-5040E139B0B1}" type="parTrans" cxnId="{42DEFD46-BBA8-4246-9ED1-5F8C52F9D012}">
      <dgm:prSet/>
      <dgm:spPr/>
      <dgm:t>
        <a:bodyPr/>
        <a:lstStyle/>
        <a:p>
          <a:endParaRPr lang="es-ES"/>
        </a:p>
      </dgm:t>
    </dgm:pt>
    <dgm:pt modelId="{AA0E0A73-618F-4439-9F31-94EF904EA7F5}" type="sibTrans" cxnId="{42DEFD46-BBA8-4246-9ED1-5F8C52F9D012}">
      <dgm:prSet/>
      <dgm:spPr/>
      <dgm:t>
        <a:bodyPr/>
        <a:lstStyle/>
        <a:p>
          <a:endParaRPr lang="es-ES"/>
        </a:p>
      </dgm:t>
    </dgm:pt>
    <dgm:pt modelId="{16A05739-9914-44F3-A48C-C06C72FBBF7B}">
      <dgm:prSet phldrT="[Texto]" custT="1"/>
      <dgm:spPr/>
      <dgm:t>
        <a:bodyPr/>
        <a:lstStyle/>
        <a:p>
          <a:r>
            <a:rPr lang="es-ES" sz="3200" dirty="0" smtClean="0"/>
            <a:t>Quién?</a:t>
          </a:r>
          <a:endParaRPr lang="es-ES" sz="3200" dirty="0"/>
        </a:p>
      </dgm:t>
    </dgm:pt>
    <dgm:pt modelId="{5251A343-33F1-444C-9E7E-686DA9D953C0}" type="parTrans" cxnId="{6E4C7727-D0E6-4573-9091-A03890799110}">
      <dgm:prSet/>
      <dgm:spPr/>
      <dgm:t>
        <a:bodyPr/>
        <a:lstStyle/>
        <a:p>
          <a:endParaRPr lang="es-ES"/>
        </a:p>
      </dgm:t>
    </dgm:pt>
    <dgm:pt modelId="{7BF125C9-3D8A-481E-AC0E-98EC834BA174}" type="sibTrans" cxnId="{6E4C7727-D0E6-4573-9091-A03890799110}">
      <dgm:prSet/>
      <dgm:spPr/>
      <dgm:t>
        <a:bodyPr/>
        <a:lstStyle/>
        <a:p>
          <a:endParaRPr lang="es-ES"/>
        </a:p>
      </dgm:t>
    </dgm:pt>
    <dgm:pt modelId="{CDB600ED-A28F-4396-B217-699067EB4B61}">
      <dgm:prSet phldrT="[Texto]" custT="1"/>
      <dgm:spPr/>
      <dgm:t>
        <a:bodyPr/>
        <a:lstStyle/>
        <a:p>
          <a:r>
            <a:rPr lang="es-ES" sz="3200" dirty="0" smtClean="0"/>
            <a:t>Cómo?</a:t>
          </a:r>
          <a:endParaRPr lang="es-ES" sz="3200" dirty="0"/>
        </a:p>
      </dgm:t>
    </dgm:pt>
    <dgm:pt modelId="{5860214A-A0C5-4B61-B770-0B362EF61A30}" type="parTrans" cxnId="{463F060A-7D77-48B9-AEE8-96B94D7E1DAB}">
      <dgm:prSet/>
      <dgm:spPr/>
      <dgm:t>
        <a:bodyPr/>
        <a:lstStyle/>
        <a:p>
          <a:endParaRPr lang="es-ES"/>
        </a:p>
      </dgm:t>
    </dgm:pt>
    <dgm:pt modelId="{5C69916F-3405-47E2-9D34-FAC492DD223E}" type="sibTrans" cxnId="{463F060A-7D77-48B9-AEE8-96B94D7E1DAB}">
      <dgm:prSet/>
      <dgm:spPr/>
      <dgm:t>
        <a:bodyPr/>
        <a:lstStyle/>
        <a:p>
          <a:endParaRPr lang="es-ES"/>
        </a:p>
      </dgm:t>
    </dgm:pt>
    <dgm:pt modelId="{DC3D386F-FDAE-4F1F-BD08-B73907C8237B}">
      <dgm:prSet phldrT="[Texto]" custT="1"/>
      <dgm:spPr/>
      <dgm:t>
        <a:bodyPr/>
        <a:lstStyle/>
        <a:p>
          <a:r>
            <a:rPr lang="es-ES" sz="3200" dirty="0" smtClean="0"/>
            <a:t>Cuándo?</a:t>
          </a:r>
          <a:endParaRPr lang="es-ES" sz="3200" dirty="0"/>
        </a:p>
      </dgm:t>
    </dgm:pt>
    <dgm:pt modelId="{25B868C6-F8E0-4E45-9489-156D700200C3}" type="parTrans" cxnId="{0D89BCF0-5965-4182-BE3E-47FCEAD93745}">
      <dgm:prSet/>
      <dgm:spPr/>
      <dgm:t>
        <a:bodyPr/>
        <a:lstStyle/>
        <a:p>
          <a:endParaRPr lang="es-ES"/>
        </a:p>
      </dgm:t>
    </dgm:pt>
    <dgm:pt modelId="{512D3B47-3C73-4BD3-8A93-573CD6982D59}" type="sibTrans" cxnId="{0D89BCF0-5965-4182-BE3E-47FCEAD93745}">
      <dgm:prSet/>
      <dgm:spPr/>
      <dgm:t>
        <a:bodyPr/>
        <a:lstStyle/>
        <a:p>
          <a:endParaRPr lang="es-ES"/>
        </a:p>
      </dgm:t>
    </dgm:pt>
    <dgm:pt modelId="{0F1EA5ED-6F76-4606-90B0-B6D75CF089B8}">
      <dgm:prSet phldrT="[Texto]" custT="1"/>
      <dgm:spPr/>
      <dgm:t>
        <a:bodyPr/>
        <a:lstStyle/>
        <a:p>
          <a:r>
            <a:rPr lang="es-ES" sz="3200" dirty="0" smtClean="0"/>
            <a:t>Dónde?</a:t>
          </a:r>
          <a:endParaRPr lang="es-ES" sz="3200" dirty="0"/>
        </a:p>
      </dgm:t>
    </dgm:pt>
    <dgm:pt modelId="{CC028B33-FEC0-42AF-85FA-C98A79895368}" type="parTrans" cxnId="{6BE367A6-8172-44FC-BF63-4C5B0E94223C}">
      <dgm:prSet/>
      <dgm:spPr/>
      <dgm:t>
        <a:bodyPr/>
        <a:lstStyle/>
        <a:p>
          <a:endParaRPr lang="es-ES"/>
        </a:p>
      </dgm:t>
    </dgm:pt>
    <dgm:pt modelId="{F8B24B7A-5AB1-4535-99A1-F2E4F9705FA9}" type="sibTrans" cxnId="{6BE367A6-8172-44FC-BF63-4C5B0E94223C}">
      <dgm:prSet/>
      <dgm:spPr/>
      <dgm:t>
        <a:bodyPr/>
        <a:lstStyle/>
        <a:p>
          <a:endParaRPr lang="es-ES"/>
        </a:p>
      </dgm:t>
    </dgm:pt>
    <dgm:pt modelId="{2F9EBAB0-ECDE-4053-A620-8394865ACB8A}" type="pres">
      <dgm:prSet presAssocID="{E8A34727-198D-4757-824E-0FE8289A9700}" presName="Name0" presStyleCnt="0">
        <dgm:presLayoutVars>
          <dgm:chMax val="7"/>
          <dgm:chPref val="7"/>
          <dgm:dir/>
          <dgm:animOne val="branch"/>
          <dgm:animLvl val="lvl"/>
        </dgm:presLayoutVars>
      </dgm:prSet>
      <dgm:spPr/>
      <dgm:t>
        <a:bodyPr/>
        <a:lstStyle/>
        <a:p>
          <a:endParaRPr lang="es-ES"/>
        </a:p>
      </dgm:t>
    </dgm:pt>
    <dgm:pt modelId="{FCAA3615-DA32-4983-8BD5-DCD07021155B}" type="pres">
      <dgm:prSet presAssocID="{E5C64824-CEED-4E8D-8EF9-889E27BEA382}" presName="ParentComposite" presStyleCnt="0"/>
      <dgm:spPr/>
    </dgm:pt>
    <dgm:pt modelId="{8420F360-E08F-445D-B9A8-CA4B49A0630D}" type="pres">
      <dgm:prSet presAssocID="{E5C64824-CEED-4E8D-8EF9-889E27BEA382}" presName="Chord" presStyleLbl="bgShp" presStyleIdx="0" presStyleCnt="3"/>
      <dgm:spPr/>
    </dgm:pt>
    <dgm:pt modelId="{1B07E196-EBBB-4958-8F75-CC43B83AA323}" type="pres">
      <dgm:prSet presAssocID="{E5C64824-CEED-4E8D-8EF9-889E27BEA382}" presName="Pie" presStyleLbl="alignNode1" presStyleIdx="0" presStyleCnt="3"/>
      <dgm:spPr/>
    </dgm:pt>
    <dgm:pt modelId="{9A8E9EF5-BC56-4EF4-8920-486FA58F5B79}" type="pres">
      <dgm:prSet presAssocID="{E5C64824-CEED-4E8D-8EF9-889E27BEA382}" presName="Parent" presStyleLbl="revTx" presStyleIdx="0" presStyleCnt="5">
        <dgm:presLayoutVars>
          <dgm:chMax val="1"/>
          <dgm:chPref val="1"/>
          <dgm:bulletEnabled val="1"/>
        </dgm:presLayoutVars>
      </dgm:prSet>
      <dgm:spPr/>
      <dgm:t>
        <a:bodyPr/>
        <a:lstStyle/>
        <a:p>
          <a:endParaRPr lang="es-ES"/>
        </a:p>
      </dgm:t>
    </dgm:pt>
    <dgm:pt modelId="{4EE1E5C6-606D-4EFA-80AB-07991C3536E1}" type="pres">
      <dgm:prSet presAssocID="{7BF125C9-3D8A-481E-AC0E-98EC834BA174}" presName="negSibTrans" presStyleCnt="0"/>
      <dgm:spPr/>
    </dgm:pt>
    <dgm:pt modelId="{2AA242AA-DFF1-4781-B08D-AFC1DE52864A}" type="pres">
      <dgm:prSet presAssocID="{E5C64824-CEED-4E8D-8EF9-889E27BEA382}" presName="composite" presStyleCnt="0"/>
      <dgm:spPr/>
    </dgm:pt>
    <dgm:pt modelId="{7CBA1952-594C-4B0A-87A3-11D03D659174}" type="pres">
      <dgm:prSet presAssocID="{E5C64824-CEED-4E8D-8EF9-889E27BEA382}" presName="Child" presStyleLbl="revTx" presStyleIdx="1" presStyleCnt="5">
        <dgm:presLayoutVars>
          <dgm:chMax val="0"/>
          <dgm:chPref val="0"/>
          <dgm:bulletEnabled val="1"/>
        </dgm:presLayoutVars>
      </dgm:prSet>
      <dgm:spPr/>
      <dgm:t>
        <a:bodyPr/>
        <a:lstStyle/>
        <a:p>
          <a:endParaRPr lang="es-ES"/>
        </a:p>
      </dgm:t>
    </dgm:pt>
    <dgm:pt modelId="{3532D265-DF4D-4187-83B4-A035A946EE11}" type="pres">
      <dgm:prSet presAssocID="{AA0E0A73-618F-4439-9F31-94EF904EA7F5}" presName="sibTrans" presStyleCnt="0"/>
      <dgm:spPr/>
    </dgm:pt>
    <dgm:pt modelId="{95B68ECC-7C8F-443B-B3F3-EDCCE0C6C65C}" type="pres">
      <dgm:prSet presAssocID="{CDB600ED-A28F-4396-B217-699067EB4B61}" presName="ParentComposite" presStyleCnt="0"/>
      <dgm:spPr/>
    </dgm:pt>
    <dgm:pt modelId="{43CC2C9A-C7CD-40E5-98EC-9980BDBF5DC2}" type="pres">
      <dgm:prSet presAssocID="{CDB600ED-A28F-4396-B217-699067EB4B61}" presName="Chord" presStyleLbl="bgShp" presStyleIdx="1" presStyleCnt="3"/>
      <dgm:spPr/>
    </dgm:pt>
    <dgm:pt modelId="{E9EA1826-E5A8-4179-8EED-9542E174D6AC}" type="pres">
      <dgm:prSet presAssocID="{CDB600ED-A28F-4396-B217-699067EB4B61}" presName="Pie" presStyleLbl="alignNode1" presStyleIdx="1" presStyleCnt="3"/>
      <dgm:spPr/>
    </dgm:pt>
    <dgm:pt modelId="{35E90E31-D82A-472E-A207-64392DCCA332}" type="pres">
      <dgm:prSet presAssocID="{CDB600ED-A28F-4396-B217-699067EB4B61}" presName="Parent" presStyleLbl="revTx" presStyleIdx="2" presStyleCnt="5">
        <dgm:presLayoutVars>
          <dgm:chMax val="1"/>
          <dgm:chPref val="1"/>
          <dgm:bulletEnabled val="1"/>
        </dgm:presLayoutVars>
      </dgm:prSet>
      <dgm:spPr/>
      <dgm:t>
        <a:bodyPr/>
        <a:lstStyle/>
        <a:p>
          <a:endParaRPr lang="es-ES"/>
        </a:p>
      </dgm:t>
    </dgm:pt>
    <dgm:pt modelId="{BB43196C-2758-474F-BEC1-2F6DC568AF5B}" type="pres">
      <dgm:prSet presAssocID="{512D3B47-3C73-4BD3-8A93-573CD6982D59}" presName="negSibTrans" presStyleCnt="0"/>
      <dgm:spPr/>
    </dgm:pt>
    <dgm:pt modelId="{C9343C51-99B3-4D3C-87F7-D3E177650342}" type="pres">
      <dgm:prSet presAssocID="{CDB600ED-A28F-4396-B217-699067EB4B61}" presName="composite" presStyleCnt="0"/>
      <dgm:spPr/>
    </dgm:pt>
    <dgm:pt modelId="{BC9C905D-A9D6-4B16-ACF8-A609C04E80CB}" type="pres">
      <dgm:prSet presAssocID="{CDB600ED-A28F-4396-B217-699067EB4B61}" presName="Child" presStyleLbl="revTx" presStyleIdx="3" presStyleCnt="5">
        <dgm:presLayoutVars>
          <dgm:chMax val="0"/>
          <dgm:chPref val="0"/>
          <dgm:bulletEnabled val="1"/>
        </dgm:presLayoutVars>
      </dgm:prSet>
      <dgm:spPr/>
      <dgm:t>
        <a:bodyPr/>
        <a:lstStyle/>
        <a:p>
          <a:endParaRPr lang="es-ES"/>
        </a:p>
      </dgm:t>
    </dgm:pt>
    <dgm:pt modelId="{AEA182E6-1E78-4A34-8F07-2A34F762FC70}" type="pres">
      <dgm:prSet presAssocID="{5C69916F-3405-47E2-9D34-FAC492DD223E}" presName="sibTrans" presStyleCnt="0"/>
      <dgm:spPr/>
    </dgm:pt>
    <dgm:pt modelId="{6E5A18AB-5B5C-4139-B7DE-F688A377AC2C}" type="pres">
      <dgm:prSet presAssocID="{0F1EA5ED-6F76-4606-90B0-B6D75CF089B8}" presName="ParentComposite" presStyleCnt="0"/>
      <dgm:spPr/>
    </dgm:pt>
    <dgm:pt modelId="{7713EB37-D71F-48FE-8A4F-6BA2721F6014}" type="pres">
      <dgm:prSet presAssocID="{0F1EA5ED-6F76-4606-90B0-B6D75CF089B8}" presName="Chord" presStyleLbl="bgShp" presStyleIdx="2" presStyleCnt="3"/>
      <dgm:spPr/>
    </dgm:pt>
    <dgm:pt modelId="{8DAD61B1-BACB-444A-9336-233E45AC8583}" type="pres">
      <dgm:prSet presAssocID="{0F1EA5ED-6F76-4606-90B0-B6D75CF089B8}" presName="Pie" presStyleLbl="alignNode1" presStyleIdx="2" presStyleCnt="3"/>
      <dgm:spPr/>
    </dgm:pt>
    <dgm:pt modelId="{6C41A1FF-D6E4-4280-927A-448F1E8C3E2F}" type="pres">
      <dgm:prSet presAssocID="{0F1EA5ED-6F76-4606-90B0-B6D75CF089B8}" presName="Parent" presStyleLbl="revTx" presStyleIdx="4" presStyleCnt="5">
        <dgm:presLayoutVars>
          <dgm:chMax val="1"/>
          <dgm:chPref val="1"/>
          <dgm:bulletEnabled val="1"/>
        </dgm:presLayoutVars>
      </dgm:prSet>
      <dgm:spPr/>
      <dgm:t>
        <a:bodyPr/>
        <a:lstStyle/>
        <a:p>
          <a:endParaRPr lang="es-ES"/>
        </a:p>
      </dgm:t>
    </dgm:pt>
  </dgm:ptLst>
  <dgm:cxnLst>
    <dgm:cxn modelId="{FCFD5D48-5BFA-46C1-B843-D3C49D0E7A1E}" type="presOf" srcId="{E8A34727-198D-4757-824E-0FE8289A9700}" destId="{2F9EBAB0-ECDE-4053-A620-8394865ACB8A}" srcOrd="0" destOrd="0" presId="urn:microsoft.com/office/officeart/2009/3/layout/PieProcess"/>
    <dgm:cxn modelId="{0D89BCF0-5965-4182-BE3E-47FCEAD93745}" srcId="{CDB600ED-A28F-4396-B217-699067EB4B61}" destId="{DC3D386F-FDAE-4F1F-BD08-B73907C8237B}" srcOrd="0" destOrd="0" parTransId="{25B868C6-F8E0-4E45-9489-156D700200C3}" sibTransId="{512D3B47-3C73-4BD3-8A93-573CD6982D59}"/>
    <dgm:cxn modelId="{42DEFD46-BBA8-4246-9ED1-5F8C52F9D012}" srcId="{E8A34727-198D-4757-824E-0FE8289A9700}" destId="{E5C64824-CEED-4E8D-8EF9-889E27BEA382}" srcOrd="0" destOrd="0" parTransId="{D1B173A4-2D90-4B86-9B13-5040E139B0B1}" sibTransId="{AA0E0A73-618F-4439-9F31-94EF904EA7F5}"/>
    <dgm:cxn modelId="{6BE367A6-8172-44FC-BF63-4C5B0E94223C}" srcId="{E8A34727-198D-4757-824E-0FE8289A9700}" destId="{0F1EA5ED-6F76-4606-90B0-B6D75CF089B8}" srcOrd="2" destOrd="0" parTransId="{CC028B33-FEC0-42AF-85FA-C98A79895368}" sibTransId="{F8B24B7A-5AB1-4535-99A1-F2E4F9705FA9}"/>
    <dgm:cxn modelId="{74CF5D2E-34DB-44EF-950F-8ACF59DCE96A}" type="presOf" srcId="{CDB600ED-A28F-4396-B217-699067EB4B61}" destId="{35E90E31-D82A-472E-A207-64392DCCA332}" srcOrd="0" destOrd="0" presId="urn:microsoft.com/office/officeart/2009/3/layout/PieProcess"/>
    <dgm:cxn modelId="{553D7128-3838-455A-9BD8-F78CCAB616D1}" type="presOf" srcId="{DC3D386F-FDAE-4F1F-BD08-B73907C8237B}" destId="{BC9C905D-A9D6-4B16-ACF8-A609C04E80CB}" srcOrd="0" destOrd="0" presId="urn:microsoft.com/office/officeart/2009/3/layout/PieProcess"/>
    <dgm:cxn modelId="{1CA53F65-2F90-4823-8C11-AC925D614592}" type="presOf" srcId="{16A05739-9914-44F3-A48C-C06C72FBBF7B}" destId="{7CBA1952-594C-4B0A-87A3-11D03D659174}" srcOrd="0" destOrd="0" presId="urn:microsoft.com/office/officeart/2009/3/layout/PieProcess"/>
    <dgm:cxn modelId="{48F5E5D8-36C4-4C9C-ABDE-3E5E36D58ED7}" type="presOf" srcId="{E5C64824-CEED-4E8D-8EF9-889E27BEA382}" destId="{9A8E9EF5-BC56-4EF4-8920-486FA58F5B79}" srcOrd="0" destOrd="0" presId="urn:microsoft.com/office/officeart/2009/3/layout/PieProcess"/>
    <dgm:cxn modelId="{463F060A-7D77-48B9-AEE8-96B94D7E1DAB}" srcId="{E8A34727-198D-4757-824E-0FE8289A9700}" destId="{CDB600ED-A28F-4396-B217-699067EB4B61}" srcOrd="1" destOrd="0" parTransId="{5860214A-A0C5-4B61-B770-0B362EF61A30}" sibTransId="{5C69916F-3405-47E2-9D34-FAC492DD223E}"/>
    <dgm:cxn modelId="{9F13D398-88AD-4D9A-91CD-CBAA1BB819BB}" type="presOf" srcId="{0F1EA5ED-6F76-4606-90B0-B6D75CF089B8}" destId="{6C41A1FF-D6E4-4280-927A-448F1E8C3E2F}" srcOrd="0" destOrd="0" presId="urn:microsoft.com/office/officeart/2009/3/layout/PieProcess"/>
    <dgm:cxn modelId="{6E4C7727-D0E6-4573-9091-A03890799110}" srcId="{E5C64824-CEED-4E8D-8EF9-889E27BEA382}" destId="{16A05739-9914-44F3-A48C-C06C72FBBF7B}" srcOrd="0" destOrd="0" parTransId="{5251A343-33F1-444C-9E7E-686DA9D953C0}" sibTransId="{7BF125C9-3D8A-481E-AC0E-98EC834BA174}"/>
    <dgm:cxn modelId="{03144013-8864-41F4-8107-77730DC16134}" type="presParOf" srcId="{2F9EBAB0-ECDE-4053-A620-8394865ACB8A}" destId="{FCAA3615-DA32-4983-8BD5-DCD07021155B}" srcOrd="0" destOrd="0" presId="urn:microsoft.com/office/officeart/2009/3/layout/PieProcess"/>
    <dgm:cxn modelId="{00ACAF7A-FA5F-492F-B257-0C52AE6B859A}" type="presParOf" srcId="{FCAA3615-DA32-4983-8BD5-DCD07021155B}" destId="{8420F360-E08F-445D-B9A8-CA4B49A0630D}" srcOrd="0" destOrd="0" presId="urn:microsoft.com/office/officeart/2009/3/layout/PieProcess"/>
    <dgm:cxn modelId="{DC3ACBB5-768F-4DAF-A8C4-8AF5B3562B85}" type="presParOf" srcId="{FCAA3615-DA32-4983-8BD5-DCD07021155B}" destId="{1B07E196-EBBB-4958-8F75-CC43B83AA323}" srcOrd="1" destOrd="0" presId="urn:microsoft.com/office/officeart/2009/3/layout/PieProcess"/>
    <dgm:cxn modelId="{8E3F3A04-58A9-41A0-BFBA-5D8A03B5BF69}" type="presParOf" srcId="{FCAA3615-DA32-4983-8BD5-DCD07021155B}" destId="{9A8E9EF5-BC56-4EF4-8920-486FA58F5B79}" srcOrd="2" destOrd="0" presId="urn:microsoft.com/office/officeart/2009/3/layout/PieProcess"/>
    <dgm:cxn modelId="{85DF0FC0-3417-4204-A2FC-C989C9B8FE7D}" type="presParOf" srcId="{2F9EBAB0-ECDE-4053-A620-8394865ACB8A}" destId="{4EE1E5C6-606D-4EFA-80AB-07991C3536E1}" srcOrd="1" destOrd="0" presId="urn:microsoft.com/office/officeart/2009/3/layout/PieProcess"/>
    <dgm:cxn modelId="{A009E001-3540-46C5-A6FF-50572E8627E4}" type="presParOf" srcId="{2F9EBAB0-ECDE-4053-A620-8394865ACB8A}" destId="{2AA242AA-DFF1-4781-B08D-AFC1DE52864A}" srcOrd="2" destOrd="0" presId="urn:microsoft.com/office/officeart/2009/3/layout/PieProcess"/>
    <dgm:cxn modelId="{EDAAFC7F-8E7A-4F14-A8EC-56DB20EA46D6}" type="presParOf" srcId="{2AA242AA-DFF1-4781-B08D-AFC1DE52864A}" destId="{7CBA1952-594C-4B0A-87A3-11D03D659174}" srcOrd="0" destOrd="0" presId="urn:microsoft.com/office/officeart/2009/3/layout/PieProcess"/>
    <dgm:cxn modelId="{9F004D5C-2ED9-496A-B74B-3E7624E47757}" type="presParOf" srcId="{2F9EBAB0-ECDE-4053-A620-8394865ACB8A}" destId="{3532D265-DF4D-4187-83B4-A035A946EE11}" srcOrd="3" destOrd="0" presId="urn:microsoft.com/office/officeart/2009/3/layout/PieProcess"/>
    <dgm:cxn modelId="{39A832D0-19E0-4F3C-AE5F-A506F22EEA65}" type="presParOf" srcId="{2F9EBAB0-ECDE-4053-A620-8394865ACB8A}" destId="{95B68ECC-7C8F-443B-B3F3-EDCCE0C6C65C}" srcOrd="4" destOrd="0" presId="urn:microsoft.com/office/officeart/2009/3/layout/PieProcess"/>
    <dgm:cxn modelId="{BADEA404-AA42-486A-A816-9CFD41832D44}" type="presParOf" srcId="{95B68ECC-7C8F-443B-B3F3-EDCCE0C6C65C}" destId="{43CC2C9A-C7CD-40E5-98EC-9980BDBF5DC2}" srcOrd="0" destOrd="0" presId="urn:microsoft.com/office/officeart/2009/3/layout/PieProcess"/>
    <dgm:cxn modelId="{994773B7-15D8-4104-906A-265B572C7F32}" type="presParOf" srcId="{95B68ECC-7C8F-443B-B3F3-EDCCE0C6C65C}" destId="{E9EA1826-E5A8-4179-8EED-9542E174D6AC}" srcOrd="1" destOrd="0" presId="urn:microsoft.com/office/officeart/2009/3/layout/PieProcess"/>
    <dgm:cxn modelId="{4A4162BC-4707-466F-BF16-F50C22783642}" type="presParOf" srcId="{95B68ECC-7C8F-443B-B3F3-EDCCE0C6C65C}" destId="{35E90E31-D82A-472E-A207-64392DCCA332}" srcOrd="2" destOrd="0" presId="urn:microsoft.com/office/officeart/2009/3/layout/PieProcess"/>
    <dgm:cxn modelId="{F1275869-E044-4E98-B4EF-702DB4534CD6}" type="presParOf" srcId="{2F9EBAB0-ECDE-4053-A620-8394865ACB8A}" destId="{BB43196C-2758-474F-BEC1-2F6DC568AF5B}" srcOrd="5" destOrd="0" presId="urn:microsoft.com/office/officeart/2009/3/layout/PieProcess"/>
    <dgm:cxn modelId="{0C204F8E-1570-4DD6-9C19-BF5FFAD8632B}" type="presParOf" srcId="{2F9EBAB0-ECDE-4053-A620-8394865ACB8A}" destId="{C9343C51-99B3-4D3C-87F7-D3E177650342}" srcOrd="6" destOrd="0" presId="urn:microsoft.com/office/officeart/2009/3/layout/PieProcess"/>
    <dgm:cxn modelId="{B1E3120E-DA4D-4537-8BC8-7778656EA13E}" type="presParOf" srcId="{C9343C51-99B3-4D3C-87F7-D3E177650342}" destId="{BC9C905D-A9D6-4B16-ACF8-A609C04E80CB}" srcOrd="0" destOrd="0" presId="urn:microsoft.com/office/officeart/2009/3/layout/PieProcess"/>
    <dgm:cxn modelId="{C803D6EA-1910-466C-BE89-30A508EDD63A}" type="presParOf" srcId="{2F9EBAB0-ECDE-4053-A620-8394865ACB8A}" destId="{AEA182E6-1E78-4A34-8F07-2A34F762FC70}" srcOrd="7" destOrd="0" presId="urn:microsoft.com/office/officeart/2009/3/layout/PieProcess"/>
    <dgm:cxn modelId="{9A9A2CB2-E4ED-43B3-9C71-EDA73C6060D2}" type="presParOf" srcId="{2F9EBAB0-ECDE-4053-A620-8394865ACB8A}" destId="{6E5A18AB-5B5C-4139-B7DE-F688A377AC2C}" srcOrd="8" destOrd="0" presId="urn:microsoft.com/office/officeart/2009/3/layout/PieProcess"/>
    <dgm:cxn modelId="{C6D0A0AB-2FBD-439A-A583-2498181EF6C8}" type="presParOf" srcId="{6E5A18AB-5B5C-4139-B7DE-F688A377AC2C}" destId="{7713EB37-D71F-48FE-8A4F-6BA2721F6014}" srcOrd="0" destOrd="0" presId="urn:microsoft.com/office/officeart/2009/3/layout/PieProcess"/>
    <dgm:cxn modelId="{428EA470-CFB9-4743-8EC9-BF102348DEDE}" type="presParOf" srcId="{6E5A18AB-5B5C-4139-B7DE-F688A377AC2C}" destId="{8DAD61B1-BACB-444A-9336-233E45AC8583}" srcOrd="1" destOrd="0" presId="urn:microsoft.com/office/officeart/2009/3/layout/PieProcess"/>
    <dgm:cxn modelId="{5B9A8AD6-97DB-4737-AC61-655C4A66954F}" type="presParOf" srcId="{6E5A18AB-5B5C-4139-B7DE-F688A377AC2C}" destId="{6C41A1FF-D6E4-4280-927A-448F1E8C3E2F}" srcOrd="2"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20F70C6-32DF-40E8-92C8-6569D08B4141}" type="doc">
      <dgm:prSet loTypeId="urn:microsoft.com/office/officeart/2008/layout/VerticalCurvedList" loCatId="list" qsTypeId="urn:microsoft.com/office/officeart/2005/8/quickstyle/3d5" qsCatId="3D" csTypeId="urn:microsoft.com/office/officeart/2005/8/colors/accent1_5" csCatId="accent1" phldr="1"/>
      <dgm:spPr/>
      <dgm:t>
        <a:bodyPr/>
        <a:lstStyle/>
        <a:p>
          <a:endParaRPr lang="es-ES"/>
        </a:p>
      </dgm:t>
    </dgm:pt>
    <dgm:pt modelId="{86AB1F9F-0303-4F00-8B41-80772F72FDF7}">
      <dgm:prSet phldrT="[Texto]"/>
      <dgm:spPr/>
      <dgm:t>
        <a:bodyPr/>
        <a:lstStyle/>
        <a:p>
          <a:r>
            <a:rPr lang="es-ES" dirty="0" smtClean="0"/>
            <a:t>1.Revisión de literatura</a:t>
          </a:r>
          <a:endParaRPr lang="es-ES" dirty="0"/>
        </a:p>
      </dgm:t>
    </dgm:pt>
    <dgm:pt modelId="{BC42F30F-217F-40C6-ADB0-D49C22EFD2EE}" type="parTrans" cxnId="{FF209A0C-F75C-4118-904D-EC25DF351553}">
      <dgm:prSet/>
      <dgm:spPr/>
      <dgm:t>
        <a:bodyPr/>
        <a:lstStyle/>
        <a:p>
          <a:endParaRPr lang="es-ES"/>
        </a:p>
      </dgm:t>
    </dgm:pt>
    <dgm:pt modelId="{07DCD856-290D-4D9D-BF02-24D2BDE94875}" type="sibTrans" cxnId="{FF209A0C-F75C-4118-904D-EC25DF351553}">
      <dgm:prSet/>
      <dgm:spPr/>
      <dgm:t>
        <a:bodyPr/>
        <a:lstStyle/>
        <a:p>
          <a:endParaRPr lang="es-ES"/>
        </a:p>
      </dgm:t>
    </dgm:pt>
    <dgm:pt modelId="{D4C9656D-F581-4D2F-AC2A-4215327CE89B}">
      <dgm:prSet phldrT="[Texto]"/>
      <dgm:spPr/>
      <dgm:t>
        <a:bodyPr/>
        <a:lstStyle/>
        <a:p>
          <a:r>
            <a:rPr lang="es-ES" dirty="0" smtClean="0"/>
            <a:t>Detección de la literatura</a:t>
          </a:r>
          <a:endParaRPr lang="es-ES" dirty="0"/>
        </a:p>
      </dgm:t>
    </dgm:pt>
    <dgm:pt modelId="{B55116B8-20D1-4685-80FF-CB2F9AD76197}" type="parTrans" cxnId="{4332A3CA-D6DC-4823-8A5A-128F073164DD}">
      <dgm:prSet/>
      <dgm:spPr/>
      <dgm:t>
        <a:bodyPr/>
        <a:lstStyle/>
        <a:p>
          <a:endParaRPr lang="es-ES"/>
        </a:p>
      </dgm:t>
    </dgm:pt>
    <dgm:pt modelId="{ECB07FA0-0104-464A-82B2-809A139BB02E}" type="sibTrans" cxnId="{4332A3CA-D6DC-4823-8A5A-128F073164DD}">
      <dgm:prSet/>
      <dgm:spPr/>
      <dgm:t>
        <a:bodyPr/>
        <a:lstStyle/>
        <a:p>
          <a:endParaRPr lang="es-ES"/>
        </a:p>
      </dgm:t>
    </dgm:pt>
    <dgm:pt modelId="{3D6F76F6-304E-4607-B997-E3D018E8A717}">
      <dgm:prSet phldrT="[Texto]"/>
      <dgm:spPr/>
      <dgm:t>
        <a:bodyPr/>
        <a:lstStyle/>
        <a:p>
          <a:r>
            <a:rPr lang="es-ES" dirty="0" smtClean="0"/>
            <a:t>Obtención de literatura</a:t>
          </a:r>
          <a:endParaRPr lang="es-ES" dirty="0"/>
        </a:p>
      </dgm:t>
    </dgm:pt>
    <dgm:pt modelId="{9A212A03-D170-43B4-87BB-C475F88DF683}" type="parTrans" cxnId="{7FA96D75-79EA-4DF3-AEB3-D869336BFFCA}">
      <dgm:prSet/>
      <dgm:spPr/>
      <dgm:t>
        <a:bodyPr/>
        <a:lstStyle/>
        <a:p>
          <a:endParaRPr lang="es-ES"/>
        </a:p>
      </dgm:t>
    </dgm:pt>
    <dgm:pt modelId="{3FDB6403-D66B-4DC4-AF8F-F7329D482302}" type="sibTrans" cxnId="{7FA96D75-79EA-4DF3-AEB3-D869336BFFCA}">
      <dgm:prSet/>
      <dgm:spPr/>
      <dgm:t>
        <a:bodyPr/>
        <a:lstStyle/>
        <a:p>
          <a:endParaRPr lang="es-ES"/>
        </a:p>
      </dgm:t>
    </dgm:pt>
    <dgm:pt modelId="{88F283A5-6638-4FBE-A1B9-111630537430}">
      <dgm:prSet phldrT="[Texto]"/>
      <dgm:spPr/>
      <dgm:t>
        <a:bodyPr/>
        <a:lstStyle/>
        <a:p>
          <a:r>
            <a:rPr lang="es-ES" dirty="0" smtClean="0"/>
            <a:t>Construcción del marco teórico</a:t>
          </a:r>
          <a:endParaRPr lang="es-ES" dirty="0"/>
        </a:p>
      </dgm:t>
    </dgm:pt>
    <dgm:pt modelId="{4FFF2BFC-0F5B-4114-ACD7-2AC65D324B62}" type="parTrans" cxnId="{48A747C4-1288-4F85-A715-E31066660D51}">
      <dgm:prSet/>
      <dgm:spPr/>
      <dgm:t>
        <a:bodyPr/>
        <a:lstStyle/>
        <a:p>
          <a:endParaRPr lang="es-ES"/>
        </a:p>
      </dgm:t>
    </dgm:pt>
    <dgm:pt modelId="{EAD1E242-8B30-4375-958B-E7F2CC0B4FDB}" type="sibTrans" cxnId="{48A747C4-1288-4F85-A715-E31066660D51}">
      <dgm:prSet/>
      <dgm:spPr/>
      <dgm:t>
        <a:bodyPr/>
        <a:lstStyle/>
        <a:p>
          <a:endParaRPr lang="es-ES"/>
        </a:p>
      </dgm:t>
    </dgm:pt>
    <dgm:pt modelId="{26A8DF45-4267-4347-88EA-257A86D59967}">
      <dgm:prSet phldrT="[Texto]"/>
      <dgm:spPr/>
      <dgm:t>
        <a:bodyPr/>
        <a:lstStyle/>
        <a:p>
          <a:r>
            <a:rPr lang="es-ES" dirty="0" smtClean="0"/>
            <a:t>Consulta de literatura</a:t>
          </a:r>
          <a:endParaRPr lang="es-ES" dirty="0"/>
        </a:p>
      </dgm:t>
    </dgm:pt>
    <dgm:pt modelId="{8FC1B015-462C-4260-88BF-CA5386401CB5}" type="parTrans" cxnId="{4CB994A1-3C48-41E5-8339-628E0FE825E9}">
      <dgm:prSet/>
      <dgm:spPr/>
      <dgm:t>
        <a:bodyPr/>
        <a:lstStyle/>
        <a:p>
          <a:endParaRPr lang="es-ES"/>
        </a:p>
      </dgm:t>
    </dgm:pt>
    <dgm:pt modelId="{4337992D-BE88-4096-998C-285482228E42}" type="sibTrans" cxnId="{4CB994A1-3C48-41E5-8339-628E0FE825E9}">
      <dgm:prSet/>
      <dgm:spPr/>
      <dgm:t>
        <a:bodyPr/>
        <a:lstStyle/>
        <a:p>
          <a:endParaRPr lang="es-ES"/>
        </a:p>
      </dgm:t>
    </dgm:pt>
    <dgm:pt modelId="{C0BEF72A-2276-44F7-B25C-E5CE008F820B}">
      <dgm:prSet phldrT="[Texto]"/>
      <dgm:spPr/>
      <dgm:t>
        <a:bodyPr/>
        <a:lstStyle/>
        <a:p>
          <a:r>
            <a:rPr lang="es-ES" dirty="0" smtClean="0"/>
            <a:t>Extracción y recopilación de la información de interés</a:t>
          </a:r>
          <a:endParaRPr lang="es-ES" dirty="0"/>
        </a:p>
      </dgm:t>
    </dgm:pt>
    <dgm:pt modelId="{49B4F63B-750C-4BD9-8FAB-5764C79C98F0}" type="parTrans" cxnId="{9108A46B-CB94-4684-9D69-0BB0217A3CE3}">
      <dgm:prSet/>
      <dgm:spPr/>
      <dgm:t>
        <a:bodyPr/>
        <a:lstStyle/>
        <a:p>
          <a:endParaRPr lang="es-ES"/>
        </a:p>
      </dgm:t>
    </dgm:pt>
    <dgm:pt modelId="{E46BF2FF-2A0F-407E-B231-CF91C5997633}" type="sibTrans" cxnId="{9108A46B-CB94-4684-9D69-0BB0217A3CE3}">
      <dgm:prSet/>
      <dgm:spPr/>
      <dgm:t>
        <a:bodyPr/>
        <a:lstStyle/>
        <a:p>
          <a:endParaRPr lang="es-ES"/>
        </a:p>
      </dgm:t>
    </dgm:pt>
    <dgm:pt modelId="{B6FBD982-7860-4BBD-8B92-86DA34E4BEA5}" type="pres">
      <dgm:prSet presAssocID="{920F70C6-32DF-40E8-92C8-6569D08B4141}" presName="Name0" presStyleCnt="0">
        <dgm:presLayoutVars>
          <dgm:chMax val="7"/>
          <dgm:chPref val="7"/>
          <dgm:dir/>
        </dgm:presLayoutVars>
      </dgm:prSet>
      <dgm:spPr/>
      <dgm:t>
        <a:bodyPr/>
        <a:lstStyle/>
        <a:p>
          <a:endParaRPr lang="es-ES"/>
        </a:p>
      </dgm:t>
    </dgm:pt>
    <dgm:pt modelId="{AAC320EF-C0F3-4C95-8845-A9C1C1C2E831}" type="pres">
      <dgm:prSet presAssocID="{920F70C6-32DF-40E8-92C8-6569D08B4141}" presName="Name1" presStyleCnt="0"/>
      <dgm:spPr/>
    </dgm:pt>
    <dgm:pt modelId="{8FF3CC05-A76B-41DD-917D-6DFC60D4DFBD}" type="pres">
      <dgm:prSet presAssocID="{920F70C6-32DF-40E8-92C8-6569D08B4141}" presName="cycle" presStyleCnt="0"/>
      <dgm:spPr/>
    </dgm:pt>
    <dgm:pt modelId="{DE710366-1507-4309-9C0B-D23319646DDD}" type="pres">
      <dgm:prSet presAssocID="{920F70C6-32DF-40E8-92C8-6569D08B4141}" presName="srcNode" presStyleLbl="node1" presStyleIdx="0" presStyleCnt="6"/>
      <dgm:spPr/>
    </dgm:pt>
    <dgm:pt modelId="{04586EF6-C082-40B6-91A2-16B0A6DB8B73}" type="pres">
      <dgm:prSet presAssocID="{920F70C6-32DF-40E8-92C8-6569D08B4141}" presName="conn" presStyleLbl="parChTrans1D2" presStyleIdx="0" presStyleCnt="1"/>
      <dgm:spPr/>
      <dgm:t>
        <a:bodyPr/>
        <a:lstStyle/>
        <a:p>
          <a:endParaRPr lang="es-ES"/>
        </a:p>
      </dgm:t>
    </dgm:pt>
    <dgm:pt modelId="{7945DF5F-135D-4487-AC6D-86247695B4A2}" type="pres">
      <dgm:prSet presAssocID="{920F70C6-32DF-40E8-92C8-6569D08B4141}" presName="extraNode" presStyleLbl="node1" presStyleIdx="0" presStyleCnt="6"/>
      <dgm:spPr/>
    </dgm:pt>
    <dgm:pt modelId="{52F73B18-C0EE-4819-A60C-6547534A29A0}" type="pres">
      <dgm:prSet presAssocID="{920F70C6-32DF-40E8-92C8-6569D08B4141}" presName="dstNode" presStyleLbl="node1" presStyleIdx="0" presStyleCnt="6"/>
      <dgm:spPr/>
    </dgm:pt>
    <dgm:pt modelId="{12FCF393-0810-4D72-B2D3-C6CEA743CA6A}" type="pres">
      <dgm:prSet presAssocID="{86AB1F9F-0303-4F00-8B41-80772F72FDF7}" presName="text_1" presStyleLbl="node1" presStyleIdx="0" presStyleCnt="6">
        <dgm:presLayoutVars>
          <dgm:bulletEnabled val="1"/>
        </dgm:presLayoutVars>
      </dgm:prSet>
      <dgm:spPr/>
      <dgm:t>
        <a:bodyPr/>
        <a:lstStyle/>
        <a:p>
          <a:endParaRPr lang="es-ES"/>
        </a:p>
      </dgm:t>
    </dgm:pt>
    <dgm:pt modelId="{31F59625-4079-456B-9D9E-4A1E1B3B8031}" type="pres">
      <dgm:prSet presAssocID="{86AB1F9F-0303-4F00-8B41-80772F72FDF7}" presName="accent_1" presStyleCnt="0"/>
      <dgm:spPr/>
    </dgm:pt>
    <dgm:pt modelId="{3D2DB64B-6251-43F4-A2C2-B0466640E7FC}" type="pres">
      <dgm:prSet presAssocID="{86AB1F9F-0303-4F00-8B41-80772F72FDF7}" presName="accentRepeatNode" presStyleLbl="solidFgAcc1" presStyleIdx="0" presStyleCnt="6"/>
      <dgm:spPr/>
    </dgm:pt>
    <dgm:pt modelId="{800FEB03-D4BE-4EFD-B5D5-70AD4D1E86AF}" type="pres">
      <dgm:prSet presAssocID="{D4C9656D-F581-4D2F-AC2A-4215327CE89B}" presName="text_2" presStyleLbl="node1" presStyleIdx="1" presStyleCnt="6">
        <dgm:presLayoutVars>
          <dgm:bulletEnabled val="1"/>
        </dgm:presLayoutVars>
      </dgm:prSet>
      <dgm:spPr/>
      <dgm:t>
        <a:bodyPr/>
        <a:lstStyle/>
        <a:p>
          <a:endParaRPr lang="es-ES"/>
        </a:p>
      </dgm:t>
    </dgm:pt>
    <dgm:pt modelId="{E1984882-DFF3-4E66-94B1-A4444BBEDBE4}" type="pres">
      <dgm:prSet presAssocID="{D4C9656D-F581-4D2F-AC2A-4215327CE89B}" presName="accent_2" presStyleCnt="0"/>
      <dgm:spPr/>
    </dgm:pt>
    <dgm:pt modelId="{565E9FDC-E91F-4035-A76E-4579C4ECD09D}" type="pres">
      <dgm:prSet presAssocID="{D4C9656D-F581-4D2F-AC2A-4215327CE89B}" presName="accentRepeatNode" presStyleLbl="solidFgAcc1" presStyleIdx="1" presStyleCnt="6"/>
      <dgm:spPr/>
    </dgm:pt>
    <dgm:pt modelId="{5EAFBD5E-6F1E-4C33-98F8-BD92026917CF}" type="pres">
      <dgm:prSet presAssocID="{3D6F76F6-304E-4607-B997-E3D018E8A717}" presName="text_3" presStyleLbl="node1" presStyleIdx="2" presStyleCnt="6">
        <dgm:presLayoutVars>
          <dgm:bulletEnabled val="1"/>
        </dgm:presLayoutVars>
      </dgm:prSet>
      <dgm:spPr/>
      <dgm:t>
        <a:bodyPr/>
        <a:lstStyle/>
        <a:p>
          <a:endParaRPr lang="es-ES"/>
        </a:p>
      </dgm:t>
    </dgm:pt>
    <dgm:pt modelId="{45058A0B-EA54-4C96-88C5-0627D747DF1E}" type="pres">
      <dgm:prSet presAssocID="{3D6F76F6-304E-4607-B997-E3D018E8A717}" presName="accent_3" presStyleCnt="0"/>
      <dgm:spPr/>
    </dgm:pt>
    <dgm:pt modelId="{493CA49A-7542-48A2-9EA3-555E6476688D}" type="pres">
      <dgm:prSet presAssocID="{3D6F76F6-304E-4607-B997-E3D018E8A717}" presName="accentRepeatNode" presStyleLbl="solidFgAcc1" presStyleIdx="2" presStyleCnt="6"/>
      <dgm:spPr/>
    </dgm:pt>
    <dgm:pt modelId="{15C6F6B1-0386-454B-8CF9-499DEF772FD7}" type="pres">
      <dgm:prSet presAssocID="{26A8DF45-4267-4347-88EA-257A86D59967}" presName="text_4" presStyleLbl="node1" presStyleIdx="3" presStyleCnt="6">
        <dgm:presLayoutVars>
          <dgm:bulletEnabled val="1"/>
        </dgm:presLayoutVars>
      </dgm:prSet>
      <dgm:spPr/>
      <dgm:t>
        <a:bodyPr/>
        <a:lstStyle/>
        <a:p>
          <a:endParaRPr lang="es-ES"/>
        </a:p>
      </dgm:t>
    </dgm:pt>
    <dgm:pt modelId="{F662D6A1-7768-401E-AC7E-1020C0EB4060}" type="pres">
      <dgm:prSet presAssocID="{26A8DF45-4267-4347-88EA-257A86D59967}" presName="accent_4" presStyleCnt="0"/>
      <dgm:spPr/>
    </dgm:pt>
    <dgm:pt modelId="{60A6111C-3C83-4FA6-A345-52A3FDA289E7}" type="pres">
      <dgm:prSet presAssocID="{26A8DF45-4267-4347-88EA-257A86D59967}" presName="accentRepeatNode" presStyleLbl="solidFgAcc1" presStyleIdx="3" presStyleCnt="6"/>
      <dgm:spPr/>
    </dgm:pt>
    <dgm:pt modelId="{A5EA2D1D-60CD-4CED-AA88-4A35E5044E0C}" type="pres">
      <dgm:prSet presAssocID="{C0BEF72A-2276-44F7-B25C-E5CE008F820B}" presName="text_5" presStyleLbl="node1" presStyleIdx="4" presStyleCnt="6">
        <dgm:presLayoutVars>
          <dgm:bulletEnabled val="1"/>
        </dgm:presLayoutVars>
      </dgm:prSet>
      <dgm:spPr/>
      <dgm:t>
        <a:bodyPr/>
        <a:lstStyle/>
        <a:p>
          <a:endParaRPr lang="es-ES"/>
        </a:p>
      </dgm:t>
    </dgm:pt>
    <dgm:pt modelId="{503FBADA-4BFE-46FC-9C88-50BF9F5F5395}" type="pres">
      <dgm:prSet presAssocID="{C0BEF72A-2276-44F7-B25C-E5CE008F820B}" presName="accent_5" presStyleCnt="0"/>
      <dgm:spPr/>
    </dgm:pt>
    <dgm:pt modelId="{94709BBF-20AC-404E-8D41-C504ED83DE01}" type="pres">
      <dgm:prSet presAssocID="{C0BEF72A-2276-44F7-B25C-E5CE008F820B}" presName="accentRepeatNode" presStyleLbl="solidFgAcc1" presStyleIdx="4" presStyleCnt="6"/>
      <dgm:spPr/>
    </dgm:pt>
    <dgm:pt modelId="{B8DBC963-6A04-4ABC-B660-81590ECB3002}" type="pres">
      <dgm:prSet presAssocID="{88F283A5-6638-4FBE-A1B9-111630537430}" presName="text_6" presStyleLbl="node1" presStyleIdx="5" presStyleCnt="6">
        <dgm:presLayoutVars>
          <dgm:bulletEnabled val="1"/>
        </dgm:presLayoutVars>
      </dgm:prSet>
      <dgm:spPr/>
      <dgm:t>
        <a:bodyPr/>
        <a:lstStyle/>
        <a:p>
          <a:endParaRPr lang="es-ES"/>
        </a:p>
      </dgm:t>
    </dgm:pt>
    <dgm:pt modelId="{1FDFE282-A128-4903-BF33-89B4EEF3E8EF}" type="pres">
      <dgm:prSet presAssocID="{88F283A5-6638-4FBE-A1B9-111630537430}" presName="accent_6" presStyleCnt="0"/>
      <dgm:spPr/>
    </dgm:pt>
    <dgm:pt modelId="{5121F123-B953-49B7-9BE4-741C29E8DA4D}" type="pres">
      <dgm:prSet presAssocID="{88F283A5-6638-4FBE-A1B9-111630537430}" presName="accentRepeatNode" presStyleLbl="solidFgAcc1" presStyleIdx="5" presStyleCnt="6"/>
      <dgm:spPr/>
    </dgm:pt>
  </dgm:ptLst>
  <dgm:cxnLst>
    <dgm:cxn modelId="{4332A3CA-D6DC-4823-8A5A-128F073164DD}" srcId="{920F70C6-32DF-40E8-92C8-6569D08B4141}" destId="{D4C9656D-F581-4D2F-AC2A-4215327CE89B}" srcOrd="1" destOrd="0" parTransId="{B55116B8-20D1-4685-80FF-CB2F9AD76197}" sibTransId="{ECB07FA0-0104-464A-82B2-809A139BB02E}"/>
    <dgm:cxn modelId="{EDC24B7A-F838-4CB3-84EB-240F8050558A}" type="presOf" srcId="{3D6F76F6-304E-4607-B997-E3D018E8A717}" destId="{5EAFBD5E-6F1E-4C33-98F8-BD92026917CF}" srcOrd="0" destOrd="0" presId="urn:microsoft.com/office/officeart/2008/layout/VerticalCurvedList"/>
    <dgm:cxn modelId="{48A747C4-1288-4F85-A715-E31066660D51}" srcId="{920F70C6-32DF-40E8-92C8-6569D08B4141}" destId="{88F283A5-6638-4FBE-A1B9-111630537430}" srcOrd="5" destOrd="0" parTransId="{4FFF2BFC-0F5B-4114-ACD7-2AC65D324B62}" sibTransId="{EAD1E242-8B30-4375-958B-E7F2CC0B4FDB}"/>
    <dgm:cxn modelId="{8CFAF499-96C0-40BE-8B8A-FFA9D244FFDD}" type="presOf" srcId="{07DCD856-290D-4D9D-BF02-24D2BDE94875}" destId="{04586EF6-C082-40B6-91A2-16B0A6DB8B73}" srcOrd="0" destOrd="0" presId="urn:microsoft.com/office/officeart/2008/layout/VerticalCurvedList"/>
    <dgm:cxn modelId="{8007DE54-8E8C-4EB3-8113-8EC89410A9FA}" type="presOf" srcId="{86AB1F9F-0303-4F00-8B41-80772F72FDF7}" destId="{12FCF393-0810-4D72-B2D3-C6CEA743CA6A}" srcOrd="0" destOrd="0" presId="urn:microsoft.com/office/officeart/2008/layout/VerticalCurvedList"/>
    <dgm:cxn modelId="{144B1868-8E19-4F37-9EE2-F7CF042C068C}" type="presOf" srcId="{D4C9656D-F581-4D2F-AC2A-4215327CE89B}" destId="{800FEB03-D4BE-4EFD-B5D5-70AD4D1E86AF}" srcOrd="0" destOrd="0" presId="urn:microsoft.com/office/officeart/2008/layout/VerticalCurvedList"/>
    <dgm:cxn modelId="{9108A46B-CB94-4684-9D69-0BB0217A3CE3}" srcId="{920F70C6-32DF-40E8-92C8-6569D08B4141}" destId="{C0BEF72A-2276-44F7-B25C-E5CE008F820B}" srcOrd="4" destOrd="0" parTransId="{49B4F63B-750C-4BD9-8FAB-5764C79C98F0}" sibTransId="{E46BF2FF-2A0F-407E-B231-CF91C5997633}"/>
    <dgm:cxn modelId="{FF209A0C-F75C-4118-904D-EC25DF351553}" srcId="{920F70C6-32DF-40E8-92C8-6569D08B4141}" destId="{86AB1F9F-0303-4F00-8B41-80772F72FDF7}" srcOrd="0" destOrd="0" parTransId="{BC42F30F-217F-40C6-ADB0-D49C22EFD2EE}" sibTransId="{07DCD856-290D-4D9D-BF02-24D2BDE94875}"/>
    <dgm:cxn modelId="{7B6E0CD3-D707-423F-967C-68F4320A8573}" type="presOf" srcId="{920F70C6-32DF-40E8-92C8-6569D08B4141}" destId="{B6FBD982-7860-4BBD-8B92-86DA34E4BEA5}" srcOrd="0" destOrd="0" presId="urn:microsoft.com/office/officeart/2008/layout/VerticalCurvedList"/>
    <dgm:cxn modelId="{7FA96D75-79EA-4DF3-AEB3-D869336BFFCA}" srcId="{920F70C6-32DF-40E8-92C8-6569D08B4141}" destId="{3D6F76F6-304E-4607-B997-E3D018E8A717}" srcOrd="2" destOrd="0" parTransId="{9A212A03-D170-43B4-87BB-C475F88DF683}" sibTransId="{3FDB6403-D66B-4DC4-AF8F-F7329D482302}"/>
    <dgm:cxn modelId="{49DBB18A-9175-4DD7-837D-D2BDD145849F}" type="presOf" srcId="{26A8DF45-4267-4347-88EA-257A86D59967}" destId="{15C6F6B1-0386-454B-8CF9-499DEF772FD7}" srcOrd="0" destOrd="0" presId="urn:microsoft.com/office/officeart/2008/layout/VerticalCurvedList"/>
    <dgm:cxn modelId="{5B8298CE-3123-4E8D-8524-EE1ADEE5AEEE}" type="presOf" srcId="{C0BEF72A-2276-44F7-B25C-E5CE008F820B}" destId="{A5EA2D1D-60CD-4CED-AA88-4A35E5044E0C}" srcOrd="0" destOrd="0" presId="urn:microsoft.com/office/officeart/2008/layout/VerticalCurvedList"/>
    <dgm:cxn modelId="{4CB994A1-3C48-41E5-8339-628E0FE825E9}" srcId="{920F70C6-32DF-40E8-92C8-6569D08B4141}" destId="{26A8DF45-4267-4347-88EA-257A86D59967}" srcOrd="3" destOrd="0" parTransId="{8FC1B015-462C-4260-88BF-CA5386401CB5}" sibTransId="{4337992D-BE88-4096-998C-285482228E42}"/>
    <dgm:cxn modelId="{5768D63D-AD85-48CD-96C2-0F59F0D3B545}" type="presOf" srcId="{88F283A5-6638-4FBE-A1B9-111630537430}" destId="{B8DBC963-6A04-4ABC-B660-81590ECB3002}" srcOrd="0" destOrd="0" presId="urn:microsoft.com/office/officeart/2008/layout/VerticalCurvedList"/>
    <dgm:cxn modelId="{81DFFC46-6C50-4661-A05E-06BF1ACD4587}" type="presParOf" srcId="{B6FBD982-7860-4BBD-8B92-86DA34E4BEA5}" destId="{AAC320EF-C0F3-4C95-8845-A9C1C1C2E831}" srcOrd="0" destOrd="0" presId="urn:microsoft.com/office/officeart/2008/layout/VerticalCurvedList"/>
    <dgm:cxn modelId="{CDA624B1-BDBD-4A23-9822-D86035AEA7B1}" type="presParOf" srcId="{AAC320EF-C0F3-4C95-8845-A9C1C1C2E831}" destId="{8FF3CC05-A76B-41DD-917D-6DFC60D4DFBD}" srcOrd="0" destOrd="0" presId="urn:microsoft.com/office/officeart/2008/layout/VerticalCurvedList"/>
    <dgm:cxn modelId="{6FFD77E4-4872-4D9F-9AE7-3C1B847D471C}" type="presParOf" srcId="{8FF3CC05-A76B-41DD-917D-6DFC60D4DFBD}" destId="{DE710366-1507-4309-9C0B-D23319646DDD}" srcOrd="0" destOrd="0" presId="urn:microsoft.com/office/officeart/2008/layout/VerticalCurvedList"/>
    <dgm:cxn modelId="{45B8C778-60CF-4661-A25F-D36CC094A93F}" type="presParOf" srcId="{8FF3CC05-A76B-41DD-917D-6DFC60D4DFBD}" destId="{04586EF6-C082-40B6-91A2-16B0A6DB8B73}" srcOrd="1" destOrd="0" presId="urn:microsoft.com/office/officeart/2008/layout/VerticalCurvedList"/>
    <dgm:cxn modelId="{5F0D9848-B28E-4FC6-A9AD-351EEB062094}" type="presParOf" srcId="{8FF3CC05-A76B-41DD-917D-6DFC60D4DFBD}" destId="{7945DF5F-135D-4487-AC6D-86247695B4A2}" srcOrd="2" destOrd="0" presId="urn:microsoft.com/office/officeart/2008/layout/VerticalCurvedList"/>
    <dgm:cxn modelId="{6BEC366F-5B9E-4225-8EF4-47BF59C3A58D}" type="presParOf" srcId="{8FF3CC05-A76B-41DD-917D-6DFC60D4DFBD}" destId="{52F73B18-C0EE-4819-A60C-6547534A29A0}" srcOrd="3" destOrd="0" presId="urn:microsoft.com/office/officeart/2008/layout/VerticalCurvedList"/>
    <dgm:cxn modelId="{B96BBCAE-788D-4AA9-B37A-A976BE28C7CB}" type="presParOf" srcId="{AAC320EF-C0F3-4C95-8845-A9C1C1C2E831}" destId="{12FCF393-0810-4D72-B2D3-C6CEA743CA6A}" srcOrd="1" destOrd="0" presId="urn:microsoft.com/office/officeart/2008/layout/VerticalCurvedList"/>
    <dgm:cxn modelId="{801CD407-A286-4A4E-A5CD-6A496EBA8FF1}" type="presParOf" srcId="{AAC320EF-C0F3-4C95-8845-A9C1C1C2E831}" destId="{31F59625-4079-456B-9D9E-4A1E1B3B8031}" srcOrd="2" destOrd="0" presId="urn:microsoft.com/office/officeart/2008/layout/VerticalCurvedList"/>
    <dgm:cxn modelId="{2E1AACFB-E7F8-4886-AE68-9742535DFDA1}" type="presParOf" srcId="{31F59625-4079-456B-9D9E-4A1E1B3B8031}" destId="{3D2DB64B-6251-43F4-A2C2-B0466640E7FC}" srcOrd="0" destOrd="0" presId="urn:microsoft.com/office/officeart/2008/layout/VerticalCurvedList"/>
    <dgm:cxn modelId="{0EB5F8F2-8391-4F45-85E2-D19522BC542D}" type="presParOf" srcId="{AAC320EF-C0F3-4C95-8845-A9C1C1C2E831}" destId="{800FEB03-D4BE-4EFD-B5D5-70AD4D1E86AF}" srcOrd="3" destOrd="0" presId="urn:microsoft.com/office/officeart/2008/layout/VerticalCurvedList"/>
    <dgm:cxn modelId="{41F7C5E5-F26B-4A5E-B040-89D9187228DF}" type="presParOf" srcId="{AAC320EF-C0F3-4C95-8845-A9C1C1C2E831}" destId="{E1984882-DFF3-4E66-94B1-A4444BBEDBE4}" srcOrd="4" destOrd="0" presId="urn:microsoft.com/office/officeart/2008/layout/VerticalCurvedList"/>
    <dgm:cxn modelId="{F39597C5-7044-46E0-8499-DA83C1D342E3}" type="presParOf" srcId="{E1984882-DFF3-4E66-94B1-A4444BBEDBE4}" destId="{565E9FDC-E91F-4035-A76E-4579C4ECD09D}" srcOrd="0" destOrd="0" presId="urn:microsoft.com/office/officeart/2008/layout/VerticalCurvedList"/>
    <dgm:cxn modelId="{8CD46977-2DE3-4368-978E-8A7A67B121CA}" type="presParOf" srcId="{AAC320EF-C0F3-4C95-8845-A9C1C1C2E831}" destId="{5EAFBD5E-6F1E-4C33-98F8-BD92026917CF}" srcOrd="5" destOrd="0" presId="urn:microsoft.com/office/officeart/2008/layout/VerticalCurvedList"/>
    <dgm:cxn modelId="{E860A9DF-58EC-4EF3-86F9-8F97D0DC2E98}" type="presParOf" srcId="{AAC320EF-C0F3-4C95-8845-A9C1C1C2E831}" destId="{45058A0B-EA54-4C96-88C5-0627D747DF1E}" srcOrd="6" destOrd="0" presId="urn:microsoft.com/office/officeart/2008/layout/VerticalCurvedList"/>
    <dgm:cxn modelId="{E4CB6030-39F3-4667-B7E5-8A418184C778}" type="presParOf" srcId="{45058A0B-EA54-4C96-88C5-0627D747DF1E}" destId="{493CA49A-7542-48A2-9EA3-555E6476688D}" srcOrd="0" destOrd="0" presId="urn:microsoft.com/office/officeart/2008/layout/VerticalCurvedList"/>
    <dgm:cxn modelId="{ABD2AF6D-B2B5-4A1E-A361-E93B70EA651C}" type="presParOf" srcId="{AAC320EF-C0F3-4C95-8845-A9C1C1C2E831}" destId="{15C6F6B1-0386-454B-8CF9-499DEF772FD7}" srcOrd="7" destOrd="0" presId="urn:microsoft.com/office/officeart/2008/layout/VerticalCurvedList"/>
    <dgm:cxn modelId="{B95352C4-EBA7-48B6-8A94-0F50B14A2CB3}" type="presParOf" srcId="{AAC320EF-C0F3-4C95-8845-A9C1C1C2E831}" destId="{F662D6A1-7768-401E-AC7E-1020C0EB4060}" srcOrd="8" destOrd="0" presId="urn:microsoft.com/office/officeart/2008/layout/VerticalCurvedList"/>
    <dgm:cxn modelId="{5625EB25-1B79-45C3-A907-20D7255A6CA8}" type="presParOf" srcId="{F662D6A1-7768-401E-AC7E-1020C0EB4060}" destId="{60A6111C-3C83-4FA6-A345-52A3FDA289E7}" srcOrd="0" destOrd="0" presId="urn:microsoft.com/office/officeart/2008/layout/VerticalCurvedList"/>
    <dgm:cxn modelId="{1ED81023-983B-4764-A892-347A19D9EDB9}" type="presParOf" srcId="{AAC320EF-C0F3-4C95-8845-A9C1C1C2E831}" destId="{A5EA2D1D-60CD-4CED-AA88-4A35E5044E0C}" srcOrd="9" destOrd="0" presId="urn:microsoft.com/office/officeart/2008/layout/VerticalCurvedList"/>
    <dgm:cxn modelId="{3109607F-3156-4E20-9072-F875A8B9C5DA}" type="presParOf" srcId="{AAC320EF-C0F3-4C95-8845-A9C1C1C2E831}" destId="{503FBADA-4BFE-46FC-9C88-50BF9F5F5395}" srcOrd="10" destOrd="0" presId="urn:microsoft.com/office/officeart/2008/layout/VerticalCurvedList"/>
    <dgm:cxn modelId="{8B2A8C43-BD68-4E32-B704-BCDC6210EB19}" type="presParOf" srcId="{503FBADA-4BFE-46FC-9C88-50BF9F5F5395}" destId="{94709BBF-20AC-404E-8D41-C504ED83DE01}" srcOrd="0" destOrd="0" presId="urn:microsoft.com/office/officeart/2008/layout/VerticalCurvedList"/>
    <dgm:cxn modelId="{22A17D6A-2B9F-4307-9E41-F039F7BDE1C4}" type="presParOf" srcId="{AAC320EF-C0F3-4C95-8845-A9C1C1C2E831}" destId="{B8DBC963-6A04-4ABC-B660-81590ECB3002}" srcOrd="11" destOrd="0" presId="urn:microsoft.com/office/officeart/2008/layout/VerticalCurvedList"/>
    <dgm:cxn modelId="{6EE8D1FE-FC3E-4A49-A0BD-81AE477EC3A8}" type="presParOf" srcId="{AAC320EF-C0F3-4C95-8845-A9C1C1C2E831}" destId="{1FDFE282-A128-4903-BF33-89B4EEF3E8EF}" srcOrd="12" destOrd="0" presId="urn:microsoft.com/office/officeart/2008/layout/VerticalCurvedList"/>
    <dgm:cxn modelId="{5D70CCAE-5384-4E93-8DEC-400FB608990F}" type="presParOf" srcId="{1FDFE282-A128-4903-BF33-89B4EEF3E8EF}" destId="{5121F123-B953-49B7-9BE4-741C29E8DA4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E9A660C-2938-4A16-A369-A16199BA8A6F}" type="doc">
      <dgm:prSet loTypeId="urn:microsoft.com/office/officeart/2005/8/layout/balance1" loCatId="relationship" qsTypeId="urn:microsoft.com/office/officeart/2005/8/quickstyle/3d1" qsCatId="3D" csTypeId="urn:microsoft.com/office/officeart/2005/8/colors/colorful5" csCatId="colorful" phldr="1"/>
      <dgm:spPr/>
      <dgm:t>
        <a:bodyPr/>
        <a:lstStyle/>
        <a:p>
          <a:endParaRPr lang="es-ES"/>
        </a:p>
      </dgm:t>
    </dgm:pt>
    <dgm:pt modelId="{4D35A0F5-0762-4F5D-B984-647D4A5F83BD}">
      <dgm:prSet phldrT="[Texto]"/>
      <dgm:spPr/>
      <dgm:t>
        <a:bodyPr/>
        <a:lstStyle/>
        <a:p>
          <a:r>
            <a:rPr lang="es-ES" dirty="0" smtClean="0"/>
            <a:t>Fuente secundaria</a:t>
          </a:r>
          <a:endParaRPr lang="es-ES" dirty="0"/>
        </a:p>
      </dgm:t>
    </dgm:pt>
    <dgm:pt modelId="{3694C5E5-FF7C-49E8-94D9-DF3E26910AA8}" type="parTrans" cxnId="{5021B01E-F325-47D5-BAC8-E0933A736602}">
      <dgm:prSet/>
      <dgm:spPr/>
      <dgm:t>
        <a:bodyPr/>
        <a:lstStyle/>
        <a:p>
          <a:endParaRPr lang="es-ES"/>
        </a:p>
      </dgm:t>
    </dgm:pt>
    <dgm:pt modelId="{766B6A6D-9C3E-4EEE-995A-B02ACC7DBBCB}" type="sibTrans" cxnId="{5021B01E-F325-47D5-BAC8-E0933A736602}">
      <dgm:prSet/>
      <dgm:spPr/>
      <dgm:t>
        <a:bodyPr/>
        <a:lstStyle/>
        <a:p>
          <a:endParaRPr lang="es-ES"/>
        </a:p>
      </dgm:t>
    </dgm:pt>
    <dgm:pt modelId="{F44366C2-A215-4DDF-9C1D-95CF3719C9A7}">
      <dgm:prSet phldrT="[Texto]"/>
      <dgm:spPr/>
      <dgm:t>
        <a:bodyPr/>
        <a:lstStyle/>
        <a:p>
          <a:r>
            <a:rPr lang="es-ES" dirty="0" smtClean="0"/>
            <a:t>Agrupa referencias directas</a:t>
          </a:r>
          <a:endParaRPr lang="es-ES" dirty="0"/>
        </a:p>
      </dgm:t>
    </dgm:pt>
    <dgm:pt modelId="{00BE8206-092E-45A6-B053-D43AECAED5C5}" type="parTrans" cxnId="{6E162532-ABC1-47D4-B23A-D40E5DC97ACF}">
      <dgm:prSet/>
      <dgm:spPr/>
      <dgm:t>
        <a:bodyPr/>
        <a:lstStyle/>
        <a:p>
          <a:endParaRPr lang="es-ES"/>
        </a:p>
      </dgm:t>
    </dgm:pt>
    <dgm:pt modelId="{49B5AB15-6550-4B78-9603-2384DA0E4745}" type="sibTrans" cxnId="{6E162532-ABC1-47D4-B23A-D40E5DC97ACF}">
      <dgm:prSet/>
      <dgm:spPr/>
      <dgm:t>
        <a:bodyPr/>
        <a:lstStyle/>
        <a:p>
          <a:endParaRPr lang="es-ES"/>
        </a:p>
      </dgm:t>
    </dgm:pt>
    <dgm:pt modelId="{5200E209-CCFF-4248-AF5A-DA6BAAF865E4}">
      <dgm:prSet phldrT="[Texto]"/>
      <dgm:spPr/>
      <dgm:t>
        <a:bodyPr/>
        <a:lstStyle/>
        <a:p>
          <a:r>
            <a:rPr lang="es-ES" dirty="0" smtClean="0"/>
            <a:t>Comprende fuentes de primera mano</a:t>
          </a:r>
          <a:endParaRPr lang="es-ES" dirty="0"/>
        </a:p>
      </dgm:t>
    </dgm:pt>
    <dgm:pt modelId="{3DAF5A9C-5544-477D-8D47-F10A2D7D44D2}" type="parTrans" cxnId="{7A739904-B84B-4DE5-BF16-77A8DE080B30}">
      <dgm:prSet/>
      <dgm:spPr/>
      <dgm:t>
        <a:bodyPr/>
        <a:lstStyle/>
        <a:p>
          <a:endParaRPr lang="es-ES"/>
        </a:p>
      </dgm:t>
    </dgm:pt>
    <dgm:pt modelId="{E96DEF41-4E8D-44E5-86B1-67A9B9BC1348}" type="sibTrans" cxnId="{7A739904-B84B-4DE5-BF16-77A8DE080B30}">
      <dgm:prSet/>
      <dgm:spPr/>
      <dgm:t>
        <a:bodyPr/>
        <a:lstStyle/>
        <a:p>
          <a:endParaRPr lang="es-ES"/>
        </a:p>
      </dgm:t>
    </dgm:pt>
    <dgm:pt modelId="{3C833564-748C-4C98-803D-7CDC91526911}">
      <dgm:prSet phldrT="[Texto]"/>
      <dgm:spPr/>
      <dgm:t>
        <a:bodyPr/>
        <a:lstStyle/>
        <a:p>
          <a:r>
            <a:rPr lang="es-ES" dirty="0" smtClean="0"/>
            <a:t>Fuente terciaria</a:t>
          </a:r>
          <a:endParaRPr lang="es-ES" dirty="0"/>
        </a:p>
      </dgm:t>
    </dgm:pt>
    <dgm:pt modelId="{B6B16C2B-D2D3-4B5B-A3D0-7E29670C4C6E}" type="parTrans" cxnId="{8D121418-BF3D-4929-9F1F-98F68E1A5D1E}">
      <dgm:prSet/>
      <dgm:spPr/>
      <dgm:t>
        <a:bodyPr/>
        <a:lstStyle/>
        <a:p>
          <a:endParaRPr lang="es-ES"/>
        </a:p>
      </dgm:t>
    </dgm:pt>
    <dgm:pt modelId="{76C46FD6-2357-4CC9-BAAA-BCF277293809}" type="sibTrans" cxnId="{8D121418-BF3D-4929-9F1F-98F68E1A5D1E}">
      <dgm:prSet/>
      <dgm:spPr/>
      <dgm:t>
        <a:bodyPr/>
        <a:lstStyle/>
        <a:p>
          <a:endParaRPr lang="es-ES"/>
        </a:p>
      </dgm:t>
    </dgm:pt>
    <dgm:pt modelId="{8109D751-EE3C-442B-9D4B-6561BF3883F0}">
      <dgm:prSet phldrT="[Texto]"/>
      <dgm:spPr/>
      <dgm:t>
        <a:bodyPr/>
        <a:lstStyle/>
        <a:p>
          <a:r>
            <a:rPr lang="es-ES" dirty="0" smtClean="0"/>
            <a:t>Agrupa compendios de fuentes </a:t>
          </a:r>
          <a:r>
            <a:rPr lang="es-ES" dirty="0" err="1" smtClean="0"/>
            <a:t>secuandarias</a:t>
          </a:r>
          <a:endParaRPr lang="es-ES" dirty="0"/>
        </a:p>
      </dgm:t>
    </dgm:pt>
    <dgm:pt modelId="{98D884FD-824F-4BA2-A006-4964A80040B6}" type="parTrans" cxnId="{8CA345A8-D614-4EF8-A46F-9A37610C23FF}">
      <dgm:prSet/>
      <dgm:spPr/>
      <dgm:t>
        <a:bodyPr/>
        <a:lstStyle/>
        <a:p>
          <a:endParaRPr lang="es-ES"/>
        </a:p>
      </dgm:t>
    </dgm:pt>
    <dgm:pt modelId="{C309C7A1-5179-4771-B897-BF5B578AA21B}" type="sibTrans" cxnId="{8CA345A8-D614-4EF8-A46F-9A37610C23FF}">
      <dgm:prSet/>
      <dgm:spPr/>
      <dgm:t>
        <a:bodyPr/>
        <a:lstStyle/>
        <a:p>
          <a:endParaRPr lang="es-ES"/>
        </a:p>
      </dgm:t>
    </dgm:pt>
    <dgm:pt modelId="{C7947A60-34D2-40DF-995E-A1D27C05BA47}">
      <dgm:prSet phldrT="[Texto]"/>
      <dgm:spPr/>
      <dgm:t>
        <a:bodyPr/>
        <a:lstStyle/>
        <a:p>
          <a:r>
            <a:rPr lang="es-ES" dirty="0" smtClean="0"/>
            <a:t>Fuentes de segunda mano</a:t>
          </a:r>
          <a:endParaRPr lang="es-ES" dirty="0"/>
        </a:p>
      </dgm:t>
    </dgm:pt>
    <dgm:pt modelId="{DD69B780-5E2E-46B2-8AC2-5E1EC13FDFDA}" type="parTrans" cxnId="{DCF410C4-9C37-40CC-A9DD-843C2DD7972A}">
      <dgm:prSet/>
      <dgm:spPr/>
      <dgm:t>
        <a:bodyPr/>
        <a:lstStyle/>
        <a:p>
          <a:endParaRPr lang="es-ES"/>
        </a:p>
      </dgm:t>
    </dgm:pt>
    <dgm:pt modelId="{FDACDF52-B3E4-4BAA-AA8B-E1D3CA124171}" type="sibTrans" cxnId="{DCF410C4-9C37-40CC-A9DD-843C2DD7972A}">
      <dgm:prSet/>
      <dgm:spPr/>
      <dgm:t>
        <a:bodyPr/>
        <a:lstStyle/>
        <a:p>
          <a:endParaRPr lang="es-ES"/>
        </a:p>
      </dgm:t>
    </dgm:pt>
    <dgm:pt modelId="{6358ECDB-6E45-43A8-9D53-E8DD085204F6}" type="pres">
      <dgm:prSet presAssocID="{EE9A660C-2938-4A16-A369-A16199BA8A6F}" presName="outerComposite" presStyleCnt="0">
        <dgm:presLayoutVars>
          <dgm:chMax val="2"/>
          <dgm:animLvl val="lvl"/>
          <dgm:resizeHandles val="exact"/>
        </dgm:presLayoutVars>
      </dgm:prSet>
      <dgm:spPr/>
      <dgm:t>
        <a:bodyPr/>
        <a:lstStyle/>
        <a:p>
          <a:endParaRPr lang="es-ES"/>
        </a:p>
      </dgm:t>
    </dgm:pt>
    <dgm:pt modelId="{B2FBCB91-E1FD-41D0-A216-73D666984332}" type="pres">
      <dgm:prSet presAssocID="{EE9A660C-2938-4A16-A369-A16199BA8A6F}" presName="dummyMaxCanvas" presStyleCnt="0"/>
      <dgm:spPr/>
    </dgm:pt>
    <dgm:pt modelId="{F0219252-E2F6-4A64-9FDD-652A963571F2}" type="pres">
      <dgm:prSet presAssocID="{EE9A660C-2938-4A16-A369-A16199BA8A6F}" presName="parentComposite" presStyleCnt="0"/>
      <dgm:spPr/>
    </dgm:pt>
    <dgm:pt modelId="{30E25867-3CD3-44A9-B566-56E43DBC79BC}" type="pres">
      <dgm:prSet presAssocID="{EE9A660C-2938-4A16-A369-A16199BA8A6F}" presName="parent1" presStyleLbl="alignAccFollowNode1" presStyleIdx="0" presStyleCnt="4">
        <dgm:presLayoutVars>
          <dgm:chMax val="4"/>
        </dgm:presLayoutVars>
      </dgm:prSet>
      <dgm:spPr/>
      <dgm:t>
        <a:bodyPr/>
        <a:lstStyle/>
        <a:p>
          <a:endParaRPr lang="es-ES"/>
        </a:p>
      </dgm:t>
    </dgm:pt>
    <dgm:pt modelId="{0243C883-C4A0-4C64-B8A2-7BA0A1AA43A2}" type="pres">
      <dgm:prSet presAssocID="{EE9A660C-2938-4A16-A369-A16199BA8A6F}" presName="parent2" presStyleLbl="alignAccFollowNode1" presStyleIdx="1" presStyleCnt="4">
        <dgm:presLayoutVars>
          <dgm:chMax val="4"/>
        </dgm:presLayoutVars>
      </dgm:prSet>
      <dgm:spPr/>
      <dgm:t>
        <a:bodyPr/>
        <a:lstStyle/>
        <a:p>
          <a:endParaRPr lang="es-ES"/>
        </a:p>
      </dgm:t>
    </dgm:pt>
    <dgm:pt modelId="{85CCB257-A335-4A53-8BC1-2AE49CC7273D}" type="pres">
      <dgm:prSet presAssocID="{EE9A660C-2938-4A16-A369-A16199BA8A6F}" presName="childrenComposite" presStyleCnt="0"/>
      <dgm:spPr/>
    </dgm:pt>
    <dgm:pt modelId="{0C73BEDF-D2FF-4C63-B656-25AFC7CD55F0}" type="pres">
      <dgm:prSet presAssocID="{EE9A660C-2938-4A16-A369-A16199BA8A6F}" presName="dummyMaxCanvas_ChildArea" presStyleCnt="0"/>
      <dgm:spPr/>
    </dgm:pt>
    <dgm:pt modelId="{1CC5F62A-BC5A-4B43-8157-297DF87F7A56}" type="pres">
      <dgm:prSet presAssocID="{EE9A660C-2938-4A16-A369-A16199BA8A6F}" presName="fulcrum" presStyleLbl="alignAccFollowNode1" presStyleIdx="2" presStyleCnt="4"/>
      <dgm:spPr/>
    </dgm:pt>
    <dgm:pt modelId="{6FCF9714-9F5E-43B6-AA1E-03798285281D}" type="pres">
      <dgm:prSet presAssocID="{EE9A660C-2938-4A16-A369-A16199BA8A6F}" presName="balance_22" presStyleLbl="alignAccFollowNode1" presStyleIdx="3" presStyleCnt="4">
        <dgm:presLayoutVars>
          <dgm:bulletEnabled val="1"/>
        </dgm:presLayoutVars>
      </dgm:prSet>
      <dgm:spPr/>
    </dgm:pt>
    <dgm:pt modelId="{EA6D4A36-F5DD-4973-943F-340AEED96735}" type="pres">
      <dgm:prSet presAssocID="{EE9A660C-2938-4A16-A369-A16199BA8A6F}" presName="right_22_1" presStyleLbl="node1" presStyleIdx="0" presStyleCnt="4">
        <dgm:presLayoutVars>
          <dgm:bulletEnabled val="1"/>
        </dgm:presLayoutVars>
      </dgm:prSet>
      <dgm:spPr/>
      <dgm:t>
        <a:bodyPr/>
        <a:lstStyle/>
        <a:p>
          <a:endParaRPr lang="es-ES"/>
        </a:p>
      </dgm:t>
    </dgm:pt>
    <dgm:pt modelId="{395E1106-8515-4353-A881-78376FE963D3}" type="pres">
      <dgm:prSet presAssocID="{EE9A660C-2938-4A16-A369-A16199BA8A6F}" presName="right_22_2" presStyleLbl="node1" presStyleIdx="1" presStyleCnt="4">
        <dgm:presLayoutVars>
          <dgm:bulletEnabled val="1"/>
        </dgm:presLayoutVars>
      </dgm:prSet>
      <dgm:spPr/>
      <dgm:t>
        <a:bodyPr/>
        <a:lstStyle/>
        <a:p>
          <a:endParaRPr lang="es-ES"/>
        </a:p>
      </dgm:t>
    </dgm:pt>
    <dgm:pt modelId="{8735D78A-316E-41E4-B1F8-D004C2DE37EB}" type="pres">
      <dgm:prSet presAssocID="{EE9A660C-2938-4A16-A369-A16199BA8A6F}" presName="left_22_1" presStyleLbl="node1" presStyleIdx="2" presStyleCnt="4">
        <dgm:presLayoutVars>
          <dgm:bulletEnabled val="1"/>
        </dgm:presLayoutVars>
      </dgm:prSet>
      <dgm:spPr/>
      <dgm:t>
        <a:bodyPr/>
        <a:lstStyle/>
        <a:p>
          <a:endParaRPr lang="es-ES"/>
        </a:p>
      </dgm:t>
    </dgm:pt>
    <dgm:pt modelId="{AE4FD462-1692-4D13-BC93-62B4BC02B3EB}" type="pres">
      <dgm:prSet presAssocID="{EE9A660C-2938-4A16-A369-A16199BA8A6F}" presName="left_22_2" presStyleLbl="node1" presStyleIdx="3" presStyleCnt="4">
        <dgm:presLayoutVars>
          <dgm:bulletEnabled val="1"/>
        </dgm:presLayoutVars>
      </dgm:prSet>
      <dgm:spPr/>
      <dgm:t>
        <a:bodyPr/>
        <a:lstStyle/>
        <a:p>
          <a:endParaRPr lang="es-ES"/>
        </a:p>
      </dgm:t>
    </dgm:pt>
  </dgm:ptLst>
  <dgm:cxnLst>
    <dgm:cxn modelId="{6E162532-ABC1-47D4-B23A-D40E5DC97ACF}" srcId="{4D35A0F5-0762-4F5D-B984-647D4A5F83BD}" destId="{F44366C2-A215-4DDF-9C1D-95CF3719C9A7}" srcOrd="0" destOrd="0" parTransId="{00BE8206-092E-45A6-B053-D43AECAED5C5}" sibTransId="{49B5AB15-6550-4B78-9603-2384DA0E4745}"/>
    <dgm:cxn modelId="{E0B7C9AE-E23A-4DCB-A57F-EDE8324167AA}" type="presOf" srcId="{3C833564-748C-4C98-803D-7CDC91526911}" destId="{0243C883-C4A0-4C64-B8A2-7BA0A1AA43A2}" srcOrd="0" destOrd="0" presId="urn:microsoft.com/office/officeart/2005/8/layout/balance1"/>
    <dgm:cxn modelId="{8D121418-BF3D-4929-9F1F-98F68E1A5D1E}" srcId="{EE9A660C-2938-4A16-A369-A16199BA8A6F}" destId="{3C833564-748C-4C98-803D-7CDC91526911}" srcOrd="1" destOrd="0" parTransId="{B6B16C2B-D2D3-4B5B-A3D0-7E29670C4C6E}" sibTransId="{76C46FD6-2357-4CC9-BAAA-BCF277293809}"/>
    <dgm:cxn modelId="{7C61A1A0-598D-4F68-9A5E-7DA094A1F64D}" type="presOf" srcId="{5200E209-CCFF-4248-AF5A-DA6BAAF865E4}" destId="{AE4FD462-1692-4D13-BC93-62B4BC02B3EB}" srcOrd="0" destOrd="0" presId="urn:microsoft.com/office/officeart/2005/8/layout/balance1"/>
    <dgm:cxn modelId="{7DBD0431-6B5A-47A3-8DA6-563DD89D373B}" type="presOf" srcId="{4D35A0F5-0762-4F5D-B984-647D4A5F83BD}" destId="{30E25867-3CD3-44A9-B566-56E43DBC79BC}" srcOrd="0" destOrd="0" presId="urn:microsoft.com/office/officeart/2005/8/layout/balance1"/>
    <dgm:cxn modelId="{4A32B7DC-0A1A-43C3-833B-821EA8FE5A69}" type="presOf" srcId="{8109D751-EE3C-442B-9D4B-6561BF3883F0}" destId="{EA6D4A36-F5DD-4973-943F-340AEED96735}" srcOrd="0" destOrd="0" presId="urn:microsoft.com/office/officeart/2005/8/layout/balance1"/>
    <dgm:cxn modelId="{7DAE0D33-E4CB-4324-B55D-8C9C2A2E1EDC}" type="presOf" srcId="{F44366C2-A215-4DDF-9C1D-95CF3719C9A7}" destId="{8735D78A-316E-41E4-B1F8-D004C2DE37EB}" srcOrd="0" destOrd="0" presId="urn:microsoft.com/office/officeart/2005/8/layout/balance1"/>
    <dgm:cxn modelId="{DCF410C4-9C37-40CC-A9DD-843C2DD7972A}" srcId="{3C833564-748C-4C98-803D-7CDC91526911}" destId="{C7947A60-34D2-40DF-995E-A1D27C05BA47}" srcOrd="1" destOrd="0" parTransId="{DD69B780-5E2E-46B2-8AC2-5E1EC13FDFDA}" sibTransId="{FDACDF52-B3E4-4BAA-AA8B-E1D3CA124171}"/>
    <dgm:cxn modelId="{78445A7B-3D11-4984-832D-9DD944738A90}" type="presOf" srcId="{C7947A60-34D2-40DF-995E-A1D27C05BA47}" destId="{395E1106-8515-4353-A881-78376FE963D3}" srcOrd="0" destOrd="0" presId="urn:microsoft.com/office/officeart/2005/8/layout/balance1"/>
    <dgm:cxn modelId="{5021B01E-F325-47D5-BAC8-E0933A736602}" srcId="{EE9A660C-2938-4A16-A369-A16199BA8A6F}" destId="{4D35A0F5-0762-4F5D-B984-647D4A5F83BD}" srcOrd="0" destOrd="0" parTransId="{3694C5E5-FF7C-49E8-94D9-DF3E26910AA8}" sibTransId="{766B6A6D-9C3E-4EEE-995A-B02ACC7DBBCB}"/>
    <dgm:cxn modelId="{8CA345A8-D614-4EF8-A46F-9A37610C23FF}" srcId="{3C833564-748C-4C98-803D-7CDC91526911}" destId="{8109D751-EE3C-442B-9D4B-6561BF3883F0}" srcOrd="0" destOrd="0" parTransId="{98D884FD-824F-4BA2-A006-4964A80040B6}" sibTransId="{C309C7A1-5179-4771-B897-BF5B578AA21B}"/>
    <dgm:cxn modelId="{2855F526-2A84-4171-9FA6-9D00CD5D2FC3}" type="presOf" srcId="{EE9A660C-2938-4A16-A369-A16199BA8A6F}" destId="{6358ECDB-6E45-43A8-9D53-E8DD085204F6}" srcOrd="0" destOrd="0" presId="urn:microsoft.com/office/officeart/2005/8/layout/balance1"/>
    <dgm:cxn modelId="{7A739904-B84B-4DE5-BF16-77A8DE080B30}" srcId="{4D35A0F5-0762-4F5D-B984-647D4A5F83BD}" destId="{5200E209-CCFF-4248-AF5A-DA6BAAF865E4}" srcOrd="1" destOrd="0" parTransId="{3DAF5A9C-5544-477D-8D47-F10A2D7D44D2}" sibTransId="{E96DEF41-4E8D-44E5-86B1-67A9B9BC1348}"/>
    <dgm:cxn modelId="{932B9BEC-306B-42DC-9AE2-09FE3BB1C607}" type="presParOf" srcId="{6358ECDB-6E45-43A8-9D53-E8DD085204F6}" destId="{B2FBCB91-E1FD-41D0-A216-73D666984332}" srcOrd="0" destOrd="0" presId="urn:microsoft.com/office/officeart/2005/8/layout/balance1"/>
    <dgm:cxn modelId="{7988A962-3DFA-4FAE-A9FD-D0671D2CF398}" type="presParOf" srcId="{6358ECDB-6E45-43A8-9D53-E8DD085204F6}" destId="{F0219252-E2F6-4A64-9FDD-652A963571F2}" srcOrd="1" destOrd="0" presId="urn:microsoft.com/office/officeart/2005/8/layout/balance1"/>
    <dgm:cxn modelId="{203F4014-04EF-418D-A24C-F2933AFF24FD}" type="presParOf" srcId="{F0219252-E2F6-4A64-9FDD-652A963571F2}" destId="{30E25867-3CD3-44A9-B566-56E43DBC79BC}" srcOrd="0" destOrd="0" presId="urn:microsoft.com/office/officeart/2005/8/layout/balance1"/>
    <dgm:cxn modelId="{22B40C9A-D1D7-4536-95DE-248E5F62B5F9}" type="presParOf" srcId="{F0219252-E2F6-4A64-9FDD-652A963571F2}" destId="{0243C883-C4A0-4C64-B8A2-7BA0A1AA43A2}" srcOrd="1" destOrd="0" presId="urn:microsoft.com/office/officeart/2005/8/layout/balance1"/>
    <dgm:cxn modelId="{48A9D843-B3D6-4F6E-9D52-414E1151F8AD}" type="presParOf" srcId="{6358ECDB-6E45-43A8-9D53-E8DD085204F6}" destId="{85CCB257-A335-4A53-8BC1-2AE49CC7273D}" srcOrd="2" destOrd="0" presId="urn:microsoft.com/office/officeart/2005/8/layout/balance1"/>
    <dgm:cxn modelId="{3BC10BA8-32AC-4C01-AA25-D29DD5CBA720}" type="presParOf" srcId="{85CCB257-A335-4A53-8BC1-2AE49CC7273D}" destId="{0C73BEDF-D2FF-4C63-B656-25AFC7CD55F0}" srcOrd="0" destOrd="0" presId="urn:microsoft.com/office/officeart/2005/8/layout/balance1"/>
    <dgm:cxn modelId="{D4E50D1E-6277-4D92-9A0C-633B7EE3F117}" type="presParOf" srcId="{85CCB257-A335-4A53-8BC1-2AE49CC7273D}" destId="{1CC5F62A-BC5A-4B43-8157-297DF87F7A56}" srcOrd="1" destOrd="0" presId="urn:microsoft.com/office/officeart/2005/8/layout/balance1"/>
    <dgm:cxn modelId="{48B4FECA-C689-4553-B2FF-3B9D203482E8}" type="presParOf" srcId="{85CCB257-A335-4A53-8BC1-2AE49CC7273D}" destId="{6FCF9714-9F5E-43B6-AA1E-03798285281D}" srcOrd="2" destOrd="0" presId="urn:microsoft.com/office/officeart/2005/8/layout/balance1"/>
    <dgm:cxn modelId="{C08801CF-486E-46AF-B565-5ADFCE301880}" type="presParOf" srcId="{85CCB257-A335-4A53-8BC1-2AE49CC7273D}" destId="{EA6D4A36-F5DD-4973-943F-340AEED96735}" srcOrd="3" destOrd="0" presId="urn:microsoft.com/office/officeart/2005/8/layout/balance1"/>
    <dgm:cxn modelId="{31C62F88-5FA7-46B3-9D8A-E0D24EDFF97C}" type="presParOf" srcId="{85CCB257-A335-4A53-8BC1-2AE49CC7273D}" destId="{395E1106-8515-4353-A881-78376FE963D3}" srcOrd="4" destOrd="0" presId="urn:microsoft.com/office/officeart/2005/8/layout/balance1"/>
    <dgm:cxn modelId="{2623D1C9-92BF-41AA-93E3-F84774940BFF}" type="presParOf" srcId="{85CCB257-A335-4A53-8BC1-2AE49CC7273D}" destId="{8735D78A-316E-41E4-B1F8-D004C2DE37EB}" srcOrd="5" destOrd="0" presId="urn:microsoft.com/office/officeart/2005/8/layout/balance1"/>
    <dgm:cxn modelId="{199914C7-EDD8-4146-B345-353D064E8AAF}" type="presParOf" srcId="{85CCB257-A335-4A53-8BC1-2AE49CC7273D}" destId="{AE4FD462-1692-4D13-BC93-62B4BC02B3EB}" srcOrd="6"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D8F619C-A21D-42E0-A483-3E275CD70E10}" type="doc">
      <dgm:prSet loTypeId="urn:microsoft.com/office/officeart/2005/8/layout/process1" loCatId="process" qsTypeId="urn:microsoft.com/office/officeart/2005/8/quickstyle/simple1" qsCatId="simple" csTypeId="urn:microsoft.com/office/officeart/2005/8/colors/accent1_2" csCatId="accent1" phldr="1"/>
      <dgm:spPr/>
    </dgm:pt>
    <dgm:pt modelId="{FBA84F94-DB20-4223-95D3-B06F1547A93E}">
      <dgm:prSet phldrT="[Texto]" custT="1"/>
      <dgm:spPr/>
      <dgm:t>
        <a:bodyPr/>
        <a:lstStyle/>
        <a:p>
          <a:r>
            <a:rPr lang="es-MX" sz="2400" dirty="0" smtClean="0"/>
            <a:t>Orientar hacia la organización de datos y hechos significativos para descubrir las relaciones de un problema con las teorías ya existentes. </a:t>
          </a:r>
          <a:endParaRPr lang="es-ES" sz="2400" dirty="0"/>
        </a:p>
      </dgm:t>
    </dgm:pt>
    <dgm:pt modelId="{553C8E3C-A026-4F9F-B408-70C35DAF5B66}" type="parTrans" cxnId="{3783CB86-A551-40ED-9A7E-F598D92B4993}">
      <dgm:prSet/>
      <dgm:spPr/>
      <dgm:t>
        <a:bodyPr/>
        <a:lstStyle/>
        <a:p>
          <a:endParaRPr lang="es-ES" sz="2400"/>
        </a:p>
      </dgm:t>
    </dgm:pt>
    <dgm:pt modelId="{3040C592-37D3-465C-B62D-59A475C92981}" type="sibTrans" cxnId="{3783CB86-A551-40ED-9A7E-F598D92B4993}">
      <dgm:prSet custT="1"/>
      <dgm:spPr/>
      <dgm:t>
        <a:bodyPr/>
        <a:lstStyle/>
        <a:p>
          <a:endParaRPr lang="es-ES" sz="2400"/>
        </a:p>
      </dgm:t>
    </dgm:pt>
    <dgm:pt modelId="{7015A7DE-9B2D-436A-8560-0E8F46F0C071}">
      <dgm:prSet phldrT="[Texto]" custT="1"/>
      <dgm:spPr/>
      <dgm:t>
        <a:bodyPr/>
        <a:lstStyle/>
        <a:p>
          <a:r>
            <a:rPr lang="es-MX" sz="2400" dirty="0" smtClean="0"/>
            <a:t>Evitar que el investigador aborde temáticas que, dado el estado del conocimiento, ya han sido investigadas o carecen de importancia científica. </a:t>
          </a:r>
          <a:endParaRPr lang="es-ES" sz="2400" dirty="0"/>
        </a:p>
      </dgm:t>
    </dgm:pt>
    <dgm:pt modelId="{64C9F6DC-E869-420E-91B8-45B48EAC282E}" type="parTrans" cxnId="{CE1DE0FD-C122-4C9C-9781-11E3523CDF5D}">
      <dgm:prSet/>
      <dgm:spPr/>
      <dgm:t>
        <a:bodyPr/>
        <a:lstStyle/>
        <a:p>
          <a:endParaRPr lang="es-ES" sz="2400"/>
        </a:p>
      </dgm:t>
    </dgm:pt>
    <dgm:pt modelId="{60A91909-8D9C-4D2D-88D2-2FA018FE2EDD}" type="sibTrans" cxnId="{CE1DE0FD-C122-4C9C-9781-11E3523CDF5D}">
      <dgm:prSet custT="1"/>
      <dgm:spPr/>
      <dgm:t>
        <a:bodyPr/>
        <a:lstStyle/>
        <a:p>
          <a:endParaRPr lang="es-ES" sz="2400"/>
        </a:p>
      </dgm:t>
    </dgm:pt>
    <dgm:pt modelId="{D7424D1C-73F8-4D50-BC47-D0D9385849B3}">
      <dgm:prSet phldrT="[Texto]" custT="1"/>
      <dgm:spPr/>
      <dgm:t>
        <a:bodyPr/>
        <a:lstStyle/>
        <a:p>
          <a:r>
            <a:rPr lang="es-MX" sz="2400" dirty="0" smtClean="0"/>
            <a:t>Guiar en la selección de los factores y variables que serán estudiadas en la investigación.</a:t>
          </a:r>
          <a:endParaRPr lang="es-ES" sz="2400" dirty="0"/>
        </a:p>
      </dgm:t>
    </dgm:pt>
    <dgm:pt modelId="{942FFA94-8C71-45C3-B780-182E071403A7}" type="parTrans" cxnId="{AB1DBBAA-3C95-44AE-95DE-4029E9BB7A59}">
      <dgm:prSet/>
      <dgm:spPr/>
      <dgm:t>
        <a:bodyPr/>
        <a:lstStyle/>
        <a:p>
          <a:endParaRPr lang="es-ES" sz="2400"/>
        </a:p>
      </dgm:t>
    </dgm:pt>
    <dgm:pt modelId="{EEB47C2A-EB8B-458F-9F2D-B9B9597FD74A}" type="sibTrans" cxnId="{AB1DBBAA-3C95-44AE-95DE-4029E9BB7A59}">
      <dgm:prSet/>
      <dgm:spPr/>
      <dgm:t>
        <a:bodyPr/>
        <a:lstStyle/>
        <a:p>
          <a:endParaRPr lang="es-ES" sz="2400"/>
        </a:p>
      </dgm:t>
    </dgm:pt>
    <dgm:pt modelId="{8931C5AF-80FC-4B57-B555-AF0E5E374FD3}" type="pres">
      <dgm:prSet presAssocID="{5D8F619C-A21D-42E0-A483-3E275CD70E10}" presName="Name0" presStyleCnt="0">
        <dgm:presLayoutVars>
          <dgm:dir/>
          <dgm:resizeHandles val="exact"/>
        </dgm:presLayoutVars>
      </dgm:prSet>
      <dgm:spPr/>
    </dgm:pt>
    <dgm:pt modelId="{54074067-FBDF-4AB6-830C-E3CE35452D71}" type="pres">
      <dgm:prSet presAssocID="{FBA84F94-DB20-4223-95D3-B06F1547A93E}" presName="node" presStyleLbl="node1" presStyleIdx="0" presStyleCnt="3">
        <dgm:presLayoutVars>
          <dgm:bulletEnabled val="1"/>
        </dgm:presLayoutVars>
      </dgm:prSet>
      <dgm:spPr/>
      <dgm:t>
        <a:bodyPr/>
        <a:lstStyle/>
        <a:p>
          <a:endParaRPr lang="es-ES"/>
        </a:p>
      </dgm:t>
    </dgm:pt>
    <dgm:pt modelId="{31A01F5C-FD15-4D01-9EAC-9A327EDA7DAB}" type="pres">
      <dgm:prSet presAssocID="{3040C592-37D3-465C-B62D-59A475C92981}" presName="sibTrans" presStyleLbl="sibTrans2D1" presStyleIdx="0" presStyleCnt="2"/>
      <dgm:spPr/>
      <dgm:t>
        <a:bodyPr/>
        <a:lstStyle/>
        <a:p>
          <a:endParaRPr lang="es-ES"/>
        </a:p>
      </dgm:t>
    </dgm:pt>
    <dgm:pt modelId="{DB9C6175-E003-4644-96B2-91CC9DE161FC}" type="pres">
      <dgm:prSet presAssocID="{3040C592-37D3-465C-B62D-59A475C92981}" presName="connectorText" presStyleLbl="sibTrans2D1" presStyleIdx="0" presStyleCnt="2"/>
      <dgm:spPr/>
      <dgm:t>
        <a:bodyPr/>
        <a:lstStyle/>
        <a:p>
          <a:endParaRPr lang="es-ES"/>
        </a:p>
      </dgm:t>
    </dgm:pt>
    <dgm:pt modelId="{425B6048-A58B-47C3-A0B2-A479CD8CFC4A}" type="pres">
      <dgm:prSet presAssocID="{7015A7DE-9B2D-436A-8560-0E8F46F0C071}" presName="node" presStyleLbl="node1" presStyleIdx="1" presStyleCnt="3">
        <dgm:presLayoutVars>
          <dgm:bulletEnabled val="1"/>
        </dgm:presLayoutVars>
      </dgm:prSet>
      <dgm:spPr/>
      <dgm:t>
        <a:bodyPr/>
        <a:lstStyle/>
        <a:p>
          <a:endParaRPr lang="es-ES"/>
        </a:p>
      </dgm:t>
    </dgm:pt>
    <dgm:pt modelId="{20C70093-B809-4547-8208-578C67B86D06}" type="pres">
      <dgm:prSet presAssocID="{60A91909-8D9C-4D2D-88D2-2FA018FE2EDD}" presName="sibTrans" presStyleLbl="sibTrans2D1" presStyleIdx="1" presStyleCnt="2"/>
      <dgm:spPr/>
      <dgm:t>
        <a:bodyPr/>
        <a:lstStyle/>
        <a:p>
          <a:endParaRPr lang="es-ES"/>
        </a:p>
      </dgm:t>
    </dgm:pt>
    <dgm:pt modelId="{CFF5919A-731D-4028-9F52-D2E14D0A51F6}" type="pres">
      <dgm:prSet presAssocID="{60A91909-8D9C-4D2D-88D2-2FA018FE2EDD}" presName="connectorText" presStyleLbl="sibTrans2D1" presStyleIdx="1" presStyleCnt="2"/>
      <dgm:spPr/>
      <dgm:t>
        <a:bodyPr/>
        <a:lstStyle/>
        <a:p>
          <a:endParaRPr lang="es-ES"/>
        </a:p>
      </dgm:t>
    </dgm:pt>
    <dgm:pt modelId="{45836AAA-D262-4726-B181-F53B33783A9E}" type="pres">
      <dgm:prSet presAssocID="{D7424D1C-73F8-4D50-BC47-D0D9385849B3}" presName="node" presStyleLbl="node1" presStyleIdx="2" presStyleCnt="3">
        <dgm:presLayoutVars>
          <dgm:bulletEnabled val="1"/>
        </dgm:presLayoutVars>
      </dgm:prSet>
      <dgm:spPr/>
      <dgm:t>
        <a:bodyPr/>
        <a:lstStyle/>
        <a:p>
          <a:endParaRPr lang="es-ES"/>
        </a:p>
      </dgm:t>
    </dgm:pt>
  </dgm:ptLst>
  <dgm:cxnLst>
    <dgm:cxn modelId="{C5241A87-02AE-4965-A861-507A9BF688B0}" type="presOf" srcId="{5D8F619C-A21D-42E0-A483-3E275CD70E10}" destId="{8931C5AF-80FC-4B57-B555-AF0E5E374FD3}" srcOrd="0" destOrd="0" presId="urn:microsoft.com/office/officeart/2005/8/layout/process1"/>
    <dgm:cxn modelId="{CE1DE0FD-C122-4C9C-9781-11E3523CDF5D}" srcId="{5D8F619C-A21D-42E0-A483-3E275CD70E10}" destId="{7015A7DE-9B2D-436A-8560-0E8F46F0C071}" srcOrd="1" destOrd="0" parTransId="{64C9F6DC-E869-420E-91B8-45B48EAC282E}" sibTransId="{60A91909-8D9C-4D2D-88D2-2FA018FE2EDD}"/>
    <dgm:cxn modelId="{B508DB07-8635-4AEC-AB31-1D369DF97EDD}" type="presOf" srcId="{60A91909-8D9C-4D2D-88D2-2FA018FE2EDD}" destId="{20C70093-B809-4547-8208-578C67B86D06}" srcOrd="0" destOrd="0" presId="urn:microsoft.com/office/officeart/2005/8/layout/process1"/>
    <dgm:cxn modelId="{3783CB86-A551-40ED-9A7E-F598D92B4993}" srcId="{5D8F619C-A21D-42E0-A483-3E275CD70E10}" destId="{FBA84F94-DB20-4223-95D3-B06F1547A93E}" srcOrd="0" destOrd="0" parTransId="{553C8E3C-A026-4F9F-B408-70C35DAF5B66}" sibTransId="{3040C592-37D3-465C-B62D-59A475C92981}"/>
    <dgm:cxn modelId="{33ED216D-9011-46E4-BD86-144C0CE59DE9}" type="presOf" srcId="{3040C592-37D3-465C-B62D-59A475C92981}" destId="{DB9C6175-E003-4644-96B2-91CC9DE161FC}" srcOrd="1" destOrd="0" presId="urn:microsoft.com/office/officeart/2005/8/layout/process1"/>
    <dgm:cxn modelId="{AB1DBBAA-3C95-44AE-95DE-4029E9BB7A59}" srcId="{5D8F619C-A21D-42E0-A483-3E275CD70E10}" destId="{D7424D1C-73F8-4D50-BC47-D0D9385849B3}" srcOrd="2" destOrd="0" parTransId="{942FFA94-8C71-45C3-B780-182E071403A7}" sibTransId="{EEB47C2A-EB8B-458F-9F2D-B9B9597FD74A}"/>
    <dgm:cxn modelId="{67B61C65-3B45-4A44-88FB-BC6014ECA856}" type="presOf" srcId="{7015A7DE-9B2D-436A-8560-0E8F46F0C071}" destId="{425B6048-A58B-47C3-A0B2-A479CD8CFC4A}" srcOrd="0" destOrd="0" presId="urn:microsoft.com/office/officeart/2005/8/layout/process1"/>
    <dgm:cxn modelId="{EA192607-E8F6-499E-A306-BBF702F130D9}" type="presOf" srcId="{D7424D1C-73F8-4D50-BC47-D0D9385849B3}" destId="{45836AAA-D262-4726-B181-F53B33783A9E}" srcOrd="0" destOrd="0" presId="urn:microsoft.com/office/officeart/2005/8/layout/process1"/>
    <dgm:cxn modelId="{3A4C1A69-F657-49B5-BFF4-993CB195961D}" type="presOf" srcId="{3040C592-37D3-465C-B62D-59A475C92981}" destId="{31A01F5C-FD15-4D01-9EAC-9A327EDA7DAB}" srcOrd="0" destOrd="0" presId="urn:microsoft.com/office/officeart/2005/8/layout/process1"/>
    <dgm:cxn modelId="{DDDB464E-575C-435B-BF81-F9B46135BC56}" type="presOf" srcId="{FBA84F94-DB20-4223-95D3-B06F1547A93E}" destId="{54074067-FBDF-4AB6-830C-E3CE35452D71}" srcOrd="0" destOrd="0" presId="urn:microsoft.com/office/officeart/2005/8/layout/process1"/>
    <dgm:cxn modelId="{4DB305BA-4220-45C1-AB0F-C64EE19D1746}" type="presOf" srcId="{60A91909-8D9C-4D2D-88D2-2FA018FE2EDD}" destId="{CFF5919A-731D-4028-9F52-D2E14D0A51F6}" srcOrd="1" destOrd="0" presId="urn:microsoft.com/office/officeart/2005/8/layout/process1"/>
    <dgm:cxn modelId="{E72744E3-F414-4F6C-A9CE-17084A9A70C0}" type="presParOf" srcId="{8931C5AF-80FC-4B57-B555-AF0E5E374FD3}" destId="{54074067-FBDF-4AB6-830C-E3CE35452D71}" srcOrd="0" destOrd="0" presId="urn:microsoft.com/office/officeart/2005/8/layout/process1"/>
    <dgm:cxn modelId="{CEA34B30-7FC8-496B-9510-076A2EB61F95}" type="presParOf" srcId="{8931C5AF-80FC-4B57-B555-AF0E5E374FD3}" destId="{31A01F5C-FD15-4D01-9EAC-9A327EDA7DAB}" srcOrd="1" destOrd="0" presId="urn:microsoft.com/office/officeart/2005/8/layout/process1"/>
    <dgm:cxn modelId="{3902CEE8-83F8-4467-B2EA-F245E397F74A}" type="presParOf" srcId="{31A01F5C-FD15-4D01-9EAC-9A327EDA7DAB}" destId="{DB9C6175-E003-4644-96B2-91CC9DE161FC}" srcOrd="0" destOrd="0" presId="urn:microsoft.com/office/officeart/2005/8/layout/process1"/>
    <dgm:cxn modelId="{76BCE410-70A6-4CE8-87C1-52F3E87FCBF0}" type="presParOf" srcId="{8931C5AF-80FC-4B57-B555-AF0E5E374FD3}" destId="{425B6048-A58B-47C3-A0B2-A479CD8CFC4A}" srcOrd="2" destOrd="0" presId="urn:microsoft.com/office/officeart/2005/8/layout/process1"/>
    <dgm:cxn modelId="{7A19845A-D880-40D0-8C7B-6F6016C84BE7}" type="presParOf" srcId="{8931C5AF-80FC-4B57-B555-AF0E5E374FD3}" destId="{20C70093-B809-4547-8208-578C67B86D06}" srcOrd="3" destOrd="0" presId="urn:microsoft.com/office/officeart/2005/8/layout/process1"/>
    <dgm:cxn modelId="{34937BB4-9A4E-4F01-B68A-A5906ECC8B08}" type="presParOf" srcId="{20C70093-B809-4547-8208-578C67B86D06}" destId="{CFF5919A-731D-4028-9F52-D2E14D0A51F6}" srcOrd="0" destOrd="0" presId="urn:microsoft.com/office/officeart/2005/8/layout/process1"/>
    <dgm:cxn modelId="{E20C2FFB-67CD-425A-8E98-32ABBD66D9FA}" type="presParOf" srcId="{8931C5AF-80FC-4B57-B555-AF0E5E374FD3}" destId="{45836AAA-D262-4726-B181-F53B33783A9E}"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D8F619C-A21D-42E0-A483-3E275CD70E10}" type="doc">
      <dgm:prSet loTypeId="urn:microsoft.com/office/officeart/2005/8/layout/process1" loCatId="process" qsTypeId="urn:microsoft.com/office/officeart/2005/8/quickstyle/simple1" qsCatId="simple" csTypeId="urn:microsoft.com/office/officeart/2005/8/colors/accent1_2" csCatId="accent1" phldr="1"/>
      <dgm:spPr/>
    </dgm:pt>
    <dgm:pt modelId="{FBA84F94-DB20-4223-95D3-B06F1547A93E}">
      <dgm:prSet phldrT="[Texto]" custT="1"/>
      <dgm:spPr/>
      <dgm:t>
        <a:bodyPr/>
        <a:lstStyle/>
        <a:p>
          <a:r>
            <a:rPr lang="es-MX" sz="2400" dirty="0" smtClean="0"/>
            <a:t>Prevenir sobre los posibles factores de confusión o variables extrañas. </a:t>
          </a:r>
          <a:endParaRPr lang="es-ES" sz="2400" dirty="0"/>
        </a:p>
      </dgm:t>
    </dgm:pt>
    <dgm:pt modelId="{553C8E3C-A026-4F9F-B408-70C35DAF5B66}" type="parTrans" cxnId="{3783CB86-A551-40ED-9A7E-F598D92B4993}">
      <dgm:prSet/>
      <dgm:spPr/>
      <dgm:t>
        <a:bodyPr/>
        <a:lstStyle/>
        <a:p>
          <a:endParaRPr lang="es-ES" sz="2400"/>
        </a:p>
      </dgm:t>
    </dgm:pt>
    <dgm:pt modelId="{3040C592-37D3-465C-B62D-59A475C92981}" type="sibTrans" cxnId="{3783CB86-A551-40ED-9A7E-F598D92B4993}">
      <dgm:prSet custT="1"/>
      <dgm:spPr/>
      <dgm:t>
        <a:bodyPr/>
        <a:lstStyle/>
        <a:p>
          <a:endParaRPr lang="es-ES" sz="2400"/>
        </a:p>
      </dgm:t>
    </dgm:pt>
    <dgm:pt modelId="{7015A7DE-9B2D-436A-8560-0E8F46F0C071}">
      <dgm:prSet phldrT="[Texto]" custT="1"/>
      <dgm:spPr/>
      <dgm:t>
        <a:bodyPr/>
        <a:lstStyle/>
        <a:p>
          <a:r>
            <a:rPr lang="es-MX" sz="2400" dirty="0" smtClean="0"/>
            <a:t>Prevenir sobre los posibles factores de confusión o variables extrañas que potencialmente podrían generar sesgos no deseados. </a:t>
          </a:r>
          <a:endParaRPr lang="es-ES" sz="2400" dirty="0"/>
        </a:p>
      </dgm:t>
    </dgm:pt>
    <dgm:pt modelId="{64C9F6DC-E869-420E-91B8-45B48EAC282E}" type="parTrans" cxnId="{CE1DE0FD-C122-4C9C-9781-11E3523CDF5D}">
      <dgm:prSet/>
      <dgm:spPr/>
      <dgm:t>
        <a:bodyPr/>
        <a:lstStyle/>
        <a:p>
          <a:endParaRPr lang="es-ES" sz="2400"/>
        </a:p>
      </dgm:t>
    </dgm:pt>
    <dgm:pt modelId="{60A91909-8D9C-4D2D-88D2-2FA018FE2EDD}" type="sibTrans" cxnId="{CE1DE0FD-C122-4C9C-9781-11E3523CDF5D}">
      <dgm:prSet custT="1"/>
      <dgm:spPr/>
      <dgm:t>
        <a:bodyPr/>
        <a:lstStyle/>
        <a:p>
          <a:endParaRPr lang="es-ES" sz="2400"/>
        </a:p>
      </dgm:t>
    </dgm:pt>
    <dgm:pt modelId="{8931C5AF-80FC-4B57-B555-AF0E5E374FD3}" type="pres">
      <dgm:prSet presAssocID="{5D8F619C-A21D-42E0-A483-3E275CD70E10}" presName="Name0" presStyleCnt="0">
        <dgm:presLayoutVars>
          <dgm:dir/>
          <dgm:resizeHandles val="exact"/>
        </dgm:presLayoutVars>
      </dgm:prSet>
      <dgm:spPr/>
    </dgm:pt>
    <dgm:pt modelId="{54074067-FBDF-4AB6-830C-E3CE35452D71}" type="pres">
      <dgm:prSet presAssocID="{FBA84F94-DB20-4223-95D3-B06F1547A93E}" presName="node" presStyleLbl="node1" presStyleIdx="0" presStyleCnt="2">
        <dgm:presLayoutVars>
          <dgm:bulletEnabled val="1"/>
        </dgm:presLayoutVars>
      </dgm:prSet>
      <dgm:spPr/>
      <dgm:t>
        <a:bodyPr/>
        <a:lstStyle/>
        <a:p>
          <a:endParaRPr lang="es-ES"/>
        </a:p>
      </dgm:t>
    </dgm:pt>
    <dgm:pt modelId="{31A01F5C-FD15-4D01-9EAC-9A327EDA7DAB}" type="pres">
      <dgm:prSet presAssocID="{3040C592-37D3-465C-B62D-59A475C92981}" presName="sibTrans" presStyleLbl="sibTrans2D1" presStyleIdx="0" presStyleCnt="1"/>
      <dgm:spPr/>
      <dgm:t>
        <a:bodyPr/>
        <a:lstStyle/>
        <a:p>
          <a:endParaRPr lang="es-ES"/>
        </a:p>
      </dgm:t>
    </dgm:pt>
    <dgm:pt modelId="{DB9C6175-E003-4644-96B2-91CC9DE161FC}" type="pres">
      <dgm:prSet presAssocID="{3040C592-37D3-465C-B62D-59A475C92981}" presName="connectorText" presStyleLbl="sibTrans2D1" presStyleIdx="0" presStyleCnt="1"/>
      <dgm:spPr/>
      <dgm:t>
        <a:bodyPr/>
        <a:lstStyle/>
        <a:p>
          <a:endParaRPr lang="es-ES"/>
        </a:p>
      </dgm:t>
    </dgm:pt>
    <dgm:pt modelId="{425B6048-A58B-47C3-A0B2-A479CD8CFC4A}" type="pres">
      <dgm:prSet presAssocID="{7015A7DE-9B2D-436A-8560-0E8F46F0C071}" presName="node" presStyleLbl="node1" presStyleIdx="1" presStyleCnt="2">
        <dgm:presLayoutVars>
          <dgm:bulletEnabled val="1"/>
        </dgm:presLayoutVars>
      </dgm:prSet>
      <dgm:spPr/>
      <dgm:t>
        <a:bodyPr/>
        <a:lstStyle/>
        <a:p>
          <a:endParaRPr lang="es-ES"/>
        </a:p>
      </dgm:t>
    </dgm:pt>
  </dgm:ptLst>
  <dgm:cxnLst>
    <dgm:cxn modelId="{67B61C65-3B45-4A44-88FB-BC6014ECA856}" type="presOf" srcId="{7015A7DE-9B2D-436A-8560-0E8F46F0C071}" destId="{425B6048-A58B-47C3-A0B2-A479CD8CFC4A}" srcOrd="0" destOrd="0" presId="urn:microsoft.com/office/officeart/2005/8/layout/process1"/>
    <dgm:cxn modelId="{DDDB464E-575C-435B-BF81-F9B46135BC56}" type="presOf" srcId="{FBA84F94-DB20-4223-95D3-B06F1547A93E}" destId="{54074067-FBDF-4AB6-830C-E3CE35452D71}" srcOrd="0" destOrd="0" presId="urn:microsoft.com/office/officeart/2005/8/layout/process1"/>
    <dgm:cxn modelId="{3783CB86-A551-40ED-9A7E-F598D92B4993}" srcId="{5D8F619C-A21D-42E0-A483-3E275CD70E10}" destId="{FBA84F94-DB20-4223-95D3-B06F1547A93E}" srcOrd="0" destOrd="0" parTransId="{553C8E3C-A026-4F9F-B408-70C35DAF5B66}" sibTransId="{3040C592-37D3-465C-B62D-59A475C92981}"/>
    <dgm:cxn modelId="{33ED216D-9011-46E4-BD86-144C0CE59DE9}" type="presOf" srcId="{3040C592-37D3-465C-B62D-59A475C92981}" destId="{DB9C6175-E003-4644-96B2-91CC9DE161FC}" srcOrd="1" destOrd="0" presId="urn:microsoft.com/office/officeart/2005/8/layout/process1"/>
    <dgm:cxn modelId="{C5241A87-02AE-4965-A861-507A9BF688B0}" type="presOf" srcId="{5D8F619C-A21D-42E0-A483-3E275CD70E10}" destId="{8931C5AF-80FC-4B57-B555-AF0E5E374FD3}" srcOrd="0" destOrd="0" presId="urn:microsoft.com/office/officeart/2005/8/layout/process1"/>
    <dgm:cxn modelId="{CE1DE0FD-C122-4C9C-9781-11E3523CDF5D}" srcId="{5D8F619C-A21D-42E0-A483-3E275CD70E10}" destId="{7015A7DE-9B2D-436A-8560-0E8F46F0C071}" srcOrd="1" destOrd="0" parTransId="{64C9F6DC-E869-420E-91B8-45B48EAC282E}" sibTransId="{60A91909-8D9C-4D2D-88D2-2FA018FE2EDD}"/>
    <dgm:cxn modelId="{3A4C1A69-F657-49B5-BFF4-993CB195961D}" type="presOf" srcId="{3040C592-37D3-465C-B62D-59A475C92981}" destId="{31A01F5C-FD15-4D01-9EAC-9A327EDA7DAB}" srcOrd="0" destOrd="0" presId="urn:microsoft.com/office/officeart/2005/8/layout/process1"/>
    <dgm:cxn modelId="{E72744E3-F414-4F6C-A9CE-17084A9A70C0}" type="presParOf" srcId="{8931C5AF-80FC-4B57-B555-AF0E5E374FD3}" destId="{54074067-FBDF-4AB6-830C-E3CE35452D71}" srcOrd="0" destOrd="0" presId="urn:microsoft.com/office/officeart/2005/8/layout/process1"/>
    <dgm:cxn modelId="{CEA34B30-7FC8-496B-9510-076A2EB61F95}" type="presParOf" srcId="{8931C5AF-80FC-4B57-B555-AF0E5E374FD3}" destId="{31A01F5C-FD15-4D01-9EAC-9A327EDA7DAB}" srcOrd="1" destOrd="0" presId="urn:microsoft.com/office/officeart/2005/8/layout/process1"/>
    <dgm:cxn modelId="{3902CEE8-83F8-4467-B2EA-F245E397F74A}" type="presParOf" srcId="{31A01F5C-FD15-4D01-9EAC-9A327EDA7DAB}" destId="{DB9C6175-E003-4644-96B2-91CC9DE161FC}" srcOrd="0" destOrd="0" presId="urn:microsoft.com/office/officeart/2005/8/layout/process1"/>
    <dgm:cxn modelId="{76BCE410-70A6-4CE8-87C1-52F3E87FCBF0}" type="presParOf" srcId="{8931C5AF-80FC-4B57-B555-AF0E5E374FD3}" destId="{425B6048-A58B-47C3-A0B2-A479CD8CFC4A}" srcOrd="2"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2C3FBC8-8ED0-4FB5-A752-EFF14B81247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1B83B81C-17AC-4827-9C3F-993A2E35A946}">
      <dgm:prSet phldrT="[Texto]" custT="1"/>
      <dgm:spPr/>
      <dgm:t>
        <a:bodyPr/>
        <a:lstStyle/>
        <a:p>
          <a:pPr algn="just"/>
          <a:r>
            <a:rPr lang="es-ES" sz="2400" dirty="0" smtClean="0"/>
            <a:t>Capacidad de descripción: explicar el fenómeno (definición, características y componentes)</a:t>
          </a:r>
          <a:endParaRPr lang="es-ES" sz="2400" dirty="0"/>
        </a:p>
      </dgm:t>
    </dgm:pt>
    <dgm:pt modelId="{050FEB7E-306D-4F35-96C7-386A5DB09910}" type="parTrans" cxnId="{22E1EA43-0AA3-4F98-BBB3-B02CA176CDBC}">
      <dgm:prSet/>
      <dgm:spPr/>
      <dgm:t>
        <a:bodyPr/>
        <a:lstStyle/>
        <a:p>
          <a:pPr algn="just"/>
          <a:endParaRPr lang="es-ES"/>
        </a:p>
      </dgm:t>
    </dgm:pt>
    <dgm:pt modelId="{E0C00091-F1A9-4952-BFA5-7A799D88C645}" type="sibTrans" cxnId="{22E1EA43-0AA3-4F98-BBB3-B02CA176CDBC}">
      <dgm:prSet/>
      <dgm:spPr/>
      <dgm:t>
        <a:bodyPr/>
        <a:lstStyle/>
        <a:p>
          <a:pPr algn="just"/>
          <a:endParaRPr lang="es-ES"/>
        </a:p>
      </dgm:t>
    </dgm:pt>
    <dgm:pt modelId="{19B855C5-D214-4D8D-91A8-BA61159B3DCB}">
      <dgm:prSet phldrT="[Texto]" custT="1"/>
      <dgm:spPr/>
      <dgm:t>
        <a:bodyPr/>
        <a:lstStyle/>
        <a:p>
          <a:pPr algn="just"/>
          <a:r>
            <a:rPr lang="es-ES" sz="2400" dirty="0" smtClean="0"/>
            <a:t>Consistencia lógica: deben de estar interrelacionadas las proposiciones que la integran.</a:t>
          </a:r>
          <a:endParaRPr lang="es-ES" sz="2400" dirty="0"/>
        </a:p>
      </dgm:t>
    </dgm:pt>
    <dgm:pt modelId="{C7566C3C-6053-49EC-89C3-2E75CDE9637E}" type="parTrans" cxnId="{635C8821-60E2-4AC1-8B16-8AB672F3C352}">
      <dgm:prSet/>
      <dgm:spPr/>
      <dgm:t>
        <a:bodyPr/>
        <a:lstStyle/>
        <a:p>
          <a:pPr algn="just"/>
          <a:endParaRPr lang="es-ES"/>
        </a:p>
      </dgm:t>
    </dgm:pt>
    <dgm:pt modelId="{44146D90-32EB-4D9F-BD8C-A968E5BD3FD5}" type="sibTrans" cxnId="{635C8821-60E2-4AC1-8B16-8AB672F3C352}">
      <dgm:prSet/>
      <dgm:spPr/>
      <dgm:t>
        <a:bodyPr/>
        <a:lstStyle/>
        <a:p>
          <a:pPr algn="just"/>
          <a:endParaRPr lang="es-ES"/>
        </a:p>
      </dgm:t>
    </dgm:pt>
    <dgm:pt modelId="{E487EEC0-BBAE-4817-AAFE-ED88E46E6350}">
      <dgm:prSet phldrT="[Texto]" custT="1"/>
      <dgm:spPr/>
      <dgm:t>
        <a:bodyPr/>
        <a:lstStyle/>
        <a:p>
          <a:pPr algn="just"/>
          <a:r>
            <a:rPr lang="es-ES" sz="2400" dirty="0" smtClean="0"/>
            <a:t>Perspectiva: nivel de generalidad.</a:t>
          </a:r>
          <a:endParaRPr lang="es-ES" sz="2400" dirty="0"/>
        </a:p>
      </dgm:t>
    </dgm:pt>
    <dgm:pt modelId="{59AC7750-63A5-4403-8B92-E69FF73CBA78}" type="parTrans" cxnId="{E496BAA4-6B10-4605-87BD-2AD05A4C8290}">
      <dgm:prSet/>
      <dgm:spPr/>
      <dgm:t>
        <a:bodyPr/>
        <a:lstStyle/>
        <a:p>
          <a:pPr algn="just"/>
          <a:endParaRPr lang="es-ES"/>
        </a:p>
      </dgm:t>
    </dgm:pt>
    <dgm:pt modelId="{3F452DFE-EBE0-4C8F-81B1-99FF02D20E79}" type="sibTrans" cxnId="{E496BAA4-6B10-4605-87BD-2AD05A4C8290}">
      <dgm:prSet/>
      <dgm:spPr/>
      <dgm:t>
        <a:bodyPr/>
        <a:lstStyle/>
        <a:p>
          <a:pPr algn="just"/>
          <a:endParaRPr lang="es-ES"/>
        </a:p>
      </dgm:t>
    </dgm:pt>
    <dgm:pt modelId="{79C605CA-32F8-434D-A388-BF0CDB39A39A}">
      <dgm:prSet phldrT="[Texto]" custT="1"/>
      <dgm:spPr/>
      <dgm:t>
        <a:bodyPr/>
        <a:lstStyle/>
        <a:p>
          <a:pPr algn="just"/>
          <a:r>
            <a:rPr lang="es-ES" sz="2400" dirty="0" smtClean="0"/>
            <a:t> Fructificación: Capacidad para generar nuevas interrogantes.</a:t>
          </a:r>
          <a:endParaRPr lang="es-ES" sz="2400" dirty="0"/>
        </a:p>
      </dgm:t>
    </dgm:pt>
    <dgm:pt modelId="{385ABBAF-1264-46A0-9BE0-ED58A7863B78}" type="parTrans" cxnId="{7F00C650-3339-4709-A4B5-DF7074B86AA3}">
      <dgm:prSet/>
      <dgm:spPr/>
      <dgm:t>
        <a:bodyPr/>
        <a:lstStyle/>
        <a:p>
          <a:pPr algn="just"/>
          <a:endParaRPr lang="es-ES"/>
        </a:p>
      </dgm:t>
    </dgm:pt>
    <dgm:pt modelId="{F7FB1ACF-078E-494B-A898-CEFF5E82BE7D}" type="sibTrans" cxnId="{7F00C650-3339-4709-A4B5-DF7074B86AA3}">
      <dgm:prSet/>
      <dgm:spPr/>
      <dgm:t>
        <a:bodyPr/>
        <a:lstStyle/>
        <a:p>
          <a:pPr algn="just"/>
          <a:endParaRPr lang="es-ES"/>
        </a:p>
      </dgm:t>
    </dgm:pt>
    <dgm:pt modelId="{C2F2DFB0-FBA9-442D-84BA-5549CD4320AB}">
      <dgm:prSet phldrT="[Texto]" custT="1"/>
      <dgm:spPr/>
      <dgm:t>
        <a:bodyPr/>
        <a:lstStyle/>
        <a:p>
          <a:pPr algn="just"/>
          <a:r>
            <a:rPr lang="es-ES" sz="2400" dirty="0" smtClean="0"/>
            <a:t>Parsimonia: teoría simple, </a:t>
          </a:r>
          <a:r>
            <a:rPr lang="es-ES" sz="2200" dirty="0" smtClean="0"/>
            <a:t>sencilla.</a:t>
          </a:r>
          <a:endParaRPr lang="es-ES" sz="2200" dirty="0"/>
        </a:p>
      </dgm:t>
    </dgm:pt>
    <dgm:pt modelId="{EC5A100C-A69A-4523-9CE7-FB7909D1AC08}" type="parTrans" cxnId="{6E9B743F-51D6-4176-84B1-D777F169DDF3}">
      <dgm:prSet/>
      <dgm:spPr/>
      <dgm:t>
        <a:bodyPr/>
        <a:lstStyle/>
        <a:p>
          <a:pPr algn="just"/>
          <a:endParaRPr lang="es-ES"/>
        </a:p>
      </dgm:t>
    </dgm:pt>
    <dgm:pt modelId="{2E98969B-6353-47E1-9A3E-CC893CFD2636}" type="sibTrans" cxnId="{6E9B743F-51D6-4176-84B1-D777F169DDF3}">
      <dgm:prSet/>
      <dgm:spPr/>
      <dgm:t>
        <a:bodyPr/>
        <a:lstStyle/>
        <a:p>
          <a:pPr algn="just"/>
          <a:endParaRPr lang="es-ES"/>
        </a:p>
      </dgm:t>
    </dgm:pt>
    <dgm:pt modelId="{319A01D5-4F75-4517-BE31-5C516D4D9CA0}" type="pres">
      <dgm:prSet presAssocID="{B2C3FBC8-8ED0-4FB5-A752-EFF14B812477}" presName="linear" presStyleCnt="0">
        <dgm:presLayoutVars>
          <dgm:dir/>
          <dgm:animLvl val="lvl"/>
          <dgm:resizeHandles val="exact"/>
        </dgm:presLayoutVars>
      </dgm:prSet>
      <dgm:spPr/>
      <dgm:t>
        <a:bodyPr/>
        <a:lstStyle/>
        <a:p>
          <a:endParaRPr lang="es-ES"/>
        </a:p>
      </dgm:t>
    </dgm:pt>
    <dgm:pt modelId="{0874412F-AAF0-4801-BBC7-0E34678B2520}" type="pres">
      <dgm:prSet presAssocID="{1B83B81C-17AC-4827-9C3F-993A2E35A946}" presName="parentLin" presStyleCnt="0"/>
      <dgm:spPr/>
    </dgm:pt>
    <dgm:pt modelId="{E34ECC86-E44D-4C97-8B69-BBEBF813E898}" type="pres">
      <dgm:prSet presAssocID="{1B83B81C-17AC-4827-9C3F-993A2E35A946}" presName="parentLeftMargin" presStyleLbl="node1" presStyleIdx="0" presStyleCnt="5"/>
      <dgm:spPr/>
      <dgm:t>
        <a:bodyPr/>
        <a:lstStyle/>
        <a:p>
          <a:endParaRPr lang="es-ES"/>
        </a:p>
      </dgm:t>
    </dgm:pt>
    <dgm:pt modelId="{C3B00EA3-A596-4078-B671-0DCFA5CE2876}" type="pres">
      <dgm:prSet presAssocID="{1B83B81C-17AC-4827-9C3F-993A2E35A946}" presName="parentText" presStyleLbl="node1" presStyleIdx="0" presStyleCnt="5" custScaleX="124075">
        <dgm:presLayoutVars>
          <dgm:chMax val="0"/>
          <dgm:bulletEnabled val="1"/>
        </dgm:presLayoutVars>
      </dgm:prSet>
      <dgm:spPr/>
      <dgm:t>
        <a:bodyPr/>
        <a:lstStyle/>
        <a:p>
          <a:endParaRPr lang="es-ES"/>
        </a:p>
      </dgm:t>
    </dgm:pt>
    <dgm:pt modelId="{6ACAEE2C-B305-402F-95F7-29503435F9D4}" type="pres">
      <dgm:prSet presAssocID="{1B83B81C-17AC-4827-9C3F-993A2E35A946}" presName="negativeSpace" presStyleCnt="0"/>
      <dgm:spPr/>
    </dgm:pt>
    <dgm:pt modelId="{70887170-76ED-458E-8000-5BE62CA41ABD}" type="pres">
      <dgm:prSet presAssocID="{1B83B81C-17AC-4827-9C3F-993A2E35A946}" presName="childText" presStyleLbl="conFgAcc1" presStyleIdx="0" presStyleCnt="5">
        <dgm:presLayoutVars>
          <dgm:bulletEnabled val="1"/>
        </dgm:presLayoutVars>
      </dgm:prSet>
      <dgm:spPr/>
    </dgm:pt>
    <dgm:pt modelId="{AE5C4970-BBFB-49B7-8F93-FFFA025D3F25}" type="pres">
      <dgm:prSet presAssocID="{E0C00091-F1A9-4952-BFA5-7A799D88C645}" presName="spaceBetweenRectangles" presStyleCnt="0"/>
      <dgm:spPr/>
    </dgm:pt>
    <dgm:pt modelId="{24FC804C-F9FF-45B2-B049-65E906D795A4}" type="pres">
      <dgm:prSet presAssocID="{19B855C5-D214-4D8D-91A8-BA61159B3DCB}" presName="parentLin" presStyleCnt="0"/>
      <dgm:spPr/>
    </dgm:pt>
    <dgm:pt modelId="{BD208AE0-DF70-4F53-B264-8465C81DD050}" type="pres">
      <dgm:prSet presAssocID="{19B855C5-D214-4D8D-91A8-BA61159B3DCB}" presName="parentLeftMargin" presStyleLbl="node1" presStyleIdx="0" presStyleCnt="5"/>
      <dgm:spPr/>
      <dgm:t>
        <a:bodyPr/>
        <a:lstStyle/>
        <a:p>
          <a:endParaRPr lang="es-ES"/>
        </a:p>
      </dgm:t>
    </dgm:pt>
    <dgm:pt modelId="{131B4A20-4F8A-4B29-A21B-1ACC5F101223}" type="pres">
      <dgm:prSet presAssocID="{19B855C5-D214-4D8D-91A8-BA61159B3DCB}" presName="parentText" presStyleLbl="node1" presStyleIdx="1" presStyleCnt="5" custScaleX="124554">
        <dgm:presLayoutVars>
          <dgm:chMax val="0"/>
          <dgm:bulletEnabled val="1"/>
        </dgm:presLayoutVars>
      </dgm:prSet>
      <dgm:spPr/>
      <dgm:t>
        <a:bodyPr/>
        <a:lstStyle/>
        <a:p>
          <a:endParaRPr lang="es-ES"/>
        </a:p>
      </dgm:t>
    </dgm:pt>
    <dgm:pt modelId="{E2499EFA-856D-4E0B-989E-11966EA852DD}" type="pres">
      <dgm:prSet presAssocID="{19B855C5-D214-4D8D-91A8-BA61159B3DCB}" presName="negativeSpace" presStyleCnt="0"/>
      <dgm:spPr/>
    </dgm:pt>
    <dgm:pt modelId="{6F6FF69F-5A03-49B7-974F-A0683B88CC59}" type="pres">
      <dgm:prSet presAssocID="{19B855C5-D214-4D8D-91A8-BA61159B3DCB}" presName="childText" presStyleLbl="conFgAcc1" presStyleIdx="1" presStyleCnt="5">
        <dgm:presLayoutVars>
          <dgm:bulletEnabled val="1"/>
        </dgm:presLayoutVars>
      </dgm:prSet>
      <dgm:spPr/>
    </dgm:pt>
    <dgm:pt modelId="{0BA8C7B6-2DB5-4BDB-AA0D-E389330567C1}" type="pres">
      <dgm:prSet presAssocID="{44146D90-32EB-4D9F-BD8C-A968E5BD3FD5}" presName="spaceBetweenRectangles" presStyleCnt="0"/>
      <dgm:spPr/>
    </dgm:pt>
    <dgm:pt modelId="{CD940C3B-FEB7-4127-92FA-2EF726C5CEAF}" type="pres">
      <dgm:prSet presAssocID="{E487EEC0-BBAE-4817-AAFE-ED88E46E6350}" presName="parentLin" presStyleCnt="0"/>
      <dgm:spPr/>
    </dgm:pt>
    <dgm:pt modelId="{D7B26032-CE50-4709-82F9-FABC538B8BEE}" type="pres">
      <dgm:prSet presAssocID="{E487EEC0-BBAE-4817-AAFE-ED88E46E6350}" presName="parentLeftMargin" presStyleLbl="node1" presStyleIdx="1" presStyleCnt="5"/>
      <dgm:spPr/>
      <dgm:t>
        <a:bodyPr/>
        <a:lstStyle/>
        <a:p>
          <a:endParaRPr lang="es-ES"/>
        </a:p>
      </dgm:t>
    </dgm:pt>
    <dgm:pt modelId="{958D97BD-24F0-4384-BE2A-CAE1EEE93296}" type="pres">
      <dgm:prSet presAssocID="{E487EEC0-BBAE-4817-AAFE-ED88E46E6350}" presName="parentText" presStyleLbl="node1" presStyleIdx="2" presStyleCnt="5" custScaleX="123437">
        <dgm:presLayoutVars>
          <dgm:chMax val="0"/>
          <dgm:bulletEnabled val="1"/>
        </dgm:presLayoutVars>
      </dgm:prSet>
      <dgm:spPr/>
      <dgm:t>
        <a:bodyPr/>
        <a:lstStyle/>
        <a:p>
          <a:endParaRPr lang="es-ES"/>
        </a:p>
      </dgm:t>
    </dgm:pt>
    <dgm:pt modelId="{79646A39-BFFC-4721-959E-18B36A830582}" type="pres">
      <dgm:prSet presAssocID="{E487EEC0-BBAE-4817-AAFE-ED88E46E6350}" presName="negativeSpace" presStyleCnt="0"/>
      <dgm:spPr/>
    </dgm:pt>
    <dgm:pt modelId="{CFF227D4-153E-4ED5-8239-5916AC8BF590}" type="pres">
      <dgm:prSet presAssocID="{E487EEC0-BBAE-4817-AAFE-ED88E46E6350}" presName="childText" presStyleLbl="conFgAcc1" presStyleIdx="2" presStyleCnt="5">
        <dgm:presLayoutVars>
          <dgm:bulletEnabled val="1"/>
        </dgm:presLayoutVars>
      </dgm:prSet>
      <dgm:spPr/>
    </dgm:pt>
    <dgm:pt modelId="{162A6BE4-AA2E-4F25-BFC5-042FE9843CD4}" type="pres">
      <dgm:prSet presAssocID="{3F452DFE-EBE0-4C8F-81B1-99FF02D20E79}" presName="spaceBetweenRectangles" presStyleCnt="0"/>
      <dgm:spPr/>
    </dgm:pt>
    <dgm:pt modelId="{E2EF12A1-93B1-4029-BFED-9336BA3E1ED4}" type="pres">
      <dgm:prSet presAssocID="{79C605CA-32F8-434D-A388-BF0CDB39A39A}" presName="parentLin" presStyleCnt="0"/>
      <dgm:spPr/>
    </dgm:pt>
    <dgm:pt modelId="{BA3A8317-A2AC-4405-8C3F-BC308B80BBF7}" type="pres">
      <dgm:prSet presAssocID="{79C605CA-32F8-434D-A388-BF0CDB39A39A}" presName="parentLeftMargin" presStyleLbl="node1" presStyleIdx="2" presStyleCnt="5"/>
      <dgm:spPr/>
      <dgm:t>
        <a:bodyPr/>
        <a:lstStyle/>
        <a:p>
          <a:endParaRPr lang="es-ES"/>
        </a:p>
      </dgm:t>
    </dgm:pt>
    <dgm:pt modelId="{E8BAE476-B0EE-4831-9880-42AA477335DD}" type="pres">
      <dgm:prSet presAssocID="{79C605CA-32F8-434D-A388-BF0CDB39A39A}" presName="parentText" presStyleLbl="node1" presStyleIdx="3" presStyleCnt="5" custScaleX="124075">
        <dgm:presLayoutVars>
          <dgm:chMax val="0"/>
          <dgm:bulletEnabled val="1"/>
        </dgm:presLayoutVars>
      </dgm:prSet>
      <dgm:spPr/>
      <dgm:t>
        <a:bodyPr/>
        <a:lstStyle/>
        <a:p>
          <a:endParaRPr lang="es-ES"/>
        </a:p>
      </dgm:t>
    </dgm:pt>
    <dgm:pt modelId="{9B1905BE-6346-4540-BAE2-FACA56E02597}" type="pres">
      <dgm:prSet presAssocID="{79C605CA-32F8-434D-A388-BF0CDB39A39A}" presName="negativeSpace" presStyleCnt="0"/>
      <dgm:spPr/>
    </dgm:pt>
    <dgm:pt modelId="{7C3AAE4C-3A3E-48A8-844E-1A9F4D38690A}" type="pres">
      <dgm:prSet presAssocID="{79C605CA-32F8-434D-A388-BF0CDB39A39A}" presName="childText" presStyleLbl="conFgAcc1" presStyleIdx="3" presStyleCnt="5">
        <dgm:presLayoutVars>
          <dgm:bulletEnabled val="1"/>
        </dgm:presLayoutVars>
      </dgm:prSet>
      <dgm:spPr/>
    </dgm:pt>
    <dgm:pt modelId="{47A14C2C-1AA9-47D0-AA53-5740CF4DA35A}" type="pres">
      <dgm:prSet presAssocID="{F7FB1ACF-078E-494B-A898-CEFF5E82BE7D}" presName="spaceBetweenRectangles" presStyleCnt="0"/>
      <dgm:spPr/>
    </dgm:pt>
    <dgm:pt modelId="{2DAA1302-67A4-41B5-AB8B-6C41ED4E24BA}" type="pres">
      <dgm:prSet presAssocID="{C2F2DFB0-FBA9-442D-84BA-5549CD4320AB}" presName="parentLin" presStyleCnt="0"/>
      <dgm:spPr/>
    </dgm:pt>
    <dgm:pt modelId="{4C942CFF-ABC0-4788-930F-BB8C4D54E8F8}" type="pres">
      <dgm:prSet presAssocID="{C2F2DFB0-FBA9-442D-84BA-5549CD4320AB}" presName="parentLeftMargin" presStyleLbl="node1" presStyleIdx="3" presStyleCnt="5"/>
      <dgm:spPr/>
      <dgm:t>
        <a:bodyPr/>
        <a:lstStyle/>
        <a:p>
          <a:endParaRPr lang="es-ES"/>
        </a:p>
      </dgm:t>
    </dgm:pt>
    <dgm:pt modelId="{ED5B98DB-FD60-4398-81FD-2462060C8003}" type="pres">
      <dgm:prSet presAssocID="{C2F2DFB0-FBA9-442D-84BA-5549CD4320AB}" presName="parentText" presStyleLbl="node1" presStyleIdx="4" presStyleCnt="5" custScaleX="125510">
        <dgm:presLayoutVars>
          <dgm:chMax val="0"/>
          <dgm:bulletEnabled val="1"/>
        </dgm:presLayoutVars>
      </dgm:prSet>
      <dgm:spPr/>
      <dgm:t>
        <a:bodyPr/>
        <a:lstStyle/>
        <a:p>
          <a:endParaRPr lang="es-ES"/>
        </a:p>
      </dgm:t>
    </dgm:pt>
    <dgm:pt modelId="{22BF32E1-4612-4A38-A6D3-A37347B91514}" type="pres">
      <dgm:prSet presAssocID="{C2F2DFB0-FBA9-442D-84BA-5549CD4320AB}" presName="negativeSpace" presStyleCnt="0"/>
      <dgm:spPr/>
    </dgm:pt>
    <dgm:pt modelId="{BFF0BAB6-7B82-407E-9FD6-45E5E55E19C8}" type="pres">
      <dgm:prSet presAssocID="{C2F2DFB0-FBA9-442D-84BA-5549CD4320AB}" presName="childText" presStyleLbl="conFgAcc1" presStyleIdx="4" presStyleCnt="5">
        <dgm:presLayoutVars>
          <dgm:bulletEnabled val="1"/>
        </dgm:presLayoutVars>
      </dgm:prSet>
      <dgm:spPr/>
    </dgm:pt>
  </dgm:ptLst>
  <dgm:cxnLst>
    <dgm:cxn modelId="{3FF6C112-4970-4188-AFD8-DCAFF13C9D9F}" type="presOf" srcId="{1B83B81C-17AC-4827-9C3F-993A2E35A946}" destId="{E34ECC86-E44D-4C97-8B69-BBEBF813E898}" srcOrd="0" destOrd="0" presId="urn:microsoft.com/office/officeart/2005/8/layout/list1"/>
    <dgm:cxn modelId="{024BB71A-1D48-4FEF-8334-B3ED1CBAC34E}" type="presOf" srcId="{19B855C5-D214-4D8D-91A8-BA61159B3DCB}" destId="{BD208AE0-DF70-4F53-B264-8465C81DD050}" srcOrd="0" destOrd="0" presId="urn:microsoft.com/office/officeart/2005/8/layout/list1"/>
    <dgm:cxn modelId="{B4C5D692-D764-4629-9DC8-B1D3FBD278DC}" type="presOf" srcId="{79C605CA-32F8-434D-A388-BF0CDB39A39A}" destId="{E8BAE476-B0EE-4831-9880-42AA477335DD}" srcOrd="1" destOrd="0" presId="urn:microsoft.com/office/officeart/2005/8/layout/list1"/>
    <dgm:cxn modelId="{3FB1B1DA-79D2-48DA-AD7F-F88859F084F1}" type="presOf" srcId="{C2F2DFB0-FBA9-442D-84BA-5549CD4320AB}" destId="{ED5B98DB-FD60-4398-81FD-2462060C8003}" srcOrd="1" destOrd="0" presId="urn:microsoft.com/office/officeart/2005/8/layout/list1"/>
    <dgm:cxn modelId="{6E5DF04D-A26C-4B3A-8FB4-C1323D5321F3}" type="presOf" srcId="{79C605CA-32F8-434D-A388-BF0CDB39A39A}" destId="{BA3A8317-A2AC-4405-8C3F-BC308B80BBF7}" srcOrd="0" destOrd="0" presId="urn:microsoft.com/office/officeart/2005/8/layout/list1"/>
    <dgm:cxn modelId="{25241BA2-7DBD-4C7F-9501-6842111C90B3}" type="presOf" srcId="{C2F2DFB0-FBA9-442D-84BA-5549CD4320AB}" destId="{4C942CFF-ABC0-4788-930F-BB8C4D54E8F8}" srcOrd="0" destOrd="0" presId="urn:microsoft.com/office/officeart/2005/8/layout/list1"/>
    <dgm:cxn modelId="{6D860E9D-81A6-4C4C-AF1B-74E3593A153F}" type="presOf" srcId="{19B855C5-D214-4D8D-91A8-BA61159B3DCB}" destId="{131B4A20-4F8A-4B29-A21B-1ACC5F101223}" srcOrd="1" destOrd="0" presId="urn:microsoft.com/office/officeart/2005/8/layout/list1"/>
    <dgm:cxn modelId="{790E57A6-EF13-44D6-B9E8-ACD565C1248D}" type="presOf" srcId="{B2C3FBC8-8ED0-4FB5-A752-EFF14B812477}" destId="{319A01D5-4F75-4517-BE31-5C516D4D9CA0}" srcOrd="0" destOrd="0" presId="urn:microsoft.com/office/officeart/2005/8/layout/list1"/>
    <dgm:cxn modelId="{B1B3FBEB-A2D7-4861-81E4-E7B2DAE5A12D}" type="presOf" srcId="{1B83B81C-17AC-4827-9C3F-993A2E35A946}" destId="{C3B00EA3-A596-4078-B671-0DCFA5CE2876}" srcOrd="1" destOrd="0" presId="urn:microsoft.com/office/officeart/2005/8/layout/list1"/>
    <dgm:cxn modelId="{A0D4D303-B926-407F-BA61-5A4F1CBD5427}" type="presOf" srcId="{E487EEC0-BBAE-4817-AAFE-ED88E46E6350}" destId="{958D97BD-24F0-4384-BE2A-CAE1EEE93296}" srcOrd="1" destOrd="0" presId="urn:microsoft.com/office/officeart/2005/8/layout/list1"/>
    <dgm:cxn modelId="{6E9B743F-51D6-4176-84B1-D777F169DDF3}" srcId="{B2C3FBC8-8ED0-4FB5-A752-EFF14B812477}" destId="{C2F2DFB0-FBA9-442D-84BA-5549CD4320AB}" srcOrd="4" destOrd="0" parTransId="{EC5A100C-A69A-4523-9CE7-FB7909D1AC08}" sibTransId="{2E98969B-6353-47E1-9A3E-CC893CFD2636}"/>
    <dgm:cxn modelId="{E496BAA4-6B10-4605-87BD-2AD05A4C8290}" srcId="{B2C3FBC8-8ED0-4FB5-A752-EFF14B812477}" destId="{E487EEC0-BBAE-4817-AAFE-ED88E46E6350}" srcOrd="2" destOrd="0" parTransId="{59AC7750-63A5-4403-8B92-E69FF73CBA78}" sibTransId="{3F452DFE-EBE0-4C8F-81B1-99FF02D20E79}"/>
    <dgm:cxn modelId="{635C8821-60E2-4AC1-8B16-8AB672F3C352}" srcId="{B2C3FBC8-8ED0-4FB5-A752-EFF14B812477}" destId="{19B855C5-D214-4D8D-91A8-BA61159B3DCB}" srcOrd="1" destOrd="0" parTransId="{C7566C3C-6053-49EC-89C3-2E75CDE9637E}" sibTransId="{44146D90-32EB-4D9F-BD8C-A968E5BD3FD5}"/>
    <dgm:cxn modelId="{FB361DC1-760F-4635-A95B-2350AA951E49}" type="presOf" srcId="{E487EEC0-BBAE-4817-AAFE-ED88E46E6350}" destId="{D7B26032-CE50-4709-82F9-FABC538B8BEE}" srcOrd="0" destOrd="0" presId="urn:microsoft.com/office/officeart/2005/8/layout/list1"/>
    <dgm:cxn modelId="{7F00C650-3339-4709-A4B5-DF7074B86AA3}" srcId="{B2C3FBC8-8ED0-4FB5-A752-EFF14B812477}" destId="{79C605CA-32F8-434D-A388-BF0CDB39A39A}" srcOrd="3" destOrd="0" parTransId="{385ABBAF-1264-46A0-9BE0-ED58A7863B78}" sibTransId="{F7FB1ACF-078E-494B-A898-CEFF5E82BE7D}"/>
    <dgm:cxn modelId="{22E1EA43-0AA3-4F98-BBB3-B02CA176CDBC}" srcId="{B2C3FBC8-8ED0-4FB5-A752-EFF14B812477}" destId="{1B83B81C-17AC-4827-9C3F-993A2E35A946}" srcOrd="0" destOrd="0" parTransId="{050FEB7E-306D-4F35-96C7-386A5DB09910}" sibTransId="{E0C00091-F1A9-4952-BFA5-7A799D88C645}"/>
    <dgm:cxn modelId="{116BB7A3-DAF1-4747-B534-AC24FD498A3E}" type="presParOf" srcId="{319A01D5-4F75-4517-BE31-5C516D4D9CA0}" destId="{0874412F-AAF0-4801-BBC7-0E34678B2520}" srcOrd="0" destOrd="0" presId="urn:microsoft.com/office/officeart/2005/8/layout/list1"/>
    <dgm:cxn modelId="{9BBAB641-2534-47FC-A170-1023B5495FB1}" type="presParOf" srcId="{0874412F-AAF0-4801-BBC7-0E34678B2520}" destId="{E34ECC86-E44D-4C97-8B69-BBEBF813E898}" srcOrd="0" destOrd="0" presId="urn:microsoft.com/office/officeart/2005/8/layout/list1"/>
    <dgm:cxn modelId="{E61291EA-5484-4375-A904-CA5A9EB65D74}" type="presParOf" srcId="{0874412F-AAF0-4801-BBC7-0E34678B2520}" destId="{C3B00EA3-A596-4078-B671-0DCFA5CE2876}" srcOrd="1" destOrd="0" presId="urn:microsoft.com/office/officeart/2005/8/layout/list1"/>
    <dgm:cxn modelId="{A06220C9-BEF4-461E-B678-BD26C5A98E22}" type="presParOf" srcId="{319A01D5-4F75-4517-BE31-5C516D4D9CA0}" destId="{6ACAEE2C-B305-402F-95F7-29503435F9D4}" srcOrd="1" destOrd="0" presId="urn:microsoft.com/office/officeart/2005/8/layout/list1"/>
    <dgm:cxn modelId="{290CEAC6-E386-4C29-A0DA-6545386FEF51}" type="presParOf" srcId="{319A01D5-4F75-4517-BE31-5C516D4D9CA0}" destId="{70887170-76ED-458E-8000-5BE62CA41ABD}" srcOrd="2" destOrd="0" presId="urn:microsoft.com/office/officeart/2005/8/layout/list1"/>
    <dgm:cxn modelId="{2F7194F4-3A5C-41E7-AE21-A3F61293D0C5}" type="presParOf" srcId="{319A01D5-4F75-4517-BE31-5C516D4D9CA0}" destId="{AE5C4970-BBFB-49B7-8F93-FFFA025D3F25}" srcOrd="3" destOrd="0" presId="urn:microsoft.com/office/officeart/2005/8/layout/list1"/>
    <dgm:cxn modelId="{E03579BC-9A44-4366-BFE9-D723246A2F2E}" type="presParOf" srcId="{319A01D5-4F75-4517-BE31-5C516D4D9CA0}" destId="{24FC804C-F9FF-45B2-B049-65E906D795A4}" srcOrd="4" destOrd="0" presId="urn:microsoft.com/office/officeart/2005/8/layout/list1"/>
    <dgm:cxn modelId="{2E9A51C1-9741-4DC2-993B-81CF36173C80}" type="presParOf" srcId="{24FC804C-F9FF-45B2-B049-65E906D795A4}" destId="{BD208AE0-DF70-4F53-B264-8465C81DD050}" srcOrd="0" destOrd="0" presId="urn:microsoft.com/office/officeart/2005/8/layout/list1"/>
    <dgm:cxn modelId="{0B72EAEC-C653-4E2D-B2E1-839D10F5B6C4}" type="presParOf" srcId="{24FC804C-F9FF-45B2-B049-65E906D795A4}" destId="{131B4A20-4F8A-4B29-A21B-1ACC5F101223}" srcOrd="1" destOrd="0" presId="urn:microsoft.com/office/officeart/2005/8/layout/list1"/>
    <dgm:cxn modelId="{C2934BA6-063B-4B44-8702-30D9102C65F4}" type="presParOf" srcId="{319A01D5-4F75-4517-BE31-5C516D4D9CA0}" destId="{E2499EFA-856D-4E0B-989E-11966EA852DD}" srcOrd="5" destOrd="0" presId="urn:microsoft.com/office/officeart/2005/8/layout/list1"/>
    <dgm:cxn modelId="{06269E71-486B-4063-98D0-EE85C4634C34}" type="presParOf" srcId="{319A01D5-4F75-4517-BE31-5C516D4D9CA0}" destId="{6F6FF69F-5A03-49B7-974F-A0683B88CC59}" srcOrd="6" destOrd="0" presId="urn:microsoft.com/office/officeart/2005/8/layout/list1"/>
    <dgm:cxn modelId="{A0A96004-87B4-483B-AC78-233B251ABACE}" type="presParOf" srcId="{319A01D5-4F75-4517-BE31-5C516D4D9CA0}" destId="{0BA8C7B6-2DB5-4BDB-AA0D-E389330567C1}" srcOrd="7" destOrd="0" presId="urn:microsoft.com/office/officeart/2005/8/layout/list1"/>
    <dgm:cxn modelId="{09C4CA78-7F1C-42D1-8EE4-D2D904E68438}" type="presParOf" srcId="{319A01D5-4F75-4517-BE31-5C516D4D9CA0}" destId="{CD940C3B-FEB7-4127-92FA-2EF726C5CEAF}" srcOrd="8" destOrd="0" presId="urn:microsoft.com/office/officeart/2005/8/layout/list1"/>
    <dgm:cxn modelId="{AD24B6F6-9C9E-44A2-814B-AD2708936DEC}" type="presParOf" srcId="{CD940C3B-FEB7-4127-92FA-2EF726C5CEAF}" destId="{D7B26032-CE50-4709-82F9-FABC538B8BEE}" srcOrd="0" destOrd="0" presId="urn:microsoft.com/office/officeart/2005/8/layout/list1"/>
    <dgm:cxn modelId="{0AC1773B-5102-4B7B-9A56-4F6CD465AD65}" type="presParOf" srcId="{CD940C3B-FEB7-4127-92FA-2EF726C5CEAF}" destId="{958D97BD-24F0-4384-BE2A-CAE1EEE93296}" srcOrd="1" destOrd="0" presId="urn:microsoft.com/office/officeart/2005/8/layout/list1"/>
    <dgm:cxn modelId="{399ACF25-9978-41D3-85FF-7EC241CD6D6A}" type="presParOf" srcId="{319A01D5-4F75-4517-BE31-5C516D4D9CA0}" destId="{79646A39-BFFC-4721-959E-18B36A830582}" srcOrd="9" destOrd="0" presId="urn:microsoft.com/office/officeart/2005/8/layout/list1"/>
    <dgm:cxn modelId="{A9346C94-1911-49B7-B54B-89EF5DBCFD96}" type="presParOf" srcId="{319A01D5-4F75-4517-BE31-5C516D4D9CA0}" destId="{CFF227D4-153E-4ED5-8239-5916AC8BF590}" srcOrd="10" destOrd="0" presId="urn:microsoft.com/office/officeart/2005/8/layout/list1"/>
    <dgm:cxn modelId="{02CA4BDE-2B23-454F-9966-EA3F5958DF8E}" type="presParOf" srcId="{319A01D5-4F75-4517-BE31-5C516D4D9CA0}" destId="{162A6BE4-AA2E-4F25-BFC5-042FE9843CD4}" srcOrd="11" destOrd="0" presId="urn:microsoft.com/office/officeart/2005/8/layout/list1"/>
    <dgm:cxn modelId="{30B9D8D0-88A9-48AE-AA8C-0855BA04F656}" type="presParOf" srcId="{319A01D5-4F75-4517-BE31-5C516D4D9CA0}" destId="{E2EF12A1-93B1-4029-BFED-9336BA3E1ED4}" srcOrd="12" destOrd="0" presId="urn:microsoft.com/office/officeart/2005/8/layout/list1"/>
    <dgm:cxn modelId="{4003BAEE-D5B5-4E63-9DA9-C374215E4C4B}" type="presParOf" srcId="{E2EF12A1-93B1-4029-BFED-9336BA3E1ED4}" destId="{BA3A8317-A2AC-4405-8C3F-BC308B80BBF7}" srcOrd="0" destOrd="0" presId="urn:microsoft.com/office/officeart/2005/8/layout/list1"/>
    <dgm:cxn modelId="{290054F2-2116-4533-BC4C-0F9D03D7B61F}" type="presParOf" srcId="{E2EF12A1-93B1-4029-BFED-9336BA3E1ED4}" destId="{E8BAE476-B0EE-4831-9880-42AA477335DD}" srcOrd="1" destOrd="0" presId="urn:microsoft.com/office/officeart/2005/8/layout/list1"/>
    <dgm:cxn modelId="{F99C9237-BCAD-419A-A27A-F3EAC3F3BAA0}" type="presParOf" srcId="{319A01D5-4F75-4517-BE31-5C516D4D9CA0}" destId="{9B1905BE-6346-4540-BAE2-FACA56E02597}" srcOrd="13" destOrd="0" presId="urn:microsoft.com/office/officeart/2005/8/layout/list1"/>
    <dgm:cxn modelId="{CE833A0B-A537-406A-8136-1A0D8B8ECED3}" type="presParOf" srcId="{319A01D5-4F75-4517-BE31-5C516D4D9CA0}" destId="{7C3AAE4C-3A3E-48A8-844E-1A9F4D38690A}" srcOrd="14" destOrd="0" presId="urn:microsoft.com/office/officeart/2005/8/layout/list1"/>
    <dgm:cxn modelId="{0D9FA4E5-44B3-4FD1-A5E6-57315F5FF522}" type="presParOf" srcId="{319A01D5-4F75-4517-BE31-5C516D4D9CA0}" destId="{47A14C2C-1AA9-47D0-AA53-5740CF4DA35A}" srcOrd="15" destOrd="0" presId="urn:microsoft.com/office/officeart/2005/8/layout/list1"/>
    <dgm:cxn modelId="{B4D3C401-71B3-4332-885D-A21F15A1FC0F}" type="presParOf" srcId="{319A01D5-4F75-4517-BE31-5C516D4D9CA0}" destId="{2DAA1302-67A4-41B5-AB8B-6C41ED4E24BA}" srcOrd="16" destOrd="0" presId="urn:microsoft.com/office/officeart/2005/8/layout/list1"/>
    <dgm:cxn modelId="{90C7DEA1-25A3-4F5D-8368-1C058B0080AC}" type="presParOf" srcId="{2DAA1302-67A4-41B5-AB8B-6C41ED4E24BA}" destId="{4C942CFF-ABC0-4788-930F-BB8C4D54E8F8}" srcOrd="0" destOrd="0" presId="urn:microsoft.com/office/officeart/2005/8/layout/list1"/>
    <dgm:cxn modelId="{0C749201-9591-473E-B4C1-625A2089BB7D}" type="presParOf" srcId="{2DAA1302-67A4-41B5-AB8B-6C41ED4E24BA}" destId="{ED5B98DB-FD60-4398-81FD-2462060C8003}" srcOrd="1" destOrd="0" presId="urn:microsoft.com/office/officeart/2005/8/layout/list1"/>
    <dgm:cxn modelId="{0A1A82D1-5D62-4A2A-9B77-4FB33A648AA7}" type="presParOf" srcId="{319A01D5-4F75-4517-BE31-5C516D4D9CA0}" destId="{22BF32E1-4612-4A38-A6D3-A37347B91514}" srcOrd="17" destOrd="0" presId="urn:microsoft.com/office/officeart/2005/8/layout/list1"/>
    <dgm:cxn modelId="{1D6DF920-D150-4C5A-86BC-276A83533F7E}" type="presParOf" srcId="{319A01D5-4F75-4517-BE31-5C516D4D9CA0}" destId="{BFF0BAB6-7B82-407E-9FD6-45E5E55E19C8}"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191D765-AAB2-41F0-852F-C086ABCC479B}"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ES"/>
        </a:p>
      </dgm:t>
    </dgm:pt>
    <dgm:pt modelId="{7BD20900-1E19-4529-81DD-20BBAEF904E9}">
      <dgm:prSet phldrT="[Texto]"/>
      <dgm:spPr/>
      <dgm:t>
        <a:bodyPr/>
        <a:lstStyle/>
        <a:p>
          <a:pPr algn="ctr"/>
          <a:r>
            <a:rPr lang="es-ES" dirty="0" smtClean="0"/>
            <a:t>Exploratoria</a:t>
          </a:r>
          <a:endParaRPr lang="es-ES" dirty="0"/>
        </a:p>
      </dgm:t>
    </dgm:pt>
    <dgm:pt modelId="{C9E61402-EAAA-4C5F-AA6A-C89EA23FD000}" type="parTrans" cxnId="{7F9301B5-79CD-4A6C-966C-A0A34911C155}">
      <dgm:prSet/>
      <dgm:spPr/>
      <dgm:t>
        <a:bodyPr/>
        <a:lstStyle/>
        <a:p>
          <a:pPr algn="just"/>
          <a:endParaRPr lang="es-ES"/>
        </a:p>
      </dgm:t>
    </dgm:pt>
    <dgm:pt modelId="{F7EAA65F-151E-42AF-9702-2BAFF8E2327D}" type="sibTrans" cxnId="{7F9301B5-79CD-4A6C-966C-A0A34911C155}">
      <dgm:prSet/>
      <dgm:spPr/>
      <dgm:t>
        <a:bodyPr/>
        <a:lstStyle/>
        <a:p>
          <a:pPr algn="just"/>
          <a:endParaRPr lang="es-ES"/>
        </a:p>
      </dgm:t>
    </dgm:pt>
    <dgm:pt modelId="{E7E8B901-7D7A-409B-9514-8A77320CAF37}">
      <dgm:prSet phldrT="[Texto]"/>
      <dgm:spPr/>
      <dgm:t>
        <a:bodyPr/>
        <a:lstStyle/>
        <a:p>
          <a:pPr algn="just"/>
          <a:r>
            <a:rPr lang="es-ES" dirty="0" smtClean="0"/>
            <a:t>La literatura puede revelar la existencia de una o varias relaciones entre conceptos o variables</a:t>
          </a:r>
          <a:endParaRPr lang="es-ES" dirty="0"/>
        </a:p>
      </dgm:t>
    </dgm:pt>
    <dgm:pt modelId="{F97A8289-3799-4A8B-A784-D323B71E3B67}" type="parTrans" cxnId="{D989A449-9BD4-46A3-992E-B39186EB8071}">
      <dgm:prSet/>
      <dgm:spPr/>
      <dgm:t>
        <a:bodyPr/>
        <a:lstStyle/>
        <a:p>
          <a:pPr algn="just"/>
          <a:endParaRPr lang="es-ES"/>
        </a:p>
      </dgm:t>
    </dgm:pt>
    <dgm:pt modelId="{6F8935D5-87BC-4201-A940-52B88A91577F}" type="sibTrans" cxnId="{D989A449-9BD4-46A3-992E-B39186EB8071}">
      <dgm:prSet/>
      <dgm:spPr/>
      <dgm:t>
        <a:bodyPr/>
        <a:lstStyle/>
        <a:p>
          <a:pPr algn="just"/>
          <a:endParaRPr lang="es-ES"/>
        </a:p>
      </dgm:t>
    </dgm:pt>
    <dgm:pt modelId="{449B86F7-CBE4-4133-9A6A-C6349F30C6B5}">
      <dgm:prSet phldrT="[Texto]"/>
      <dgm:spPr/>
      <dgm:t>
        <a:bodyPr/>
        <a:lstStyle/>
        <a:p>
          <a:pPr algn="ctr"/>
          <a:r>
            <a:rPr lang="es-ES" dirty="0" smtClean="0"/>
            <a:t>Explicativo</a:t>
          </a:r>
          <a:endParaRPr lang="es-ES" dirty="0"/>
        </a:p>
      </dgm:t>
    </dgm:pt>
    <dgm:pt modelId="{9DA0D403-278D-4A4F-9616-C090C2FF8F97}" type="parTrans" cxnId="{10A8B12E-9608-4E1C-8911-0E38B7474B7F}">
      <dgm:prSet/>
      <dgm:spPr/>
      <dgm:t>
        <a:bodyPr/>
        <a:lstStyle/>
        <a:p>
          <a:pPr algn="just"/>
          <a:endParaRPr lang="es-ES"/>
        </a:p>
      </dgm:t>
    </dgm:pt>
    <dgm:pt modelId="{14B711E4-2673-448B-84DE-D9CB17E77509}" type="sibTrans" cxnId="{10A8B12E-9608-4E1C-8911-0E38B7474B7F}">
      <dgm:prSet/>
      <dgm:spPr/>
      <dgm:t>
        <a:bodyPr/>
        <a:lstStyle/>
        <a:p>
          <a:pPr algn="just"/>
          <a:endParaRPr lang="es-ES"/>
        </a:p>
      </dgm:t>
    </dgm:pt>
    <dgm:pt modelId="{0F58E49B-330F-470F-841F-754039CFB3B1}">
      <dgm:prSet phldrT="[Texto]"/>
      <dgm:spPr/>
      <dgm:t>
        <a:bodyPr/>
        <a:lstStyle/>
        <a:p>
          <a:pPr algn="just"/>
          <a:r>
            <a:rPr lang="es-ES" dirty="0" smtClean="0"/>
            <a:t>Existen una o varias teorías que se aplican al problema de investigación. </a:t>
          </a:r>
          <a:r>
            <a:rPr lang="es-MX" dirty="0" smtClean="0"/>
            <a:t> </a:t>
          </a:r>
          <a:endParaRPr lang="es-ES" dirty="0"/>
        </a:p>
      </dgm:t>
    </dgm:pt>
    <dgm:pt modelId="{52DB669C-F1A4-468F-B36B-DB1CDED92207}" type="parTrans" cxnId="{087DB358-B56A-496A-864D-766EEA3F83BE}">
      <dgm:prSet/>
      <dgm:spPr/>
      <dgm:t>
        <a:bodyPr/>
        <a:lstStyle/>
        <a:p>
          <a:pPr algn="just"/>
          <a:endParaRPr lang="es-ES"/>
        </a:p>
      </dgm:t>
    </dgm:pt>
    <dgm:pt modelId="{3BF8926E-0442-4313-B419-31CDC22E7888}" type="sibTrans" cxnId="{087DB358-B56A-496A-864D-766EEA3F83BE}">
      <dgm:prSet/>
      <dgm:spPr/>
      <dgm:t>
        <a:bodyPr/>
        <a:lstStyle/>
        <a:p>
          <a:pPr algn="just"/>
          <a:endParaRPr lang="es-ES"/>
        </a:p>
      </dgm:t>
    </dgm:pt>
    <dgm:pt modelId="{C5778B68-9FC2-41FB-8017-4C5278D84BB1}">
      <dgm:prSet phldrT="[Texto]"/>
      <dgm:spPr/>
      <dgm:t>
        <a:bodyPr/>
        <a:lstStyle/>
        <a:p>
          <a:pPr algn="ctr"/>
          <a:r>
            <a:rPr lang="es-ES" dirty="0" smtClean="0"/>
            <a:t>Correlacional</a:t>
          </a:r>
          <a:endParaRPr lang="es-ES" dirty="0"/>
        </a:p>
      </dgm:t>
    </dgm:pt>
    <dgm:pt modelId="{68931B52-55F7-41A0-A399-DD6EADC848AC}" type="parTrans" cxnId="{88FC8745-8CE2-4702-96F8-EE28E6C1C452}">
      <dgm:prSet/>
      <dgm:spPr/>
      <dgm:t>
        <a:bodyPr/>
        <a:lstStyle/>
        <a:p>
          <a:pPr algn="just"/>
          <a:endParaRPr lang="es-ES"/>
        </a:p>
      </dgm:t>
    </dgm:pt>
    <dgm:pt modelId="{5DB8D777-0FE4-4F26-A833-5091CB5CCAD5}" type="sibTrans" cxnId="{88FC8745-8CE2-4702-96F8-EE28E6C1C452}">
      <dgm:prSet/>
      <dgm:spPr/>
      <dgm:t>
        <a:bodyPr/>
        <a:lstStyle/>
        <a:p>
          <a:pPr algn="just"/>
          <a:endParaRPr lang="es-ES"/>
        </a:p>
      </dgm:t>
    </dgm:pt>
    <dgm:pt modelId="{38D8964E-C67A-485E-B107-5840526858ED}">
      <dgm:prSet phldrT="[Texto]"/>
      <dgm:spPr/>
      <dgm:t>
        <a:bodyPr/>
        <a:lstStyle/>
        <a:p>
          <a:pPr algn="ctr"/>
          <a:r>
            <a:rPr lang="es-ES" dirty="0" smtClean="0"/>
            <a:t>Descriptiva</a:t>
          </a:r>
          <a:endParaRPr lang="es-ES" dirty="0"/>
        </a:p>
      </dgm:t>
    </dgm:pt>
    <dgm:pt modelId="{F8A8000F-0E95-48F1-87D4-34B751D4EC86}" type="parTrans" cxnId="{EFEA2977-ADB2-4E3F-A70A-9C394E642C38}">
      <dgm:prSet/>
      <dgm:spPr/>
      <dgm:t>
        <a:bodyPr/>
        <a:lstStyle/>
        <a:p>
          <a:pPr algn="just"/>
          <a:endParaRPr lang="es-ES"/>
        </a:p>
      </dgm:t>
    </dgm:pt>
    <dgm:pt modelId="{FB829AB9-400D-40FB-B3ED-0DC7BD3C7D3A}" type="sibTrans" cxnId="{EFEA2977-ADB2-4E3F-A70A-9C394E642C38}">
      <dgm:prSet/>
      <dgm:spPr/>
      <dgm:t>
        <a:bodyPr/>
        <a:lstStyle/>
        <a:p>
          <a:pPr algn="just"/>
          <a:endParaRPr lang="es-ES"/>
        </a:p>
      </dgm:t>
    </dgm:pt>
    <dgm:pt modelId="{F383BC87-C1E3-4055-9744-F56FA4FF3FFD}">
      <dgm:prSet/>
      <dgm:spPr/>
      <dgm:t>
        <a:bodyPr/>
        <a:lstStyle/>
        <a:p>
          <a:pPr algn="just"/>
          <a:r>
            <a:rPr lang="es-ES" dirty="0" smtClean="0"/>
            <a:t>Cuando la literatura puede relevar que no hay antecedentes sobre el tema en cuestión. </a:t>
          </a:r>
          <a:endParaRPr lang="es-ES" dirty="0"/>
        </a:p>
      </dgm:t>
    </dgm:pt>
    <dgm:pt modelId="{5C41A1B6-D4DA-4622-A9B2-1BDB3549F3A7}" type="parTrans" cxnId="{3F2A2F46-FF81-457E-8821-3158E7BE1544}">
      <dgm:prSet/>
      <dgm:spPr/>
      <dgm:t>
        <a:bodyPr/>
        <a:lstStyle/>
        <a:p>
          <a:pPr algn="just"/>
          <a:endParaRPr lang="es-ES"/>
        </a:p>
      </dgm:t>
    </dgm:pt>
    <dgm:pt modelId="{3FF8DD13-A3AE-4CCF-A791-916B37737BD0}" type="sibTrans" cxnId="{3F2A2F46-FF81-457E-8821-3158E7BE1544}">
      <dgm:prSet/>
      <dgm:spPr/>
      <dgm:t>
        <a:bodyPr/>
        <a:lstStyle/>
        <a:p>
          <a:pPr algn="just"/>
          <a:endParaRPr lang="es-ES"/>
        </a:p>
      </dgm:t>
    </dgm:pt>
    <dgm:pt modelId="{EF9A4EA4-E8F3-42AB-B7CE-55CA1E1CB1E6}">
      <dgm:prSet/>
      <dgm:spPr/>
      <dgm:t>
        <a:bodyPr/>
        <a:lstStyle/>
        <a:p>
          <a:pPr algn="just"/>
          <a:r>
            <a:rPr lang="es-ES" dirty="0" smtClean="0"/>
            <a:t>Estudios descriptivos que han detectado y definido ciertas variables.</a:t>
          </a:r>
          <a:endParaRPr lang="es-ES" dirty="0"/>
        </a:p>
      </dgm:t>
    </dgm:pt>
    <dgm:pt modelId="{75083382-6E46-48DB-925A-F1199593D11C}" type="parTrans" cxnId="{4F55AC87-8AAF-4840-99B0-B08D9A4B7E33}">
      <dgm:prSet/>
      <dgm:spPr/>
      <dgm:t>
        <a:bodyPr/>
        <a:lstStyle/>
        <a:p>
          <a:pPr algn="just"/>
          <a:endParaRPr lang="es-ES"/>
        </a:p>
      </dgm:t>
    </dgm:pt>
    <dgm:pt modelId="{76AF231D-0B62-486E-ABEB-0A3C97883DCA}" type="sibTrans" cxnId="{4F55AC87-8AAF-4840-99B0-B08D9A4B7E33}">
      <dgm:prSet/>
      <dgm:spPr/>
      <dgm:t>
        <a:bodyPr/>
        <a:lstStyle/>
        <a:p>
          <a:pPr algn="just"/>
          <a:endParaRPr lang="es-ES"/>
        </a:p>
      </dgm:t>
    </dgm:pt>
    <dgm:pt modelId="{1555854A-0BF7-4E0F-9557-AE8DC01E28E3}" type="pres">
      <dgm:prSet presAssocID="{E191D765-AAB2-41F0-852F-C086ABCC479B}" presName="Name0" presStyleCnt="0">
        <dgm:presLayoutVars>
          <dgm:dir/>
          <dgm:animLvl val="lvl"/>
          <dgm:resizeHandles/>
        </dgm:presLayoutVars>
      </dgm:prSet>
      <dgm:spPr/>
      <dgm:t>
        <a:bodyPr/>
        <a:lstStyle/>
        <a:p>
          <a:endParaRPr lang="es-ES"/>
        </a:p>
      </dgm:t>
    </dgm:pt>
    <dgm:pt modelId="{536DD068-FEE3-422D-8DAB-ACC2C6D8EA05}" type="pres">
      <dgm:prSet presAssocID="{7BD20900-1E19-4529-81DD-20BBAEF904E9}" presName="linNode" presStyleCnt="0"/>
      <dgm:spPr/>
    </dgm:pt>
    <dgm:pt modelId="{380F93F9-4A50-491E-9A18-1197A6848C35}" type="pres">
      <dgm:prSet presAssocID="{7BD20900-1E19-4529-81DD-20BBAEF904E9}" presName="parentShp" presStyleLbl="node1" presStyleIdx="0" presStyleCnt="4" custScaleX="75848">
        <dgm:presLayoutVars>
          <dgm:bulletEnabled val="1"/>
        </dgm:presLayoutVars>
      </dgm:prSet>
      <dgm:spPr/>
      <dgm:t>
        <a:bodyPr/>
        <a:lstStyle/>
        <a:p>
          <a:endParaRPr lang="es-ES"/>
        </a:p>
      </dgm:t>
    </dgm:pt>
    <dgm:pt modelId="{C2702B96-7CCA-4388-BC81-5A2EDB907CD8}" type="pres">
      <dgm:prSet presAssocID="{7BD20900-1E19-4529-81DD-20BBAEF904E9}" presName="childShp" presStyleLbl="bgAccFollowNode1" presStyleIdx="0" presStyleCnt="4">
        <dgm:presLayoutVars>
          <dgm:bulletEnabled val="1"/>
        </dgm:presLayoutVars>
      </dgm:prSet>
      <dgm:spPr/>
      <dgm:t>
        <a:bodyPr/>
        <a:lstStyle/>
        <a:p>
          <a:endParaRPr lang="es-ES"/>
        </a:p>
      </dgm:t>
    </dgm:pt>
    <dgm:pt modelId="{A15BCEAC-BBA7-4C56-A042-EB7C4E0C888F}" type="pres">
      <dgm:prSet presAssocID="{F7EAA65F-151E-42AF-9702-2BAFF8E2327D}" presName="spacing" presStyleCnt="0"/>
      <dgm:spPr/>
    </dgm:pt>
    <dgm:pt modelId="{CB2437B5-B012-4F4A-82F1-2599D7A9FCA3}" type="pres">
      <dgm:prSet presAssocID="{38D8964E-C67A-485E-B107-5840526858ED}" presName="linNode" presStyleCnt="0"/>
      <dgm:spPr/>
    </dgm:pt>
    <dgm:pt modelId="{7AEB044C-88A6-4B85-84E4-4A9ED5D9F37C}" type="pres">
      <dgm:prSet presAssocID="{38D8964E-C67A-485E-B107-5840526858ED}" presName="parentShp" presStyleLbl="node1" presStyleIdx="1" presStyleCnt="4" custScaleX="77236">
        <dgm:presLayoutVars>
          <dgm:bulletEnabled val="1"/>
        </dgm:presLayoutVars>
      </dgm:prSet>
      <dgm:spPr/>
      <dgm:t>
        <a:bodyPr/>
        <a:lstStyle/>
        <a:p>
          <a:endParaRPr lang="es-ES"/>
        </a:p>
      </dgm:t>
    </dgm:pt>
    <dgm:pt modelId="{44245A45-D5A6-41C8-B663-64BB8138FA23}" type="pres">
      <dgm:prSet presAssocID="{38D8964E-C67A-485E-B107-5840526858ED}" presName="childShp" presStyleLbl="bgAccFollowNode1" presStyleIdx="1" presStyleCnt="4">
        <dgm:presLayoutVars>
          <dgm:bulletEnabled val="1"/>
        </dgm:presLayoutVars>
      </dgm:prSet>
      <dgm:spPr/>
      <dgm:t>
        <a:bodyPr/>
        <a:lstStyle/>
        <a:p>
          <a:endParaRPr lang="es-ES"/>
        </a:p>
      </dgm:t>
    </dgm:pt>
    <dgm:pt modelId="{9EC4DF9C-E5A7-4CCE-831B-B3391F3A3462}" type="pres">
      <dgm:prSet presAssocID="{FB829AB9-400D-40FB-B3ED-0DC7BD3C7D3A}" presName="spacing" presStyleCnt="0"/>
      <dgm:spPr/>
    </dgm:pt>
    <dgm:pt modelId="{127175C3-243C-4C20-AC3C-679EF7AB7A6E}" type="pres">
      <dgm:prSet presAssocID="{C5778B68-9FC2-41FB-8017-4C5278D84BB1}" presName="linNode" presStyleCnt="0"/>
      <dgm:spPr/>
    </dgm:pt>
    <dgm:pt modelId="{C01EB5F3-66D4-4EDB-BBEF-1B5D755FBAC5}" type="pres">
      <dgm:prSet presAssocID="{C5778B68-9FC2-41FB-8017-4C5278D84BB1}" presName="parentShp" presStyleLbl="node1" presStyleIdx="2" presStyleCnt="4" custScaleX="77930">
        <dgm:presLayoutVars>
          <dgm:bulletEnabled val="1"/>
        </dgm:presLayoutVars>
      </dgm:prSet>
      <dgm:spPr/>
      <dgm:t>
        <a:bodyPr/>
        <a:lstStyle/>
        <a:p>
          <a:endParaRPr lang="es-ES"/>
        </a:p>
      </dgm:t>
    </dgm:pt>
    <dgm:pt modelId="{29729BAD-4F43-49CC-898A-961309D7E23D}" type="pres">
      <dgm:prSet presAssocID="{C5778B68-9FC2-41FB-8017-4C5278D84BB1}" presName="childShp" presStyleLbl="bgAccFollowNode1" presStyleIdx="2" presStyleCnt="4">
        <dgm:presLayoutVars>
          <dgm:bulletEnabled val="1"/>
        </dgm:presLayoutVars>
      </dgm:prSet>
      <dgm:spPr/>
      <dgm:t>
        <a:bodyPr/>
        <a:lstStyle/>
        <a:p>
          <a:endParaRPr lang="es-ES"/>
        </a:p>
      </dgm:t>
    </dgm:pt>
    <dgm:pt modelId="{1CF5264F-6909-4DEE-8118-15D2F62683B4}" type="pres">
      <dgm:prSet presAssocID="{5DB8D777-0FE4-4F26-A833-5091CB5CCAD5}" presName="spacing" presStyleCnt="0"/>
      <dgm:spPr/>
    </dgm:pt>
    <dgm:pt modelId="{E98A96BA-92C9-48EB-B60E-259EBB18643E}" type="pres">
      <dgm:prSet presAssocID="{449B86F7-CBE4-4133-9A6A-C6349F30C6B5}" presName="linNode" presStyleCnt="0"/>
      <dgm:spPr/>
    </dgm:pt>
    <dgm:pt modelId="{95CFFAE0-8F03-469E-A664-F823DE8B27E6}" type="pres">
      <dgm:prSet presAssocID="{449B86F7-CBE4-4133-9A6A-C6349F30C6B5}" presName="parentShp" presStyleLbl="node1" presStyleIdx="3" presStyleCnt="4" custScaleX="76542">
        <dgm:presLayoutVars>
          <dgm:bulletEnabled val="1"/>
        </dgm:presLayoutVars>
      </dgm:prSet>
      <dgm:spPr/>
      <dgm:t>
        <a:bodyPr/>
        <a:lstStyle/>
        <a:p>
          <a:endParaRPr lang="es-ES"/>
        </a:p>
      </dgm:t>
    </dgm:pt>
    <dgm:pt modelId="{F4832AA1-81AE-47ED-813F-7CA0BF323D0C}" type="pres">
      <dgm:prSet presAssocID="{449B86F7-CBE4-4133-9A6A-C6349F30C6B5}" presName="childShp" presStyleLbl="bgAccFollowNode1" presStyleIdx="3" presStyleCnt="4">
        <dgm:presLayoutVars>
          <dgm:bulletEnabled val="1"/>
        </dgm:presLayoutVars>
      </dgm:prSet>
      <dgm:spPr/>
      <dgm:t>
        <a:bodyPr/>
        <a:lstStyle/>
        <a:p>
          <a:endParaRPr lang="es-ES"/>
        </a:p>
      </dgm:t>
    </dgm:pt>
  </dgm:ptLst>
  <dgm:cxnLst>
    <dgm:cxn modelId="{EFB46C23-1A2B-40FA-8E03-4C67FFEC4E2A}" type="presOf" srcId="{E191D765-AAB2-41F0-852F-C086ABCC479B}" destId="{1555854A-0BF7-4E0F-9557-AE8DC01E28E3}" srcOrd="0" destOrd="0" presId="urn:microsoft.com/office/officeart/2005/8/layout/vList6"/>
    <dgm:cxn modelId="{EFEA2977-ADB2-4E3F-A70A-9C394E642C38}" srcId="{E191D765-AAB2-41F0-852F-C086ABCC479B}" destId="{38D8964E-C67A-485E-B107-5840526858ED}" srcOrd="1" destOrd="0" parTransId="{F8A8000F-0E95-48F1-87D4-34B751D4EC86}" sibTransId="{FB829AB9-400D-40FB-B3ED-0DC7BD3C7D3A}"/>
    <dgm:cxn modelId="{5A799672-6BDD-482E-BAB4-DF61088C6CA5}" type="presOf" srcId="{449B86F7-CBE4-4133-9A6A-C6349F30C6B5}" destId="{95CFFAE0-8F03-469E-A664-F823DE8B27E6}" srcOrd="0" destOrd="0" presId="urn:microsoft.com/office/officeart/2005/8/layout/vList6"/>
    <dgm:cxn modelId="{7F9301B5-79CD-4A6C-966C-A0A34911C155}" srcId="{E191D765-AAB2-41F0-852F-C086ABCC479B}" destId="{7BD20900-1E19-4529-81DD-20BBAEF904E9}" srcOrd="0" destOrd="0" parTransId="{C9E61402-EAAA-4C5F-AA6A-C89EA23FD000}" sibTransId="{F7EAA65F-151E-42AF-9702-2BAFF8E2327D}"/>
    <dgm:cxn modelId="{124DA4DA-2F29-43FD-9660-25EA642E2ED9}" type="presOf" srcId="{F383BC87-C1E3-4055-9744-F56FA4FF3FFD}" destId="{C2702B96-7CCA-4388-BC81-5A2EDB907CD8}" srcOrd="0" destOrd="0" presId="urn:microsoft.com/office/officeart/2005/8/layout/vList6"/>
    <dgm:cxn modelId="{435618D2-8E04-42C9-A4A1-FA86BB53D9AF}" type="presOf" srcId="{38D8964E-C67A-485E-B107-5840526858ED}" destId="{7AEB044C-88A6-4B85-84E4-4A9ED5D9F37C}" srcOrd="0" destOrd="0" presId="urn:microsoft.com/office/officeart/2005/8/layout/vList6"/>
    <dgm:cxn modelId="{16462D56-2DE1-446A-B89B-ED5BB7697EF0}" type="presOf" srcId="{C5778B68-9FC2-41FB-8017-4C5278D84BB1}" destId="{C01EB5F3-66D4-4EDB-BBEF-1B5D755FBAC5}" srcOrd="0" destOrd="0" presId="urn:microsoft.com/office/officeart/2005/8/layout/vList6"/>
    <dgm:cxn modelId="{4F55AC87-8AAF-4840-99B0-B08D9A4B7E33}" srcId="{38D8964E-C67A-485E-B107-5840526858ED}" destId="{EF9A4EA4-E8F3-42AB-B7CE-55CA1E1CB1E6}" srcOrd="0" destOrd="0" parTransId="{75083382-6E46-48DB-925A-F1199593D11C}" sibTransId="{76AF231D-0B62-486E-ABEB-0A3C97883DCA}"/>
    <dgm:cxn modelId="{D989A449-9BD4-46A3-992E-B39186EB8071}" srcId="{C5778B68-9FC2-41FB-8017-4C5278D84BB1}" destId="{E7E8B901-7D7A-409B-9514-8A77320CAF37}" srcOrd="0" destOrd="0" parTransId="{F97A8289-3799-4A8B-A784-D323B71E3B67}" sibTransId="{6F8935D5-87BC-4201-A940-52B88A91577F}"/>
    <dgm:cxn modelId="{88FC8745-8CE2-4702-96F8-EE28E6C1C452}" srcId="{E191D765-AAB2-41F0-852F-C086ABCC479B}" destId="{C5778B68-9FC2-41FB-8017-4C5278D84BB1}" srcOrd="2" destOrd="0" parTransId="{68931B52-55F7-41A0-A399-DD6EADC848AC}" sibTransId="{5DB8D777-0FE4-4F26-A833-5091CB5CCAD5}"/>
    <dgm:cxn modelId="{6966D3E5-87C2-448B-B35A-48920831D658}" type="presOf" srcId="{EF9A4EA4-E8F3-42AB-B7CE-55CA1E1CB1E6}" destId="{44245A45-D5A6-41C8-B663-64BB8138FA23}" srcOrd="0" destOrd="0" presId="urn:microsoft.com/office/officeart/2005/8/layout/vList6"/>
    <dgm:cxn modelId="{10A8B12E-9608-4E1C-8911-0E38B7474B7F}" srcId="{E191D765-AAB2-41F0-852F-C086ABCC479B}" destId="{449B86F7-CBE4-4133-9A6A-C6349F30C6B5}" srcOrd="3" destOrd="0" parTransId="{9DA0D403-278D-4A4F-9616-C090C2FF8F97}" sibTransId="{14B711E4-2673-448B-84DE-D9CB17E77509}"/>
    <dgm:cxn modelId="{DA704020-792F-488C-A355-81DD6F5CCE62}" type="presOf" srcId="{E7E8B901-7D7A-409B-9514-8A77320CAF37}" destId="{29729BAD-4F43-49CC-898A-961309D7E23D}" srcOrd="0" destOrd="0" presId="urn:microsoft.com/office/officeart/2005/8/layout/vList6"/>
    <dgm:cxn modelId="{3F2A2F46-FF81-457E-8821-3158E7BE1544}" srcId="{7BD20900-1E19-4529-81DD-20BBAEF904E9}" destId="{F383BC87-C1E3-4055-9744-F56FA4FF3FFD}" srcOrd="0" destOrd="0" parTransId="{5C41A1B6-D4DA-4622-A9B2-1BDB3549F3A7}" sibTransId="{3FF8DD13-A3AE-4CCF-A791-916B37737BD0}"/>
    <dgm:cxn modelId="{790D28A4-ECEA-447A-B774-17CAB6DD2862}" type="presOf" srcId="{7BD20900-1E19-4529-81DD-20BBAEF904E9}" destId="{380F93F9-4A50-491E-9A18-1197A6848C35}" srcOrd="0" destOrd="0" presId="urn:microsoft.com/office/officeart/2005/8/layout/vList6"/>
    <dgm:cxn modelId="{C40771F8-6218-4E0D-BAAC-D1233EAE4434}" type="presOf" srcId="{0F58E49B-330F-470F-841F-754039CFB3B1}" destId="{F4832AA1-81AE-47ED-813F-7CA0BF323D0C}" srcOrd="0" destOrd="0" presId="urn:microsoft.com/office/officeart/2005/8/layout/vList6"/>
    <dgm:cxn modelId="{087DB358-B56A-496A-864D-766EEA3F83BE}" srcId="{449B86F7-CBE4-4133-9A6A-C6349F30C6B5}" destId="{0F58E49B-330F-470F-841F-754039CFB3B1}" srcOrd="0" destOrd="0" parTransId="{52DB669C-F1A4-468F-B36B-DB1CDED92207}" sibTransId="{3BF8926E-0442-4313-B419-31CDC22E7888}"/>
    <dgm:cxn modelId="{807A4415-21D2-4E89-8231-0542657543E3}" type="presParOf" srcId="{1555854A-0BF7-4E0F-9557-AE8DC01E28E3}" destId="{536DD068-FEE3-422D-8DAB-ACC2C6D8EA05}" srcOrd="0" destOrd="0" presId="urn:microsoft.com/office/officeart/2005/8/layout/vList6"/>
    <dgm:cxn modelId="{0A826515-8BA7-4ECC-96F8-A5FCCA1C62FB}" type="presParOf" srcId="{536DD068-FEE3-422D-8DAB-ACC2C6D8EA05}" destId="{380F93F9-4A50-491E-9A18-1197A6848C35}" srcOrd="0" destOrd="0" presId="urn:microsoft.com/office/officeart/2005/8/layout/vList6"/>
    <dgm:cxn modelId="{1A60799A-C0FC-4766-A7E5-E7ED3A5F0D44}" type="presParOf" srcId="{536DD068-FEE3-422D-8DAB-ACC2C6D8EA05}" destId="{C2702B96-7CCA-4388-BC81-5A2EDB907CD8}" srcOrd="1" destOrd="0" presId="urn:microsoft.com/office/officeart/2005/8/layout/vList6"/>
    <dgm:cxn modelId="{F9AA80E4-1B7E-43BF-9DAB-0277994D5E73}" type="presParOf" srcId="{1555854A-0BF7-4E0F-9557-AE8DC01E28E3}" destId="{A15BCEAC-BBA7-4C56-A042-EB7C4E0C888F}" srcOrd="1" destOrd="0" presId="urn:microsoft.com/office/officeart/2005/8/layout/vList6"/>
    <dgm:cxn modelId="{B9FBC1BC-FCB2-4D15-AAC5-447D0B3454F1}" type="presParOf" srcId="{1555854A-0BF7-4E0F-9557-AE8DC01E28E3}" destId="{CB2437B5-B012-4F4A-82F1-2599D7A9FCA3}" srcOrd="2" destOrd="0" presId="urn:microsoft.com/office/officeart/2005/8/layout/vList6"/>
    <dgm:cxn modelId="{A8037365-3726-4CAC-972F-1B573F0C149E}" type="presParOf" srcId="{CB2437B5-B012-4F4A-82F1-2599D7A9FCA3}" destId="{7AEB044C-88A6-4B85-84E4-4A9ED5D9F37C}" srcOrd="0" destOrd="0" presId="urn:microsoft.com/office/officeart/2005/8/layout/vList6"/>
    <dgm:cxn modelId="{9DEF62D5-0490-4900-A897-4DDC746A8C8D}" type="presParOf" srcId="{CB2437B5-B012-4F4A-82F1-2599D7A9FCA3}" destId="{44245A45-D5A6-41C8-B663-64BB8138FA23}" srcOrd="1" destOrd="0" presId="urn:microsoft.com/office/officeart/2005/8/layout/vList6"/>
    <dgm:cxn modelId="{9AE1B27D-DB52-4D27-9ACA-4218FB8654E4}" type="presParOf" srcId="{1555854A-0BF7-4E0F-9557-AE8DC01E28E3}" destId="{9EC4DF9C-E5A7-4CCE-831B-B3391F3A3462}" srcOrd="3" destOrd="0" presId="urn:microsoft.com/office/officeart/2005/8/layout/vList6"/>
    <dgm:cxn modelId="{B72E41B5-EE99-4348-A9D0-BADF4022BD2E}" type="presParOf" srcId="{1555854A-0BF7-4E0F-9557-AE8DC01E28E3}" destId="{127175C3-243C-4C20-AC3C-679EF7AB7A6E}" srcOrd="4" destOrd="0" presId="urn:microsoft.com/office/officeart/2005/8/layout/vList6"/>
    <dgm:cxn modelId="{503FE84A-D72D-4FC8-87AE-32BBDB43A1C9}" type="presParOf" srcId="{127175C3-243C-4C20-AC3C-679EF7AB7A6E}" destId="{C01EB5F3-66D4-4EDB-BBEF-1B5D755FBAC5}" srcOrd="0" destOrd="0" presId="urn:microsoft.com/office/officeart/2005/8/layout/vList6"/>
    <dgm:cxn modelId="{63D7A388-E979-4BD1-9D45-565A41C319AD}" type="presParOf" srcId="{127175C3-243C-4C20-AC3C-679EF7AB7A6E}" destId="{29729BAD-4F43-49CC-898A-961309D7E23D}" srcOrd="1" destOrd="0" presId="urn:microsoft.com/office/officeart/2005/8/layout/vList6"/>
    <dgm:cxn modelId="{1250418D-1648-494A-811F-742358570E49}" type="presParOf" srcId="{1555854A-0BF7-4E0F-9557-AE8DC01E28E3}" destId="{1CF5264F-6909-4DEE-8118-15D2F62683B4}" srcOrd="5" destOrd="0" presId="urn:microsoft.com/office/officeart/2005/8/layout/vList6"/>
    <dgm:cxn modelId="{16021BAB-2790-43BD-8843-E793026D16E4}" type="presParOf" srcId="{1555854A-0BF7-4E0F-9557-AE8DC01E28E3}" destId="{E98A96BA-92C9-48EB-B60E-259EBB18643E}" srcOrd="6" destOrd="0" presId="urn:microsoft.com/office/officeart/2005/8/layout/vList6"/>
    <dgm:cxn modelId="{71887E83-CC8D-4605-8254-507377C03ACF}" type="presParOf" srcId="{E98A96BA-92C9-48EB-B60E-259EBB18643E}" destId="{95CFFAE0-8F03-469E-A664-F823DE8B27E6}" srcOrd="0" destOrd="0" presId="urn:microsoft.com/office/officeart/2005/8/layout/vList6"/>
    <dgm:cxn modelId="{E7400796-00AB-494E-ABC1-486AD9FE0041}" type="presParOf" srcId="{E98A96BA-92C9-48EB-B60E-259EBB18643E}" destId="{F4832AA1-81AE-47ED-813F-7CA0BF323D0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F2310D3-EB40-42B0-9D14-D6F9B51D09BF}" type="doc">
      <dgm:prSet loTypeId="urn:microsoft.com/office/officeart/2005/8/layout/process1" loCatId="process" qsTypeId="urn:microsoft.com/office/officeart/2005/8/quickstyle/3d2" qsCatId="3D" csTypeId="urn:microsoft.com/office/officeart/2005/8/colors/colorful4" csCatId="colorful" phldr="1"/>
      <dgm:spPr/>
    </dgm:pt>
    <dgm:pt modelId="{1E7087A4-DA0E-4136-8958-F78461A7A5E2}">
      <dgm:prSet phldrT="[Texto]"/>
      <dgm:spPr/>
      <dgm:t>
        <a:bodyPr/>
        <a:lstStyle/>
        <a:p>
          <a:r>
            <a:rPr lang="es-ES" dirty="0" smtClean="0"/>
            <a:t>Hip</a:t>
          </a:r>
          <a:r>
            <a:rPr lang="es-MX" dirty="0" err="1" smtClean="0"/>
            <a:t>ótesis</a:t>
          </a:r>
          <a:r>
            <a:rPr lang="es-MX" dirty="0" smtClean="0"/>
            <a:t> de investigación</a:t>
          </a:r>
          <a:endParaRPr lang="es-ES" dirty="0"/>
        </a:p>
      </dgm:t>
    </dgm:pt>
    <dgm:pt modelId="{14E1EA24-07C1-47BA-A95D-3815A6D940A5}" type="parTrans" cxnId="{7CEF1D10-C9F7-4182-95E8-2768F38D1CE4}">
      <dgm:prSet/>
      <dgm:spPr/>
      <dgm:t>
        <a:bodyPr/>
        <a:lstStyle/>
        <a:p>
          <a:endParaRPr lang="es-ES"/>
        </a:p>
      </dgm:t>
    </dgm:pt>
    <dgm:pt modelId="{3217B1F8-D8E2-43F7-8259-47AD02CD7FD5}" type="sibTrans" cxnId="{7CEF1D10-C9F7-4182-95E8-2768F38D1CE4}">
      <dgm:prSet/>
      <dgm:spPr/>
      <dgm:t>
        <a:bodyPr/>
        <a:lstStyle/>
        <a:p>
          <a:endParaRPr lang="es-ES"/>
        </a:p>
      </dgm:t>
    </dgm:pt>
    <dgm:pt modelId="{D1639526-16AD-4EA0-8679-C472BE76D68E}">
      <dgm:prSet phldrT="[Texto]"/>
      <dgm:spPr/>
      <dgm:t>
        <a:bodyPr/>
        <a:lstStyle/>
        <a:p>
          <a:r>
            <a:rPr lang="es-ES" dirty="0" smtClean="0"/>
            <a:t>Hipótesis nula</a:t>
          </a:r>
          <a:endParaRPr lang="es-ES" dirty="0"/>
        </a:p>
      </dgm:t>
    </dgm:pt>
    <dgm:pt modelId="{274FD2D1-78C2-476F-9A85-7DFCC31C18BD}" type="parTrans" cxnId="{0A8CA82F-A9D6-4ABB-BF92-CBD297B32A24}">
      <dgm:prSet/>
      <dgm:spPr/>
      <dgm:t>
        <a:bodyPr/>
        <a:lstStyle/>
        <a:p>
          <a:endParaRPr lang="es-ES"/>
        </a:p>
      </dgm:t>
    </dgm:pt>
    <dgm:pt modelId="{E0F26397-1E2C-4CB3-BAE3-0A00A4AA3FA0}" type="sibTrans" cxnId="{0A8CA82F-A9D6-4ABB-BF92-CBD297B32A24}">
      <dgm:prSet/>
      <dgm:spPr/>
      <dgm:t>
        <a:bodyPr/>
        <a:lstStyle/>
        <a:p>
          <a:endParaRPr lang="es-ES"/>
        </a:p>
      </dgm:t>
    </dgm:pt>
    <dgm:pt modelId="{BED554E9-EC7B-4C65-971C-CA8D24785716}">
      <dgm:prSet phldrT="[Texto]"/>
      <dgm:spPr/>
      <dgm:t>
        <a:bodyPr/>
        <a:lstStyle/>
        <a:p>
          <a:r>
            <a:rPr lang="es-ES" dirty="0" smtClean="0"/>
            <a:t>Hipótesis alternativas</a:t>
          </a:r>
          <a:endParaRPr lang="es-ES" dirty="0"/>
        </a:p>
      </dgm:t>
    </dgm:pt>
    <dgm:pt modelId="{4C8FD622-2085-451E-8B84-C0ADA191317E}" type="parTrans" cxnId="{326BC48D-C3D6-455A-BB2C-FDF28414E82C}">
      <dgm:prSet/>
      <dgm:spPr/>
      <dgm:t>
        <a:bodyPr/>
        <a:lstStyle/>
        <a:p>
          <a:endParaRPr lang="es-ES"/>
        </a:p>
      </dgm:t>
    </dgm:pt>
    <dgm:pt modelId="{8F05CAC4-C92B-424D-9FEC-185341E7181D}" type="sibTrans" cxnId="{326BC48D-C3D6-455A-BB2C-FDF28414E82C}">
      <dgm:prSet/>
      <dgm:spPr/>
      <dgm:t>
        <a:bodyPr/>
        <a:lstStyle/>
        <a:p>
          <a:endParaRPr lang="es-ES"/>
        </a:p>
      </dgm:t>
    </dgm:pt>
    <dgm:pt modelId="{CCA8F9B7-AC66-43B7-B3CC-A4F2730897F1}">
      <dgm:prSet phldrT="[Texto]"/>
      <dgm:spPr/>
      <dgm:t>
        <a:bodyPr/>
        <a:lstStyle/>
        <a:p>
          <a:r>
            <a:rPr lang="es-ES" dirty="0" smtClean="0"/>
            <a:t>Hipótesis estadística</a:t>
          </a:r>
          <a:endParaRPr lang="es-ES" dirty="0"/>
        </a:p>
      </dgm:t>
    </dgm:pt>
    <dgm:pt modelId="{6864D0D0-CE69-4DCC-889B-7645150EBF19}" type="parTrans" cxnId="{FCC8F744-7F8D-41BF-A10B-791291FC01D4}">
      <dgm:prSet/>
      <dgm:spPr/>
      <dgm:t>
        <a:bodyPr/>
        <a:lstStyle/>
        <a:p>
          <a:endParaRPr lang="es-ES"/>
        </a:p>
      </dgm:t>
    </dgm:pt>
    <dgm:pt modelId="{BE240866-099F-4C38-8B3E-17AE517B3121}" type="sibTrans" cxnId="{FCC8F744-7F8D-41BF-A10B-791291FC01D4}">
      <dgm:prSet/>
      <dgm:spPr/>
      <dgm:t>
        <a:bodyPr/>
        <a:lstStyle/>
        <a:p>
          <a:endParaRPr lang="es-ES"/>
        </a:p>
      </dgm:t>
    </dgm:pt>
    <dgm:pt modelId="{0B71767D-D942-42A7-8D15-365FEA5A1425}" type="pres">
      <dgm:prSet presAssocID="{FF2310D3-EB40-42B0-9D14-D6F9B51D09BF}" presName="Name0" presStyleCnt="0">
        <dgm:presLayoutVars>
          <dgm:dir/>
          <dgm:resizeHandles val="exact"/>
        </dgm:presLayoutVars>
      </dgm:prSet>
      <dgm:spPr/>
    </dgm:pt>
    <dgm:pt modelId="{BCAA0C9F-BAD0-4E4D-A0D1-64EC2D022EC3}" type="pres">
      <dgm:prSet presAssocID="{1E7087A4-DA0E-4136-8958-F78461A7A5E2}" presName="node" presStyleLbl="node1" presStyleIdx="0" presStyleCnt="4">
        <dgm:presLayoutVars>
          <dgm:bulletEnabled val="1"/>
        </dgm:presLayoutVars>
      </dgm:prSet>
      <dgm:spPr/>
      <dgm:t>
        <a:bodyPr/>
        <a:lstStyle/>
        <a:p>
          <a:endParaRPr lang="es-ES"/>
        </a:p>
      </dgm:t>
    </dgm:pt>
    <dgm:pt modelId="{FFBE67D6-9C73-4C0A-9C2C-34216AE2EE95}" type="pres">
      <dgm:prSet presAssocID="{3217B1F8-D8E2-43F7-8259-47AD02CD7FD5}" presName="sibTrans" presStyleLbl="sibTrans2D1" presStyleIdx="0" presStyleCnt="3"/>
      <dgm:spPr/>
      <dgm:t>
        <a:bodyPr/>
        <a:lstStyle/>
        <a:p>
          <a:endParaRPr lang="es-ES"/>
        </a:p>
      </dgm:t>
    </dgm:pt>
    <dgm:pt modelId="{5AC90D10-905E-4ADB-9418-E21C5C6C76FC}" type="pres">
      <dgm:prSet presAssocID="{3217B1F8-D8E2-43F7-8259-47AD02CD7FD5}" presName="connectorText" presStyleLbl="sibTrans2D1" presStyleIdx="0" presStyleCnt="3"/>
      <dgm:spPr/>
      <dgm:t>
        <a:bodyPr/>
        <a:lstStyle/>
        <a:p>
          <a:endParaRPr lang="es-ES"/>
        </a:p>
      </dgm:t>
    </dgm:pt>
    <dgm:pt modelId="{8FA0E111-08E6-4B66-BF27-C2D07CF32228}" type="pres">
      <dgm:prSet presAssocID="{D1639526-16AD-4EA0-8679-C472BE76D68E}" presName="node" presStyleLbl="node1" presStyleIdx="1" presStyleCnt="4">
        <dgm:presLayoutVars>
          <dgm:bulletEnabled val="1"/>
        </dgm:presLayoutVars>
      </dgm:prSet>
      <dgm:spPr/>
      <dgm:t>
        <a:bodyPr/>
        <a:lstStyle/>
        <a:p>
          <a:endParaRPr lang="es-ES"/>
        </a:p>
      </dgm:t>
    </dgm:pt>
    <dgm:pt modelId="{FB8E7E2B-1F01-486D-B278-D6E05F60E434}" type="pres">
      <dgm:prSet presAssocID="{E0F26397-1E2C-4CB3-BAE3-0A00A4AA3FA0}" presName="sibTrans" presStyleLbl="sibTrans2D1" presStyleIdx="1" presStyleCnt="3"/>
      <dgm:spPr/>
      <dgm:t>
        <a:bodyPr/>
        <a:lstStyle/>
        <a:p>
          <a:endParaRPr lang="es-ES"/>
        </a:p>
      </dgm:t>
    </dgm:pt>
    <dgm:pt modelId="{A5C4B98E-185B-453B-B2FF-FD6B30081E7F}" type="pres">
      <dgm:prSet presAssocID="{E0F26397-1E2C-4CB3-BAE3-0A00A4AA3FA0}" presName="connectorText" presStyleLbl="sibTrans2D1" presStyleIdx="1" presStyleCnt="3"/>
      <dgm:spPr/>
      <dgm:t>
        <a:bodyPr/>
        <a:lstStyle/>
        <a:p>
          <a:endParaRPr lang="es-ES"/>
        </a:p>
      </dgm:t>
    </dgm:pt>
    <dgm:pt modelId="{437272B6-FE61-4950-AAE5-0A9012CD1DD3}" type="pres">
      <dgm:prSet presAssocID="{BED554E9-EC7B-4C65-971C-CA8D24785716}" presName="node" presStyleLbl="node1" presStyleIdx="2" presStyleCnt="4">
        <dgm:presLayoutVars>
          <dgm:bulletEnabled val="1"/>
        </dgm:presLayoutVars>
      </dgm:prSet>
      <dgm:spPr/>
      <dgm:t>
        <a:bodyPr/>
        <a:lstStyle/>
        <a:p>
          <a:endParaRPr lang="es-ES"/>
        </a:p>
      </dgm:t>
    </dgm:pt>
    <dgm:pt modelId="{C2855370-15CF-4887-AF22-94157AC16F38}" type="pres">
      <dgm:prSet presAssocID="{8F05CAC4-C92B-424D-9FEC-185341E7181D}" presName="sibTrans" presStyleLbl="sibTrans2D1" presStyleIdx="2" presStyleCnt="3"/>
      <dgm:spPr/>
      <dgm:t>
        <a:bodyPr/>
        <a:lstStyle/>
        <a:p>
          <a:endParaRPr lang="es-ES"/>
        </a:p>
      </dgm:t>
    </dgm:pt>
    <dgm:pt modelId="{1F718194-E771-4AC3-B0C6-D015DA764EB5}" type="pres">
      <dgm:prSet presAssocID="{8F05CAC4-C92B-424D-9FEC-185341E7181D}" presName="connectorText" presStyleLbl="sibTrans2D1" presStyleIdx="2" presStyleCnt="3"/>
      <dgm:spPr/>
      <dgm:t>
        <a:bodyPr/>
        <a:lstStyle/>
        <a:p>
          <a:endParaRPr lang="es-ES"/>
        </a:p>
      </dgm:t>
    </dgm:pt>
    <dgm:pt modelId="{EAD591A1-8164-4467-B10A-26DA4B2B98DE}" type="pres">
      <dgm:prSet presAssocID="{CCA8F9B7-AC66-43B7-B3CC-A4F2730897F1}" presName="node" presStyleLbl="node1" presStyleIdx="3" presStyleCnt="4">
        <dgm:presLayoutVars>
          <dgm:bulletEnabled val="1"/>
        </dgm:presLayoutVars>
      </dgm:prSet>
      <dgm:spPr/>
      <dgm:t>
        <a:bodyPr/>
        <a:lstStyle/>
        <a:p>
          <a:endParaRPr lang="es-ES"/>
        </a:p>
      </dgm:t>
    </dgm:pt>
  </dgm:ptLst>
  <dgm:cxnLst>
    <dgm:cxn modelId="{EA983176-C228-4151-AA5C-CEBEBAF0887F}" type="presOf" srcId="{E0F26397-1E2C-4CB3-BAE3-0A00A4AA3FA0}" destId="{A5C4B98E-185B-453B-B2FF-FD6B30081E7F}" srcOrd="1" destOrd="0" presId="urn:microsoft.com/office/officeart/2005/8/layout/process1"/>
    <dgm:cxn modelId="{85B187F6-74F7-4AB2-AF12-0B2C081FEA7C}" type="presOf" srcId="{E0F26397-1E2C-4CB3-BAE3-0A00A4AA3FA0}" destId="{FB8E7E2B-1F01-486D-B278-D6E05F60E434}" srcOrd="0" destOrd="0" presId="urn:microsoft.com/office/officeart/2005/8/layout/process1"/>
    <dgm:cxn modelId="{7CEF1D10-C9F7-4182-95E8-2768F38D1CE4}" srcId="{FF2310D3-EB40-42B0-9D14-D6F9B51D09BF}" destId="{1E7087A4-DA0E-4136-8958-F78461A7A5E2}" srcOrd="0" destOrd="0" parTransId="{14E1EA24-07C1-47BA-A95D-3815A6D940A5}" sibTransId="{3217B1F8-D8E2-43F7-8259-47AD02CD7FD5}"/>
    <dgm:cxn modelId="{049A3C3F-79CC-4570-B4AC-8FD413BA658D}" type="presOf" srcId="{1E7087A4-DA0E-4136-8958-F78461A7A5E2}" destId="{BCAA0C9F-BAD0-4E4D-A0D1-64EC2D022EC3}" srcOrd="0" destOrd="0" presId="urn:microsoft.com/office/officeart/2005/8/layout/process1"/>
    <dgm:cxn modelId="{0FA36F5F-FA5D-4177-94ED-9C60D334D513}" type="presOf" srcId="{8F05CAC4-C92B-424D-9FEC-185341E7181D}" destId="{1F718194-E771-4AC3-B0C6-D015DA764EB5}" srcOrd="1" destOrd="0" presId="urn:microsoft.com/office/officeart/2005/8/layout/process1"/>
    <dgm:cxn modelId="{0A8CA82F-A9D6-4ABB-BF92-CBD297B32A24}" srcId="{FF2310D3-EB40-42B0-9D14-D6F9B51D09BF}" destId="{D1639526-16AD-4EA0-8679-C472BE76D68E}" srcOrd="1" destOrd="0" parTransId="{274FD2D1-78C2-476F-9A85-7DFCC31C18BD}" sibTransId="{E0F26397-1E2C-4CB3-BAE3-0A00A4AA3FA0}"/>
    <dgm:cxn modelId="{DB73F020-A97B-4C9E-B73F-13831AAEF301}" type="presOf" srcId="{FF2310D3-EB40-42B0-9D14-D6F9B51D09BF}" destId="{0B71767D-D942-42A7-8D15-365FEA5A1425}" srcOrd="0" destOrd="0" presId="urn:microsoft.com/office/officeart/2005/8/layout/process1"/>
    <dgm:cxn modelId="{8F5A87E0-83AB-47BF-B878-D215E9EF122C}" type="presOf" srcId="{CCA8F9B7-AC66-43B7-B3CC-A4F2730897F1}" destId="{EAD591A1-8164-4467-B10A-26DA4B2B98DE}" srcOrd="0" destOrd="0" presId="urn:microsoft.com/office/officeart/2005/8/layout/process1"/>
    <dgm:cxn modelId="{83B417C1-4F9A-46C4-B145-C8419AFF06A1}" type="presOf" srcId="{8F05CAC4-C92B-424D-9FEC-185341E7181D}" destId="{C2855370-15CF-4887-AF22-94157AC16F38}" srcOrd="0" destOrd="0" presId="urn:microsoft.com/office/officeart/2005/8/layout/process1"/>
    <dgm:cxn modelId="{B6131321-76CA-4F28-869E-60E0B8E2E9F5}" type="presOf" srcId="{3217B1F8-D8E2-43F7-8259-47AD02CD7FD5}" destId="{FFBE67D6-9C73-4C0A-9C2C-34216AE2EE95}" srcOrd="0" destOrd="0" presId="urn:microsoft.com/office/officeart/2005/8/layout/process1"/>
    <dgm:cxn modelId="{326BC48D-C3D6-455A-BB2C-FDF28414E82C}" srcId="{FF2310D3-EB40-42B0-9D14-D6F9B51D09BF}" destId="{BED554E9-EC7B-4C65-971C-CA8D24785716}" srcOrd="2" destOrd="0" parTransId="{4C8FD622-2085-451E-8B84-C0ADA191317E}" sibTransId="{8F05CAC4-C92B-424D-9FEC-185341E7181D}"/>
    <dgm:cxn modelId="{FCC8F744-7F8D-41BF-A10B-791291FC01D4}" srcId="{FF2310D3-EB40-42B0-9D14-D6F9B51D09BF}" destId="{CCA8F9B7-AC66-43B7-B3CC-A4F2730897F1}" srcOrd="3" destOrd="0" parTransId="{6864D0D0-CE69-4DCC-889B-7645150EBF19}" sibTransId="{BE240866-099F-4C38-8B3E-17AE517B3121}"/>
    <dgm:cxn modelId="{01AF10C1-4729-46C5-AFDD-141A48B6617A}" type="presOf" srcId="{BED554E9-EC7B-4C65-971C-CA8D24785716}" destId="{437272B6-FE61-4950-AAE5-0A9012CD1DD3}" srcOrd="0" destOrd="0" presId="urn:microsoft.com/office/officeart/2005/8/layout/process1"/>
    <dgm:cxn modelId="{34AD4F05-AF2F-43A0-A2C6-B18307F53B26}" type="presOf" srcId="{3217B1F8-D8E2-43F7-8259-47AD02CD7FD5}" destId="{5AC90D10-905E-4ADB-9418-E21C5C6C76FC}" srcOrd="1" destOrd="0" presId="urn:microsoft.com/office/officeart/2005/8/layout/process1"/>
    <dgm:cxn modelId="{21662917-44F5-4EE0-8E10-33767FC28791}" type="presOf" srcId="{D1639526-16AD-4EA0-8679-C472BE76D68E}" destId="{8FA0E111-08E6-4B66-BF27-C2D07CF32228}" srcOrd="0" destOrd="0" presId="urn:microsoft.com/office/officeart/2005/8/layout/process1"/>
    <dgm:cxn modelId="{7B7A2E43-BDDE-4690-A756-AEE3CA6B768F}" type="presParOf" srcId="{0B71767D-D942-42A7-8D15-365FEA5A1425}" destId="{BCAA0C9F-BAD0-4E4D-A0D1-64EC2D022EC3}" srcOrd="0" destOrd="0" presId="urn:microsoft.com/office/officeart/2005/8/layout/process1"/>
    <dgm:cxn modelId="{386F19A7-0499-4A38-B847-97F4CDF6F266}" type="presParOf" srcId="{0B71767D-D942-42A7-8D15-365FEA5A1425}" destId="{FFBE67D6-9C73-4C0A-9C2C-34216AE2EE95}" srcOrd="1" destOrd="0" presId="urn:microsoft.com/office/officeart/2005/8/layout/process1"/>
    <dgm:cxn modelId="{CD7CEFE3-6DFA-40AE-BC38-22DFF0C26004}" type="presParOf" srcId="{FFBE67D6-9C73-4C0A-9C2C-34216AE2EE95}" destId="{5AC90D10-905E-4ADB-9418-E21C5C6C76FC}" srcOrd="0" destOrd="0" presId="urn:microsoft.com/office/officeart/2005/8/layout/process1"/>
    <dgm:cxn modelId="{F32AF482-596F-40F4-BD63-25C83E0B5F75}" type="presParOf" srcId="{0B71767D-D942-42A7-8D15-365FEA5A1425}" destId="{8FA0E111-08E6-4B66-BF27-C2D07CF32228}" srcOrd="2" destOrd="0" presId="urn:microsoft.com/office/officeart/2005/8/layout/process1"/>
    <dgm:cxn modelId="{B73BDE0E-31D5-4660-87E1-A02C69D02B46}" type="presParOf" srcId="{0B71767D-D942-42A7-8D15-365FEA5A1425}" destId="{FB8E7E2B-1F01-486D-B278-D6E05F60E434}" srcOrd="3" destOrd="0" presId="urn:microsoft.com/office/officeart/2005/8/layout/process1"/>
    <dgm:cxn modelId="{CC0AA7C1-04EE-49F2-8F10-0D333D1C8095}" type="presParOf" srcId="{FB8E7E2B-1F01-486D-B278-D6E05F60E434}" destId="{A5C4B98E-185B-453B-B2FF-FD6B30081E7F}" srcOrd="0" destOrd="0" presId="urn:microsoft.com/office/officeart/2005/8/layout/process1"/>
    <dgm:cxn modelId="{D5264F7F-2EC3-47D9-9ED9-1A0EFBC440AB}" type="presParOf" srcId="{0B71767D-D942-42A7-8D15-365FEA5A1425}" destId="{437272B6-FE61-4950-AAE5-0A9012CD1DD3}" srcOrd="4" destOrd="0" presId="urn:microsoft.com/office/officeart/2005/8/layout/process1"/>
    <dgm:cxn modelId="{0255D920-AC3F-4663-8AD9-C5CD302F36FE}" type="presParOf" srcId="{0B71767D-D942-42A7-8D15-365FEA5A1425}" destId="{C2855370-15CF-4887-AF22-94157AC16F38}" srcOrd="5" destOrd="0" presId="urn:microsoft.com/office/officeart/2005/8/layout/process1"/>
    <dgm:cxn modelId="{534C7868-D7CC-413E-9771-4CB220167FA4}" type="presParOf" srcId="{C2855370-15CF-4887-AF22-94157AC16F38}" destId="{1F718194-E771-4AC3-B0C6-D015DA764EB5}" srcOrd="0" destOrd="0" presId="urn:microsoft.com/office/officeart/2005/8/layout/process1"/>
    <dgm:cxn modelId="{8AC6DB55-2112-4B42-8545-70152B6CC15B}" type="presParOf" srcId="{0B71767D-D942-42A7-8D15-365FEA5A1425}" destId="{EAD591A1-8164-4467-B10A-26DA4B2B98DE}"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6DF3D9D-EDD8-4226-B966-1AF747B7F1E7}" type="doc">
      <dgm:prSet loTypeId="urn:microsoft.com/office/officeart/2005/8/layout/vList2" loCatId="list" qsTypeId="urn:microsoft.com/office/officeart/2005/8/quickstyle/simple1" qsCatId="simple" csTypeId="urn:microsoft.com/office/officeart/2005/8/colors/accent1_5" csCatId="accent1" phldr="1"/>
      <dgm:spPr/>
      <dgm:t>
        <a:bodyPr/>
        <a:lstStyle/>
        <a:p>
          <a:endParaRPr lang="es-ES"/>
        </a:p>
      </dgm:t>
    </dgm:pt>
    <dgm:pt modelId="{1D3F6727-0104-4244-9A29-0379FCF5C41A}">
      <dgm:prSet phldrT="[Texto]" custT="1"/>
      <dgm:spPr/>
      <dgm:t>
        <a:bodyPr/>
        <a:lstStyle/>
        <a:p>
          <a:r>
            <a:rPr lang="es-ES" sz="3000" dirty="0" smtClean="0"/>
            <a:t>Muestra no probatoria </a:t>
          </a:r>
          <a:endParaRPr lang="es-ES" sz="3000" dirty="0"/>
        </a:p>
      </dgm:t>
    </dgm:pt>
    <dgm:pt modelId="{9FFEECBA-B7DC-4634-86A0-79D10F3E152D}" type="parTrans" cxnId="{CCE270C5-2541-4F8E-983B-9796E8CE72FB}">
      <dgm:prSet/>
      <dgm:spPr/>
      <dgm:t>
        <a:bodyPr/>
        <a:lstStyle/>
        <a:p>
          <a:endParaRPr lang="es-ES" sz="3000"/>
        </a:p>
      </dgm:t>
    </dgm:pt>
    <dgm:pt modelId="{60816FBF-6A48-4FAB-B4B5-92869E254518}" type="sibTrans" cxnId="{CCE270C5-2541-4F8E-983B-9796E8CE72FB}">
      <dgm:prSet/>
      <dgm:spPr/>
      <dgm:t>
        <a:bodyPr/>
        <a:lstStyle/>
        <a:p>
          <a:endParaRPr lang="es-ES" sz="3000"/>
        </a:p>
      </dgm:t>
    </dgm:pt>
    <dgm:pt modelId="{9CEA7E3C-50B8-45F5-ACC6-825E23EB8FC3}">
      <dgm:prSet phldrT="[Texto]" custT="1"/>
      <dgm:spPr/>
      <dgm:t>
        <a:bodyPr/>
        <a:lstStyle/>
        <a:p>
          <a:r>
            <a:rPr lang="es-ES" sz="3000" dirty="0" smtClean="0"/>
            <a:t>1</a:t>
          </a:r>
          <a:endParaRPr lang="es-ES" sz="3000" dirty="0"/>
        </a:p>
      </dgm:t>
    </dgm:pt>
    <dgm:pt modelId="{F5586BD2-4B71-4FA7-B9FB-AB4571EBD9A0}" type="parTrans" cxnId="{3FBE56E6-F1FC-472B-9FAC-7FF0BA4D6038}">
      <dgm:prSet/>
      <dgm:spPr/>
      <dgm:t>
        <a:bodyPr/>
        <a:lstStyle/>
        <a:p>
          <a:endParaRPr lang="es-ES" sz="3000"/>
        </a:p>
      </dgm:t>
    </dgm:pt>
    <dgm:pt modelId="{4F159DDE-9147-48E0-A7A2-62E427281EE4}" type="sibTrans" cxnId="{3FBE56E6-F1FC-472B-9FAC-7FF0BA4D6038}">
      <dgm:prSet/>
      <dgm:spPr/>
      <dgm:t>
        <a:bodyPr/>
        <a:lstStyle/>
        <a:p>
          <a:endParaRPr lang="es-ES" sz="3000"/>
        </a:p>
      </dgm:t>
    </dgm:pt>
    <dgm:pt modelId="{D4903D81-BAB0-4068-B9B3-A86CDE734C6C}">
      <dgm:prSet phldrT="[Texto]" custT="1"/>
      <dgm:spPr/>
      <dgm:t>
        <a:bodyPr/>
        <a:lstStyle/>
        <a:p>
          <a:r>
            <a:rPr lang="es-ES" sz="3000" dirty="0" smtClean="0"/>
            <a:t>Muestra probabilística</a:t>
          </a:r>
          <a:endParaRPr lang="es-ES" sz="3000" dirty="0"/>
        </a:p>
      </dgm:t>
    </dgm:pt>
    <dgm:pt modelId="{40948AF8-99A1-41E7-89BB-11BE48624E1B}" type="parTrans" cxnId="{963FF92D-EF29-4D7E-B3D1-89936828F368}">
      <dgm:prSet/>
      <dgm:spPr/>
      <dgm:t>
        <a:bodyPr/>
        <a:lstStyle/>
        <a:p>
          <a:endParaRPr lang="es-ES" sz="3000"/>
        </a:p>
      </dgm:t>
    </dgm:pt>
    <dgm:pt modelId="{BCC6088B-9974-4855-8A79-5269713FD196}" type="sibTrans" cxnId="{963FF92D-EF29-4D7E-B3D1-89936828F368}">
      <dgm:prSet/>
      <dgm:spPr/>
      <dgm:t>
        <a:bodyPr/>
        <a:lstStyle/>
        <a:p>
          <a:endParaRPr lang="es-ES" sz="3000"/>
        </a:p>
      </dgm:t>
    </dgm:pt>
    <dgm:pt modelId="{EDC750D4-D6A6-418C-BFC4-B531B43E2203}">
      <dgm:prSet phldrT="[Texto]" custT="1"/>
      <dgm:spPr/>
      <dgm:t>
        <a:bodyPr/>
        <a:lstStyle/>
        <a:p>
          <a:r>
            <a:rPr lang="es-ES" sz="3000" dirty="0" smtClean="0"/>
            <a:t>2</a:t>
          </a:r>
          <a:endParaRPr lang="es-ES" sz="3000" dirty="0"/>
        </a:p>
      </dgm:t>
    </dgm:pt>
    <dgm:pt modelId="{A9E52251-E3FB-4AC0-A923-E67A0830FB48}" type="parTrans" cxnId="{BD617316-1982-4CE9-B69C-0BC7850B9F9A}">
      <dgm:prSet/>
      <dgm:spPr/>
      <dgm:t>
        <a:bodyPr/>
        <a:lstStyle/>
        <a:p>
          <a:endParaRPr lang="es-ES" sz="3000"/>
        </a:p>
      </dgm:t>
    </dgm:pt>
    <dgm:pt modelId="{71FA92D5-B1F3-41B8-BBD4-5CE2C913A9B2}" type="sibTrans" cxnId="{BD617316-1982-4CE9-B69C-0BC7850B9F9A}">
      <dgm:prSet/>
      <dgm:spPr/>
      <dgm:t>
        <a:bodyPr/>
        <a:lstStyle/>
        <a:p>
          <a:endParaRPr lang="es-ES" sz="3000"/>
        </a:p>
      </dgm:t>
    </dgm:pt>
    <dgm:pt modelId="{DFDBBBB8-F159-4867-85FE-C0CFCB40E956}" type="pres">
      <dgm:prSet presAssocID="{46DF3D9D-EDD8-4226-B966-1AF747B7F1E7}" presName="linear" presStyleCnt="0">
        <dgm:presLayoutVars>
          <dgm:animLvl val="lvl"/>
          <dgm:resizeHandles val="exact"/>
        </dgm:presLayoutVars>
      </dgm:prSet>
      <dgm:spPr/>
      <dgm:t>
        <a:bodyPr/>
        <a:lstStyle/>
        <a:p>
          <a:endParaRPr lang="es-ES"/>
        </a:p>
      </dgm:t>
    </dgm:pt>
    <dgm:pt modelId="{F19C8A6E-D6C6-4045-BDCA-DF7D334E9D0F}" type="pres">
      <dgm:prSet presAssocID="{1D3F6727-0104-4244-9A29-0379FCF5C41A}" presName="parentText" presStyleLbl="node1" presStyleIdx="0" presStyleCnt="2">
        <dgm:presLayoutVars>
          <dgm:chMax val="0"/>
          <dgm:bulletEnabled val="1"/>
        </dgm:presLayoutVars>
      </dgm:prSet>
      <dgm:spPr/>
      <dgm:t>
        <a:bodyPr/>
        <a:lstStyle/>
        <a:p>
          <a:endParaRPr lang="es-ES"/>
        </a:p>
      </dgm:t>
    </dgm:pt>
    <dgm:pt modelId="{1672C239-419D-42E2-9621-DB07A5453D4E}" type="pres">
      <dgm:prSet presAssocID="{1D3F6727-0104-4244-9A29-0379FCF5C41A}" presName="childText" presStyleLbl="revTx" presStyleIdx="0" presStyleCnt="2">
        <dgm:presLayoutVars>
          <dgm:bulletEnabled val="1"/>
        </dgm:presLayoutVars>
      </dgm:prSet>
      <dgm:spPr/>
      <dgm:t>
        <a:bodyPr/>
        <a:lstStyle/>
        <a:p>
          <a:endParaRPr lang="es-ES"/>
        </a:p>
      </dgm:t>
    </dgm:pt>
    <dgm:pt modelId="{7BEE7E08-6772-467B-9153-B2A11DF22FB9}" type="pres">
      <dgm:prSet presAssocID="{D4903D81-BAB0-4068-B9B3-A86CDE734C6C}" presName="parentText" presStyleLbl="node1" presStyleIdx="1" presStyleCnt="2">
        <dgm:presLayoutVars>
          <dgm:chMax val="0"/>
          <dgm:bulletEnabled val="1"/>
        </dgm:presLayoutVars>
      </dgm:prSet>
      <dgm:spPr/>
      <dgm:t>
        <a:bodyPr/>
        <a:lstStyle/>
        <a:p>
          <a:endParaRPr lang="es-ES"/>
        </a:p>
      </dgm:t>
    </dgm:pt>
    <dgm:pt modelId="{D66F504C-6078-473D-AB0D-E8C7362F7284}" type="pres">
      <dgm:prSet presAssocID="{D4903D81-BAB0-4068-B9B3-A86CDE734C6C}" presName="childText" presStyleLbl="revTx" presStyleIdx="1" presStyleCnt="2">
        <dgm:presLayoutVars>
          <dgm:bulletEnabled val="1"/>
        </dgm:presLayoutVars>
      </dgm:prSet>
      <dgm:spPr/>
      <dgm:t>
        <a:bodyPr/>
        <a:lstStyle/>
        <a:p>
          <a:endParaRPr lang="es-ES"/>
        </a:p>
      </dgm:t>
    </dgm:pt>
  </dgm:ptLst>
  <dgm:cxnLst>
    <dgm:cxn modelId="{CCE270C5-2541-4F8E-983B-9796E8CE72FB}" srcId="{46DF3D9D-EDD8-4226-B966-1AF747B7F1E7}" destId="{1D3F6727-0104-4244-9A29-0379FCF5C41A}" srcOrd="0" destOrd="0" parTransId="{9FFEECBA-B7DC-4634-86A0-79D10F3E152D}" sibTransId="{60816FBF-6A48-4FAB-B4B5-92869E254518}"/>
    <dgm:cxn modelId="{CCDACF5B-7D0B-4F17-9432-9D2B4E90E723}" type="presOf" srcId="{46DF3D9D-EDD8-4226-B966-1AF747B7F1E7}" destId="{DFDBBBB8-F159-4867-85FE-C0CFCB40E956}" srcOrd="0" destOrd="0" presId="urn:microsoft.com/office/officeart/2005/8/layout/vList2"/>
    <dgm:cxn modelId="{93C2A4FE-8828-450E-B62F-2DA7774AE265}" type="presOf" srcId="{D4903D81-BAB0-4068-B9B3-A86CDE734C6C}" destId="{7BEE7E08-6772-467B-9153-B2A11DF22FB9}" srcOrd="0" destOrd="0" presId="urn:microsoft.com/office/officeart/2005/8/layout/vList2"/>
    <dgm:cxn modelId="{3FBE56E6-F1FC-472B-9FAC-7FF0BA4D6038}" srcId="{1D3F6727-0104-4244-9A29-0379FCF5C41A}" destId="{9CEA7E3C-50B8-45F5-ACC6-825E23EB8FC3}" srcOrd="0" destOrd="0" parTransId="{F5586BD2-4B71-4FA7-B9FB-AB4571EBD9A0}" sibTransId="{4F159DDE-9147-48E0-A7A2-62E427281EE4}"/>
    <dgm:cxn modelId="{963FF92D-EF29-4D7E-B3D1-89936828F368}" srcId="{46DF3D9D-EDD8-4226-B966-1AF747B7F1E7}" destId="{D4903D81-BAB0-4068-B9B3-A86CDE734C6C}" srcOrd="1" destOrd="0" parTransId="{40948AF8-99A1-41E7-89BB-11BE48624E1B}" sibTransId="{BCC6088B-9974-4855-8A79-5269713FD196}"/>
    <dgm:cxn modelId="{C0C3EE21-C339-4B16-9E69-3DD584AC9FB3}" type="presOf" srcId="{1D3F6727-0104-4244-9A29-0379FCF5C41A}" destId="{F19C8A6E-D6C6-4045-BDCA-DF7D334E9D0F}" srcOrd="0" destOrd="0" presId="urn:microsoft.com/office/officeart/2005/8/layout/vList2"/>
    <dgm:cxn modelId="{85B26881-FB05-4855-8245-72B98A03C15B}" type="presOf" srcId="{9CEA7E3C-50B8-45F5-ACC6-825E23EB8FC3}" destId="{1672C239-419D-42E2-9621-DB07A5453D4E}" srcOrd="0" destOrd="0" presId="urn:microsoft.com/office/officeart/2005/8/layout/vList2"/>
    <dgm:cxn modelId="{35F16C03-52F5-4D15-8A6C-963D613A401A}" type="presOf" srcId="{EDC750D4-D6A6-418C-BFC4-B531B43E2203}" destId="{D66F504C-6078-473D-AB0D-E8C7362F7284}" srcOrd="0" destOrd="0" presId="urn:microsoft.com/office/officeart/2005/8/layout/vList2"/>
    <dgm:cxn modelId="{BD617316-1982-4CE9-B69C-0BC7850B9F9A}" srcId="{D4903D81-BAB0-4068-B9B3-A86CDE734C6C}" destId="{EDC750D4-D6A6-418C-BFC4-B531B43E2203}" srcOrd="0" destOrd="0" parTransId="{A9E52251-E3FB-4AC0-A923-E67A0830FB48}" sibTransId="{71FA92D5-B1F3-41B8-BBD4-5CE2C913A9B2}"/>
    <dgm:cxn modelId="{9B7F4743-3C0C-4D19-96C9-5D679B3E0360}" type="presParOf" srcId="{DFDBBBB8-F159-4867-85FE-C0CFCB40E956}" destId="{F19C8A6E-D6C6-4045-BDCA-DF7D334E9D0F}" srcOrd="0" destOrd="0" presId="urn:microsoft.com/office/officeart/2005/8/layout/vList2"/>
    <dgm:cxn modelId="{BDF42344-5E3E-4EB6-B275-12B84B197741}" type="presParOf" srcId="{DFDBBBB8-F159-4867-85FE-C0CFCB40E956}" destId="{1672C239-419D-42E2-9621-DB07A5453D4E}" srcOrd="1" destOrd="0" presId="urn:microsoft.com/office/officeart/2005/8/layout/vList2"/>
    <dgm:cxn modelId="{31A32B57-D5E8-473E-B2C9-C66C196172B1}" type="presParOf" srcId="{DFDBBBB8-F159-4867-85FE-C0CFCB40E956}" destId="{7BEE7E08-6772-467B-9153-B2A11DF22FB9}" srcOrd="2" destOrd="0" presId="urn:microsoft.com/office/officeart/2005/8/layout/vList2"/>
    <dgm:cxn modelId="{391FD0DE-9C6F-409B-9D9D-C94955E0A0D9}" type="presParOf" srcId="{DFDBBBB8-F159-4867-85FE-C0CFCB40E956}" destId="{D66F504C-6078-473D-AB0D-E8C7362F728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192C8DE-242C-41CB-BA5B-6EC019196B6A}" type="doc">
      <dgm:prSet loTypeId="urn:microsoft.com/office/officeart/2005/8/layout/chevron2" loCatId="list" qsTypeId="urn:microsoft.com/office/officeart/2005/8/quickstyle/3d1" qsCatId="3D" csTypeId="urn:microsoft.com/office/officeart/2005/8/colors/accent1_1" csCatId="accent1" phldr="1"/>
      <dgm:spPr/>
      <dgm:t>
        <a:bodyPr/>
        <a:lstStyle/>
        <a:p>
          <a:endParaRPr lang="es-ES"/>
        </a:p>
      </dgm:t>
    </dgm:pt>
    <dgm:pt modelId="{E570C38D-6290-4FB3-A78B-04C8D46FF15E}">
      <dgm:prSet phldrT="[Texto]" custT="1"/>
      <dgm:spPr/>
      <dgm:t>
        <a:bodyPr/>
        <a:lstStyle/>
        <a:p>
          <a:r>
            <a:rPr lang="es-ES" sz="2400" dirty="0" smtClean="0"/>
            <a:t>1,2</a:t>
          </a:r>
          <a:endParaRPr lang="es-ES" sz="2400" dirty="0"/>
        </a:p>
      </dgm:t>
    </dgm:pt>
    <dgm:pt modelId="{5089B20F-976C-4229-98BF-57E9FE05A1BA}" type="parTrans" cxnId="{DACF6E62-50F7-461C-A3AF-2655D27B3775}">
      <dgm:prSet/>
      <dgm:spPr/>
      <dgm:t>
        <a:bodyPr/>
        <a:lstStyle/>
        <a:p>
          <a:endParaRPr lang="es-ES" sz="2400"/>
        </a:p>
      </dgm:t>
    </dgm:pt>
    <dgm:pt modelId="{EF997AF2-77AE-4D73-AEB0-1BBF5567413C}" type="sibTrans" cxnId="{DACF6E62-50F7-461C-A3AF-2655D27B3775}">
      <dgm:prSet/>
      <dgm:spPr/>
      <dgm:t>
        <a:bodyPr/>
        <a:lstStyle/>
        <a:p>
          <a:endParaRPr lang="es-ES" sz="2400"/>
        </a:p>
      </dgm:t>
    </dgm:pt>
    <dgm:pt modelId="{2E7416B0-15F6-441E-8724-1A29EE2C5147}">
      <dgm:prSet phldrT="[Texto]" custT="1"/>
      <dgm:spPr/>
      <dgm:t>
        <a:bodyPr/>
        <a:lstStyle/>
        <a:p>
          <a:r>
            <a:rPr lang="es-ES" sz="2400" dirty="0" smtClean="0"/>
            <a:t>Escalas para medir actitudes.</a:t>
          </a:r>
          <a:endParaRPr lang="es-ES" sz="2400" dirty="0"/>
        </a:p>
      </dgm:t>
    </dgm:pt>
    <dgm:pt modelId="{6DDDD6BC-8C58-4BB2-A2E8-FAA734945E47}" type="parTrans" cxnId="{365F07D5-0168-45D7-ABE6-A25893650FE9}">
      <dgm:prSet/>
      <dgm:spPr/>
      <dgm:t>
        <a:bodyPr/>
        <a:lstStyle/>
        <a:p>
          <a:endParaRPr lang="es-ES" sz="2400"/>
        </a:p>
      </dgm:t>
    </dgm:pt>
    <dgm:pt modelId="{072CE1D5-48DC-4E10-8C5D-28540E4785C9}" type="sibTrans" cxnId="{365F07D5-0168-45D7-ABE6-A25893650FE9}">
      <dgm:prSet/>
      <dgm:spPr/>
      <dgm:t>
        <a:bodyPr/>
        <a:lstStyle/>
        <a:p>
          <a:endParaRPr lang="es-ES" sz="2400"/>
        </a:p>
      </dgm:t>
    </dgm:pt>
    <dgm:pt modelId="{BFCAA5B8-C6D5-40B2-8FF6-AEE16DF7C19E}">
      <dgm:prSet phldrT="[Texto]" custT="1"/>
      <dgm:spPr/>
      <dgm:t>
        <a:bodyPr/>
        <a:lstStyle/>
        <a:p>
          <a:r>
            <a:rPr lang="es-ES" sz="2400" dirty="0" smtClean="0"/>
            <a:t>Cuestionarios.</a:t>
          </a:r>
          <a:endParaRPr lang="es-ES" sz="2400" dirty="0"/>
        </a:p>
      </dgm:t>
    </dgm:pt>
    <dgm:pt modelId="{D8F055E2-C86F-48BF-A7A9-E23C0841451B}" type="parTrans" cxnId="{770942E7-1C25-490E-9262-3EFE19899414}">
      <dgm:prSet/>
      <dgm:spPr/>
      <dgm:t>
        <a:bodyPr/>
        <a:lstStyle/>
        <a:p>
          <a:endParaRPr lang="es-ES" sz="2400"/>
        </a:p>
      </dgm:t>
    </dgm:pt>
    <dgm:pt modelId="{81D00CC8-4EBE-447C-B046-70E9D6446430}" type="sibTrans" cxnId="{770942E7-1C25-490E-9262-3EFE19899414}">
      <dgm:prSet/>
      <dgm:spPr/>
      <dgm:t>
        <a:bodyPr/>
        <a:lstStyle/>
        <a:p>
          <a:endParaRPr lang="es-ES" sz="2400"/>
        </a:p>
      </dgm:t>
    </dgm:pt>
    <dgm:pt modelId="{276E8427-AA64-428E-B97F-77CE0DB524FA}">
      <dgm:prSet phldrT="[Texto]" custT="1"/>
      <dgm:spPr/>
      <dgm:t>
        <a:bodyPr/>
        <a:lstStyle/>
        <a:p>
          <a:r>
            <a:rPr lang="es-ES" sz="2400" dirty="0" smtClean="0"/>
            <a:t>3,4</a:t>
          </a:r>
          <a:endParaRPr lang="es-ES" sz="2400" dirty="0"/>
        </a:p>
      </dgm:t>
    </dgm:pt>
    <dgm:pt modelId="{C12ECA2C-1F75-4C2E-9144-0AADFE77E8AB}" type="parTrans" cxnId="{2CDA2A8C-6081-4F5A-B662-DEFDCE451F3B}">
      <dgm:prSet/>
      <dgm:spPr/>
      <dgm:t>
        <a:bodyPr/>
        <a:lstStyle/>
        <a:p>
          <a:endParaRPr lang="es-ES" sz="2400"/>
        </a:p>
      </dgm:t>
    </dgm:pt>
    <dgm:pt modelId="{E71306DF-89F0-4CF3-8CC1-65E07FDE6FCE}" type="sibTrans" cxnId="{2CDA2A8C-6081-4F5A-B662-DEFDCE451F3B}">
      <dgm:prSet/>
      <dgm:spPr/>
      <dgm:t>
        <a:bodyPr/>
        <a:lstStyle/>
        <a:p>
          <a:endParaRPr lang="es-ES" sz="2400"/>
        </a:p>
      </dgm:t>
    </dgm:pt>
    <dgm:pt modelId="{2400AE14-FE56-46A6-A9B9-DE43FCD58701}">
      <dgm:prSet phldrT="[Texto]" custT="1"/>
      <dgm:spPr/>
      <dgm:t>
        <a:bodyPr/>
        <a:lstStyle/>
        <a:p>
          <a:r>
            <a:rPr lang="es-ES" sz="2400" dirty="0" smtClean="0"/>
            <a:t>Análisis del contenido.</a:t>
          </a:r>
          <a:endParaRPr lang="es-ES" sz="2400" dirty="0"/>
        </a:p>
      </dgm:t>
    </dgm:pt>
    <dgm:pt modelId="{6B7D47FA-90AB-492A-A00E-D8BC806256D5}" type="parTrans" cxnId="{E80D3101-09B5-439D-95C0-CC9BE2217CB6}">
      <dgm:prSet/>
      <dgm:spPr/>
      <dgm:t>
        <a:bodyPr/>
        <a:lstStyle/>
        <a:p>
          <a:endParaRPr lang="es-ES" sz="2400"/>
        </a:p>
      </dgm:t>
    </dgm:pt>
    <dgm:pt modelId="{1A0B50D1-4E7E-4069-A60E-4CC984FA4CAD}" type="sibTrans" cxnId="{E80D3101-09B5-439D-95C0-CC9BE2217CB6}">
      <dgm:prSet/>
      <dgm:spPr/>
      <dgm:t>
        <a:bodyPr/>
        <a:lstStyle/>
        <a:p>
          <a:endParaRPr lang="es-ES" sz="2400"/>
        </a:p>
      </dgm:t>
    </dgm:pt>
    <dgm:pt modelId="{89A37EFC-5D13-43ED-B9E9-46957AEF4A7D}">
      <dgm:prSet phldrT="[Texto]" custT="1"/>
      <dgm:spPr/>
      <dgm:t>
        <a:bodyPr/>
        <a:lstStyle/>
        <a:p>
          <a:r>
            <a:rPr lang="es-ES" sz="2400" dirty="0" smtClean="0"/>
            <a:t>Observación.</a:t>
          </a:r>
          <a:endParaRPr lang="es-ES" sz="2400" dirty="0"/>
        </a:p>
      </dgm:t>
    </dgm:pt>
    <dgm:pt modelId="{52CCCA9E-1CF7-49A4-B15C-CFE1CE519671}" type="parTrans" cxnId="{40482CE5-9292-479A-B73E-9D63E886749F}">
      <dgm:prSet/>
      <dgm:spPr/>
      <dgm:t>
        <a:bodyPr/>
        <a:lstStyle/>
        <a:p>
          <a:endParaRPr lang="es-ES" sz="2400"/>
        </a:p>
      </dgm:t>
    </dgm:pt>
    <dgm:pt modelId="{53D87039-7FE6-4E34-B377-67CE9CB6C7D6}" type="sibTrans" cxnId="{40482CE5-9292-479A-B73E-9D63E886749F}">
      <dgm:prSet/>
      <dgm:spPr/>
      <dgm:t>
        <a:bodyPr/>
        <a:lstStyle/>
        <a:p>
          <a:endParaRPr lang="es-ES" sz="2400"/>
        </a:p>
      </dgm:t>
    </dgm:pt>
    <dgm:pt modelId="{965B1E80-AACE-4B43-9B07-9CFE796B8936}">
      <dgm:prSet phldrT="[Texto]" custT="1"/>
      <dgm:spPr/>
      <dgm:t>
        <a:bodyPr/>
        <a:lstStyle/>
        <a:p>
          <a:r>
            <a:rPr lang="es-ES" sz="2400" dirty="0" smtClean="0"/>
            <a:t>5,6</a:t>
          </a:r>
          <a:endParaRPr lang="es-ES" sz="2400" dirty="0"/>
        </a:p>
      </dgm:t>
    </dgm:pt>
    <dgm:pt modelId="{B90BC1C9-3262-4E2B-ACC7-C41324D43279}" type="parTrans" cxnId="{A2BB931A-2E78-496C-BAC1-6B0737C56900}">
      <dgm:prSet/>
      <dgm:spPr/>
      <dgm:t>
        <a:bodyPr/>
        <a:lstStyle/>
        <a:p>
          <a:endParaRPr lang="es-ES" sz="2400"/>
        </a:p>
      </dgm:t>
    </dgm:pt>
    <dgm:pt modelId="{E8C533EA-DBDF-4A90-A44E-8A14F4D04590}" type="sibTrans" cxnId="{A2BB931A-2E78-496C-BAC1-6B0737C56900}">
      <dgm:prSet/>
      <dgm:spPr/>
      <dgm:t>
        <a:bodyPr/>
        <a:lstStyle/>
        <a:p>
          <a:endParaRPr lang="es-ES" sz="2400"/>
        </a:p>
      </dgm:t>
    </dgm:pt>
    <dgm:pt modelId="{63371BEE-1FEB-4644-9F19-6F553FB34C59}">
      <dgm:prSet phldrT="[Texto]" custT="1"/>
      <dgm:spPr/>
      <dgm:t>
        <a:bodyPr/>
        <a:lstStyle/>
        <a:p>
          <a:pPr algn="just"/>
          <a:r>
            <a:rPr lang="es-ES" sz="2400" dirty="0" smtClean="0"/>
            <a:t>Pruebas e inventarios estandarizados.</a:t>
          </a:r>
          <a:endParaRPr lang="es-ES" sz="2400" dirty="0"/>
        </a:p>
      </dgm:t>
    </dgm:pt>
    <dgm:pt modelId="{EF404B2A-A455-40F1-98F8-7FB4D5BC9578}" type="parTrans" cxnId="{7DFFF5CE-F835-4085-8F17-B086CD96A4BB}">
      <dgm:prSet/>
      <dgm:spPr/>
      <dgm:t>
        <a:bodyPr/>
        <a:lstStyle/>
        <a:p>
          <a:endParaRPr lang="es-ES" sz="2400"/>
        </a:p>
      </dgm:t>
    </dgm:pt>
    <dgm:pt modelId="{90E1D09D-E445-4A3D-B3D5-A7203A1C4FBA}" type="sibTrans" cxnId="{7DFFF5CE-F835-4085-8F17-B086CD96A4BB}">
      <dgm:prSet/>
      <dgm:spPr/>
      <dgm:t>
        <a:bodyPr/>
        <a:lstStyle/>
        <a:p>
          <a:endParaRPr lang="es-ES" sz="2400"/>
        </a:p>
      </dgm:t>
    </dgm:pt>
    <dgm:pt modelId="{94C97C68-3D50-4049-AF29-1DF0D74532DF}">
      <dgm:prSet phldrT="[Texto]" custT="1"/>
      <dgm:spPr/>
      <dgm:t>
        <a:bodyPr/>
        <a:lstStyle/>
        <a:p>
          <a:pPr algn="l"/>
          <a:r>
            <a:rPr lang="es-ES" sz="2400" dirty="0" smtClean="0"/>
            <a:t>Sesiones en profundidad.</a:t>
          </a:r>
          <a:endParaRPr lang="es-ES" sz="2400" dirty="0"/>
        </a:p>
      </dgm:t>
    </dgm:pt>
    <dgm:pt modelId="{98E93ED6-4605-4594-BC24-8DC2E6D151F5}" type="parTrans" cxnId="{48ABB00A-2D26-45DF-AB84-7249073E6B68}">
      <dgm:prSet/>
      <dgm:spPr/>
      <dgm:t>
        <a:bodyPr/>
        <a:lstStyle/>
        <a:p>
          <a:endParaRPr lang="es-ES" sz="2400"/>
        </a:p>
      </dgm:t>
    </dgm:pt>
    <dgm:pt modelId="{7800526E-74A8-4CBA-82C1-6336CFC7CFD0}" type="sibTrans" cxnId="{48ABB00A-2D26-45DF-AB84-7249073E6B68}">
      <dgm:prSet/>
      <dgm:spPr/>
      <dgm:t>
        <a:bodyPr/>
        <a:lstStyle/>
        <a:p>
          <a:endParaRPr lang="es-ES" sz="2400"/>
        </a:p>
      </dgm:t>
    </dgm:pt>
    <dgm:pt modelId="{2449856F-E429-4CCD-A1BB-814ABEE2B779}" type="pres">
      <dgm:prSet presAssocID="{8192C8DE-242C-41CB-BA5B-6EC019196B6A}" presName="linearFlow" presStyleCnt="0">
        <dgm:presLayoutVars>
          <dgm:dir/>
          <dgm:animLvl val="lvl"/>
          <dgm:resizeHandles val="exact"/>
        </dgm:presLayoutVars>
      </dgm:prSet>
      <dgm:spPr/>
      <dgm:t>
        <a:bodyPr/>
        <a:lstStyle/>
        <a:p>
          <a:endParaRPr lang="es-ES"/>
        </a:p>
      </dgm:t>
    </dgm:pt>
    <dgm:pt modelId="{E2EF1425-52B3-45D3-889B-C997DA69BD2C}" type="pres">
      <dgm:prSet presAssocID="{E570C38D-6290-4FB3-A78B-04C8D46FF15E}" presName="composite" presStyleCnt="0"/>
      <dgm:spPr/>
    </dgm:pt>
    <dgm:pt modelId="{9B699F3B-E863-4D72-823C-E6F0A20DA13F}" type="pres">
      <dgm:prSet presAssocID="{E570C38D-6290-4FB3-A78B-04C8D46FF15E}" presName="parentText" presStyleLbl="alignNode1" presStyleIdx="0" presStyleCnt="3">
        <dgm:presLayoutVars>
          <dgm:chMax val="1"/>
          <dgm:bulletEnabled val="1"/>
        </dgm:presLayoutVars>
      </dgm:prSet>
      <dgm:spPr/>
      <dgm:t>
        <a:bodyPr/>
        <a:lstStyle/>
        <a:p>
          <a:endParaRPr lang="es-ES"/>
        </a:p>
      </dgm:t>
    </dgm:pt>
    <dgm:pt modelId="{C7002D4D-2CE5-4FFB-B870-E8AE03570D04}" type="pres">
      <dgm:prSet presAssocID="{E570C38D-6290-4FB3-A78B-04C8D46FF15E}" presName="descendantText" presStyleLbl="alignAcc1" presStyleIdx="0" presStyleCnt="3" custLinFactNeighborX="14571" custLinFactNeighborY="8260">
        <dgm:presLayoutVars>
          <dgm:bulletEnabled val="1"/>
        </dgm:presLayoutVars>
      </dgm:prSet>
      <dgm:spPr/>
      <dgm:t>
        <a:bodyPr/>
        <a:lstStyle/>
        <a:p>
          <a:endParaRPr lang="es-ES"/>
        </a:p>
      </dgm:t>
    </dgm:pt>
    <dgm:pt modelId="{21386042-B04A-4415-9704-90CCDB4B98E3}" type="pres">
      <dgm:prSet presAssocID="{EF997AF2-77AE-4D73-AEB0-1BBF5567413C}" presName="sp" presStyleCnt="0"/>
      <dgm:spPr/>
    </dgm:pt>
    <dgm:pt modelId="{2F41D9A4-9B68-4EF8-A612-CA8849F3FCA5}" type="pres">
      <dgm:prSet presAssocID="{276E8427-AA64-428E-B97F-77CE0DB524FA}" presName="composite" presStyleCnt="0"/>
      <dgm:spPr/>
    </dgm:pt>
    <dgm:pt modelId="{A3D68D46-FA9B-46D2-B519-870A5E3B329A}" type="pres">
      <dgm:prSet presAssocID="{276E8427-AA64-428E-B97F-77CE0DB524FA}" presName="parentText" presStyleLbl="alignNode1" presStyleIdx="1" presStyleCnt="3">
        <dgm:presLayoutVars>
          <dgm:chMax val="1"/>
          <dgm:bulletEnabled val="1"/>
        </dgm:presLayoutVars>
      </dgm:prSet>
      <dgm:spPr/>
      <dgm:t>
        <a:bodyPr/>
        <a:lstStyle/>
        <a:p>
          <a:endParaRPr lang="es-ES"/>
        </a:p>
      </dgm:t>
    </dgm:pt>
    <dgm:pt modelId="{482A3524-3F0D-4368-896E-E49684E3B301}" type="pres">
      <dgm:prSet presAssocID="{276E8427-AA64-428E-B97F-77CE0DB524FA}" presName="descendantText" presStyleLbl="alignAcc1" presStyleIdx="1" presStyleCnt="3">
        <dgm:presLayoutVars>
          <dgm:bulletEnabled val="1"/>
        </dgm:presLayoutVars>
      </dgm:prSet>
      <dgm:spPr/>
      <dgm:t>
        <a:bodyPr/>
        <a:lstStyle/>
        <a:p>
          <a:endParaRPr lang="es-ES"/>
        </a:p>
      </dgm:t>
    </dgm:pt>
    <dgm:pt modelId="{2DE8231C-7525-4424-8C72-F59552977E70}" type="pres">
      <dgm:prSet presAssocID="{E71306DF-89F0-4CF3-8CC1-65E07FDE6FCE}" presName="sp" presStyleCnt="0"/>
      <dgm:spPr/>
    </dgm:pt>
    <dgm:pt modelId="{046DFD90-FC67-43FF-8A11-7B85966CAAA1}" type="pres">
      <dgm:prSet presAssocID="{965B1E80-AACE-4B43-9B07-9CFE796B8936}" presName="composite" presStyleCnt="0"/>
      <dgm:spPr/>
    </dgm:pt>
    <dgm:pt modelId="{1F6B0012-C058-4935-B5EB-756202083B40}" type="pres">
      <dgm:prSet presAssocID="{965B1E80-AACE-4B43-9B07-9CFE796B8936}" presName="parentText" presStyleLbl="alignNode1" presStyleIdx="2" presStyleCnt="3">
        <dgm:presLayoutVars>
          <dgm:chMax val="1"/>
          <dgm:bulletEnabled val="1"/>
        </dgm:presLayoutVars>
      </dgm:prSet>
      <dgm:spPr/>
      <dgm:t>
        <a:bodyPr/>
        <a:lstStyle/>
        <a:p>
          <a:endParaRPr lang="es-ES"/>
        </a:p>
      </dgm:t>
    </dgm:pt>
    <dgm:pt modelId="{BFE7B0D6-A2E0-4D46-BB1F-AEAECC6FBBAA}" type="pres">
      <dgm:prSet presAssocID="{965B1E80-AACE-4B43-9B07-9CFE796B8936}" presName="descendantText" presStyleLbl="alignAcc1" presStyleIdx="2" presStyleCnt="3">
        <dgm:presLayoutVars>
          <dgm:bulletEnabled val="1"/>
        </dgm:presLayoutVars>
      </dgm:prSet>
      <dgm:spPr/>
      <dgm:t>
        <a:bodyPr/>
        <a:lstStyle/>
        <a:p>
          <a:endParaRPr lang="es-ES"/>
        </a:p>
      </dgm:t>
    </dgm:pt>
  </dgm:ptLst>
  <dgm:cxnLst>
    <dgm:cxn modelId="{770942E7-1C25-490E-9262-3EFE19899414}" srcId="{E570C38D-6290-4FB3-A78B-04C8D46FF15E}" destId="{BFCAA5B8-C6D5-40B2-8FF6-AEE16DF7C19E}" srcOrd="1" destOrd="0" parTransId="{D8F055E2-C86F-48BF-A7A9-E23C0841451B}" sibTransId="{81D00CC8-4EBE-447C-B046-70E9D6446430}"/>
    <dgm:cxn modelId="{A2BB931A-2E78-496C-BAC1-6B0737C56900}" srcId="{8192C8DE-242C-41CB-BA5B-6EC019196B6A}" destId="{965B1E80-AACE-4B43-9B07-9CFE796B8936}" srcOrd="2" destOrd="0" parTransId="{B90BC1C9-3262-4E2B-ACC7-C41324D43279}" sibTransId="{E8C533EA-DBDF-4A90-A44E-8A14F4D04590}"/>
    <dgm:cxn modelId="{294DDA46-158F-4DEA-8D43-EF1F48A367C1}" type="presOf" srcId="{89A37EFC-5D13-43ED-B9E9-46957AEF4A7D}" destId="{482A3524-3F0D-4368-896E-E49684E3B301}" srcOrd="0" destOrd="1" presId="urn:microsoft.com/office/officeart/2005/8/layout/chevron2"/>
    <dgm:cxn modelId="{40482CE5-9292-479A-B73E-9D63E886749F}" srcId="{276E8427-AA64-428E-B97F-77CE0DB524FA}" destId="{89A37EFC-5D13-43ED-B9E9-46957AEF4A7D}" srcOrd="1" destOrd="0" parTransId="{52CCCA9E-1CF7-49A4-B15C-CFE1CE519671}" sibTransId="{53D87039-7FE6-4E34-B377-67CE9CB6C7D6}"/>
    <dgm:cxn modelId="{43B4417F-8715-4A0E-9999-D13C8830B5E3}" type="presOf" srcId="{8192C8DE-242C-41CB-BA5B-6EC019196B6A}" destId="{2449856F-E429-4CCD-A1BB-814ABEE2B779}" srcOrd="0" destOrd="0" presId="urn:microsoft.com/office/officeart/2005/8/layout/chevron2"/>
    <dgm:cxn modelId="{DE104B98-5E91-40D6-97B7-108DE03571EF}" type="presOf" srcId="{276E8427-AA64-428E-B97F-77CE0DB524FA}" destId="{A3D68D46-FA9B-46D2-B519-870A5E3B329A}" srcOrd="0" destOrd="0" presId="urn:microsoft.com/office/officeart/2005/8/layout/chevron2"/>
    <dgm:cxn modelId="{FCFA6091-093F-4A29-ADBE-D3C1C62DA912}" type="presOf" srcId="{BFCAA5B8-C6D5-40B2-8FF6-AEE16DF7C19E}" destId="{C7002D4D-2CE5-4FFB-B870-E8AE03570D04}" srcOrd="0" destOrd="1" presId="urn:microsoft.com/office/officeart/2005/8/layout/chevron2"/>
    <dgm:cxn modelId="{A05AD9A7-3724-4AE8-BC38-BE99BA35148B}" type="presOf" srcId="{E570C38D-6290-4FB3-A78B-04C8D46FF15E}" destId="{9B699F3B-E863-4D72-823C-E6F0A20DA13F}" srcOrd="0" destOrd="0" presId="urn:microsoft.com/office/officeart/2005/8/layout/chevron2"/>
    <dgm:cxn modelId="{2CDA2A8C-6081-4F5A-B662-DEFDCE451F3B}" srcId="{8192C8DE-242C-41CB-BA5B-6EC019196B6A}" destId="{276E8427-AA64-428E-B97F-77CE0DB524FA}" srcOrd="1" destOrd="0" parTransId="{C12ECA2C-1F75-4C2E-9144-0AADFE77E8AB}" sibTransId="{E71306DF-89F0-4CF3-8CC1-65E07FDE6FCE}"/>
    <dgm:cxn modelId="{365F07D5-0168-45D7-ABE6-A25893650FE9}" srcId="{E570C38D-6290-4FB3-A78B-04C8D46FF15E}" destId="{2E7416B0-15F6-441E-8724-1A29EE2C5147}" srcOrd="0" destOrd="0" parTransId="{6DDDD6BC-8C58-4BB2-A2E8-FAA734945E47}" sibTransId="{072CE1D5-48DC-4E10-8C5D-28540E4785C9}"/>
    <dgm:cxn modelId="{3AF8E4F9-DE27-4BA0-BE45-10507591B313}" type="presOf" srcId="{94C97C68-3D50-4049-AF29-1DF0D74532DF}" destId="{BFE7B0D6-A2E0-4D46-BB1F-AEAECC6FBBAA}" srcOrd="0" destOrd="1" presId="urn:microsoft.com/office/officeart/2005/8/layout/chevron2"/>
    <dgm:cxn modelId="{48ABB00A-2D26-45DF-AB84-7249073E6B68}" srcId="{965B1E80-AACE-4B43-9B07-9CFE796B8936}" destId="{94C97C68-3D50-4049-AF29-1DF0D74532DF}" srcOrd="1" destOrd="0" parTransId="{98E93ED6-4605-4594-BC24-8DC2E6D151F5}" sibTransId="{7800526E-74A8-4CBA-82C1-6336CFC7CFD0}"/>
    <dgm:cxn modelId="{33B09E03-4B52-4BC5-9427-1E3EA3145925}" type="presOf" srcId="{63371BEE-1FEB-4644-9F19-6F553FB34C59}" destId="{BFE7B0D6-A2E0-4D46-BB1F-AEAECC6FBBAA}" srcOrd="0" destOrd="0" presId="urn:microsoft.com/office/officeart/2005/8/layout/chevron2"/>
    <dgm:cxn modelId="{E80D3101-09B5-439D-95C0-CC9BE2217CB6}" srcId="{276E8427-AA64-428E-B97F-77CE0DB524FA}" destId="{2400AE14-FE56-46A6-A9B9-DE43FCD58701}" srcOrd="0" destOrd="0" parTransId="{6B7D47FA-90AB-492A-A00E-D8BC806256D5}" sibTransId="{1A0B50D1-4E7E-4069-A60E-4CC984FA4CAD}"/>
    <dgm:cxn modelId="{13E41A90-8855-4D2F-B252-344D48588108}" type="presOf" srcId="{965B1E80-AACE-4B43-9B07-9CFE796B8936}" destId="{1F6B0012-C058-4935-B5EB-756202083B40}" srcOrd="0" destOrd="0" presId="urn:microsoft.com/office/officeart/2005/8/layout/chevron2"/>
    <dgm:cxn modelId="{DACF6E62-50F7-461C-A3AF-2655D27B3775}" srcId="{8192C8DE-242C-41CB-BA5B-6EC019196B6A}" destId="{E570C38D-6290-4FB3-A78B-04C8D46FF15E}" srcOrd="0" destOrd="0" parTransId="{5089B20F-976C-4229-98BF-57E9FE05A1BA}" sibTransId="{EF997AF2-77AE-4D73-AEB0-1BBF5567413C}"/>
    <dgm:cxn modelId="{5C5E63D0-55B5-4141-8D4C-D95A5A95FE8C}" type="presOf" srcId="{2E7416B0-15F6-441E-8724-1A29EE2C5147}" destId="{C7002D4D-2CE5-4FFB-B870-E8AE03570D04}" srcOrd="0" destOrd="0" presId="urn:microsoft.com/office/officeart/2005/8/layout/chevron2"/>
    <dgm:cxn modelId="{7DFFF5CE-F835-4085-8F17-B086CD96A4BB}" srcId="{965B1E80-AACE-4B43-9B07-9CFE796B8936}" destId="{63371BEE-1FEB-4644-9F19-6F553FB34C59}" srcOrd="0" destOrd="0" parTransId="{EF404B2A-A455-40F1-98F8-7FB4D5BC9578}" sibTransId="{90E1D09D-E445-4A3D-B3D5-A7203A1C4FBA}"/>
    <dgm:cxn modelId="{991619EB-EE05-41CF-B050-F11547B8E75E}" type="presOf" srcId="{2400AE14-FE56-46A6-A9B9-DE43FCD58701}" destId="{482A3524-3F0D-4368-896E-E49684E3B301}" srcOrd="0" destOrd="0" presId="urn:microsoft.com/office/officeart/2005/8/layout/chevron2"/>
    <dgm:cxn modelId="{03C7F58E-6C35-407D-9064-C76112BCBA0B}" type="presParOf" srcId="{2449856F-E429-4CCD-A1BB-814ABEE2B779}" destId="{E2EF1425-52B3-45D3-889B-C997DA69BD2C}" srcOrd="0" destOrd="0" presId="urn:microsoft.com/office/officeart/2005/8/layout/chevron2"/>
    <dgm:cxn modelId="{A1C760E7-27EC-41E2-8F47-0FEEB0D204A0}" type="presParOf" srcId="{E2EF1425-52B3-45D3-889B-C997DA69BD2C}" destId="{9B699F3B-E863-4D72-823C-E6F0A20DA13F}" srcOrd="0" destOrd="0" presId="urn:microsoft.com/office/officeart/2005/8/layout/chevron2"/>
    <dgm:cxn modelId="{5985B02A-AD0A-4FFB-9E15-789014364463}" type="presParOf" srcId="{E2EF1425-52B3-45D3-889B-C997DA69BD2C}" destId="{C7002D4D-2CE5-4FFB-B870-E8AE03570D04}" srcOrd="1" destOrd="0" presId="urn:microsoft.com/office/officeart/2005/8/layout/chevron2"/>
    <dgm:cxn modelId="{B4BD6B45-D6CA-4320-8F00-A42661950984}" type="presParOf" srcId="{2449856F-E429-4CCD-A1BB-814ABEE2B779}" destId="{21386042-B04A-4415-9704-90CCDB4B98E3}" srcOrd="1" destOrd="0" presId="urn:microsoft.com/office/officeart/2005/8/layout/chevron2"/>
    <dgm:cxn modelId="{242C4495-4C78-4B02-88C8-1BBEEC41AD70}" type="presParOf" srcId="{2449856F-E429-4CCD-A1BB-814ABEE2B779}" destId="{2F41D9A4-9B68-4EF8-A612-CA8849F3FCA5}" srcOrd="2" destOrd="0" presId="urn:microsoft.com/office/officeart/2005/8/layout/chevron2"/>
    <dgm:cxn modelId="{87B82347-87C0-43B2-85FE-FB4A1D047C05}" type="presParOf" srcId="{2F41D9A4-9B68-4EF8-A612-CA8849F3FCA5}" destId="{A3D68D46-FA9B-46D2-B519-870A5E3B329A}" srcOrd="0" destOrd="0" presId="urn:microsoft.com/office/officeart/2005/8/layout/chevron2"/>
    <dgm:cxn modelId="{5EFBFF3C-1D06-4477-9853-70A0B7C7BF61}" type="presParOf" srcId="{2F41D9A4-9B68-4EF8-A612-CA8849F3FCA5}" destId="{482A3524-3F0D-4368-896E-E49684E3B301}" srcOrd="1" destOrd="0" presId="urn:microsoft.com/office/officeart/2005/8/layout/chevron2"/>
    <dgm:cxn modelId="{8F175924-EC26-4DA5-BC69-35CD063A4D8F}" type="presParOf" srcId="{2449856F-E429-4CCD-A1BB-814ABEE2B779}" destId="{2DE8231C-7525-4424-8C72-F59552977E70}" srcOrd="3" destOrd="0" presId="urn:microsoft.com/office/officeart/2005/8/layout/chevron2"/>
    <dgm:cxn modelId="{F3641697-D544-425B-A8A9-319FD6B986B3}" type="presParOf" srcId="{2449856F-E429-4CCD-A1BB-814ABEE2B779}" destId="{046DFD90-FC67-43FF-8A11-7B85966CAAA1}" srcOrd="4" destOrd="0" presId="urn:microsoft.com/office/officeart/2005/8/layout/chevron2"/>
    <dgm:cxn modelId="{4DA681FF-1A44-4814-9302-C434F370673B}" type="presParOf" srcId="{046DFD90-FC67-43FF-8A11-7B85966CAAA1}" destId="{1F6B0012-C058-4935-B5EB-756202083B40}" srcOrd="0" destOrd="0" presId="urn:microsoft.com/office/officeart/2005/8/layout/chevron2"/>
    <dgm:cxn modelId="{E72403A3-2F15-4D24-87AA-31D420F1BFD7}" type="presParOf" srcId="{046DFD90-FC67-43FF-8A11-7B85966CAAA1}" destId="{BFE7B0D6-A2E0-4D46-BB1F-AEAECC6FBBA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54144F-86A7-45F1-8ADA-B96C940351AD}" type="doc">
      <dgm:prSet loTypeId="urn:microsoft.com/office/officeart/2008/layout/AlternatingPictureBlocks" loCatId="list" qsTypeId="urn:microsoft.com/office/officeart/2005/8/quickstyle/3d2" qsCatId="3D" csTypeId="urn:microsoft.com/office/officeart/2005/8/colors/colorful4" csCatId="colorful" phldr="1"/>
      <dgm:spPr/>
    </dgm:pt>
    <dgm:pt modelId="{264DDC96-C825-4B30-898E-FC5CF5E13232}">
      <dgm:prSet phldrT="[Texto]" custT="1"/>
      <dgm:spPr/>
      <dgm:t>
        <a:bodyPr/>
        <a:lstStyle/>
        <a:p>
          <a:r>
            <a:rPr lang="es-ES" sz="3200" dirty="0" smtClean="0"/>
            <a:t>Descripción científica</a:t>
          </a:r>
          <a:endParaRPr lang="es-ES" sz="3200" dirty="0"/>
        </a:p>
      </dgm:t>
    </dgm:pt>
    <dgm:pt modelId="{90138FC6-536C-4B2F-9907-45DBEB735ED0}" type="parTrans" cxnId="{C40034F4-0FDD-4512-803F-594A5BA0892D}">
      <dgm:prSet/>
      <dgm:spPr/>
      <dgm:t>
        <a:bodyPr/>
        <a:lstStyle/>
        <a:p>
          <a:endParaRPr lang="es-ES" sz="1400"/>
        </a:p>
      </dgm:t>
    </dgm:pt>
    <dgm:pt modelId="{4554B839-A1D8-4087-AF74-F691ECE69662}" type="sibTrans" cxnId="{C40034F4-0FDD-4512-803F-594A5BA0892D}">
      <dgm:prSet/>
      <dgm:spPr/>
      <dgm:t>
        <a:bodyPr/>
        <a:lstStyle/>
        <a:p>
          <a:endParaRPr lang="es-ES" sz="1400"/>
        </a:p>
      </dgm:t>
    </dgm:pt>
    <dgm:pt modelId="{9ED7E056-EE9F-4231-A5E5-5202D0AB3EB8}">
      <dgm:prSet phldrT="[Texto]" custT="1"/>
      <dgm:spPr/>
      <dgm:t>
        <a:bodyPr/>
        <a:lstStyle/>
        <a:p>
          <a:r>
            <a:rPr lang="es-ES" sz="3200" dirty="0" smtClean="0"/>
            <a:t>Explicación científica</a:t>
          </a:r>
          <a:endParaRPr lang="es-ES" sz="3200" dirty="0"/>
        </a:p>
      </dgm:t>
    </dgm:pt>
    <dgm:pt modelId="{A2A6D2F0-7C44-4C50-954B-77B8199F9435}" type="parTrans" cxnId="{8B1B0ACA-D050-4D11-9F7B-BDB8BC93C005}">
      <dgm:prSet/>
      <dgm:spPr/>
      <dgm:t>
        <a:bodyPr/>
        <a:lstStyle/>
        <a:p>
          <a:endParaRPr lang="es-ES" sz="1400"/>
        </a:p>
      </dgm:t>
    </dgm:pt>
    <dgm:pt modelId="{0C08801A-6863-47B8-B7D3-FA4038C7E935}" type="sibTrans" cxnId="{8B1B0ACA-D050-4D11-9F7B-BDB8BC93C005}">
      <dgm:prSet/>
      <dgm:spPr/>
      <dgm:t>
        <a:bodyPr/>
        <a:lstStyle/>
        <a:p>
          <a:endParaRPr lang="es-ES" sz="1400"/>
        </a:p>
      </dgm:t>
    </dgm:pt>
    <dgm:pt modelId="{E58F3CE9-FDF8-4578-A37D-A4C7B6892B23}">
      <dgm:prSet phldrT="[Texto]" custT="1"/>
      <dgm:spPr/>
      <dgm:t>
        <a:bodyPr/>
        <a:lstStyle/>
        <a:p>
          <a:r>
            <a:rPr lang="es-ES" sz="3200" dirty="0" smtClean="0"/>
            <a:t>Predicción científica</a:t>
          </a:r>
          <a:endParaRPr lang="es-ES" sz="3200" dirty="0"/>
        </a:p>
      </dgm:t>
    </dgm:pt>
    <dgm:pt modelId="{F8492726-6A82-409F-B189-91FC39CFB606}" type="parTrans" cxnId="{A843E0D4-2414-4E3D-AA39-E1BB29D24F1B}">
      <dgm:prSet/>
      <dgm:spPr/>
      <dgm:t>
        <a:bodyPr/>
        <a:lstStyle/>
        <a:p>
          <a:endParaRPr lang="es-ES" sz="1400"/>
        </a:p>
      </dgm:t>
    </dgm:pt>
    <dgm:pt modelId="{4FD5A594-8FE2-4C74-A2FE-C338550D84AE}" type="sibTrans" cxnId="{A843E0D4-2414-4E3D-AA39-E1BB29D24F1B}">
      <dgm:prSet/>
      <dgm:spPr/>
      <dgm:t>
        <a:bodyPr/>
        <a:lstStyle/>
        <a:p>
          <a:endParaRPr lang="es-ES" sz="1400"/>
        </a:p>
      </dgm:t>
    </dgm:pt>
    <dgm:pt modelId="{F380F769-0140-4E4D-A805-D0A335D8D19A}" type="pres">
      <dgm:prSet presAssocID="{F554144F-86A7-45F1-8ADA-B96C940351AD}" presName="linearFlow" presStyleCnt="0">
        <dgm:presLayoutVars>
          <dgm:dir/>
          <dgm:resizeHandles val="exact"/>
        </dgm:presLayoutVars>
      </dgm:prSet>
      <dgm:spPr/>
    </dgm:pt>
    <dgm:pt modelId="{C22528D8-48F1-4584-8A2B-76E3EB04E992}" type="pres">
      <dgm:prSet presAssocID="{264DDC96-C825-4B30-898E-FC5CF5E13232}" presName="comp" presStyleCnt="0"/>
      <dgm:spPr/>
    </dgm:pt>
    <dgm:pt modelId="{710A5141-68A6-44C4-B1CE-B7A0DFFBB3B2}" type="pres">
      <dgm:prSet presAssocID="{264DDC96-C825-4B30-898E-FC5CF5E13232}" presName="rect2" presStyleLbl="node1" presStyleIdx="0" presStyleCnt="3">
        <dgm:presLayoutVars>
          <dgm:bulletEnabled val="1"/>
        </dgm:presLayoutVars>
      </dgm:prSet>
      <dgm:spPr/>
      <dgm:t>
        <a:bodyPr/>
        <a:lstStyle/>
        <a:p>
          <a:endParaRPr lang="es-ES"/>
        </a:p>
      </dgm:t>
    </dgm:pt>
    <dgm:pt modelId="{B2C40C5C-161A-4520-9F4E-BA6647914622}" type="pres">
      <dgm:prSet presAssocID="{264DDC96-C825-4B30-898E-FC5CF5E13232}" presName="rect1" presStyleLbl="lnNode1" presStyleIdx="0" presStyleCnt="3" custScaleX="117690"/>
      <dgm:spPr>
        <a:blipFill rotWithShape="1">
          <a:blip xmlns:r="http://schemas.openxmlformats.org/officeDocument/2006/relationships" r:embed="rId1"/>
          <a:stretch>
            <a:fillRect/>
          </a:stretch>
        </a:blipFill>
      </dgm:spPr>
    </dgm:pt>
    <dgm:pt modelId="{8F289155-896F-4E13-B7A6-80C0D3119FB4}" type="pres">
      <dgm:prSet presAssocID="{4554B839-A1D8-4087-AF74-F691ECE69662}" presName="sibTrans" presStyleCnt="0"/>
      <dgm:spPr/>
    </dgm:pt>
    <dgm:pt modelId="{BD31684D-B186-4942-AFDE-FCFABF1F365F}" type="pres">
      <dgm:prSet presAssocID="{9ED7E056-EE9F-4231-A5E5-5202D0AB3EB8}" presName="comp" presStyleCnt="0"/>
      <dgm:spPr/>
    </dgm:pt>
    <dgm:pt modelId="{A651C8D3-C8F6-4983-8F05-46DC9BE59048}" type="pres">
      <dgm:prSet presAssocID="{9ED7E056-EE9F-4231-A5E5-5202D0AB3EB8}" presName="rect2" presStyleLbl="node1" presStyleIdx="1" presStyleCnt="3">
        <dgm:presLayoutVars>
          <dgm:bulletEnabled val="1"/>
        </dgm:presLayoutVars>
      </dgm:prSet>
      <dgm:spPr/>
      <dgm:t>
        <a:bodyPr/>
        <a:lstStyle/>
        <a:p>
          <a:endParaRPr lang="es-ES"/>
        </a:p>
      </dgm:t>
    </dgm:pt>
    <dgm:pt modelId="{8089E66C-43EF-4958-A924-FAC31EFC341B}" type="pres">
      <dgm:prSet presAssocID="{9ED7E056-EE9F-4231-A5E5-5202D0AB3EB8}" presName="rect1" presStyleLbl="lnNode1" presStyleIdx="1" presStyleCnt="3" custScaleX="121736"/>
      <dgm:spPr>
        <a:blipFill rotWithShape="1">
          <a:blip xmlns:r="http://schemas.openxmlformats.org/officeDocument/2006/relationships" r:embed="rId2"/>
          <a:stretch>
            <a:fillRect/>
          </a:stretch>
        </a:blipFill>
      </dgm:spPr>
    </dgm:pt>
    <dgm:pt modelId="{F449A85D-9E4B-4758-9313-132662BFFC5D}" type="pres">
      <dgm:prSet presAssocID="{0C08801A-6863-47B8-B7D3-FA4038C7E935}" presName="sibTrans" presStyleCnt="0"/>
      <dgm:spPr/>
    </dgm:pt>
    <dgm:pt modelId="{7885C41C-F9E6-429D-ACCF-AE699FF35577}" type="pres">
      <dgm:prSet presAssocID="{E58F3CE9-FDF8-4578-A37D-A4C7B6892B23}" presName="comp" presStyleCnt="0"/>
      <dgm:spPr/>
    </dgm:pt>
    <dgm:pt modelId="{72B9FDD6-1856-47D8-B098-C8349C76E1A3}" type="pres">
      <dgm:prSet presAssocID="{E58F3CE9-FDF8-4578-A37D-A4C7B6892B23}" presName="rect2" presStyleLbl="node1" presStyleIdx="2" presStyleCnt="3">
        <dgm:presLayoutVars>
          <dgm:bulletEnabled val="1"/>
        </dgm:presLayoutVars>
      </dgm:prSet>
      <dgm:spPr/>
      <dgm:t>
        <a:bodyPr/>
        <a:lstStyle/>
        <a:p>
          <a:endParaRPr lang="es-ES"/>
        </a:p>
      </dgm:t>
    </dgm:pt>
    <dgm:pt modelId="{357915C3-758A-458A-8031-A548AF72BCB4}" type="pres">
      <dgm:prSet presAssocID="{E58F3CE9-FDF8-4578-A37D-A4C7B6892B23}" presName="rect1" presStyleLbl="lnNode1" presStyleIdx="2" presStyleCnt="3" custScaleX="119713"/>
      <dgm:spPr>
        <a:blipFill rotWithShape="1">
          <a:blip xmlns:r="http://schemas.openxmlformats.org/officeDocument/2006/relationships" r:embed="rId3"/>
          <a:stretch>
            <a:fillRect/>
          </a:stretch>
        </a:blipFill>
      </dgm:spPr>
    </dgm:pt>
  </dgm:ptLst>
  <dgm:cxnLst>
    <dgm:cxn modelId="{5058EAB8-223C-43C7-AB1A-D0F687D8B8F5}" type="presOf" srcId="{264DDC96-C825-4B30-898E-FC5CF5E13232}" destId="{710A5141-68A6-44C4-B1CE-B7A0DFFBB3B2}" srcOrd="0" destOrd="0" presId="urn:microsoft.com/office/officeart/2008/layout/AlternatingPictureBlocks"/>
    <dgm:cxn modelId="{C9B44957-560F-4C21-961E-ED75E902E9DF}" type="presOf" srcId="{F554144F-86A7-45F1-8ADA-B96C940351AD}" destId="{F380F769-0140-4E4D-A805-D0A335D8D19A}" srcOrd="0" destOrd="0" presId="urn:microsoft.com/office/officeart/2008/layout/AlternatingPictureBlocks"/>
    <dgm:cxn modelId="{A843E0D4-2414-4E3D-AA39-E1BB29D24F1B}" srcId="{F554144F-86A7-45F1-8ADA-B96C940351AD}" destId="{E58F3CE9-FDF8-4578-A37D-A4C7B6892B23}" srcOrd="2" destOrd="0" parTransId="{F8492726-6A82-409F-B189-91FC39CFB606}" sibTransId="{4FD5A594-8FE2-4C74-A2FE-C338550D84AE}"/>
    <dgm:cxn modelId="{8B1B0ACA-D050-4D11-9F7B-BDB8BC93C005}" srcId="{F554144F-86A7-45F1-8ADA-B96C940351AD}" destId="{9ED7E056-EE9F-4231-A5E5-5202D0AB3EB8}" srcOrd="1" destOrd="0" parTransId="{A2A6D2F0-7C44-4C50-954B-77B8199F9435}" sibTransId="{0C08801A-6863-47B8-B7D3-FA4038C7E935}"/>
    <dgm:cxn modelId="{D05B2C77-C67D-47CE-922F-0C8E490A59C5}" type="presOf" srcId="{E58F3CE9-FDF8-4578-A37D-A4C7B6892B23}" destId="{72B9FDD6-1856-47D8-B098-C8349C76E1A3}" srcOrd="0" destOrd="0" presId="urn:microsoft.com/office/officeart/2008/layout/AlternatingPictureBlocks"/>
    <dgm:cxn modelId="{6BB5D2CB-BF6E-4691-8418-F7C89CBDEB11}" type="presOf" srcId="{9ED7E056-EE9F-4231-A5E5-5202D0AB3EB8}" destId="{A651C8D3-C8F6-4983-8F05-46DC9BE59048}" srcOrd="0" destOrd="0" presId="urn:microsoft.com/office/officeart/2008/layout/AlternatingPictureBlocks"/>
    <dgm:cxn modelId="{C40034F4-0FDD-4512-803F-594A5BA0892D}" srcId="{F554144F-86A7-45F1-8ADA-B96C940351AD}" destId="{264DDC96-C825-4B30-898E-FC5CF5E13232}" srcOrd="0" destOrd="0" parTransId="{90138FC6-536C-4B2F-9907-45DBEB735ED0}" sibTransId="{4554B839-A1D8-4087-AF74-F691ECE69662}"/>
    <dgm:cxn modelId="{1FCD100D-8857-41E2-A428-41D7E0EFD1EC}" type="presParOf" srcId="{F380F769-0140-4E4D-A805-D0A335D8D19A}" destId="{C22528D8-48F1-4584-8A2B-76E3EB04E992}" srcOrd="0" destOrd="0" presId="urn:microsoft.com/office/officeart/2008/layout/AlternatingPictureBlocks"/>
    <dgm:cxn modelId="{E71A2F64-D2DE-437A-8280-3DC07A957DBD}" type="presParOf" srcId="{C22528D8-48F1-4584-8A2B-76E3EB04E992}" destId="{710A5141-68A6-44C4-B1CE-B7A0DFFBB3B2}" srcOrd="0" destOrd="0" presId="urn:microsoft.com/office/officeart/2008/layout/AlternatingPictureBlocks"/>
    <dgm:cxn modelId="{84897199-9D09-402A-AE73-4E3FBB5D75E2}" type="presParOf" srcId="{C22528D8-48F1-4584-8A2B-76E3EB04E992}" destId="{B2C40C5C-161A-4520-9F4E-BA6647914622}" srcOrd="1" destOrd="0" presId="urn:microsoft.com/office/officeart/2008/layout/AlternatingPictureBlocks"/>
    <dgm:cxn modelId="{550D19B4-C0E2-44C6-9283-F678CD77DF8A}" type="presParOf" srcId="{F380F769-0140-4E4D-A805-D0A335D8D19A}" destId="{8F289155-896F-4E13-B7A6-80C0D3119FB4}" srcOrd="1" destOrd="0" presId="urn:microsoft.com/office/officeart/2008/layout/AlternatingPictureBlocks"/>
    <dgm:cxn modelId="{FF74E268-62B0-4F75-A2B5-0FF04002911E}" type="presParOf" srcId="{F380F769-0140-4E4D-A805-D0A335D8D19A}" destId="{BD31684D-B186-4942-AFDE-FCFABF1F365F}" srcOrd="2" destOrd="0" presId="urn:microsoft.com/office/officeart/2008/layout/AlternatingPictureBlocks"/>
    <dgm:cxn modelId="{175C09AD-AE83-477A-9FCD-5509E5024FB3}" type="presParOf" srcId="{BD31684D-B186-4942-AFDE-FCFABF1F365F}" destId="{A651C8D3-C8F6-4983-8F05-46DC9BE59048}" srcOrd="0" destOrd="0" presId="urn:microsoft.com/office/officeart/2008/layout/AlternatingPictureBlocks"/>
    <dgm:cxn modelId="{76EB8B18-BE3A-4CF0-B67A-D905F298AB74}" type="presParOf" srcId="{BD31684D-B186-4942-AFDE-FCFABF1F365F}" destId="{8089E66C-43EF-4958-A924-FAC31EFC341B}" srcOrd="1" destOrd="0" presId="urn:microsoft.com/office/officeart/2008/layout/AlternatingPictureBlocks"/>
    <dgm:cxn modelId="{2704598E-BD51-44FA-8C79-9EB1E1F1FF58}" type="presParOf" srcId="{F380F769-0140-4E4D-A805-D0A335D8D19A}" destId="{F449A85D-9E4B-4758-9313-132662BFFC5D}" srcOrd="3" destOrd="0" presId="urn:microsoft.com/office/officeart/2008/layout/AlternatingPictureBlocks"/>
    <dgm:cxn modelId="{6F4ADD2D-105A-49A1-9597-9EF94F689350}" type="presParOf" srcId="{F380F769-0140-4E4D-A805-D0A335D8D19A}" destId="{7885C41C-F9E6-429D-ACCF-AE699FF35577}" srcOrd="4" destOrd="0" presId="urn:microsoft.com/office/officeart/2008/layout/AlternatingPictureBlocks"/>
    <dgm:cxn modelId="{6E31108A-1358-4BFE-9167-C300DD72FFC0}" type="presParOf" srcId="{7885C41C-F9E6-429D-ACCF-AE699FF35577}" destId="{72B9FDD6-1856-47D8-B098-C8349C76E1A3}" srcOrd="0" destOrd="0" presId="urn:microsoft.com/office/officeart/2008/layout/AlternatingPictureBlocks"/>
    <dgm:cxn modelId="{0559E499-C7E2-4880-8B5A-A67EE0E33009}" type="presParOf" srcId="{7885C41C-F9E6-429D-ACCF-AE699FF35577}" destId="{357915C3-758A-458A-8031-A548AF72BCB4}"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FE2DF38-64C0-48EA-B4E8-7639DC013C49}" type="doc">
      <dgm:prSet loTypeId="urn:microsoft.com/office/officeart/2005/8/layout/bProcess4" loCatId="process" qsTypeId="urn:microsoft.com/office/officeart/2005/8/quickstyle/simple1" qsCatId="simple" csTypeId="urn:microsoft.com/office/officeart/2005/8/colors/accent1_5" csCatId="accent1" phldr="1"/>
      <dgm:spPr/>
      <dgm:t>
        <a:bodyPr/>
        <a:lstStyle/>
        <a:p>
          <a:endParaRPr lang="es-ES"/>
        </a:p>
      </dgm:t>
    </dgm:pt>
    <dgm:pt modelId="{4F76FA28-094A-4448-8678-C1DE7FBFC64E}">
      <dgm:prSet phldrT="[Texto]"/>
      <dgm:spPr/>
      <dgm:t>
        <a:bodyPr/>
        <a:lstStyle/>
        <a:p>
          <a:r>
            <a:rPr lang="es-ES" dirty="0" smtClean="0"/>
            <a:t>Toma de decisiones respecto a los análisis a realizar</a:t>
          </a:r>
          <a:endParaRPr lang="es-ES" dirty="0"/>
        </a:p>
      </dgm:t>
    </dgm:pt>
    <dgm:pt modelId="{93A8310B-15F0-49D4-92E1-BD1515B98CB2}" type="parTrans" cxnId="{98D3C896-F1BD-4344-A7CB-0DEE86C6A0F7}">
      <dgm:prSet/>
      <dgm:spPr/>
      <dgm:t>
        <a:bodyPr/>
        <a:lstStyle/>
        <a:p>
          <a:endParaRPr lang="es-ES"/>
        </a:p>
      </dgm:t>
    </dgm:pt>
    <dgm:pt modelId="{EB67A526-0356-4B78-9AA8-1907ABD8EA81}" type="sibTrans" cxnId="{98D3C896-F1BD-4344-A7CB-0DEE86C6A0F7}">
      <dgm:prSet/>
      <dgm:spPr/>
      <dgm:t>
        <a:bodyPr/>
        <a:lstStyle/>
        <a:p>
          <a:endParaRPr lang="es-ES"/>
        </a:p>
      </dgm:t>
    </dgm:pt>
    <dgm:pt modelId="{49B0577B-DA04-4F75-82B3-83858DE02920}">
      <dgm:prSet phldrT="[Texto]"/>
      <dgm:spPr/>
      <dgm:t>
        <a:bodyPr/>
        <a:lstStyle/>
        <a:p>
          <a:r>
            <a:rPr lang="es-ES" dirty="0" smtClean="0"/>
            <a:t>Elaboración del programa de análisis.</a:t>
          </a:r>
          <a:endParaRPr lang="es-ES" dirty="0"/>
        </a:p>
      </dgm:t>
    </dgm:pt>
    <dgm:pt modelId="{FCEC2F93-6C4D-4F48-83AA-6DBFD346B9C4}" type="parTrans" cxnId="{BF6242FF-8F48-4383-8AF0-CFC64F2ADB25}">
      <dgm:prSet/>
      <dgm:spPr/>
      <dgm:t>
        <a:bodyPr/>
        <a:lstStyle/>
        <a:p>
          <a:endParaRPr lang="es-ES"/>
        </a:p>
      </dgm:t>
    </dgm:pt>
    <dgm:pt modelId="{838F82F0-CB09-41E5-AD22-684AB92C301B}" type="sibTrans" cxnId="{BF6242FF-8F48-4383-8AF0-CFC64F2ADB25}">
      <dgm:prSet/>
      <dgm:spPr/>
      <dgm:t>
        <a:bodyPr/>
        <a:lstStyle/>
        <a:p>
          <a:endParaRPr lang="es-ES"/>
        </a:p>
      </dgm:t>
    </dgm:pt>
    <dgm:pt modelId="{3F60FA3B-0AFB-49A5-8A40-79127132FB16}">
      <dgm:prSet phldrT="[Texto]"/>
      <dgm:spPr/>
      <dgm:t>
        <a:bodyPr/>
        <a:lstStyle/>
        <a:p>
          <a:r>
            <a:rPr lang="es-ES" dirty="0" smtClean="0"/>
            <a:t>Ejecución del programa en computadora.</a:t>
          </a:r>
          <a:endParaRPr lang="es-ES" dirty="0"/>
        </a:p>
      </dgm:t>
    </dgm:pt>
    <dgm:pt modelId="{95EEDFA9-18EC-4ABD-990B-D91469D11A8E}" type="parTrans" cxnId="{582CB274-0755-4544-9B5B-4D6A51EF7B51}">
      <dgm:prSet/>
      <dgm:spPr/>
      <dgm:t>
        <a:bodyPr/>
        <a:lstStyle/>
        <a:p>
          <a:endParaRPr lang="es-ES"/>
        </a:p>
      </dgm:t>
    </dgm:pt>
    <dgm:pt modelId="{3F34E1AD-5A06-4335-95FF-C06B43ADC7F9}" type="sibTrans" cxnId="{582CB274-0755-4544-9B5B-4D6A51EF7B51}">
      <dgm:prSet/>
      <dgm:spPr/>
      <dgm:t>
        <a:bodyPr/>
        <a:lstStyle/>
        <a:p>
          <a:endParaRPr lang="es-ES"/>
        </a:p>
      </dgm:t>
    </dgm:pt>
    <dgm:pt modelId="{B091450F-76E6-4B27-A3C4-BFB77423A8B6}">
      <dgm:prSet phldrT="[Texto]"/>
      <dgm:spPr/>
      <dgm:t>
        <a:bodyPr/>
        <a:lstStyle/>
        <a:p>
          <a:r>
            <a:rPr lang="es-ES" dirty="0" smtClean="0"/>
            <a:t>Obtención de los análisis</a:t>
          </a:r>
          <a:endParaRPr lang="es-ES" dirty="0"/>
        </a:p>
      </dgm:t>
    </dgm:pt>
    <dgm:pt modelId="{CC374288-9572-4F9F-9B98-5A2C16161599}" type="parTrans" cxnId="{12B37D22-6287-4FA2-8368-F143CA0D19A6}">
      <dgm:prSet/>
      <dgm:spPr/>
      <dgm:t>
        <a:bodyPr/>
        <a:lstStyle/>
        <a:p>
          <a:endParaRPr lang="es-ES"/>
        </a:p>
      </dgm:t>
    </dgm:pt>
    <dgm:pt modelId="{343EC079-69A1-44EC-AECE-9536430E7CE7}" type="sibTrans" cxnId="{12B37D22-6287-4FA2-8368-F143CA0D19A6}">
      <dgm:prSet/>
      <dgm:spPr/>
      <dgm:t>
        <a:bodyPr/>
        <a:lstStyle/>
        <a:p>
          <a:endParaRPr lang="es-ES"/>
        </a:p>
      </dgm:t>
    </dgm:pt>
    <dgm:pt modelId="{F7CA16A3-5394-4EB2-809D-5F22A0CF3D93}" type="pres">
      <dgm:prSet presAssocID="{CFE2DF38-64C0-48EA-B4E8-7639DC013C49}" presName="Name0" presStyleCnt="0">
        <dgm:presLayoutVars>
          <dgm:dir/>
          <dgm:resizeHandles/>
        </dgm:presLayoutVars>
      </dgm:prSet>
      <dgm:spPr/>
      <dgm:t>
        <a:bodyPr/>
        <a:lstStyle/>
        <a:p>
          <a:endParaRPr lang="es-ES"/>
        </a:p>
      </dgm:t>
    </dgm:pt>
    <dgm:pt modelId="{D41122F0-F718-4E79-B6B9-397299EABA02}" type="pres">
      <dgm:prSet presAssocID="{4F76FA28-094A-4448-8678-C1DE7FBFC64E}" presName="compNode" presStyleCnt="0"/>
      <dgm:spPr/>
    </dgm:pt>
    <dgm:pt modelId="{5A772E4E-F9A2-4127-9442-477A9E60E047}" type="pres">
      <dgm:prSet presAssocID="{4F76FA28-094A-4448-8678-C1DE7FBFC64E}" presName="dummyConnPt" presStyleCnt="0"/>
      <dgm:spPr/>
    </dgm:pt>
    <dgm:pt modelId="{C8CA4ED4-ACB3-46A4-A820-D79569AE4FC0}" type="pres">
      <dgm:prSet presAssocID="{4F76FA28-094A-4448-8678-C1DE7FBFC64E}" presName="node" presStyleLbl="node1" presStyleIdx="0" presStyleCnt="4">
        <dgm:presLayoutVars>
          <dgm:bulletEnabled val="1"/>
        </dgm:presLayoutVars>
      </dgm:prSet>
      <dgm:spPr/>
      <dgm:t>
        <a:bodyPr/>
        <a:lstStyle/>
        <a:p>
          <a:endParaRPr lang="es-ES"/>
        </a:p>
      </dgm:t>
    </dgm:pt>
    <dgm:pt modelId="{8EB1E849-3859-455B-902F-2ABD8AFCD4A2}" type="pres">
      <dgm:prSet presAssocID="{EB67A526-0356-4B78-9AA8-1907ABD8EA81}" presName="sibTrans" presStyleLbl="bgSibTrans2D1" presStyleIdx="0" presStyleCnt="3"/>
      <dgm:spPr/>
      <dgm:t>
        <a:bodyPr/>
        <a:lstStyle/>
        <a:p>
          <a:endParaRPr lang="es-ES"/>
        </a:p>
      </dgm:t>
    </dgm:pt>
    <dgm:pt modelId="{33B9092C-CAD3-4B22-8DFC-B646F82C3D34}" type="pres">
      <dgm:prSet presAssocID="{49B0577B-DA04-4F75-82B3-83858DE02920}" presName="compNode" presStyleCnt="0"/>
      <dgm:spPr/>
    </dgm:pt>
    <dgm:pt modelId="{4F1956B3-791F-4ACC-93E3-10DF2F0C42C1}" type="pres">
      <dgm:prSet presAssocID="{49B0577B-DA04-4F75-82B3-83858DE02920}" presName="dummyConnPt" presStyleCnt="0"/>
      <dgm:spPr/>
    </dgm:pt>
    <dgm:pt modelId="{B56C7C29-4AE6-43A3-B9EF-5C30FC6F19BF}" type="pres">
      <dgm:prSet presAssocID="{49B0577B-DA04-4F75-82B3-83858DE02920}" presName="node" presStyleLbl="node1" presStyleIdx="1" presStyleCnt="4">
        <dgm:presLayoutVars>
          <dgm:bulletEnabled val="1"/>
        </dgm:presLayoutVars>
      </dgm:prSet>
      <dgm:spPr/>
      <dgm:t>
        <a:bodyPr/>
        <a:lstStyle/>
        <a:p>
          <a:endParaRPr lang="es-ES"/>
        </a:p>
      </dgm:t>
    </dgm:pt>
    <dgm:pt modelId="{FFE1CB0C-0BF2-460A-B73C-DADDE2798520}" type="pres">
      <dgm:prSet presAssocID="{838F82F0-CB09-41E5-AD22-684AB92C301B}" presName="sibTrans" presStyleLbl="bgSibTrans2D1" presStyleIdx="1" presStyleCnt="3"/>
      <dgm:spPr/>
      <dgm:t>
        <a:bodyPr/>
        <a:lstStyle/>
        <a:p>
          <a:endParaRPr lang="es-ES"/>
        </a:p>
      </dgm:t>
    </dgm:pt>
    <dgm:pt modelId="{E2305A26-1BD4-407D-ABE3-A1F7D5EF0F7D}" type="pres">
      <dgm:prSet presAssocID="{3F60FA3B-0AFB-49A5-8A40-79127132FB16}" presName="compNode" presStyleCnt="0"/>
      <dgm:spPr/>
    </dgm:pt>
    <dgm:pt modelId="{C9ED7CE7-6E3A-4161-B1A2-F17E7987437D}" type="pres">
      <dgm:prSet presAssocID="{3F60FA3B-0AFB-49A5-8A40-79127132FB16}" presName="dummyConnPt" presStyleCnt="0"/>
      <dgm:spPr/>
    </dgm:pt>
    <dgm:pt modelId="{CFF39897-2B72-4934-9C60-D45E4909D205}" type="pres">
      <dgm:prSet presAssocID="{3F60FA3B-0AFB-49A5-8A40-79127132FB16}" presName="node" presStyleLbl="node1" presStyleIdx="2" presStyleCnt="4">
        <dgm:presLayoutVars>
          <dgm:bulletEnabled val="1"/>
        </dgm:presLayoutVars>
      </dgm:prSet>
      <dgm:spPr/>
      <dgm:t>
        <a:bodyPr/>
        <a:lstStyle/>
        <a:p>
          <a:endParaRPr lang="es-ES"/>
        </a:p>
      </dgm:t>
    </dgm:pt>
    <dgm:pt modelId="{200D370D-E91F-4AD9-B92D-9C510982E34F}" type="pres">
      <dgm:prSet presAssocID="{3F34E1AD-5A06-4335-95FF-C06B43ADC7F9}" presName="sibTrans" presStyleLbl="bgSibTrans2D1" presStyleIdx="2" presStyleCnt="3"/>
      <dgm:spPr/>
      <dgm:t>
        <a:bodyPr/>
        <a:lstStyle/>
        <a:p>
          <a:endParaRPr lang="es-ES"/>
        </a:p>
      </dgm:t>
    </dgm:pt>
    <dgm:pt modelId="{126F595C-B286-45B9-B6F8-65593A729FBC}" type="pres">
      <dgm:prSet presAssocID="{B091450F-76E6-4B27-A3C4-BFB77423A8B6}" presName="compNode" presStyleCnt="0"/>
      <dgm:spPr/>
    </dgm:pt>
    <dgm:pt modelId="{B359A11D-417F-42C4-A03C-371B11E38801}" type="pres">
      <dgm:prSet presAssocID="{B091450F-76E6-4B27-A3C4-BFB77423A8B6}" presName="dummyConnPt" presStyleCnt="0"/>
      <dgm:spPr/>
    </dgm:pt>
    <dgm:pt modelId="{51648790-4FC8-478E-81B5-B798512E4986}" type="pres">
      <dgm:prSet presAssocID="{B091450F-76E6-4B27-A3C4-BFB77423A8B6}" presName="node" presStyleLbl="node1" presStyleIdx="3" presStyleCnt="4">
        <dgm:presLayoutVars>
          <dgm:bulletEnabled val="1"/>
        </dgm:presLayoutVars>
      </dgm:prSet>
      <dgm:spPr/>
      <dgm:t>
        <a:bodyPr/>
        <a:lstStyle/>
        <a:p>
          <a:endParaRPr lang="es-ES"/>
        </a:p>
      </dgm:t>
    </dgm:pt>
  </dgm:ptLst>
  <dgm:cxnLst>
    <dgm:cxn modelId="{47C7D318-0575-47A7-8DBB-EE3902705004}" type="presOf" srcId="{CFE2DF38-64C0-48EA-B4E8-7639DC013C49}" destId="{F7CA16A3-5394-4EB2-809D-5F22A0CF3D93}" srcOrd="0" destOrd="0" presId="urn:microsoft.com/office/officeart/2005/8/layout/bProcess4"/>
    <dgm:cxn modelId="{04B6157E-6EC6-4233-83DD-88D689C1BB53}" type="presOf" srcId="{B091450F-76E6-4B27-A3C4-BFB77423A8B6}" destId="{51648790-4FC8-478E-81B5-B798512E4986}" srcOrd="0" destOrd="0" presId="urn:microsoft.com/office/officeart/2005/8/layout/bProcess4"/>
    <dgm:cxn modelId="{582CB274-0755-4544-9B5B-4D6A51EF7B51}" srcId="{CFE2DF38-64C0-48EA-B4E8-7639DC013C49}" destId="{3F60FA3B-0AFB-49A5-8A40-79127132FB16}" srcOrd="2" destOrd="0" parTransId="{95EEDFA9-18EC-4ABD-990B-D91469D11A8E}" sibTransId="{3F34E1AD-5A06-4335-95FF-C06B43ADC7F9}"/>
    <dgm:cxn modelId="{25CD4D6F-B8FD-44E6-96ED-AEE32EB4F438}" type="presOf" srcId="{4F76FA28-094A-4448-8678-C1DE7FBFC64E}" destId="{C8CA4ED4-ACB3-46A4-A820-D79569AE4FC0}" srcOrd="0" destOrd="0" presId="urn:microsoft.com/office/officeart/2005/8/layout/bProcess4"/>
    <dgm:cxn modelId="{12B37D22-6287-4FA2-8368-F143CA0D19A6}" srcId="{CFE2DF38-64C0-48EA-B4E8-7639DC013C49}" destId="{B091450F-76E6-4B27-A3C4-BFB77423A8B6}" srcOrd="3" destOrd="0" parTransId="{CC374288-9572-4F9F-9B98-5A2C16161599}" sibTransId="{343EC079-69A1-44EC-AECE-9536430E7CE7}"/>
    <dgm:cxn modelId="{7E2727AA-1F0B-4876-904D-7EBA34028A40}" type="presOf" srcId="{EB67A526-0356-4B78-9AA8-1907ABD8EA81}" destId="{8EB1E849-3859-455B-902F-2ABD8AFCD4A2}" srcOrd="0" destOrd="0" presId="urn:microsoft.com/office/officeart/2005/8/layout/bProcess4"/>
    <dgm:cxn modelId="{BF6242FF-8F48-4383-8AF0-CFC64F2ADB25}" srcId="{CFE2DF38-64C0-48EA-B4E8-7639DC013C49}" destId="{49B0577B-DA04-4F75-82B3-83858DE02920}" srcOrd="1" destOrd="0" parTransId="{FCEC2F93-6C4D-4F48-83AA-6DBFD346B9C4}" sibTransId="{838F82F0-CB09-41E5-AD22-684AB92C301B}"/>
    <dgm:cxn modelId="{2E681A70-D99E-4E00-BEC0-F6A5D5B057CE}" type="presOf" srcId="{3F34E1AD-5A06-4335-95FF-C06B43ADC7F9}" destId="{200D370D-E91F-4AD9-B92D-9C510982E34F}" srcOrd="0" destOrd="0" presId="urn:microsoft.com/office/officeart/2005/8/layout/bProcess4"/>
    <dgm:cxn modelId="{98D3C896-F1BD-4344-A7CB-0DEE86C6A0F7}" srcId="{CFE2DF38-64C0-48EA-B4E8-7639DC013C49}" destId="{4F76FA28-094A-4448-8678-C1DE7FBFC64E}" srcOrd="0" destOrd="0" parTransId="{93A8310B-15F0-49D4-92E1-BD1515B98CB2}" sibTransId="{EB67A526-0356-4B78-9AA8-1907ABD8EA81}"/>
    <dgm:cxn modelId="{86BC71B9-79D8-4122-9139-F932177E2408}" type="presOf" srcId="{3F60FA3B-0AFB-49A5-8A40-79127132FB16}" destId="{CFF39897-2B72-4934-9C60-D45E4909D205}" srcOrd="0" destOrd="0" presId="urn:microsoft.com/office/officeart/2005/8/layout/bProcess4"/>
    <dgm:cxn modelId="{272D1CB6-6EA4-448A-8FC9-D865FD3F1024}" type="presOf" srcId="{49B0577B-DA04-4F75-82B3-83858DE02920}" destId="{B56C7C29-4AE6-43A3-B9EF-5C30FC6F19BF}" srcOrd="0" destOrd="0" presId="urn:microsoft.com/office/officeart/2005/8/layout/bProcess4"/>
    <dgm:cxn modelId="{EEE56293-DA36-4BB4-8B15-9C25CAC6E566}" type="presOf" srcId="{838F82F0-CB09-41E5-AD22-684AB92C301B}" destId="{FFE1CB0C-0BF2-460A-B73C-DADDE2798520}" srcOrd="0" destOrd="0" presId="urn:microsoft.com/office/officeart/2005/8/layout/bProcess4"/>
    <dgm:cxn modelId="{79399424-E4E7-4124-A89F-BCED8212E0D1}" type="presParOf" srcId="{F7CA16A3-5394-4EB2-809D-5F22A0CF3D93}" destId="{D41122F0-F718-4E79-B6B9-397299EABA02}" srcOrd="0" destOrd="0" presId="urn:microsoft.com/office/officeart/2005/8/layout/bProcess4"/>
    <dgm:cxn modelId="{A812260F-040F-43AF-A9DB-F580C2E69811}" type="presParOf" srcId="{D41122F0-F718-4E79-B6B9-397299EABA02}" destId="{5A772E4E-F9A2-4127-9442-477A9E60E047}" srcOrd="0" destOrd="0" presId="urn:microsoft.com/office/officeart/2005/8/layout/bProcess4"/>
    <dgm:cxn modelId="{6CCE9CB3-59A7-4DA2-906B-97D485333638}" type="presParOf" srcId="{D41122F0-F718-4E79-B6B9-397299EABA02}" destId="{C8CA4ED4-ACB3-46A4-A820-D79569AE4FC0}" srcOrd="1" destOrd="0" presId="urn:microsoft.com/office/officeart/2005/8/layout/bProcess4"/>
    <dgm:cxn modelId="{AA0BA2D9-7DF7-44EB-B568-9346EB2AAA27}" type="presParOf" srcId="{F7CA16A3-5394-4EB2-809D-5F22A0CF3D93}" destId="{8EB1E849-3859-455B-902F-2ABD8AFCD4A2}" srcOrd="1" destOrd="0" presId="urn:microsoft.com/office/officeart/2005/8/layout/bProcess4"/>
    <dgm:cxn modelId="{2FBEC070-E68B-4243-A1EC-F4E1AB1DAA5D}" type="presParOf" srcId="{F7CA16A3-5394-4EB2-809D-5F22A0CF3D93}" destId="{33B9092C-CAD3-4B22-8DFC-B646F82C3D34}" srcOrd="2" destOrd="0" presId="urn:microsoft.com/office/officeart/2005/8/layout/bProcess4"/>
    <dgm:cxn modelId="{45BE73B9-9386-49D6-9268-B75E05560F71}" type="presParOf" srcId="{33B9092C-CAD3-4B22-8DFC-B646F82C3D34}" destId="{4F1956B3-791F-4ACC-93E3-10DF2F0C42C1}" srcOrd="0" destOrd="0" presId="urn:microsoft.com/office/officeart/2005/8/layout/bProcess4"/>
    <dgm:cxn modelId="{48DB77F3-55FA-4F34-ABBF-12DDF39D061C}" type="presParOf" srcId="{33B9092C-CAD3-4B22-8DFC-B646F82C3D34}" destId="{B56C7C29-4AE6-43A3-B9EF-5C30FC6F19BF}" srcOrd="1" destOrd="0" presId="urn:microsoft.com/office/officeart/2005/8/layout/bProcess4"/>
    <dgm:cxn modelId="{318BAC48-C9A3-40F4-8C1B-895F02166302}" type="presParOf" srcId="{F7CA16A3-5394-4EB2-809D-5F22A0CF3D93}" destId="{FFE1CB0C-0BF2-460A-B73C-DADDE2798520}" srcOrd="3" destOrd="0" presId="urn:microsoft.com/office/officeart/2005/8/layout/bProcess4"/>
    <dgm:cxn modelId="{6F5CD07B-B494-43AE-9CD7-3C6521566710}" type="presParOf" srcId="{F7CA16A3-5394-4EB2-809D-5F22A0CF3D93}" destId="{E2305A26-1BD4-407D-ABE3-A1F7D5EF0F7D}" srcOrd="4" destOrd="0" presId="urn:microsoft.com/office/officeart/2005/8/layout/bProcess4"/>
    <dgm:cxn modelId="{8CA628EE-2868-4BC7-BF75-783C55C60E93}" type="presParOf" srcId="{E2305A26-1BD4-407D-ABE3-A1F7D5EF0F7D}" destId="{C9ED7CE7-6E3A-4161-B1A2-F17E7987437D}" srcOrd="0" destOrd="0" presId="urn:microsoft.com/office/officeart/2005/8/layout/bProcess4"/>
    <dgm:cxn modelId="{1B4E0604-6149-4E0B-A537-69B589851E4E}" type="presParOf" srcId="{E2305A26-1BD4-407D-ABE3-A1F7D5EF0F7D}" destId="{CFF39897-2B72-4934-9C60-D45E4909D205}" srcOrd="1" destOrd="0" presId="urn:microsoft.com/office/officeart/2005/8/layout/bProcess4"/>
    <dgm:cxn modelId="{7584DF0E-DABE-4828-B671-CA7A78805862}" type="presParOf" srcId="{F7CA16A3-5394-4EB2-809D-5F22A0CF3D93}" destId="{200D370D-E91F-4AD9-B92D-9C510982E34F}" srcOrd="5" destOrd="0" presId="urn:microsoft.com/office/officeart/2005/8/layout/bProcess4"/>
    <dgm:cxn modelId="{8FF9CB42-DD52-4646-8737-31E081E70802}" type="presParOf" srcId="{F7CA16A3-5394-4EB2-809D-5F22A0CF3D93}" destId="{126F595C-B286-45B9-B6F8-65593A729FBC}" srcOrd="6" destOrd="0" presId="urn:microsoft.com/office/officeart/2005/8/layout/bProcess4"/>
    <dgm:cxn modelId="{106EBBD1-7657-4CB0-8EFE-4744EE7F1B23}" type="presParOf" srcId="{126F595C-B286-45B9-B6F8-65593A729FBC}" destId="{B359A11D-417F-42C4-A03C-371B11E38801}" srcOrd="0" destOrd="0" presId="urn:microsoft.com/office/officeart/2005/8/layout/bProcess4"/>
    <dgm:cxn modelId="{DDC832F2-20B8-4F43-ADE6-9D79B8BEF615}" type="presParOf" srcId="{126F595C-B286-45B9-B6F8-65593A729FBC}" destId="{51648790-4FC8-478E-81B5-B798512E4986}"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9C3F50E-AF9A-4C8F-AFB5-6B10A825101E}"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ES"/>
        </a:p>
      </dgm:t>
    </dgm:pt>
    <dgm:pt modelId="{C60DB767-C407-4E63-9EC2-0EC4CE75E53F}">
      <dgm:prSet phldrT="[Texto]" custT="1"/>
      <dgm:spPr/>
      <dgm:t>
        <a:bodyPr/>
        <a:lstStyle/>
        <a:p>
          <a:r>
            <a:rPr lang="es-ES" sz="2000" dirty="0" smtClean="0"/>
            <a:t>Estadística descriptiva.</a:t>
          </a:r>
          <a:endParaRPr lang="es-ES" sz="2000" dirty="0"/>
        </a:p>
      </dgm:t>
    </dgm:pt>
    <dgm:pt modelId="{5E738672-8A1E-4111-9E4E-2710F9B67AAE}" type="parTrans" cxnId="{F08FC74A-0D23-4DBF-9611-100A17637376}">
      <dgm:prSet/>
      <dgm:spPr/>
      <dgm:t>
        <a:bodyPr/>
        <a:lstStyle/>
        <a:p>
          <a:endParaRPr lang="es-ES"/>
        </a:p>
      </dgm:t>
    </dgm:pt>
    <dgm:pt modelId="{413238F1-A5A7-4C42-A74B-F138932B600F}" type="sibTrans" cxnId="{F08FC74A-0D23-4DBF-9611-100A17637376}">
      <dgm:prSet/>
      <dgm:spPr/>
      <dgm:t>
        <a:bodyPr/>
        <a:lstStyle/>
        <a:p>
          <a:endParaRPr lang="es-ES"/>
        </a:p>
      </dgm:t>
    </dgm:pt>
    <dgm:pt modelId="{7BBDBB18-DE81-488A-87AB-3E0130DE34E5}">
      <dgm:prSet phldrT="[Texto]" custT="1"/>
      <dgm:spPr/>
      <dgm:t>
        <a:bodyPr/>
        <a:lstStyle/>
        <a:p>
          <a:r>
            <a:rPr lang="es-ES" sz="2000" dirty="0" smtClean="0"/>
            <a:t>Puntuaciones “z”.</a:t>
          </a:r>
          <a:endParaRPr lang="es-ES" sz="2000" dirty="0"/>
        </a:p>
      </dgm:t>
    </dgm:pt>
    <dgm:pt modelId="{872FC810-8B9E-4286-863E-2112FC041BFE}" type="parTrans" cxnId="{BBE6A7DC-824E-41E7-AD01-0487C8E4BAF8}">
      <dgm:prSet/>
      <dgm:spPr/>
      <dgm:t>
        <a:bodyPr/>
        <a:lstStyle/>
        <a:p>
          <a:endParaRPr lang="es-ES"/>
        </a:p>
      </dgm:t>
    </dgm:pt>
    <dgm:pt modelId="{CEDF92B7-145A-4470-B782-DDB9F90C5BD4}" type="sibTrans" cxnId="{BBE6A7DC-824E-41E7-AD01-0487C8E4BAF8}">
      <dgm:prSet/>
      <dgm:spPr/>
      <dgm:t>
        <a:bodyPr/>
        <a:lstStyle/>
        <a:p>
          <a:endParaRPr lang="es-ES"/>
        </a:p>
      </dgm:t>
    </dgm:pt>
    <dgm:pt modelId="{8F43B1CD-735A-4247-9916-17EB6A6265F9}">
      <dgm:prSet phldrT="[Texto]" custT="1"/>
      <dgm:spPr/>
      <dgm:t>
        <a:bodyPr/>
        <a:lstStyle/>
        <a:p>
          <a:r>
            <a:rPr lang="es-ES" sz="2000" dirty="0" smtClean="0"/>
            <a:t>Razones y tasas.</a:t>
          </a:r>
          <a:endParaRPr lang="es-ES" sz="2000" dirty="0"/>
        </a:p>
      </dgm:t>
    </dgm:pt>
    <dgm:pt modelId="{BD078EBB-1FCF-4C44-BF7B-D970B45B5F8F}" type="parTrans" cxnId="{A5B7A768-CE4A-41EF-A858-DEC41E9F8EF3}">
      <dgm:prSet/>
      <dgm:spPr/>
      <dgm:t>
        <a:bodyPr/>
        <a:lstStyle/>
        <a:p>
          <a:endParaRPr lang="es-ES"/>
        </a:p>
      </dgm:t>
    </dgm:pt>
    <dgm:pt modelId="{29CE1EAB-E63F-4CA1-908B-792202F80285}" type="sibTrans" cxnId="{A5B7A768-CE4A-41EF-A858-DEC41E9F8EF3}">
      <dgm:prSet/>
      <dgm:spPr/>
      <dgm:t>
        <a:bodyPr/>
        <a:lstStyle/>
        <a:p>
          <a:endParaRPr lang="es-ES"/>
        </a:p>
      </dgm:t>
    </dgm:pt>
    <dgm:pt modelId="{1E2F9A43-F6F5-480E-8346-2238FC8C05D6}">
      <dgm:prSet phldrT="[Texto]" custT="1"/>
      <dgm:spPr/>
      <dgm:t>
        <a:bodyPr/>
        <a:lstStyle/>
        <a:p>
          <a:r>
            <a:rPr lang="es-ES" sz="4400" dirty="0" smtClean="0"/>
            <a:t>2</a:t>
          </a:r>
          <a:endParaRPr lang="es-ES" sz="4400" dirty="0"/>
        </a:p>
      </dgm:t>
    </dgm:pt>
    <dgm:pt modelId="{F9D49DF8-5E51-44BC-99BD-665CF9214AED}" type="parTrans" cxnId="{4CA3089D-492D-4AA9-A2C9-BB1C05527ADB}">
      <dgm:prSet/>
      <dgm:spPr/>
      <dgm:t>
        <a:bodyPr/>
        <a:lstStyle/>
        <a:p>
          <a:endParaRPr lang="es-ES"/>
        </a:p>
      </dgm:t>
    </dgm:pt>
    <dgm:pt modelId="{B52333AC-9773-4A65-94EC-EFFD960B92CE}" type="sibTrans" cxnId="{4CA3089D-492D-4AA9-A2C9-BB1C05527ADB}">
      <dgm:prSet/>
      <dgm:spPr/>
      <dgm:t>
        <a:bodyPr/>
        <a:lstStyle/>
        <a:p>
          <a:endParaRPr lang="es-ES"/>
        </a:p>
      </dgm:t>
    </dgm:pt>
    <dgm:pt modelId="{F7791459-42B7-4C88-99E9-8C30172C5EEA}">
      <dgm:prSet phldrT="[Texto]" custT="1"/>
      <dgm:spPr/>
      <dgm:t>
        <a:bodyPr/>
        <a:lstStyle/>
        <a:p>
          <a:r>
            <a:rPr lang="es-ES" sz="2000" dirty="0" smtClean="0"/>
            <a:t>Cálculos y razonamientos de estadística inferencial.</a:t>
          </a:r>
          <a:endParaRPr lang="es-ES" sz="2000" dirty="0"/>
        </a:p>
      </dgm:t>
    </dgm:pt>
    <dgm:pt modelId="{4986F9B7-D5B5-4BCC-B21A-FD3E965CE941}" type="parTrans" cxnId="{A987F56A-C1B2-4EEB-AE0E-9E47CD7511E3}">
      <dgm:prSet/>
      <dgm:spPr/>
      <dgm:t>
        <a:bodyPr/>
        <a:lstStyle/>
        <a:p>
          <a:endParaRPr lang="es-ES"/>
        </a:p>
      </dgm:t>
    </dgm:pt>
    <dgm:pt modelId="{5AB731DE-6560-47B1-B240-7C5352A15AF5}" type="sibTrans" cxnId="{A987F56A-C1B2-4EEB-AE0E-9E47CD7511E3}">
      <dgm:prSet/>
      <dgm:spPr/>
      <dgm:t>
        <a:bodyPr/>
        <a:lstStyle/>
        <a:p>
          <a:endParaRPr lang="es-ES"/>
        </a:p>
      </dgm:t>
    </dgm:pt>
    <dgm:pt modelId="{7BB6605A-4AAB-45E7-9D8D-86CF6EA76D33}">
      <dgm:prSet phldrT="[Texto]" custT="1"/>
      <dgm:spPr/>
      <dgm:t>
        <a:bodyPr/>
        <a:lstStyle/>
        <a:p>
          <a:r>
            <a:rPr lang="es-ES" sz="2000" dirty="0" smtClean="0"/>
            <a:t>Pruebas paramétricas y no paramétricas.</a:t>
          </a:r>
          <a:endParaRPr lang="es-ES" sz="2000" dirty="0"/>
        </a:p>
      </dgm:t>
    </dgm:pt>
    <dgm:pt modelId="{C067C7BB-C745-42F2-9F0E-ECE4999D2FE4}" type="parTrans" cxnId="{6BC53E34-DCA1-4A0C-9A77-459609D3E1ED}">
      <dgm:prSet/>
      <dgm:spPr/>
      <dgm:t>
        <a:bodyPr/>
        <a:lstStyle/>
        <a:p>
          <a:endParaRPr lang="es-ES"/>
        </a:p>
      </dgm:t>
    </dgm:pt>
    <dgm:pt modelId="{E9CEFC24-F3B5-499E-B838-E92D3FADCA26}" type="sibTrans" cxnId="{6BC53E34-DCA1-4A0C-9A77-459609D3E1ED}">
      <dgm:prSet/>
      <dgm:spPr/>
      <dgm:t>
        <a:bodyPr/>
        <a:lstStyle/>
        <a:p>
          <a:endParaRPr lang="es-ES"/>
        </a:p>
      </dgm:t>
    </dgm:pt>
    <dgm:pt modelId="{E3E56307-E7DC-473F-9E2C-42C260E44872}">
      <dgm:prSet phldrT="[Texto]" custT="1"/>
      <dgm:spPr/>
      <dgm:t>
        <a:bodyPr/>
        <a:lstStyle/>
        <a:p>
          <a:r>
            <a:rPr lang="es-ES" sz="2000" dirty="0" smtClean="0"/>
            <a:t>Análisis multivariados.</a:t>
          </a:r>
          <a:endParaRPr lang="es-ES" sz="2000" dirty="0"/>
        </a:p>
      </dgm:t>
    </dgm:pt>
    <dgm:pt modelId="{E64A27A3-188C-4834-85BE-3270F4EC29F5}" type="parTrans" cxnId="{0055D71D-D8C8-4CCD-B5DE-29547B697C72}">
      <dgm:prSet/>
      <dgm:spPr/>
      <dgm:t>
        <a:bodyPr/>
        <a:lstStyle/>
        <a:p>
          <a:endParaRPr lang="es-ES"/>
        </a:p>
      </dgm:t>
    </dgm:pt>
    <dgm:pt modelId="{FD52CC46-0EB1-4371-8803-DDEBCFF4BCAC}" type="sibTrans" cxnId="{0055D71D-D8C8-4CCD-B5DE-29547B697C72}">
      <dgm:prSet/>
      <dgm:spPr/>
      <dgm:t>
        <a:bodyPr/>
        <a:lstStyle/>
        <a:p>
          <a:endParaRPr lang="es-ES"/>
        </a:p>
      </dgm:t>
    </dgm:pt>
    <dgm:pt modelId="{0A0D8155-CAD3-435F-92E0-76B423D6B5D3}">
      <dgm:prSet phldrT="[Texto]" custT="1"/>
      <dgm:spPr/>
      <dgm:t>
        <a:bodyPr/>
        <a:lstStyle/>
        <a:p>
          <a:r>
            <a:rPr lang="es-ES" sz="4800" dirty="0" smtClean="0"/>
            <a:t>1</a:t>
          </a:r>
          <a:endParaRPr lang="es-ES" sz="4800" dirty="0"/>
        </a:p>
      </dgm:t>
    </dgm:pt>
    <dgm:pt modelId="{34641975-EAD8-44DE-A7C2-85F6150755C5}" type="sibTrans" cxnId="{67375E9A-BB2E-45CF-937A-D261E3E594F1}">
      <dgm:prSet/>
      <dgm:spPr/>
      <dgm:t>
        <a:bodyPr/>
        <a:lstStyle/>
        <a:p>
          <a:endParaRPr lang="es-ES"/>
        </a:p>
      </dgm:t>
    </dgm:pt>
    <dgm:pt modelId="{34BDB553-1951-4926-9197-FE2A41590013}" type="parTrans" cxnId="{67375E9A-BB2E-45CF-937A-D261E3E594F1}">
      <dgm:prSet/>
      <dgm:spPr/>
      <dgm:t>
        <a:bodyPr/>
        <a:lstStyle/>
        <a:p>
          <a:endParaRPr lang="es-ES"/>
        </a:p>
      </dgm:t>
    </dgm:pt>
    <dgm:pt modelId="{A43C46C4-9C0F-451A-ABD5-AE7756B576C9}" type="pres">
      <dgm:prSet presAssocID="{19C3F50E-AF9A-4C8F-AFB5-6B10A825101E}" presName="layout" presStyleCnt="0">
        <dgm:presLayoutVars>
          <dgm:chMax/>
          <dgm:chPref/>
          <dgm:dir/>
          <dgm:resizeHandles/>
        </dgm:presLayoutVars>
      </dgm:prSet>
      <dgm:spPr/>
      <dgm:t>
        <a:bodyPr/>
        <a:lstStyle/>
        <a:p>
          <a:endParaRPr lang="es-ES"/>
        </a:p>
      </dgm:t>
    </dgm:pt>
    <dgm:pt modelId="{1B41996F-44D2-49BF-838C-FA906AEFA611}" type="pres">
      <dgm:prSet presAssocID="{0A0D8155-CAD3-435F-92E0-76B423D6B5D3}" presName="root" presStyleCnt="0">
        <dgm:presLayoutVars>
          <dgm:chMax/>
          <dgm:chPref/>
        </dgm:presLayoutVars>
      </dgm:prSet>
      <dgm:spPr/>
    </dgm:pt>
    <dgm:pt modelId="{EAF6CFD1-6029-41C5-9941-9945F76C82D8}" type="pres">
      <dgm:prSet presAssocID="{0A0D8155-CAD3-435F-92E0-76B423D6B5D3}" presName="rootComposite" presStyleCnt="0">
        <dgm:presLayoutVars/>
      </dgm:prSet>
      <dgm:spPr/>
    </dgm:pt>
    <dgm:pt modelId="{D6108914-C97E-4845-B9BE-55E94575F39D}" type="pres">
      <dgm:prSet presAssocID="{0A0D8155-CAD3-435F-92E0-76B423D6B5D3}" presName="ParentAccent" presStyleLbl="alignNode1" presStyleIdx="0" presStyleCnt="2"/>
      <dgm:spPr/>
    </dgm:pt>
    <dgm:pt modelId="{81225F03-535E-45E6-91BD-C03150801434}" type="pres">
      <dgm:prSet presAssocID="{0A0D8155-CAD3-435F-92E0-76B423D6B5D3}" presName="ParentSmallAccent" presStyleLbl="fgAcc1" presStyleIdx="0" presStyleCnt="2"/>
      <dgm:spPr/>
    </dgm:pt>
    <dgm:pt modelId="{10F5B999-1601-406A-8D45-C38119CFC05B}" type="pres">
      <dgm:prSet presAssocID="{0A0D8155-CAD3-435F-92E0-76B423D6B5D3}" presName="Parent" presStyleLbl="revTx" presStyleIdx="0" presStyleCnt="8">
        <dgm:presLayoutVars>
          <dgm:chMax/>
          <dgm:chPref val="4"/>
          <dgm:bulletEnabled val="1"/>
        </dgm:presLayoutVars>
      </dgm:prSet>
      <dgm:spPr/>
      <dgm:t>
        <a:bodyPr/>
        <a:lstStyle/>
        <a:p>
          <a:endParaRPr lang="es-ES"/>
        </a:p>
      </dgm:t>
    </dgm:pt>
    <dgm:pt modelId="{EB7DEB4C-2868-4F71-9B39-CE010888E2CE}" type="pres">
      <dgm:prSet presAssocID="{0A0D8155-CAD3-435F-92E0-76B423D6B5D3}" presName="childShape" presStyleCnt="0">
        <dgm:presLayoutVars>
          <dgm:chMax val="0"/>
          <dgm:chPref val="0"/>
        </dgm:presLayoutVars>
      </dgm:prSet>
      <dgm:spPr/>
    </dgm:pt>
    <dgm:pt modelId="{713F7629-E82F-4170-A48B-9D9AB0389235}" type="pres">
      <dgm:prSet presAssocID="{C60DB767-C407-4E63-9EC2-0EC4CE75E53F}" presName="childComposite" presStyleCnt="0">
        <dgm:presLayoutVars>
          <dgm:chMax val="0"/>
          <dgm:chPref val="0"/>
        </dgm:presLayoutVars>
      </dgm:prSet>
      <dgm:spPr/>
    </dgm:pt>
    <dgm:pt modelId="{7FFF87EF-7B1C-4A04-9385-29BE263CCAEF}" type="pres">
      <dgm:prSet presAssocID="{C60DB767-C407-4E63-9EC2-0EC4CE75E53F}" presName="ChildAccent" presStyleLbl="solidFgAcc1" presStyleIdx="0" presStyleCnt="6"/>
      <dgm:spPr/>
    </dgm:pt>
    <dgm:pt modelId="{3FFE0626-C3C9-48F4-9500-98025A5E895E}" type="pres">
      <dgm:prSet presAssocID="{C60DB767-C407-4E63-9EC2-0EC4CE75E53F}" presName="Child" presStyleLbl="revTx" presStyleIdx="1" presStyleCnt="8">
        <dgm:presLayoutVars>
          <dgm:chMax val="0"/>
          <dgm:chPref val="0"/>
          <dgm:bulletEnabled val="1"/>
        </dgm:presLayoutVars>
      </dgm:prSet>
      <dgm:spPr/>
      <dgm:t>
        <a:bodyPr/>
        <a:lstStyle/>
        <a:p>
          <a:endParaRPr lang="es-ES"/>
        </a:p>
      </dgm:t>
    </dgm:pt>
    <dgm:pt modelId="{9CB17BF9-1B0C-4417-B741-6205C0D55982}" type="pres">
      <dgm:prSet presAssocID="{7BBDBB18-DE81-488A-87AB-3E0130DE34E5}" presName="childComposite" presStyleCnt="0">
        <dgm:presLayoutVars>
          <dgm:chMax val="0"/>
          <dgm:chPref val="0"/>
        </dgm:presLayoutVars>
      </dgm:prSet>
      <dgm:spPr/>
    </dgm:pt>
    <dgm:pt modelId="{DEB88115-12BA-4DEE-943B-05B556774FEE}" type="pres">
      <dgm:prSet presAssocID="{7BBDBB18-DE81-488A-87AB-3E0130DE34E5}" presName="ChildAccent" presStyleLbl="solidFgAcc1" presStyleIdx="1" presStyleCnt="6"/>
      <dgm:spPr/>
    </dgm:pt>
    <dgm:pt modelId="{076C0223-8B32-45E2-8801-A5D7B74F35B0}" type="pres">
      <dgm:prSet presAssocID="{7BBDBB18-DE81-488A-87AB-3E0130DE34E5}" presName="Child" presStyleLbl="revTx" presStyleIdx="2" presStyleCnt="8">
        <dgm:presLayoutVars>
          <dgm:chMax val="0"/>
          <dgm:chPref val="0"/>
          <dgm:bulletEnabled val="1"/>
        </dgm:presLayoutVars>
      </dgm:prSet>
      <dgm:spPr/>
      <dgm:t>
        <a:bodyPr/>
        <a:lstStyle/>
        <a:p>
          <a:endParaRPr lang="es-ES"/>
        </a:p>
      </dgm:t>
    </dgm:pt>
    <dgm:pt modelId="{04C8E5CD-6CEE-4C5A-9072-F5E8ABF57BDB}" type="pres">
      <dgm:prSet presAssocID="{8F43B1CD-735A-4247-9916-17EB6A6265F9}" presName="childComposite" presStyleCnt="0">
        <dgm:presLayoutVars>
          <dgm:chMax val="0"/>
          <dgm:chPref val="0"/>
        </dgm:presLayoutVars>
      </dgm:prSet>
      <dgm:spPr/>
    </dgm:pt>
    <dgm:pt modelId="{EF5E1E35-7F49-46C2-BC12-6D66EF865B5C}" type="pres">
      <dgm:prSet presAssocID="{8F43B1CD-735A-4247-9916-17EB6A6265F9}" presName="ChildAccent" presStyleLbl="solidFgAcc1" presStyleIdx="2" presStyleCnt="6"/>
      <dgm:spPr/>
    </dgm:pt>
    <dgm:pt modelId="{9E95C024-82A5-4FAE-8DB0-E025963718CF}" type="pres">
      <dgm:prSet presAssocID="{8F43B1CD-735A-4247-9916-17EB6A6265F9}" presName="Child" presStyleLbl="revTx" presStyleIdx="3" presStyleCnt="8">
        <dgm:presLayoutVars>
          <dgm:chMax val="0"/>
          <dgm:chPref val="0"/>
          <dgm:bulletEnabled val="1"/>
        </dgm:presLayoutVars>
      </dgm:prSet>
      <dgm:spPr/>
      <dgm:t>
        <a:bodyPr/>
        <a:lstStyle/>
        <a:p>
          <a:endParaRPr lang="es-ES"/>
        </a:p>
      </dgm:t>
    </dgm:pt>
    <dgm:pt modelId="{3358C016-8A77-4D73-A44B-0B544DB30E06}" type="pres">
      <dgm:prSet presAssocID="{1E2F9A43-F6F5-480E-8346-2238FC8C05D6}" presName="root" presStyleCnt="0">
        <dgm:presLayoutVars>
          <dgm:chMax/>
          <dgm:chPref/>
        </dgm:presLayoutVars>
      </dgm:prSet>
      <dgm:spPr/>
    </dgm:pt>
    <dgm:pt modelId="{3C15F7BC-D167-4D1E-93D5-789E31839E2B}" type="pres">
      <dgm:prSet presAssocID="{1E2F9A43-F6F5-480E-8346-2238FC8C05D6}" presName="rootComposite" presStyleCnt="0">
        <dgm:presLayoutVars/>
      </dgm:prSet>
      <dgm:spPr/>
    </dgm:pt>
    <dgm:pt modelId="{4AA92A94-E61D-442D-9EF3-0DCAE32F5462}" type="pres">
      <dgm:prSet presAssocID="{1E2F9A43-F6F5-480E-8346-2238FC8C05D6}" presName="ParentAccent" presStyleLbl="alignNode1" presStyleIdx="1" presStyleCnt="2"/>
      <dgm:spPr/>
    </dgm:pt>
    <dgm:pt modelId="{118ABE64-B537-44EA-938F-6E269C232BEA}" type="pres">
      <dgm:prSet presAssocID="{1E2F9A43-F6F5-480E-8346-2238FC8C05D6}" presName="ParentSmallAccent" presStyleLbl="fgAcc1" presStyleIdx="1" presStyleCnt="2"/>
      <dgm:spPr/>
    </dgm:pt>
    <dgm:pt modelId="{96B99424-3F78-4A55-8809-D00C6E583431}" type="pres">
      <dgm:prSet presAssocID="{1E2F9A43-F6F5-480E-8346-2238FC8C05D6}" presName="Parent" presStyleLbl="revTx" presStyleIdx="4" presStyleCnt="8">
        <dgm:presLayoutVars>
          <dgm:chMax/>
          <dgm:chPref val="4"/>
          <dgm:bulletEnabled val="1"/>
        </dgm:presLayoutVars>
      </dgm:prSet>
      <dgm:spPr/>
      <dgm:t>
        <a:bodyPr/>
        <a:lstStyle/>
        <a:p>
          <a:endParaRPr lang="es-ES"/>
        </a:p>
      </dgm:t>
    </dgm:pt>
    <dgm:pt modelId="{A10E3922-0180-429D-9D9A-4A93C943A7FA}" type="pres">
      <dgm:prSet presAssocID="{1E2F9A43-F6F5-480E-8346-2238FC8C05D6}" presName="childShape" presStyleCnt="0">
        <dgm:presLayoutVars>
          <dgm:chMax val="0"/>
          <dgm:chPref val="0"/>
        </dgm:presLayoutVars>
      </dgm:prSet>
      <dgm:spPr/>
    </dgm:pt>
    <dgm:pt modelId="{3AF266A8-A0B9-41DF-92E7-1EC4D210F309}" type="pres">
      <dgm:prSet presAssocID="{F7791459-42B7-4C88-99E9-8C30172C5EEA}" presName="childComposite" presStyleCnt="0">
        <dgm:presLayoutVars>
          <dgm:chMax val="0"/>
          <dgm:chPref val="0"/>
        </dgm:presLayoutVars>
      </dgm:prSet>
      <dgm:spPr/>
    </dgm:pt>
    <dgm:pt modelId="{DA151581-38AF-4AD7-848A-7278BA80D174}" type="pres">
      <dgm:prSet presAssocID="{F7791459-42B7-4C88-99E9-8C30172C5EEA}" presName="ChildAccent" presStyleLbl="solidFgAcc1" presStyleIdx="3" presStyleCnt="6"/>
      <dgm:spPr/>
    </dgm:pt>
    <dgm:pt modelId="{B4D02E1E-30A5-4B12-AB1B-31E1D0ECDDF0}" type="pres">
      <dgm:prSet presAssocID="{F7791459-42B7-4C88-99E9-8C30172C5EEA}" presName="Child" presStyleLbl="revTx" presStyleIdx="5" presStyleCnt="8">
        <dgm:presLayoutVars>
          <dgm:chMax val="0"/>
          <dgm:chPref val="0"/>
          <dgm:bulletEnabled val="1"/>
        </dgm:presLayoutVars>
      </dgm:prSet>
      <dgm:spPr/>
      <dgm:t>
        <a:bodyPr/>
        <a:lstStyle/>
        <a:p>
          <a:endParaRPr lang="es-ES"/>
        </a:p>
      </dgm:t>
    </dgm:pt>
    <dgm:pt modelId="{1659826F-7D0F-4736-BF17-AE9104965036}" type="pres">
      <dgm:prSet presAssocID="{7BB6605A-4AAB-45E7-9D8D-86CF6EA76D33}" presName="childComposite" presStyleCnt="0">
        <dgm:presLayoutVars>
          <dgm:chMax val="0"/>
          <dgm:chPref val="0"/>
        </dgm:presLayoutVars>
      </dgm:prSet>
      <dgm:spPr/>
    </dgm:pt>
    <dgm:pt modelId="{DCE5CAE7-87F3-4D61-944A-0EFB67C6FC2B}" type="pres">
      <dgm:prSet presAssocID="{7BB6605A-4AAB-45E7-9D8D-86CF6EA76D33}" presName="ChildAccent" presStyleLbl="solidFgAcc1" presStyleIdx="4" presStyleCnt="6"/>
      <dgm:spPr/>
    </dgm:pt>
    <dgm:pt modelId="{E3FAB22D-CA20-4BE0-9486-320AB5DA1B2E}" type="pres">
      <dgm:prSet presAssocID="{7BB6605A-4AAB-45E7-9D8D-86CF6EA76D33}" presName="Child" presStyleLbl="revTx" presStyleIdx="6" presStyleCnt="8">
        <dgm:presLayoutVars>
          <dgm:chMax val="0"/>
          <dgm:chPref val="0"/>
          <dgm:bulletEnabled val="1"/>
        </dgm:presLayoutVars>
      </dgm:prSet>
      <dgm:spPr/>
      <dgm:t>
        <a:bodyPr/>
        <a:lstStyle/>
        <a:p>
          <a:endParaRPr lang="es-ES"/>
        </a:p>
      </dgm:t>
    </dgm:pt>
    <dgm:pt modelId="{42F33613-23E3-4922-A1D8-204F29E1606D}" type="pres">
      <dgm:prSet presAssocID="{E3E56307-E7DC-473F-9E2C-42C260E44872}" presName="childComposite" presStyleCnt="0">
        <dgm:presLayoutVars>
          <dgm:chMax val="0"/>
          <dgm:chPref val="0"/>
        </dgm:presLayoutVars>
      </dgm:prSet>
      <dgm:spPr/>
    </dgm:pt>
    <dgm:pt modelId="{5AB0BB92-BD73-4938-AA4E-DE68E98B4273}" type="pres">
      <dgm:prSet presAssocID="{E3E56307-E7DC-473F-9E2C-42C260E44872}" presName="ChildAccent" presStyleLbl="solidFgAcc1" presStyleIdx="5" presStyleCnt="6"/>
      <dgm:spPr/>
    </dgm:pt>
    <dgm:pt modelId="{97343420-A1D8-4029-B67B-ECBBF150B32E}" type="pres">
      <dgm:prSet presAssocID="{E3E56307-E7DC-473F-9E2C-42C260E44872}" presName="Child" presStyleLbl="revTx" presStyleIdx="7" presStyleCnt="8">
        <dgm:presLayoutVars>
          <dgm:chMax val="0"/>
          <dgm:chPref val="0"/>
          <dgm:bulletEnabled val="1"/>
        </dgm:presLayoutVars>
      </dgm:prSet>
      <dgm:spPr/>
      <dgm:t>
        <a:bodyPr/>
        <a:lstStyle/>
        <a:p>
          <a:endParaRPr lang="es-ES"/>
        </a:p>
      </dgm:t>
    </dgm:pt>
  </dgm:ptLst>
  <dgm:cxnLst>
    <dgm:cxn modelId="{6BC53E34-DCA1-4A0C-9A77-459609D3E1ED}" srcId="{1E2F9A43-F6F5-480E-8346-2238FC8C05D6}" destId="{7BB6605A-4AAB-45E7-9D8D-86CF6EA76D33}" srcOrd="1" destOrd="0" parTransId="{C067C7BB-C745-42F2-9F0E-ECE4999D2FE4}" sibTransId="{E9CEFC24-F3B5-499E-B838-E92D3FADCA26}"/>
    <dgm:cxn modelId="{4CA3089D-492D-4AA9-A2C9-BB1C05527ADB}" srcId="{19C3F50E-AF9A-4C8F-AFB5-6B10A825101E}" destId="{1E2F9A43-F6F5-480E-8346-2238FC8C05D6}" srcOrd="1" destOrd="0" parTransId="{F9D49DF8-5E51-44BC-99BD-665CF9214AED}" sibTransId="{B52333AC-9773-4A65-94EC-EFFD960B92CE}"/>
    <dgm:cxn modelId="{6E002DD3-8B4E-484C-BC4E-81383FE04FF6}" type="presOf" srcId="{7BBDBB18-DE81-488A-87AB-3E0130DE34E5}" destId="{076C0223-8B32-45E2-8801-A5D7B74F35B0}" srcOrd="0" destOrd="0" presId="urn:microsoft.com/office/officeart/2008/layout/SquareAccentList"/>
    <dgm:cxn modelId="{B4508789-04EB-4D29-963B-C777AE3DA015}" type="presOf" srcId="{F7791459-42B7-4C88-99E9-8C30172C5EEA}" destId="{B4D02E1E-30A5-4B12-AB1B-31E1D0ECDDF0}" srcOrd="0" destOrd="0" presId="urn:microsoft.com/office/officeart/2008/layout/SquareAccentList"/>
    <dgm:cxn modelId="{A5B7A768-CE4A-41EF-A858-DEC41E9F8EF3}" srcId="{0A0D8155-CAD3-435F-92E0-76B423D6B5D3}" destId="{8F43B1CD-735A-4247-9916-17EB6A6265F9}" srcOrd="2" destOrd="0" parTransId="{BD078EBB-1FCF-4C44-BF7B-D970B45B5F8F}" sibTransId="{29CE1EAB-E63F-4CA1-908B-792202F80285}"/>
    <dgm:cxn modelId="{79827471-4E5D-4AA2-B13B-845BAD955A0C}" type="presOf" srcId="{C60DB767-C407-4E63-9EC2-0EC4CE75E53F}" destId="{3FFE0626-C3C9-48F4-9500-98025A5E895E}" srcOrd="0" destOrd="0" presId="urn:microsoft.com/office/officeart/2008/layout/SquareAccentList"/>
    <dgm:cxn modelId="{0055D71D-D8C8-4CCD-B5DE-29547B697C72}" srcId="{1E2F9A43-F6F5-480E-8346-2238FC8C05D6}" destId="{E3E56307-E7DC-473F-9E2C-42C260E44872}" srcOrd="2" destOrd="0" parTransId="{E64A27A3-188C-4834-85BE-3270F4EC29F5}" sibTransId="{FD52CC46-0EB1-4371-8803-DDEBCFF4BCAC}"/>
    <dgm:cxn modelId="{DE2B342E-3809-4454-9E20-17F723706CED}" type="presOf" srcId="{E3E56307-E7DC-473F-9E2C-42C260E44872}" destId="{97343420-A1D8-4029-B67B-ECBBF150B32E}" srcOrd="0" destOrd="0" presId="urn:microsoft.com/office/officeart/2008/layout/SquareAccentList"/>
    <dgm:cxn modelId="{C5AE3BAE-737B-4782-9253-51247F87EF7D}" type="presOf" srcId="{7BB6605A-4AAB-45E7-9D8D-86CF6EA76D33}" destId="{E3FAB22D-CA20-4BE0-9486-320AB5DA1B2E}" srcOrd="0" destOrd="0" presId="urn:microsoft.com/office/officeart/2008/layout/SquareAccentList"/>
    <dgm:cxn modelId="{67375E9A-BB2E-45CF-937A-D261E3E594F1}" srcId="{19C3F50E-AF9A-4C8F-AFB5-6B10A825101E}" destId="{0A0D8155-CAD3-435F-92E0-76B423D6B5D3}" srcOrd="0" destOrd="0" parTransId="{34BDB553-1951-4926-9197-FE2A41590013}" sibTransId="{34641975-EAD8-44DE-A7C2-85F6150755C5}"/>
    <dgm:cxn modelId="{E43F014E-9033-4834-BDE1-3F8E6FABD99D}" type="presOf" srcId="{1E2F9A43-F6F5-480E-8346-2238FC8C05D6}" destId="{96B99424-3F78-4A55-8809-D00C6E583431}" srcOrd="0" destOrd="0" presId="urn:microsoft.com/office/officeart/2008/layout/SquareAccentList"/>
    <dgm:cxn modelId="{9B103749-7206-40CA-AC76-7F4E29EF2C12}" type="presOf" srcId="{19C3F50E-AF9A-4C8F-AFB5-6B10A825101E}" destId="{A43C46C4-9C0F-451A-ABD5-AE7756B576C9}" srcOrd="0" destOrd="0" presId="urn:microsoft.com/office/officeart/2008/layout/SquareAccentList"/>
    <dgm:cxn modelId="{A987F56A-C1B2-4EEB-AE0E-9E47CD7511E3}" srcId="{1E2F9A43-F6F5-480E-8346-2238FC8C05D6}" destId="{F7791459-42B7-4C88-99E9-8C30172C5EEA}" srcOrd="0" destOrd="0" parTransId="{4986F9B7-D5B5-4BCC-B21A-FD3E965CE941}" sibTransId="{5AB731DE-6560-47B1-B240-7C5352A15AF5}"/>
    <dgm:cxn modelId="{F08FC74A-0D23-4DBF-9611-100A17637376}" srcId="{0A0D8155-CAD3-435F-92E0-76B423D6B5D3}" destId="{C60DB767-C407-4E63-9EC2-0EC4CE75E53F}" srcOrd="0" destOrd="0" parTransId="{5E738672-8A1E-4111-9E4E-2710F9B67AAE}" sibTransId="{413238F1-A5A7-4C42-A74B-F138932B600F}"/>
    <dgm:cxn modelId="{BBE6A7DC-824E-41E7-AD01-0487C8E4BAF8}" srcId="{0A0D8155-CAD3-435F-92E0-76B423D6B5D3}" destId="{7BBDBB18-DE81-488A-87AB-3E0130DE34E5}" srcOrd="1" destOrd="0" parTransId="{872FC810-8B9E-4286-863E-2112FC041BFE}" sibTransId="{CEDF92B7-145A-4470-B782-DDB9F90C5BD4}"/>
    <dgm:cxn modelId="{3E0231AD-C218-4020-B394-DE3B028CC01B}" type="presOf" srcId="{8F43B1CD-735A-4247-9916-17EB6A6265F9}" destId="{9E95C024-82A5-4FAE-8DB0-E025963718CF}" srcOrd="0" destOrd="0" presId="urn:microsoft.com/office/officeart/2008/layout/SquareAccentList"/>
    <dgm:cxn modelId="{668A70D2-74BB-4624-B125-36D7C9FECDEF}" type="presOf" srcId="{0A0D8155-CAD3-435F-92E0-76B423D6B5D3}" destId="{10F5B999-1601-406A-8D45-C38119CFC05B}" srcOrd="0" destOrd="0" presId="urn:microsoft.com/office/officeart/2008/layout/SquareAccentList"/>
    <dgm:cxn modelId="{4540CAE5-31F5-405F-B7D2-CAF9DEDCD86E}" type="presParOf" srcId="{A43C46C4-9C0F-451A-ABD5-AE7756B576C9}" destId="{1B41996F-44D2-49BF-838C-FA906AEFA611}" srcOrd="0" destOrd="0" presId="urn:microsoft.com/office/officeart/2008/layout/SquareAccentList"/>
    <dgm:cxn modelId="{7CBF5047-D3EC-441E-82AC-EAC20263D4F2}" type="presParOf" srcId="{1B41996F-44D2-49BF-838C-FA906AEFA611}" destId="{EAF6CFD1-6029-41C5-9941-9945F76C82D8}" srcOrd="0" destOrd="0" presId="urn:microsoft.com/office/officeart/2008/layout/SquareAccentList"/>
    <dgm:cxn modelId="{14171BDB-373B-4656-9E18-58E5A58847F3}" type="presParOf" srcId="{EAF6CFD1-6029-41C5-9941-9945F76C82D8}" destId="{D6108914-C97E-4845-B9BE-55E94575F39D}" srcOrd="0" destOrd="0" presId="urn:microsoft.com/office/officeart/2008/layout/SquareAccentList"/>
    <dgm:cxn modelId="{04BFC849-3AAA-4681-A5D7-8781E637C56D}" type="presParOf" srcId="{EAF6CFD1-6029-41C5-9941-9945F76C82D8}" destId="{81225F03-535E-45E6-91BD-C03150801434}" srcOrd="1" destOrd="0" presId="urn:microsoft.com/office/officeart/2008/layout/SquareAccentList"/>
    <dgm:cxn modelId="{1F8824B4-C710-4F5E-9087-EE2480221CA7}" type="presParOf" srcId="{EAF6CFD1-6029-41C5-9941-9945F76C82D8}" destId="{10F5B999-1601-406A-8D45-C38119CFC05B}" srcOrd="2" destOrd="0" presId="urn:microsoft.com/office/officeart/2008/layout/SquareAccentList"/>
    <dgm:cxn modelId="{44150191-2543-434A-9E46-185C1A3EEB6F}" type="presParOf" srcId="{1B41996F-44D2-49BF-838C-FA906AEFA611}" destId="{EB7DEB4C-2868-4F71-9B39-CE010888E2CE}" srcOrd="1" destOrd="0" presId="urn:microsoft.com/office/officeart/2008/layout/SquareAccentList"/>
    <dgm:cxn modelId="{EB4D8195-B5DA-45BE-8CE1-803F7C8778C1}" type="presParOf" srcId="{EB7DEB4C-2868-4F71-9B39-CE010888E2CE}" destId="{713F7629-E82F-4170-A48B-9D9AB0389235}" srcOrd="0" destOrd="0" presId="urn:microsoft.com/office/officeart/2008/layout/SquareAccentList"/>
    <dgm:cxn modelId="{64DACE26-E7DD-4474-8E17-2761D4AFB61B}" type="presParOf" srcId="{713F7629-E82F-4170-A48B-9D9AB0389235}" destId="{7FFF87EF-7B1C-4A04-9385-29BE263CCAEF}" srcOrd="0" destOrd="0" presId="urn:microsoft.com/office/officeart/2008/layout/SquareAccentList"/>
    <dgm:cxn modelId="{F194675C-CCB2-4D63-9E7A-14BF4990ECF1}" type="presParOf" srcId="{713F7629-E82F-4170-A48B-9D9AB0389235}" destId="{3FFE0626-C3C9-48F4-9500-98025A5E895E}" srcOrd="1" destOrd="0" presId="urn:microsoft.com/office/officeart/2008/layout/SquareAccentList"/>
    <dgm:cxn modelId="{B0AE2ECB-9CB0-4516-910A-2011B0CC7A9C}" type="presParOf" srcId="{EB7DEB4C-2868-4F71-9B39-CE010888E2CE}" destId="{9CB17BF9-1B0C-4417-B741-6205C0D55982}" srcOrd="1" destOrd="0" presId="urn:microsoft.com/office/officeart/2008/layout/SquareAccentList"/>
    <dgm:cxn modelId="{551AE767-25CF-4031-9045-2686D1991547}" type="presParOf" srcId="{9CB17BF9-1B0C-4417-B741-6205C0D55982}" destId="{DEB88115-12BA-4DEE-943B-05B556774FEE}" srcOrd="0" destOrd="0" presId="urn:microsoft.com/office/officeart/2008/layout/SquareAccentList"/>
    <dgm:cxn modelId="{57180F63-AC6D-4FD3-871A-73EAD2AB4E72}" type="presParOf" srcId="{9CB17BF9-1B0C-4417-B741-6205C0D55982}" destId="{076C0223-8B32-45E2-8801-A5D7B74F35B0}" srcOrd="1" destOrd="0" presId="urn:microsoft.com/office/officeart/2008/layout/SquareAccentList"/>
    <dgm:cxn modelId="{A01A1E24-E57A-4478-B3AB-D4D9C4D4892E}" type="presParOf" srcId="{EB7DEB4C-2868-4F71-9B39-CE010888E2CE}" destId="{04C8E5CD-6CEE-4C5A-9072-F5E8ABF57BDB}" srcOrd="2" destOrd="0" presId="urn:microsoft.com/office/officeart/2008/layout/SquareAccentList"/>
    <dgm:cxn modelId="{CABDDF4B-AF01-4871-9CB6-0A854EACDD35}" type="presParOf" srcId="{04C8E5CD-6CEE-4C5A-9072-F5E8ABF57BDB}" destId="{EF5E1E35-7F49-46C2-BC12-6D66EF865B5C}" srcOrd="0" destOrd="0" presId="urn:microsoft.com/office/officeart/2008/layout/SquareAccentList"/>
    <dgm:cxn modelId="{63FEFB88-2369-4641-983E-AC77FCB86FE3}" type="presParOf" srcId="{04C8E5CD-6CEE-4C5A-9072-F5E8ABF57BDB}" destId="{9E95C024-82A5-4FAE-8DB0-E025963718CF}" srcOrd="1" destOrd="0" presId="urn:microsoft.com/office/officeart/2008/layout/SquareAccentList"/>
    <dgm:cxn modelId="{725FA582-BED5-4660-9EEA-F3F8DB7F32C6}" type="presParOf" srcId="{A43C46C4-9C0F-451A-ABD5-AE7756B576C9}" destId="{3358C016-8A77-4D73-A44B-0B544DB30E06}" srcOrd="1" destOrd="0" presId="urn:microsoft.com/office/officeart/2008/layout/SquareAccentList"/>
    <dgm:cxn modelId="{4273E188-D0A5-4E30-8033-B7ABE355AFB7}" type="presParOf" srcId="{3358C016-8A77-4D73-A44B-0B544DB30E06}" destId="{3C15F7BC-D167-4D1E-93D5-789E31839E2B}" srcOrd="0" destOrd="0" presId="urn:microsoft.com/office/officeart/2008/layout/SquareAccentList"/>
    <dgm:cxn modelId="{02ACF37A-BF09-45E8-B9A3-29EB5E8C0E7B}" type="presParOf" srcId="{3C15F7BC-D167-4D1E-93D5-789E31839E2B}" destId="{4AA92A94-E61D-442D-9EF3-0DCAE32F5462}" srcOrd="0" destOrd="0" presId="urn:microsoft.com/office/officeart/2008/layout/SquareAccentList"/>
    <dgm:cxn modelId="{0A97A500-81B0-4B7B-A937-C9002761DAED}" type="presParOf" srcId="{3C15F7BC-D167-4D1E-93D5-789E31839E2B}" destId="{118ABE64-B537-44EA-938F-6E269C232BEA}" srcOrd="1" destOrd="0" presId="urn:microsoft.com/office/officeart/2008/layout/SquareAccentList"/>
    <dgm:cxn modelId="{BFC2C66D-B210-47F5-9033-D953B629BC8B}" type="presParOf" srcId="{3C15F7BC-D167-4D1E-93D5-789E31839E2B}" destId="{96B99424-3F78-4A55-8809-D00C6E583431}" srcOrd="2" destOrd="0" presId="urn:microsoft.com/office/officeart/2008/layout/SquareAccentList"/>
    <dgm:cxn modelId="{BD3D7FBF-D954-4797-90E1-922F7339565F}" type="presParOf" srcId="{3358C016-8A77-4D73-A44B-0B544DB30E06}" destId="{A10E3922-0180-429D-9D9A-4A93C943A7FA}" srcOrd="1" destOrd="0" presId="urn:microsoft.com/office/officeart/2008/layout/SquareAccentList"/>
    <dgm:cxn modelId="{C9EAB96F-A07B-41D5-A8A8-B61BDCED4BC3}" type="presParOf" srcId="{A10E3922-0180-429D-9D9A-4A93C943A7FA}" destId="{3AF266A8-A0B9-41DF-92E7-1EC4D210F309}" srcOrd="0" destOrd="0" presId="urn:microsoft.com/office/officeart/2008/layout/SquareAccentList"/>
    <dgm:cxn modelId="{103BCE03-CEA0-45CE-806E-3214B88A0733}" type="presParOf" srcId="{3AF266A8-A0B9-41DF-92E7-1EC4D210F309}" destId="{DA151581-38AF-4AD7-848A-7278BA80D174}" srcOrd="0" destOrd="0" presId="urn:microsoft.com/office/officeart/2008/layout/SquareAccentList"/>
    <dgm:cxn modelId="{0F055966-4848-468C-95B5-84B52A46D1BD}" type="presParOf" srcId="{3AF266A8-A0B9-41DF-92E7-1EC4D210F309}" destId="{B4D02E1E-30A5-4B12-AB1B-31E1D0ECDDF0}" srcOrd="1" destOrd="0" presId="urn:microsoft.com/office/officeart/2008/layout/SquareAccentList"/>
    <dgm:cxn modelId="{54D862E2-4C45-4EE7-B8D5-D24218A80030}" type="presParOf" srcId="{A10E3922-0180-429D-9D9A-4A93C943A7FA}" destId="{1659826F-7D0F-4736-BF17-AE9104965036}" srcOrd="1" destOrd="0" presId="urn:microsoft.com/office/officeart/2008/layout/SquareAccentList"/>
    <dgm:cxn modelId="{2DD46062-ED62-412D-94E7-FFD18309EEBF}" type="presParOf" srcId="{1659826F-7D0F-4736-BF17-AE9104965036}" destId="{DCE5CAE7-87F3-4D61-944A-0EFB67C6FC2B}" srcOrd="0" destOrd="0" presId="urn:microsoft.com/office/officeart/2008/layout/SquareAccentList"/>
    <dgm:cxn modelId="{5680DA55-E363-4D75-AEF8-E679F13225EC}" type="presParOf" srcId="{1659826F-7D0F-4736-BF17-AE9104965036}" destId="{E3FAB22D-CA20-4BE0-9486-320AB5DA1B2E}" srcOrd="1" destOrd="0" presId="urn:microsoft.com/office/officeart/2008/layout/SquareAccentList"/>
    <dgm:cxn modelId="{A1615B21-9B1B-4D2B-9152-8F374BB3F384}" type="presParOf" srcId="{A10E3922-0180-429D-9D9A-4A93C943A7FA}" destId="{42F33613-23E3-4922-A1D8-204F29E1606D}" srcOrd="2" destOrd="0" presId="urn:microsoft.com/office/officeart/2008/layout/SquareAccentList"/>
    <dgm:cxn modelId="{8F24B302-F819-4B69-80EF-E1DB76B86C1F}" type="presParOf" srcId="{42F33613-23E3-4922-A1D8-204F29E1606D}" destId="{5AB0BB92-BD73-4938-AA4E-DE68E98B4273}" srcOrd="0" destOrd="0" presId="urn:microsoft.com/office/officeart/2008/layout/SquareAccentList"/>
    <dgm:cxn modelId="{1E2661EE-D45E-4990-96E7-27CEB89ECB17}" type="presParOf" srcId="{42F33613-23E3-4922-A1D8-204F29E1606D}" destId="{97343420-A1D8-4029-B67B-ECBBF150B32E}"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7951D3-D8B0-4C6D-A825-BF26119E8809}" type="doc">
      <dgm:prSet loTypeId="urn:microsoft.com/office/officeart/2005/8/layout/process5" loCatId="process" qsTypeId="urn:microsoft.com/office/officeart/2005/8/quickstyle/3d3" qsCatId="3D" csTypeId="urn:microsoft.com/office/officeart/2005/8/colors/colorful5" csCatId="colorful" phldr="1"/>
      <dgm:spPr/>
      <dgm:t>
        <a:bodyPr/>
        <a:lstStyle/>
        <a:p>
          <a:endParaRPr lang="es-ES"/>
        </a:p>
      </dgm:t>
    </dgm:pt>
    <dgm:pt modelId="{1EDF6746-2B1D-4F90-86E5-B5F81F0F6EA3}">
      <dgm:prSet phldrT="[Texto]" custT="1"/>
      <dgm:spPr/>
      <dgm:t>
        <a:bodyPr/>
        <a:lstStyle/>
        <a:p>
          <a:r>
            <a:rPr lang="es-MX" sz="1800" b="0" dirty="0" smtClean="0"/>
            <a:t>Concebir la idea de lo que se va investigar</a:t>
          </a:r>
          <a:endParaRPr lang="es-ES" sz="1800" b="0" dirty="0"/>
        </a:p>
      </dgm:t>
    </dgm:pt>
    <dgm:pt modelId="{57B84B41-91DA-4BD2-A818-99855837C75F}" type="parTrans" cxnId="{2E4FA7E8-900E-4EB3-A3CA-8BF3DEFDEFCB}">
      <dgm:prSet/>
      <dgm:spPr/>
      <dgm:t>
        <a:bodyPr/>
        <a:lstStyle/>
        <a:p>
          <a:endParaRPr lang="es-ES" sz="1800"/>
        </a:p>
      </dgm:t>
    </dgm:pt>
    <dgm:pt modelId="{51B3E4CF-E5C2-4AA0-9294-E75B83EB5961}" type="sibTrans" cxnId="{2E4FA7E8-900E-4EB3-A3CA-8BF3DEFDEFCB}">
      <dgm:prSet custT="1"/>
      <dgm:spPr/>
      <dgm:t>
        <a:bodyPr/>
        <a:lstStyle/>
        <a:p>
          <a:endParaRPr lang="es-ES" sz="1800"/>
        </a:p>
      </dgm:t>
    </dgm:pt>
    <dgm:pt modelId="{7D755037-F99E-4FD9-9710-269DBA199026}">
      <dgm:prSet phldrT="[Texto]" custT="1"/>
      <dgm:spPr/>
      <dgm:t>
        <a:bodyPr/>
        <a:lstStyle/>
        <a:p>
          <a:r>
            <a:rPr lang="es-MX" sz="1800" b="0" dirty="0" smtClean="0"/>
            <a:t>Plantear el problema a investigar</a:t>
          </a:r>
          <a:endParaRPr lang="es-ES" sz="1800" b="0" dirty="0"/>
        </a:p>
      </dgm:t>
    </dgm:pt>
    <dgm:pt modelId="{689E7702-A623-442E-A8F5-45E7B62D98DE}" type="parTrans" cxnId="{B18C887B-3671-4F81-AA39-FF894490C446}">
      <dgm:prSet/>
      <dgm:spPr/>
      <dgm:t>
        <a:bodyPr/>
        <a:lstStyle/>
        <a:p>
          <a:endParaRPr lang="es-ES" sz="1800"/>
        </a:p>
      </dgm:t>
    </dgm:pt>
    <dgm:pt modelId="{63CA97CE-F3F3-4954-95A9-A6850BEE253B}" type="sibTrans" cxnId="{B18C887B-3671-4F81-AA39-FF894490C446}">
      <dgm:prSet custT="1"/>
      <dgm:spPr/>
      <dgm:t>
        <a:bodyPr/>
        <a:lstStyle/>
        <a:p>
          <a:endParaRPr lang="es-ES" sz="1800"/>
        </a:p>
      </dgm:t>
    </dgm:pt>
    <dgm:pt modelId="{6E30C406-576D-482C-899A-ABB37E3822C1}">
      <dgm:prSet phldrT="[Texto]" custT="1"/>
      <dgm:spPr/>
      <dgm:t>
        <a:bodyPr/>
        <a:lstStyle/>
        <a:p>
          <a:r>
            <a:rPr lang="es-ES" sz="1800" b="0" dirty="0" smtClean="0"/>
            <a:t>Marco teórico</a:t>
          </a:r>
          <a:endParaRPr lang="es-ES" sz="1800" b="0" dirty="0"/>
        </a:p>
      </dgm:t>
    </dgm:pt>
    <dgm:pt modelId="{3AD5D797-017E-4AA7-B828-96A80C2D35FD}" type="parTrans" cxnId="{93375CCF-9E14-402F-90FD-A47A6F42CF31}">
      <dgm:prSet/>
      <dgm:spPr/>
      <dgm:t>
        <a:bodyPr/>
        <a:lstStyle/>
        <a:p>
          <a:endParaRPr lang="es-ES" sz="1800"/>
        </a:p>
      </dgm:t>
    </dgm:pt>
    <dgm:pt modelId="{9FEA2011-BB74-4A34-9A06-BAF5AAA2CA75}" type="sibTrans" cxnId="{93375CCF-9E14-402F-90FD-A47A6F42CF31}">
      <dgm:prSet custT="1"/>
      <dgm:spPr/>
      <dgm:t>
        <a:bodyPr/>
        <a:lstStyle/>
        <a:p>
          <a:endParaRPr lang="es-ES" sz="1800"/>
        </a:p>
      </dgm:t>
    </dgm:pt>
    <dgm:pt modelId="{34517D04-9C20-43D7-9990-95AAFBE42162}">
      <dgm:prSet phldrT="[Texto]" custT="1"/>
      <dgm:spPr/>
      <dgm:t>
        <a:bodyPr/>
        <a:lstStyle/>
        <a:p>
          <a:r>
            <a:rPr lang="es-MX" sz="1800" b="0" dirty="0" smtClean="0"/>
            <a:t>Definir el tipo de investigación con la que se inicia el estudio</a:t>
          </a:r>
          <a:endParaRPr lang="es-ES" sz="1800" b="0" dirty="0"/>
        </a:p>
      </dgm:t>
    </dgm:pt>
    <dgm:pt modelId="{94FADA23-BE99-441B-B9DA-6CC16CDC9C19}" type="parTrans" cxnId="{73297871-D4B5-4707-B831-F7A696A00B4F}">
      <dgm:prSet/>
      <dgm:spPr/>
      <dgm:t>
        <a:bodyPr/>
        <a:lstStyle/>
        <a:p>
          <a:endParaRPr lang="es-ES" sz="1800"/>
        </a:p>
      </dgm:t>
    </dgm:pt>
    <dgm:pt modelId="{23394316-E50E-46C4-9FA9-4163DEE251D3}" type="sibTrans" cxnId="{73297871-D4B5-4707-B831-F7A696A00B4F}">
      <dgm:prSet custT="1"/>
      <dgm:spPr/>
      <dgm:t>
        <a:bodyPr/>
        <a:lstStyle/>
        <a:p>
          <a:endParaRPr lang="es-ES" sz="1800"/>
        </a:p>
      </dgm:t>
    </dgm:pt>
    <dgm:pt modelId="{E1B5904E-CF53-451A-814D-24F58DCC6889}">
      <dgm:prSet phldrT="[Texto]" custT="1"/>
      <dgm:spPr/>
      <dgm:t>
        <a:bodyPr/>
        <a:lstStyle/>
        <a:p>
          <a:r>
            <a:rPr lang="es-ES" sz="1800" b="0" dirty="0" smtClean="0"/>
            <a:t>Hipótesis y variables</a:t>
          </a:r>
          <a:endParaRPr lang="es-ES" sz="1800" b="0" dirty="0"/>
        </a:p>
      </dgm:t>
    </dgm:pt>
    <dgm:pt modelId="{4A8C1DD7-CF96-4C4A-AA28-56AD409EF238}" type="parTrans" cxnId="{F7866B3D-158C-47C1-8127-42989C1F1444}">
      <dgm:prSet/>
      <dgm:spPr/>
      <dgm:t>
        <a:bodyPr/>
        <a:lstStyle/>
        <a:p>
          <a:endParaRPr lang="es-ES" sz="1800"/>
        </a:p>
      </dgm:t>
    </dgm:pt>
    <dgm:pt modelId="{8D46A1B8-4573-4947-A2C9-185CBF630F1F}" type="sibTrans" cxnId="{F7866B3D-158C-47C1-8127-42989C1F1444}">
      <dgm:prSet custT="1"/>
      <dgm:spPr/>
      <dgm:t>
        <a:bodyPr/>
        <a:lstStyle/>
        <a:p>
          <a:endParaRPr lang="es-ES" sz="1800"/>
        </a:p>
      </dgm:t>
    </dgm:pt>
    <dgm:pt modelId="{828FB754-804E-4E96-9DC1-10F316B98BD0}">
      <dgm:prSet phldrT="[Texto]" custT="1"/>
      <dgm:spPr/>
      <dgm:t>
        <a:bodyPr/>
        <a:lstStyle/>
        <a:p>
          <a:r>
            <a:rPr lang="es-ES" sz="1800" b="0" dirty="0" smtClean="0"/>
            <a:t>Seleccionar el diseño de investigación</a:t>
          </a:r>
          <a:endParaRPr lang="es-ES" sz="1800" b="0" dirty="0"/>
        </a:p>
      </dgm:t>
    </dgm:pt>
    <dgm:pt modelId="{EDC6046C-6CE6-4696-9488-793A8AE051A4}" type="parTrans" cxnId="{BCC93096-B919-4153-A3C0-17856B33ACCC}">
      <dgm:prSet/>
      <dgm:spPr/>
      <dgm:t>
        <a:bodyPr/>
        <a:lstStyle/>
        <a:p>
          <a:endParaRPr lang="es-ES" sz="1800"/>
        </a:p>
      </dgm:t>
    </dgm:pt>
    <dgm:pt modelId="{0A28FE3F-3A3C-40A0-B649-411632AA04D4}" type="sibTrans" cxnId="{BCC93096-B919-4153-A3C0-17856B33ACCC}">
      <dgm:prSet custT="1"/>
      <dgm:spPr/>
      <dgm:t>
        <a:bodyPr/>
        <a:lstStyle/>
        <a:p>
          <a:endParaRPr lang="es-ES" sz="1800"/>
        </a:p>
      </dgm:t>
    </dgm:pt>
    <dgm:pt modelId="{5AB2988C-A84A-4901-8AC9-627D1FD2D43F}">
      <dgm:prSet phldrT="[Texto]" custT="1"/>
      <dgm:spPr/>
      <dgm:t>
        <a:bodyPr/>
        <a:lstStyle/>
        <a:p>
          <a:r>
            <a:rPr lang="es-ES" sz="1800" b="0" dirty="0" smtClean="0"/>
            <a:t>Selección de la muestra</a:t>
          </a:r>
          <a:endParaRPr lang="es-ES" sz="1800" b="0" dirty="0"/>
        </a:p>
      </dgm:t>
    </dgm:pt>
    <dgm:pt modelId="{CC9C7454-899A-465E-989B-B6AA0164217B}" type="parTrans" cxnId="{27EBEA99-6E96-4761-BAF1-BCD40A5AB7B3}">
      <dgm:prSet/>
      <dgm:spPr/>
      <dgm:t>
        <a:bodyPr/>
        <a:lstStyle/>
        <a:p>
          <a:endParaRPr lang="es-ES" sz="1800"/>
        </a:p>
      </dgm:t>
    </dgm:pt>
    <dgm:pt modelId="{EA4B0C22-E6CD-4F02-A311-CB9EE361CEC2}" type="sibTrans" cxnId="{27EBEA99-6E96-4761-BAF1-BCD40A5AB7B3}">
      <dgm:prSet custT="1"/>
      <dgm:spPr/>
      <dgm:t>
        <a:bodyPr/>
        <a:lstStyle/>
        <a:p>
          <a:endParaRPr lang="es-ES" sz="1800"/>
        </a:p>
      </dgm:t>
    </dgm:pt>
    <dgm:pt modelId="{83F4E5AC-DD60-4EF4-BEFD-E27F6D98AD24}">
      <dgm:prSet phldrT="[Texto]" custT="1"/>
      <dgm:spPr/>
      <dgm:t>
        <a:bodyPr/>
        <a:lstStyle/>
        <a:p>
          <a:r>
            <a:rPr lang="es-MX" sz="1800" b="0" dirty="0" smtClean="0"/>
            <a:t>Análisis e interpretación de datos</a:t>
          </a:r>
          <a:endParaRPr lang="es-ES" sz="1800" b="0" dirty="0"/>
        </a:p>
      </dgm:t>
    </dgm:pt>
    <dgm:pt modelId="{09C3602E-001D-4066-A920-28EA0084EC05}" type="parTrans" cxnId="{369332FA-C366-49F4-B612-3726C7F35BE7}">
      <dgm:prSet/>
      <dgm:spPr/>
      <dgm:t>
        <a:bodyPr/>
        <a:lstStyle/>
        <a:p>
          <a:endParaRPr lang="es-ES" sz="1800"/>
        </a:p>
      </dgm:t>
    </dgm:pt>
    <dgm:pt modelId="{4762B8B7-A730-482F-90D6-F4E3985F710D}" type="sibTrans" cxnId="{369332FA-C366-49F4-B612-3726C7F35BE7}">
      <dgm:prSet/>
      <dgm:spPr/>
      <dgm:t>
        <a:bodyPr/>
        <a:lstStyle/>
        <a:p>
          <a:endParaRPr lang="es-ES" sz="1800"/>
        </a:p>
      </dgm:t>
    </dgm:pt>
    <dgm:pt modelId="{1FD866F2-6BFE-4DB7-A59B-C62C2565F839}" type="pres">
      <dgm:prSet presAssocID="{E27951D3-D8B0-4C6D-A825-BF26119E8809}" presName="diagram" presStyleCnt="0">
        <dgm:presLayoutVars>
          <dgm:dir/>
          <dgm:resizeHandles val="exact"/>
        </dgm:presLayoutVars>
      </dgm:prSet>
      <dgm:spPr/>
      <dgm:t>
        <a:bodyPr/>
        <a:lstStyle/>
        <a:p>
          <a:endParaRPr lang="es-ES"/>
        </a:p>
      </dgm:t>
    </dgm:pt>
    <dgm:pt modelId="{8C21BF30-6931-4EB4-B6AD-FFA52E154D0A}" type="pres">
      <dgm:prSet presAssocID="{1EDF6746-2B1D-4F90-86E5-B5F81F0F6EA3}" presName="node" presStyleLbl="node1" presStyleIdx="0" presStyleCnt="8">
        <dgm:presLayoutVars>
          <dgm:bulletEnabled val="1"/>
        </dgm:presLayoutVars>
      </dgm:prSet>
      <dgm:spPr/>
      <dgm:t>
        <a:bodyPr/>
        <a:lstStyle/>
        <a:p>
          <a:endParaRPr lang="es-ES"/>
        </a:p>
      </dgm:t>
    </dgm:pt>
    <dgm:pt modelId="{0B0AC9E3-76A7-454B-B181-84FACDBF0009}" type="pres">
      <dgm:prSet presAssocID="{51B3E4CF-E5C2-4AA0-9294-E75B83EB5961}" presName="sibTrans" presStyleLbl="sibTrans2D1" presStyleIdx="0" presStyleCnt="7"/>
      <dgm:spPr/>
      <dgm:t>
        <a:bodyPr/>
        <a:lstStyle/>
        <a:p>
          <a:endParaRPr lang="es-ES"/>
        </a:p>
      </dgm:t>
    </dgm:pt>
    <dgm:pt modelId="{FE5349C0-A01C-40A9-AA57-5ADBE595E57E}" type="pres">
      <dgm:prSet presAssocID="{51B3E4CF-E5C2-4AA0-9294-E75B83EB5961}" presName="connectorText" presStyleLbl="sibTrans2D1" presStyleIdx="0" presStyleCnt="7"/>
      <dgm:spPr/>
      <dgm:t>
        <a:bodyPr/>
        <a:lstStyle/>
        <a:p>
          <a:endParaRPr lang="es-ES"/>
        </a:p>
      </dgm:t>
    </dgm:pt>
    <dgm:pt modelId="{DC83092F-B742-47E6-AC17-6A9AA950C81F}" type="pres">
      <dgm:prSet presAssocID="{7D755037-F99E-4FD9-9710-269DBA199026}" presName="node" presStyleLbl="node1" presStyleIdx="1" presStyleCnt="8">
        <dgm:presLayoutVars>
          <dgm:bulletEnabled val="1"/>
        </dgm:presLayoutVars>
      </dgm:prSet>
      <dgm:spPr/>
      <dgm:t>
        <a:bodyPr/>
        <a:lstStyle/>
        <a:p>
          <a:endParaRPr lang="es-ES"/>
        </a:p>
      </dgm:t>
    </dgm:pt>
    <dgm:pt modelId="{47B4074F-5AB8-4993-8E14-F1869F04584E}" type="pres">
      <dgm:prSet presAssocID="{63CA97CE-F3F3-4954-95A9-A6850BEE253B}" presName="sibTrans" presStyleLbl="sibTrans2D1" presStyleIdx="1" presStyleCnt="7"/>
      <dgm:spPr/>
      <dgm:t>
        <a:bodyPr/>
        <a:lstStyle/>
        <a:p>
          <a:endParaRPr lang="es-ES"/>
        </a:p>
      </dgm:t>
    </dgm:pt>
    <dgm:pt modelId="{0F4F63FC-A086-4D76-9949-174D4107C483}" type="pres">
      <dgm:prSet presAssocID="{63CA97CE-F3F3-4954-95A9-A6850BEE253B}" presName="connectorText" presStyleLbl="sibTrans2D1" presStyleIdx="1" presStyleCnt="7"/>
      <dgm:spPr/>
      <dgm:t>
        <a:bodyPr/>
        <a:lstStyle/>
        <a:p>
          <a:endParaRPr lang="es-ES"/>
        </a:p>
      </dgm:t>
    </dgm:pt>
    <dgm:pt modelId="{60F8E59E-98EE-402C-AC82-EED084B92926}" type="pres">
      <dgm:prSet presAssocID="{6E30C406-576D-482C-899A-ABB37E3822C1}" presName="node" presStyleLbl="node1" presStyleIdx="2" presStyleCnt="8">
        <dgm:presLayoutVars>
          <dgm:bulletEnabled val="1"/>
        </dgm:presLayoutVars>
      </dgm:prSet>
      <dgm:spPr/>
      <dgm:t>
        <a:bodyPr/>
        <a:lstStyle/>
        <a:p>
          <a:endParaRPr lang="es-ES"/>
        </a:p>
      </dgm:t>
    </dgm:pt>
    <dgm:pt modelId="{21BEC86E-FA68-4A43-8B9E-CD0688AD071D}" type="pres">
      <dgm:prSet presAssocID="{9FEA2011-BB74-4A34-9A06-BAF5AAA2CA75}" presName="sibTrans" presStyleLbl="sibTrans2D1" presStyleIdx="2" presStyleCnt="7"/>
      <dgm:spPr/>
      <dgm:t>
        <a:bodyPr/>
        <a:lstStyle/>
        <a:p>
          <a:endParaRPr lang="es-ES"/>
        </a:p>
      </dgm:t>
    </dgm:pt>
    <dgm:pt modelId="{8A725DE6-4663-4C05-897F-DDF82196DE71}" type="pres">
      <dgm:prSet presAssocID="{9FEA2011-BB74-4A34-9A06-BAF5AAA2CA75}" presName="connectorText" presStyleLbl="sibTrans2D1" presStyleIdx="2" presStyleCnt="7"/>
      <dgm:spPr/>
      <dgm:t>
        <a:bodyPr/>
        <a:lstStyle/>
        <a:p>
          <a:endParaRPr lang="es-ES"/>
        </a:p>
      </dgm:t>
    </dgm:pt>
    <dgm:pt modelId="{5690F816-F5AF-4925-BB93-73C7341820DD}" type="pres">
      <dgm:prSet presAssocID="{34517D04-9C20-43D7-9990-95AAFBE42162}" presName="node" presStyleLbl="node1" presStyleIdx="3" presStyleCnt="8">
        <dgm:presLayoutVars>
          <dgm:bulletEnabled val="1"/>
        </dgm:presLayoutVars>
      </dgm:prSet>
      <dgm:spPr/>
      <dgm:t>
        <a:bodyPr/>
        <a:lstStyle/>
        <a:p>
          <a:endParaRPr lang="es-ES"/>
        </a:p>
      </dgm:t>
    </dgm:pt>
    <dgm:pt modelId="{75FB181C-218F-4FB6-AEFD-DFA5E247CAAC}" type="pres">
      <dgm:prSet presAssocID="{23394316-E50E-46C4-9FA9-4163DEE251D3}" presName="sibTrans" presStyleLbl="sibTrans2D1" presStyleIdx="3" presStyleCnt="7"/>
      <dgm:spPr/>
      <dgm:t>
        <a:bodyPr/>
        <a:lstStyle/>
        <a:p>
          <a:endParaRPr lang="es-ES"/>
        </a:p>
      </dgm:t>
    </dgm:pt>
    <dgm:pt modelId="{806208A5-B40C-4FB2-B3D2-66E44D268812}" type="pres">
      <dgm:prSet presAssocID="{23394316-E50E-46C4-9FA9-4163DEE251D3}" presName="connectorText" presStyleLbl="sibTrans2D1" presStyleIdx="3" presStyleCnt="7"/>
      <dgm:spPr/>
      <dgm:t>
        <a:bodyPr/>
        <a:lstStyle/>
        <a:p>
          <a:endParaRPr lang="es-ES"/>
        </a:p>
      </dgm:t>
    </dgm:pt>
    <dgm:pt modelId="{012FBBF4-8B47-4D1A-948C-E5D71A807B3F}" type="pres">
      <dgm:prSet presAssocID="{E1B5904E-CF53-451A-814D-24F58DCC6889}" presName="node" presStyleLbl="node1" presStyleIdx="4" presStyleCnt="8">
        <dgm:presLayoutVars>
          <dgm:bulletEnabled val="1"/>
        </dgm:presLayoutVars>
      </dgm:prSet>
      <dgm:spPr/>
      <dgm:t>
        <a:bodyPr/>
        <a:lstStyle/>
        <a:p>
          <a:endParaRPr lang="es-ES"/>
        </a:p>
      </dgm:t>
    </dgm:pt>
    <dgm:pt modelId="{352B53A2-ECFB-42A2-BF1A-7B8E9AD3FE9E}" type="pres">
      <dgm:prSet presAssocID="{8D46A1B8-4573-4947-A2C9-185CBF630F1F}" presName="sibTrans" presStyleLbl="sibTrans2D1" presStyleIdx="4" presStyleCnt="7"/>
      <dgm:spPr/>
      <dgm:t>
        <a:bodyPr/>
        <a:lstStyle/>
        <a:p>
          <a:endParaRPr lang="es-ES"/>
        </a:p>
      </dgm:t>
    </dgm:pt>
    <dgm:pt modelId="{946D518D-0378-48EA-824F-F9033D87A36A}" type="pres">
      <dgm:prSet presAssocID="{8D46A1B8-4573-4947-A2C9-185CBF630F1F}" presName="connectorText" presStyleLbl="sibTrans2D1" presStyleIdx="4" presStyleCnt="7"/>
      <dgm:spPr/>
      <dgm:t>
        <a:bodyPr/>
        <a:lstStyle/>
        <a:p>
          <a:endParaRPr lang="es-ES"/>
        </a:p>
      </dgm:t>
    </dgm:pt>
    <dgm:pt modelId="{251BE221-E284-4B25-8ABF-66100FE9172B}" type="pres">
      <dgm:prSet presAssocID="{828FB754-804E-4E96-9DC1-10F316B98BD0}" presName="node" presStyleLbl="node1" presStyleIdx="5" presStyleCnt="8">
        <dgm:presLayoutVars>
          <dgm:bulletEnabled val="1"/>
        </dgm:presLayoutVars>
      </dgm:prSet>
      <dgm:spPr/>
      <dgm:t>
        <a:bodyPr/>
        <a:lstStyle/>
        <a:p>
          <a:endParaRPr lang="es-ES"/>
        </a:p>
      </dgm:t>
    </dgm:pt>
    <dgm:pt modelId="{3E3FA154-5110-4841-8900-677DFAEEC7D1}" type="pres">
      <dgm:prSet presAssocID="{0A28FE3F-3A3C-40A0-B649-411632AA04D4}" presName="sibTrans" presStyleLbl="sibTrans2D1" presStyleIdx="5" presStyleCnt="7"/>
      <dgm:spPr/>
      <dgm:t>
        <a:bodyPr/>
        <a:lstStyle/>
        <a:p>
          <a:endParaRPr lang="es-ES"/>
        </a:p>
      </dgm:t>
    </dgm:pt>
    <dgm:pt modelId="{C91E87F3-80B0-4C8E-9A8F-120D50124824}" type="pres">
      <dgm:prSet presAssocID="{0A28FE3F-3A3C-40A0-B649-411632AA04D4}" presName="connectorText" presStyleLbl="sibTrans2D1" presStyleIdx="5" presStyleCnt="7"/>
      <dgm:spPr/>
      <dgm:t>
        <a:bodyPr/>
        <a:lstStyle/>
        <a:p>
          <a:endParaRPr lang="es-ES"/>
        </a:p>
      </dgm:t>
    </dgm:pt>
    <dgm:pt modelId="{A0834EBB-8622-4F7A-9FF8-F65E2D698545}" type="pres">
      <dgm:prSet presAssocID="{5AB2988C-A84A-4901-8AC9-627D1FD2D43F}" presName="node" presStyleLbl="node1" presStyleIdx="6" presStyleCnt="8">
        <dgm:presLayoutVars>
          <dgm:bulletEnabled val="1"/>
        </dgm:presLayoutVars>
      </dgm:prSet>
      <dgm:spPr/>
      <dgm:t>
        <a:bodyPr/>
        <a:lstStyle/>
        <a:p>
          <a:endParaRPr lang="es-ES"/>
        </a:p>
      </dgm:t>
    </dgm:pt>
    <dgm:pt modelId="{4B70649B-D84D-4B12-9FC7-E52793F1F76D}" type="pres">
      <dgm:prSet presAssocID="{EA4B0C22-E6CD-4F02-A311-CB9EE361CEC2}" presName="sibTrans" presStyleLbl="sibTrans2D1" presStyleIdx="6" presStyleCnt="7"/>
      <dgm:spPr/>
      <dgm:t>
        <a:bodyPr/>
        <a:lstStyle/>
        <a:p>
          <a:endParaRPr lang="es-ES"/>
        </a:p>
      </dgm:t>
    </dgm:pt>
    <dgm:pt modelId="{2B139738-912F-4C9B-AE17-702AF3B14C83}" type="pres">
      <dgm:prSet presAssocID="{EA4B0C22-E6CD-4F02-A311-CB9EE361CEC2}" presName="connectorText" presStyleLbl="sibTrans2D1" presStyleIdx="6" presStyleCnt="7"/>
      <dgm:spPr/>
      <dgm:t>
        <a:bodyPr/>
        <a:lstStyle/>
        <a:p>
          <a:endParaRPr lang="es-ES"/>
        </a:p>
      </dgm:t>
    </dgm:pt>
    <dgm:pt modelId="{2D7F70AE-0323-4AE7-8CD1-01E2A984B07C}" type="pres">
      <dgm:prSet presAssocID="{83F4E5AC-DD60-4EF4-BEFD-E27F6D98AD24}" presName="node" presStyleLbl="node1" presStyleIdx="7" presStyleCnt="8">
        <dgm:presLayoutVars>
          <dgm:bulletEnabled val="1"/>
        </dgm:presLayoutVars>
      </dgm:prSet>
      <dgm:spPr/>
      <dgm:t>
        <a:bodyPr/>
        <a:lstStyle/>
        <a:p>
          <a:endParaRPr lang="es-ES"/>
        </a:p>
      </dgm:t>
    </dgm:pt>
  </dgm:ptLst>
  <dgm:cxnLst>
    <dgm:cxn modelId="{93375CCF-9E14-402F-90FD-A47A6F42CF31}" srcId="{E27951D3-D8B0-4C6D-A825-BF26119E8809}" destId="{6E30C406-576D-482C-899A-ABB37E3822C1}" srcOrd="2" destOrd="0" parTransId="{3AD5D797-017E-4AA7-B828-96A80C2D35FD}" sibTransId="{9FEA2011-BB74-4A34-9A06-BAF5AAA2CA75}"/>
    <dgm:cxn modelId="{8225FBE8-007D-4F0C-9A54-A008E12E1990}" type="presOf" srcId="{63CA97CE-F3F3-4954-95A9-A6850BEE253B}" destId="{0F4F63FC-A086-4D76-9949-174D4107C483}" srcOrd="1" destOrd="0" presId="urn:microsoft.com/office/officeart/2005/8/layout/process5"/>
    <dgm:cxn modelId="{B2006877-D227-43D4-829B-04E28B2798AB}" type="presOf" srcId="{23394316-E50E-46C4-9FA9-4163DEE251D3}" destId="{75FB181C-218F-4FB6-AEFD-DFA5E247CAAC}" srcOrd="0" destOrd="0" presId="urn:microsoft.com/office/officeart/2005/8/layout/process5"/>
    <dgm:cxn modelId="{E1F57FD7-192B-4A18-991D-D6E682203141}" type="presOf" srcId="{8D46A1B8-4573-4947-A2C9-185CBF630F1F}" destId="{946D518D-0378-48EA-824F-F9033D87A36A}" srcOrd="1" destOrd="0" presId="urn:microsoft.com/office/officeart/2005/8/layout/process5"/>
    <dgm:cxn modelId="{F7866B3D-158C-47C1-8127-42989C1F1444}" srcId="{E27951D3-D8B0-4C6D-A825-BF26119E8809}" destId="{E1B5904E-CF53-451A-814D-24F58DCC6889}" srcOrd="4" destOrd="0" parTransId="{4A8C1DD7-CF96-4C4A-AA28-56AD409EF238}" sibTransId="{8D46A1B8-4573-4947-A2C9-185CBF630F1F}"/>
    <dgm:cxn modelId="{369332FA-C366-49F4-B612-3726C7F35BE7}" srcId="{E27951D3-D8B0-4C6D-A825-BF26119E8809}" destId="{83F4E5AC-DD60-4EF4-BEFD-E27F6D98AD24}" srcOrd="7" destOrd="0" parTransId="{09C3602E-001D-4066-A920-28EA0084EC05}" sibTransId="{4762B8B7-A730-482F-90D6-F4E3985F710D}"/>
    <dgm:cxn modelId="{672A64BC-734B-42EA-9F05-9A7FC0792A0C}" type="presOf" srcId="{828FB754-804E-4E96-9DC1-10F316B98BD0}" destId="{251BE221-E284-4B25-8ABF-66100FE9172B}" srcOrd="0" destOrd="0" presId="urn:microsoft.com/office/officeart/2005/8/layout/process5"/>
    <dgm:cxn modelId="{F039F6BF-CCBF-43EB-9E4F-5529A5675010}" type="presOf" srcId="{83F4E5AC-DD60-4EF4-BEFD-E27F6D98AD24}" destId="{2D7F70AE-0323-4AE7-8CD1-01E2A984B07C}" srcOrd="0" destOrd="0" presId="urn:microsoft.com/office/officeart/2005/8/layout/process5"/>
    <dgm:cxn modelId="{7B2588C6-F760-443C-A300-E0D38CD57F46}" type="presOf" srcId="{E1B5904E-CF53-451A-814D-24F58DCC6889}" destId="{012FBBF4-8B47-4D1A-948C-E5D71A807B3F}" srcOrd="0" destOrd="0" presId="urn:microsoft.com/office/officeart/2005/8/layout/process5"/>
    <dgm:cxn modelId="{6496106B-CD4B-4203-BEF5-D46F3A5321AA}" type="presOf" srcId="{7D755037-F99E-4FD9-9710-269DBA199026}" destId="{DC83092F-B742-47E6-AC17-6A9AA950C81F}" srcOrd="0" destOrd="0" presId="urn:microsoft.com/office/officeart/2005/8/layout/process5"/>
    <dgm:cxn modelId="{BCC93096-B919-4153-A3C0-17856B33ACCC}" srcId="{E27951D3-D8B0-4C6D-A825-BF26119E8809}" destId="{828FB754-804E-4E96-9DC1-10F316B98BD0}" srcOrd="5" destOrd="0" parTransId="{EDC6046C-6CE6-4696-9488-793A8AE051A4}" sibTransId="{0A28FE3F-3A3C-40A0-B649-411632AA04D4}"/>
    <dgm:cxn modelId="{ECCBC838-1106-4542-9FC3-19A6A28969C4}" type="presOf" srcId="{63CA97CE-F3F3-4954-95A9-A6850BEE253B}" destId="{47B4074F-5AB8-4993-8E14-F1869F04584E}" srcOrd="0" destOrd="0" presId="urn:microsoft.com/office/officeart/2005/8/layout/process5"/>
    <dgm:cxn modelId="{2E4FA7E8-900E-4EB3-A3CA-8BF3DEFDEFCB}" srcId="{E27951D3-D8B0-4C6D-A825-BF26119E8809}" destId="{1EDF6746-2B1D-4F90-86E5-B5F81F0F6EA3}" srcOrd="0" destOrd="0" parTransId="{57B84B41-91DA-4BD2-A818-99855837C75F}" sibTransId="{51B3E4CF-E5C2-4AA0-9294-E75B83EB5961}"/>
    <dgm:cxn modelId="{B91BDD56-B182-4147-A96A-61C3B42F5529}" type="presOf" srcId="{51B3E4CF-E5C2-4AA0-9294-E75B83EB5961}" destId="{0B0AC9E3-76A7-454B-B181-84FACDBF0009}" srcOrd="0" destOrd="0" presId="urn:microsoft.com/office/officeart/2005/8/layout/process5"/>
    <dgm:cxn modelId="{A84A4A0D-B3B3-486D-A648-B7A0602E787B}" type="presOf" srcId="{1EDF6746-2B1D-4F90-86E5-B5F81F0F6EA3}" destId="{8C21BF30-6931-4EB4-B6AD-FFA52E154D0A}" srcOrd="0" destOrd="0" presId="urn:microsoft.com/office/officeart/2005/8/layout/process5"/>
    <dgm:cxn modelId="{AA90D8BD-29C1-4CF4-AC74-5AF5F9300647}" type="presOf" srcId="{E27951D3-D8B0-4C6D-A825-BF26119E8809}" destId="{1FD866F2-6BFE-4DB7-A59B-C62C2565F839}" srcOrd="0" destOrd="0" presId="urn:microsoft.com/office/officeart/2005/8/layout/process5"/>
    <dgm:cxn modelId="{308BCB1D-156C-4C2A-AE67-335F193D27BC}" type="presOf" srcId="{0A28FE3F-3A3C-40A0-B649-411632AA04D4}" destId="{3E3FA154-5110-4841-8900-677DFAEEC7D1}" srcOrd="0" destOrd="0" presId="urn:microsoft.com/office/officeart/2005/8/layout/process5"/>
    <dgm:cxn modelId="{B322645C-44CD-401D-8CFA-E2FB492D5316}" type="presOf" srcId="{8D46A1B8-4573-4947-A2C9-185CBF630F1F}" destId="{352B53A2-ECFB-42A2-BF1A-7B8E9AD3FE9E}" srcOrd="0" destOrd="0" presId="urn:microsoft.com/office/officeart/2005/8/layout/process5"/>
    <dgm:cxn modelId="{E2D3DAD4-855B-45CA-BECA-554796D5AB39}" type="presOf" srcId="{9FEA2011-BB74-4A34-9A06-BAF5AAA2CA75}" destId="{8A725DE6-4663-4C05-897F-DDF82196DE71}" srcOrd="1" destOrd="0" presId="urn:microsoft.com/office/officeart/2005/8/layout/process5"/>
    <dgm:cxn modelId="{72B3E09C-616B-46BB-9BAD-04148E185696}" type="presOf" srcId="{6E30C406-576D-482C-899A-ABB37E3822C1}" destId="{60F8E59E-98EE-402C-AC82-EED084B92926}" srcOrd="0" destOrd="0" presId="urn:microsoft.com/office/officeart/2005/8/layout/process5"/>
    <dgm:cxn modelId="{BD87FD59-87EE-4056-9FE5-45549C68CD1B}" type="presOf" srcId="{5AB2988C-A84A-4901-8AC9-627D1FD2D43F}" destId="{A0834EBB-8622-4F7A-9FF8-F65E2D698545}" srcOrd="0" destOrd="0" presId="urn:microsoft.com/office/officeart/2005/8/layout/process5"/>
    <dgm:cxn modelId="{B18C887B-3671-4F81-AA39-FF894490C446}" srcId="{E27951D3-D8B0-4C6D-A825-BF26119E8809}" destId="{7D755037-F99E-4FD9-9710-269DBA199026}" srcOrd="1" destOrd="0" parTransId="{689E7702-A623-442E-A8F5-45E7B62D98DE}" sibTransId="{63CA97CE-F3F3-4954-95A9-A6850BEE253B}"/>
    <dgm:cxn modelId="{E9696CAD-D199-4DF5-B377-AF2B2D0D4E6C}" type="presOf" srcId="{EA4B0C22-E6CD-4F02-A311-CB9EE361CEC2}" destId="{4B70649B-D84D-4B12-9FC7-E52793F1F76D}" srcOrd="0" destOrd="0" presId="urn:microsoft.com/office/officeart/2005/8/layout/process5"/>
    <dgm:cxn modelId="{27EBEA99-6E96-4761-BAF1-BCD40A5AB7B3}" srcId="{E27951D3-D8B0-4C6D-A825-BF26119E8809}" destId="{5AB2988C-A84A-4901-8AC9-627D1FD2D43F}" srcOrd="6" destOrd="0" parTransId="{CC9C7454-899A-465E-989B-B6AA0164217B}" sibTransId="{EA4B0C22-E6CD-4F02-A311-CB9EE361CEC2}"/>
    <dgm:cxn modelId="{606A8F0D-D83A-41F3-B26A-216AEA7D4C37}" type="presOf" srcId="{EA4B0C22-E6CD-4F02-A311-CB9EE361CEC2}" destId="{2B139738-912F-4C9B-AE17-702AF3B14C83}" srcOrd="1" destOrd="0" presId="urn:microsoft.com/office/officeart/2005/8/layout/process5"/>
    <dgm:cxn modelId="{5AEBA1C4-6B05-4BC2-B037-617F6E9E1D70}" type="presOf" srcId="{34517D04-9C20-43D7-9990-95AAFBE42162}" destId="{5690F816-F5AF-4925-BB93-73C7341820DD}" srcOrd="0" destOrd="0" presId="urn:microsoft.com/office/officeart/2005/8/layout/process5"/>
    <dgm:cxn modelId="{0FF20D65-826B-4C30-9651-9DB6C7E5D9BB}" type="presOf" srcId="{51B3E4CF-E5C2-4AA0-9294-E75B83EB5961}" destId="{FE5349C0-A01C-40A9-AA57-5ADBE595E57E}" srcOrd="1" destOrd="0" presId="urn:microsoft.com/office/officeart/2005/8/layout/process5"/>
    <dgm:cxn modelId="{B7EBF39E-32D6-46E3-B19F-4FFEB0BE084C}" type="presOf" srcId="{9FEA2011-BB74-4A34-9A06-BAF5AAA2CA75}" destId="{21BEC86E-FA68-4A43-8B9E-CD0688AD071D}" srcOrd="0" destOrd="0" presId="urn:microsoft.com/office/officeart/2005/8/layout/process5"/>
    <dgm:cxn modelId="{7F8A9BF6-1775-474A-9D5F-29D7237BB835}" type="presOf" srcId="{23394316-E50E-46C4-9FA9-4163DEE251D3}" destId="{806208A5-B40C-4FB2-B3D2-66E44D268812}" srcOrd="1" destOrd="0" presId="urn:microsoft.com/office/officeart/2005/8/layout/process5"/>
    <dgm:cxn modelId="{65B7D64D-85BB-4ECF-9910-E924B429E37C}" type="presOf" srcId="{0A28FE3F-3A3C-40A0-B649-411632AA04D4}" destId="{C91E87F3-80B0-4C8E-9A8F-120D50124824}" srcOrd="1" destOrd="0" presId="urn:microsoft.com/office/officeart/2005/8/layout/process5"/>
    <dgm:cxn modelId="{73297871-D4B5-4707-B831-F7A696A00B4F}" srcId="{E27951D3-D8B0-4C6D-A825-BF26119E8809}" destId="{34517D04-9C20-43D7-9990-95AAFBE42162}" srcOrd="3" destOrd="0" parTransId="{94FADA23-BE99-441B-B9DA-6CC16CDC9C19}" sibTransId="{23394316-E50E-46C4-9FA9-4163DEE251D3}"/>
    <dgm:cxn modelId="{A972EBE5-88F5-4253-8CC4-626584B048D9}" type="presParOf" srcId="{1FD866F2-6BFE-4DB7-A59B-C62C2565F839}" destId="{8C21BF30-6931-4EB4-B6AD-FFA52E154D0A}" srcOrd="0" destOrd="0" presId="urn:microsoft.com/office/officeart/2005/8/layout/process5"/>
    <dgm:cxn modelId="{2F766C8E-5063-445B-BE63-EC91C8030517}" type="presParOf" srcId="{1FD866F2-6BFE-4DB7-A59B-C62C2565F839}" destId="{0B0AC9E3-76A7-454B-B181-84FACDBF0009}" srcOrd="1" destOrd="0" presId="urn:microsoft.com/office/officeart/2005/8/layout/process5"/>
    <dgm:cxn modelId="{ECD1D5DD-7C45-450D-AECC-ECD39A7ABD95}" type="presParOf" srcId="{0B0AC9E3-76A7-454B-B181-84FACDBF0009}" destId="{FE5349C0-A01C-40A9-AA57-5ADBE595E57E}" srcOrd="0" destOrd="0" presId="urn:microsoft.com/office/officeart/2005/8/layout/process5"/>
    <dgm:cxn modelId="{659FCE39-75F9-4AC2-860E-5AC841997400}" type="presParOf" srcId="{1FD866F2-6BFE-4DB7-A59B-C62C2565F839}" destId="{DC83092F-B742-47E6-AC17-6A9AA950C81F}" srcOrd="2" destOrd="0" presId="urn:microsoft.com/office/officeart/2005/8/layout/process5"/>
    <dgm:cxn modelId="{99E70770-14E6-4276-A077-55AD3919FBAB}" type="presParOf" srcId="{1FD866F2-6BFE-4DB7-A59B-C62C2565F839}" destId="{47B4074F-5AB8-4993-8E14-F1869F04584E}" srcOrd="3" destOrd="0" presId="urn:microsoft.com/office/officeart/2005/8/layout/process5"/>
    <dgm:cxn modelId="{08539899-FF55-4939-A8E3-9A3A4BBACF74}" type="presParOf" srcId="{47B4074F-5AB8-4993-8E14-F1869F04584E}" destId="{0F4F63FC-A086-4D76-9949-174D4107C483}" srcOrd="0" destOrd="0" presId="urn:microsoft.com/office/officeart/2005/8/layout/process5"/>
    <dgm:cxn modelId="{603D9826-B7D8-4B05-8260-195AC591A4BC}" type="presParOf" srcId="{1FD866F2-6BFE-4DB7-A59B-C62C2565F839}" destId="{60F8E59E-98EE-402C-AC82-EED084B92926}" srcOrd="4" destOrd="0" presId="urn:microsoft.com/office/officeart/2005/8/layout/process5"/>
    <dgm:cxn modelId="{AD7D856B-752B-44C3-8B4D-B301AA239063}" type="presParOf" srcId="{1FD866F2-6BFE-4DB7-A59B-C62C2565F839}" destId="{21BEC86E-FA68-4A43-8B9E-CD0688AD071D}" srcOrd="5" destOrd="0" presId="urn:microsoft.com/office/officeart/2005/8/layout/process5"/>
    <dgm:cxn modelId="{B8D0C1FC-85C2-47F5-ACF9-D1B450275A72}" type="presParOf" srcId="{21BEC86E-FA68-4A43-8B9E-CD0688AD071D}" destId="{8A725DE6-4663-4C05-897F-DDF82196DE71}" srcOrd="0" destOrd="0" presId="urn:microsoft.com/office/officeart/2005/8/layout/process5"/>
    <dgm:cxn modelId="{A3A8C72D-1D51-4E0B-B277-F9CE02FFD0B1}" type="presParOf" srcId="{1FD866F2-6BFE-4DB7-A59B-C62C2565F839}" destId="{5690F816-F5AF-4925-BB93-73C7341820DD}" srcOrd="6" destOrd="0" presId="urn:microsoft.com/office/officeart/2005/8/layout/process5"/>
    <dgm:cxn modelId="{8B35329F-A4F9-42B7-B7CD-FCFF94F19FA9}" type="presParOf" srcId="{1FD866F2-6BFE-4DB7-A59B-C62C2565F839}" destId="{75FB181C-218F-4FB6-AEFD-DFA5E247CAAC}" srcOrd="7" destOrd="0" presId="urn:microsoft.com/office/officeart/2005/8/layout/process5"/>
    <dgm:cxn modelId="{294B47F1-D4FD-41B3-A863-3E1F96922DBC}" type="presParOf" srcId="{75FB181C-218F-4FB6-AEFD-DFA5E247CAAC}" destId="{806208A5-B40C-4FB2-B3D2-66E44D268812}" srcOrd="0" destOrd="0" presId="urn:microsoft.com/office/officeart/2005/8/layout/process5"/>
    <dgm:cxn modelId="{D679B9C2-4AA6-462C-A01C-E5A8B2A42491}" type="presParOf" srcId="{1FD866F2-6BFE-4DB7-A59B-C62C2565F839}" destId="{012FBBF4-8B47-4D1A-948C-E5D71A807B3F}" srcOrd="8" destOrd="0" presId="urn:microsoft.com/office/officeart/2005/8/layout/process5"/>
    <dgm:cxn modelId="{D87B0902-5C78-4E74-9553-3E7971C4F98B}" type="presParOf" srcId="{1FD866F2-6BFE-4DB7-A59B-C62C2565F839}" destId="{352B53A2-ECFB-42A2-BF1A-7B8E9AD3FE9E}" srcOrd="9" destOrd="0" presId="urn:microsoft.com/office/officeart/2005/8/layout/process5"/>
    <dgm:cxn modelId="{FBF08F18-EE98-4C98-9D3C-08DD97BFBB61}" type="presParOf" srcId="{352B53A2-ECFB-42A2-BF1A-7B8E9AD3FE9E}" destId="{946D518D-0378-48EA-824F-F9033D87A36A}" srcOrd="0" destOrd="0" presId="urn:microsoft.com/office/officeart/2005/8/layout/process5"/>
    <dgm:cxn modelId="{638F0B0B-1E08-4295-91C5-D08CF6E5E99D}" type="presParOf" srcId="{1FD866F2-6BFE-4DB7-A59B-C62C2565F839}" destId="{251BE221-E284-4B25-8ABF-66100FE9172B}" srcOrd="10" destOrd="0" presId="urn:microsoft.com/office/officeart/2005/8/layout/process5"/>
    <dgm:cxn modelId="{EAE3D8D4-EE2F-4BA9-BDB9-E4C7417669D3}" type="presParOf" srcId="{1FD866F2-6BFE-4DB7-A59B-C62C2565F839}" destId="{3E3FA154-5110-4841-8900-677DFAEEC7D1}" srcOrd="11" destOrd="0" presId="urn:microsoft.com/office/officeart/2005/8/layout/process5"/>
    <dgm:cxn modelId="{A78C747A-A4F9-408D-983C-A93565A7C470}" type="presParOf" srcId="{3E3FA154-5110-4841-8900-677DFAEEC7D1}" destId="{C91E87F3-80B0-4C8E-9A8F-120D50124824}" srcOrd="0" destOrd="0" presId="urn:microsoft.com/office/officeart/2005/8/layout/process5"/>
    <dgm:cxn modelId="{3F964DC8-3E7F-4986-969C-A068D4782270}" type="presParOf" srcId="{1FD866F2-6BFE-4DB7-A59B-C62C2565F839}" destId="{A0834EBB-8622-4F7A-9FF8-F65E2D698545}" srcOrd="12" destOrd="0" presId="urn:microsoft.com/office/officeart/2005/8/layout/process5"/>
    <dgm:cxn modelId="{EC5E26C6-094E-45E1-BACE-05BB9BEA3BDF}" type="presParOf" srcId="{1FD866F2-6BFE-4DB7-A59B-C62C2565F839}" destId="{4B70649B-D84D-4B12-9FC7-E52793F1F76D}" srcOrd="13" destOrd="0" presId="urn:microsoft.com/office/officeart/2005/8/layout/process5"/>
    <dgm:cxn modelId="{9423BA9E-FC9D-4851-9A96-F18E27C50F47}" type="presParOf" srcId="{4B70649B-D84D-4B12-9FC7-E52793F1F76D}" destId="{2B139738-912F-4C9B-AE17-702AF3B14C83}" srcOrd="0" destOrd="0" presId="urn:microsoft.com/office/officeart/2005/8/layout/process5"/>
    <dgm:cxn modelId="{A6472966-4E20-4114-A33B-F4ED6C095453}" type="presParOf" srcId="{1FD866F2-6BFE-4DB7-A59B-C62C2565F839}" destId="{2D7F70AE-0323-4AE7-8CD1-01E2A984B07C}"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750965-D6F8-47D8-932E-5C7C74E3F4B7}" type="doc">
      <dgm:prSet loTypeId="urn:microsoft.com/office/officeart/2005/8/layout/process1" loCatId="process" qsTypeId="urn:microsoft.com/office/officeart/2005/8/quickstyle/3d2" qsCatId="3D" csTypeId="urn:microsoft.com/office/officeart/2005/8/colors/accent1_5" csCatId="accent1" phldr="1"/>
      <dgm:spPr/>
    </dgm:pt>
    <dgm:pt modelId="{B3D95BC7-6C09-43EC-B80A-99A75E057109}">
      <dgm:prSet phldrT="[Texto]"/>
      <dgm:spPr/>
      <dgm:t>
        <a:bodyPr/>
        <a:lstStyle/>
        <a:p>
          <a:r>
            <a:rPr lang="es-MX" dirty="0" smtClean="0"/>
            <a:t>Para iniciar una investigación siempre se necesita una idea</a:t>
          </a:r>
          <a:endParaRPr lang="es-ES" dirty="0"/>
        </a:p>
      </dgm:t>
    </dgm:pt>
    <dgm:pt modelId="{F36D136C-C7EC-48CE-A2F0-FC3A8F31B1B8}" type="parTrans" cxnId="{8646F496-8436-4E8F-8E2B-FAEDDE649DFC}">
      <dgm:prSet/>
      <dgm:spPr/>
      <dgm:t>
        <a:bodyPr/>
        <a:lstStyle/>
        <a:p>
          <a:endParaRPr lang="es-ES"/>
        </a:p>
      </dgm:t>
    </dgm:pt>
    <dgm:pt modelId="{8E56B67E-DA26-499F-81DE-8D336F32B703}" type="sibTrans" cxnId="{8646F496-8436-4E8F-8E2B-FAEDDE649DFC}">
      <dgm:prSet/>
      <dgm:spPr/>
      <dgm:t>
        <a:bodyPr/>
        <a:lstStyle/>
        <a:p>
          <a:endParaRPr lang="es-ES"/>
        </a:p>
      </dgm:t>
    </dgm:pt>
    <dgm:pt modelId="{CA2E8A26-D0BD-4F60-93A7-089A466E52D6}">
      <dgm:prSet phldrT="[Texto]"/>
      <dgm:spPr/>
      <dgm:t>
        <a:bodyPr/>
        <a:lstStyle/>
        <a:p>
          <a:r>
            <a:rPr lang="es-MX" dirty="0" smtClean="0"/>
            <a:t>Las ideas constituyen el primer acercamiento a la realidad que habrá de investigarse</a:t>
          </a:r>
          <a:endParaRPr lang="es-ES" dirty="0"/>
        </a:p>
      </dgm:t>
    </dgm:pt>
    <dgm:pt modelId="{D8937855-DEA2-4CB7-AF27-8749BD9D5733}" type="parTrans" cxnId="{832F5D98-980F-43DE-8A95-1826928D81A2}">
      <dgm:prSet/>
      <dgm:spPr/>
      <dgm:t>
        <a:bodyPr/>
        <a:lstStyle/>
        <a:p>
          <a:endParaRPr lang="es-ES"/>
        </a:p>
      </dgm:t>
    </dgm:pt>
    <dgm:pt modelId="{6A9226A5-67E7-473B-8921-DF0AF9A1EE37}" type="sibTrans" cxnId="{832F5D98-980F-43DE-8A95-1826928D81A2}">
      <dgm:prSet/>
      <dgm:spPr/>
      <dgm:t>
        <a:bodyPr/>
        <a:lstStyle/>
        <a:p>
          <a:endParaRPr lang="es-ES"/>
        </a:p>
      </dgm:t>
    </dgm:pt>
    <dgm:pt modelId="{0C594038-2894-4B54-B731-3544D61C5D02}">
      <dgm:prSet phldrT="[Texto]"/>
      <dgm:spPr/>
      <dgm:t>
        <a:bodyPr/>
        <a:lstStyle/>
        <a:p>
          <a:r>
            <a:rPr lang="es-MX" dirty="0" smtClean="0"/>
            <a:t>Es decir: todavía no se conoce el substituto de una buena idea</a:t>
          </a:r>
          <a:endParaRPr lang="es-ES" dirty="0"/>
        </a:p>
      </dgm:t>
    </dgm:pt>
    <dgm:pt modelId="{61A2113F-3F50-40C6-889E-040A708115AC}" type="parTrans" cxnId="{1ACEE799-52D1-49A9-A7A7-954DA4A7226F}">
      <dgm:prSet/>
      <dgm:spPr/>
      <dgm:t>
        <a:bodyPr/>
        <a:lstStyle/>
        <a:p>
          <a:endParaRPr lang="es-ES"/>
        </a:p>
      </dgm:t>
    </dgm:pt>
    <dgm:pt modelId="{1FF7EF49-ECC6-44F1-BA31-A71B5A8AC17C}" type="sibTrans" cxnId="{1ACEE799-52D1-49A9-A7A7-954DA4A7226F}">
      <dgm:prSet/>
      <dgm:spPr/>
      <dgm:t>
        <a:bodyPr/>
        <a:lstStyle/>
        <a:p>
          <a:endParaRPr lang="es-ES"/>
        </a:p>
      </dgm:t>
    </dgm:pt>
    <dgm:pt modelId="{387CC6F2-FA2E-47C8-A8A1-4F5440BA38B2}" type="pres">
      <dgm:prSet presAssocID="{95750965-D6F8-47D8-932E-5C7C74E3F4B7}" presName="Name0" presStyleCnt="0">
        <dgm:presLayoutVars>
          <dgm:dir/>
          <dgm:resizeHandles val="exact"/>
        </dgm:presLayoutVars>
      </dgm:prSet>
      <dgm:spPr/>
    </dgm:pt>
    <dgm:pt modelId="{3F8B6053-0C01-455A-9C47-D4F97934A7B8}" type="pres">
      <dgm:prSet presAssocID="{B3D95BC7-6C09-43EC-B80A-99A75E057109}" presName="node" presStyleLbl="node1" presStyleIdx="0" presStyleCnt="3">
        <dgm:presLayoutVars>
          <dgm:bulletEnabled val="1"/>
        </dgm:presLayoutVars>
      </dgm:prSet>
      <dgm:spPr/>
      <dgm:t>
        <a:bodyPr/>
        <a:lstStyle/>
        <a:p>
          <a:endParaRPr lang="es-ES"/>
        </a:p>
      </dgm:t>
    </dgm:pt>
    <dgm:pt modelId="{B852FE52-D4CE-4710-A22C-0E82D6520054}" type="pres">
      <dgm:prSet presAssocID="{8E56B67E-DA26-499F-81DE-8D336F32B703}" presName="sibTrans" presStyleLbl="sibTrans2D1" presStyleIdx="0" presStyleCnt="2"/>
      <dgm:spPr/>
      <dgm:t>
        <a:bodyPr/>
        <a:lstStyle/>
        <a:p>
          <a:endParaRPr lang="es-ES"/>
        </a:p>
      </dgm:t>
    </dgm:pt>
    <dgm:pt modelId="{C7D6BDA6-73BC-4FF8-A7A1-2F3BB3C4461B}" type="pres">
      <dgm:prSet presAssocID="{8E56B67E-DA26-499F-81DE-8D336F32B703}" presName="connectorText" presStyleLbl="sibTrans2D1" presStyleIdx="0" presStyleCnt="2"/>
      <dgm:spPr/>
      <dgm:t>
        <a:bodyPr/>
        <a:lstStyle/>
        <a:p>
          <a:endParaRPr lang="es-ES"/>
        </a:p>
      </dgm:t>
    </dgm:pt>
    <dgm:pt modelId="{B9874CBA-7A16-48CC-9310-E6F114A6FE4C}" type="pres">
      <dgm:prSet presAssocID="{CA2E8A26-D0BD-4F60-93A7-089A466E52D6}" presName="node" presStyleLbl="node1" presStyleIdx="1" presStyleCnt="3">
        <dgm:presLayoutVars>
          <dgm:bulletEnabled val="1"/>
        </dgm:presLayoutVars>
      </dgm:prSet>
      <dgm:spPr/>
      <dgm:t>
        <a:bodyPr/>
        <a:lstStyle/>
        <a:p>
          <a:endParaRPr lang="es-ES"/>
        </a:p>
      </dgm:t>
    </dgm:pt>
    <dgm:pt modelId="{579AF88C-75AF-4165-9D99-7D985F25CCD1}" type="pres">
      <dgm:prSet presAssocID="{6A9226A5-67E7-473B-8921-DF0AF9A1EE37}" presName="sibTrans" presStyleLbl="sibTrans2D1" presStyleIdx="1" presStyleCnt="2"/>
      <dgm:spPr/>
      <dgm:t>
        <a:bodyPr/>
        <a:lstStyle/>
        <a:p>
          <a:endParaRPr lang="es-ES"/>
        </a:p>
      </dgm:t>
    </dgm:pt>
    <dgm:pt modelId="{4AFFED3A-D13D-477F-BE5B-C8EDF5F7EAA1}" type="pres">
      <dgm:prSet presAssocID="{6A9226A5-67E7-473B-8921-DF0AF9A1EE37}" presName="connectorText" presStyleLbl="sibTrans2D1" presStyleIdx="1" presStyleCnt="2"/>
      <dgm:spPr/>
      <dgm:t>
        <a:bodyPr/>
        <a:lstStyle/>
        <a:p>
          <a:endParaRPr lang="es-ES"/>
        </a:p>
      </dgm:t>
    </dgm:pt>
    <dgm:pt modelId="{9A15EB3C-23FA-4C34-9287-737E700B04C6}" type="pres">
      <dgm:prSet presAssocID="{0C594038-2894-4B54-B731-3544D61C5D02}" presName="node" presStyleLbl="node1" presStyleIdx="2" presStyleCnt="3">
        <dgm:presLayoutVars>
          <dgm:bulletEnabled val="1"/>
        </dgm:presLayoutVars>
      </dgm:prSet>
      <dgm:spPr/>
      <dgm:t>
        <a:bodyPr/>
        <a:lstStyle/>
        <a:p>
          <a:endParaRPr lang="es-ES"/>
        </a:p>
      </dgm:t>
    </dgm:pt>
  </dgm:ptLst>
  <dgm:cxnLst>
    <dgm:cxn modelId="{04F86431-F799-4C23-A025-E2E080E30F26}" type="presOf" srcId="{6A9226A5-67E7-473B-8921-DF0AF9A1EE37}" destId="{579AF88C-75AF-4165-9D99-7D985F25CCD1}" srcOrd="0" destOrd="0" presId="urn:microsoft.com/office/officeart/2005/8/layout/process1"/>
    <dgm:cxn modelId="{0F511C6B-CE54-4068-B7E5-EA7B2094FB12}" type="presOf" srcId="{8E56B67E-DA26-499F-81DE-8D336F32B703}" destId="{B852FE52-D4CE-4710-A22C-0E82D6520054}" srcOrd="0" destOrd="0" presId="urn:microsoft.com/office/officeart/2005/8/layout/process1"/>
    <dgm:cxn modelId="{832F5D98-980F-43DE-8A95-1826928D81A2}" srcId="{95750965-D6F8-47D8-932E-5C7C74E3F4B7}" destId="{CA2E8A26-D0BD-4F60-93A7-089A466E52D6}" srcOrd="1" destOrd="0" parTransId="{D8937855-DEA2-4CB7-AF27-8749BD9D5733}" sibTransId="{6A9226A5-67E7-473B-8921-DF0AF9A1EE37}"/>
    <dgm:cxn modelId="{A8ACECA7-1DA6-457F-82F2-585BCE500F9C}" type="presOf" srcId="{CA2E8A26-D0BD-4F60-93A7-089A466E52D6}" destId="{B9874CBA-7A16-48CC-9310-E6F114A6FE4C}" srcOrd="0" destOrd="0" presId="urn:microsoft.com/office/officeart/2005/8/layout/process1"/>
    <dgm:cxn modelId="{70BAAEE1-82D8-4704-912F-5ED8F8175DB8}" type="presOf" srcId="{6A9226A5-67E7-473B-8921-DF0AF9A1EE37}" destId="{4AFFED3A-D13D-477F-BE5B-C8EDF5F7EAA1}" srcOrd="1" destOrd="0" presId="urn:microsoft.com/office/officeart/2005/8/layout/process1"/>
    <dgm:cxn modelId="{3D9A5525-B68B-4F84-94CC-B1978550799C}" type="presOf" srcId="{8E56B67E-DA26-499F-81DE-8D336F32B703}" destId="{C7D6BDA6-73BC-4FF8-A7A1-2F3BB3C4461B}" srcOrd="1" destOrd="0" presId="urn:microsoft.com/office/officeart/2005/8/layout/process1"/>
    <dgm:cxn modelId="{43094582-6817-48DA-A93B-89BBB916BD14}" type="presOf" srcId="{0C594038-2894-4B54-B731-3544D61C5D02}" destId="{9A15EB3C-23FA-4C34-9287-737E700B04C6}" srcOrd="0" destOrd="0" presId="urn:microsoft.com/office/officeart/2005/8/layout/process1"/>
    <dgm:cxn modelId="{97F73328-0954-4B52-86E8-B8599EC74F84}" type="presOf" srcId="{95750965-D6F8-47D8-932E-5C7C74E3F4B7}" destId="{387CC6F2-FA2E-47C8-A8A1-4F5440BA38B2}" srcOrd="0" destOrd="0" presId="urn:microsoft.com/office/officeart/2005/8/layout/process1"/>
    <dgm:cxn modelId="{786C78BD-681B-4AD2-BF79-CDB7EB847F93}" type="presOf" srcId="{B3D95BC7-6C09-43EC-B80A-99A75E057109}" destId="{3F8B6053-0C01-455A-9C47-D4F97934A7B8}" srcOrd="0" destOrd="0" presId="urn:microsoft.com/office/officeart/2005/8/layout/process1"/>
    <dgm:cxn modelId="{8646F496-8436-4E8F-8E2B-FAEDDE649DFC}" srcId="{95750965-D6F8-47D8-932E-5C7C74E3F4B7}" destId="{B3D95BC7-6C09-43EC-B80A-99A75E057109}" srcOrd="0" destOrd="0" parTransId="{F36D136C-C7EC-48CE-A2F0-FC3A8F31B1B8}" sibTransId="{8E56B67E-DA26-499F-81DE-8D336F32B703}"/>
    <dgm:cxn modelId="{1ACEE799-52D1-49A9-A7A7-954DA4A7226F}" srcId="{95750965-D6F8-47D8-932E-5C7C74E3F4B7}" destId="{0C594038-2894-4B54-B731-3544D61C5D02}" srcOrd="2" destOrd="0" parTransId="{61A2113F-3F50-40C6-889E-040A708115AC}" sibTransId="{1FF7EF49-ECC6-44F1-BA31-A71B5A8AC17C}"/>
    <dgm:cxn modelId="{6FA666D2-7A57-42A6-AD58-9AB0BD9B6557}" type="presParOf" srcId="{387CC6F2-FA2E-47C8-A8A1-4F5440BA38B2}" destId="{3F8B6053-0C01-455A-9C47-D4F97934A7B8}" srcOrd="0" destOrd="0" presId="urn:microsoft.com/office/officeart/2005/8/layout/process1"/>
    <dgm:cxn modelId="{B8BCFDFC-086A-4D6B-904F-7E84A993EC48}" type="presParOf" srcId="{387CC6F2-FA2E-47C8-A8A1-4F5440BA38B2}" destId="{B852FE52-D4CE-4710-A22C-0E82D6520054}" srcOrd="1" destOrd="0" presId="urn:microsoft.com/office/officeart/2005/8/layout/process1"/>
    <dgm:cxn modelId="{1CEE9611-82A7-4773-946B-A2FFB6010537}" type="presParOf" srcId="{B852FE52-D4CE-4710-A22C-0E82D6520054}" destId="{C7D6BDA6-73BC-4FF8-A7A1-2F3BB3C4461B}" srcOrd="0" destOrd="0" presId="urn:microsoft.com/office/officeart/2005/8/layout/process1"/>
    <dgm:cxn modelId="{B4559E1F-0AD3-4307-8EBC-81024833F807}" type="presParOf" srcId="{387CC6F2-FA2E-47C8-A8A1-4F5440BA38B2}" destId="{B9874CBA-7A16-48CC-9310-E6F114A6FE4C}" srcOrd="2" destOrd="0" presId="urn:microsoft.com/office/officeart/2005/8/layout/process1"/>
    <dgm:cxn modelId="{BB9CDFB3-8C96-416A-A34C-C5B13D045C7A}" type="presParOf" srcId="{387CC6F2-FA2E-47C8-A8A1-4F5440BA38B2}" destId="{579AF88C-75AF-4165-9D99-7D985F25CCD1}" srcOrd="3" destOrd="0" presId="urn:microsoft.com/office/officeart/2005/8/layout/process1"/>
    <dgm:cxn modelId="{6E3FB995-4D03-48FE-8179-530A8F9224B9}" type="presParOf" srcId="{579AF88C-75AF-4165-9D99-7D985F25CCD1}" destId="{4AFFED3A-D13D-477F-BE5B-C8EDF5F7EAA1}" srcOrd="0" destOrd="0" presId="urn:microsoft.com/office/officeart/2005/8/layout/process1"/>
    <dgm:cxn modelId="{9639E096-A480-454F-A700-264DA1DA3BDF}" type="presParOf" srcId="{387CC6F2-FA2E-47C8-A8A1-4F5440BA38B2}" destId="{9A15EB3C-23FA-4C34-9287-737E700B04C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F908BF-1870-4CCC-B7B3-4F8F18307CE7}" type="doc">
      <dgm:prSet loTypeId="urn:microsoft.com/office/officeart/2009/3/layout/StepUpProcess" loCatId="process" qsTypeId="urn:microsoft.com/office/officeart/2005/8/quickstyle/3d6" qsCatId="3D" csTypeId="urn:microsoft.com/office/officeart/2005/8/colors/colorful5" csCatId="colorful" phldr="1"/>
      <dgm:spPr/>
      <dgm:t>
        <a:bodyPr/>
        <a:lstStyle/>
        <a:p>
          <a:endParaRPr lang="es-ES"/>
        </a:p>
      </dgm:t>
    </dgm:pt>
    <dgm:pt modelId="{65948130-E468-41B2-A11E-F12E90FFD508}">
      <dgm:prSet phldrT="[Texto]"/>
      <dgm:spPr/>
      <dgm:t>
        <a:bodyPr/>
        <a:lstStyle/>
        <a:p>
          <a:pPr algn="just"/>
          <a:r>
            <a:rPr lang="es-MX" b="0" dirty="0" smtClean="0"/>
            <a:t>Las investigaciones se originan en ideas que pueden provenir de distintas fuentes.</a:t>
          </a:r>
          <a:endParaRPr lang="es-ES" b="0" dirty="0"/>
        </a:p>
      </dgm:t>
    </dgm:pt>
    <dgm:pt modelId="{19BD20DF-75B1-4B61-A452-6CA2DB41E8BD}" type="parTrans" cxnId="{F2848BBA-129C-423E-9EEB-0F18A925170A}">
      <dgm:prSet/>
      <dgm:spPr/>
      <dgm:t>
        <a:bodyPr/>
        <a:lstStyle/>
        <a:p>
          <a:endParaRPr lang="es-ES"/>
        </a:p>
      </dgm:t>
    </dgm:pt>
    <dgm:pt modelId="{CFB240CD-FB60-489E-B40E-BB7CF04DA11A}" type="sibTrans" cxnId="{F2848BBA-129C-423E-9EEB-0F18A925170A}">
      <dgm:prSet/>
      <dgm:spPr/>
      <dgm:t>
        <a:bodyPr/>
        <a:lstStyle/>
        <a:p>
          <a:endParaRPr lang="es-ES"/>
        </a:p>
      </dgm:t>
    </dgm:pt>
    <dgm:pt modelId="{5FC27035-3CA7-43BA-B121-55DCB7457B03}">
      <dgm:prSet phldrT="[Texto]"/>
      <dgm:spPr/>
      <dgm:t>
        <a:bodyPr/>
        <a:lstStyle/>
        <a:p>
          <a:pPr algn="just"/>
          <a:r>
            <a:rPr lang="es-MX" b="0" dirty="0" smtClean="0"/>
            <a:t>Frecuentemente las ideas son vagas y deben ser traducidas en problemas más concretas de investigación.</a:t>
          </a:r>
          <a:endParaRPr lang="es-ES" b="0" dirty="0"/>
        </a:p>
      </dgm:t>
    </dgm:pt>
    <dgm:pt modelId="{7D3E5BD4-8F0C-4AB6-8FEF-70CE010CC593}" type="parTrans" cxnId="{4DFAF3C7-DF3D-4B4A-B482-CA3A50F23211}">
      <dgm:prSet/>
      <dgm:spPr/>
      <dgm:t>
        <a:bodyPr/>
        <a:lstStyle/>
        <a:p>
          <a:endParaRPr lang="es-ES"/>
        </a:p>
      </dgm:t>
    </dgm:pt>
    <dgm:pt modelId="{6F894A36-E457-4978-B671-D8288C183625}" type="sibTrans" cxnId="{4DFAF3C7-DF3D-4B4A-B482-CA3A50F23211}">
      <dgm:prSet/>
      <dgm:spPr/>
      <dgm:t>
        <a:bodyPr/>
        <a:lstStyle/>
        <a:p>
          <a:endParaRPr lang="es-ES"/>
        </a:p>
      </dgm:t>
    </dgm:pt>
    <dgm:pt modelId="{3C33BAB3-2BC5-4676-9167-AE99D38F0D7B}">
      <dgm:prSet phldrT="[Texto]"/>
      <dgm:spPr/>
      <dgm:t>
        <a:bodyPr/>
        <a:lstStyle/>
        <a:p>
          <a:pPr algn="just"/>
          <a:r>
            <a:rPr lang="es-MX" b="0" dirty="0" smtClean="0"/>
            <a:t>Las ideas deben ser novedosas y servir para la elaboración de teorías y la resolución de problemas.</a:t>
          </a:r>
          <a:endParaRPr lang="es-ES" b="0" dirty="0"/>
        </a:p>
      </dgm:t>
    </dgm:pt>
    <dgm:pt modelId="{54267F05-90F7-40DA-A5B9-C8CDD940DF44}" type="parTrans" cxnId="{C7F187E0-999F-48DC-8A7E-FFB629FC38F0}">
      <dgm:prSet/>
      <dgm:spPr/>
      <dgm:t>
        <a:bodyPr/>
        <a:lstStyle/>
        <a:p>
          <a:endParaRPr lang="es-ES"/>
        </a:p>
      </dgm:t>
    </dgm:pt>
    <dgm:pt modelId="{C04F6A04-D3D2-40F3-93B2-5D66F1F9C09A}" type="sibTrans" cxnId="{C7F187E0-999F-48DC-8A7E-FFB629FC38F0}">
      <dgm:prSet/>
      <dgm:spPr/>
      <dgm:t>
        <a:bodyPr/>
        <a:lstStyle/>
        <a:p>
          <a:endParaRPr lang="es-ES"/>
        </a:p>
      </dgm:t>
    </dgm:pt>
    <dgm:pt modelId="{31AF76CD-2693-4B26-B5AF-A45FEEF15F01}" type="pres">
      <dgm:prSet presAssocID="{E9F908BF-1870-4CCC-B7B3-4F8F18307CE7}" presName="rootnode" presStyleCnt="0">
        <dgm:presLayoutVars>
          <dgm:chMax/>
          <dgm:chPref/>
          <dgm:dir/>
          <dgm:animLvl val="lvl"/>
        </dgm:presLayoutVars>
      </dgm:prSet>
      <dgm:spPr/>
      <dgm:t>
        <a:bodyPr/>
        <a:lstStyle/>
        <a:p>
          <a:endParaRPr lang="es-ES"/>
        </a:p>
      </dgm:t>
    </dgm:pt>
    <dgm:pt modelId="{2FB34C53-F06D-4684-815F-A221BA2CBB5B}" type="pres">
      <dgm:prSet presAssocID="{65948130-E468-41B2-A11E-F12E90FFD508}" presName="composite" presStyleCnt="0"/>
      <dgm:spPr/>
    </dgm:pt>
    <dgm:pt modelId="{3C66066A-4E0C-4EA2-A70C-176091D0E6B0}" type="pres">
      <dgm:prSet presAssocID="{65948130-E468-41B2-A11E-F12E90FFD508}" presName="LShape" presStyleLbl="alignNode1" presStyleIdx="0" presStyleCnt="5"/>
      <dgm:spPr/>
    </dgm:pt>
    <dgm:pt modelId="{0AC8A760-4027-4846-ADAD-0468A8F7E407}" type="pres">
      <dgm:prSet presAssocID="{65948130-E468-41B2-A11E-F12E90FFD508}" presName="ParentText" presStyleLbl="revTx" presStyleIdx="0" presStyleCnt="3">
        <dgm:presLayoutVars>
          <dgm:chMax val="0"/>
          <dgm:chPref val="0"/>
          <dgm:bulletEnabled val="1"/>
        </dgm:presLayoutVars>
      </dgm:prSet>
      <dgm:spPr/>
      <dgm:t>
        <a:bodyPr/>
        <a:lstStyle/>
        <a:p>
          <a:endParaRPr lang="es-ES"/>
        </a:p>
      </dgm:t>
    </dgm:pt>
    <dgm:pt modelId="{670D46DA-4207-423B-897C-60EFF1BC0F5E}" type="pres">
      <dgm:prSet presAssocID="{65948130-E468-41B2-A11E-F12E90FFD508}" presName="Triangle" presStyleLbl="alignNode1" presStyleIdx="1" presStyleCnt="5"/>
      <dgm:spPr/>
    </dgm:pt>
    <dgm:pt modelId="{6F5F79C7-5F6D-4C28-8582-4E7E798BD580}" type="pres">
      <dgm:prSet presAssocID="{CFB240CD-FB60-489E-B40E-BB7CF04DA11A}" presName="sibTrans" presStyleCnt="0"/>
      <dgm:spPr/>
    </dgm:pt>
    <dgm:pt modelId="{D41C9422-686A-4560-B668-8F67C71EF96C}" type="pres">
      <dgm:prSet presAssocID="{CFB240CD-FB60-489E-B40E-BB7CF04DA11A}" presName="space" presStyleCnt="0"/>
      <dgm:spPr/>
    </dgm:pt>
    <dgm:pt modelId="{EA97D4E1-7CF1-424E-9D15-03B0D61B6322}" type="pres">
      <dgm:prSet presAssocID="{5FC27035-3CA7-43BA-B121-55DCB7457B03}" presName="composite" presStyleCnt="0"/>
      <dgm:spPr/>
    </dgm:pt>
    <dgm:pt modelId="{CCB5DB65-8CCA-4500-980C-39549C6FC8AE}" type="pres">
      <dgm:prSet presAssocID="{5FC27035-3CA7-43BA-B121-55DCB7457B03}" presName="LShape" presStyleLbl="alignNode1" presStyleIdx="2" presStyleCnt="5"/>
      <dgm:spPr/>
    </dgm:pt>
    <dgm:pt modelId="{E9F4A5CC-8C6E-4642-9511-B4D627729A53}" type="pres">
      <dgm:prSet presAssocID="{5FC27035-3CA7-43BA-B121-55DCB7457B03}" presName="ParentText" presStyleLbl="revTx" presStyleIdx="1" presStyleCnt="3">
        <dgm:presLayoutVars>
          <dgm:chMax val="0"/>
          <dgm:chPref val="0"/>
          <dgm:bulletEnabled val="1"/>
        </dgm:presLayoutVars>
      </dgm:prSet>
      <dgm:spPr/>
      <dgm:t>
        <a:bodyPr/>
        <a:lstStyle/>
        <a:p>
          <a:endParaRPr lang="es-ES"/>
        </a:p>
      </dgm:t>
    </dgm:pt>
    <dgm:pt modelId="{B2B28F44-CF17-44EA-AED4-D99F8088DEBA}" type="pres">
      <dgm:prSet presAssocID="{5FC27035-3CA7-43BA-B121-55DCB7457B03}" presName="Triangle" presStyleLbl="alignNode1" presStyleIdx="3" presStyleCnt="5"/>
      <dgm:spPr/>
    </dgm:pt>
    <dgm:pt modelId="{252E3803-05A8-4A63-B8FC-A3B9C2F14152}" type="pres">
      <dgm:prSet presAssocID="{6F894A36-E457-4978-B671-D8288C183625}" presName="sibTrans" presStyleCnt="0"/>
      <dgm:spPr/>
    </dgm:pt>
    <dgm:pt modelId="{62CA87AA-1551-4132-9F18-56610DB68C78}" type="pres">
      <dgm:prSet presAssocID="{6F894A36-E457-4978-B671-D8288C183625}" presName="space" presStyleCnt="0"/>
      <dgm:spPr/>
    </dgm:pt>
    <dgm:pt modelId="{7E79DBFA-EA16-4DBE-823A-A19CFC7B2526}" type="pres">
      <dgm:prSet presAssocID="{3C33BAB3-2BC5-4676-9167-AE99D38F0D7B}" presName="composite" presStyleCnt="0"/>
      <dgm:spPr/>
    </dgm:pt>
    <dgm:pt modelId="{D4E5FE71-E8D1-41FB-9A4A-DE5003D7B6C0}" type="pres">
      <dgm:prSet presAssocID="{3C33BAB3-2BC5-4676-9167-AE99D38F0D7B}" presName="LShape" presStyleLbl="alignNode1" presStyleIdx="4" presStyleCnt="5"/>
      <dgm:spPr/>
    </dgm:pt>
    <dgm:pt modelId="{0F0F80CB-8DA6-44B6-92D7-D817FA2C6C3D}" type="pres">
      <dgm:prSet presAssocID="{3C33BAB3-2BC5-4676-9167-AE99D38F0D7B}" presName="ParentText" presStyleLbl="revTx" presStyleIdx="2" presStyleCnt="3">
        <dgm:presLayoutVars>
          <dgm:chMax val="0"/>
          <dgm:chPref val="0"/>
          <dgm:bulletEnabled val="1"/>
        </dgm:presLayoutVars>
      </dgm:prSet>
      <dgm:spPr/>
      <dgm:t>
        <a:bodyPr/>
        <a:lstStyle/>
        <a:p>
          <a:endParaRPr lang="es-ES"/>
        </a:p>
      </dgm:t>
    </dgm:pt>
  </dgm:ptLst>
  <dgm:cxnLst>
    <dgm:cxn modelId="{E624D8EF-D49F-4386-9322-7E6A1FEABBAA}" type="presOf" srcId="{65948130-E468-41B2-A11E-F12E90FFD508}" destId="{0AC8A760-4027-4846-ADAD-0468A8F7E407}" srcOrd="0" destOrd="0" presId="urn:microsoft.com/office/officeart/2009/3/layout/StepUpProcess"/>
    <dgm:cxn modelId="{F2848BBA-129C-423E-9EEB-0F18A925170A}" srcId="{E9F908BF-1870-4CCC-B7B3-4F8F18307CE7}" destId="{65948130-E468-41B2-A11E-F12E90FFD508}" srcOrd="0" destOrd="0" parTransId="{19BD20DF-75B1-4B61-A452-6CA2DB41E8BD}" sibTransId="{CFB240CD-FB60-489E-B40E-BB7CF04DA11A}"/>
    <dgm:cxn modelId="{A2FBD7D4-F4D3-4C12-AC85-DFAA15281328}" type="presOf" srcId="{5FC27035-3CA7-43BA-B121-55DCB7457B03}" destId="{E9F4A5CC-8C6E-4642-9511-B4D627729A53}" srcOrd="0" destOrd="0" presId="urn:microsoft.com/office/officeart/2009/3/layout/StepUpProcess"/>
    <dgm:cxn modelId="{631B0235-120F-4E50-A69F-5B7FA9962934}" type="presOf" srcId="{3C33BAB3-2BC5-4676-9167-AE99D38F0D7B}" destId="{0F0F80CB-8DA6-44B6-92D7-D817FA2C6C3D}" srcOrd="0" destOrd="0" presId="urn:microsoft.com/office/officeart/2009/3/layout/StepUpProcess"/>
    <dgm:cxn modelId="{4DFAF3C7-DF3D-4B4A-B482-CA3A50F23211}" srcId="{E9F908BF-1870-4CCC-B7B3-4F8F18307CE7}" destId="{5FC27035-3CA7-43BA-B121-55DCB7457B03}" srcOrd="1" destOrd="0" parTransId="{7D3E5BD4-8F0C-4AB6-8FEF-70CE010CC593}" sibTransId="{6F894A36-E457-4978-B671-D8288C183625}"/>
    <dgm:cxn modelId="{C7F187E0-999F-48DC-8A7E-FFB629FC38F0}" srcId="{E9F908BF-1870-4CCC-B7B3-4F8F18307CE7}" destId="{3C33BAB3-2BC5-4676-9167-AE99D38F0D7B}" srcOrd="2" destOrd="0" parTransId="{54267F05-90F7-40DA-A5B9-C8CDD940DF44}" sibTransId="{C04F6A04-D3D2-40F3-93B2-5D66F1F9C09A}"/>
    <dgm:cxn modelId="{14565BFC-98AE-4E2A-ABFA-DD29AB648502}" type="presOf" srcId="{E9F908BF-1870-4CCC-B7B3-4F8F18307CE7}" destId="{31AF76CD-2693-4B26-B5AF-A45FEEF15F01}" srcOrd="0" destOrd="0" presId="urn:microsoft.com/office/officeart/2009/3/layout/StepUpProcess"/>
    <dgm:cxn modelId="{DE8A432A-0FB9-401A-B9A8-81E48645587A}" type="presParOf" srcId="{31AF76CD-2693-4B26-B5AF-A45FEEF15F01}" destId="{2FB34C53-F06D-4684-815F-A221BA2CBB5B}" srcOrd="0" destOrd="0" presId="urn:microsoft.com/office/officeart/2009/3/layout/StepUpProcess"/>
    <dgm:cxn modelId="{EF9ECDB8-7A4A-434C-9356-FD8FBBD25E34}" type="presParOf" srcId="{2FB34C53-F06D-4684-815F-A221BA2CBB5B}" destId="{3C66066A-4E0C-4EA2-A70C-176091D0E6B0}" srcOrd="0" destOrd="0" presId="urn:microsoft.com/office/officeart/2009/3/layout/StepUpProcess"/>
    <dgm:cxn modelId="{1061D610-F5C7-45F9-B9BE-14AA92D5679E}" type="presParOf" srcId="{2FB34C53-F06D-4684-815F-A221BA2CBB5B}" destId="{0AC8A760-4027-4846-ADAD-0468A8F7E407}" srcOrd="1" destOrd="0" presId="urn:microsoft.com/office/officeart/2009/3/layout/StepUpProcess"/>
    <dgm:cxn modelId="{0770B7EE-9A65-4B90-A8F5-25417189C2DB}" type="presParOf" srcId="{2FB34C53-F06D-4684-815F-A221BA2CBB5B}" destId="{670D46DA-4207-423B-897C-60EFF1BC0F5E}" srcOrd="2" destOrd="0" presId="urn:microsoft.com/office/officeart/2009/3/layout/StepUpProcess"/>
    <dgm:cxn modelId="{8514E349-2972-44E0-8B5A-9464B3B594BB}" type="presParOf" srcId="{31AF76CD-2693-4B26-B5AF-A45FEEF15F01}" destId="{6F5F79C7-5F6D-4C28-8582-4E7E798BD580}" srcOrd="1" destOrd="0" presId="urn:microsoft.com/office/officeart/2009/3/layout/StepUpProcess"/>
    <dgm:cxn modelId="{223C9B3C-C09B-470D-9BC2-B63EDA50FCFD}" type="presParOf" srcId="{6F5F79C7-5F6D-4C28-8582-4E7E798BD580}" destId="{D41C9422-686A-4560-B668-8F67C71EF96C}" srcOrd="0" destOrd="0" presId="urn:microsoft.com/office/officeart/2009/3/layout/StepUpProcess"/>
    <dgm:cxn modelId="{421F6C7F-B80C-4A1E-89BF-CFFAF5B39E5C}" type="presParOf" srcId="{31AF76CD-2693-4B26-B5AF-A45FEEF15F01}" destId="{EA97D4E1-7CF1-424E-9D15-03B0D61B6322}" srcOrd="2" destOrd="0" presId="urn:microsoft.com/office/officeart/2009/3/layout/StepUpProcess"/>
    <dgm:cxn modelId="{7D534518-950B-431D-B4AC-C37E5D7F5236}" type="presParOf" srcId="{EA97D4E1-7CF1-424E-9D15-03B0D61B6322}" destId="{CCB5DB65-8CCA-4500-980C-39549C6FC8AE}" srcOrd="0" destOrd="0" presId="urn:microsoft.com/office/officeart/2009/3/layout/StepUpProcess"/>
    <dgm:cxn modelId="{2A8EBA3D-DC5A-4F31-8ABA-F89538CDA982}" type="presParOf" srcId="{EA97D4E1-7CF1-424E-9D15-03B0D61B6322}" destId="{E9F4A5CC-8C6E-4642-9511-B4D627729A53}" srcOrd="1" destOrd="0" presId="urn:microsoft.com/office/officeart/2009/3/layout/StepUpProcess"/>
    <dgm:cxn modelId="{CD45C8A5-D1EF-44E6-B590-3265338E9E77}" type="presParOf" srcId="{EA97D4E1-7CF1-424E-9D15-03B0D61B6322}" destId="{B2B28F44-CF17-44EA-AED4-D99F8088DEBA}" srcOrd="2" destOrd="0" presId="urn:microsoft.com/office/officeart/2009/3/layout/StepUpProcess"/>
    <dgm:cxn modelId="{3EB7F808-E10A-40B3-A47A-AABEED1A900D}" type="presParOf" srcId="{31AF76CD-2693-4B26-B5AF-A45FEEF15F01}" destId="{252E3803-05A8-4A63-B8FC-A3B9C2F14152}" srcOrd="3" destOrd="0" presId="urn:microsoft.com/office/officeart/2009/3/layout/StepUpProcess"/>
    <dgm:cxn modelId="{3FFF297C-00B5-4989-8503-30A45C60F843}" type="presParOf" srcId="{252E3803-05A8-4A63-B8FC-A3B9C2F14152}" destId="{62CA87AA-1551-4132-9F18-56610DB68C78}" srcOrd="0" destOrd="0" presId="urn:microsoft.com/office/officeart/2009/3/layout/StepUpProcess"/>
    <dgm:cxn modelId="{11E12E38-EA15-43C0-BA7E-B08FA0413DAF}" type="presParOf" srcId="{31AF76CD-2693-4B26-B5AF-A45FEEF15F01}" destId="{7E79DBFA-EA16-4DBE-823A-A19CFC7B2526}" srcOrd="4" destOrd="0" presId="urn:microsoft.com/office/officeart/2009/3/layout/StepUpProcess"/>
    <dgm:cxn modelId="{16C94A6A-DC07-40B8-A6A8-0A20AEE671DD}" type="presParOf" srcId="{7E79DBFA-EA16-4DBE-823A-A19CFC7B2526}" destId="{D4E5FE71-E8D1-41FB-9A4A-DE5003D7B6C0}" srcOrd="0" destOrd="0" presId="urn:microsoft.com/office/officeart/2009/3/layout/StepUpProcess"/>
    <dgm:cxn modelId="{8F54EEBD-93FD-4443-85B2-774FBB4EB281}" type="presParOf" srcId="{7E79DBFA-EA16-4DBE-823A-A19CFC7B2526}" destId="{0F0F80CB-8DA6-44B6-92D7-D817FA2C6C3D}"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1A48288-2823-4639-8004-80A41813437C}"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ES"/>
        </a:p>
      </dgm:t>
    </dgm:pt>
    <dgm:pt modelId="{8CCCA367-0D27-443C-B34D-6CF1EFEC3222}">
      <dgm:prSet phldrT="[Texto]"/>
      <dgm:spPr/>
      <dgm:t>
        <a:bodyPr/>
        <a:lstStyle/>
        <a:p>
          <a:r>
            <a:rPr lang="es-MX" b="1" dirty="0" smtClean="0">
              <a:solidFill>
                <a:srgbClr val="FFC000"/>
              </a:solidFill>
            </a:rPr>
            <a:t>“Un problema correctamente planteado se encuentra parcialmente resuelto, a mayor exactitud corresponde mayor posibilidad de obtener una solución satisfactoria.” </a:t>
          </a:r>
          <a:r>
            <a:rPr lang="es-MX" dirty="0" smtClean="0">
              <a:solidFill>
                <a:srgbClr val="FFC000"/>
              </a:solidFill>
            </a:rPr>
            <a:t>Hernández, R., Fernández, C. y Baptista, P. (2010). </a:t>
          </a:r>
          <a:endParaRPr lang="es-ES" dirty="0"/>
        </a:p>
      </dgm:t>
    </dgm:pt>
    <dgm:pt modelId="{0D36D900-CA06-4D92-848B-C96DE06CE6A0}" type="parTrans" cxnId="{A993328B-32FD-4148-871C-3B78A46C024A}">
      <dgm:prSet/>
      <dgm:spPr/>
      <dgm:t>
        <a:bodyPr/>
        <a:lstStyle/>
        <a:p>
          <a:endParaRPr lang="es-ES"/>
        </a:p>
      </dgm:t>
    </dgm:pt>
    <dgm:pt modelId="{D3FC44E3-12AB-4CB6-965F-9482D883F1C0}" type="sibTrans" cxnId="{A993328B-32FD-4148-871C-3B78A46C024A}">
      <dgm:prSet/>
      <dgm:spPr/>
      <dgm:t>
        <a:bodyPr/>
        <a:lstStyle/>
        <a:p>
          <a:endParaRPr lang="es-ES"/>
        </a:p>
      </dgm:t>
    </dgm:pt>
    <dgm:pt modelId="{332FC59B-CC13-4BB4-A233-1116E9A30B21}" type="pres">
      <dgm:prSet presAssocID="{41A48288-2823-4639-8004-80A41813437C}" presName="Name0" presStyleCnt="0">
        <dgm:presLayoutVars>
          <dgm:chMax/>
          <dgm:chPref/>
          <dgm:dir/>
        </dgm:presLayoutVars>
      </dgm:prSet>
      <dgm:spPr/>
      <dgm:t>
        <a:bodyPr/>
        <a:lstStyle/>
        <a:p>
          <a:endParaRPr lang="es-ES"/>
        </a:p>
      </dgm:t>
    </dgm:pt>
    <dgm:pt modelId="{206FCC54-FA1E-454E-B9FB-ED9DB267736F}" type="pres">
      <dgm:prSet presAssocID="{8CCCA367-0D27-443C-B34D-6CF1EFEC3222}" presName="composite" presStyleCnt="0">
        <dgm:presLayoutVars>
          <dgm:chMax/>
          <dgm:chPref/>
        </dgm:presLayoutVars>
      </dgm:prSet>
      <dgm:spPr/>
    </dgm:pt>
    <dgm:pt modelId="{379BECC1-9842-4A73-B003-39F7DCE9EAF9}" type="pres">
      <dgm:prSet presAssocID="{8CCCA367-0D27-443C-B34D-6CF1EFEC3222}" presName="Image" presStyleLbl="bgImgPlace1" presStyleIdx="0" presStyleCnt="1" custScaleY="82172" custLinFactNeighborX="1486" custLinFactNeighborY="25628"/>
      <dgm:spPr>
        <a:blipFill>
          <a:blip xmlns:r="http://schemas.openxmlformats.org/officeDocument/2006/relationships" r:embed="rId1">
            <a:extLst>
              <a:ext uri="{28A0092B-C50C-407E-A947-70E740481C1C}">
                <a14:useLocalDpi xmlns:a14="http://schemas.microsoft.com/office/drawing/2010/main" val="0"/>
              </a:ext>
            </a:extLst>
          </a:blip>
          <a:srcRect/>
          <a:stretch>
            <a:fillRect t="-41000" b="-41000"/>
          </a:stretch>
        </a:blipFill>
      </dgm:spPr>
    </dgm:pt>
    <dgm:pt modelId="{93637BE4-7DB1-474B-922B-53351AFDCB76}" type="pres">
      <dgm:prSet presAssocID="{8CCCA367-0D27-443C-B34D-6CF1EFEC3222}" presName="ParentText" presStyleLbl="revTx" presStyleIdx="0" presStyleCnt="1">
        <dgm:presLayoutVars>
          <dgm:chMax val="0"/>
          <dgm:chPref val="0"/>
          <dgm:bulletEnabled val="1"/>
        </dgm:presLayoutVars>
      </dgm:prSet>
      <dgm:spPr/>
      <dgm:t>
        <a:bodyPr/>
        <a:lstStyle/>
        <a:p>
          <a:endParaRPr lang="es-ES"/>
        </a:p>
      </dgm:t>
    </dgm:pt>
    <dgm:pt modelId="{761D4DC9-E9AE-4EAF-8EE5-BF216F517697}" type="pres">
      <dgm:prSet presAssocID="{8CCCA367-0D27-443C-B34D-6CF1EFEC3222}" presName="tlFrame" presStyleLbl="node1" presStyleIdx="0" presStyleCnt="4"/>
      <dgm:spPr/>
    </dgm:pt>
    <dgm:pt modelId="{2ABB7BB7-02F5-4D71-BE66-B5D1E741C601}" type="pres">
      <dgm:prSet presAssocID="{8CCCA367-0D27-443C-B34D-6CF1EFEC3222}" presName="trFrame" presStyleLbl="node1" presStyleIdx="1" presStyleCnt="4"/>
      <dgm:spPr/>
    </dgm:pt>
    <dgm:pt modelId="{474B4AF8-1C3D-46A0-B50F-5C6CBA60EE2C}" type="pres">
      <dgm:prSet presAssocID="{8CCCA367-0D27-443C-B34D-6CF1EFEC3222}" presName="blFrame" presStyleLbl="node1" presStyleIdx="2" presStyleCnt="4"/>
      <dgm:spPr/>
    </dgm:pt>
    <dgm:pt modelId="{90C26D9B-7FA7-445E-A754-2A201CAD4C47}" type="pres">
      <dgm:prSet presAssocID="{8CCCA367-0D27-443C-B34D-6CF1EFEC3222}" presName="brFrame" presStyleLbl="node1" presStyleIdx="3" presStyleCnt="4"/>
      <dgm:spPr/>
    </dgm:pt>
  </dgm:ptLst>
  <dgm:cxnLst>
    <dgm:cxn modelId="{63D3147A-D99B-4ACE-9E24-6E23815A6D9F}" type="presOf" srcId="{8CCCA367-0D27-443C-B34D-6CF1EFEC3222}" destId="{93637BE4-7DB1-474B-922B-53351AFDCB76}" srcOrd="0" destOrd="0" presId="urn:microsoft.com/office/officeart/2009/3/layout/FramedTextPicture"/>
    <dgm:cxn modelId="{432BA11F-E65D-45D7-A039-9A764D815FCC}" type="presOf" srcId="{41A48288-2823-4639-8004-80A41813437C}" destId="{332FC59B-CC13-4BB4-A233-1116E9A30B21}" srcOrd="0" destOrd="0" presId="urn:microsoft.com/office/officeart/2009/3/layout/FramedTextPicture"/>
    <dgm:cxn modelId="{A993328B-32FD-4148-871C-3B78A46C024A}" srcId="{41A48288-2823-4639-8004-80A41813437C}" destId="{8CCCA367-0D27-443C-B34D-6CF1EFEC3222}" srcOrd="0" destOrd="0" parTransId="{0D36D900-CA06-4D92-848B-C96DE06CE6A0}" sibTransId="{D3FC44E3-12AB-4CB6-965F-9482D883F1C0}"/>
    <dgm:cxn modelId="{8DE8EE64-39ED-4199-95BD-EB99A061A624}" type="presParOf" srcId="{332FC59B-CC13-4BB4-A233-1116E9A30B21}" destId="{206FCC54-FA1E-454E-B9FB-ED9DB267736F}" srcOrd="0" destOrd="0" presId="urn:microsoft.com/office/officeart/2009/3/layout/FramedTextPicture"/>
    <dgm:cxn modelId="{0B253814-D316-4A3C-B1CC-D20E5AEA2A6C}" type="presParOf" srcId="{206FCC54-FA1E-454E-B9FB-ED9DB267736F}" destId="{379BECC1-9842-4A73-B003-39F7DCE9EAF9}" srcOrd="0" destOrd="0" presId="urn:microsoft.com/office/officeart/2009/3/layout/FramedTextPicture"/>
    <dgm:cxn modelId="{5065D1A0-B203-400A-8EDB-C7E95D2AD19A}" type="presParOf" srcId="{206FCC54-FA1E-454E-B9FB-ED9DB267736F}" destId="{93637BE4-7DB1-474B-922B-53351AFDCB76}" srcOrd="1" destOrd="0" presId="urn:microsoft.com/office/officeart/2009/3/layout/FramedTextPicture"/>
    <dgm:cxn modelId="{8B4F84F7-B608-421B-A38D-DFAD02EEF85E}" type="presParOf" srcId="{206FCC54-FA1E-454E-B9FB-ED9DB267736F}" destId="{761D4DC9-E9AE-4EAF-8EE5-BF216F517697}" srcOrd="2" destOrd="0" presId="urn:microsoft.com/office/officeart/2009/3/layout/FramedTextPicture"/>
    <dgm:cxn modelId="{06CAB493-1AEF-4D4A-95C6-D65724413DFC}" type="presParOf" srcId="{206FCC54-FA1E-454E-B9FB-ED9DB267736F}" destId="{2ABB7BB7-02F5-4D71-BE66-B5D1E741C601}" srcOrd="3" destOrd="0" presId="urn:microsoft.com/office/officeart/2009/3/layout/FramedTextPicture"/>
    <dgm:cxn modelId="{A2026EA1-BCDD-4E49-A9DD-4351ABAF50F1}" type="presParOf" srcId="{206FCC54-FA1E-454E-B9FB-ED9DB267736F}" destId="{474B4AF8-1C3D-46A0-B50F-5C6CBA60EE2C}" srcOrd="4" destOrd="0" presId="urn:microsoft.com/office/officeart/2009/3/layout/FramedTextPicture"/>
    <dgm:cxn modelId="{C8FF3E15-CFFC-4246-8814-216AA2F9FF8C}" type="presParOf" srcId="{206FCC54-FA1E-454E-B9FB-ED9DB267736F}" destId="{90C26D9B-7FA7-445E-A754-2A201CAD4C47}"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0440AE2-239D-4548-ABF7-CCAEA3A26A03}" type="doc">
      <dgm:prSet loTypeId="urn:microsoft.com/office/officeart/2005/8/layout/hProcess7" loCatId="list" qsTypeId="urn:microsoft.com/office/officeart/2005/8/quickstyle/3d2" qsCatId="3D" csTypeId="urn:microsoft.com/office/officeart/2005/8/colors/accent1_2" csCatId="accent1" phldr="1"/>
      <dgm:spPr/>
      <dgm:t>
        <a:bodyPr/>
        <a:lstStyle/>
        <a:p>
          <a:endParaRPr lang="es-ES"/>
        </a:p>
      </dgm:t>
    </dgm:pt>
    <dgm:pt modelId="{167D5FD6-FEC9-4EEA-A4FA-CD5771BF869B}">
      <dgm:prSet phldrT="[Texto]"/>
      <dgm:spPr/>
      <dgm:t>
        <a:bodyPr/>
        <a:lstStyle/>
        <a:p>
          <a:r>
            <a:rPr lang="es-ES" b="1" dirty="0" smtClean="0"/>
            <a:t>1</a:t>
          </a:r>
          <a:endParaRPr lang="es-ES" b="1" dirty="0"/>
        </a:p>
      </dgm:t>
    </dgm:pt>
    <dgm:pt modelId="{2DD032A0-6BF3-490A-A733-F853A3736071}" type="parTrans" cxnId="{83EAE1C1-BEB1-4F90-BA09-9867F8EE5011}">
      <dgm:prSet/>
      <dgm:spPr/>
      <dgm:t>
        <a:bodyPr/>
        <a:lstStyle/>
        <a:p>
          <a:endParaRPr lang="es-ES"/>
        </a:p>
      </dgm:t>
    </dgm:pt>
    <dgm:pt modelId="{EE61EBCC-6897-4E4E-BA62-085E330BCCC1}" type="sibTrans" cxnId="{83EAE1C1-BEB1-4F90-BA09-9867F8EE5011}">
      <dgm:prSet/>
      <dgm:spPr/>
      <dgm:t>
        <a:bodyPr/>
        <a:lstStyle/>
        <a:p>
          <a:endParaRPr lang="es-ES"/>
        </a:p>
      </dgm:t>
    </dgm:pt>
    <dgm:pt modelId="{0922B378-1625-40B3-A023-E666196E4935}">
      <dgm:prSet phldrT="[Texto]"/>
      <dgm:spPr/>
      <dgm:t>
        <a:bodyPr/>
        <a:lstStyle/>
        <a:p>
          <a:pPr algn="just"/>
          <a:r>
            <a:rPr lang="es-MX" dirty="0" smtClean="0"/>
            <a:t>Debe de expresar relación entre dos o más variables.</a:t>
          </a:r>
          <a:endParaRPr lang="es-ES" dirty="0"/>
        </a:p>
      </dgm:t>
    </dgm:pt>
    <dgm:pt modelId="{E6E34CF0-7E74-4FAD-B369-3FD66EA1AED3}" type="parTrans" cxnId="{231526D1-C622-42ED-9C87-0D397BF2FBFF}">
      <dgm:prSet/>
      <dgm:spPr/>
      <dgm:t>
        <a:bodyPr/>
        <a:lstStyle/>
        <a:p>
          <a:endParaRPr lang="es-ES"/>
        </a:p>
      </dgm:t>
    </dgm:pt>
    <dgm:pt modelId="{636B84EE-AC8B-4B25-9128-CBA0FCF26C9C}" type="sibTrans" cxnId="{231526D1-C622-42ED-9C87-0D397BF2FBFF}">
      <dgm:prSet/>
      <dgm:spPr/>
      <dgm:t>
        <a:bodyPr/>
        <a:lstStyle/>
        <a:p>
          <a:endParaRPr lang="es-ES"/>
        </a:p>
      </dgm:t>
    </dgm:pt>
    <dgm:pt modelId="{81112D06-2BC2-48B1-81A4-41DA12B5787D}">
      <dgm:prSet phldrT="[Texto]"/>
      <dgm:spPr/>
      <dgm:t>
        <a:bodyPr/>
        <a:lstStyle/>
        <a:p>
          <a:r>
            <a:rPr lang="es-ES" b="1" dirty="0" smtClean="0"/>
            <a:t>2</a:t>
          </a:r>
          <a:endParaRPr lang="es-ES" b="1" dirty="0"/>
        </a:p>
      </dgm:t>
    </dgm:pt>
    <dgm:pt modelId="{C494A1E1-7818-4044-B0C8-40340E746FEB}" type="parTrans" cxnId="{FD463586-C7E5-4327-9932-CF10439567D6}">
      <dgm:prSet/>
      <dgm:spPr/>
      <dgm:t>
        <a:bodyPr/>
        <a:lstStyle/>
        <a:p>
          <a:endParaRPr lang="es-ES"/>
        </a:p>
      </dgm:t>
    </dgm:pt>
    <dgm:pt modelId="{19351DB2-AB4A-4FED-9068-CF6A99359F20}" type="sibTrans" cxnId="{FD463586-C7E5-4327-9932-CF10439567D6}">
      <dgm:prSet/>
      <dgm:spPr/>
      <dgm:t>
        <a:bodyPr/>
        <a:lstStyle/>
        <a:p>
          <a:endParaRPr lang="es-ES"/>
        </a:p>
      </dgm:t>
    </dgm:pt>
    <dgm:pt modelId="{556DE2A2-22BC-4186-AF0D-CC88FE899AC0}">
      <dgm:prSet phldrT="[Texto]"/>
      <dgm:spPr/>
      <dgm:t>
        <a:bodyPr/>
        <a:lstStyle/>
        <a:p>
          <a:pPr algn="just"/>
          <a:r>
            <a:rPr lang="es-MX" dirty="0" smtClean="0"/>
            <a:t>Debe de estar claramente formulado y sin ambigüedades.</a:t>
          </a:r>
          <a:endParaRPr lang="es-ES" dirty="0"/>
        </a:p>
      </dgm:t>
    </dgm:pt>
    <dgm:pt modelId="{6B40B796-FD7F-45A8-994C-BB129133C0E8}" type="parTrans" cxnId="{0C406F46-9F9F-48AB-9818-ED8829036B00}">
      <dgm:prSet/>
      <dgm:spPr/>
      <dgm:t>
        <a:bodyPr/>
        <a:lstStyle/>
        <a:p>
          <a:endParaRPr lang="es-ES"/>
        </a:p>
      </dgm:t>
    </dgm:pt>
    <dgm:pt modelId="{4B3F8281-6CB0-4CDD-AA6B-C918D4468A75}" type="sibTrans" cxnId="{0C406F46-9F9F-48AB-9818-ED8829036B00}">
      <dgm:prSet/>
      <dgm:spPr/>
      <dgm:t>
        <a:bodyPr/>
        <a:lstStyle/>
        <a:p>
          <a:endParaRPr lang="es-ES"/>
        </a:p>
      </dgm:t>
    </dgm:pt>
    <dgm:pt modelId="{FD2F325D-1A7C-425B-8B64-F396D6C54CA5}">
      <dgm:prSet phldrT="[Texto]"/>
      <dgm:spPr/>
      <dgm:t>
        <a:bodyPr/>
        <a:lstStyle/>
        <a:p>
          <a:r>
            <a:rPr lang="es-ES" b="1" dirty="0" smtClean="0"/>
            <a:t>3</a:t>
          </a:r>
          <a:endParaRPr lang="es-ES" b="1" dirty="0"/>
        </a:p>
      </dgm:t>
    </dgm:pt>
    <dgm:pt modelId="{634B383A-3EB8-4D5D-973F-B0BDD209DC35}" type="parTrans" cxnId="{4A274C71-236F-4E7B-84D1-48ACA022F5D9}">
      <dgm:prSet/>
      <dgm:spPr/>
      <dgm:t>
        <a:bodyPr/>
        <a:lstStyle/>
        <a:p>
          <a:endParaRPr lang="es-ES"/>
        </a:p>
      </dgm:t>
    </dgm:pt>
    <dgm:pt modelId="{93837EC7-7F7C-4550-AAF8-C1DD001D1713}" type="sibTrans" cxnId="{4A274C71-236F-4E7B-84D1-48ACA022F5D9}">
      <dgm:prSet/>
      <dgm:spPr/>
      <dgm:t>
        <a:bodyPr/>
        <a:lstStyle/>
        <a:p>
          <a:endParaRPr lang="es-ES"/>
        </a:p>
      </dgm:t>
    </dgm:pt>
    <dgm:pt modelId="{4C526A57-4DDC-43CB-8AB1-23CFFF25B3CE}">
      <dgm:prSet phldrT="[Texto]"/>
      <dgm:spPr/>
      <dgm:t>
        <a:bodyPr/>
        <a:lstStyle/>
        <a:p>
          <a:pPr algn="just"/>
          <a:r>
            <a:rPr lang="es-MX" dirty="0" smtClean="0"/>
            <a:t>Debe de implicar la posibilidad de realizar una prueba empírica. (observar la realidad)</a:t>
          </a:r>
          <a:endParaRPr lang="es-ES" dirty="0"/>
        </a:p>
      </dgm:t>
    </dgm:pt>
    <dgm:pt modelId="{E1464F8D-9B59-4BC8-AA76-775BDC238310}" type="parTrans" cxnId="{2C99AF41-9103-43D7-883C-1A45FF589EDF}">
      <dgm:prSet/>
      <dgm:spPr/>
      <dgm:t>
        <a:bodyPr/>
        <a:lstStyle/>
        <a:p>
          <a:endParaRPr lang="es-ES"/>
        </a:p>
      </dgm:t>
    </dgm:pt>
    <dgm:pt modelId="{448854A5-1605-41AB-86B2-58705C6354F9}" type="sibTrans" cxnId="{2C99AF41-9103-43D7-883C-1A45FF589EDF}">
      <dgm:prSet/>
      <dgm:spPr/>
      <dgm:t>
        <a:bodyPr/>
        <a:lstStyle/>
        <a:p>
          <a:endParaRPr lang="es-ES"/>
        </a:p>
      </dgm:t>
    </dgm:pt>
    <dgm:pt modelId="{5C92285E-7D57-4855-97D9-C41946EC69A2}" type="pres">
      <dgm:prSet presAssocID="{10440AE2-239D-4548-ABF7-CCAEA3A26A03}" presName="Name0" presStyleCnt="0">
        <dgm:presLayoutVars>
          <dgm:dir/>
          <dgm:animLvl val="lvl"/>
          <dgm:resizeHandles val="exact"/>
        </dgm:presLayoutVars>
      </dgm:prSet>
      <dgm:spPr/>
      <dgm:t>
        <a:bodyPr/>
        <a:lstStyle/>
        <a:p>
          <a:endParaRPr lang="es-ES"/>
        </a:p>
      </dgm:t>
    </dgm:pt>
    <dgm:pt modelId="{F38EF298-9BA8-41A8-AA79-D0AF6691898D}" type="pres">
      <dgm:prSet presAssocID="{167D5FD6-FEC9-4EEA-A4FA-CD5771BF869B}" presName="compositeNode" presStyleCnt="0">
        <dgm:presLayoutVars>
          <dgm:bulletEnabled val="1"/>
        </dgm:presLayoutVars>
      </dgm:prSet>
      <dgm:spPr/>
    </dgm:pt>
    <dgm:pt modelId="{A6D69F3A-BCD4-43F4-AFD1-CEF716E5A202}" type="pres">
      <dgm:prSet presAssocID="{167D5FD6-FEC9-4EEA-A4FA-CD5771BF869B}" presName="bgRect" presStyleLbl="node1" presStyleIdx="0" presStyleCnt="3"/>
      <dgm:spPr/>
      <dgm:t>
        <a:bodyPr/>
        <a:lstStyle/>
        <a:p>
          <a:endParaRPr lang="es-ES"/>
        </a:p>
      </dgm:t>
    </dgm:pt>
    <dgm:pt modelId="{2A2B72D8-CE2E-4B9D-89D1-B8A9219D780E}" type="pres">
      <dgm:prSet presAssocID="{167D5FD6-FEC9-4EEA-A4FA-CD5771BF869B}" presName="parentNode" presStyleLbl="node1" presStyleIdx="0" presStyleCnt="3">
        <dgm:presLayoutVars>
          <dgm:chMax val="0"/>
          <dgm:bulletEnabled val="1"/>
        </dgm:presLayoutVars>
      </dgm:prSet>
      <dgm:spPr/>
      <dgm:t>
        <a:bodyPr/>
        <a:lstStyle/>
        <a:p>
          <a:endParaRPr lang="es-ES"/>
        </a:p>
      </dgm:t>
    </dgm:pt>
    <dgm:pt modelId="{AB2526D8-C86A-4A10-8DA2-202EABD74BAD}" type="pres">
      <dgm:prSet presAssocID="{167D5FD6-FEC9-4EEA-A4FA-CD5771BF869B}" presName="childNode" presStyleLbl="node1" presStyleIdx="0" presStyleCnt="3">
        <dgm:presLayoutVars>
          <dgm:bulletEnabled val="1"/>
        </dgm:presLayoutVars>
      </dgm:prSet>
      <dgm:spPr/>
      <dgm:t>
        <a:bodyPr/>
        <a:lstStyle/>
        <a:p>
          <a:endParaRPr lang="es-ES"/>
        </a:p>
      </dgm:t>
    </dgm:pt>
    <dgm:pt modelId="{391BA5C1-6618-428E-BA66-0B9E47FAD18A}" type="pres">
      <dgm:prSet presAssocID="{EE61EBCC-6897-4E4E-BA62-085E330BCCC1}" presName="hSp" presStyleCnt="0"/>
      <dgm:spPr/>
    </dgm:pt>
    <dgm:pt modelId="{72D61D65-0A90-4411-BB38-D5077AD648AF}" type="pres">
      <dgm:prSet presAssocID="{EE61EBCC-6897-4E4E-BA62-085E330BCCC1}" presName="vProcSp" presStyleCnt="0"/>
      <dgm:spPr/>
    </dgm:pt>
    <dgm:pt modelId="{356BFDE4-83C3-4636-8EB9-3A0A75DE97EB}" type="pres">
      <dgm:prSet presAssocID="{EE61EBCC-6897-4E4E-BA62-085E330BCCC1}" presName="vSp1" presStyleCnt="0"/>
      <dgm:spPr/>
    </dgm:pt>
    <dgm:pt modelId="{5617CE5D-9C9D-4F5E-9056-6D165C64A176}" type="pres">
      <dgm:prSet presAssocID="{EE61EBCC-6897-4E4E-BA62-085E330BCCC1}" presName="simulatedConn" presStyleLbl="solidFgAcc1" presStyleIdx="0" presStyleCnt="2"/>
      <dgm:spPr/>
    </dgm:pt>
    <dgm:pt modelId="{96A7858B-379B-43E3-B8C4-40FCB06EF79B}" type="pres">
      <dgm:prSet presAssocID="{EE61EBCC-6897-4E4E-BA62-085E330BCCC1}" presName="vSp2" presStyleCnt="0"/>
      <dgm:spPr/>
    </dgm:pt>
    <dgm:pt modelId="{65D7D3D0-BCE6-41FE-B6FC-725AACA1CBF0}" type="pres">
      <dgm:prSet presAssocID="{EE61EBCC-6897-4E4E-BA62-085E330BCCC1}" presName="sibTrans" presStyleCnt="0"/>
      <dgm:spPr/>
    </dgm:pt>
    <dgm:pt modelId="{93D15512-76D5-4026-B4F0-8A242690A7C4}" type="pres">
      <dgm:prSet presAssocID="{81112D06-2BC2-48B1-81A4-41DA12B5787D}" presName="compositeNode" presStyleCnt="0">
        <dgm:presLayoutVars>
          <dgm:bulletEnabled val="1"/>
        </dgm:presLayoutVars>
      </dgm:prSet>
      <dgm:spPr/>
    </dgm:pt>
    <dgm:pt modelId="{165CF2DB-D037-4072-A123-D07B83B47624}" type="pres">
      <dgm:prSet presAssocID="{81112D06-2BC2-48B1-81A4-41DA12B5787D}" presName="bgRect" presStyleLbl="node1" presStyleIdx="1" presStyleCnt="3"/>
      <dgm:spPr/>
      <dgm:t>
        <a:bodyPr/>
        <a:lstStyle/>
        <a:p>
          <a:endParaRPr lang="es-ES"/>
        </a:p>
      </dgm:t>
    </dgm:pt>
    <dgm:pt modelId="{E77624F3-BB24-43ED-BA27-44D1AAE60396}" type="pres">
      <dgm:prSet presAssocID="{81112D06-2BC2-48B1-81A4-41DA12B5787D}" presName="parentNode" presStyleLbl="node1" presStyleIdx="1" presStyleCnt="3">
        <dgm:presLayoutVars>
          <dgm:chMax val="0"/>
          <dgm:bulletEnabled val="1"/>
        </dgm:presLayoutVars>
      </dgm:prSet>
      <dgm:spPr/>
      <dgm:t>
        <a:bodyPr/>
        <a:lstStyle/>
        <a:p>
          <a:endParaRPr lang="es-ES"/>
        </a:p>
      </dgm:t>
    </dgm:pt>
    <dgm:pt modelId="{4DF79AF3-6DDE-48CF-994D-01B5B1838B3E}" type="pres">
      <dgm:prSet presAssocID="{81112D06-2BC2-48B1-81A4-41DA12B5787D}" presName="childNode" presStyleLbl="node1" presStyleIdx="1" presStyleCnt="3">
        <dgm:presLayoutVars>
          <dgm:bulletEnabled val="1"/>
        </dgm:presLayoutVars>
      </dgm:prSet>
      <dgm:spPr/>
      <dgm:t>
        <a:bodyPr/>
        <a:lstStyle/>
        <a:p>
          <a:endParaRPr lang="es-ES"/>
        </a:p>
      </dgm:t>
    </dgm:pt>
    <dgm:pt modelId="{5D0B236B-76E7-42A1-95D8-5C4A92739FE6}" type="pres">
      <dgm:prSet presAssocID="{19351DB2-AB4A-4FED-9068-CF6A99359F20}" presName="hSp" presStyleCnt="0"/>
      <dgm:spPr/>
    </dgm:pt>
    <dgm:pt modelId="{1C09C633-06E2-402B-AAAC-12C97C3DC9BF}" type="pres">
      <dgm:prSet presAssocID="{19351DB2-AB4A-4FED-9068-CF6A99359F20}" presName="vProcSp" presStyleCnt="0"/>
      <dgm:spPr/>
    </dgm:pt>
    <dgm:pt modelId="{F7CE544D-5292-42BB-AB8F-2D29AD31D1D7}" type="pres">
      <dgm:prSet presAssocID="{19351DB2-AB4A-4FED-9068-CF6A99359F20}" presName="vSp1" presStyleCnt="0"/>
      <dgm:spPr/>
    </dgm:pt>
    <dgm:pt modelId="{06997A1E-BA44-408E-A62C-1E9819024861}" type="pres">
      <dgm:prSet presAssocID="{19351DB2-AB4A-4FED-9068-CF6A99359F20}" presName="simulatedConn" presStyleLbl="solidFgAcc1" presStyleIdx="1" presStyleCnt="2"/>
      <dgm:spPr/>
    </dgm:pt>
    <dgm:pt modelId="{272AFA4C-F5ED-4146-9431-7430CE2A630B}" type="pres">
      <dgm:prSet presAssocID="{19351DB2-AB4A-4FED-9068-CF6A99359F20}" presName="vSp2" presStyleCnt="0"/>
      <dgm:spPr/>
    </dgm:pt>
    <dgm:pt modelId="{136A30E9-63E0-4B6B-B764-7A318C563492}" type="pres">
      <dgm:prSet presAssocID="{19351DB2-AB4A-4FED-9068-CF6A99359F20}" presName="sibTrans" presStyleCnt="0"/>
      <dgm:spPr/>
    </dgm:pt>
    <dgm:pt modelId="{84EA006D-A379-4BC2-83B2-FFFA4DB93667}" type="pres">
      <dgm:prSet presAssocID="{FD2F325D-1A7C-425B-8B64-F396D6C54CA5}" presName="compositeNode" presStyleCnt="0">
        <dgm:presLayoutVars>
          <dgm:bulletEnabled val="1"/>
        </dgm:presLayoutVars>
      </dgm:prSet>
      <dgm:spPr/>
    </dgm:pt>
    <dgm:pt modelId="{2A917F57-670E-4756-8A89-6DEE08F35A9D}" type="pres">
      <dgm:prSet presAssocID="{FD2F325D-1A7C-425B-8B64-F396D6C54CA5}" presName="bgRect" presStyleLbl="node1" presStyleIdx="2" presStyleCnt="3"/>
      <dgm:spPr/>
      <dgm:t>
        <a:bodyPr/>
        <a:lstStyle/>
        <a:p>
          <a:endParaRPr lang="es-ES"/>
        </a:p>
      </dgm:t>
    </dgm:pt>
    <dgm:pt modelId="{33F15940-03CC-45B9-8DED-62002BFC23A6}" type="pres">
      <dgm:prSet presAssocID="{FD2F325D-1A7C-425B-8B64-F396D6C54CA5}" presName="parentNode" presStyleLbl="node1" presStyleIdx="2" presStyleCnt="3">
        <dgm:presLayoutVars>
          <dgm:chMax val="0"/>
          <dgm:bulletEnabled val="1"/>
        </dgm:presLayoutVars>
      </dgm:prSet>
      <dgm:spPr/>
      <dgm:t>
        <a:bodyPr/>
        <a:lstStyle/>
        <a:p>
          <a:endParaRPr lang="es-ES"/>
        </a:p>
      </dgm:t>
    </dgm:pt>
    <dgm:pt modelId="{8750220C-A87C-49CA-9F3E-6F456B07549D}" type="pres">
      <dgm:prSet presAssocID="{FD2F325D-1A7C-425B-8B64-F396D6C54CA5}" presName="childNode" presStyleLbl="node1" presStyleIdx="2" presStyleCnt="3">
        <dgm:presLayoutVars>
          <dgm:bulletEnabled val="1"/>
        </dgm:presLayoutVars>
      </dgm:prSet>
      <dgm:spPr/>
      <dgm:t>
        <a:bodyPr/>
        <a:lstStyle/>
        <a:p>
          <a:endParaRPr lang="es-ES"/>
        </a:p>
      </dgm:t>
    </dgm:pt>
  </dgm:ptLst>
  <dgm:cxnLst>
    <dgm:cxn modelId="{D6B572FA-E282-4903-A21A-D8F2B27F0FEB}" type="presOf" srcId="{81112D06-2BC2-48B1-81A4-41DA12B5787D}" destId="{E77624F3-BB24-43ED-BA27-44D1AAE60396}" srcOrd="1" destOrd="0" presId="urn:microsoft.com/office/officeart/2005/8/layout/hProcess7"/>
    <dgm:cxn modelId="{606950D1-18FC-4E79-B13B-2FA5B328D55F}" type="presOf" srcId="{0922B378-1625-40B3-A023-E666196E4935}" destId="{AB2526D8-C86A-4A10-8DA2-202EABD74BAD}" srcOrd="0" destOrd="0" presId="urn:microsoft.com/office/officeart/2005/8/layout/hProcess7"/>
    <dgm:cxn modelId="{2C99AF41-9103-43D7-883C-1A45FF589EDF}" srcId="{FD2F325D-1A7C-425B-8B64-F396D6C54CA5}" destId="{4C526A57-4DDC-43CB-8AB1-23CFFF25B3CE}" srcOrd="0" destOrd="0" parTransId="{E1464F8D-9B59-4BC8-AA76-775BDC238310}" sibTransId="{448854A5-1605-41AB-86B2-58705C6354F9}"/>
    <dgm:cxn modelId="{F70FCABE-F0D9-455C-AF7E-BB69594C4920}" type="presOf" srcId="{167D5FD6-FEC9-4EEA-A4FA-CD5771BF869B}" destId="{2A2B72D8-CE2E-4B9D-89D1-B8A9219D780E}" srcOrd="1" destOrd="0" presId="urn:microsoft.com/office/officeart/2005/8/layout/hProcess7"/>
    <dgm:cxn modelId="{231526D1-C622-42ED-9C87-0D397BF2FBFF}" srcId="{167D5FD6-FEC9-4EEA-A4FA-CD5771BF869B}" destId="{0922B378-1625-40B3-A023-E666196E4935}" srcOrd="0" destOrd="0" parTransId="{E6E34CF0-7E74-4FAD-B369-3FD66EA1AED3}" sibTransId="{636B84EE-AC8B-4B25-9128-CBA0FCF26C9C}"/>
    <dgm:cxn modelId="{146769E1-A50D-459C-B9CD-90D7DB2484BD}" type="presOf" srcId="{FD2F325D-1A7C-425B-8B64-F396D6C54CA5}" destId="{2A917F57-670E-4756-8A89-6DEE08F35A9D}" srcOrd="0" destOrd="0" presId="urn:microsoft.com/office/officeart/2005/8/layout/hProcess7"/>
    <dgm:cxn modelId="{D5405944-E14E-42A2-A5F3-6E6EA6194E58}" type="presOf" srcId="{10440AE2-239D-4548-ABF7-CCAEA3A26A03}" destId="{5C92285E-7D57-4855-97D9-C41946EC69A2}" srcOrd="0" destOrd="0" presId="urn:microsoft.com/office/officeart/2005/8/layout/hProcess7"/>
    <dgm:cxn modelId="{ED9BB274-ABBF-41C4-A809-655CE6F6BDFC}" type="presOf" srcId="{81112D06-2BC2-48B1-81A4-41DA12B5787D}" destId="{165CF2DB-D037-4072-A123-D07B83B47624}" srcOrd="0" destOrd="0" presId="urn:microsoft.com/office/officeart/2005/8/layout/hProcess7"/>
    <dgm:cxn modelId="{FD463586-C7E5-4327-9932-CF10439567D6}" srcId="{10440AE2-239D-4548-ABF7-CCAEA3A26A03}" destId="{81112D06-2BC2-48B1-81A4-41DA12B5787D}" srcOrd="1" destOrd="0" parTransId="{C494A1E1-7818-4044-B0C8-40340E746FEB}" sibTransId="{19351DB2-AB4A-4FED-9068-CF6A99359F20}"/>
    <dgm:cxn modelId="{FD5A22B9-73D6-409C-8D8B-2A2A66ED37D8}" type="presOf" srcId="{4C526A57-4DDC-43CB-8AB1-23CFFF25B3CE}" destId="{8750220C-A87C-49CA-9F3E-6F456B07549D}" srcOrd="0" destOrd="0" presId="urn:microsoft.com/office/officeart/2005/8/layout/hProcess7"/>
    <dgm:cxn modelId="{0C406F46-9F9F-48AB-9818-ED8829036B00}" srcId="{81112D06-2BC2-48B1-81A4-41DA12B5787D}" destId="{556DE2A2-22BC-4186-AF0D-CC88FE899AC0}" srcOrd="0" destOrd="0" parTransId="{6B40B796-FD7F-45A8-994C-BB129133C0E8}" sibTransId="{4B3F8281-6CB0-4CDD-AA6B-C918D4468A75}"/>
    <dgm:cxn modelId="{4A274C71-236F-4E7B-84D1-48ACA022F5D9}" srcId="{10440AE2-239D-4548-ABF7-CCAEA3A26A03}" destId="{FD2F325D-1A7C-425B-8B64-F396D6C54CA5}" srcOrd="2" destOrd="0" parTransId="{634B383A-3EB8-4D5D-973F-B0BDD209DC35}" sibTransId="{93837EC7-7F7C-4550-AAF8-C1DD001D1713}"/>
    <dgm:cxn modelId="{83EAE1C1-BEB1-4F90-BA09-9867F8EE5011}" srcId="{10440AE2-239D-4548-ABF7-CCAEA3A26A03}" destId="{167D5FD6-FEC9-4EEA-A4FA-CD5771BF869B}" srcOrd="0" destOrd="0" parTransId="{2DD032A0-6BF3-490A-A733-F853A3736071}" sibTransId="{EE61EBCC-6897-4E4E-BA62-085E330BCCC1}"/>
    <dgm:cxn modelId="{DCFBC43E-2743-4A93-848E-23CB7898A50E}" type="presOf" srcId="{167D5FD6-FEC9-4EEA-A4FA-CD5771BF869B}" destId="{A6D69F3A-BCD4-43F4-AFD1-CEF716E5A202}" srcOrd="0" destOrd="0" presId="urn:microsoft.com/office/officeart/2005/8/layout/hProcess7"/>
    <dgm:cxn modelId="{5C914774-9BD0-41D3-B38B-AE5AF021C1AB}" type="presOf" srcId="{FD2F325D-1A7C-425B-8B64-F396D6C54CA5}" destId="{33F15940-03CC-45B9-8DED-62002BFC23A6}" srcOrd="1" destOrd="0" presId="urn:microsoft.com/office/officeart/2005/8/layout/hProcess7"/>
    <dgm:cxn modelId="{40233431-9662-494E-9401-AF2E407884AE}" type="presOf" srcId="{556DE2A2-22BC-4186-AF0D-CC88FE899AC0}" destId="{4DF79AF3-6DDE-48CF-994D-01B5B1838B3E}" srcOrd="0" destOrd="0" presId="urn:microsoft.com/office/officeart/2005/8/layout/hProcess7"/>
    <dgm:cxn modelId="{3FE73F3F-5103-4216-AF53-C32E894A2449}" type="presParOf" srcId="{5C92285E-7D57-4855-97D9-C41946EC69A2}" destId="{F38EF298-9BA8-41A8-AA79-D0AF6691898D}" srcOrd="0" destOrd="0" presId="urn:microsoft.com/office/officeart/2005/8/layout/hProcess7"/>
    <dgm:cxn modelId="{37CD4D1C-EF86-4CD1-8C55-6F1913A9696A}" type="presParOf" srcId="{F38EF298-9BA8-41A8-AA79-D0AF6691898D}" destId="{A6D69F3A-BCD4-43F4-AFD1-CEF716E5A202}" srcOrd="0" destOrd="0" presId="urn:microsoft.com/office/officeart/2005/8/layout/hProcess7"/>
    <dgm:cxn modelId="{966C6593-144C-4736-A2BC-E441FECE2FF8}" type="presParOf" srcId="{F38EF298-9BA8-41A8-AA79-D0AF6691898D}" destId="{2A2B72D8-CE2E-4B9D-89D1-B8A9219D780E}" srcOrd="1" destOrd="0" presId="urn:microsoft.com/office/officeart/2005/8/layout/hProcess7"/>
    <dgm:cxn modelId="{3C484B52-2FAF-4E4F-B30E-5EF9A2F429BD}" type="presParOf" srcId="{F38EF298-9BA8-41A8-AA79-D0AF6691898D}" destId="{AB2526D8-C86A-4A10-8DA2-202EABD74BAD}" srcOrd="2" destOrd="0" presId="urn:microsoft.com/office/officeart/2005/8/layout/hProcess7"/>
    <dgm:cxn modelId="{DE59C56F-9A16-4E26-98CB-303D677EBCEE}" type="presParOf" srcId="{5C92285E-7D57-4855-97D9-C41946EC69A2}" destId="{391BA5C1-6618-428E-BA66-0B9E47FAD18A}" srcOrd="1" destOrd="0" presId="urn:microsoft.com/office/officeart/2005/8/layout/hProcess7"/>
    <dgm:cxn modelId="{1A03C1BB-B92D-4E8D-BA55-BBA0E31DA594}" type="presParOf" srcId="{5C92285E-7D57-4855-97D9-C41946EC69A2}" destId="{72D61D65-0A90-4411-BB38-D5077AD648AF}" srcOrd="2" destOrd="0" presId="urn:microsoft.com/office/officeart/2005/8/layout/hProcess7"/>
    <dgm:cxn modelId="{14F57B4B-CFBC-48D5-868A-49B8F8FB46BF}" type="presParOf" srcId="{72D61D65-0A90-4411-BB38-D5077AD648AF}" destId="{356BFDE4-83C3-4636-8EB9-3A0A75DE97EB}" srcOrd="0" destOrd="0" presId="urn:microsoft.com/office/officeart/2005/8/layout/hProcess7"/>
    <dgm:cxn modelId="{68C31B31-414D-45FF-B92D-647AFCE6ADD6}" type="presParOf" srcId="{72D61D65-0A90-4411-BB38-D5077AD648AF}" destId="{5617CE5D-9C9D-4F5E-9056-6D165C64A176}" srcOrd="1" destOrd="0" presId="urn:microsoft.com/office/officeart/2005/8/layout/hProcess7"/>
    <dgm:cxn modelId="{A2555871-F0A6-44C6-AB69-DDF05BD0843D}" type="presParOf" srcId="{72D61D65-0A90-4411-BB38-D5077AD648AF}" destId="{96A7858B-379B-43E3-B8C4-40FCB06EF79B}" srcOrd="2" destOrd="0" presId="urn:microsoft.com/office/officeart/2005/8/layout/hProcess7"/>
    <dgm:cxn modelId="{2EA62C14-8B2B-4FB1-8464-439C7052B5DF}" type="presParOf" srcId="{5C92285E-7D57-4855-97D9-C41946EC69A2}" destId="{65D7D3D0-BCE6-41FE-B6FC-725AACA1CBF0}" srcOrd="3" destOrd="0" presId="urn:microsoft.com/office/officeart/2005/8/layout/hProcess7"/>
    <dgm:cxn modelId="{C99A4B44-5C92-4B79-BC9B-60CAF08F0D21}" type="presParOf" srcId="{5C92285E-7D57-4855-97D9-C41946EC69A2}" destId="{93D15512-76D5-4026-B4F0-8A242690A7C4}" srcOrd="4" destOrd="0" presId="urn:microsoft.com/office/officeart/2005/8/layout/hProcess7"/>
    <dgm:cxn modelId="{60A73EBC-0DE4-481D-893A-DF5B94E42328}" type="presParOf" srcId="{93D15512-76D5-4026-B4F0-8A242690A7C4}" destId="{165CF2DB-D037-4072-A123-D07B83B47624}" srcOrd="0" destOrd="0" presId="urn:microsoft.com/office/officeart/2005/8/layout/hProcess7"/>
    <dgm:cxn modelId="{CDC82288-E56A-4C42-9A94-6F46A2229FE6}" type="presParOf" srcId="{93D15512-76D5-4026-B4F0-8A242690A7C4}" destId="{E77624F3-BB24-43ED-BA27-44D1AAE60396}" srcOrd="1" destOrd="0" presId="urn:microsoft.com/office/officeart/2005/8/layout/hProcess7"/>
    <dgm:cxn modelId="{AD9EF465-4CA3-428F-928D-DF155EC6998B}" type="presParOf" srcId="{93D15512-76D5-4026-B4F0-8A242690A7C4}" destId="{4DF79AF3-6DDE-48CF-994D-01B5B1838B3E}" srcOrd="2" destOrd="0" presId="urn:microsoft.com/office/officeart/2005/8/layout/hProcess7"/>
    <dgm:cxn modelId="{ADA368DE-591A-475A-A3B9-4EC21BD8E51D}" type="presParOf" srcId="{5C92285E-7D57-4855-97D9-C41946EC69A2}" destId="{5D0B236B-76E7-42A1-95D8-5C4A92739FE6}" srcOrd="5" destOrd="0" presId="urn:microsoft.com/office/officeart/2005/8/layout/hProcess7"/>
    <dgm:cxn modelId="{8B80A932-FD33-42D1-A743-49B9BFE1728D}" type="presParOf" srcId="{5C92285E-7D57-4855-97D9-C41946EC69A2}" destId="{1C09C633-06E2-402B-AAAC-12C97C3DC9BF}" srcOrd="6" destOrd="0" presId="urn:microsoft.com/office/officeart/2005/8/layout/hProcess7"/>
    <dgm:cxn modelId="{0F36475F-E81D-47FD-8099-9D65573407CB}" type="presParOf" srcId="{1C09C633-06E2-402B-AAAC-12C97C3DC9BF}" destId="{F7CE544D-5292-42BB-AB8F-2D29AD31D1D7}" srcOrd="0" destOrd="0" presId="urn:microsoft.com/office/officeart/2005/8/layout/hProcess7"/>
    <dgm:cxn modelId="{6FA4B5E1-3DEA-4727-AFFD-8079F42D0F74}" type="presParOf" srcId="{1C09C633-06E2-402B-AAAC-12C97C3DC9BF}" destId="{06997A1E-BA44-408E-A62C-1E9819024861}" srcOrd="1" destOrd="0" presId="urn:microsoft.com/office/officeart/2005/8/layout/hProcess7"/>
    <dgm:cxn modelId="{D29F453E-18DC-48BD-8E9E-4918A8682AD2}" type="presParOf" srcId="{1C09C633-06E2-402B-AAAC-12C97C3DC9BF}" destId="{272AFA4C-F5ED-4146-9431-7430CE2A630B}" srcOrd="2" destOrd="0" presId="urn:microsoft.com/office/officeart/2005/8/layout/hProcess7"/>
    <dgm:cxn modelId="{B68079CD-2AA9-4B72-BFED-02887011CAFA}" type="presParOf" srcId="{5C92285E-7D57-4855-97D9-C41946EC69A2}" destId="{136A30E9-63E0-4B6B-B764-7A318C563492}" srcOrd="7" destOrd="0" presId="urn:microsoft.com/office/officeart/2005/8/layout/hProcess7"/>
    <dgm:cxn modelId="{855B0585-53EC-43E6-9734-9538B89023A0}" type="presParOf" srcId="{5C92285E-7D57-4855-97D9-C41946EC69A2}" destId="{84EA006D-A379-4BC2-83B2-FFFA4DB93667}" srcOrd="8" destOrd="0" presId="urn:microsoft.com/office/officeart/2005/8/layout/hProcess7"/>
    <dgm:cxn modelId="{410A354E-4F22-4CFE-9023-B6EAAC2D02FC}" type="presParOf" srcId="{84EA006D-A379-4BC2-83B2-FFFA4DB93667}" destId="{2A917F57-670E-4756-8A89-6DEE08F35A9D}" srcOrd="0" destOrd="0" presId="urn:microsoft.com/office/officeart/2005/8/layout/hProcess7"/>
    <dgm:cxn modelId="{B8219025-21F2-4137-AE4C-E07D497A3B23}" type="presParOf" srcId="{84EA006D-A379-4BC2-83B2-FFFA4DB93667}" destId="{33F15940-03CC-45B9-8DED-62002BFC23A6}" srcOrd="1" destOrd="0" presId="urn:microsoft.com/office/officeart/2005/8/layout/hProcess7"/>
    <dgm:cxn modelId="{34D842AC-409B-4557-9518-51047268F6CC}" type="presParOf" srcId="{84EA006D-A379-4BC2-83B2-FFFA4DB93667}" destId="{8750220C-A87C-49CA-9F3E-6F456B07549D}"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B056CA5-3558-467E-8786-38956344B652}" type="doc">
      <dgm:prSet loTypeId="urn:microsoft.com/office/officeart/2005/8/layout/hProcess9" loCatId="process" qsTypeId="urn:microsoft.com/office/officeart/2005/8/quickstyle/3d2" qsCatId="3D" csTypeId="urn:microsoft.com/office/officeart/2005/8/colors/accent1_5" csCatId="accent1" phldr="1"/>
      <dgm:spPr/>
    </dgm:pt>
    <dgm:pt modelId="{8987E79A-26B2-4FED-A41C-74B87F143D4C}">
      <dgm:prSet phldrT="[Texto]"/>
      <dgm:spPr/>
      <dgm:t>
        <a:bodyPr/>
        <a:lstStyle/>
        <a:p>
          <a:r>
            <a:rPr lang="es-MX" b="1" dirty="0" smtClean="0"/>
            <a:t>1</a:t>
          </a:r>
        </a:p>
        <a:p>
          <a:r>
            <a:rPr lang="es-MX" b="1" dirty="0" smtClean="0"/>
            <a:t>Objetivos de investigación</a:t>
          </a:r>
          <a:endParaRPr lang="es-ES" dirty="0"/>
        </a:p>
      </dgm:t>
    </dgm:pt>
    <dgm:pt modelId="{09FB495D-9890-48B5-9AB5-F8601F97E863}" type="parTrans" cxnId="{0441460C-B232-4F09-B478-F6DE2467876D}">
      <dgm:prSet/>
      <dgm:spPr/>
      <dgm:t>
        <a:bodyPr/>
        <a:lstStyle/>
        <a:p>
          <a:endParaRPr lang="es-ES"/>
        </a:p>
      </dgm:t>
    </dgm:pt>
    <dgm:pt modelId="{8DA2FFC0-6492-49A0-AB43-F9F2E47A1CAA}" type="sibTrans" cxnId="{0441460C-B232-4F09-B478-F6DE2467876D}">
      <dgm:prSet/>
      <dgm:spPr/>
      <dgm:t>
        <a:bodyPr/>
        <a:lstStyle/>
        <a:p>
          <a:endParaRPr lang="es-ES"/>
        </a:p>
      </dgm:t>
    </dgm:pt>
    <dgm:pt modelId="{A3F94579-36C5-4E1C-8B33-C11396F73A34}">
      <dgm:prSet phldrT="[Texto]"/>
      <dgm:spPr/>
      <dgm:t>
        <a:bodyPr/>
        <a:lstStyle/>
        <a:p>
          <a:r>
            <a:rPr lang="es-MX" b="1" dirty="0" smtClean="0"/>
            <a:t>2</a:t>
          </a:r>
        </a:p>
        <a:p>
          <a:r>
            <a:rPr lang="es-MX" b="1" dirty="0" smtClean="0"/>
            <a:t>Pregunta de investigación</a:t>
          </a:r>
          <a:endParaRPr lang="es-ES" dirty="0"/>
        </a:p>
      </dgm:t>
    </dgm:pt>
    <dgm:pt modelId="{64C8B794-73CF-43BA-9E18-3EBB5BED8825}" type="parTrans" cxnId="{BA5C034F-8F57-4E88-B983-D94304948BFC}">
      <dgm:prSet/>
      <dgm:spPr/>
      <dgm:t>
        <a:bodyPr/>
        <a:lstStyle/>
        <a:p>
          <a:endParaRPr lang="es-ES"/>
        </a:p>
      </dgm:t>
    </dgm:pt>
    <dgm:pt modelId="{8556123E-E3C5-43C9-B23B-23EE62CA417C}" type="sibTrans" cxnId="{BA5C034F-8F57-4E88-B983-D94304948BFC}">
      <dgm:prSet/>
      <dgm:spPr/>
      <dgm:t>
        <a:bodyPr/>
        <a:lstStyle/>
        <a:p>
          <a:endParaRPr lang="es-ES"/>
        </a:p>
      </dgm:t>
    </dgm:pt>
    <dgm:pt modelId="{3046CB9B-ABAD-4FF3-A9CB-CD640F72A130}">
      <dgm:prSet phldrT="[Texto]"/>
      <dgm:spPr/>
      <dgm:t>
        <a:bodyPr/>
        <a:lstStyle/>
        <a:p>
          <a:r>
            <a:rPr lang="es-MX" b="1" dirty="0" smtClean="0"/>
            <a:t>3</a:t>
          </a:r>
        </a:p>
        <a:p>
          <a:r>
            <a:rPr lang="es-MX" b="1" dirty="0" smtClean="0"/>
            <a:t>Justificación del estudio</a:t>
          </a:r>
          <a:endParaRPr lang="es-ES" dirty="0"/>
        </a:p>
      </dgm:t>
    </dgm:pt>
    <dgm:pt modelId="{C8AB5426-E291-4F6D-99F2-0FEEC25323ED}" type="parTrans" cxnId="{2F208191-0669-4EA6-80AC-966A313D3F8E}">
      <dgm:prSet/>
      <dgm:spPr/>
      <dgm:t>
        <a:bodyPr/>
        <a:lstStyle/>
        <a:p>
          <a:endParaRPr lang="es-ES"/>
        </a:p>
      </dgm:t>
    </dgm:pt>
    <dgm:pt modelId="{7BA855E2-EE18-4F8D-B2F7-3D88346CB837}" type="sibTrans" cxnId="{2F208191-0669-4EA6-80AC-966A313D3F8E}">
      <dgm:prSet/>
      <dgm:spPr/>
      <dgm:t>
        <a:bodyPr/>
        <a:lstStyle/>
        <a:p>
          <a:endParaRPr lang="es-ES"/>
        </a:p>
      </dgm:t>
    </dgm:pt>
    <dgm:pt modelId="{205D649C-47FE-42A3-A3BB-2F66B97F2C9E}" type="pres">
      <dgm:prSet presAssocID="{2B056CA5-3558-467E-8786-38956344B652}" presName="CompostProcess" presStyleCnt="0">
        <dgm:presLayoutVars>
          <dgm:dir/>
          <dgm:resizeHandles val="exact"/>
        </dgm:presLayoutVars>
      </dgm:prSet>
      <dgm:spPr/>
    </dgm:pt>
    <dgm:pt modelId="{6A10D01B-F437-4539-8A86-0D5B8775DE12}" type="pres">
      <dgm:prSet presAssocID="{2B056CA5-3558-467E-8786-38956344B652}" presName="arrow" presStyleLbl="bgShp" presStyleIdx="0" presStyleCnt="1"/>
      <dgm:spPr/>
    </dgm:pt>
    <dgm:pt modelId="{27C1EE2A-082B-4EAD-A3DC-7C7D0673A9D5}" type="pres">
      <dgm:prSet presAssocID="{2B056CA5-3558-467E-8786-38956344B652}" presName="linearProcess" presStyleCnt="0"/>
      <dgm:spPr/>
    </dgm:pt>
    <dgm:pt modelId="{0DD0F8D4-D939-4639-BB16-793B939EEFB7}" type="pres">
      <dgm:prSet presAssocID="{8987E79A-26B2-4FED-A41C-74B87F143D4C}" presName="textNode" presStyleLbl="node1" presStyleIdx="0" presStyleCnt="3">
        <dgm:presLayoutVars>
          <dgm:bulletEnabled val="1"/>
        </dgm:presLayoutVars>
      </dgm:prSet>
      <dgm:spPr/>
      <dgm:t>
        <a:bodyPr/>
        <a:lstStyle/>
        <a:p>
          <a:endParaRPr lang="es-ES"/>
        </a:p>
      </dgm:t>
    </dgm:pt>
    <dgm:pt modelId="{FBC6B425-1466-4929-9572-0A28B690F2D5}" type="pres">
      <dgm:prSet presAssocID="{8DA2FFC0-6492-49A0-AB43-F9F2E47A1CAA}" presName="sibTrans" presStyleCnt="0"/>
      <dgm:spPr/>
    </dgm:pt>
    <dgm:pt modelId="{F7FF5B2F-3518-44CF-8F27-C71D9981FCFB}" type="pres">
      <dgm:prSet presAssocID="{A3F94579-36C5-4E1C-8B33-C11396F73A34}" presName="textNode" presStyleLbl="node1" presStyleIdx="1" presStyleCnt="3">
        <dgm:presLayoutVars>
          <dgm:bulletEnabled val="1"/>
        </dgm:presLayoutVars>
      </dgm:prSet>
      <dgm:spPr/>
      <dgm:t>
        <a:bodyPr/>
        <a:lstStyle/>
        <a:p>
          <a:endParaRPr lang="es-ES"/>
        </a:p>
      </dgm:t>
    </dgm:pt>
    <dgm:pt modelId="{0BEE4C97-1B65-4DC5-8AC9-1E0FB5C13347}" type="pres">
      <dgm:prSet presAssocID="{8556123E-E3C5-43C9-B23B-23EE62CA417C}" presName="sibTrans" presStyleCnt="0"/>
      <dgm:spPr/>
    </dgm:pt>
    <dgm:pt modelId="{06D3F23F-5D88-4694-ACCA-402496018D67}" type="pres">
      <dgm:prSet presAssocID="{3046CB9B-ABAD-4FF3-A9CB-CD640F72A130}" presName="textNode" presStyleLbl="node1" presStyleIdx="2" presStyleCnt="3">
        <dgm:presLayoutVars>
          <dgm:bulletEnabled val="1"/>
        </dgm:presLayoutVars>
      </dgm:prSet>
      <dgm:spPr/>
      <dgm:t>
        <a:bodyPr/>
        <a:lstStyle/>
        <a:p>
          <a:endParaRPr lang="es-ES"/>
        </a:p>
      </dgm:t>
    </dgm:pt>
  </dgm:ptLst>
  <dgm:cxnLst>
    <dgm:cxn modelId="{433630F8-3E9B-48CE-988E-2BF6E228BDF4}" type="presOf" srcId="{3046CB9B-ABAD-4FF3-A9CB-CD640F72A130}" destId="{06D3F23F-5D88-4694-ACCA-402496018D67}" srcOrd="0" destOrd="0" presId="urn:microsoft.com/office/officeart/2005/8/layout/hProcess9"/>
    <dgm:cxn modelId="{41181C62-B450-4692-8A53-C7F6DBBCF35B}" type="presOf" srcId="{8987E79A-26B2-4FED-A41C-74B87F143D4C}" destId="{0DD0F8D4-D939-4639-BB16-793B939EEFB7}" srcOrd="0" destOrd="0" presId="urn:microsoft.com/office/officeart/2005/8/layout/hProcess9"/>
    <dgm:cxn modelId="{0441460C-B232-4F09-B478-F6DE2467876D}" srcId="{2B056CA5-3558-467E-8786-38956344B652}" destId="{8987E79A-26B2-4FED-A41C-74B87F143D4C}" srcOrd="0" destOrd="0" parTransId="{09FB495D-9890-48B5-9AB5-F8601F97E863}" sibTransId="{8DA2FFC0-6492-49A0-AB43-F9F2E47A1CAA}"/>
    <dgm:cxn modelId="{BB969447-28E8-4B95-930C-D4B6C96C44F7}" type="presOf" srcId="{2B056CA5-3558-467E-8786-38956344B652}" destId="{205D649C-47FE-42A3-A3BB-2F66B97F2C9E}" srcOrd="0" destOrd="0" presId="urn:microsoft.com/office/officeart/2005/8/layout/hProcess9"/>
    <dgm:cxn modelId="{3C30BBE5-3EC6-40C8-9697-5307CB972012}" type="presOf" srcId="{A3F94579-36C5-4E1C-8B33-C11396F73A34}" destId="{F7FF5B2F-3518-44CF-8F27-C71D9981FCFB}" srcOrd="0" destOrd="0" presId="urn:microsoft.com/office/officeart/2005/8/layout/hProcess9"/>
    <dgm:cxn modelId="{2F208191-0669-4EA6-80AC-966A313D3F8E}" srcId="{2B056CA5-3558-467E-8786-38956344B652}" destId="{3046CB9B-ABAD-4FF3-A9CB-CD640F72A130}" srcOrd="2" destOrd="0" parTransId="{C8AB5426-E291-4F6D-99F2-0FEEC25323ED}" sibTransId="{7BA855E2-EE18-4F8D-B2F7-3D88346CB837}"/>
    <dgm:cxn modelId="{BA5C034F-8F57-4E88-B983-D94304948BFC}" srcId="{2B056CA5-3558-467E-8786-38956344B652}" destId="{A3F94579-36C5-4E1C-8B33-C11396F73A34}" srcOrd="1" destOrd="0" parTransId="{64C8B794-73CF-43BA-9E18-3EBB5BED8825}" sibTransId="{8556123E-E3C5-43C9-B23B-23EE62CA417C}"/>
    <dgm:cxn modelId="{6B018675-D68E-4928-AC13-26A44EC4F36C}" type="presParOf" srcId="{205D649C-47FE-42A3-A3BB-2F66B97F2C9E}" destId="{6A10D01B-F437-4539-8A86-0D5B8775DE12}" srcOrd="0" destOrd="0" presId="urn:microsoft.com/office/officeart/2005/8/layout/hProcess9"/>
    <dgm:cxn modelId="{3CF1C761-B1B0-46A0-A292-E29655FCB88B}" type="presParOf" srcId="{205D649C-47FE-42A3-A3BB-2F66B97F2C9E}" destId="{27C1EE2A-082B-4EAD-A3DC-7C7D0673A9D5}" srcOrd="1" destOrd="0" presId="urn:microsoft.com/office/officeart/2005/8/layout/hProcess9"/>
    <dgm:cxn modelId="{3B10A0EE-EE69-4BB5-BCD6-86C6D0FEC186}" type="presParOf" srcId="{27C1EE2A-082B-4EAD-A3DC-7C7D0673A9D5}" destId="{0DD0F8D4-D939-4639-BB16-793B939EEFB7}" srcOrd="0" destOrd="0" presId="urn:microsoft.com/office/officeart/2005/8/layout/hProcess9"/>
    <dgm:cxn modelId="{578AC63D-0344-40C0-AE33-90104EB7647F}" type="presParOf" srcId="{27C1EE2A-082B-4EAD-A3DC-7C7D0673A9D5}" destId="{FBC6B425-1466-4929-9572-0A28B690F2D5}" srcOrd="1" destOrd="0" presId="urn:microsoft.com/office/officeart/2005/8/layout/hProcess9"/>
    <dgm:cxn modelId="{9AEE28C4-1886-45FF-9C61-6B54BFCC90F5}" type="presParOf" srcId="{27C1EE2A-082B-4EAD-A3DC-7C7D0673A9D5}" destId="{F7FF5B2F-3518-44CF-8F27-C71D9981FCFB}" srcOrd="2" destOrd="0" presId="urn:microsoft.com/office/officeart/2005/8/layout/hProcess9"/>
    <dgm:cxn modelId="{546D6831-8365-4785-83D0-C70C30B5E3D4}" type="presParOf" srcId="{27C1EE2A-082B-4EAD-A3DC-7C7D0673A9D5}" destId="{0BEE4C97-1B65-4DC5-8AC9-1E0FB5C13347}" srcOrd="3" destOrd="0" presId="urn:microsoft.com/office/officeart/2005/8/layout/hProcess9"/>
    <dgm:cxn modelId="{7B5E17AE-B515-411B-BD85-ACC71E884638}" type="presParOf" srcId="{27C1EE2A-082B-4EAD-A3DC-7C7D0673A9D5}" destId="{06D3F23F-5D88-4694-ACCA-402496018D6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30E6E8B-CF6E-4DDC-9754-6DA7FABA9F89}" type="doc">
      <dgm:prSet loTypeId="urn:microsoft.com/office/officeart/2005/8/layout/vList5" loCatId="list" qsTypeId="urn:microsoft.com/office/officeart/2005/8/quickstyle/3d2" qsCatId="3D" csTypeId="urn:microsoft.com/office/officeart/2005/8/colors/colorful4" csCatId="colorful" phldr="1"/>
      <dgm:spPr/>
      <dgm:t>
        <a:bodyPr/>
        <a:lstStyle/>
        <a:p>
          <a:endParaRPr lang="es-ES"/>
        </a:p>
      </dgm:t>
    </dgm:pt>
    <dgm:pt modelId="{E3ADBA6B-A4EE-4573-8B13-B1FF24457654}">
      <dgm:prSet phldrT="[Texto]"/>
      <dgm:spPr/>
      <dgm:t>
        <a:bodyPr/>
        <a:lstStyle/>
        <a:p>
          <a:r>
            <a:rPr lang="es-ES" dirty="0" smtClean="0"/>
            <a:t>1</a:t>
          </a:r>
          <a:endParaRPr lang="es-ES" dirty="0"/>
        </a:p>
      </dgm:t>
    </dgm:pt>
    <dgm:pt modelId="{0AF74EC6-BDB7-4745-AC88-FEDF5615C005}" type="parTrans" cxnId="{94870C64-46AD-43A2-9BCC-BEA333C3CEE2}">
      <dgm:prSet/>
      <dgm:spPr/>
      <dgm:t>
        <a:bodyPr/>
        <a:lstStyle/>
        <a:p>
          <a:endParaRPr lang="es-ES"/>
        </a:p>
      </dgm:t>
    </dgm:pt>
    <dgm:pt modelId="{A4DFF233-7A63-4C63-9CF4-202A2D7A1BDF}" type="sibTrans" cxnId="{94870C64-46AD-43A2-9BCC-BEA333C3CEE2}">
      <dgm:prSet/>
      <dgm:spPr/>
      <dgm:t>
        <a:bodyPr/>
        <a:lstStyle/>
        <a:p>
          <a:endParaRPr lang="es-ES"/>
        </a:p>
      </dgm:t>
    </dgm:pt>
    <dgm:pt modelId="{8190DE50-4553-48AD-8875-84F8FB8FBE35}">
      <dgm:prSet phldrT="[Texto]"/>
      <dgm:spPr/>
      <dgm:t>
        <a:bodyPr/>
        <a:lstStyle/>
        <a:p>
          <a:pPr algn="l"/>
          <a:r>
            <a:rPr lang="es-ES" dirty="0" smtClean="0"/>
            <a:t>Debe de tener un único objetivo específico.</a:t>
          </a:r>
          <a:endParaRPr lang="es-ES" dirty="0"/>
        </a:p>
      </dgm:t>
    </dgm:pt>
    <dgm:pt modelId="{2687F7BE-7015-433E-81E7-0E3BC1A7C17C}" type="parTrans" cxnId="{F7548AAA-972E-486F-9BD8-645680288A5E}">
      <dgm:prSet/>
      <dgm:spPr/>
      <dgm:t>
        <a:bodyPr/>
        <a:lstStyle/>
        <a:p>
          <a:endParaRPr lang="es-ES"/>
        </a:p>
      </dgm:t>
    </dgm:pt>
    <dgm:pt modelId="{D7FE3D00-414E-4469-8790-78F57DBF7B2B}" type="sibTrans" cxnId="{F7548AAA-972E-486F-9BD8-645680288A5E}">
      <dgm:prSet/>
      <dgm:spPr/>
      <dgm:t>
        <a:bodyPr/>
        <a:lstStyle/>
        <a:p>
          <a:endParaRPr lang="es-ES"/>
        </a:p>
      </dgm:t>
    </dgm:pt>
    <dgm:pt modelId="{EA4A5F20-83BF-4F46-9A40-21B6322528D0}">
      <dgm:prSet phldrT="[Texto]"/>
      <dgm:spPr/>
      <dgm:t>
        <a:bodyPr/>
        <a:lstStyle/>
        <a:p>
          <a:pPr algn="just"/>
          <a:r>
            <a:rPr lang="es-ES" dirty="0" smtClean="0"/>
            <a:t>Puede tener un mínimo de tres objetivos específicos.</a:t>
          </a:r>
          <a:endParaRPr lang="es-ES" dirty="0"/>
        </a:p>
      </dgm:t>
    </dgm:pt>
    <dgm:pt modelId="{33A9C582-BE96-45B8-B103-AA1A45F80CDD}" type="parTrans" cxnId="{928F53D6-2298-4C42-971F-7C03D5508518}">
      <dgm:prSet/>
      <dgm:spPr/>
      <dgm:t>
        <a:bodyPr/>
        <a:lstStyle/>
        <a:p>
          <a:endParaRPr lang="es-ES"/>
        </a:p>
      </dgm:t>
    </dgm:pt>
    <dgm:pt modelId="{FA360A5D-AC74-422C-AE4D-E2B7C7CE8589}" type="sibTrans" cxnId="{928F53D6-2298-4C42-971F-7C03D5508518}">
      <dgm:prSet/>
      <dgm:spPr/>
      <dgm:t>
        <a:bodyPr/>
        <a:lstStyle/>
        <a:p>
          <a:endParaRPr lang="es-ES"/>
        </a:p>
      </dgm:t>
    </dgm:pt>
    <dgm:pt modelId="{4454279D-0478-4909-B8EA-56FBD84B9251}">
      <dgm:prSet phldrT="[Texto]"/>
      <dgm:spPr/>
      <dgm:t>
        <a:bodyPr/>
        <a:lstStyle/>
        <a:p>
          <a:r>
            <a:rPr lang="es-ES" dirty="0" smtClean="0"/>
            <a:t>2</a:t>
          </a:r>
          <a:endParaRPr lang="es-ES" dirty="0"/>
        </a:p>
      </dgm:t>
    </dgm:pt>
    <dgm:pt modelId="{9EBA97C5-BE78-4711-8CEF-D5DDCF76784D}" type="parTrans" cxnId="{757CE4B5-D2B2-41B9-9422-78B4F76A0863}">
      <dgm:prSet/>
      <dgm:spPr/>
      <dgm:t>
        <a:bodyPr/>
        <a:lstStyle/>
        <a:p>
          <a:endParaRPr lang="es-ES"/>
        </a:p>
      </dgm:t>
    </dgm:pt>
    <dgm:pt modelId="{24A2D4DE-7DB2-4AE4-89D2-8EFF3F21C181}" type="sibTrans" cxnId="{757CE4B5-D2B2-41B9-9422-78B4F76A0863}">
      <dgm:prSet/>
      <dgm:spPr/>
      <dgm:t>
        <a:bodyPr/>
        <a:lstStyle/>
        <a:p>
          <a:endParaRPr lang="es-ES"/>
        </a:p>
      </dgm:t>
    </dgm:pt>
    <dgm:pt modelId="{6D58797E-D441-4C4A-8774-938C48C67EFA}">
      <dgm:prSet phldrT="[Texto]"/>
      <dgm:spPr/>
      <dgm:t>
        <a:bodyPr/>
        <a:lstStyle/>
        <a:p>
          <a:pPr algn="just"/>
          <a:r>
            <a:rPr lang="es-ES" dirty="0" smtClean="0"/>
            <a:t>Debe ser consistente con el problema.</a:t>
          </a:r>
          <a:endParaRPr lang="es-ES" dirty="0"/>
        </a:p>
      </dgm:t>
    </dgm:pt>
    <dgm:pt modelId="{E1769C1E-B217-4905-A0F1-8E0F194D1DAA}" type="parTrans" cxnId="{9C4D575F-EB9B-43F8-9A90-4E2B56212B2B}">
      <dgm:prSet/>
      <dgm:spPr/>
      <dgm:t>
        <a:bodyPr/>
        <a:lstStyle/>
        <a:p>
          <a:endParaRPr lang="es-ES"/>
        </a:p>
      </dgm:t>
    </dgm:pt>
    <dgm:pt modelId="{E5284CC2-8581-4449-852B-04305E6DB6C8}" type="sibTrans" cxnId="{9C4D575F-EB9B-43F8-9A90-4E2B56212B2B}">
      <dgm:prSet/>
      <dgm:spPr/>
      <dgm:t>
        <a:bodyPr/>
        <a:lstStyle/>
        <a:p>
          <a:endParaRPr lang="es-ES"/>
        </a:p>
      </dgm:t>
    </dgm:pt>
    <dgm:pt modelId="{2BF592E7-46A1-4036-BEA3-6F795B3473A6}">
      <dgm:prSet phldrT="[Texto]"/>
      <dgm:spPr/>
      <dgm:t>
        <a:bodyPr/>
        <a:lstStyle/>
        <a:p>
          <a:pPr algn="just"/>
          <a:r>
            <a:rPr lang="es-ES" dirty="0" smtClean="0"/>
            <a:t>Deben ser inherentes a la definición y delimitación del problema.</a:t>
          </a:r>
          <a:endParaRPr lang="es-ES" dirty="0"/>
        </a:p>
      </dgm:t>
    </dgm:pt>
    <dgm:pt modelId="{940EB30B-21B7-4398-819B-80A7A7957DC9}" type="parTrans" cxnId="{A89618ED-A153-45D3-8E25-4706E388CE03}">
      <dgm:prSet/>
      <dgm:spPr/>
      <dgm:t>
        <a:bodyPr/>
        <a:lstStyle/>
        <a:p>
          <a:endParaRPr lang="es-ES"/>
        </a:p>
      </dgm:t>
    </dgm:pt>
    <dgm:pt modelId="{C440D964-D2B8-4033-971B-800E2397C081}" type="sibTrans" cxnId="{A89618ED-A153-45D3-8E25-4706E388CE03}">
      <dgm:prSet/>
      <dgm:spPr/>
      <dgm:t>
        <a:bodyPr/>
        <a:lstStyle/>
        <a:p>
          <a:endParaRPr lang="es-ES"/>
        </a:p>
      </dgm:t>
    </dgm:pt>
    <dgm:pt modelId="{F4B2FA9C-AF6E-40C4-BE86-B67809CAC74A}">
      <dgm:prSet phldrT="[Texto]"/>
      <dgm:spPr/>
      <dgm:t>
        <a:bodyPr/>
        <a:lstStyle/>
        <a:p>
          <a:r>
            <a:rPr lang="es-ES" dirty="0" smtClean="0"/>
            <a:t>3</a:t>
          </a:r>
          <a:endParaRPr lang="es-ES" dirty="0"/>
        </a:p>
      </dgm:t>
    </dgm:pt>
    <dgm:pt modelId="{3E445354-32CB-4724-B472-C5A715DFE039}" type="parTrans" cxnId="{8402987B-1B0A-4F2D-B2AA-58ED05AA84D4}">
      <dgm:prSet/>
      <dgm:spPr/>
      <dgm:t>
        <a:bodyPr/>
        <a:lstStyle/>
        <a:p>
          <a:endParaRPr lang="es-ES"/>
        </a:p>
      </dgm:t>
    </dgm:pt>
    <dgm:pt modelId="{3CE35D98-4232-4E94-8283-FE6A33EB6BBE}" type="sibTrans" cxnId="{8402987B-1B0A-4F2D-B2AA-58ED05AA84D4}">
      <dgm:prSet/>
      <dgm:spPr/>
      <dgm:t>
        <a:bodyPr/>
        <a:lstStyle/>
        <a:p>
          <a:endParaRPr lang="es-ES"/>
        </a:p>
      </dgm:t>
    </dgm:pt>
    <dgm:pt modelId="{000E873B-9D54-4A79-B789-F828D40313E4}">
      <dgm:prSet phldrT="[Texto]"/>
      <dgm:spPr/>
      <dgm:t>
        <a:bodyPr/>
        <a:lstStyle/>
        <a:p>
          <a:pPr algn="just"/>
          <a:r>
            <a:rPr lang="es-ES" dirty="0" smtClean="0"/>
            <a:t>Se expresa en acción a llevar a cabo.</a:t>
          </a:r>
          <a:endParaRPr lang="es-ES" dirty="0"/>
        </a:p>
      </dgm:t>
    </dgm:pt>
    <dgm:pt modelId="{04F4276D-A913-4ED5-8906-02D75698FAF6}" type="parTrans" cxnId="{3F292C9A-DE45-422C-BDB8-C2CDC55C3B03}">
      <dgm:prSet/>
      <dgm:spPr/>
      <dgm:t>
        <a:bodyPr/>
        <a:lstStyle/>
        <a:p>
          <a:endParaRPr lang="es-ES"/>
        </a:p>
      </dgm:t>
    </dgm:pt>
    <dgm:pt modelId="{83C602B8-BDF8-402E-BD24-E1FBA72C6EC5}" type="sibTrans" cxnId="{3F292C9A-DE45-422C-BDB8-C2CDC55C3B03}">
      <dgm:prSet/>
      <dgm:spPr/>
      <dgm:t>
        <a:bodyPr/>
        <a:lstStyle/>
        <a:p>
          <a:endParaRPr lang="es-ES"/>
        </a:p>
      </dgm:t>
    </dgm:pt>
    <dgm:pt modelId="{74F00D25-E6DE-4441-AB50-831206231A0B}">
      <dgm:prSet phldrT="[Texto]"/>
      <dgm:spPr/>
      <dgm:t>
        <a:bodyPr/>
        <a:lstStyle/>
        <a:p>
          <a:pPr algn="just"/>
          <a:r>
            <a:rPr lang="es-ES" dirty="0" smtClean="0"/>
            <a:t>Se enfoca a la solución de problema.</a:t>
          </a:r>
          <a:endParaRPr lang="es-ES" dirty="0"/>
        </a:p>
      </dgm:t>
    </dgm:pt>
    <dgm:pt modelId="{429D97B3-E22D-4E6F-A0E1-D33290A26637}" type="parTrans" cxnId="{611AFCA3-F518-4467-AE8C-7A6126360C3F}">
      <dgm:prSet/>
      <dgm:spPr/>
      <dgm:t>
        <a:bodyPr/>
        <a:lstStyle/>
        <a:p>
          <a:endParaRPr lang="es-ES"/>
        </a:p>
      </dgm:t>
    </dgm:pt>
    <dgm:pt modelId="{FC3F15EA-5F13-41D8-BC84-6A6938F53F07}" type="sibTrans" cxnId="{611AFCA3-F518-4467-AE8C-7A6126360C3F}">
      <dgm:prSet/>
      <dgm:spPr/>
      <dgm:t>
        <a:bodyPr/>
        <a:lstStyle/>
        <a:p>
          <a:endParaRPr lang="es-ES"/>
        </a:p>
      </dgm:t>
    </dgm:pt>
    <dgm:pt modelId="{DFC94656-2320-43F1-A3DA-580F27B62614}" type="pres">
      <dgm:prSet presAssocID="{830E6E8B-CF6E-4DDC-9754-6DA7FABA9F89}" presName="Name0" presStyleCnt="0">
        <dgm:presLayoutVars>
          <dgm:dir/>
          <dgm:animLvl val="lvl"/>
          <dgm:resizeHandles val="exact"/>
        </dgm:presLayoutVars>
      </dgm:prSet>
      <dgm:spPr/>
      <dgm:t>
        <a:bodyPr/>
        <a:lstStyle/>
        <a:p>
          <a:endParaRPr lang="es-ES"/>
        </a:p>
      </dgm:t>
    </dgm:pt>
    <dgm:pt modelId="{83CB751B-79C1-40BD-AA1C-507AD1FEBBC4}" type="pres">
      <dgm:prSet presAssocID="{E3ADBA6B-A4EE-4573-8B13-B1FF24457654}" presName="linNode" presStyleCnt="0"/>
      <dgm:spPr/>
    </dgm:pt>
    <dgm:pt modelId="{D0D688A2-F515-4CCF-BE88-DE0E0ED4B71C}" type="pres">
      <dgm:prSet presAssocID="{E3ADBA6B-A4EE-4573-8B13-B1FF24457654}" presName="parentText" presStyleLbl="node1" presStyleIdx="0" presStyleCnt="3" custScaleX="29116" custLinFactNeighborY="-2661">
        <dgm:presLayoutVars>
          <dgm:chMax val="1"/>
          <dgm:bulletEnabled val="1"/>
        </dgm:presLayoutVars>
      </dgm:prSet>
      <dgm:spPr/>
      <dgm:t>
        <a:bodyPr/>
        <a:lstStyle/>
        <a:p>
          <a:endParaRPr lang="es-ES"/>
        </a:p>
      </dgm:t>
    </dgm:pt>
    <dgm:pt modelId="{51BCA0A5-B26E-471B-9124-F5D9179CD16A}" type="pres">
      <dgm:prSet presAssocID="{E3ADBA6B-A4EE-4573-8B13-B1FF24457654}" presName="descendantText" presStyleLbl="alignAccFollowNode1" presStyleIdx="0" presStyleCnt="3">
        <dgm:presLayoutVars>
          <dgm:bulletEnabled val="1"/>
        </dgm:presLayoutVars>
      </dgm:prSet>
      <dgm:spPr/>
      <dgm:t>
        <a:bodyPr/>
        <a:lstStyle/>
        <a:p>
          <a:endParaRPr lang="es-ES"/>
        </a:p>
      </dgm:t>
    </dgm:pt>
    <dgm:pt modelId="{9D7DFDB2-0FAC-491B-8878-C2CC92339DF5}" type="pres">
      <dgm:prSet presAssocID="{A4DFF233-7A63-4C63-9CF4-202A2D7A1BDF}" presName="sp" presStyleCnt="0"/>
      <dgm:spPr/>
    </dgm:pt>
    <dgm:pt modelId="{53BECFB9-41E9-4669-9E51-F60BB3413431}" type="pres">
      <dgm:prSet presAssocID="{4454279D-0478-4909-B8EA-56FBD84B9251}" presName="linNode" presStyleCnt="0"/>
      <dgm:spPr/>
    </dgm:pt>
    <dgm:pt modelId="{465040BE-BE4A-483D-83AA-E2A8E0B1AB69}" type="pres">
      <dgm:prSet presAssocID="{4454279D-0478-4909-B8EA-56FBD84B9251}" presName="parentText" presStyleLbl="node1" presStyleIdx="1" presStyleCnt="3" custScaleX="35078">
        <dgm:presLayoutVars>
          <dgm:chMax val="1"/>
          <dgm:bulletEnabled val="1"/>
        </dgm:presLayoutVars>
      </dgm:prSet>
      <dgm:spPr/>
      <dgm:t>
        <a:bodyPr/>
        <a:lstStyle/>
        <a:p>
          <a:endParaRPr lang="es-ES"/>
        </a:p>
      </dgm:t>
    </dgm:pt>
    <dgm:pt modelId="{070935E9-FC9D-48C5-80BF-8714D2EA3FA4}" type="pres">
      <dgm:prSet presAssocID="{4454279D-0478-4909-B8EA-56FBD84B9251}" presName="descendantText" presStyleLbl="alignAccFollowNode1" presStyleIdx="1" presStyleCnt="3">
        <dgm:presLayoutVars>
          <dgm:bulletEnabled val="1"/>
        </dgm:presLayoutVars>
      </dgm:prSet>
      <dgm:spPr/>
      <dgm:t>
        <a:bodyPr/>
        <a:lstStyle/>
        <a:p>
          <a:endParaRPr lang="es-ES"/>
        </a:p>
      </dgm:t>
    </dgm:pt>
    <dgm:pt modelId="{E63A1FF2-AA2C-45C0-A378-1BA0C51A2721}" type="pres">
      <dgm:prSet presAssocID="{24A2D4DE-7DB2-4AE4-89D2-8EFF3F21C181}" presName="sp" presStyleCnt="0"/>
      <dgm:spPr/>
    </dgm:pt>
    <dgm:pt modelId="{DF15CB19-2AAF-415A-BD2A-0384EB7D8202}" type="pres">
      <dgm:prSet presAssocID="{F4B2FA9C-AF6E-40C4-BE86-B67809CAC74A}" presName="linNode" presStyleCnt="0"/>
      <dgm:spPr/>
    </dgm:pt>
    <dgm:pt modelId="{E9AEF388-90B9-48EE-9D32-7328214A2CD0}" type="pres">
      <dgm:prSet presAssocID="{F4B2FA9C-AF6E-40C4-BE86-B67809CAC74A}" presName="parentText" presStyleLbl="node1" presStyleIdx="2" presStyleCnt="3" custScaleX="39546" custLinFactNeighborX="1047">
        <dgm:presLayoutVars>
          <dgm:chMax val="1"/>
          <dgm:bulletEnabled val="1"/>
        </dgm:presLayoutVars>
      </dgm:prSet>
      <dgm:spPr/>
      <dgm:t>
        <a:bodyPr/>
        <a:lstStyle/>
        <a:p>
          <a:endParaRPr lang="es-ES"/>
        </a:p>
      </dgm:t>
    </dgm:pt>
    <dgm:pt modelId="{C431FB20-B7ED-41FA-914B-0B9682633C91}" type="pres">
      <dgm:prSet presAssocID="{F4B2FA9C-AF6E-40C4-BE86-B67809CAC74A}" presName="descendantText" presStyleLbl="alignAccFollowNode1" presStyleIdx="2" presStyleCnt="3">
        <dgm:presLayoutVars>
          <dgm:bulletEnabled val="1"/>
        </dgm:presLayoutVars>
      </dgm:prSet>
      <dgm:spPr/>
      <dgm:t>
        <a:bodyPr/>
        <a:lstStyle/>
        <a:p>
          <a:endParaRPr lang="es-ES"/>
        </a:p>
      </dgm:t>
    </dgm:pt>
  </dgm:ptLst>
  <dgm:cxnLst>
    <dgm:cxn modelId="{D0BDB2BD-4B99-4A76-BBC0-469FEC5F0B1B}" type="presOf" srcId="{000E873B-9D54-4A79-B789-F828D40313E4}" destId="{C431FB20-B7ED-41FA-914B-0B9682633C91}" srcOrd="0" destOrd="0" presId="urn:microsoft.com/office/officeart/2005/8/layout/vList5"/>
    <dgm:cxn modelId="{622ECF1B-4033-45D3-B273-43D810C21FCB}" type="presOf" srcId="{4454279D-0478-4909-B8EA-56FBD84B9251}" destId="{465040BE-BE4A-483D-83AA-E2A8E0B1AB69}" srcOrd="0" destOrd="0" presId="urn:microsoft.com/office/officeart/2005/8/layout/vList5"/>
    <dgm:cxn modelId="{A89618ED-A153-45D3-8E25-4706E388CE03}" srcId="{4454279D-0478-4909-B8EA-56FBD84B9251}" destId="{2BF592E7-46A1-4036-BEA3-6F795B3473A6}" srcOrd="1" destOrd="0" parTransId="{940EB30B-21B7-4398-819B-80A7A7957DC9}" sibTransId="{C440D964-D2B8-4033-971B-800E2397C081}"/>
    <dgm:cxn modelId="{FABA2A37-3E21-469C-9F46-31AA59DB3D60}" type="presOf" srcId="{E3ADBA6B-A4EE-4573-8B13-B1FF24457654}" destId="{D0D688A2-F515-4CCF-BE88-DE0E0ED4B71C}" srcOrd="0" destOrd="0" presId="urn:microsoft.com/office/officeart/2005/8/layout/vList5"/>
    <dgm:cxn modelId="{B0CE7489-2875-4E95-B010-A18D21C61859}" type="presOf" srcId="{74F00D25-E6DE-4441-AB50-831206231A0B}" destId="{C431FB20-B7ED-41FA-914B-0B9682633C91}" srcOrd="0" destOrd="1" presId="urn:microsoft.com/office/officeart/2005/8/layout/vList5"/>
    <dgm:cxn modelId="{928F53D6-2298-4C42-971F-7C03D5508518}" srcId="{E3ADBA6B-A4EE-4573-8B13-B1FF24457654}" destId="{EA4A5F20-83BF-4F46-9A40-21B6322528D0}" srcOrd="1" destOrd="0" parTransId="{33A9C582-BE96-45B8-B103-AA1A45F80CDD}" sibTransId="{FA360A5D-AC74-422C-AE4D-E2B7C7CE8589}"/>
    <dgm:cxn modelId="{0A922A6B-89DE-4065-9B47-13A88841C3B6}" type="presOf" srcId="{830E6E8B-CF6E-4DDC-9754-6DA7FABA9F89}" destId="{DFC94656-2320-43F1-A3DA-580F27B62614}" srcOrd="0" destOrd="0" presId="urn:microsoft.com/office/officeart/2005/8/layout/vList5"/>
    <dgm:cxn modelId="{18587179-52AF-435B-A3A0-77EF2F2A320F}" type="presOf" srcId="{EA4A5F20-83BF-4F46-9A40-21B6322528D0}" destId="{51BCA0A5-B26E-471B-9124-F5D9179CD16A}" srcOrd="0" destOrd="1" presId="urn:microsoft.com/office/officeart/2005/8/layout/vList5"/>
    <dgm:cxn modelId="{9C4D575F-EB9B-43F8-9A90-4E2B56212B2B}" srcId="{4454279D-0478-4909-B8EA-56FBD84B9251}" destId="{6D58797E-D441-4C4A-8774-938C48C67EFA}" srcOrd="0" destOrd="0" parTransId="{E1769C1E-B217-4905-A0F1-8E0F194D1DAA}" sibTransId="{E5284CC2-8581-4449-852B-04305E6DB6C8}"/>
    <dgm:cxn modelId="{AFB94F91-822A-4F9A-84EB-83121923D341}" type="presOf" srcId="{6D58797E-D441-4C4A-8774-938C48C67EFA}" destId="{070935E9-FC9D-48C5-80BF-8714D2EA3FA4}" srcOrd="0" destOrd="0" presId="urn:microsoft.com/office/officeart/2005/8/layout/vList5"/>
    <dgm:cxn modelId="{757CE4B5-D2B2-41B9-9422-78B4F76A0863}" srcId="{830E6E8B-CF6E-4DDC-9754-6DA7FABA9F89}" destId="{4454279D-0478-4909-B8EA-56FBD84B9251}" srcOrd="1" destOrd="0" parTransId="{9EBA97C5-BE78-4711-8CEF-D5DDCF76784D}" sibTransId="{24A2D4DE-7DB2-4AE4-89D2-8EFF3F21C181}"/>
    <dgm:cxn modelId="{F7548AAA-972E-486F-9BD8-645680288A5E}" srcId="{E3ADBA6B-A4EE-4573-8B13-B1FF24457654}" destId="{8190DE50-4553-48AD-8875-84F8FB8FBE35}" srcOrd="0" destOrd="0" parTransId="{2687F7BE-7015-433E-81E7-0E3BC1A7C17C}" sibTransId="{D7FE3D00-414E-4469-8790-78F57DBF7B2B}"/>
    <dgm:cxn modelId="{8402987B-1B0A-4F2D-B2AA-58ED05AA84D4}" srcId="{830E6E8B-CF6E-4DDC-9754-6DA7FABA9F89}" destId="{F4B2FA9C-AF6E-40C4-BE86-B67809CAC74A}" srcOrd="2" destOrd="0" parTransId="{3E445354-32CB-4724-B472-C5A715DFE039}" sibTransId="{3CE35D98-4232-4E94-8283-FE6A33EB6BBE}"/>
    <dgm:cxn modelId="{611AFCA3-F518-4467-AE8C-7A6126360C3F}" srcId="{F4B2FA9C-AF6E-40C4-BE86-B67809CAC74A}" destId="{74F00D25-E6DE-4441-AB50-831206231A0B}" srcOrd="1" destOrd="0" parTransId="{429D97B3-E22D-4E6F-A0E1-D33290A26637}" sibTransId="{FC3F15EA-5F13-41D8-BC84-6A6938F53F07}"/>
    <dgm:cxn modelId="{56CA4B34-BE30-4E61-ABAC-AAC8D4449F03}" type="presOf" srcId="{2BF592E7-46A1-4036-BEA3-6F795B3473A6}" destId="{070935E9-FC9D-48C5-80BF-8714D2EA3FA4}" srcOrd="0" destOrd="1" presId="urn:microsoft.com/office/officeart/2005/8/layout/vList5"/>
    <dgm:cxn modelId="{FCE3E98A-19FF-4E32-9D18-CF63431F4063}" type="presOf" srcId="{F4B2FA9C-AF6E-40C4-BE86-B67809CAC74A}" destId="{E9AEF388-90B9-48EE-9D32-7328214A2CD0}" srcOrd="0" destOrd="0" presId="urn:microsoft.com/office/officeart/2005/8/layout/vList5"/>
    <dgm:cxn modelId="{3F292C9A-DE45-422C-BDB8-C2CDC55C3B03}" srcId="{F4B2FA9C-AF6E-40C4-BE86-B67809CAC74A}" destId="{000E873B-9D54-4A79-B789-F828D40313E4}" srcOrd="0" destOrd="0" parTransId="{04F4276D-A913-4ED5-8906-02D75698FAF6}" sibTransId="{83C602B8-BDF8-402E-BD24-E1FBA72C6EC5}"/>
    <dgm:cxn modelId="{7476138C-3D1D-4DB6-85FA-0A927BDD4A8F}" type="presOf" srcId="{8190DE50-4553-48AD-8875-84F8FB8FBE35}" destId="{51BCA0A5-B26E-471B-9124-F5D9179CD16A}" srcOrd="0" destOrd="0" presId="urn:microsoft.com/office/officeart/2005/8/layout/vList5"/>
    <dgm:cxn modelId="{94870C64-46AD-43A2-9BCC-BEA333C3CEE2}" srcId="{830E6E8B-CF6E-4DDC-9754-6DA7FABA9F89}" destId="{E3ADBA6B-A4EE-4573-8B13-B1FF24457654}" srcOrd="0" destOrd="0" parTransId="{0AF74EC6-BDB7-4745-AC88-FEDF5615C005}" sibTransId="{A4DFF233-7A63-4C63-9CF4-202A2D7A1BDF}"/>
    <dgm:cxn modelId="{6A7470AA-5C2C-4802-B5CE-FA57F7878031}" type="presParOf" srcId="{DFC94656-2320-43F1-A3DA-580F27B62614}" destId="{83CB751B-79C1-40BD-AA1C-507AD1FEBBC4}" srcOrd="0" destOrd="0" presId="urn:microsoft.com/office/officeart/2005/8/layout/vList5"/>
    <dgm:cxn modelId="{79B0D4D0-6C89-4040-B156-19263FA04424}" type="presParOf" srcId="{83CB751B-79C1-40BD-AA1C-507AD1FEBBC4}" destId="{D0D688A2-F515-4CCF-BE88-DE0E0ED4B71C}" srcOrd="0" destOrd="0" presId="urn:microsoft.com/office/officeart/2005/8/layout/vList5"/>
    <dgm:cxn modelId="{C2ACCC8C-3755-413D-A499-6E33FFD59CD0}" type="presParOf" srcId="{83CB751B-79C1-40BD-AA1C-507AD1FEBBC4}" destId="{51BCA0A5-B26E-471B-9124-F5D9179CD16A}" srcOrd="1" destOrd="0" presId="urn:microsoft.com/office/officeart/2005/8/layout/vList5"/>
    <dgm:cxn modelId="{C898A217-5322-4708-91FB-1AFA4FC628F9}" type="presParOf" srcId="{DFC94656-2320-43F1-A3DA-580F27B62614}" destId="{9D7DFDB2-0FAC-491B-8878-C2CC92339DF5}" srcOrd="1" destOrd="0" presId="urn:microsoft.com/office/officeart/2005/8/layout/vList5"/>
    <dgm:cxn modelId="{DBFBC0B5-BDD9-48D5-8706-4DB4536F7619}" type="presParOf" srcId="{DFC94656-2320-43F1-A3DA-580F27B62614}" destId="{53BECFB9-41E9-4669-9E51-F60BB3413431}" srcOrd="2" destOrd="0" presId="urn:microsoft.com/office/officeart/2005/8/layout/vList5"/>
    <dgm:cxn modelId="{A8A97DB5-F6E1-43A7-83CE-C4E2D9AC6C43}" type="presParOf" srcId="{53BECFB9-41E9-4669-9E51-F60BB3413431}" destId="{465040BE-BE4A-483D-83AA-E2A8E0B1AB69}" srcOrd="0" destOrd="0" presId="urn:microsoft.com/office/officeart/2005/8/layout/vList5"/>
    <dgm:cxn modelId="{EDCD0954-65C8-4119-89C4-A1DB0478236C}" type="presParOf" srcId="{53BECFB9-41E9-4669-9E51-F60BB3413431}" destId="{070935E9-FC9D-48C5-80BF-8714D2EA3FA4}" srcOrd="1" destOrd="0" presId="urn:microsoft.com/office/officeart/2005/8/layout/vList5"/>
    <dgm:cxn modelId="{7AE86D19-DE31-45DB-ADB7-D4ED283CDAF3}" type="presParOf" srcId="{DFC94656-2320-43F1-A3DA-580F27B62614}" destId="{E63A1FF2-AA2C-45C0-A378-1BA0C51A2721}" srcOrd="3" destOrd="0" presId="urn:microsoft.com/office/officeart/2005/8/layout/vList5"/>
    <dgm:cxn modelId="{8D58AF1D-A3BE-41D6-B2FB-1759F6C676D5}" type="presParOf" srcId="{DFC94656-2320-43F1-A3DA-580F27B62614}" destId="{DF15CB19-2AAF-415A-BD2A-0384EB7D8202}" srcOrd="4" destOrd="0" presId="urn:microsoft.com/office/officeart/2005/8/layout/vList5"/>
    <dgm:cxn modelId="{7493C38E-747B-4F94-8C68-181109B86484}" type="presParOf" srcId="{DF15CB19-2AAF-415A-BD2A-0384EB7D8202}" destId="{E9AEF388-90B9-48EE-9D32-7328214A2CD0}" srcOrd="0" destOrd="0" presId="urn:microsoft.com/office/officeart/2005/8/layout/vList5"/>
    <dgm:cxn modelId="{996D4CC7-BD02-48A0-9C32-0BA2FD6B2437}" type="presParOf" srcId="{DF15CB19-2AAF-415A-BD2A-0384EB7D8202}" destId="{C431FB20-B7ED-41FA-914B-0B9682633C9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1650ED-7D0E-4A52-86E2-C6C187093A7B}">
      <dsp:nvSpPr>
        <dsp:cNvPr id="0" name=""/>
        <dsp:cNvSpPr/>
      </dsp:nvSpPr>
      <dsp:spPr>
        <a:xfrm rot="16200000">
          <a:off x="-1275688" y="1276955"/>
          <a:ext cx="5848065" cy="3294154"/>
        </a:xfrm>
        <a:prstGeom prst="flowChartManualOperation">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0" tIns="0" rIns="160993" bIns="0" numCol="1" spcCol="1270" anchor="t" anchorCtr="0">
          <a:noAutofit/>
        </a:bodyPr>
        <a:lstStyle/>
        <a:p>
          <a:pPr lvl="0" algn="ctr" defTabSz="1111250">
            <a:lnSpc>
              <a:spcPct val="90000"/>
            </a:lnSpc>
            <a:spcBef>
              <a:spcPct val="0"/>
            </a:spcBef>
            <a:spcAft>
              <a:spcPct val="35000"/>
            </a:spcAft>
          </a:pPr>
          <a:r>
            <a:rPr lang="es-ES" sz="2500" b="1" kern="1200" dirty="0" smtClean="0"/>
            <a:t>Periodo temprano (1860-1918)</a:t>
          </a:r>
          <a:endParaRPr lang="es-ES" sz="2500" b="1" kern="1200" dirty="0"/>
        </a:p>
        <a:p>
          <a:pPr marL="228600" lvl="1" indent="-228600" algn="just" defTabSz="889000">
            <a:lnSpc>
              <a:spcPct val="90000"/>
            </a:lnSpc>
            <a:spcBef>
              <a:spcPct val="0"/>
            </a:spcBef>
            <a:spcAft>
              <a:spcPct val="15000"/>
            </a:spcAft>
            <a:buChar char="••"/>
          </a:pPr>
          <a:r>
            <a:rPr lang="es-MX" sz="2000" kern="1200" dirty="0" smtClean="0"/>
            <a:t>Se caracteriza por indagaciones esporádicas de tipo clásico, no interrelacionadas y llevadas a cabo individualmente por diferentes investigadores.</a:t>
          </a:r>
          <a:endParaRPr lang="es-ES" sz="2000" kern="1200" dirty="0"/>
        </a:p>
      </dsp:txBody>
      <dsp:txXfrm rot="5400000">
        <a:off x="1267" y="1169613"/>
        <a:ext cx="3294154" cy="3508839"/>
      </dsp:txXfrm>
    </dsp:sp>
    <dsp:sp modelId="{BCA629E3-2316-4AEE-9D21-AC38445F4E27}">
      <dsp:nvSpPr>
        <dsp:cNvPr id="0" name=""/>
        <dsp:cNvSpPr/>
      </dsp:nvSpPr>
      <dsp:spPr>
        <a:xfrm rot="16200000">
          <a:off x="2265527" y="1276955"/>
          <a:ext cx="5848065" cy="3294154"/>
        </a:xfrm>
        <a:prstGeom prst="flowChartManualOperation">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0" tIns="0" rIns="160993" bIns="0" numCol="1" spcCol="1270" anchor="t" anchorCtr="0">
          <a:noAutofit/>
        </a:bodyPr>
        <a:lstStyle/>
        <a:p>
          <a:pPr lvl="0" algn="ctr" defTabSz="1111250">
            <a:lnSpc>
              <a:spcPct val="90000"/>
            </a:lnSpc>
            <a:spcBef>
              <a:spcPct val="0"/>
            </a:spcBef>
            <a:spcAft>
              <a:spcPct val="35000"/>
            </a:spcAft>
          </a:pPr>
          <a:r>
            <a:rPr lang="es-MX" sz="2500" b="1" kern="1200" dirty="0" smtClean="0"/>
            <a:t>Período intermedio (entre la primera y la segunda guerra mundial)</a:t>
          </a:r>
          <a:endParaRPr lang="es-ES" sz="2500" b="1" kern="1200" dirty="0"/>
        </a:p>
        <a:p>
          <a:pPr marL="228600" lvl="1" indent="-228600" algn="just" defTabSz="889000">
            <a:lnSpc>
              <a:spcPct val="90000"/>
            </a:lnSpc>
            <a:spcBef>
              <a:spcPct val="0"/>
            </a:spcBef>
            <a:spcAft>
              <a:spcPct val="15000"/>
            </a:spcAft>
            <a:buChar char="••"/>
          </a:pPr>
          <a:r>
            <a:rPr lang="es-MX" sz="2000" kern="1200" dirty="0" smtClean="0"/>
            <a:t>Comprendido, caracterizado por la transformación del ensayo esporádico e individual en una actividad regular, más científica y comparativa. </a:t>
          </a:r>
          <a:endParaRPr lang="es-ES" sz="2000" kern="1200" dirty="0"/>
        </a:p>
        <a:p>
          <a:pPr marL="228600" lvl="1" indent="-228600" algn="l" defTabSz="889000">
            <a:lnSpc>
              <a:spcPct val="90000"/>
            </a:lnSpc>
            <a:spcBef>
              <a:spcPct val="0"/>
            </a:spcBef>
            <a:spcAft>
              <a:spcPct val="15000"/>
            </a:spcAft>
            <a:buChar char="••"/>
          </a:pPr>
          <a:endParaRPr lang="es-MX" sz="2000" kern="1200" dirty="0"/>
        </a:p>
      </dsp:txBody>
      <dsp:txXfrm rot="5400000">
        <a:off x="3542482" y="1169613"/>
        <a:ext cx="3294154" cy="3508839"/>
      </dsp:txXfrm>
    </dsp:sp>
    <dsp:sp modelId="{C2F1F809-872E-431E-AE3F-CE887051F4C1}">
      <dsp:nvSpPr>
        <dsp:cNvPr id="0" name=""/>
        <dsp:cNvSpPr/>
      </dsp:nvSpPr>
      <dsp:spPr>
        <a:xfrm rot="16200000">
          <a:off x="5806744" y="1276955"/>
          <a:ext cx="5848065" cy="3294154"/>
        </a:xfrm>
        <a:prstGeom prst="flowChartManualOperation">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0" tIns="0" rIns="160993" bIns="0" numCol="1" spcCol="1270" anchor="t" anchorCtr="0">
          <a:noAutofit/>
        </a:bodyPr>
        <a:lstStyle/>
        <a:p>
          <a:pPr lvl="0" algn="ctr" defTabSz="1111250">
            <a:lnSpc>
              <a:spcPct val="90000"/>
            </a:lnSpc>
            <a:spcBef>
              <a:spcPct val="0"/>
            </a:spcBef>
            <a:spcAft>
              <a:spcPct val="35000"/>
            </a:spcAft>
          </a:pPr>
          <a:r>
            <a:rPr lang="es-ES" sz="2500" b="1" kern="1200" dirty="0" smtClean="0"/>
            <a:t>Periodo tardío (1950 en adelante)</a:t>
          </a:r>
          <a:endParaRPr lang="es-ES" sz="2500" b="1" kern="1200" dirty="0"/>
        </a:p>
        <a:p>
          <a:pPr marL="228600" lvl="1" indent="-228600" algn="just" defTabSz="889000">
            <a:lnSpc>
              <a:spcPct val="90000"/>
            </a:lnSpc>
            <a:spcBef>
              <a:spcPct val="0"/>
            </a:spcBef>
            <a:spcAft>
              <a:spcPct val="15000"/>
            </a:spcAft>
            <a:buChar char="••"/>
          </a:pPr>
          <a:r>
            <a:rPr lang="es-MX" sz="2000" kern="1200" dirty="0" smtClean="0"/>
            <a:t>Sobresale por la extensión de una labor sistemática en casi todas las actividades, mediante el desarrollo estadístico y el trabajo en equipo, llegando muy lejos.</a:t>
          </a:r>
          <a:endParaRPr lang="es-ES" sz="2000" kern="1200" dirty="0"/>
        </a:p>
        <a:p>
          <a:pPr marL="228600" lvl="1" indent="-228600" algn="l" defTabSz="889000">
            <a:lnSpc>
              <a:spcPct val="90000"/>
            </a:lnSpc>
            <a:spcBef>
              <a:spcPct val="0"/>
            </a:spcBef>
            <a:spcAft>
              <a:spcPct val="15000"/>
            </a:spcAft>
            <a:buChar char="••"/>
          </a:pPr>
          <a:endParaRPr lang="es-MX" sz="2000" kern="1200" dirty="0"/>
        </a:p>
      </dsp:txBody>
      <dsp:txXfrm rot="5400000">
        <a:off x="7083699" y="1169613"/>
        <a:ext cx="3294154" cy="35088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20F360-E08F-445D-B9A8-CA4B49A0630D}">
      <dsp:nvSpPr>
        <dsp:cNvPr id="0" name=""/>
        <dsp:cNvSpPr/>
      </dsp:nvSpPr>
      <dsp:spPr>
        <a:xfrm>
          <a:off x="2861" y="684219"/>
          <a:ext cx="1194384" cy="1194384"/>
        </a:xfrm>
        <a:prstGeom prst="chord">
          <a:avLst>
            <a:gd name="adj1" fmla="val 4800000"/>
            <a:gd name="adj2" fmla="val 16800000"/>
          </a:avLst>
        </a:prstGeom>
        <a:gradFill rotWithShape="0">
          <a:gsLst>
            <a:gs pos="0">
              <a:schemeClr val="accent1">
                <a:tint val="40000"/>
                <a:hueOff val="0"/>
                <a:satOff val="0"/>
                <a:lumOff val="0"/>
                <a:alphaOff val="0"/>
                <a:tint val="94000"/>
                <a:satMod val="103000"/>
                <a:lumMod val="102000"/>
              </a:schemeClr>
            </a:gs>
            <a:gs pos="50000">
              <a:schemeClr val="accent1">
                <a:tint val="40000"/>
                <a:hueOff val="0"/>
                <a:satOff val="0"/>
                <a:lumOff val="0"/>
                <a:alphaOff val="0"/>
                <a:shade val="100000"/>
                <a:satMod val="110000"/>
                <a:lumMod val="100000"/>
              </a:schemeClr>
            </a:gs>
            <a:gs pos="100000">
              <a:schemeClr val="accent1">
                <a:tint val="40000"/>
                <a:hueOff val="0"/>
                <a:satOff val="0"/>
                <a:lumOff val="0"/>
                <a:alphaOff val="0"/>
                <a:shade val="78000"/>
                <a:satMod val="120000"/>
                <a:lumMod val="99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B07E196-EBBB-4958-8F75-CC43B83AA323}">
      <dsp:nvSpPr>
        <dsp:cNvPr id="0" name=""/>
        <dsp:cNvSpPr/>
      </dsp:nvSpPr>
      <dsp:spPr>
        <a:xfrm>
          <a:off x="122299" y="803658"/>
          <a:ext cx="955507" cy="955507"/>
        </a:xfrm>
        <a:prstGeom prst="pie">
          <a:avLst>
            <a:gd name="adj1" fmla="val 12600000"/>
            <a:gd name="adj2" fmla="val 16200000"/>
          </a:avLst>
        </a:prstGeom>
        <a:gradFill rotWithShape="0">
          <a:gsLst>
            <a:gs pos="0">
              <a:schemeClr val="accent1">
                <a:alpha val="90000"/>
                <a:hueOff val="0"/>
                <a:satOff val="0"/>
                <a:lumOff val="0"/>
                <a:alphaOff val="0"/>
                <a:tint val="94000"/>
                <a:satMod val="103000"/>
                <a:lumMod val="102000"/>
              </a:schemeClr>
            </a:gs>
            <a:gs pos="50000">
              <a:schemeClr val="accent1">
                <a:alpha val="90000"/>
                <a:hueOff val="0"/>
                <a:satOff val="0"/>
                <a:lumOff val="0"/>
                <a:alphaOff val="0"/>
                <a:shade val="100000"/>
                <a:satMod val="110000"/>
                <a:lumMod val="100000"/>
              </a:schemeClr>
            </a:gs>
            <a:gs pos="100000">
              <a:schemeClr val="accent1">
                <a:alpha val="90000"/>
                <a:hueOff val="0"/>
                <a:satOff val="0"/>
                <a:lumOff val="0"/>
                <a:alphaOff val="0"/>
                <a:shade val="78000"/>
                <a:satMod val="120000"/>
                <a:lumMod val="99000"/>
              </a:schemeClr>
            </a:gs>
          </a:gsLst>
          <a:lin ang="5400000" scaled="0"/>
        </a:gradFill>
        <a:ln w="6350" cap="flat" cmpd="sng" algn="in">
          <a:solidFill>
            <a:schemeClr val="accent1">
              <a:alpha val="90000"/>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A8E9EF5-BC56-4EF4-8920-486FA58F5B79}">
      <dsp:nvSpPr>
        <dsp:cNvPr id="0" name=""/>
        <dsp:cNvSpPr/>
      </dsp:nvSpPr>
      <dsp:spPr>
        <a:xfrm rot="16200000">
          <a:off x="-1370680" y="3371584"/>
          <a:ext cx="3463713" cy="716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422400">
            <a:lnSpc>
              <a:spcPct val="90000"/>
            </a:lnSpc>
            <a:spcBef>
              <a:spcPct val="0"/>
            </a:spcBef>
            <a:spcAft>
              <a:spcPct val="35000"/>
            </a:spcAft>
          </a:pPr>
          <a:r>
            <a:rPr lang="es-ES" sz="3200" kern="1200" dirty="0" smtClean="0"/>
            <a:t>Qué?</a:t>
          </a:r>
          <a:endParaRPr lang="es-ES" sz="3200" kern="1200" dirty="0"/>
        </a:p>
      </dsp:txBody>
      <dsp:txXfrm>
        <a:off x="-1370680" y="3371584"/>
        <a:ext cx="3463713" cy="716630"/>
      </dsp:txXfrm>
    </dsp:sp>
    <dsp:sp modelId="{7CBA1952-594C-4B0A-87A3-11D03D659174}">
      <dsp:nvSpPr>
        <dsp:cNvPr id="0" name=""/>
        <dsp:cNvSpPr/>
      </dsp:nvSpPr>
      <dsp:spPr>
        <a:xfrm>
          <a:off x="838930" y="684219"/>
          <a:ext cx="2388768" cy="477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1422400">
            <a:lnSpc>
              <a:spcPct val="90000"/>
            </a:lnSpc>
            <a:spcBef>
              <a:spcPct val="0"/>
            </a:spcBef>
            <a:spcAft>
              <a:spcPct val="35000"/>
            </a:spcAft>
          </a:pPr>
          <a:r>
            <a:rPr lang="es-ES" sz="3200" kern="1200" dirty="0" smtClean="0"/>
            <a:t>Quién?</a:t>
          </a:r>
          <a:endParaRPr lang="es-ES" sz="3200" kern="1200" dirty="0"/>
        </a:p>
      </dsp:txBody>
      <dsp:txXfrm>
        <a:off x="838930" y="684219"/>
        <a:ext cx="2388768" cy="4777536"/>
      </dsp:txXfrm>
    </dsp:sp>
    <dsp:sp modelId="{43CC2C9A-C7CD-40E5-98EC-9980BDBF5DC2}">
      <dsp:nvSpPr>
        <dsp:cNvPr id="0" name=""/>
        <dsp:cNvSpPr/>
      </dsp:nvSpPr>
      <dsp:spPr>
        <a:xfrm>
          <a:off x="3498304" y="684219"/>
          <a:ext cx="1194384" cy="1194384"/>
        </a:xfrm>
        <a:prstGeom prst="chord">
          <a:avLst>
            <a:gd name="adj1" fmla="val 4800000"/>
            <a:gd name="adj2" fmla="val 16800000"/>
          </a:avLst>
        </a:prstGeom>
        <a:gradFill rotWithShape="0">
          <a:gsLst>
            <a:gs pos="0">
              <a:schemeClr val="accent1">
                <a:tint val="40000"/>
                <a:hueOff val="0"/>
                <a:satOff val="0"/>
                <a:lumOff val="0"/>
                <a:alphaOff val="0"/>
                <a:tint val="94000"/>
                <a:satMod val="103000"/>
                <a:lumMod val="102000"/>
              </a:schemeClr>
            </a:gs>
            <a:gs pos="50000">
              <a:schemeClr val="accent1">
                <a:tint val="40000"/>
                <a:hueOff val="0"/>
                <a:satOff val="0"/>
                <a:lumOff val="0"/>
                <a:alphaOff val="0"/>
                <a:shade val="100000"/>
                <a:satMod val="110000"/>
                <a:lumMod val="100000"/>
              </a:schemeClr>
            </a:gs>
            <a:gs pos="100000">
              <a:schemeClr val="accent1">
                <a:tint val="40000"/>
                <a:hueOff val="0"/>
                <a:satOff val="0"/>
                <a:lumOff val="0"/>
                <a:alphaOff val="0"/>
                <a:shade val="78000"/>
                <a:satMod val="120000"/>
                <a:lumMod val="99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9EA1826-E5A8-4179-8EED-9542E174D6AC}">
      <dsp:nvSpPr>
        <dsp:cNvPr id="0" name=""/>
        <dsp:cNvSpPr/>
      </dsp:nvSpPr>
      <dsp:spPr>
        <a:xfrm>
          <a:off x="3617743" y="803658"/>
          <a:ext cx="955507" cy="955507"/>
        </a:xfrm>
        <a:prstGeom prst="pie">
          <a:avLst>
            <a:gd name="adj1" fmla="val 9000000"/>
            <a:gd name="adj2" fmla="val 16200000"/>
          </a:avLst>
        </a:prstGeom>
        <a:gradFill rotWithShape="0">
          <a:gsLst>
            <a:gs pos="0">
              <a:schemeClr val="accent1">
                <a:alpha val="90000"/>
                <a:hueOff val="0"/>
                <a:satOff val="0"/>
                <a:lumOff val="0"/>
                <a:alphaOff val="-20000"/>
                <a:tint val="94000"/>
                <a:satMod val="103000"/>
                <a:lumMod val="102000"/>
              </a:schemeClr>
            </a:gs>
            <a:gs pos="50000">
              <a:schemeClr val="accent1">
                <a:alpha val="90000"/>
                <a:hueOff val="0"/>
                <a:satOff val="0"/>
                <a:lumOff val="0"/>
                <a:alphaOff val="-20000"/>
                <a:shade val="100000"/>
                <a:satMod val="110000"/>
                <a:lumMod val="100000"/>
              </a:schemeClr>
            </a:gs>
            <a:gs pos="100000">
              <a:schemeClr val="accent1">
                <a:alpha val="90000"/>
                <a:hueOff val="0"/>
                <a:satOff val="0"/>
                <a:lumOff val="0"/>
                <a:alphaOff val="-20000"/>
                <a:shade val="78000"/>
                <a:satMod val="120000"/>
                <a:lumMod val="99000"/>
              </a:schemeClr>
            </a:gs>
          </a:gsLst>
          <a:lin ang="5400000" scaled="0"/>
        </a:gradFill>
        <a:ln w="6350" cap="flat" cmpd="sng" algn="in">
          <a:solidFill>
            <a:schemeClr val="accent1">
              <a:alpha val="90000"/>
              <a:hueOff val="0"/>
              <a:satOff val="0"/>
              <a:lumOff val="0"/>
              <a:alphaOff val="-2000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5E90E31-D82A-472E-A207-64392DCCA332}">
      <dsp:nvSpPr>
        <dsp:cNvPr id="0" name=""/>
        <dsp:cNvSpPr/>
      </dsp:nvSpPr>
      <dsp:spPr>
        <a:xfrm rot="16200000">
          <a:off x="2124763" y="3371584"/>
          <a:ext cx="3463713" cy="716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422400">
            <a:lnSpc>
              <a:spcPct val="90000"/>
            </a:lnSpc>
            <a:spcBef>
              <a:spcPct val="0"/>
            </a:spcBef>
            <a:spcAft>
              <a:spcPct val="35000"/>
            </a:spcAft>
          </a:pPr>
          <a:r>
            <a:rPr lang="es-ES" sz="3200" kern="1200" dirty="0" smtClean="0"/>
            <a:t>Cómo?</a:t>
          </a:r>
          <a:endParaRPr lang="es-ES" sz="3200" kern="1200" dirty="0"/>
        </a:p>
      </dsp:txBody>
      <dsp:txXfrm>
        <a:off x="2124763" y="3371584"/>
        <a:ext cx="3463713" cy="716630"/>
      </dsp:txXfrm>
    </dsp:sp>
    <dsp:sp modelId="{BC9C905D-A9D6-4B16-ACF8-A609C04E80CB}">
      <dsp:nvSpPr>
        <dsp:cNvPr id="0" name=""/>
        <dsp:cNvSpPr/>
      </dsp:nvSpPr>
      <dsp:spPr>
        <a:xfrm>
          <a:off x="4334373" y="684219"/>
          <a:ext cx="2388768" cy="477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1422400">
            <a:lnSpc>
              <a:spcPct val="90000"/>
            </a:lnSpc>
            <a:spcBef>
              <a:spcPct val="0"/>
            </a:spcBef>
            <a:spcAft>
              <a:spcPct val="35000"/>
            </a:spcAft>
          </a:pPr>
          <a:r>
            <a:rPr lang="es-ES" sz="3200" kern="1200" dirty="0" smtClean="0"/>
            <a:t>Cuándo?</a:t>
          </a:r>
          <a:endParaRPr lang="es-ES" sz="3200" kern="1200" dirty="0"/>
        </a:p>
      </dsp:txBody>
      <dsp:txXfrm>
        <a:off x="4334373" y="684219"/>
        <a:ext cx="2388768" cy="4777536"/>
      </dsp:txXfrm>
    </dsp:sp>
    <dsp:sp modelId="{7713EB37-D71F-48FE-8A4F-6BA2721F6014}">
      <dsp:nvSpPr>
        <dsp:cNvPr id="0" name=""/>
        <dsp:cNvSpPr/>
      </dsp:nvSpPr>
      <dsp:spPr>
        <a:xfrm>
          <a:off x="6993748" y="684219"/>
          <a:ext cx="1194384" cy="1194384"/>
        </a:xfrm>
        <a:prstGeom prst="chord">
          <a:avLst>
            <a:gd name="adj1" fmla="val 4800000"/>
            <a:gd name="adj2" fmla="val 16800000"/>
          </a:avLst>
        </a:prstGeom>
        <a:gradFill rotWithShape="0">
          <a:gsLst>
            <a:gs pos="0">
              <a:schemeClr val="accent1">
                <a:tint val="40000"/>
                <a:hueOff val="0"/>
                <a:satOff val="0"/>
                <a:lumOff val="0"/>
                <a:alphaOff val="0"/>
                <a:tint val="94000"/>
                <a:satMod val="103000"/>
                <a:lumMod val="102000"/>
              </a:schemeClr>
            </a:gs>
            <a:gs pos="50000">
              <a:schemeClr val="accent1">
                <a:tint val="40000"/>
                <a:hueOff val="0"/>
                <a:satOff val="0"/>
                <a:lumOff val="0"/>
                <a:alphaOff val="0"/>
                <a:shade val="100000"/>
                <a:satMod val="110000"/>
                <a:lumMod val="100000"/>
              </a:schemeClr>
            </a:gs>
            <a:gs pos="100000">
              <a:schemeClr val="accent1">
                <a:tint val="40000"/>
                <a:hueOff val="0"/>
                <a:satOff val="0"/>
                <a:lumOff val="0"/>
                <a:alphaOff val="0"/>
                <a:shade val="78000"/>
                <a:satMod val="120000"/>
                <a:lumMod val="99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8DAD61B1-BACB-444A-9336-233E45AC8583}">
      <dsp:nvSpPr>
        <dsp:cNvPr id="0" name=""/>
        <dsp:cNvSpPr/>
      </dsp:nvSpPr>
      <dsp:spPr>
        <a:xfrm>
          <a:off x="7113186" y="803658"/>
          <a:ext cx="955507" cy="955507"/>
        </a:xfrm>
        <a:prstGeom prst="pie">
          <a:avLst>
            <a:gd name="adj1" fmla="val 5400000"/>
            <a:gd name="adj2" fmla="val 16200000"/>
          </a:avLst>
        </a:prstGeom>
        <a:gradFill rotWithShape="0">
          <a:gsLst>
            <a:gs pos="0">
              <a:schemeClr val="accent1">
                <a:alpha val="90000"/>
                <a:hueOff val="0"/>
                <a:satOff val="0"/>
                <a:lumOff val="0"/>
                <a:alphaOff val="-40000"/>
                <a:tint val="94000"/>
                <a:satMod val="103000"/>
                <a:lumMod val="102000"/>
              </a:schemeClr>
            </a:gs>
            <a:gs pos="50000">
              <a:schemeClr val="accent1">
                <a:alpha val="90000"/>
                <a:hueOff val="0"/>
                <a:satOff val="0"/>
                <a:lumOff val="0"/>
                <a:alphaOff val="-40000"/>
                <a:shade val="100000"/>
                <a:satMod val="110000"/>
                <a:lumMod val="100000"/>
              </a:schemeClr>
            </a:gs>
            <a:gs pos="100000">
              <a:schemeClr val="accent1">
                <a:alpha val="90000"/>
                <a:hueOff val="0"/>
                <a:satOff val="0"/>
                <a:lumOff val="0"/>
                <a:alphaOff val="-40000"/>
                <a:shade val="78000"/>
                <a:satMod val="120000"/>
                <a:lumMod val="99000"/>
              </a:schemeClr>
            </a:gs>
          </a:gsLst>
          <a:lin ang="5400000" scaled="0"/>
        </a:gradFill>
        <a:ln w="6350" cap="flat" cmpd="sng" algn="in">
          <a:solidFill>
            <a:schemeClr val="accent1">
              <a:alpha val="90000"/>
              <a:hueOff val="0"/>
              <a:satOff val="0"/>
              <a:lumOff val="0"/>
              <a:alphaOff val="-4000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C41A1FF-D6E4-4280-927A-448F1E8C3E2F}">
      <dsp:nvSpPr>
        <dsp:cNvPr id="0" name=""/>
        <dsp:cNvSpPr/>
      </dsp:nvSpPr>
      <dsp:spPr>
        <a:xfrm rot="16200000">
          <a:off x="5620206" y="3371584"/>
          <a:ext cx="3463713" cy="716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422400">
            <a:lnSpc>
              <a:spcPct val="90000"/>
            </a:lnSpc>
            <a:spcBef>
              <a:spcPct val="0"/>
            </a:spcBef>
            <a:spcAft>
              <a:spcPct val="35000"/>
            </a:spcAft>
          </a:pPr>
          <a:r>
            <a:rPr lang="es-ES" sz="3200" kern="1200" dirty="0" smtClean="0"/>
            <a:t>Dónde?</a:t>
          </a:r>
          <a:endParaRPr lang="es-ES" sz="3200" kern="1200" dirty="0"/>
        </a:p>
      </dsp:txBody>
      <dsp:txXfrm>
        <a:off x="5620206" y="3371584"/>
        <a:ext cx="3463713" cy="71663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86EF6-C082-40B6-91A2-16B0A6DB8B73}">
      <dsp:nvSpPr>
        <dsp:cNvPr id="0" name=""/>
        <dsp:cNvSpPr/>
      </dsp:nvSpPr>
      <dsp:spPr>
        <a:xfrm>
          <a:off x="-7083068" y="-1082863"/>
          <a:ext cx="8430048" cy="8430048"/>
        </a:xfrm>
        <a:prstGeom prst="blockArc">
          <a:avLst>
            <a:gd name="adj1" fmla="val 18900000"/>
            <a:gd name="adj2" fmla="val 2700000"/>
            <a:gd name="adj3" fmla="val 256"/>
          </a:avLst>
        </a:prstGeom>
        <a:noFill/>
        <a:ln w="12700" cap="flat" cmpd="sng" algn="in">
          <a:solidFill>
            <a:schemeClr val="accent1">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12FCF393-0810-4D72-B2D3-C6CEA743CA6A}">
      <dsp:nvSpPr>
        <dsp:cNvPr id="0" name=""/>
        <dsp:cNvSpPr/>
      </dsp:nvSpPr>
      <dsp:spPr>
        <a:xfrm>
          <a:off x="501458" y="329879"/>
          <a:ext cx="8582087" cy="659507"/>
        </a:xfrm>
        <a:prstGeom prst="rect">
          <a:avLst/>
        </a:prstGeom>
        <a:solidFill>
          <a:schemeClr val="accent1">
            <a:alpha val="9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23484" tIns="66040" rIns="66040" bIns="66040" numCol="1" spcCol="1270" anchor="ctr" anchorCtr="0">
          <a:noAutofit/>
        </a:bodyPr>
        <a:lstStyle/>
        <a:p>
          <a:pPr lvl="0" algn="l" defTabSz="1155700">
            <a:lnSpc>
              <a:spcPct val="90000"/>
            </a:lnSpc>
            <a:spcBef>
              <a:spcPct val="0"/>
            </a:spcBef>
            <a:spcAft>
              <a:spcPct val="35000"/>
            </a:spcAft>
          </a:pPr>
          <a:r>
            <a:rPr lang="es-ES" sz="2600" kern="1200" dirty="0" smtClean="0"/>
            <a:t>1.Revisión de literatura</a:t>
          </a:r>
          <a:endParaRPr lang="es-ES" sz="2600" kern="1200" dirty="0"/>
        </a:p>
      </dsp:txBody>
      <dsp:txXfrm>
        <a:off x="501458" y="329879"/>
        <a:ext cx="8582087" cy="659507"/>
      </dsp:txXfrm>
    </dsp:sp>
    <dsp:sp modelId="{3D2DB64B-6251-43F4-A2C2-B0466640E7FC}">
      <dsp:nvSpPr>
        <dsp:cNvPr id="0" name=""/>
        <dsp:cNvSpPr/>
      </dsp:nvSpPr>
      <dsp:spPr>
        <a:xfrm>
          <a:off x="89266" y="247440"/>
          <a:ext cx="824384" cy="824384"/>
        </a:xfrm>
        <a:prstGeom prst="ellipse">
          <a:avLst/>
        </a:prstGeom>
        <a:solidFill>
          <a:schemeClr val="lt1">
            <a:hueOff val="0"/>
            <a:satOff val="0"/>
            <a:lumOff val="0"/>
            <a:alphaOff val="0"/>
          </a:schemeClr>
        </a:solidFill>
        <a:ln w="6350" cap="flat" cmpd="sng" algn="in">
          <a:solidFill>
            <a:schemeClr val="accent1">
              <a:alpha val="90000"/>
              <a:hueOff val="0"/>
              <a:satOff val="0"/>
              <a:lumOff val="0"/>
              <a:alphaOff val="0"/>
            </a:schemeClr>
          </a:solidFill>
          <a:prstDash val="solid"/>
        </a:ln>
        <a:effectLst/>
        <a:sp3d z="57150" extrusionH="12700" prstMaterial="flat">
          <a:bevelT w="50800" h="50800"/>
        </a:sp3d>
      </dsp:spPr>
      <dsp:style>
        <a:lnRef idx="1">
          <a:scrgbClr r="0" g="0" b="0"/>
        </a:lnRef>
        <a:fillRef idx="1">
          <a:scrgbClr r="0" g="0" b="0"/>
        </a:fillRef>
        <a:effectRef idx="2">
          <a:scrgbClr r="0" g="0" b="0"/>
        </a:effectRef>
        <a:fontRef idx="minor"/>
      </dsp:style>
    </dsp:sp>
    <dsp:sp modelId="{800FEB03-D4BE-4EFD-B5D5-70AD4D1E86AF}">
      <dsp:nvSpPr>
        <dsp:cNvPr id="0" name=""/>
        <dsp:cNvSpPr/>
      </dsp:nvSpPr>
      <dsp:spPr>
        <a:xfrm>
          <a:off x="1043949" y="1319015"/>
          <a:ext cx="8039597" cy="659507"/>
        </a:xfrm>
        <a:prstGeom prst="rect">
          <a:avLst/>
        </a:prstGeom>
        <a:solidFill>
          <a:schemeClr val="accent1">
            <a:alpha val="90000"/>
            <a:hueOff val="0"/>
            <a:satOff val="0"/>
            <a:lumOff val="0"/>
            <a:alphaOff val="-8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23484" tIns="66040" rIns="66040" bIns="66040" numCol="1" spcCol="1270" anchor="ctr" anchorCtr="0">
          <a:noAutofit/>
        </a:bodyPr>
        <a:lstStyle/>
        <a:p>
          <a:pPr lvl="0" algn="l" defTabSz="1155700">
            <a:lnSpc>
              <a:spcPct val="90000"/>
            </a:lnSpc>
            <a:spcBef>
              <a:spcPct val="0"/>
            </a:spcBef>
            <a:spcAft>
              <a:spcPct val="35000"/>
            </a:spcAft>
          </a:pPr>
          <a:r>
            <a:rPr lang="es-ES" sz="2600" kern="1200" dirty="0" smtClean="0"/>
            <a:t>Detección de la literatura</a:t>
          </a:r>
          <a:endParaRPr lang="es-ES" sz="2600" kern="1200" dirty="0"/>
        </a:p>
      </dsp:txBody>
      <dsp:txXfrm>
        <a:off x="1043949" y="1319015"/>
        <a:ext cx="8039597" cy="659507"/>
      </dsp:txXfrm>
    </dsp:sp>
    <dsp:sp modelId="{565E9FDC-E91F-4035-A76E-4579C4ECD09D}">
      <dsp:nvSpPr>
        <dsp:cNvPr id="0" name=""/>
        <dsp:cNvSpPr/>
      </dsp:nvSpPr>
      <dsp:spPr>
        <a:xfrm>
          <a:off x="631756" y="1236577"/>
          <a:ext cx="824384" cy="824384"/>
        </a:xfrm>
        <a:prstGeom prst="ellipse">
          <a:avLst/>
        </a:prstGeom>
        <a:solidFill>
          <a:schemeClr val="lt1">
            <a:hueOff val="0"/>
            <a:satOff val="0"/>
            <a:lumOff val="0"/>
            <a:alphaOff val="0"/>
          </a:schemeClr>
        </a:solidFill>
        <a:ln w="6350" cap="flat" cmpd="sng" algn="in">
          <a:solidFill>
            <a:schemeClr val="accent1">
              <a:alpha val="90000"/>
              <a:hueOff val="0"/>
              <a:satOff val="0"/>
              <a:lumOff val="0"/>
              <a:alphaOff val="-8000"/>
            </a:schemeClr>
          </a:solidFill>
          <a:prstDash val="solid"/>
        </a:ln>
        <a:effectLst/>
        <a:sp3d z="57150" extrusionH="12700" prstMaterial="flat">
          <a:bevelT w="50800" h="50800"/>
        </a:sp3d>
      </dsp:spPr>
      <dsp:style>
        <a:lnRef idx="1">
          <a:scrgbClr r="0" g="0" b="0"/>
        </a:lnRef>
        <a:fillRef idx="1">
          <a:scrgbClr r="0" g="0" b="0"/>
        </a:fillRef>
        <a:effectRef idx="2">
          <a:scrgbClr r="0" g="0" b="0"/>
        </a:effectRef>
        <a:fontRef idx="minor"/>
      </dsp:style>
    </dsp:sp>
    <dsp:sp modelId="{5EAFBD5E-6F1E-4C33-98F8-BD92026917CF}">
      <dsp:nvSpPr>
        <dsp:cNvPr id="0" name=""/>
        <dsp:cNvSpPr/>
      </dsp:nvSpPr>
      <dsp:spPr>
        <a:xfrm>
          <a:off x="1292016" y="2308152"/>
          <a:ext cx="7791529" cy="659507"/>
        </a:xfrm>
        <a:prstGeom prst="rect">
          <a:avLst/>
        </a:prstGeom>
        <a:solidFill>
          <a:schemeClr val="accent1">
            <a:alpha val="90000"/>
            <a:hueOff val="0"/>
            <a:satOff val="0"/>
            <a:lumOff val="0"/>
            <a:alphaOff val="-16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23484" tIns="66040" rIns="66040" bIns="66040" numCol="1" spcCol="1270" anchor="ctr" anchorCtr="0">
          <a:noAutofit/>
        </a:bodyPr>
        <a:lstStyle/>
        <a:p>
          <a:pPr lvl="0" algn="l" defTabSz="1155700">
            <a:lnSpc>
              <a:spcPct val="90000"/>
            </a:lnSpc>
            <a:spcBef>
              <a:spcPct val="0"/>
            </a:spcBef>
            <a:spcAft>
              <a:spcPct val="35000"/>
            </a:spcAft>
          </a:pPr>
          <a:r>
            <a:rPr lang="es-ES" sz="2600" kern="1200" dirty="0" smtClean="0"/>
            <a:t>Obtención de literatura</a:t>
          </a:r>
          <a:endParaRPr lang="es-ES" sz="2600" kern="1200" dirty="0"/>
        </a:p>
      </dsp:txBody>
      <dsp:txXfrm>
        <a:off x="1292016" y="2308152"/>
        <a:ext cx="7791529" cy="659507"/>
      </dsp:txXfrm>
    </dsp:sp>
    <dsp:sp modelId="{493CA49A-7542-48A2-9EA3-555E6476688D}">
      <dsp:nvSpPr>
        <dsp:cNvPr id="0" name=""/>
        <dsp:cNvSpPr/>
      </dsp:nvSpPr>
      <dsp:spPr>
        <a:xfrm>
          <a:off x="879824" y="2225713"/>
          <a:ext cx="824384" cy="824384"/>
        </a:xfrm>
        <a:prstGeom prst="ellipse">
          <a:avLst/>
        </a:prstGeom>
        <a:solidFill>
          <a:schemeClr val="lt1">
            <a:hueOff val="0"/>
            <a:satOff val="0"/>
            <a:lumOff val="0"/>
            <a:alphaOff val="0"/>
          </a:schemeClr>
        </a:solidFill>
        <a:ln w="6350" cap="flat" cmpd="sng" algn="in">
          <a:solidFill>
            <a:schemeClr val="accent1">
              <a:alpha val="90000"/>
              <a:hueOff val="0"/>
              <a:satOff val="0"/>
              <a:lumOff val="0"/>
              <a:alphaOff val="-16000"/>
            </a:schemeClr>
          </a:solidFill>
          <a:prstDash val="solid"/>
        </a:ln>
        <a:effectLst/>
        <a:sp3d z="57150" extrusionH="12700" prstMaterial="flat">
          <a:bevelT w="50800" h="50800"/>
        </a:sp3d>
      </dsp:spPr>
      <dsp:style>
        <a:lnRef idx="1">
          <a:scrgbClr r="0" g="0" b="0"/>
        </a:lnRef>
        <a:fillRef idx="1">
          <a:scrgbClr r="0" g="0" b="0"/>
        </a:fillRef>
        <a:effectRef idx="2">
          <a:scrgbClr r="0" g="0" b="0"/>
        </a:effectRef>
        <a:fontRef idx="minor"/>
      </dsp:style>
    </dsp:sp>
    <dsp:sp modelId="{15C6F6B1-0386-454B-8CF9-499DEF772FD7}">
      <dsp:nvSpPr>
        <dsp:cNvPr id="0" name=""/>
        <dsp:cNvSpPr/>
      </dsp:nvSpPr>
      <dsp:spPr>
        <a:xfrm>
          <a:off x="1292016" y="3296662"/>
          <a:ext cx="7791529" cy="659507"/>
        </a:xfrm>
        <a:prstGeom prst="rect">
          <a:avLst/>
        </a:prstGeom>
        <a:solidFill>
          <a:schemeClr val="accent1">
            <a:alpha val="90000"/>
            <a:hueOff val="0"/>
            <a:satOff val="0"/>
            <a:lumOff val="0"/>
            <a:alphaOff val="-24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23484" tIns="66040" rIns="66040" bIns="66040" numCol="1" spcCol="1270" anchor="ctr" anchorCtr="0">
          <a:noAutofit/>
        </a:bodyPr>
        <a:lstStyle/>
        <a:p>
          <a:pPr lvl="0" algn="l" defTabSz="1155700">
            <a:lnSpc>
              <a:spcPct val="90000"/>
            </a:lnSpc>
            <a:spcBef>
              <a:spcPct val="0"/>
            </a:spcBef>
            <a:spcAft>
              <a:spcPct val="35000"/>
            </a:spcAft>
          </a:pPr>
          <a:r>
            <a:rPr lang="es-ES" sz="2600" kern="1200" dirty="0" smtClean="0"/>
            <a:t>Consulta de literatura</a:t>
          </a:r>
          <a:endParaRPr lang="es-ES" sz="2600" kern="1200" dirty="0"/>
        </a:p>
      </dsp:txBody>
      <dsp:txXfrm>
        <a:off x="1292016" y="3296662"/>
        <a:ext cx="7791529" cy="659507"/>
      </dsp:txXfrm>
    </dsp:sp>
    <dsp:sp modelId="{60A6111C-3C83-4FA6-A345-52A3FDA289E7}">
      <dsp:nvSpPr>
        <dsp:cNvPr id="0" name=""/>
        <dsp:cNvSpPr/>
      </dsp:nvSpPr>
      <dsp:spPr>
        <a:xfrm>
          <a:off x="879824" y="3214223"/>
          <a:ext cx="824384" cy="824384"/>
        </a:xfrm>
        <a:prstGeom prst="ellipse">
          <a:avLst/>
        </a:prstGeom>
        <a:solidFill>
          <a:schemeClr val="lt1">
            <a:hueOff val="0"/>
            <a:satOff val="0"/>
            <a:lumOff val="0"/>
            <a:alphaOff val="0"/>
          </a:schemeClr>
        </a:solidFill>
        <a:ln w="6350" cap="flat" cmpd="sng" algn="in">
          <a:solidFill>
            <a:schemeClr val="accent1">
              <a:alpha val="90000"/>
              <a:hueOff val="0"/>
              <a:satOff val="0"/>
              <a:lumOff val="0"/>
              <a:alphaOff val="-24000"/>
            </a:schemeClr>
          </a:solidFill>
          <a:prstDash val="solid"/>
        </a:ln>
        <a:effectLst/>
        <a:sp3d z="57150" extrusionH="12700" prstMaterial="flat">
          <a:bevelT w="50800" h="50800"/>
        </a:sp3d>
      </dsp:spPr>
      <dsp:style>
        <a:lnRef idx="1">
          <a:scrgbClr r="0" g="0" b="0"/>
        </a:lnRef>
        <a:fillRef idx="1">
          <a:scrgbClr r="0" g="0" b="0"/>
        </a:fillRef>
        <a:effectRef idx="2">
          <a:scrgbClr r="0" g="0" b="0"/>
        </a:effectRef>
        <a:fontRef idx="minor"/>
      </dsp:style>
    </dsp:sp>
    <dsp:sp modelId="{A5EA2D1D-60CD-4CED-AA88-4A35E5044E0C}">
      <dsp:nvSpPr>
        <dsp:cNvPr id="0" name=""/>
        <dsp:cNvSpPr/>
      </dsp:nvSpPr>
      <dsp:spPr>
        <a:xfrm>
          <a:off x="1043949" y="4285798"/>
          <a:ext cx="8039597" cy="659507"/>
        </a:xfrm>
        <a:prstGeom prst="rect">
          <a:avLst/>
        </a:prstGeom>
        <a:solidFill>
          <a:schemeClr val="accent1">
            <a:alpha val="90000"/>
            <a:hueOff val="0"/>
            <a:satOff val="0"/>
            <a:lumOff val="0"/>
            <a:alphaOff val="-32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23484" tIns="66040" rIns="66040" bIns="66040" numCol="1" spcCol="1270" anchor="ctr" anchorCtr="0">
          <a:noAutofit/>
        </a:bodyPr>
        <a:lstStyle/>
        <a:p>
          <a:pPr lvl="0" algn="l" defTabSz="1155700">
            <a:lnSpc>
              <a:spcPct val="90000"/>
            </a:lnSpc>
            <a:spcBef>
              <a:spcPct val="0"/>
            </a:spcBef>
            <a:spcAft>
              <a:spcPct val="35000"/>
            </a:spcAft>
          </a:pPr>
          <a:r>
            <a:rPr lang="es-ES" sz="2600" kern="1200" dirty="0" smtClean="0"/>
            <a:t>Extracción y recopilación de la información de interés</a:t>
          </a:r>
          <a:endParaRPr lang="es-ES" sz="2600" kern="1200" dirty="0"/>
        </a:p>
      </dsp:txBody>
      <dsp:txXfrm>
        <a:off x="1043949" y="4285798"/>
        <a:ext cx="8039597" cy="659507"/>
      </dsp:txXfrm>
    </dsp:sp>
    <dsp:sp modelId="{94709BBF-20AC-404E-8D41-C504ED83DE01}">
      <dsp:nvSpPr>
        <dsp:cNvPr id="0" name=""/>
        <dsp:cNvSpPr/>
      </dsp:nvSpPr>
      <dsp:spPr>
        <a:xfrm>
          <a:off x="631756" y="4203360"/>
          <a:ext cx="824384" cy="824384"/>
        </a:xfrm>
        <a:prstGeom prst="ellipse">
          <a:avLst/>
        </a:prstGeom>
        <a:solidFill>
          <a:schemeClr val="lt1">
            <a:hueOff val="0"/>
            <a:satOff val="0"/>
            <a:lumOff val="0"/>
            <a:alphaOff val="0"/>
          </a:schemeClr>
        </a:solidFill>
        <a:ln w="6350" cap="flat" cmpd="sng" algn="in">
          <a:solidFill>
            <a:schemeClr val="accent1">
              <a:alpha val="90000"/>
              <a:hueOff val="0"/>
              <a:satOff val="0"/>
              <a:lumOff val="0"/>
              <a:alphaOff val="-32000"/>
            </a:schemeClr>
          </a:solidFill>
          <a:prstDash val="solid"/>
        </a:ln>
        <a:effectLst/>
        <a:sp3d z="57150" extrusionH="12700" prstMaterial="flat">
          <a:bevelT w="50800" h="50800"/>
        </a:sp3d>
      </dsp:spPr>
      <dsp:style>
        <a:lnRef idx="1">
          <a:scrgbClr r="0" g="0" b="0"/>
        </a:lnRef>
        <a:fillRef idx="1">
          <a:scrgbClr r="0" g="0" b="0"/>
        </a:fillRef>
        <a:effectRef idx="2">
          <a:scrgbClr r="0" g="0" b="0"/>
        </a:effectRef>
        <a:fontRef idx="minor"/>
      </dsp:style>
    </dsp:sp>
    <dsp:sp modelId="{B8DBC963-6A04-4ABC-B660-81590ECB3002}">
      <dsp:nvSpPr>
        <dsp:cNvPr id="0" name=""/>
        <dsp:cNvSpPr/>
      </dsp:nvSpPr>
      <dsp:spPr>
        <a:xfrm>
          <a:off x="501458" y="5274934"/>
          <a:ext cx="8582087" cy="659507"/>
        </a:xfrm>
        <a:prstGeom prst="rect">
          <a:avLst/>
        </a:prstGeom>
        <a:solidFill>
          <a:schemeClr val="accent1">
            <a:alpha val="90000"/>
            <a:hueOff val="0"/>
            <a:satOff val="0"/>
            <a:lumOff val="0"/>
            <a:alphaOff val="-4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23484" tIns="66040" rIns="66040" bIns="66040" numCol="1" spcCol="1270" anchor="ctr" anchorCtr="0">
          <a:noAutofit/>
        </a:bodyPr>
        <a:lstStyle/>
        <a:p>
          <a:pPr lvl="0" algn="l" defTabSz="1155700">
            <a:lnSpc>
              <a:spcPct val="90000"/>
            </a:lnSpc>
            <a:spcBef>
              <a:spcPct val="0"/>
            </a:spcBef>
            <a:spcAft>
              <a:spcPct val="35000"/>
            </a:spcAft>
          </a:pPr>
          <a:r>
            <a:rPr lang="es-ES" sz="2600" kern="1200" dirty="0" smtClean="0"/>
            <a:t>Construcción del marco teórico</a:t>
          </a:r>
          <a:endParaRPr lang="es-ES" sz="2600" kern="1200" dirty="0"/>
        </a:p>
      </dsp:txBody>
      <dsp:txXfrm>
        <a:off x="501458" y="5274934"/>
        <a:ext cx="8582087" cy="659507"/>
      </dsp:txXfrm>
    </dsp:sp>
    <dsp:sp modelId="{5121F123-B953-49B7-9BE4-741C29E8DA4D}">
      <dsp:nvSpPr>
        <dsp:cNvPr id="0" name=""/>
        <dsp:cNvSpPr/>
      </dsp:nvSpPr>
      <dsp:spPr>
        <a:xfrm>
          <a:off x="89266" y="5192496"/>
          <a:ext cx="824384" cy="824384"/>
        </a:xfrm>
        <a:prstGeom prst="ellipse">
          <a:avLst/>
        </a:prstGeom>
        <a:solidFill>
          <a:schemeClr val="lt1">
            <a:hueOff val="0"/>
            <a:satOff val="0"/>
            <a:lumOff val="0"/>
            <a:alphaOff val="0"/>
          </a:schemeClr>
        </a:solidFill>
        <a:ln w="6350" cap="flat" cmpd="sng" algn="in">
          <a:solidFill>
            <a:schemeClr val="accent1">
              <a:alpha val="90000"/>
              <a:hueOff val="0"/>
              <a:satOff val="0"/>
              <a:lumOff val="0"/>
              <a:alphaOff val="-40000"/>
            </a:schemeClr>
          </a:solidFill>
          <a:prstDash val="solid"/>
        </a:ln>
        <a:effectLst/>
        <a:sp3d z="57150" extrusionH="12700" prstMaterial="flat">
          <a:bevelT w="50800" h="50800"/>
        </a:sp3d>
      </dsp:spPr>
      <dsp:style>
        <a:lnRef idx="1">
          <a:scrgbClr r="0" g="0" b="0"/>
        </a:lnRef>
        <a:fillRef idx="1">
          <a:scrgbClr r="0" g="0" b="0"/>
        </a:fillRef>
        <a:effectRef idx="2">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E25867-3CD3-44A9-B566-56E43DBC79BC}">
      <dsp:nvSpPr>
        <dsp:cNvPr id="0" name=""/>
        <dsp:cNvSpPr/>
      </dsp:nvSpPr>
      <dsp:spPr>
        <a:xfrm>
          <a:off x="1768168" y="0"/>
          <a:ext cx="2099253" cy="1166251"/>
        </a:xfrm>
        <a:prstGeom prst="roundRect">
          <a:avLst>
            <a:gd name="adj" fmla="val 10000"/>
          </a:avLst>
        </a:prstGeom>
        <a:solidFill>
          <a:schemeClr val="accent5">
            <a:tint val="40000"/>
            <a:alpha val="90000"/>
            <a:hueOff val="0"/>
            <a:satOff val="0"/>
            <a:lumOff val="0"/>
            <a:alphaOff val="0"/>
          </a:schemeClr>
        </a:solidFill>
        <a:ln w="6350" cap="flat" cmpd="sng" algn="in">
          <a:solidFill>
            <a:schemeClr val="accent5">
              <a:tint val="40000"/>
              <a:alpha val="9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Fuente secundaria</a:t>
          </a:r>
          <a:endParaRPr lang="es-ES" sz="3200" kern="1200" dirty="0"/>
        </a:p>
      </dsp:txBody>
      <dsp:txXfrm>
        <a:off x="1802326" y="34158"/>
        <a:ext cx="2030937" cy="1097935"/>
      </dsp:txXfrm>
    </dsp:sp>
    <dsp:sp modelId="{0243C883-C4A0-4C64-B8A2-7BA0A1AA43A2}">
      <dsp:nvSpPr>
        <dsp:cNvPr id="0" name=""/>
        <dsp:cNvSpPr/>
      </dsp:nvSpPr>
      <dsp:spPr>
        <a:xfrm>
          <a:off x="4800423" y="0"/>
          <a:ext cx="2099253" cy="1166251"/>
        </a:xfrm>
        <a:prstGeom prst="roundRect">
          <a:avLst>
            <a:gd name="adj" fmla="val 10000"/>
          </a:avLst>
        </a:prstGeom>
        <a:solidFill>
          <a:schemeClr val="accent5">
            <a:tint val="40000"/>
            <a:alpha val="90000"/>
            <a:hueOff val="6442473"/>
            <a:satOff val="-12825"/>
            <a:lumOff val="-1520"/>
            <a:alphaOff val="0"/>
          </a:schemeClr>
        </a:solidFill>
        <a:ln w="6350" cap="flat" cmpd="sng" algn="in">
          <a:solidFill>
            <a:schemeClr val="accent5">
              <a:tint val="40000"/>
              <a:alpha val="90000"/>
              <a:hueOff val="6442473"/>
              <a:satOff val="-12825"/>
              <a:lumOff val="-152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Fuente terciaria</a:t>
          </a:r>
          <a:endParaRPr lang="es-ES" sz="3200" kern="1200" dirty="0"/>
        </a:p>
      </dsp:txBody>
      <dsp:txXfrm>
        <a:off x="4834581" y="34158"/>
        <a:ext cx="2030937" cy="1097935"/>
      </dsp:txXfrm>
    </dsp:sp>
    <dsp:sp modelId="{1CC5F62A-BC5A-4B43-8157-297DF87F7A56}">
      <dsp:nvSpPr>
        <dsp:cNvPr id="0" name=""/>
        <dsp:cNvSpPr/>
      </dsp:nvSpPr>
      <dsp:spPr>
        <a:xfrm>
          <a:off x="3896578" y="4956570"/>
          <a:ext cx="874688" cy="874688"/>
        </a:xfrm>
        <a:prstGeom prst="triangle">
          <a:avLst/>
        </a:prstGeom>
        <a:solidFill>
          <a:schemeClr val="accent5">
            <a:tint val="40000"/>
            <a:alpha val="90000"/>
            <a:hueOff val="12884945"/>
            <a:satOff val="-25651"/>
            <a:lumOff val="-3040"/>
            <a:alphaOff val="0"/>
          </a:schemeClr>
        </a:solidFill>
        <a:ln w="6350" cap="flat" cmpd="sng" algn="in">
          <a:solidFill>
            <a:schemeClr val="accent5">
              <a:tint val="40000"/>
              <a:alpha val="90000"/>
              <a:hueOff val="12884945"/>
              <a:satOff val="-25651"/>
              <a:lumOff val="-304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6FCF9714-9F5E-43B6-AA1E-03798285281D}">
      <dsp:nvSpPr>
        <dsp:cNvPr id="0" name=""/>
        <dsp:cNvSpPr/>
      </dsp:nvSpPr>
      <dsp:spPr>
        <a:xfrm>
          <a:off x="1709855" y="4590367"/>
          <a:ext cx="5248133" cy="354540"/>
        </a:xfrm>
        <a:prstGeom prst="rect">
          <a:avLst/>
        </a:prstGeom>
        <a:solidFill>
          <a:schemeClr val="accent5">
            <a:tint val="40000"/>
            <a:alpha val="90000"/>
            <a:hueOff val="19327418"/>
            <a:satOff val="-38476"/>
            <a:lumOff val="-4560"/>
            <a:alphaOff val="0"/>
          </a:schemeClr>
        </a:solidFill>
        <a:ln w="6350" cap="flat" cmpd="sng" algn="in">
          <a:solidFill>
            <a:schemeClr val="accent5">
              <a:tint val="40000"/>
              <a:alpha val="90000"/>
              <a:hueOff val="19327418"/>
              <a:satOff val="-38476"/>
              <a:lumOff val="-456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EA6D4A36-F5DD-4973-943F-340AEED96735}">
      <dsp:nvSpPr>
        <dsp:cNvPr id="0" name=""/>
        <dsp:cNvSpPr/>
      </dsp:nvSpPr>
      <dsp:spPr>
        <a:xfrm>
          <a:off x="4800423" y="3055579"/>
          <a:ext cx="2099253" cy="1492802"/>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ES" sz="2200" kern="1200" dirty="0" smtClean="0"/>
            <a:t>Agrupa compendios de fuentes </a:t>
          </a:r>
          <a:r>
            <a:rPr lang="es-ES" sz="2200" kern="1200" dirty="0" err="1" smtClean="0"/>
            <a:t>secuandarias</a:t>
          </a:r>
          <a:endParaRPr lang="es-ES" sz="2200" kern="1200" dirty="0"/>
        </a:p>
      </dsp:txBody>
      <dsp:txXfrm>
        <a:off x="4873296" y="3128452"/>
        <a:ext cx="1953507" cy="1347056"/>
      </dsp:txXfrm>
    </dsp:sp>
    <dsp:sp modelId="{395E1106-8515-4353-A881-78376FE963D3}">
      <dsp:nvSpPr>
        <dsp:cNvPr id="0" name=""/>
        <dsp:cNvSpPr/>
      </dsp:nvSpPr>
      <dsp:spPr>
        <a:xfrm>
          <a:off x="4800423" y="1492802"/>
          <a:ext cx="2099253" cy="1492802"/>
        </a:xfrm>
        <a:prstGeom prst="roundRect">
          <a:avLst/>
        </a:prstGeom>
        <a:gradFill rotWithShape="0">
          <a:gsLst>
            <a:gs pos="0">
              <a:schemeClr val="accent5">
                <a:hueOff val="6371560"/>
                <a:satOff val="-13612"/>
                <a:lumOff val="-5686"/>
                <a:alphaOff val="0"/>
                <a:tint val="94000"/>
                <a:satMod val="103000"/>
                <a:lumMod val="102000"/>
              </a:schemeClr>
            </a:gs>
            <a:gs pos="50000">
              <a:schemeClr val="accent5">
                <a:hueOff val="6371560"/>
                <a:satOff val="-13612"/>
                <a:lumOff val="-5686"/>
                <a:alphaOff val="0"/>
                <a:shade val="100000"/>
                <a:satMod val="110000"/>
                <a:lumMod val="100000"/>
              </a:schemeClr>
            </a:gs>
            <a:gs pos="100000">
              <a:schemeClr val="accent5">
                <a:hueOff val="6371560"/>
                <a:satOff val="-13612"/>
                <a:lumOff val="-5686"/>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ES" sz="2200" kern="1200" dirty="0" smtClean="0"/>
            <a:t>Fuentes de segunda mano</a:t>
          </a:r>
          <a:endParaRPr lang="es-ES" sz="2200" kern="1200" dirty="0"/>
        </a:p>
      </dsp:txBody>
      <dsp:txXfrm>
        <a:off x="4873296" y="1565675"/>
        <a:ext cx="1953507" cy="1347056"/>
      </dsp:txXfrm>
    </dsp:sp>
    <dsp:sp modelId="{8735D78A-316E-41E4-B1F8-D004C2DE37EB}">
      <dsp:nvSpPr>
        <dsp:cNvPr id="0" name=""/>
        <dsp:cNvSpPr/>
      </dsp:nvSpPr>
      <dsp:spPr>
        <a:xfrm>
          <a:off x="1768168" y="3055579"/>
          <a:ext cx="2099253" cy="1492802"/>
        </a:xfrm>
        <a:prstGeom prst="roundRect">
          <a:avLst/>
        </a:prstGeom>
        <a:gradFill rotWithShape="0">
          <a:gsLst>
            <a:gs pos="0">
              <a:schemeClr val="accent5">
                <a:hueOff val="12743121"/>
                <a:satOff val="-27225"/>
                <a:lumOff val="-11373"/>
                <a:alphaOff val="0"/>
                <a:tint val="94000"/>
                <a:satMod val="103000"/>
                <a:lumMod val="102000"/>
              </a:schemeClr>
            </a:gs>
            <a:gs pos="50000">
              <a:schemeClr val="accent5">
                <a:hueOff val="12743121"/>
                <a:satOff val="-27225"/>
                <a:lumOff val="-11373"/>
                <a:alphaOff val="0"/>
                <a:shade val="100000"/>
                <a:satMod val="110000"/>
                <a:lumMod val="100000"/>
              </a:schemeClr>
            </a:gs>
            <a:gs pos="100000">
              <a:schemeClr val="accent5">
                <a:hueOff val="12743121"/>
                <a:satOff val="-27225"/>
                <a:lumOff val="-11373"/>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ES" sz="2200" kern="1200" dirty="0" smtClean="0"/>
            <a:t>Agrupa referencias directas</a:t>
          </a:r>
          <a:endParaRPr lang="es-ES" sz="2200" kern="1200" dirty="0"/>
        </a:p>
      </dsp:txBody>
      <dsp:txXfrm>
        <a:off x="1841041" y="3128452"/>
        <a:ext cx="1953507" cy="1347056"/>
      </dsp:txXfrm>
    </dsp:sp>
    <dsp:sp modelId="{AE4FD462-1692-4D13-BC93-62B4BC02B3EB}">
      <dsp:nvSpPr>
        <dsp:cNvPr id="0" name=""/>
        <dsp:cNvSpPr/>
      </dsp:nvSpPr>
      <dsp:spPr>
        <a:xfrm>
          <a:off x="1768168" y="1492802"/>
          <a:ext cx="2099253" cy="1492802"/>
        </a:xfrm>
        <a:prstGeom prst="roundRect">
          <a:avLst/>
        </a:prstGeom>
        <a:gradFill rotWithShape="0">
          <a:gsLst>
            <a:gs pos="0">
              <a:schemeClr val="accent5">
                <a:hueOff val="19114680"/>
                <a:satOff val="-40837"/>
                <a:lumOff val="-17059"/>
                <a:alphaOff val="0"/>
                <a:tint val="94000"/>
                <a:satMod val="103000"/>
                <a:lumMod val="102000"/>
              </a:schemeClr>
            </a:gs>
            <a:gs pos="50000">
              <a:schemeClr val="accent5">
                <a:hueOff val="19114680"/>
                <a:satOff val="-40837"/>
                <a:lumOff val="-17059"/>
                <a:alphaOff val="0"/>
                <a:shade val="100000"/>
                <a:satMod val="110000"/>
                <a:lumMod val="100000"/>
              </a:schemeClr>
            </a:gs>
            <a:gs pos="100000">
              <a:schemeClr val="accent5">
                <a:hueOff val="19114680"/>
                <a:satOff val="-40837"/>
                <a:lumOff val="-17059"/>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ES" sz="2200" kern="1200" dirty="0" smtClean="0"/>
            <a:t>Comprende fuentes de primera mano</a:t>
          </a:r>
          <a:endParaRPr lang="es-ES" sz="2200" kern="1200" dirty="0"/>
        </a:p>
      </dsp:txBody>
      <dsp:txXfrm>
        <a:off x="1841041" y="1565675"/>
        <a:ext cx="1953507" cy="134705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074067-FBDF-4AB6-830C-E3CE35452D71}">
      <dsp:nvSpPr>
        <dsp:cNvPr id="0" name=""/>
        <dsp:cNvSpPr/>
      </dsp:nvSpPr>
      <dsp:spPr>
        <a:xfrm>
          <a:off x="9376" y="725869"/>
          <a:ext cx="2802433" cy="3553398"/>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Orientar hacia la organización de datos y hechos significativos para descubrir las relaciones de un problema con las teorías ya existentes. </a:t>
          </a:r>
          <a:endParaRPr lang="es-ES" sz="2400" kern="1200" dirty="0"/>
        </a:p>
      </dsp:txBody>
      <dsp:txXfrm>
        <a:off x="91456" y="807949"/>
        <a:ext cx="2638273" cy="3389238"/>
      </dsp:txXfrm>
    </dsp:sp>
    <dsp:sp modelId="{31A01F5C-FD15-4D01-9EAC-9A327EDA7DAB}">
      <dsp:nvSpPr>
        <dsp:cNvPr id="0" name=""/>
        <dsp:cNvSpPr/>
      </dsp:nvSpPr>
      <dsp:spPr>
        <a:xfrm>
          <a:off x="3092053" y="2155066"/>
          <a:ext cx="594115" cy="6950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ES" sz="2400" kern="1200"/>
        </a:p>
      </dsp:txBody>
      <dsp:txXfrm>
        <a:off x="3092053" y="2294067"/>
        <a:ext cx="415881" cy="417001"/>
      </dsp:txXfrm>
    </dsp:sp>
    <dsp:sp modelId="{425B6048-A58B-47C3-A0B2-A479CD8CFC4A}">
      <dsp:nvSpPr>
        <dsp:cNvPr id="0" name=""/>
        <dsp:cNvSpPr/>
      </dsp:nvSpPr>
      <dsp:spPr>
        <a:xfrm>
          <a:off x="3932783" y="725869"/>
          <a:ext cx="2802433" cy="3553398"/>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Evitar que el investigador aborde temáticas que, dado el estado del conocimiento, ya han sido investigadas o carecen de importancia científica. </a:t>
          </a:r>
          <a:endParaRPr lang="es-ES" sz="2400" kern="1200" dirty="0"/>
        </a:p>
      </dsp:txBody>
      <dsp:txXfrm>
        <a:off x="4014863" y="807949"/>
        <a:ext cx="2638273" cy="3389238"/>
      </dsp:txXfrm>
    </dsp:sp>
    <dsp:sp modelId="{20C70093-B809-4547-8208-578C67B86D06}">
      <dsp:nvSpPr>
        <dsp:cNvPr id="0" name=""/>
        <dsp:cNvSpPr/>
      </dsp:nvSpPr>
      <dsp:spPr>
        <a:xfrm>
          <a:off x="7015460" y="2155066"/>
          <a:ext cx="594115" cy="6950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ES" sz="2400" kern="1200"/>
        </a:p>
      </dsp:txBody>
      <dsp:txXfrm>
        <a:off x="7015460" y="2294067"/>
        <a:ext cx="415881" cy="417001"/>
      </dsp:txXfrm>
    </dsp:sp>
    <dsp:sp modelId="{45836AAA-D262-4726-B181-F53B33783A9E}">
      <dsp:nvSpPr>
        <dsp:cNvPr id="0" name=""/>
        <dsp:cNvSpPr/>
      </dsp:nvSpPr>
      <dsp:spPr>
        <a:xfrm>
          <a:off x="7856190" y="725869"/>
          <a:ext cx="2802433" cy="3553398"/>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Guiar en la selección de los factores y variables que serán estudiadas en la investigación.</a:t>
          </a:r>
          <a:endParaRPr lang="es-ES" sz="2400" kern="1200" dirty="0"/>
        </a:p>
      </dsp:txBody>
      <dsp:txXfrm>
        <a:off x="7938270" y="807949"/>
        <a:ext cx="2638273" cy="338923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074067-FBDF-4AB6-830C-E3CE35452D71}">
      <dsp:nvSpPr>
        <dsp:cNvPr id="0" name=""/>
        <dsp:cNvSpPr/>
      </dsp:nvSpPr>
      <dsp:spPr>
        <a:xfrm>
          <a:off x="1773" y="1168269"/>
          <a:ext cx="3781785" cy="2269071"/>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Prevenir sobre los posibles factores de confusión o variables extrañas. </a:t>
          </a:r>
          <a:endParaRPr lang="es-ES" sz="2400" kern="1200" dirty="0"/>
        </a:p>
      </dsp:txBody>
      <dsp:txXfrm>
        <a:off x="68232" y="1234728"/>
        <a:ext cx="3648867" cy="2136153"/>
      </dsp:txXfrm>
    </dsp:sp>
    <dsp:sp modelId="{31A01F5C-FD15-4D01-9EAC-9A327EDA7DAB}">
      <dsp:nvSpPr>
        <dsp:cNvPr id="0" name=""/>
        <dsp:cNvSpPr/>
      </dsp:nvSpPr>
      <dsp:spPr>
        <a:xfrm>
          <a:off x="4161737" y="1833863"/>
          <a:ext cx="801738" cy="9378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ES" sz="2400" kern="1200"/>
        </a:p>
      </dsp:txBody>
      <dsp:txXfrm>
        <a:off x="4161737" y="2021439"/>
        <a:ext cx="561217" cy="562730"/>
      </dsp:txXfrm>
    </dsp:sp>
    <dsp:sp modelId="{425B6048-A58B-47C3-A0B2-A479CD8CFC4A}">
      <dsp:nvSpPr>
        <dsp:cNvPr id="0" name=""/>
        <dsp:cNvSpPr/>
      </dsp:nvSpPr>
      <dsp:spPr>
        <a:xfrm>
          <a:off x="5296273" y="1168269"/>
          <a:ext cx="3781785" cy="2269071"/>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Prevenir sobre los posibles factores de confusión o variables extrañas que potencialmente podrían generar sesgos no deseados. </a:t>
          </a:r>
          <a:endParaRPr lang="es-ES" sz="2400" kern="1200" dirty="0"/>
        </a:p>
      </dsp:txBody>
      <dsp:txXfrm>
        <a:off x="5362732" y="1234728"/>
        <a:ext cx="3648867" cy="213615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887170-76ED-458E-8000-5BE62CA41ABD}">
      <dsp:nvSpPr>
        <dsp:cNvPr id="0" name=""/>
        <dsp:cNvSpPr/>
      </dsp:nvSpPr>
      <dsp:spPr>
        <a:xfrm>
          <a:off x="0" y="462256"/>
          <a:ext cx="9582485" cy="730800"/>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B00EA3-A596-4078-B671-0DCFA5CE2876}">
      <dsp:nvSpPr>
        <dsp:cNvPr id="0" name=""/>
        <dsp:cNvSpPr/>
      </dsp:nvSpPr>
      <dsp:spPr>
        <a:xfrm>
          <a:off x="479124" y="34216"/>
          <a:ext cx="8322627" cy="85608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3537" tIns="0" rIns="253537" bIns="0" numCol="1" spcCol="1270" anchor="ctr" anchorCtr="0">
          <a:noAutofit/>
        </a:bodyPr>
        <a:lstStyle/>
        <a:p>
          <a:pPr lvl="0" algn="just" defTabSz="1066800">
            <a:lnSpc>
              <a:spcPct val="90000"/>
            </a:lnSpc>
            <a:spcBef>
              <a:spcPct val="0"/>
            </a:spcBef>
            <a:spcAft>
              <a:spcPct val="35000"/>
            </a:spcAft>
          </a:pPr>
          <a:r>
            <a:rPr lang="es-ES" sz="2400" kern="1200" dirty="0" smtClean="0"/>
            <a:t>Capacidad de descripción: explicar el fenómeno (definición, características y componentes)</a:t>
          </a:r>
          <a:endParaRPr lang="es-ES" sz="2400" kern="1200" dirty="0"/>
        </a:p>
      </dsp:txBody>
      <dsp:txXfrm>
        <a:off x="520914" y="76006"/>
        <a:ext cx="8239047" cy="772500"/>
      </dsp:txXfrm>
    </dsp:sp>
    <dsp:sp modelId="{6F6FF69F-5A03-49B7-974F-A0683B88CC59}">
      <dsp:nvSpPr>
        <dsp:cNvPr id="0" name=""/>
        <dsp:cNvSpPr/>
      </dsp:nvSpPr>
      <dsp:spPr>
        <a:xfrm>
          <a:off x="0" y="1777696"/>
          <a:ext cx="9582485" cy="730800"/>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1B4A20-4F8A-4B29-A21B-1ACC5F101223}">
      <dsp:nvSpPr>
        <dsp:cNvPr id="0" name=""/>
        <dsp:cNvSpPr/>
      </dsp:nvSpPr>
      <dsp:spPr>
        <a:xfrm>
          <a:off x="479124" y="1349656"/>
          <a:ext cx="8354757" cy="85608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3537" tIns="0" rIns="253537" bIns="0" numCol="1" spcCol="1270" anchor="ctr" anchorCtr="0">
          <a:noAutofit/>
        </a:bodyPr>
        <a:lstStyle/>
        <a:p>
          <a:pPr lvl="0" algn="just" defTabSz="1066800">
            <a:lnSpc>
              <a:spcPct val="90000"/>
            </a:lnSpc>
            <a:spcBef>
              <a:spcPct val="0"/>
            </a:spcBef>
            <a:spcAft>
              <a:spcPct val="35000"/>
            </a:spcAft>
          </a:pPr>
          <a:r>
            <a:rPr lang="es-ES" sz="2400" kern="1200" dirty="0" smtClean="0"/>
            <a:t>Consistencia lógica: deben de estar interrelacionadas las proposiciones que la integran.</a:t>
          </a:r>
          <a:endParaRPr lang="es-ES" sz="2400" kern="1200" dirty="0"/>
        </a:p>
      </dsp:txBody>
      <dsp:txXfrm>
        <a:off x="520914" y="1391446"/>
        <a:ext cx="8271177" cy="772500"/>
      </dsp:txXfrm>
    </dsp:sp>
    <dsp:sp modelId="{CFF227D4-153E-4ED5-8239-5916AC8BF590}">
      <dsp:nvSpPr>
        <dsp:cNvPr id="0" name=""/>
        <dsp:cNvSpPr/>
      </dsp:nvSpPr>
      <dsp:spPr>
        <a:xfrm>
          <a:off x="0" y="3093136"/>
          <a:ext cx="9582485" cy="730800"/>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8D97BD-24F0-4384-BE2A-CAE1EEE93296}">
      <dsp:nvSpPr>
        <dsp:cNvPr id="0" name=""/>
        <dsp:cNvSpPr/>
      </dsp:nvSpPr>
      <dsp:spPr>
        <a:xfrm>
          <a:off x="479124" y="2665096"/>
          <a:ext cx="8279832" cy="85608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3537" tIns="0" rIns="253537" bIns="0" numCol="1" spcCol="1270" anchor="ctr" anchorCtr="0">
          <a:noAutofit/>
        </a:bodyPr>
        <a:lstStyle/>
        <a:p>
          <a:pPr lvl="0" algn="just" defTabSz="1066800">
            <a:lnSpc>
              <a:spcPct val="90000"/>
            </a:lnSpc>
            <a:spcBef>
              <a:spcPct val="0"/>
            </a:spcBef>
            <a:spcAft>
              <a:spcPct val="35000"/>
            </a:spcAft>
          </a:pPr>
          <a:r>
            <a:rPr lang="es-ES" sz="2400" kern="1200" dirty="0" smtClean="0"/>
            <a:t>Perspectiva: nivel de generalidad.</a:t>
          </a:r>
          <a:endParaRPr lang="es-ES" sz="2400" kern="1200" dirty="0"/>
        </a:p>
      </dsp:txBody>
      <dsp:txXfrm>
        <a:off x="520914" y="2706886"/>
        <a:ext cx="8196252" cy="772500"/>
      </dsp:txXfrm>
    </dsp:sp>
    <dsp:sp modelId="{7C3AAE4C-3A3E-48A8-844E-1A9F4D38690A}">
      <dsp:nvSpPr>
        <dsp:cNvPr id="0" name=""/>
        <dsp:cNvSpPr/>
      </dsp:nvSpPr>
      <dsp:spPr>
        <a:xfrm>
          <a:off x="0" y="4408575"/>
          <a:ext cx="9582485" cy="730800"/>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BAE476-B0EE-4831-9880-42AA477335DD}">
      <dsp:nvSpPr>
        <dsp:cNvPr id="0" name=""/>
        <dsp:cNvSpPr/>
      </dsp:nvSpPr>
      <dsp:spPr>
        <a:xfrm>
          <a:off x="479124" y="3980536"/>
          <a:ext cx="8322627" cy="85608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3537" tIns="0" rIns="253537" bIns="0" numCol="1" spcCol="1270" anchor="ctr" anchorCtr="0">
          <a:noAutofit/>
        </a:bodyPr>
        <a:lstStyle/>
        <a:p>
          <a:pPr lvl="0" algn="just" defTabSz="1066800">
            <a:lnSpc>
              <a:spcPct val="90000"/>
            </a:lnSpc>
            <a:spcBef>
              <a:spcPct val="0"/>
            </a:spcBef>
            <a:spcAft>
              <a:spcPct val="35000"/>
            </a:spcAft>
          </a:pPr>
          <a:r>
            <a:rPr lang="es-ES" sz="2400" kern="1200" dirty="0" smtClean="0"/>
            <a:t> Fructificación: Capacidad para generar nuevas interrogantes.</a:t>
          </a:r>
          <a:endParaRPr lang="es-ES" sz="2400" kern="1200" dirty="0"/>
        </a:p>
      </dsp:txBody>
      <dsp:txXfrm>
        <a:off x="520914" y="4022326"/>
        <a:ext cx="8239047" cy="772500"/>
      </dsp:txXfrm>
    </dsp:sp>
    <dsp:sp modelId="{BFF0BAB6-7B82-407E-9FD6-45E5E55E19C8}">
      <dsp:nvSpPr>
        <dsp:cNvPr id="0" name=""/>
        <dsp:cNvSpPr/>
      </dsp:nvSpPr>
      <dsp:spPr>
        <a:xfrm>
          <a:off x="0" y="5724015"/>
          <a:ext cx="9582485" cy="730800"/>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5B98DB-FD60-4398-81FD-2462060C8003}">
      <dsp:nvSpPr>
        <dsp:cNvPr id="0" name=""/>
        <dsp:cNvSpPr/>
      </dsp:nvSpPr>
      <dsp:spPr>
        <a:xfrm>
          <a:off x="479124" y="5295975"/>
          <a:ext cx="8418883" cy="85608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3537" tIns="0" rIns="253537" bIns="0" numCol="1" spcCol="1270" anchor="ctr" anchorCtr="0">
          <a:noAutofit/>
        </a:bodyPr>
        <a:lstStyle/>
        <a:p>
          <a:pPr lvl="0" algn="just" defTabSz="1066800">
            <a:lnSpc>
              <a:spcPct val="90000"/>
            </a:lnSpc>
            <a:spcBef>
              <a:spcPct val="0"/>
            </a:spcBef>
            <a:spcAft>
              <a:spcPct val="35000"/>
            </a:spcAft>
          </a:pPr>
          <a:r>
            <a:rPr lang="es-ES" sz="2400" kern="1200" dirty="0" smtClean="0"/>
            <a:t>Parsimonia: teoría simple, </a:t>
          </a:r>
          <a:r>
            <a:rPr lang="es-ES" sz="2200" kern="1200" dirty="0" smtClean="0"/>
            <a:t>sencilla.</a:t>
          </a:r>
          <a:endParaRPr lang="es-ES" sz="2200" kern="1200" dirty="0"/>
        </a:p>
      </dsp:txBody>
      <dsp:txXfrm>
        <a:off x="520914" y="5337765"/>
        <a:ext cx="8335303" cy="77250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702B96-7CCA-4388-BC81-5A2EDB907CD8}">
      <dsp:nvSpPr>
        <dsp:cNvPr id="0" name=""/>
        <dsp:cNvSpPr/>
      </dsp:nvSpPr>
      <dsp:spPr>
        <a:xfrm>
          <a:off x="3491133" y="1306"/>
          <a:ext cx="5955939" cy="103677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just" defTabSz="977900">
            <a:lnSpc>
              <a:spcPct val="90000"/>
            </a:lnSpc>
            <a:spcBef>
              <a:spcPct val="0"/>
            </a:spcBef>
            <a:spcAft>
              <a:spcPct val="15000"/>
            </a:spcAft>
            <a:buChar char="••"/>
          </a:pPr>
          <a:r>
            <a:rPr lang="es-ES" sz="2200" kern="1200" dirty="0" smtClean="0"/>
            <a:t>Cuando la literatura puede relevar que no hay antecedentes sobre el tema en cuestión. </a:t>
          </a:r>
          <a:endParaRPr lang="es-ES" sz="2200" kern="1200" dirty="0"/>
        </a:p>
      </dsp:txBody>
      <dsp:txXfrm>
        <a:off x="3491133" y="130902"/>
        <a:ext cx="5567150" cy="777579"/>
      </dsp:txXfrm>
    </dsp:sp>
    <dsp:sp modelId="{380F93F9-4A50-491E-9A18-1197A6848C35}">
      <dsp:nvSpPr>
        <dsp:cNvPr id="0" name=""/>
        <dsp:cNvSpPr/>
      </dsp:nvSpPr>
      <dsp:spPr>
        <a:xfrm>
          <a:off x="479492" y="1306"/>
          <a:ext cx="3011640" cy="1036771"/>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ES" sz="3600" kern="1200" dirty="0" smtClean="0"/>
            <a:t>Exploratoria</a:t>
          </a:r>
          <a:endParaRPr lang="es-ES" sz="3600" kern="1200" dirty="0"/>
        </a:p>
      </dsp:txBody>
      <dsp:txXfrm>
        <a:off x="530103" y="51917"/>
        <a:ext cx="2910418" cy="935549"/>
      </dsp:txXfrm>
    </dsp:sp>
    <dsp:sp modelId="{44245A45-D5A6-41C8-B663-64BB8138FA23}">
      <dsp:nvSpPr>
        <dsp:cNvPr id="0" name=""/>
        <dsp:cNvSpPr/>
      </dsp:nvSpPr>
      <dsp:spPr>
        <a:xfrm>
          <a:off x="3518689" y="1141755"/>
          <a:ext cx="5955939" cy="103677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just" defTabSz="977900">
            <a:lnSpc>
              <a:spcPct val="90000"/>
            </a:lnSpc>
            <a:spcBef>
              <a:spcPct val="0"/>
            </a:spcBef>
            <a:spcAft>
              <a:spcPct val="15000"/>
            </a:spcAft>
            <a:buChar char="••"/>
          </a:pPr>
          <a:r>
            <a:rPr lang="es-ES" sz="2200" kern="1200" dirty="0" smtClean="0"/>
            <a:t>Estudios descriptivos que han detectado y definido ciertas variables.</a:t>
          </a:r>
          <a:endParaRPr lang="es-ES" sz="2200" kern="1200" dirty="0"/>
        </a:p>
      </dsp:txBody>
      <dsp:txXfrm>
        <a:off x="3518689" y="1271351"/>
        <a:ext cx="5567150" cy="777579"/>
      </dsp:txXfrm>
    </dsp:sp>
    <dsp:sp modelId="{7AEB044C-88A6-4B85-84E4-4A9ED5D9F37C}">
      <dsp:nvSpPr>
        <dsp:cNvPr id="0" name=""/>
        <dsp:cNvSpPr/>
      </dsp:nvSpPr>
      <dsp:spPr>
        <a:xfrm>
          <a:off x="451936" y="1141755"/>
          <a:ext cx="3066753" cy="1036771"/>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ES" sz="3600" kern="1200" dirty="0" smtClean="0"/>
            <a:t>Descriptiva</a:t>
          </a:r>
          <a:endParaRPr lang="es-ES" sz="3600" kern="1200" dirty="0"/>
        </a:p>
      </dsp:txBody>
      <dsp:txXfrm>
        <a:off x="502547" y="1192366"/>
        <a:ext cx="2965531" cy="935549"/>
      </dsp:txXfrm>
    </dsp:sp>
    <dsp:sp modelId="{29729BAD-4F43-49CC-898A-961309D7E23D}">
      <dsp:nvSpPr>
        <dsp:cNvPr id="0" name=""/>
        <dsp:cNvSpPr/>
      </dsp:nvSpPr>
      <dsp:spPr>
        <a:xfrm>
          <a:off x="3532467" y="2282205"/>
          <a:ext cx="5955939" cy="103677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just" defTabSz="977900">
            <a:lnSpc>
              <a:spcPct val="90000"/>
            </a:lnSpc>
            <a:spcBef>
              <a:spcPct val="0"/>
            </a:spcBef>
            <a:spcAft>
              <a:spcPct val="15000"/>
            </a:spcAft>
            <a:buChar char="••"/>
          </a:pPr>
          <a:r>
            <a:rPr lang="es-ES" sz="2200" kern="1200" dirty="0" smtClean="0"/>
            <a:t>La literatura puede revelar la existencia de una o varias relaciones entre conceptos o variables</a:t>
          </a:r>
          <a:endParaRPr lang="es-ES" sz="2200" kern="1200" dirty="0"/>
        </a:p>
      </dsp:txBody>
      <dsp:txXfrm>
        <a:off x="3532467" y="2411801"/>
        <a:ext cx="5567150" cy="777579"/>
      </dsp:txXfrm>
    </dsp:sp>
    <dsp:sp modelId="{C01EB5F3-66D4-4EDB-BBEF-1B5D755FBAC5}">
      <dsp:nvSpPr>
        <dsp:cNvPr id="0" name=""/>
        <dsp:cNvSpPr/>
      </dsp:nvSpPr>
      <dsp:spPr>
        <a:xfrm>
          <a:off x="438158" y="2282205"/>
          <a:ext cx="3094309" cy="1036771"/>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ES" sz="3600" kern="1200" dirty="0" smtClean="0"/>
            <a:t>Correlacional</a:t>
          </a:r>
          <a:endParaRPr lang="es-ES" sz="3600" kern="1200" dirty="0"/>
        </a:p>
      </dsp:txBody>
      <dsp:txXfrm>
        <a:off x="488769" y="2332816"/>
        <a:ext cx="2993087" cy="935549"/>
      </dsp:txXfrm>
    </dsp:sp>
    <dsp:sp modelId="{F4832AA1-81AE-47ED-813F-7CA0BF323D0C}">
      <dsp:nvSpPr>
        <dsp:cNvPr id="0" name=""/>
        <dsp:cNvSpPr/>
      </dsp:nvSpPr>
      <dsp:spPr>
        <a:xfrm>
          <a:off x="3504911" y="3422654"/>
          <a:ext cx="5955939" cy="103677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just" defTabSz="977900">
            <a:lnSpc>
              <a:spcPct val="90000"/>
            </a:lnSpc>
            <a:spcBef>
              <a:spcPct val="0"/>
            </a:spcBef>
            <a:spcAft>
              <a:spcPct val="15000"/>
            </a:spcAft>
            <a:buChar char="••"/>
          </a:pPr>
          <a:r>
            <a:rPr lang="es-ES" sz="2200" kern="1200" dirty="0" smtClean="0"/>
            <a:t>Existen una o varias teorías que se aplican al problema de investigación. </a:t>
          </a:r>
          <a:r>
            <a:rPr lang="es-MX" sz="2200" kern="1200" dirty="0" smtClean="0"/>
            <a:t> </a:t>
          </a:r>
          <a:endParaRPr lang="es-ES" sz="2200" kern="1200" dirty="0"/>
        </a:p>
      </dsp:txBody>
      <dsp:txXfrm>
        <a:off x="3504911" y="3552250"/>
        <a:ext cx="5567150" cy="777579"/>
      </dsp:txXfrm>
    </dsp:sp>
    <dsp:sp modelId="{95CFFAE0-8F03-469E-A664-F823DE8B27E6}">
      <dsp:nvSpPr>
        <dsp:cNvPr id="0" name=""/>
        <dsp:cNvSpPr/>
      </dsp:nvSpPr>
      <dsp:spPr>
        <a:xfrm>
          <a:off x="465714" y="3422654"/>
          <a:ext cx="3039196" cy="1036771"/>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ES" sz="3600" kern="1200" dirty="0" smtClean="0"/>
            <a:t>Explicativo</a:t>
          </a:r>
          <a:endParaRPr lang="es-ES" sz="3600" kern="1200" dirty="0"/>
        </a:p>
      </dsp:txBody>
      <dsp:txXfrm>
        <a:off x="516325" y="3473265"/>
        <a:ext cx="2937974" cy="93554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AA0C9F-BAD0-4E4D-A0D1-64EC2D022EC3}">
      <dsp:nvSpPr>
        <dsp:cNvPr id="0" name=""/>
        <dsp:cNvSpPr/>
      </dsp:nvSpPr>
      <dsp:spPr>
        <a:xfrm>
          <a:off x="4714" y="1899682"/>
          <a:ext cx="2061098" cy="1236659"/>
        </a:xfrm>
        <a:prstGeom prst="roundRect">
          <a:avLst>
            <a:gd name="adj" fmla="val 1000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S" sz="2700" kern="1200" dirty="0" smtClean="0"/>
            <a:t>Hip</a:t>
          </a:r>
          <a:r>
            <a:rPr lang="es-MX" sz="2700" kern="1200" dirty="0" err="1" smtClean="0"/>
            <a:t>ótesis</a:t>
          </a:r>
          <a:r>
            <a:rPr lang="es-MX" sz="2700" kern="1200" dirty="0" smtClean="0"/>
            <a:t> de investigación</a:t>
          </a:r>
          <a:endParaRPr lang="es-ES" sz="2700" kern="1200" dirty="0"/>
        </a:p>
      </dsp:txBody>
      <dsp:txXfrm>
        <a:off x="40935" y="1935903"/>
        <a:ext cx="1988656" cy="1164217"/>
      </dsp:txXfrm>
    </dsp:sp>
    <dsp:sp modelId="{FFBE67D6-9C73-4C0A-9C2C-34216AE2EE95}">
      <dsp:nvSpPr>
        <dsp:cNvPr id="0" name=""/>
        <dsp:cNvSpPr/>
      </dsp:nvSpPr>
      <dsp:spPr>
        <a:xfrm>
          <a:off x="2271922" y="2262435"/>
          <a:ext cx="436952" cy="511152"/>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ES" sz="2100" kern="1200"/>
        </a:p>
      </dsp:txBody>
      <dsp:txXfrm>
        <a:off x="2271922" y="2364665"/>
        <a:ext cx="305866" cy="306692"/>
      </dsp:txXfrm>
    </dsp:sp>
    <dsp:sp modelId="{8FA0E111-08E6-4B66-BF27-C2D07CF32228}">
      <dsp:nvSpPr>
        <dsp:cNvPr id="0" name=""/>
        <dsp:cNvSpPr/>
      </dsp:nvSpPr>
      <dsp:spPr>
        <a:xfrm>
          <a:off x="2890252" y="1899682"/>
          <a:ext cx="2061098" cy="1236659"/>
        </a:xfrm>
        <a:prstGeom prst="roundRect">
          <a:avLst>
            <a:gd name="adj" fmla="val 10000"/>
          </a:avLst>
        </a:prstGeom>
        <a:gradFill rotWithShape="0">
          <a:gsLst>
            <a:gs pos="0">
              <a:schemeClr val="accent4">
                <a:hueOff val="-1939699"/>
                <a:satOff val="11437"/>
                <a:lumOff val="1242"/>
                <a:alphaOff val="0"/>
                <a:tint val="94000"/>
                <a:satMod val="103000"/>
                <a:lumMod val="102000"/>
              </a:schemeClr>
            </a:gs>
            <a:gs pos="50000">
              <a:schemeClr val="accent4">
                <a:hueOff val="-1939699"/>
                <a:satOff val="11437"/>
                <a:lumOff val="1242"/>
                <a:alphaOff val="0"/>
                <a:shade val="100000"/>
                <a:satMod val="110000"/>
                <a:lumMod val="100000"/>
              </a:schemeClr>
            </a:gs>
            <a:gs pos="100000">
              <a:schemeClr val="accent4">
                <a:hueOff val="-1939699"/>
                <a:satOff val="11437"/>
                <a:lumOff val="1242"/>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S" sz="2700" kern="1200" dirty="0" smtClean="0"/>
            <a:t>Hipótesis nula</a:t>
          </a:r>
          <a:endParaRPr lang="es-ES" sz="2700" kern="1200" dirty="0"/>
        </a:p>
      </dsp:txBody>
      <dsp:txXfrm>
        <a:off x="2926473" y="1935903"/>
        <a:ext cx="1988656" cy="1164217"/>
      </dsp:txXfrm>
    </dsp:sp>
    <dsp:sp modelId="{FB8E7E2B-1F01-486D-B278-D6E05F60E434}">
      <dsp:nvSpPr>
        <dsp:cNvPr id="0" name=""/>
        <dsp:cNvSpPr/>
      </dsp:nvSpPr>
      <dsp:spPr>
        <a:xfrm>
          <a:off x="5157460" y="2262435"/>
          <a:ext cx="436952" cy="511152"/>
        </a:xfrm>
        <a:prstGeom prst="rightArrow">
          <a:avLst>
            <a:gd name="adj1" fmla="val 60000"/>
            <a:gd name="adj2" fmla="val 50000"/>
          </a:avLst>
        </a:prstGeom>
        <a:solidFill>
          <a:schemeClr val="accent4">
            <a:hueOff val="-2909548"/>
            <a:satOff val="17155"/>
            <a:lumOff val="1863"/>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ES" sz="2100" kern="1200"/>
        </a:p>
      </dsp:txBody>
      <dsp:txXfrm>
        <a:off x="5157460" y="2364665"/>
        <a:ext cx="305866" cy="306692"/>
      </dsp:txXfrm>
    </dsp:sp>
    <dsp:sp modelId="{437272B6-FE61-4950-AAE5-0A9012CD1DD3}">
      <dsp:nvSpPr>
        <dsp:cNvPr id="0" name=""/>
        <dsp:cNvSpPr/>
      </dsp:nvSpPr>
      <dsp:spPr>
        <a:xfrm>
          <a:off x="5775790" y="1899682"/>
          <a:ext cx="2061098" cy="1236659"/>
        </a:xfrm>
        <a:prstGeom prst="roundRect">
          <a:avLst>
            <a:gd name="adj" fmla="val 10000"/>
          </a:avLst>
        </a:prstGeom>
        <a:gradFill rotWithShape="0">
          <a:gsLst>
            <a:gs pos="0">
              <a:schemeClr val="accent4">
                <a:hueOff val="-3879397"/>
                <a:satOff val="22874"/>
                <a:lumOff val="2484"/>
                <a:alphaOff val="0"/>
                <a:tint val="94000"/>
                <a:satMod val="103000"/>
                <a:lumMod val="102000"/>
              </a:schemeClr>
            </a:gs>
            <a:gs pos="50000">
              <a:schemeClr val="accent4">
                <a:hueOff val="-3879397"/>
                <a:satOff val="22874"/>
                <a:lumOff val="2484"/>
                <a:alphaOff val="0"/>
                <a:shade val="100000"/>
                <a:satMod val="110000"/>
                <a:lumMod val="100000"/>
              </a:schemeClr>
            </a:gs>
            <a:gs pos="100000">
              <a:schemeClr val="accent4">
                <a:hueOff val="-3879397"/>
                <a:satOff val="22874"/>
                <a:lumOff val="2484"/>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S" sz="2700" kern="1200" dirty="0" smtClean="0"/>
            <a:t>Hipótesis alternativas</a:t>
          </a:r>
          <a:endParaRPr lang="es-ES" sz="2700" kern="1200" dirty="0"/>
        </a:p>
      </dsp:txBody>
      <dsp:txXfrm>
        <a:off x="5812011" y="1935903"/>
        <a:ext cx="1988656" cy="1164217"/>
      </dsp:txXfrm>
    </dsp:sp>
    <dsp:sp modelId="{C2855370-15CF-4887-AF22-94157AC16F38}">
      <dsp:nvSpPr>
        <dsp:cNvPr id="0" name=""/>
        <dsp:cNvSpPr/>
      </dsp:nvSpPr>
      <dsp:spPr>
        <a:xfrm>
          <a:off x="8042998" y="2262435"/>
          <a:ext cx="436952" cy="511152"/>
        </a:xfrm>
        <a:prstGeom prst="rightArrow">
          <a:avLst>
            <a:gd name="adj1" fmla="val 60000"/>
            <a:gd name="adj2" fmla="val 50000"/>
          </a:avLst>
        </a:prstGeom>
        <a:solidFill>
          <a:schemeClr val="accent4">
            <a:hueOff val="-5819096"/>
            <a:satOff val="34311"/>
            <a:lumOff val="3726"/>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ES" sz="2100" kern="1200"/>
        </a:p>
      </dsp:txBody>
      <dsp:txXfrm>
        <a:off x="8042998" y="2364665"/>
        <a:ext cx="305866" cy="306692"/>
      </dsp:txXfrm>
    </dsp:sp>
    <dsp:sp modelId="{EAD591A1-8164-4467-B10A-26DA4B2B98DE}">
      <dsp:nvSpPr>
        <dsp:cNvPr id="0" name=""/>
        <dsp:cNvSpPr/>
      </dsp:nvSpPr>
      <dsp:spPr>
        <a:xfrm>
          <a:off x="8661328" y="1899682"/>
          <a:ext cx="2061098" cy="1236659"/>
        </a:xfrm>
        <a:prstGeom prst="roundRect">
          <a:avLst>
            <a:gd name="adj" fmla="val 10000"/>
          </a:avLst>
        </a:prstGeom>
        <a:gradFill rotWithShape="0">
          <a:gsLst>
            <a:gs pos="0">
              <a:schemeClr val="accent4">
                <a:hueOff val="-5819096"/>
                <a:satOff val="34311"/>
                <a:lumOff val="3726"/>
                <a:alphaOff val="0"/>
                <a:tint val="94000"/>
                <a:satMod val="103000"/>
                <a:lumMod val="102000"/>
              </a:schemeClr>
            </a:gs>
            <a:gs pos="50000">
              <a:schemeClr val="accent4">
                <a:hueOff val="-5819096"/>
                <a:satOff val="34311"/>
                <a:lumOff val="3726"/>
                <a:alphaOff val="0"/>
                <a:shade val="100000"/>
                <a:satMod val="110000"/>
                <a:lumMod val="100000"/>
              </a:schemeClr>
            </a:gs>
            <a:gs pos="100000">
              <a:schemeClr val="accent4">
                <a:hueOff val="-5819096"/>
                <a:satOff val="34311"/>
                <a:lumOff val="372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S" sz="2700" kern="1200" dirty="0" smtClean="0"/>
            <a:t>Hipótesis estadística</a:t>
          </a:r>
          <a:endParaRPr lang="es-ES" sz="2700" kern="1200" dirty="0"/>
        </a:p>
      </dsp:txBody>
      <dsp:txXfrm>
        <a:off x="8697549" y="1935903"/>
        <a:ext cx="1988656" cy="116421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C8A6E-D6C6-4045-BDCA-DF7D334E9D0F}">
      <dsp:nvSpPr>
        <dsp:cNvPr id="0" name=""/>
        <dsp:cNvSpPr/>
      </dsp:nvSpPr>
      <dsp:spPr>
        <a:xfrm>
          <a:off x="0" y="33049"/>
          <a:ext cx="6705695" cy="936000"/>
        </a:xfrm>
        <a:prstGeom prst="roundRect">
          <a:avLst/>
        </a:prstGeom>
        <a:solidFill>
          <a:schemeClr val="accent1">
            <a:alpha val="90000"/>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s-ES" sz="3000" kern="1200" dirty="0" smtClean="0"/>
            <a:t>Muestra no probatoria </a:t>
          </a:r>
          <a:endParaRPr lang="es-ES" sz="3000" kern="1200" dirty="0"/>
        </a:p>
      </dsp:txBody>
      <dsp:txXfrm>
        <a:off x="45692" y="78741"/>
        <a:ext cx="6614311" cy="844616"/>
      </dsp:txXfrm>
    </dsp:sp>
    <dsp:sp modelId="{1672C239-419D-42E2-9621-DB07A5453D4E}">
      <dsp:nvSpPr>
        <dsp:cNvPr id="0" name=""/>
        <dsp:cNvSpPr/>
      </dsp:nvSpPr>
      <dsp:spPr>
        <a:xfrm>
          <a:off x="0" y="969050"/>
          <a:ext cx="6705695"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906" tIns="38100" rIns="213360" bIns="38100" numCol="1" spcCol="1270" anchor="t" anchorCtr="0">
          <a:noAutofit/>
        </a:bodyPr>
        <a:lstStyle/>
        <a:p>
          <a:pPr marL="285750" lvl="1" indent="-285750" algn="l" defTabSz="1333500">
            <a:lnSpc>
              <a:spcPct val="90000"/>
            </a:lnSpc>
            <a:spcBef>
              <a:spcPct val="0"/>
            </a:spcBef>
            <a:spcAft>
              <a:spcPct val="20000"/>
            </a:spcAft>
            <a:buChar char="••"/>
          </a:pPr>
          <a:r>
            <a:rPr lang="es-ES" sz="3000" kern="1200" dirty="0" smtClean="0"/>
            <a:t>1</a:t>
          </a:r>
          <a:endParaRPr lang="es-ES" sz="3000" kern="1200" dirty="0"/>
        </a:p>
      </dsp:txBody>
      <dsp:txXfrm>
        <a:off x="0" y="969050"/>
        <a:ext cx="6705695" cy="828000"/>
      </dsp:txXfrm>
    </dsp:sp>
    <dsp:sp modelId="{7BEE7E08-6772-467B-9153-B2A11DF22FB9}">
      <dsp:nvSpPr>
        <dsp:cNvPr id="0" name=""/>
        <dsp:cNvSpPr/>
      </dsp:nvSpPr>
      <dsp:spPr>
        <a:xfrm>
          <a:off x="0" y="1797050"/>
          <a:ext cx="6705695" cy="936000"/>
        </a:xfrm>
        <a:prstGeom prst="roundRect">
          <a:avLst/>
        </a:prstGeom>
        <a:solidFill>
          <a:schemeClr val="accent1">
            <a:alpha val="90000"/>
            <a:hueOff val="0"/>
            <a:satOff val="0"/>
            <a:lumOff val="0"/>
            <a:alphaOff val="-4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s-ES" sz="3000" kern="1200" dirty="0" smtClean="0"/>
            <a:t>Muestra probabilística</a:t>
          </a:r>
          <a:endParaRPr lang="es-ES" sz="3000" kern="1200" dirty="0"/>
        </a:p>
      </dsp:txBody>
      <dsp:txXfrm>
        <a:off x="45692" y="1842742"/>
        <a:ext cx="6614311" cy="844616"/>
      </dsp:txXfrm>
    </dsp:sp>
    <dsp:sp modelId="{D66F504C-6078-473D-AB0D-E8C7362F7284}">
      <dsp:nvSpPr>
        <dsp:cNvPr id="0" name=""/>
        <dsp:cNvSpPr/>
      </dsp:nvSpPr>
      <dsp:spPr>
        <a:xfrm>
          <a:off x="0" y="2733050"/>
          <a:ext cx="6705695"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906" tIns="38100" rIns="213360" bIns="38100" numCol="1" spcCol="1270" anchor="t" anchorCtr="0">
          <a:noAutofit/>
        </a:bodyPr>
        <a:lstStyle/>
        <a:p>
          <a:pPr marL="285750" lvl="1" indent="-285750" algn="l" defTabSz="1333500">
            <a:lnSpc>
              <a:spcPct val="90000"/>
            </a:lnSpc>
            <a:spcBef>
              <a:spcPct val="0"/>
            </a:spcBef>
            <a:spcAft>
              <a:spcPct val="20000"/>
            </a:spcAft>
            <a:buChar char="••"/>
          </a:pPr>
          <a:r>
            <a:rPr lang="es-ES" sz="3000" kern="1200" dirty="0" smtClean="0"/>
            <a:t>2</a:t>
          </a:r>
          <a:endParaRPr lang="es-ES" sz="3000" kern="1200" dirty="0"/>
        </a:p>
      </dsp:txBody>
      <dsp:txXfrm>
        <a:off x="0" y="2733050"/>
        <a:ext cx="6705695" cy="82800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699F3B-E863-4D72-823C-E6F0A20DA13F}">
      <dsp:nvSpPr>
        <dsp:cNvPr id="0" name=""/>
        <dsp:cNvSpPr/>
      </dsp:nvSpPr>
      <dsp:spPr>
        <a:xfrm rot="5400000">
          <a:off x="-244760" y="247911"/>
          <a:ext cx="1631734" cy="1142214"/>
        </a:xfrm>
        <a:prstGeom prst="chevron">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w="6350" cap="flat" cmpd="sng" algn="in">
          <a:solidFill>
            <a:schemeClr val="accent1">
              <a:shade val="80000"/>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t>1,2</a:t>
          </a:r>
          <a:endParaRPr lang="es-ES" sz="2400" kern="1200" dirty="0"/>
        </a:p>
      </dsp:txBody>
      <dsp:txXfrm rot="-5400000">
        <a:off x="0" y="574258"/>
        <a:ext cx="1142214" cy="489520"/>
      </dsp:txXfrm>
    </dsp:sp>
    <dsp:sp modelId="{C7002D4D-2CE5-4FFB-B870-E8AE03570D04}">
      <dsp:nvSpPr>
        <dsp:cNvPr id="0" name=""/>
        <dsp:cNvSpPr/>
      </dsp:nvSpPr>
      <dsp:spPr>
        <a:xfrm rot="5400000">
          <a:off x="2962172" y="-1729198"/>
          <a:ext cx="1060627" cy="4700543"/>
        </a:xfrm>
        <a:prstGeom prst="round2SameRect">
          <a:avLst/>
        </a:prstGeom>
        <a:solidFill>
          <a:schemeClr val="accent1">
            <a:alpha val="90000"/>
            <a:tint val="40000"/>
            <a:hueOff val="0"/>
            <a:satOff val="0"/>
            <a:lumOff val="0"/>
            <a:alphaOff val="0"/>
          </a:schemeClr>
        </a:solidFill>
        <a:ln w="6350" cap="flat" cmpd="sng" algn="in">
          <a:solidFill>
            <a:schemeClr val="accent1">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smtClean="0"/>
            <a:t>Escalas para medir actitudes.</a:t>
          </a:r>
          <a:endParaRPr lang="es-ES" sz="2400" kern="1200" dirty="0"/>
        </a:p>
        <a:p>
          <a:pPr marL="228600" lvl="1" indent="-228600" algn="l" defTabSz="1066800">
            <a:lnSpc>
              <a:spcPct val="90000"/>
            </a:lnSpc>
            <a:spcBef>
              <a:spcPct val="0"/>
            </a:spcBef>
            <a:spcAft>
              <a:spcPct val="15000"/>
            </a:spcAft>
            <a:buChar char="••"/>
          </a:pPr>
          <a:r>
            <a:rPr lang="es-ES" sz="2400" kern="1200" dirty="0" smtClean="0"/>
            <a:t>Cuestionarios.</a:t>
          </a:r>
          <a:endParaRPr lang="es-ES" sz="2400" kern="1200" dirty="0"/>
        </a:p>
      </dsp:txBody>
      <dsp:txXfrm rot="-5400000">
        <a:off x="1142214" y="142536"/>
        <a:ext cx="4648767" cy="957075"/>
      </dsp:txXfrm>
    </dsp:sp>
    <dsp:sp modelId="{A3D68D46-FA9B-46D2-B519-870A5E3B329A}">
      <dsp:nvSpPr>
        <dsp:cNvPr id="0" name=""/>
        <dsp:cNvSpPr/>
      </dsp:nvSpPr>
      <dsp:spPr>
        <a:xfrm rot="5400000">
          <a:off x="-244760" y="1686017"/>
          <a:ext cx="1631734" cy="1142214"/>
        </a:xfrm>
        <a:prstGeom prst="chevron">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w="6350" cap="flat" cmpd="sng" algn="in">
          <a:solidFill>
            <a:schemeClr val="accent1">
              <a:shade val="80000"/>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t>3,4</a:t>
          </a:r>
          <a:endParaRPr lang="es-ES" sz="2400" kern="1200" dirty="0"/>
        </a:p>
      </dsp:txBody>
      <dsp:txXfrm rot="-5400000">
        <a:off x="0" y="2012364"/>
        <a:ext cx="1142214" cy="489520"/>
      </dsp:txXfrm>
    </dsp:sp>
    <dsp:sp modelId="{482A3524-3F0D-4368-896E-E49684E3B301}">
      <dsp:nvSpPr>
        <dsp:cNvPr id="0" name=""/>
        <dsp:cNvSpPr/>
      </dsp:nvSpPr>
      <dsp:spPr>
        <a:xfrm rot="5400000">
          <a:off x="2962172" y="-378700"/>
          <a:ext cx="1060627" cy="4700543"/>
        </a:xfrm>
        <a:prstGeom prst="round2SameRect">
          <a:avLst/>
        </a:prstGeom>
        <a:solidFill>
          <a:schemeClr val="accent1">
            <a:alpha val="90000"/>
            <a:tint val="40000"/>
            <a:hueOff val="0"/>
            <a:satOff val="0"/>
            <a:lumOff val="0"/>
            <a:alphaOff val="0"/>
          </a:schemeClr>
        </a:solidFill>
        <a:ln w="6350" cap="flat" cmpd="sng" algn="in">
          <a:solidFill>
            <a:schemeClr val="accent1">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smtClean="0"/>
            <a:t>Análisis del contenido.</a:t>
          </a:r>
          <a:endParaRPr lang="es-ES" sz="2400" kern="1200" dirty="0"/>
        </a:p>
        <a:p>
          <a:pPr marL="228600" lvl="1" indent="-228600" algn="l" defTabSz="1066800">
            <a:lnSpc>
              <a:spcPct val="90000"/>
            </a:lnSpc>
            <a:spcBef>
              <a:spcPct val="0"/>
            </a:spcBef>
            <a:spcAft>
              <a:spcPct val="15000"/>
            </a:spcAft>
            <a:buChar char="••"/>
          </a:pPr>
          <a:r>
            <a:rPr lang="es-ES" sz="2400" kern="1200" dirty="0" smtClean="0"/>
            <a:t>Observación.</a:t>
          </a:r>
          <a:endParaRPr lang="es-ES" sz="2400" kern="1200" dirty="0"/>
        </a:p>
      </dsp:txBody>
      <dsp:txXfrm rot="-5400000">
        <a:off x="1142214" y="1493034"/>
        <a:ext cx="4648767" cy="957075"/>
      </dsp:txXfrm>
    </dsp:sp>
    <dsp:sp modelId="{1F6B0012-C058-4935-B5EB-756202083B40}">
      <dsp:nvSpPr>
        <dsp:cNvPr id="0" name=""/>
        <dsp:cNvSpPr/>
      </dsp:nvSpPr>
      <dsp:spPr>
        <a:xfrm rot="5400000">
          <a:off x="-244760" y="3124123"/>
          <a:ext cx="1631734" cy="1142214"/>
        </a:xfrm>
        <a:prstGeom prst="chevron">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w="6350" cap="flat" cmpd="sng" algn="in">
          <a:solidFill>
            <a:schemeClr val="accent1">
              <a:shade val="80000"/>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t>5,6</a:t>
          </a:r>
          <a:endParaRPr lang="es-ES" sz="2400" kern="1200" dirty="0"/>
        </a:p>
      </dsp:txBody>
      <dsp:txXfrm rot="-5400000">
        <a:off x="0" y="3450470"/>
        <a:ext cx="1142214" cy="489520"/>
      </dsp:txXfrm>
    </dsp:sp>
    <dsp:sp modelId="{BFE7B0D6-A2E0-4D46-BB1F-AEAECC6FBBAA}">
      <dsp:nvSpPr>
        <dsp:cNvPr id="0" name=""/>
        <dsp:cNvSpPr/>
      </dsp:nvSpPr>
      <dsp:spPr>
        <a:xfrm rot="5400000">
          <a:off x="2962172" y="1059404"/>
          <a:ext cx="1060627" cy="4700543"/>
        </a:xfrm>
        <a:prstGeom prst="round2SameRect">
          <a:avLst/>
        </a:prstGeom>
        <a:solidFill>
          <a:schemeClr val="accent1">
            <a:alpha val="90000"/>
            <a:tint val="40000"/>
            <a:hueOff val="0"/>
            <a:satOff val="0"/>
            <a:lumOff val="0"/>
            <a:alphaOff val="0"/>
          </a:schemeClr>
        </a:solidFill>
        <a:ln w="6350" cap="flat" cmpd="sng" algn="in">
          <a:solidFill>
            <a:schemeClr val="accent1">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just" defTabSz="1066800">
            <a:lnSpc>
              <a:spcPct val="90000"/>
            </a:lnSpc>
            <a:spcBef>
              <a:spcPct val="0"/>
            </a:spcBef>
            <a:spcAft>
              <a:spcPct val="15000"/>
            </a:spcAft>
            <a:buChar char="••"/>
          </a:pPr>
          <a:r>
            <a:rPr lang="es-ES" sz="2400" kern="1200" dirty="0" smtClean="0"/>
            <a:t>Pruebas e inventarios estandarizados.</a:t>
          </a:r>
          <a:endParaRPr lang="es-ES" sz="2400" kern="1200" dirty="0"/>
        </a:p>
        <a:p>
          <a:pPr marL="228600" lvl="1" indent="-228600" algn="l" defTabSz="1066800">
            <a:lnSpc>
              <a:spcPct val="90000"/>
            </a:lnSpc>
            <a:spcBef>
              <a:spcPct val="0"/>
            </a:spcBef>
            <a:spcAft>
              <a:spcPct val="15000"/>
            </a:spcAft>
            <a:buChar char="••"/>
          </a:pPr>
          <a:r>
            <a:rPr lang="es-ES" sz="2400" kern="1200" dirty="0" smtClean="0"/>
            <a:t>Sesiones en profundidad.</a:t>
          </a:r>
          <a:endParaRPr lang="es-ES" sz="2400" kern="1200" dirty="0"/>
        </a:p>
      </dsp:txBody>
      <dsp:txXfrm rot="-5400000">
        <a:off x="1142214" y="2931138"/>
        <a:ext cx="4648767" cy="9570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0A5141-68A6-44C4-B1CE-B7A0DFFBB3B2}">
      <dsp:nvSpPr>
        <dsp:cNvPr id="0" name=""/>
        <dsp:cNvSpPr/>
      </dsp:nvSpPr>
      <dsp:spPr>
        <a:xfrm>
          <a:off x="4870266" y="968"/>
          <a:ext cx="3013063" cy="1362760"/>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Descripción científica</a:t>
          </a:r>
          <a:endParaRPr lang="es-ES" sz="3200" kern="1200" dirty="0"/>
        </a:p>
      </dsp:txBody>
      <dsp:txXfrm>
        <a:off x="4870266" y="968"/>
        <a:ext cx="3013063" cy="1362760"/>
      </dsp:txXfrm>
    </dsp:sp>
    <dsp:sp modelId="{B2C40C5C-161A-4520-9F4E-BA6647914622}">
      <dsp:nvSpPr>
        <dsp:cNvPr id="0" name=""/>
        <dsp:cNvSpPr/>
      </dsp:nvSpPr>
      <dsp:spPr>
        <a:xfrm>
          <a:off x="3266889" y="968"/>
          <a:ext cx="1587794" cy="1362760"/>
        </a:xfrm>
        <a:prstGeom prst="rect">
          <a:avLst/>
        </a:prstGeom>
        <a:blipFill rotWithShape="1">
          <a:blip xmlns:r="http://schemas.openxmlformats.org/officeDocument/2006/relationships" r:embed="rId1"/>
          <a:stretch>
            <a:fillRect/>
          </a:stretch>
        </a:blipFill>
        <a:ln w="6350" cap="flat" cmpd="sng" algn="in">
          <a:solidFill>
            <a:schemeClr val="lt1">
              <a:hueOff val="0"/>
              <a:satOff val="0"/>
              <a:lumOff val="0"/>
              <a:alphaOff val="0"/>
            </a:schemeClr>
          </a:solidFill>
          <a:prstDash val="solid"/>
        </a:ln>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sp>
    <dsp:sp modelId="{A651C8D3-C8F6-4983-8F05-46DC9BE59048}">
      <dsp:nvSpPr>
        <dsp:cNvPr id="0" name=""/>
        <dsp:cNvSpPr/>
      </dsp:nvSpPr>
      <dsp:spPr>
        <a:xfrm>
          <a:off x="3253243" y="1588585"/>
          <a:ext cx="3013063" cy="1362760"/>
        </a:xfrm>
        <a:prstGeom prst="rect">
          <a:avLst/>
        </a:prstGeom>
        <a:gradFill rotWithShape="0">
          <a:gsLst>
            <a:gs pos="0">
              <a:schemeClr val="accent4">
                <a:hueOff val="-2909548"/>
                <a:satOff val="17155"/>
                <a:lumOff val="1863"/>
                <a:alphaOff val="0"/>
                <a:tint val="94000"/>
                <a:satMod val="103000"/>
                <a:lumMod val="102000"/>
              </a:schemeClr>
            </a:gs>
            <a:gs pos="50000">
              <a:schemeClr val="accent4">
                <a:hueOff val="-2909548"/>
                <a:satOff val="17155"/>
                <a:lumOff val="1863"/>
                <a:alphaOff val="0"/>
                <a:shade val="100000"/>
                <a:satMod val="110000"/>
                <a:lumMod val="100000"/>
              </a:schemeClr>
            </a:gs>
            <a:gs pos="100000">
              <a:schemeClr val="accent4">
                <a:hueOff val="-2909548"/>
                <a:satOff val="17155"/>
                <a:lumOff val="1863"/>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Explicación científica</a:t>
          </a:r>
          <a:endParaRPr lang="es-ES" sz="3200" kern="1200" dirty="0"/>
        </a:p>
      </dsp:txBody>
      <dsp:txXfrm>
        <a:off x="3253243" y="1588585"/>
        <a:ext cx="3013063" cy="1362760"/>
      </dsp:txXfrm>
    </dsp:sp>
    <dsp:sp modelId="{8089E66C-43EF-4958-A924-FAC31EFC341B}">
      <dsp:nvSpPr>
        <dsp:cNvPr id="0" name=""/>
        <dsp:cNvSpPr/>
      </dsp:nvSpPr>
      <dsp:spPr>
        <a:xfrm>
          <a:off x="6254596" y="1588585"/>
          <a:ext cx="1642380" cy="1362760"/>
        </a:xfrm>
        <a:prstGeom prst="rect">
          <a:avLst/>
        </a:prstGeom>
        <a:blipFill rotWithShape="1">
          <a:blip xmlns:r="http://schemas.openxmlformats.org/officeDocument/2006/relationships" r:embed="rId2"/>
          <a:stretch>
            <a:fillRect/>
          </a:stretch>
        </a:blipFill>
        <a:ln w="6350" cap="flat" cmpd="sng" algn="in">
          <a:solidFill>
            <a:schemeClr val="lt1">
              <a:hueOff val="0"/>
              <a:satOff val="0"/>
              <a:lumOff val="0"/>
              <a:alphaOff val="0"/>
            </a:schemeClr>
          </a:solidFill>
          <a:prstDash val="solid"/>
        </a:ln>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sp>
    <dsp:sp modelId="{72B9FDD6-1856-47D8-B098-C8349C76E1A3}">
      <dsp:nvSpPr>
        <dsp:cNvPr id="0" name=""/>
        <dsp:cNvSpPr/>
      </dsp:nvSpPr>
      <dsp:spPr>
        <a:xfrm>
          <a:off x="4877089" y="3176201"/>
          <a:ext cx="3013063" cy="1362760"/>
        </a:xfrm>
        <a:prstGeom prst="rect">
          <a:avLst/>
        </a:prstGeom>
        <a:gradFill rotWithShape="0">
          <a:gsLst>
            <a:gs pos="0">
              <a:schemeClr val="accent4">
                <a:hueOff val="-5819096"/>
                <a:satOff val="34311"/>
                <a:lumOff val="3726"/>
                <a:alphaOff val="0"/>
                <a:tint val="94000"/>
                <a:satMod val="103000"/>
                <a:lumMod val="102000"/>
              </a:schemeClr>
            </a:gs>
            <a:gs pos="50000">
              <a:schemeClr val="accent4">
                <a:hueOff val="-5819096"/>
                <a:satOff val="34311"/>
                <a:lumOff val="3726"/>
                <a:alphaOff val="0"/>
                <a:shade val="100000"/>
                <a:satMod val="110000"/>
                <a:lumMod val="100000"/>
              </a:schemeClr>
            </a:gs>
            <a:gs pos="100000">
              <a:schemeClr val="accent4">
                <a:hueOff val="-5819096"/>
                <a:satOff val="34311"/>
                <a:lumOff val="372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Predicción científica</a:t>
          </a:r>
          <a:endParaRPr lang="es-ES" sz="3200" kern="1200" dirty="0"/>
        </a:p>
      </dsp:txBody>
      <dsp:txXfrm>
        <a:off x="4877089" y="3176201"/>
        <a:ext cx="3013063" cy="1362760"/>
      </dsp:txXfrm>
    </dsp:sp>
    <dsp:sp modelId="{357915C3-758A-458A-8031-A548AF72BCB4}">
      <dsp:nvSpPr>
        <dsp:cNvPr id="0" name=""/>
        <dsp:cNvSpPr/>
      </dsp:nvSpPr>
      <dsp:spPr>
        <a:xfrm>
          <a:off x="3260066" y="3176201"/>
          <a:ext cx="1615087" cy="1362760"/>
        </a:xfrm>
        <a:prstGeom prst="rect">
          <a:avLst/>
        </a:prstGeom>
        <a:blipFill rotWithShape="1">
          <a:blip xmlns:r="http://schemas.openxmlformats.org/officeDocument/2006/relationships" r:embed="rId3"/>
          <a:stretch>
            <a:fillRect/>
          </a:stretch>
        </a:blipFill>
        <a:ln w="6350" cap="flat" cmpd="sng" algn="in">
          <a:solidFill>
            <a:schemeClr val="lt1">
              <a:hueOff val="0"/>
              <a:satOff val="0"/>
              <a:lumOff val="0"/>
              <a:alphaOff val="0"/>
            </a:schemeClr>
          </a:solidFill>
          <a:prstDash val="solid"/>
        </a:ln>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1E849-3859-455B-902F-2ABD8AFCD4A2}">
      <dsp:nvSpPr>
        <dsp:cNvPr id="0" name=""/>
        <dsp:cNvSpPr/>
      </dsp:nvSpPr>
      <dsp:spPr>
        <a:xfrm rot="5400000">
          <a:off x="309406" y="869248"/>
          <a:ext cx="1350985" cy="163554"/>
        </a:xfrm>
        <a:prstGeom prst="rect">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CA4ED4-ACB3-46A4-A820-D79569AE4FC0}">
      <dsp:nvSpPr>
        <dsp:cNvPr id="0" name=""/>
        <dsp:cNvSpPr/>
      </dsp:nvSpPr>
      <dsp:spPr>
        <a:xfrm>
          <a:off x="615458" y="57"/>
          <a:ext cx="1817275" cy="1090365"/>
        </a:xfrm>
        <a:prstGeom prst="roundRect">
          <a:avLst>
            <a:gd name="adj" fmla="val 10000"/>
          </a:avLst>
        </a:prstGeom>
        <a:solidFill>
          <a:schemeClr val="accent1">
            <a:alpha val="90000"/>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Toma de decisiones respecto a los análisis a realizar</a:t>
          </a:r>
          <a:endParaRPr lang="es-ES" sz="1600" kern="1200" dirty="0"/>
        </a:p>
      </dsp:txBody>
      <dsp:txXfrm>
        <a:off x="647394" y="31993"/>
        <a:ext cx="1753403" cy="1026493"/>
      </dsp:txXfrm>
    </dsp:sp>
    <dsp:sp modelId="{FFE1CB0C-0BF2-460A-B73C-DADDE2798520}">
      <dsp:nvSpPr>
        <dsp:cNvPr id="0" name=""/>
        <dsp:cNvSpPr/>
      </dsp:nvSpPr>
      <dsp:spPr>
        <a:xfrm>
          <a:off x="990884" y="1550727"/>
          <a:ext cx="2405005" cy="163554"/>
        </a:xfrm>
        <a:prstGeom prst="rect">
          <a:avLst/>
        </a:prstGeom>
        <a:solidFill>
          <a:schemeClr val="accent1">
            <a:shade val="90000"/>
            <a:hueOff val="-285557"/>
            <a:satOff val="2608"/>
            <a:lumOff val="16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56C7C29-4AE6-43A3-B9EF-5C30FC6F19BF}">
      <dsp:nvSpPr>
        <dsp:cNvPr id="0" name=""/>
        <dsp:cNvSpPr/>
      </dsp:nvSpPr>
      <dsp:spPr>
        <a:xfrm>
          <a:off x="615458" y="1363014"/>
          <a:ext cx="1817275" cy="1090365"/>
        </a:xfrm>
        <a:prstGeom prst="roundRect">
          <a:avLst>
            <a:gd name="adj" fmla="val 10000"/>
          </a:avLst>
        </a:prstGeom>
        <a:solidFill>
          <a:schemeClr val="accent1">
            <a:alpha val="90000"/>
            <a:hueOff val="0"/>
            <a:satOff val="0"/>
            <a:lumOff val="0"/>
            <a:alphaOff val="-13333"/>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Elaboración del programa de análisis.</a:t>
          </a:r>
          <a:endParaRPr lang="es-ES" sz="1600" kern="1200" dirty="0"/>
        </a:p>
      </dsp:txBody>
      <dsp:txXfrm>
        <a:off x="647394" y="1394950"/>
        <a:ext cx="1753403" cy="1026493"/>
      </dsp:txXfrm>
    </dsp:sp>
    <dsp:sp modelId="{200D370D-E91F-4AD9-B92D-9C510982E34F}">
      <dsp:nvSpPr>
        <dsp:cNvPr id="0" name=""/>
        <dsp:cNvSpPr/>
      </dsp:nvSpPr>
      <dsp:spPr>
        <a:xfrm rot="16200000">
          <a:off x="2726382" y="869248"/>
          <a:ext cx="1350985" cy="163554"/>
        </a:xfrm>
        <a:prstGeom prst="rect">
          <a:avLst/>
        </a:prstGeom>
        <a:solidFill>
          <a:schemeClr val="accent1">
            <a:shade val="90000"/>
            <a:hueOff val="-571114"/>
            <a:satOff val="5216"/>
            <a:lumOff val="3349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FF39897-2B72-4934-9C60-D45E4909D205}">
      <dsp:nvSpPr>
        <dsp:cNvPr id="0" name=""/>
        <dsp:cNvSpPr/>
      </dsp:nvSpPr>
      <dsp:spPr>
        <a:xfrm>
          <a:off x="3032434" y="1363014"/>
          <a:ext cx="1817275" cy="1090365"/>
        </a:xfrm>
        <a:prstGeom prst="roundRect">
          <a:avLst>
            <a:gd name="adj" fmla="val 10000"/>
          </a:avLst>
        </a:prstGeom>
        <a:solidFill>
          <a:schemeClr val="accent1">
            <a:alpha val="90000"/>
            <a:hueOff val="0"/>
            <a:satOff val="0"/>
            <a:lumOff val="0"/>
            <a:alphaOff val="-26667"/>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Ejecución del programa en computadora.</a:t>
          </a:r>
          <a:endParaRPr lang="es-ES" sz="1600" kern="1200" dirty="0"/>
        </a:p>
      </dsp:txBody>
      <dsp:txXfrm>
        <a:off x="3064370" y="1394950"/>
        <a:ext cx="1753403" cy="1026493"/>
      </dsp:txXfrm>
    </dsp:sp>
    <dsp:sp modelId="{51648790-4FC8-478E-81B5-B798512E4986}">
      <dsp:nvSpPr>
        <dsp:cNvPr id="0" name=""/>
        <dsp:cNvSpPr/>
      </dsp:nvSpPr>
      <dsp:spPr>
        <a:xfrm>
          <a:off x="3032434" y="57"/>
          <a:ext cx="1817275" cy="1090365"/>
        </a:xfrm>
        <a:prstGeom prst="roundRect">
          <a:avLst>
            <a:gd name="adj" fmla="val 10000"/>
          </a:avLst>
        </a:prstGeom>
        <a:solidFill>
          <a:schemeClr val="accent1">
            <a:alpha val="90000"/>
            <a:hueOff val="0"/>
            <a:satOff val="0"/>
            <a:lumOff val="0"/>
            <a:alphaOff val="-4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Obtención de los análisis</a:t>
          </a:r>
          <a:endParaRPr lang="es-ES" sz="1600" kern="1200" dirty="0"/>
        </a:p>
      </dsp:txBody>
      <dsp:txXfrm>
        <a:off x="3064370" y="31993"/>
        <a:ext cx="1753403" cy="102649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108914-C97E-4845-B9BE-55E94575F39D}">
      <dsp:nvSpPr>
        <dsp:cNvPr id="0" name=""/>
        <dsp:cNvSpPr/>
      </dsp:nvSpPr>
      <dsp:spPr>
        <a:xfrm>
          <a:off x="4839" y="1040344"/>
          <a:ext cx="4922527" cy="579120"/>
        </a:xfrm>
        <a:prstGeom prst="rect">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225F03-535E-45E6-91BD-C03150801434}">
      <dsp:nvSpPr>
        <dsp:cNvPr id="0" name=""/>
        <dsp:cNvSpPr/>
      </dsp:nvSpPr>
      <dsp:spPr>
        <a:xfrm>
          <a:off x="4839" y="1257838"/>
          <a:ext cx="361626" cy="361626"/>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F5B999-1601-406A-8D45-C38119CFC05B}">
      <dsp:nvSpPr>
        <dsp:cNvPr id="0" name=""/>
        <dsp:cNvSpPr/>
      </dsp:nvSpPr>
      <dsp:spPr>
        <a:xfrm>
          <a:off x="4839" y="0"/>
          <a:ext cx="4922527" cy="104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60960" rIns="91440" bIns="60960" numCol="1" spcCol="1270" anchor="ctr" anchorCtr="0">
          <a:noAutofit/>
        </a:bodyPr>
        <a:lstStyle/>
        <a:p>
          <a:pPr lvl="0" algn="l" defTabSz="2133600">
            <a:lnSpc>
              <a:spcPct val="90000"/>
            </a:lnSpc>
            <a:spcBef>
              <a:spcPct val="0"/>
            </a:spcBef>
            <a:spcAft>
              <a:spcPct val="35000"/>
            </a:spcAft>
          </a:pPr>
          <a:r>
            <a:rPr lang="es-ES" sz="4800" kern="1200" dirty="0" smtClean="0"/>
            <a:t>1</a:t>
          </a:r>
          <a:endParaRPr lang="es-ES" sz="4800" kern="1200" dirty="0"/>
        </a:p>
      </dsp:txBody>
      <dsp:txXfrm>
        <a:off x="4839" y="0"/>
        <a:ext cx="4922527" cy="1040344"/>
      </dsp:txXfrm>
    </dsp:sp>
    <dsp:sp modelId="{7FFF87EF-7B1C-4A04-9385-29BE263CCAEF}">
      <dsp:nvSpPr>
        <dsp:cNvPr id="0" name=""/>
        <dsp:cNvSpPr/>
      </dsp:nvSpPr>
      <dsp:spPr>
        <a:xfrm>
          <a:off x="4839" y="2100779"/>
          <a:ext cx="361617" cy="361617"/>
        </a:xfrm>
        <a:prstGeom prst="rect">
          <a:avLst/>
        </a:prstGeom>
        <a:solidFill>
          <a:schemeClr val="l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FE0626-C3C9-48F4-9500-98025A5E895E}">
      <dsp:nvSpPr>
        <dsp:cNvPr id="0" name=""/>
        <dsp:cNvSpPr/>
      </dsp:nvSpPr>
      <dsp:spPr>
        <a:xfrm>
          <a:off x="349416" y="1860122"/>
          <a:ext cx="4577950" cy="842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s-ES" sz="2000" kern="1200" dirty="0" smtClean="0"/>
            <a:t>Estadística descriptiva.</a:t>
          </a:r>
          <a:endParaRPr lang="es-ES" sz="2000" kern="1200" dirty="0"/>
        </a:p>
      </dsp:txBody>
      <dsp:txXfrm>
        <a:off x="349416" y="1860122"/>
        <a:ext cx="4577950" cy="842931"/>
      </dsp:txXfrm>
    </dsp:sp>
    <dsp:sp modelId="{DEB88115-12BA-4DEE-943B-05B556774FEE}">
      <dsp:nvSpPr>
        <dsp:cNvPr id="0" name=""/>
        <dsp:cNvSpPr/>
      </dsp:nvSpPr>
      <dsp:spPr>
        <a:xfrm>
          <a:off x="4839" y="2943711"/>
          <a:ext cx="361617" cy="361617"/>
        </a:xfrm>
        <a:prstGeom prst="rect">
          <a:avLst/>
        </a:prstGeom>
        <a:solidFill>
          <a:schemeClr val="l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6C0223-8B32-45E2-8801-A5D7B74F35B0}">
      <dsp:nvSpPr>
        <dsp:cNvPr id="0" name=""/>
        <dsp:cNvSpPr/>
      </dsp:nvSpPr>
      <dsp:spPr>
        <a:xfrm>
          <a:off x="349416" y="2703054"/>
          <a:ext cx="4577950" cy="842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s-ES" sz="2000" kern="1200" dirty="0" smtClean="0"/>
            <a:t>Puntuaciones “z”.</a:t>
          </a:r>
          <a:endParaRPr lang="es-ES" sz="2000" kern="1200" dirty="0"/>
        </a:p>
      </dsp:txBody>
      <dsp:txXfrm>
        <a:off x="349416" y="2703054"/>
        <a:ext cx="4577950" cy="842931"/>
      </dsp:txXfrm>
    </dsp:sp>
    <dsp:sp modelId="{EF5E1E35-7F49-46C2-BC12-6D66EF865B5C}">
      <dsp:nvSpPr>
        <dsp:cNvPr id="0" name=""/>
        <dsp:cNvSpPr/>
      </dsp:nvSpPr>
      <dsp:spPr>
        <a:xfrm>
          <a:off x="4839" y="3786643"/>
          <a:ext cx="361617" cy="361617"/>
        </a:xfrm>
        <a:prstGeom prst="rect">
          <a:avLst/>
        </a:prstGeom>
        <a:solidFill>
          <a:schemeClr val="l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95C024-82A5-4FAE-8DB0-E025963718CF}">
      <dsp:nvSpPr>
        <dsp:cNvPr id="0" name=""/>
        <dsp:cNvSpPr/>
      </dsp:nvSpPr>
      <dsp:spPr>
        <a:xfrm>
          <a:off x="349416" y="3545986"/>
          <a:ext cx="4577950" cy="842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s-ES" sz="2000" kern="1200" dirty="0" smtClean="0"/>
            <a:t>Razones y tasas.</a:t>
          </a:r>
          <a:endParaRPr lang="es-ES" sz="2000" kern="1200" dirty="0"/>
        </a:p>
      </dsp:txBody>
      <dsp:txXfrm>
        <a:off x="349416" y="3545986"/>
        <a:ext cx="4577950" cy="842931"/>
      </dsp:txXfrm>
    </dsp:sp>
    <dsp:sp modelId="{4AA92A94-E61D-442D-9EF3-0DCAE32F5462}">
      <dsp:nvSpPr>
        <dsp:cNvPr id="0" name=""/>
        <dsp:cNvSpPr/>
      </dsp:nvSpPr>
      <dsp:spPr>
        <a:xfrm>
          <a:off x="5173493" y="1040344"/>
          <a:ext cx="4922527" cy="579120"/>
        </a:xfrm>
        <a:prstGeom prst="rect">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8ABE64-B537-44EA-938F-6E269C232BEA}">
      <dsp:nvSpPr>
        <dsp:cNvPr id="0" name=""/>
        <dsp:cNvSpPr/>
      </dsp:nvSpPr>
      <dsp:spPr>
        <a:xfrm>
          <a:off x="5173493" y="1257838"/>
          <a:ext cx="361626" cy="361626"/>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B99424-3F78-4A55-8809-D00C6E583431}">
      <dsp:nvSpPr>
        <dsp:cNvPr id="0" name=""/>
        <dsp:cNvSpPr/>
      </dsp:nvSpPr>
      <dsp:spPr>
        <a:xfrm>
          <a:off x="5173493" y="0"/>
          <a:ext cx="4922527" cy="104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55880" rIns="83820" bIns="55880" numCol="1" spcCol="1270" anchor="ctr" anchorCtr="0">
          <a:noAutofit/>
        </a:bodyPr>
        <a:lstStyle/>
        <a:p>
          <a:pPr lvl="0" algn="l" defTabSz="1955800">
            <a:lnSpc>
              <a:spcPct val="90000"/>
            </a:lnSpc>
            <a:spcBef>
              <a:spcPct val="0"/>
            </a:spcBef>
            <a:spcAft>
              <a:spcPct val="35000"/>
            </a:spcAft>
          </a:pPr>
          <a:r>
            <a:rPr lang="es-ES" sz="4400" kern="1200" dirty="0" smtClean="0"/>
            <a:t>2</a:t>
          </a:r>
          <a:endParaRPr lang="es-ES" sz="4400" kern="1200" dirty="0"/>
        </a:p>
      </dsp:txBody>
      <dsp:txXfrm>
        <a:off x="5173493" y="0"/>
        <a:ext cx="4922527" cy="1040344"/>
      </dsp:txXfrm>
    </dsp:sp>
    <dsp:sp modelId="{DA151581-38AF-4AD7-848A-7278BA80D174}">
      <dsp:nvSpPr>
        <dsp:cNvPr id="0" name=""/>
        <dsp:cNvSpPr/>
      </dsp:nvSpPr>
      <dsp:spPr>
        <a:xfrm>
          <a:off x="5173493" y="2100779"/>
          <a:ext cx="361617" cy="361617"/>
        </a:xfrm>
        <a:prstGeom prst="rect">
          <a:avLst/>
        </a:prstGeom>
        <a:solidFill>
          <a:schemeClr val="l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D02E1E-30A5-4B12-AB1B-31E1D0ECDDF0}">
      <dsp:nvSpPr>
        <dsp:cNvPr id="0" name=""/>
        <dsp:cNvSpPr/>
      </dsp:nvSpPr>
      <dsp:spPr>
        <a:xfrm>
          <a:off x="5518070" y="1860122"/>
          <a:ext cx="4577950" cy="842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s-ES" sz="2000" kern="1200" dirty="0" smtClean="0"/>
            <a:t>Cálculos y razonamientos de estadística inferencial.</a:t>
          </a:r>
          <a:endParaRPr lang="es-ES" sz="2000" kern="1200" dirty="0"/>
        </a:p>
      </dsp:txBody>
      <dsp:txXfrm>
        <a:off x="5518070" y="1860122"/>
        <a:ext cx="4577950" cy="842931"/>
      </dsp:txXfrm>
    </dsp:sp>
    <dsp:sp modelId="{DCE5CAE7-87F3-4D61-944A-0EFB67C6FC2B}">
      <dsp:nvSpPr>
        <dsp:cNvPr id="0" name=""/>
        <dsp:cNvSpPr/>
      </dsp:nvSpPr>
      <dsp:spPr>
        <a:xfrm>
          <a:off x="5173493" y="2943711"/>
          <a:ext cx="361617" cy="361617"/>
        </a:xfrm>
        <a:prstGeom prst="rect">
          <a:avLst/>
        </a:prstGeom>
        <a:solidFill>
          <a:schemeClr val="l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FAB22D-CA20-4BE0-9486-320AB5DA1B2E}">
      <dsp:nvSpPr>
        <dsp:cNvPr id="0" name=""/>
        <dsp:cNvSpPr/>
      </dsp:nvSpPr>
      <dsp:spPr>
        <a:xfrm>
          <a:off x="5518070" y="2703054"/>
          <a:ext cx="4577950" cy="842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s-ES" sz="2000" kern="1200" dirty="0" smtClean="0"/>
            <a:t>Pruebas paramétricas y no paramétricas.</a:t>
          </a:r>
          <a:endParaRPr lang="es-ES" sz="2000" kern="1200" dirty="0"/>
        </a:p>
      </dsp:txBody>
      <dsp:txXfrm>
        <a:off x="5518070" y="2703054"/>
        <a:ext cx="4577950" cy="842931"/>
      </dsp:txXfrm>
    </dsp:sp>
    <dsp:sp modelId="{5AB0BB92-BD73-4938-AA4E-DE68E98B4273}">
      <dsp:nvSpPr>
        <dsp:cNvPr id="0" name=""/>
        <dsp:cNvSpPr/>
      </dsp:nvSpPr>
      <dsp:spPr>
        <a:xfrm>
          <a:off x="5173493" y="3786643"/>
          <a:ext cx="361617" cy="361617"/>
        </a:xfrm>
        <a:prstGeom prst="rect">
          <a:avLst/>
        </a:prstGeom>
        <a:solidFill>
          <a:schemeClr val="l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343420-A1D8-4029-B67B-ECBBF150B32E}">
      <dsp:nvSpPr>
        <dsp:cNvPr id="0" name=""/>
        <dsp:cNvSpPr/>
      </dsp:nvSpPr>
      <dsp:spPr>
        <a:xfrm>
          <a:off x="5518070" y="3545986"/>
          <a:ext cx="4577950" cy="842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s-ES" sz="2000" kern="1200" dirty="0" smtClean="0"/>
            <a:t>Análisis multivariados.</a:t>
          </a:r>
          <a:endParaRPr lang="es-ES" sz="2000" kern="1200" dirty="0"/>
        </a:p>
      </dsp:txBody>
      <dsp:txXfrm>
        <a:off x="5518070" y="3545986"/>
        <a:ext cx="4577950" cy="8429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21BF30-6931-4EB4-B6AD-FFA52E154D0A}">
      <dsp:nvSpPr>
        <dsp:cNvPr id="0" name=""/>
        <dsp:cNvSpPr/>
      </dsp:nvSpPr>
      <dsp:spPr>
        <a:xfrm>
          <a:off x="4473" y="829508"/>
          <a:ext cx="1955789" cy="1173473"/>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t>Concebir la idea de lo que se va investigar</a:t>
          </a:r>
          <a:endParaRPr lang="es-ES" sz="1800" b="0" kern="1200" dirty="0"/>
        </a:p>
      </dsp:txBody>
      <dsp:txXfrm>
        <a:off x="38843" y="863878"/>
        <a:ext cx="1887049" cy="1104733"/>
      </dsp:txXfrm>
    </dsp:sp>
    <dsp:sp modelId="{0B0AC9E3-76A7-454B-B181-84FACDBF0009}">
      <dsp:nvSpPr>
        <dsp:cNvPr id="0" name=""/>
        <dsp:cNvSpPr/>
      </dsp:nvSpPr>
      <dsp:spPr>
        <a:xfrm>
          <a:off x="2132371" y="1173727"/>
          <a:ext cx="414627" cy="485035"/>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p>
      </dsp:txBody>
      <dsp:txXfrm>
        <a:off x="2132371" y="1270734"/>
        <a:ext cx="290239" cy="291021"/>
      </dsp:txXfrm>
    </dsp:sp>
    <dsp:sp modelId="{DC83092F-B742-47E6-AC17-6A9AA950C81F}">
      <dsp:nvSpPr>
        <dsp:cNvPr id="0" name=""/>
        <dsp:cNvSpPr/>
      </dsp:nvSpPr>
      <dsp:spPr>
        <a:xfrm>
          <a:off x="2742578" y="829508"/>
          <a:ext cx="1955789" cy="1173473"/>
        </a:xfrm>
        <a:prstGeom prst="roundRect">
          <a:avLst>
            <a:gd name="adj" fmla="val 10000"/>
          </a:avLst>
        </a:prstGeom>
        <a:solidFill>
          <a:schemeClr val="accent5">
            <a:hueOff val="2730669"/>
            <a:satOff val="-5834"/>
            <a:lumOff val="-243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t>Plantear el problema a investigar</a:t>
          </a:r>
          <a:endParaRPr lang="es-ES" sz="1800" b="0" kern="1200" dirty="0"/>
        </a:p>
      </dsp:txBody>
      <dsp:txXfrm>
        <a:off x="2776948" y="863878"/>
        <a:ext cx="1887049" cy="1104733"/>
      </dsp:txXfrm>
    </dsp:sp>
    <dsp:sp modelId="{47B4074F-5AB8-4993-8E14-F1869F04584E}">
      <dsp:nvSpPr>
        <dsp:cNvPr id="0" name=""/>
        <dsp:cNvSpPr/>
      </dsp:nvSpPr>
      <dsp:spPr>
        <a:xfrm>
          <a:off x="4870476" y="1173727"/>
          <a:ext cx="414627" cy="485035"/>
        </a:xfrm>
        <a:prstGeom prst="rightArrow">
          <a:avLst>
            <a:gd name="adj1" fmla="val 60000"/>
            <a:gd name="adj2" fmla="val 50000"/>
          </a:avLst>
        </a:prstGeom>
        <a:solidFill>
          <a:schemeClr val="accent5">
            <a:hueOff val="3185780"/>
            <a:satOff val="-6806"/>
            <a:lumOff val="-2843"/>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p>
      </dsp:txBody>
      <dsp:txXfrm>
        <a:off x="4870476" y="1270734"/>
        <a:ext cx="290239" cy="291021"/>
      </dsp:txXfrm>
    </dsp:sp>
    <dsp:sp modelId="{60F8E59E-98EE-402C-AC82-EED084B92926}">
      <dsp:nvSpPr>
        <dsp:cNvPr id="0" name=""/>
        <dsp:cNvSpPr/>
      </dsp:nvSpPr>
      <dsp:spPr>
        <a:xfrm>
          <a:off x="5480682" y="829508"/>
          <a:ext cx="1955789" cy="1173473"/>
        </a:xfrm>
        <a:prstGeom prst="roundRect">
          <a:avLst>
            <a:gd name="adj" fmla="val 10000"/>
          </a:avLst>
        </a:prstGeom>
        <a:solidFill>
          <a:schemeClr val="accent5">
            <a:hueOff val="5461338"/>
            <a:satOff val="-11668"/>
            <a:lumOff val="-487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0" kern="1200" dirty="0" smtClean="0"/>
            <a:t>Marco teórico</a:t>
          </a:r>
          <a:endParaRPr lang="es-ES" sz="1800" b="0" kern="1200" dirty="0"/>
        </a:p>
      </dsp:txBody>
      <dsp:txXfrm>
        <a:off x="5515052" y="863878"/>
        <a:ext cx="1887049" cy="1104733"/>
      </dsp:txXfrm>
    </dsp:sp>
    <dsp:sp modelId="{21BEC86E-FA68-4A43-8B9E-CD0688AD071D}">
      <dsp:nvSpPr>
        <dsp:cNvPr id="0" name=""/>
        <dsp:cNvSpPr/>
      </dsp:nvSpPr>
      <dsp:spPr>
        <a:xfrm>
          <a:off x="7608581" y="1173727"/>
          <a:ext cx="414627" cy="485035"/>
        </a:xfrm>
        <a:prstGeom prst="rightArrow">
          <a:avLst>
            <a:gd name="adj1" fmla="val 60000"/>
            <a:gd name="adj2" fmla="val 50000"/>
          </a:avLst>
        </a:prstGeom>
        <a:solidFill>
          <a:schemeClr val="accent5">
            <a:hueOff val="6371560"/>
            <a:satOff val="-13612"/>
            <a:lumOff val="-5686"/>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p>
      </dsp:txBody>
      <dsp:txXfrm>
        <a:off x="7608581" y="1270734"/>
        <a:ext cx="290239" cy="291021"/>
      </dsp:txXfrm>
    </dsp:sp>
    <dsp:sp modelId="{5690F816-F5AF-4925-BB93-73C7341820DD}">
      <dsp:nvSpPr>
        <dsp:cNvPr id="0" name=""/>
        <dsp:cNvSpPr/>
      </dsp:nvSpPr>
      <dsp:spPr>
        <a:xfrm>
          <a:off x="8218787" y="829508"/>
          <a:ext cx="1955789" cy="1173473"/>
        </a:xfrm>
        <a:prstGeom prst="roundRect">
          <a:avLst>
            <a:gd name="adj" fmla="val 10000"/>
          </a:avLst>
        </a:prstGeom>
        <a:solidFill>
          <a:schemeClr val="accent5">
            <a:hueOff val="8192006"/>
            <a:satOff val="-17502"/>
            <a:lumOff val="-731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t>Definir el tipo de investigación con la que se inicia el estudio</a:t>
          </a:r>
          <a:endParaRPr lang="es-ES" sz="1800" b="0" kern="1200" dirty="0"/>
        </a:p>
      </dsp:txBody>
      <dsp:txXfrm>
        <a:off x="8253157" y="863878"/>
        <a:ext cx="1887049" cy="1104733"/>
      </dsp:txXfrm>
    </dsp:sp>
    <dsp:sp modelId="{75FB181C-218F-4FB6-AEFD-DFA5E247CAAC}">
      <dsp:nvSpPr>
        <dsp:cNvPr id="0" name=""/>
        <dsp:cNvSpPr/>
      </dsp:nvSpPr>
      <dsp:spPr>
        <a:xfrm rot="5400000">
          <a:off x="8989368" y="2139886"/>
          <a:ext cx="414627" cy="485035"/>
        </a:xfrm>
        <a:prstGeom prst="rightArrow">
          <a:avLst>
            <a:gd name="adj1" fmla="val 60000"/>
            <a:gd name="adj2" fmla="val 50000"/>
          </a:avLst>
        </a:prstGeom>
        <a:solidFill>
          <a:schemeClr val="accent5">
            <a:hueOff val="9557340"/>
            <a:satOff val="-20419"/>
            <a:lumOff val="-8529"/>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p>
      </dsp:txBody>
      <dsp:txXfrm rot="-5400000">
        <a:off x="9051171" y="2175090"/>
        <a:ext cx="291021" cy="290239"/>
      </dsp:txXfrm>
    </dsp:sp>
    <dsp:sp modelId="{012FBBF4-8B47-4D1A-948C-E5D71A807B3F}">
      <dsp:nvSpPr>
        <dsp:cNvPr id="0" name=""/>
        <dsp:cNvSpPr/>
      </dsp:nvSpPr>
      <dsp:spPr>
        <a:xfrm>
          <a:off x="8218787" y="2785297"/>
          <a:ext cx="1955789" cy="1173473"/>
        </a:xfrm>
        <a:prstGeom prst="roundRect">
          <a:avLst>
            <a:gd name="adj" fmla="val 10000"/>
          </a:avLst>
        </a:prstGeom>
        <a:solidFill>
          <a:schemeClr val="accent5">
            <a:hueOff val="10922675"/>
            <a:satOff val="-23335"/>
            <a:lumOff val="-974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0" kern="1200" dirty="0" smtClean="0"/>
            <a:t>Hipótesis y variables</a:t>
          </a:r>
          <a:endParaRPr lang="es-ES" sz="1800" b="0" kern="1200" dirty="0"/>
        </a:p>
      </dsp:txBody>
      <dsp:txXfrm>
        <a:off x="8253157" y="2819667"/>
        <a:ext cx="1887049" cy="1104733"/>
      </dsp:txXfrm>
    </dsp:sp>
    <dsp:sp modelId="{352B53A2-ECFB-42A2-BF1A-7B8E9AD3FE9E}">
      <dsp:nvSpPr>
        <dsp:cNvPr id="0" name=""/>
        <dsp:cNvSpPr/>
      </dsp:nvSpPr>
      <dsp:spPr>
        <a:xfrm rot="10800000">
          <a:off x="7632050" y="3129516"/>
          <a:ext cx="414627" cy="485035"/>
        </a:xfrm>
        <a:prstGeom prst="rightArrow">
          <a:avLst>
            <a:gd name="adj1" fmla="val 60000"/>
            <a:gd name="adj2" fmla="val 50000"/>
          </a:avLst>
        </a:prstGeom>
        <a:solidFill>
          <a:schemeClr val="accent5">
            <a:hueOff val="12743121"/>
            <a:satOff val="-27225"/>
            <a:lumOff val="-11373"/>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p>
      </dsp:txBody>
      <dsp:txXfrm rot="10800000">
        <a:off x="7756438" y="3226523"/>
        <a:ext cx="290239" cy="291021"/>
      </dsp:txXfrm>
    </dsp:sp>
    <dsp:sp modelId="{251BE221-E284-4B25-8ABF-66100FE9172B}">
      <dsp:nvSpPr>
        <dsp:cNvPr id="0" name=""/>
        <dsp:cNvSpPr/>
      </dsp:nvSpPr>
      <dsp:spPr>
        <a:xfrm>
          <a:off x="5480682" y="2785297"/>
          <a:ext cx="1955789" cy="1173473"/>
        </a:xfrm>
        <a:prstGeom prst="roundRect">
          <a:avLst>
            <a:gd name="adj" fmla="val 10000"/>
          </a:avLst>
        </a:prstGeom>
        <a:solidFill>
          <a:schemeClr val="accent5">
            <a:hueOff val="13653344"/>
            <a:satOff val="-29169"/>
            <a:lumOff val="-1218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0" kern="1200" dirty="0" smtClean="0"/>
            <a:t>Seleccionar el diseño de investigación</a:t>
          </a:r>
          <a:endParaRPr lang="es-ES" sz="1800" b="0" kern="1200" dirty="0"/>
        </a:p>
      </dsp:txBody>
      <dsp:txXfrm>
        <a:off x="5515052" y="2819667"/>
        <a:ext cx="1887049" cy="1104733"/>
      </dsp:txXfrm>
    </dsp:sp>
    <dsp:sp modelId="{3E3FA154-5110-4841-8900-677DFAEEC7D1}">
      <dsp:nvSpPr>
        <dsp:cNvPr id="0" name=""/>
        <dsp:cNvSpPr/>
      </dsp:nvSpPr>
      <dsp:spPr>
        <a:xfrm rot="10800000">
          <a:off x="4893946" y="3129516"/>
          <a:ext cx="414627" cy="485035"/>
        </a:xfrm>
        <a:prstGeom prst="rightArrow">
          <a:avLst>
            <a:gd name="adj1" fmla="val 60000"/>
            <a:gd name="adj2" fmla="val 50000"/>
          </a:avLst>
        </a:prstGeom>
        <a:solidFill>
          <a:schemeClr val="accent5">
            <a:hueOff val="15928900"/>
            <a:satOff val="-34031"/>
            <a:lumOff val="-14216"/>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p>
      </dsp:txBody>
      <dsp:txXfrm rot="10800000">
        <a:off x="5018334" y="3226523"/>
        <a:ext cx="290239" cy="291021"/>
      </dsp:txXfrm>
    </dsp:sp>
    <dsp:sp modelId="{A0834EBB-8622-4F7A-9FF8-F65E2D698545}">
      <dsp:nvSpPr>
        <dsp:cNvPr id="0" name=""/>
        <dsp:cNvSpPr/>
      </dsp:nvSpPr>
      <dsp:spPr>
        <a:xfrm>
          <a:off x="2742578" y="2785297"/>
          <a:ext cx="1955789" cy="1173473"/>
        </a:xfrm>
        <a:prstGeom prst="roundRect">
          <a:avLst>
            <a:gd name="adj" fmla="val 10000"/>
          </a:avLst>
        </a:prstGeom>
        <a:solidFill>
          <a:schemeClr val="accent5">
            <a:hueOff val="16384012"/>
            <a:satOff val="-35003"/>
            <a:lumOff val="-1462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0" kern="1200" dirty="0" smtClean="0"/>
            <a:t>Selección de la muestra</a:t>
          </a:r>
          <a:endParaRPr lang="es-ES" sz="1800" b="0" kern="1200" dirty="0"/>
        </a:p>
      </dsp:txBody>
      <dsp:txXfrm>
        <a:off x="2776948" y="2819667"/>
        <a:ext cx="1887049" cy="1104733"/>
      </dsp:txXfrm>
    </dsp:sp>
    <dsp:sp modelId="{4B70649B-D84D-4B12-9FC7-E52793F1F76D}">
      <dsp:nvSpPr>
        <dsp:cNvPr id="0" name=""/>
        <dsp:cNvSpPr/>
      </dsp:nvSpPr>
      <dsp:spPr>
        <a:xfrm rot="10800000">
          <a:off x="2155841" y="3129516"/>
          <a:ext cx="414627" cy="485035"/>
        </a:xfrm>
        <a:prstGeom prst="rightArrow">
          <a:avLst>
            <a:gd name="adj1" fmla="val 60000"/>
            <a:gd name="adj2" fmla="val 50000"/>
          </a:avLst>
        </a:prstGeom>
        <a:solidFill>
          <a:schemeClr val="accent5">
            <a:hueOff val="19114680"/>
            <a:satOff val="-40837"/>
            <a:lumOff val="-17059"/>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p>
      </dsp:txBody>
      <dsp:txXfrm rot="10800000">
        <a:off x="2280229" y="3226523"/>
        <a:ext cx="290239" cy="291021"/>
      </dsp:txXfrm>
    </dsp:sp>
    <dsp:sp modelId="{2D7F70AE-0323-4AE7-8CD1-01E2A984B07C}">
      <dsp:nvSpPr>
        <dsp:cNvPr id="0" name=""/>
        <dsp:cNvSpPr/>
      </dsp:nvSpPr>
      <dsp:spPr>
        <a:xfrm>
          <a:off x="4473" y="2785297"/>
          <a:ext cx="1955789" cy="1173473"/>
        </a:xfrm>
        <a:prstGeom prst="roundRect">
          <a:avLst>
            <a:gd name="adj" fmla="val 10000"/>
          </a:avLst>
        </a:prstGeom>
        <a:solidFill>
          <a:schemeClr val="accent5">
            <a:hueOff val="19114680"/>
            <a:satOff val="-40837"/>
            <a:lumOff val="-1705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t>Análisis e interpretación de datos</a:t>
          </a:r>
          <a:endParaRPr lang="es-ES" sz="1800" b="0" kern="1200" dirty="0"/>
        </a:p>
      </dsp:txBody>
      <dsp:txXfrm>
        <a:off x="38843" y="2819667"/>
        <a:ext cx="1887049" cy="11047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8B6053-0C01-455A-9C47-D4F97934A7B8}">
      <dsp:nvSpPr>
        <dsp:cNvPr id="0" name=""/>
        <dsp:cNvSpPr/>
      </dsp:nvSpPr>
      <dsp:spPr>
        <a:xfrm>
          <a:off x="7143" y="1858594"/>
          <a:ext cx="2135187" cy="1701477"/>
        </a:xfrm>
        <a:prstGeom prst="roundRect">
          <a:avLst>
            <a:gd name="adj" fmla="val 10000"/>
          </a:avLst>
        </a:prstGeom>
        <a:gradFill rotWithShape="0">
          <a:gsLst>
            <a:gs pos="0">
              <a:schemeClr val="accent1">
                <a:alpha val="90000"/>
                <a:hueOff val="0"/>
                <a:satOff val="0"/>
                <a:lumOff val="0"/>
                <a:alphaOff val="0"/>
                <a:tint val="94000"/>
                <a:satMod val="103000"/>
                <a:lumMod val="102000"/>
              </a:schemeClr>
            </a:gs>
            <a:gs pos="50000">
              <a:schemeClr val="accent1">
                <a:alpha val="90000"/>
                <a:hueOff val="0"/>
                <a:satOff val="0"/>
                <a:lumOff val="0"/>
                <a:alphaOff val="0"/>
                <a:shade val="100000"/>
                <a:satMod val="110000"/>
                <a:lumMod val="100000"/>
              </a:schemeClr>
            </a:gs>
            <a:gs pos="100000">
              <a:schemeClr val="accent1">
                <a:alpha val="90000"/>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Para iniciar una investigación siempre se necesita una idea</a:t>
          </a:r>
          <a:endParaRPr lang="es-ES" sz="1800" kern="1200" dirty="0"/>
        </a:p>
      </dsp:txBody>
      <dsp:txXfrm>
        <a:off x="56978" y="1908429"/>
        <a:ext cx="2035517" cy="1601807"/>
      </dsp:txXfrm>
    </dsp:sp>
    <dsp:sp modelId="{B852FE52-D4CE-4710-A22C-0E82D6520054}">
      <dsp:nvSpPr>
        <dsp:cNvPr id="0" name=""/>
        <dsp:cNvSpPr/>
      </dsp:nvSpPr>
      <dsp:spPr>
        <a:xfrm>
          <a:off x="2355850" y="2444570"/>
          <a:ext cx="452659" cy="529526"/>
        </a:xfrm>
        <a:prstGeom prst="rightArrow">
          <a:avLst>
            <a:gd name="adj1" fmla="val 60000"/>
            <a:gd name="adj2" fmla="val 50000"/>
          </a:avLst>
        </a:prstGeom>
        <a:solidFill>
          <a:schemeClr val="accent1">
            <a:shade val="9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2355850" y="2550475"/>
        <a:ext cx="316861" cy="317716"/>
      </dsp:txXfrm>
    </dsp:sp>
    <dsp:sp modelId="{B9874CBA-7A16-48CC-9310-E6F114A6FE4C}">
      <dsp:nvSpPr>
        <dsp:cNvPr id="0" name=""/>
        <dsp:cNvSpPr/>
      </dsp:nvSpPr>
      <dsp:spPr>
        <a:xfrm>
          <a:off x="2996406" y="1858594"/>
          <a:ext cx="2135187" cy="1701477"/>
        </a:xfrm>
        <a:prstGeom prst="roundRect">
          <a:avLst>
            <a:gd name="adj" fmla="val 10000"/>
          </a:avLst>
        </a:prstGeom>
        <a:gradFill rotWithShape="0">
          <a:gsLst>
            <a:gs pos="0">
              <a:schemeClr val="accent1">
                <a:alpha val="90000"/>
                <a:hueOff val="0"/>
                <a:satOff val="0"/>
                <a:lumOff val="0"/>
                <a:alphaOff val="-20000"/>
                <a:tint val="94000"/>
                <a:satMod val="103000"/>
                <a:lumMod val="102000"/>
              </a:schemeClr>
            </a:gs>
            <a:gs pos="50000">
              <a:schemeClr val="accent1">
                <a:alpha val="90000"/>
                <a:hueOff val="0"/>
                <a:satOff val="0"/>
                <a:lumOff val="0"/>
                <a:alphaOff val="-20000"/>
                <a:shade val="100000"/>
                <a:satMod val="110000"/>
                <a:lumMod val="100000"/>
              </a:schemeClr>
            </a:gs>
            <a:gs pos="100000">
              <a:schemeClr val="accent1">
                <a:alpha val="90000"/>
                <a:hueOff val="0"/>
                <a:satOff val="0"/>
                <a:lumOff val="0"/>
                <a:alphaOff val="-2000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Las ideas constituyen el primer acercamiento a la realidad que habrá de investigarse</a:t>
          </a:r>
          <a:endParaRPr lang="es-ES" sz="1800" kern="1200" dirty="0"/>
        </a:p>
      </dsp:txBody>
      <dsp:txXfrm>
        <a:off x="3046241" y="1908429"/>
        <a:ext cx="2035517" cy="1601807"/>
      </dsp:txXfrm>
    </dsp:sp>
    <dsp:sp modelId="{579AF88C-75AF-4165-9D99-7D985F25CCD1}">
      <dsp:nvSpPr>
        <dsp:cNvPr id="0" name=""/>
        <dsp:cNvSpPr/>
      </dsp:nvSpPr>
      <dsp:spPr>
        <a:xfrm>
          <a:off x="5345112" y="2444570"/>
          <a:ext cx="452659" cy="529526"/>
        </a:xfrm>
        <a:prstGeom prst="rightArrow">
          <a:avLst>
            <a:gd name="adj1" fmla="val 60000"/>
            <a:gd name="adj2" fmla="val 50000"/>
          </a:avLst>
        </a:prstGeom>
        <a:solidFill>
          <a:schemeClr val="accent1">
            <a:shade val="90000"/>
            <a:hueOff val="-571114"/>
            <a:satOff val="5216"/>
            <a:lumOff val="33491"/>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5345112" y="2550475"/>
        <a:ext cx="316861" cy="317716"/>
      </dsp:txXfrm>
    </dsp:sp>
    <dsp:sp modelId="{9A15EB3C-23FA-4C34-9287-737E700B04C6}">
      <dsp:nvSpPr>
        <dsp:cNvPr id="0" name=""/>
        <dsp:cNvSpPr/>
      </dsp:nvSpPr>
      <dsp:spPr>
        <a:xfrm>
          <a:off x="5985668" y="1858594"/>
          <a:ext cx="2135187" cy="1701477"/>
        </a:xfrm>
        <a:prstGeom prst="roundRect">
          <a:avLst>
            <a:gd name="adj" fmla="val 10000"/>
          </a:avLst>
        </a:prstGeom>
        <a:gradFill rotWithShape="0">
          <a:gsLst>
            <a:gs pos="0">
              <a:schemeClr val="accent1">
                <a:alpha val="90000"/>
                <a:hueOff val="0"/>
                <a:satOff val="0"/>
                <a:lumOff val="0"/>
                <a:alphaOff val="-40000"/>
                <a:tint val="94000"/>
                <a:satMod val="103000"/>
                <a:lumMod val="102000"/>
              </a:schemeClr>
            </a:gs>
            <a:gs pos="50000">
              <a:schemeClr val="accent1">
                <a:alpha val="90000"/>
                <a:hueOff val="0"/>
                <a:satOff val="0"/>
                <a:lumOff val="0"/>
                <a:alphaOff val="-40000"/>
                <a:shade val="100000"/>
                <a:satMod val="110000"/>
                <a:lumMod val="100000"/>
              </a:schemeClr>
            </a:gs>
            <a:gs pos="100000">
              <a:schemeClr val="accent1">
                <a:alpha val="90000"/>
                <a:hueOff val="0"/>
                <a:satOff val="0"/>
                <a:lumOff val="0"/>
                <a:alphaOff val="-4000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Es decir: todavía no se conoce el substituto de una buena idea</a:t>
          </a:r>
          <a:endParaRPr lang="es-ES" sz="1800" kern="1200" dirty="0"/>
        </a:p>
      </dsp:txBody>
      <dsp:txXfrm>
        <a:off x="6035503" y="1908429"/>
        <a:ext cx="2035517" cy="16018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66066A-4E0C-4EA2-A70C-176091D0E6B0}">
      <dsp:nvSpPr>
        <dsp:cNvPr id="0" name=""/>
        <dsp:cNvSpPr/>
      </dsp:nvSpPr>
      <dsp:spPr>
        <a:xfrm rot="5400000">
          <a:off x="686425" y="2053602"/>
          <a:ext cx="2049188" cy="3409803"/>
        </a:xfrm>
        <a:prstGeom prst="corner">
          <a:avLst>
            <a:gd name="adj1" fmla="val 16120"/>
            <a:gd name="adj2" fmla="val 16110"/>
          </a:avLst>
        </a:prstGeom>
        <a:solidFill>
          <a:schemeClr val="accent5">
            <a:hueOff val="0"/>
            <a:satOff val="0"/>
            <a:lumOff val="0"/>
            <a:alphaOff val="0"/>
          </a:schemeClr>
        </a:solidFill>
        <a:ln w="6350" cap="flat" cmpd="sng" algn="in">
          <a:solidFill>
            <a:schemeClr val="accent5">
              <a:hueOff val="0"/>
              <a:satOff val="0"/>
              <a:lumOff val="0"/>
              <a:alphaOff val="0"/>
            </a:schemeClr>
          </a:solidFill>
          <a:prstDash val="solid"/>
        </a:ln>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sp>
    <dsp:sp modelId="{0AC8A760-4027-4846-ADAD-0468A8F7E407}">
      <dsp:nvSpPr>
        <dsp:cNvPr id="0" name=""/>
        <dsp:cNvSpPr/>
      </dsp:nvSpPr>
      <dsp:spPr>
        <a:xfrm>
          <a:off x="344365" y="3072399"/>
          <a:ext cx="3078389" cy="2698389"/>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just" defTabSz="1155700">
            <a:lnSpc>
              <a:spcPct val="90000"/>
            </a:lnSpc>
            <a:spcBef>
              <a:spcPct val="0"/>
            </a:spcBef>
            <a:spcAft>
              <a:spcPct val="35000"/>
            </a:spcAft>
          </a:pPr>
          <a:r>
            <a:rPr lang="es-MX" sz="2600" b="0" kern="1200" dirty="0" smtClean="0"/>
            <a:t>Las investigaciones se originan en ideas que pueden provenir de distintas fuentes.</a:t>
          </a:r>
          <a:endParaRPr lang="es-ES" sz="2600" b="0" kern="1200" dirty="0"/>
        </a:p>
      </dsp:txBody>
      <dsp:txXfrm>
        <a:off x="344365" y="3072399"/>
        <a:ext cx="3078389" cy="2698389"/>
      </dsp:txXfrm>
    </dsp:sp>
    <dsp:sp modelId="{670D46DA-4207-423B-897C-60EFF1BC0F5E}">
      <dsp:nvSpPr>
        <dsp:cNvPr id="0" name=""/>
        <dsp:cNvSpPr/>
      </dsp:nvSpPr>
      <dsp:spPr>
        <a:xfrm>
          <a:off x="2841926" y="1802568"/>
          <a:ext cx="580828" cy="580828"/>
        </a:xfrm>
        <a:prstGeom prst="triangle">
          <a:avLst>
            <a:gd name="adj" fmla="val 100000"/>
          </a:avLst>
        </a:prstGeom>
        <a:solidFill>
          <a:schemeClr val="accent5">
            <a:hueOff val="4778670"/>
            <a:satOff val="-10209"/>
            <a:lumOff val="-4265"/>
            <a:alphaOff val="0"/>
          </a:schemeClr>
        </a:solidFill>
        <a:ln w="6350" cap="flat" cmpd="sng" algn="in">
          <a:solidFill>
            <a:schemeClr val="accent5">
              <a:hueOff val="4778670"/>
              <a:satOff val="-10209"/>
              <a:lumOff val="-4265"/>
              <a:alphaOff val="0"/>
            </a:schemeClr>
          </a:solidFill>
          <a:prstDash val="solid"/>
        </a:ln>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sp>
    <dsp:sp modelId="{CCB5DB65-8CCA-4500-980C-39549C6FC8AE}">
      <dsp:nvSpPr>
        <dsp:cNvPr id="0" name=""/>
        <dsp:cNvSpPr/>
      </dsp:nvSpPr>
      <dsp:spPr>
        <a:xfrm rot="5400000">
          <a:off x="4454976" y="1121070"/>
          <a:ext cx="2049188" cy="3409803"/>
        </a:xfrm>
        <a:prstGeom prst="corner">
          <a:avLst>
            <a:gd name="adj1" fmla="val 16120"/>
            <a:gd name="adj2" fmla="val 16110"/>
          </a:avLst>
        </a:prstGeom>
        <a:solidFill>
          <a:schemeClr val="accent5">
            <a:hueOff val="9557340"/>
            <a:satOff val="-20419"/>
            <a:lumOff val="-8529"/>
            <a:alphaOff val="0"/>
          </a:schemeClr>
        </a:solidFill>
        <a:ln w="6350" cap="flat" cmpd="sng" algn="in">
          <a:solidFill>
            <a:schemeClr val="accent5">
              <a:hueOff val="9557340"/>
              <a:satOff val="-20419"/>
              <a:lumOff val="-8529"/>
              <a:alphaOff val="0"/>
            </a:schemeClr>
          </a:solidFill>
          <a:prstDash val="solid"/>
        </a:ln>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sp>
    <dsp:sp modelId="{E9F4A5CC-8C6E-4642-9511-B4D627729A53}">
      <dsp:nvSpPr>
        <dsp:cNvPr id="0" name=""/>
        <dsp:cNvSpPr/>
      </dsp:nvSpPr>
      <dsp:spPr>
        <a:xfrm>
          <a:off x="4112915" y="2139867"/>
          <a:ext cx="3078389" cy="2698389"/>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just" defTabSz="1155700">
            <a:lnSpc>
              <a:spcPct val="90000"/>
            </a:lnSpc>
            <a:spcBef>
              <a:spcPct val="0"/>
            </a:spcBef>
            <a:spcAft>
              <a:spcPct val="35000"/>
            </a:spcAft>
          </a:pPr>
          <a:r>
            <a:rPr lang="es-MX" sz="2600" b="0" kern="1200" dirty="0" smtClean="0"/>
            <a:t>Frecuentemente las ideas son vagas y deben ser traducidas en problemas más concretas de investigación.</a:t>
          </a:r>
          <a:endParaRPr lang="es-ES" sz="2600" b="0" kern="1200" dirty="0"/>
        </a:p>
      </dsp:txBody>
      <dsp:txXfrm>
        <a:off x="4112915" y="2139867"/>
        <a:ext cx="3078389" cy="2698389"/>
      </dsp:txXfrm>
    </dsp:sp>
    <dsp:sp modelId="{B2B28F44-CF17-44EA-AED4-D99F8088DEBA}">
      <dsp:nvSpPr>
        <dsp:cNvPr id="0" name=""/>
        <dsp:cNvSpPr/>
      </dsp:nvSpPr>
      <dsp:spPr>
        <a:xfrm>
          <a:off x="6610477" y="870037"/>
          <a:ext cx="580828" cy="580828"/>
        </a:xfrm>
        <a:prstGeom prst="triangle">
          <a:avLst>
            <a:gd name="adj" fmla="val 100000"/>
          </a:avLst>
        </a:prstGeom>
        <a:solidFill>
          <a:schemeClr val="accent5">
            <a:hueOff val="14336010"/>
            <a:satOff val="-30628"/>
            <a:lumOff val="-12794"/>
            <a:alphaOff val="0"/>
          </a:schemeClr>
        </a:solidFill>
        <a:ln w="6350" cap="flat" cmpd="sng" algn="in">
          <a:solidFill>
            <a:schemeClr val="accent5">
              <a:hueOff val="14336010"/>
              <a:satOff val="-30628"/>
              <a:lumOff val="-12794"/>
              <a:alphaOff val="0"/>
            </a:schemeClr>
          </a:solidFill>
          <a:prstDash val="solid"/>
        </a:ln>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sp>
    <dsp:sp modelId="{D4E5FE71-E8D1-41FB-9A4A-DE5003D7B6C0}">
      <dsp:nvSpPr>
        <dsp:cNvPr id="0" name=""/>
        <dsp:cNvSpPr/>
      </dsp:nvSpPr>
      <dsp:spPr>
        <a:xfrm rot="5400000">
          <a:off x="8223526" y="188539"/>
          <a:ext cx="2049188" cy="3409803"/>
        </a:xfrm>
        <a:prstGeom prst="corner">
          <a:avLst>
            <a:gd name="adj1" fmla="val 16120"/>
            <a:gd name="adj2" fmla="val 16110"/>
          </a:avLst>
        </a:prstGeom>
        <a:solidFill>
          <a:schemeClr val="accent5">
            <a:hueOff val="19114680"/>
            <a:satOff val="-40837"/>
            <a:lumOff val="-17059"/>
            <a:alphaOff val="0"/>
          </a:schemeClr>
        </a:solidFill>
        <a:ln w="6350" cap="flat" cmpd="sng" algn="in">
          <a:solidFill>
            <a:schemeClr val="accent5">
              <a:hueOff val="19114680"/>
              <a:satOff val="-40837"/>
              <a:lumOff val="-17059"/>
              <a:alphaOff val="0"/>
            </a:schemeClr>
          </a:solidFill>
          <a:prstDash val="solid"/>
        </a:ln>
        <a:effectLst/>
        <a:sp3d prstMaterial="plastic">
          <a:bevelT w="50800" h="50800"/>
          <a:bevelB w="50800" h="50800"/>
        </a:sp3d>
      </dsp:spPr>
      <dsp:style>
        <a:lnRef idx="1">
          <a:scrgbClr r="0" g="0" b="0"/>
        </a:lnRef>
        <a:fillRef idx="1">
          <a:scrgbClr r="0" g="0" b="0"/>
        </a:fillRef>
        <a:effectRef idx="2">
          <a:scrgbClr r="0" g="0" b="0"/>
        </a:effectRef>
        <a:fontRef idx="minor">
          <a:schemeClr val="lt1"/>
        </a:fontRef>
      </dsp:style>
    </dsp:sp>
    <dsp:sp modelId="{0F0F80CB-8DA6-44B6-92D7-D817FA2C6C3D}">
      <dsp:nvSpPr>
        <dsp:cNvPr id="0" name=""/>
        <dsp:cNvSpPr/>
      </dsp:nvSpPr>
      <dsp:spPr>
        <a:xfrm>
          <a:off x="7881466" y="1207335"/>
          <a:ext cx="3078389" cy="2698389"/>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just" defTabSz="1155700">
            <a:lnSpc>
              <a:spcPct val="90000"/>
            </a:lnSpc>
            <a:spcBef>
              <a:spcPct val="0"/>
            </a:spcBef>
            <a:spcAft>
              <a:spcPct val="35000"/>
            </a:spcAft>
          </a:pPr>
          <a:r>
            <a:rPr lang="es-MX" sz="2600" b="0" kern="1200" dirty="0" smtClean="0"/>
            <a:t>Las ideas deben ser novedosas y servir para la elaboración de teorías y la resolución de problemas.</a:t>
          </a:r>
          <a:endParaRPr lang="es-ES" sz="2600" b="0" kern="1200" dirty="0"/>
        </a:p>
      </dsp:txBody>
      <dsp:txXfrm>
        <a:off x="7881466" y="1207335"/>
        <a:ext cx="3078389" cy="26983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BECC1-9842-4A73-B003-39F7DCE9EAF9}">
      <dsp:nvSpPr>
        <dsp:cNvPr id="0" name=""/>
        <dsp:cNvSpPr/>
      </dsp:nvSpPr>
      <dsp:spPr>
        <a:xfrm>
          <a:off x="369226" y="736981"/>
          <a:ext cx="3674509" cy="201293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1000" b="-41000"/>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637BE4-7DB1-474B-922B-53351AFDCB76}">
      <dsp:nvSpPr>
        <dsp:cNvPr id="0" name=""/>
        <dsp:cNvSpPr/>
      </dsp:nvSpPr>
      <dsp:spPr>
        <a:xfrm>
          <a:off x="4142555" y="2493664"/>
          <a:ext cx="5205873" cy="3215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solidFill>
                <a:srgbClr val="FFC000"/>
              </a:solidFill>
            </a:rPr>
            <a:t>“Un problema correctamente planteado se encuentra parcialmente resuelto, a mayor exactitud corresponde mayor posibilidad de obtener una solución satisfactoria.” </a:t>
          </a:r>
          <a:r>
            <a:rPr lang="es-MX" sz="2800" kern="1200" dirty="0" smtClean="0">
              <a:solidFill>
                <a:srgbClr val="FFC000"/>
              </a:solidFill>
            </a:rPr>
            <a:t>Hernández, R., Fernández, C. y Baptista, P. (2010). </a:t>
          </a:r>
          <a:endParaRPr lang="es-ES" sz="2800" kern="1200" dirty="0"/>
        </a:p>
      </dsp:txBody>
      <dsp:txXfrm>
        <a:off x="4142555" y="2493664"/>
        <a:ext cx="5205873" cy="3215576"/>
      </dsp:txXfrm>
    </dsp:sp>
    <dsp:sp modelId="{761D4DC9-E9AE-4EAF-8EE5-BF216F517697}">
      <dsp:nvSpPr>
        <dsp:cNvPr id="0" name=""/>
        <dsp:cNvSpPr/>
      </dsp:nvSpPr>
      <dsp:spPr>
        <a:xfrm>
          <a:off x="3683242" y="2034745"/>
          <a:ext cx="1250248" cy="1250571"/>
        </a:xfrm>
        <a:prstGeom prst="halfFrame">
          <a:avLst>
            <a:gd name="adj1" fmla="val 25770"/>
            <a:gd name="adj2" fmla="val 2577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BB7BB7-02F5-4D71-BE66-B5D1E741C601}">
      <dsp:nvSpPr>
        <dsp:cNvPr id="0" name=""/>
        <dsp:cNvSpPr/>
      </dsp:nvSpPr>
      <dsp:spPr>
        <a:xfrm rot="5400000">
          <a:off x="8593544" y="2034906"/>
          <a:ext cx="1250571" cy="1250248"/>
        </a:xfrm>
        <a:prstGeom prst="halfFrame">
          <a:avLst>
            <a:gd name="adj1" fmla="val 25770"/>
            <a:gd name="adj2" fmla="val 2577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4B4AF8-1C3D-46A0-B50F-5C6CBA60EE2C}">
      <dsp:nvSpPr>
        <dsp:cNvPr id="0" name=""/>
        <dsp:cNvSpPr/>
      </dsp:nvSpPr>
      <dsp:spPr>
        <a:xfrm rot="16200000">
          <a:off x="3683080" y="4918378"/>
          <a:ext cx="1250571" cy="1250248"/>
        </a:xfrm>
        <a:prstGeom prst="halfFrame">
          <a:avLst>
            <a:gd name="adj1" fmla="val 25770"/>
            <a:gd name="adj2" fmla="val 2577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C26D9B-7FA7-445E-A754-2A201CAD4C47}">
      <dsp:nvSpPr>
        <dsp:cNvPr id="0" name=""/>
        <dsp:cNvSpPr/>
      </dsp:nvSpPr>
      <dsp:spPr>
        <a:xfrm rot="10800000">
          <a:off x="8593706" y="4918216"/>
          <a:ext cx="1250248" cy="1250571"/>
        </a:xfrm>
        <a:prstGeom prst="halfFrame">
          <a:avLst>
            <a:gd name="adj1" fmla="val 25770"/>
            <a:gd name="adj2" fmla="val 2577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69F3A-BCD4-43F4-AFD1-CEF716E5A202}">
      <dsp:nvSpPr>
        <dsp:cNvPr id="0" name=""/>
        <dsp:cNvSpPr/>
      </dsp:nvSpPr>
      <dsp:spPr>
        <a:xfrm>
          <a:off x="602" y="1120151"/>
          <a:ext cx="2591348" cy="3109618"/>
        </a:xfrm>
        <a:prstGeom prst="roundRect">
          <a:avLst>
            <a:gd name="adj" fmla="val 5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06299" rIns="137795" bIns="0" numCol="1" spcCol="1270" anchor="t" anchorCtr="0">
          <a:noAutofit/>
        </a:bodyPr>
        <a:lstStyle/>
        <a:p>
          <a:pPr lvl="0" algn="r" defTabSz="1377950">
            <a:lnSpc>
              <a:spcPct val="90000"/>
            </a:lnSpc>
            <a:spcBef>
              <a:spcPct val="0"/>
            </a:spcBef>
            <a:spcAft>
              <a:spcPct val="35000"/>
            </a:spcAft>
          </a:pPr>
          <a:r>
            <a:rPr lang="es-ES" sz="3100" b="1" kern="1200" dirty="0" smtClean="0"/>
            <a:t>1</a:t>
          </a:r>
          <a:endParaRPr lang="es-ES" sz="3100" b="1" kern="1200" dirty="0"/>
        </a:p>
      </dsp:txBody>
      <dsp:txXfrm rot="16200000">
        <a:off x="-1015206" y="2135960"/>
        <a:ext cx="2549886" cy="518269"/>
      </dsp:txXfrm>
    </dsp:sp>
    <dsp:sp modelId="{AB2526D8-C86A-4A10-8DA2-202EABD74BAD}">
      <dsp:nvSpPr>
        <dsp:cNvPr id="0" name=""/>
        <dsp:cNvSpPr/>
      </dsp:nvSpPr>
      <dsp:spPr>
        <a:xfrm>
          <a:off x="518871" y="1120151"/>
          <a:ext cx="1930554" cy="3109618"/>
        </a:xfrm>
        <a:prstGeom prst="rect">
          <a:avLst/>
        </a:prstGeom>
        <a:noFill/>
        <a:ln>
          <a:noFill/>
        </a:ln>
        <a:effectLst/>
        <a:scene3d>
          <a:camera prst="orthographicFront"/>
          <a:lightRig rig="threePt" dir="t">
            <a:rot lat="0" lon="0" rev="7500000"/>
          </a:lightRig>
        </a:scene3d>
        <a:sp3d/>
      </dsp:spPr>
      <dsp:style>
        <a:lnRef idx="0">
          <a:scrgbClr r="0" g="0" b="0"/>
        </a:lnRef>
        <a:fillRef idx="3">
          <a:scrgbClr r="0" g="0" b="0"/>
        </a:fillRef>
        <a:effectRef idx="2">
          <a:scrgbClr r="0" g="0" b="0"/>
        </a:effectRef>
        <a:fontRef idx="minor">
          <a:schemeClr val="lt1"/>
        </a:fontRef>
      </dsp:style>
      <dsp:txBody>
        <a:bodyPr spcFirstLastPara="0" vert="horz" wrap="square" lIns="0" tIns="85725" rIns="0" bIns="0" numCol="1" spcCol="1270" anchor="t" anchorCtr="0">
          <a:noAutofit/>
        </a:bodyPr>
        <a:lstStyle/>
        <a:p>
          <a:pPr lvl="0" algn="just" defTabSz="1111250">
            <a:lnSpc>
              <a:spcPct val="90000"/>
            </a:lnSpc>
            <a:spcBef>
              <a:spcPct val="0"/>
            </a:spcBef>
            <a:spcAft>
              <a:spcPct val="35000"/>
            </a:spcAft>
          </a:pPr>
          <a:r>
            <a:rPr lang="es-MX" sz="2500" kern="1200" dirty="0" smtClean="0"/>
            <a:t>Debe de expresar relación entre dos o más variables.</a:t>
          </a:r>
          <a:endParaRPr lang="es-ES" sz="2500" kern="1200" dirty="0"/>
        </a:p>
      </dsp:txBody>
      <dsp:txXfrm>
        <a:off x="518871" y="1120151"/>
        <a:ext cx="1930554" cy="3109618"/>
      </dsp:txXfrm>
    </dsp:sp>
    <dsp:sp modelId="{165CF2DB-D037-4072-A123-D07B83B47624}">
      <dsp:nvSpPr>
        <dsp:cNvPr id="0" name=""/>
        <dsp:cNvSpPr/>
      </dsp:nvSpPr>
      <dsp:spPr>
        <a:xfrm>
          <a:off x="2682647" y="1120151"/>
          <a:ext cx="2591348" cy="3109618"/>
        </a:xfrm>
        <a:prstGeom prst="roundRect">
          <a:avLst>
            <a:gd name="adj" fmla="val 5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06299" rIns="137795" bIns="0" numCol="1" spcCol="1270" anchor="t" anchorCtr="0">
          <a:noAutofit/>
        </a:bodyPr>
        <a:lstStyle/>
        <a:p>
          <a:pPr lvl="0" algn="r" defTabSz="1377950">
            <a:lnSpc>
              <a:spcPct val="90000"/>
            </a:lnSpc>
            <a:spcBef>
              <a:spcPct val="0"/>
            </a:spcBef>
            <a:spcAft>
              <a:spcPct val="35000"/>
            </a:spcAft>
          </a:pPr>
          <a:r>
            <a:rPr lang="es-ES" sz="3100" b="1" kern="1200" dirty="0" smtClean="0"/>
            <a:t>2</a:t>
          </a:r>
          <a:endParaRPr lang="es-ES" sz="3100" b="1" kern="1200" dirty="0"/>
        </a:p>
      </dsp:txBody>
      <dsp:txXfrm rot="16200000">
        <a:off x="1666839" y="2135960"/>
        <a:ext cx="2549886" cy="518269"/>
      </dsp:txXfrm>
    </dsp:sp>
    <dsp:sp modelId="{5617CE5D-9C9D-4F5E-9056-6D165C64A176}">
      <dsp:nvSpPr>
        <dsp:cNvPr id="0" name=""/>
        <dsp:cNvSpPr/>
      </dsp:nvSpPr>
      <dsp:spPr>
        <a:xfrm rot="5400000">
          <a:off x="2467038" y="3592406"/>
          <a:ext cx="457132" cy="388702"/>
        </a:xfrm>
        <a:prstGeom prst="flowChartExtract">
          <a:avLst/>
        </a:prstGeom>
        <a:solidFill>
          <a:schemeClr val="lt1">
            <a:hueOff val="0"/>
            <a:satOff val="0"/>
            <a:lumOff val="0"/>
            <a:alphaOff val="0"/>
          </a:schemeClr>
        </a:solidFill>
        <a:ln w="6350" cap="flat" cmpd="sng" algn="in">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4DF79AF3-6DDE-48CF-994D-01B5B1838B3E}">
      <dsp:nvSpPr>
        <dsp:cNvPr id="0" name=""/>
        <dsp:cNvSpPr/>
      </dsp:nvSpPr>
      <dsp:spPr>
        <a:xfrm>
          <a:off x="3200917" y="1120151"/>
          <a:ext cx="1930554" cy="3109618"/>
        </a:xfrm>
        <a:prstGeom prst="rect">
          <a:avLst/>
        </a:prstGeom>
        <a:noFill/>
        <a:ln>
          <a:noFill/>
        </a:ln>
        <a:effectLst/>
        <a:scene3d>
          <a:camera prst="orthographicFront"/>
          <a:lightRig rig="threePt" dir="t">
            <a:rot lat="0" lon="0" rev="7500000"/>
          </a:lightRig>
        </a:scene3d>
        <a:sp3d/>
      </dsp:spPr>
      <dsp:style>
        <a:lnRef idx="0">
          <a:scrgbClr r="0" g="0" b="0"/>
        </a:lnRef>
        <a:fillRef idx="3">
          <a:scrgbClr r="0" g="0" b="0"/>
        </a:fillRef>
        <a:effectRef idx="2">
          <a:scrgbClr r="0" g="0" b="0"/>
        </a:effectRef>
        <a:fontRef idx="minor">
          <a:schemeClr val="lt1"/>
        </a:fontRef>
      </dsp:style>
      <dsp:txBody>
        <a:bodyPr spcFirstLastPara="0" vert="horz" wrap="square" lIns="0" tIns="85725" rIns="0" bIns="0" numCol="1" spcCol="1270" anchor="t" anchorCtr="0">
          <a:noAutofit/>
        </a:bodyPr>
        <a:lstStyle/>
        <a:p>
          <a:pPr lvl="0" algn="just" defTabSz="1111250">
            <a:lnSpc>
              <a:spcPct val="90000"/>
            </a:lnSpc>
            <a:spcBef>
              <a:spcPct val="0"/>
            </a:spcBef>
            <a:spcAft>
              <a:spcPct val="35000"/>
            </a:spcAft>
          </a:pPr>
          <a:r>
            <a:rPr lang="es-MX" sz="2500" kern="1200" dirty="0" smtClean="0"/>
            <a:t>Debe de estar claramente formulado y sin ambigüedades.</a:t>
          </a:r>
          <a:endParaRPr lang="es-ES" sz="2500" kern="1200" dirty="0"/>
        </a:p>
      </dsp:txBody>
      <dsp:txXfrm>
        <a:off x="3200917" y="1120151"/>
        <a:ext cx="1930554" cy="3109618"/>
      </dsp:txXfrm>
    </dsp:sp>
    <dsp:sp modelId="{2A917F57-670E-4756-8A89-6DEE08F35A9D}">
      <dsp:nvSpPr>
        <dsp:cNvPr id="0" name=""/>
        <dsp:cNvSpPr/>
      </dsp:nvSpPr>
      <dsp:spPr>
        <a:xfrm>
          <a:off x="5364693" y="1120151"/>
          <a:ext cx="2591348" cy="3109618"/>
        </a:xfrm>
        <a:prstGeom prst="roundRect">
          <a:avLst>
            <a:gd name="adj" fmla="val 5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06299" rIns="137795" bIns="0" numCol="1" spcCol="1270" anchor="t" anchorCtr="0">
          <a:noAutofit/>
        </a:bodyPr>
        <a:lstStyle/>
        <a:p>
          <a:pPr lvl="0" algn="r" defTabSz="1377950">
            <a:lnSpc>
              <a:spcPct val="90000"/>
            </a:lnSpc>
            <a:spcBef>
              <a:spcPct val="0"/>
            </a:spcBef>
            <a:spcAft>
              <a:spcPct val="35000"/>
            </a:spcAft>
          </a:pPr>
          <a:r>
            <a:rPr lang="es-ES" sz="3100" b="1" kern="1200" dirty="0" smtClean="0"/>
            <a:t>3</a:t>
          </a:r>
          <a:endParaRPr lang="es-ES" sz="3100" b="1" kern="1200" dirty="0"/>
        </a:p>
      </dsp:txBody>
      <dsp:txXfrm rot="16200000">
        <a:off x="4348884" y="2135960"/>
        <a:ext cx="2549886" cy="518269"/>
      </dsp:txXfrm>
    </dsp:sp>
    <dsp:sp modelId="{06997A1E-BA44-408E-A62C-1E9819024861}">
      <dsp:nvSpPr>
        <dsp:cNvPr id="0" name=""/>
        <dsp:cNvSpPr/>
      </dsp:nvSpPr>
      <dsp:spPr>
        <a:xfrm rot="5400000">
          <a:off x="5149083" y="3592406"/>
          <a:ext cx="457132" cy="388702"/>
        </a:xfrm>
        <a:prstGeom prst="flowChartExtract">
          <a:avLst/>
        </a:prstGeom>
        <a:solidFill>
          <a:schemeClr val="lt1">
            <a:hueOff val="0"/>
            <a:satOff val="0"/>
            <a:lumOff val="0"/>
            <a:alphaOff val="0"/>
          </a:schemeClr>
        </a:solidFill>
        <a:ln w="6350" cap="flat" cmpd="sng" algn="in">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8750220C-A87C-49CA-9F3E-6F456B07549D}">
      <dsp:nvSpPr>
        <dsp:cNvPr id="0" name=""/>
        <dsp:cNvSpPr/>
      </dsp:nvSpPr>
      <dsp:spPr>
        <a:xfrm>
          <a:off x="5882963" y="1120151"/>
          <a:ext cx="1930554" cy="3109618"/>
        </a:xfrm>
        <a:prstGeom prst="rect">
          <a:avLst/>
        </a:prstGeom>
        <a:noFill/>
        <a:ln>
          <a:noFill/>
        </a:ln>
        <a:effectLst/>
        <a:scene3d>
          <a:camera prst="orthographicFront"/>
          <a:lightRig rig="threePt" dir="t">
            <a:rot lat="0" lon="0" rev="7500000"/>
          </a:lightRig>
        </a:scene3d>
        <a:sp3d/>
      </dsp:spPr>
      <dsp:style>
        <a:lnRef idx="0">
          <a:scrgbClr r="0" g="0" b="0"/>
        </a:lnRef>
        <a:fillRef idx="3">
          <a:scrgbClr r="0" g="0" b="0"/>
        </a:fillRef>
        <a:effectRef idx="2">
          <a:scrgbClr r="0" g="0" b="0"/>
        </a:effectRef>
        <a:fontRef idx="minor">
          <a:schemeClr val="lt1"/>
        </a:fontRef>
      </dsp:style>
      <dsp:txBody>
        <a:bodyPr spcFirstLastPara="0" vert="horz" wrap="square" lIns="0" tIns="85725" rIns="0" bIns="0" numCol="1" spcCol="1270" anchor="t" anchorCtr="0">
          <a:noAutofit/>
        </a:bodyPr>
        <a:lstStyle/>
        <a:p>
          <a:pPr lvl="0" algn="just" defTabSz="1111250">
            <a:lnSpc>
              <a:spcPct val="90000"/>
            </a:lnSpc>
            <a:spcBef>
              <a:spcPct val="0"/>
            </a:spcBef>
            <a:spcAft>
              <a:spcPct val="35000"/>
            </a:spcAft>
          </a:pPr>
          <a:r>
            <a:rPr lang="es-MX" sz="2500" kern="1200" dirty="0" smtClean="0"/>
            <a:t>Debe de implicar la posibilidad de realizar una prueba empírica. (observar la realidad)</a:t>
          </a:r>
          <a:endParaRPr lang="es-ES" sz="2500" kern="1200" dirty="0"/>
        </a:p>
      </dsp:txBody>
      <dsp:txXfrm>
        <a:off x="5882963" y="1120151"/>
        <a:ext cx="1930554" cy="31096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10D01B-F437-4539-8A86-0D5B8775DE12}">
      <dsp:nvSpPr>
        <dsp:cNvPr id="0" name=""/>
        <dsp:cNvSpPr/>
      </dsp:nvSpPr>
      <dsp:spPr>
        <a:xfrm>
          <a:off x="664418" y="0"/>
          <a:ext cx="7530077" cy="5418667"/>
        </a:xfrm>
        <a:prstGeom prst="rightArrow">
          <a:avLst/>
        </a:prstGeom>
        <a:gradFill rotWithShape="0">
          <a:gsLst>
            <a:gs pos="0">
              <a:schemeClr val="accent1">
                <a:tint val="40000"/>
                <a:hueOff val="0"/>
                <a:satOff val="0"/>
                <a:lumOff val="0"/>
                <a:alphaOff val="0"/>
                <a:tint val="94000"/>
                <a:satMod val="103000"/>
                <a:lumMod val="102000"/>
              </a:schemeClr>
            </a:gs>
            <a:gs pos="50000">
              <a:schemeClr val="accent1">
                <a:tint val="40000"/>
                <a:hueOff val="0"/>
                <a:satOff val="0"/>
                <a:lumOff val="0"/>
                <a:alphaOff val="0"/>
                <a:shade val="100000"/>
                <a:satMod val="110000"/>
                <a:lumMod val="100000"/>
              </a:schemeClr>
            </a:gs>
            <a:gs pos="100000">
              <a:schemeClr val="accent1">
                <a:tint val="40000"/>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0DD0F8D4-D939-4639-BB16-793B939EEFB7}">
      <dsp:nvSpPr>
        <dsp:cNvPr id="0" name=""/>
        <dsp:cNvSpPr/>
      </dsp:nvSpPr>
      <dsp:spPr>
        <a:xfrm>
          <a:off x="9516" y="1625600"/>
          <a:ext cx="2851463" cy="2167466"/>
        </a:xfrm>
        <a:prstGeom prst="roundRect">
          <a:avLst/>
        </a:prstGeom>
        <a:gradFill rotWithShape="0">
          <a:gsLst>
            <a:gs pos="0">
              <a:schemeClr val="accent1">
                <a:alpha val="90000"/>
                <a:hueOff val="0"/>
                <a:satOff val="0"/>
                <a:lumOff val="0"/>
                <a:alphaOff val="0"/>
                <a:tint val="94000"/>
                <a:satMod val="103000"/>
                <a:lumMod val="102000"/>
              </a:schemeClr>
            </a:gs>
            <a:gs pos="50000">
              <a:schemeClr val="accent1">
                <a:alpha val="90000"/>
                <a:hueOff val="0"/>
                <a:satOff val="0"/>
                <a:lumOff val="0"/>
                <a:alphaOff val="0"/>
                <a:shade val="100000"/>
                <a:satMod val="110000"/>
                <a:lumMod val="100000"/>
              </a:schemeClr>
            </a:gs>
            <a:gs pos="100000">
              <a:schemeClr val="accent1">
                <a:alpha val="90000"/>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b="1" kern="1200" dirty="0" smtClean="0"/>
            <a:t>1</a:t>
          </a:r>
        </a:p>
        <a:p>
          <a:pPr lvl="0" algn="ctr" defTabSz="1377950">
            <a:lnSpc>
              <a:spcPct val="90000"/>
            </a:lnSpc>
            <a:spcBef>
              <a:spcPct val="0"/>
            </a:spcBef>
            <a:spcAft>
              <a:spcPct val="35000"/>
            </a:spcAft>
          </a:pPr>
          <a:r>
            <a:rPr lang="es-MX" sz="3100" b="1" kern="1200" dirty="0" smtClean="0"/>
            <a:t>Objetivos de investigación</a:t>
          </a:r>
          <a:endParaRPr lang="es-ES" sz="3100" kern="1200" dirty="0"/>
        </a:p>
      </dsp:txBody>
      <dsp:txXfrm>
        <a:off x="115323" y="1731407"/>
        <a:ext cx="2639849" cy="1955852"/>
      </dsp:txXfrm>
    </dsp:sp>
    <dsp:sp modelId="{F7FF5B2F-3518-44CF-8F27-C71D9981FCFB}">
      <dsp:nvSpPr>
        <dsp:cNvPr id="0" name=""/>
        <dsp:cNvSpPr/>
      </dsp:nvSpPr>
      <dsp:spPr>
        <a:xfrm>
          <a:off x="3003725" y="1625600"/>
          <a:ext cx="2851463" cy="2167466"/>
        </a:xfrm>
        <a:prstGeom prst="roundRect">
          <a:avLst/>
        </a:prstGeom>
        <a:gradFill rotWithShape="0">
          <a:gsLst>
            <a:gs pos="0">
              <a:schemeClr val="accent1">
                <a:alpha val="90000"/>
                <a:hueOff val="0"/>
                <a:satOff val="0"/>
                <a:lumOff val="0"/>
                <a:alphaOff val="-20000"/>
                <a:tint val="94000"/>
                <a:satMod val="103000"/>
                <a:lumMod val="102000"/>
              </a:schemeClr>
            </a:gs>
            <a:gs pos="50000">
              <a:schemeClr val="accent1">
                <a:alpha val="90000"/>
                <a:hueOff val="0"/>
                <a:satOff val="0"/>
                <a:lumOff val="0"/>
                <a:alphaOff val="-20000"/>
                <a:shade val="100000"/>
                <a:satMod val="110000"/>
                <a:lumMod val="100000"/>
              </a:schemeClr>
            </a:gs>
            <a:gs pos="100000">
              <a:schemeClr val="accent1">
                <a:alpha val="90000"/>
                <a:hueOff val="0"/>
                <a:satOff val="0"/>
                <a:lumOff val="0"/>
                <a:alphaOff val="-2000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b="1" kern="1200" dirty="0" smtClean="0"/>
            <a:t>2</a:t>
          </a:r>
        </a:p>
        <a:p>
          <a:pPr lvl="0" algn="ctr" defTabSz="1377950">
            <a:lnSpc>
              <a:spcPct val="90000"/>
            </a:lnSpc>
            <a:spcBef>
              <a:spcPct val="0"/>
            </a:spcBef>
            <a:spcAft>
              <a:spcPct val="35000"/>
            </a:spcAft>
          </a:pPr>
          <a:r>
            <a:rPr lang="es-MX" sz="3100" b="1" kern="1200" dirty="0" smtClean="0"/>
            <a:t>Pregunta de investigación</a:t>
          </a:r>
          <a:endParaRPr lang="es-ES" sz="3100" kern="1200" dirty="0"/>
        </a:p>
      </dsp:txBody>
      <dsp:txXfrm>
        <a:off x="3109532" y="1731407"/>
        <a:ext cx="2639849" cy="1955852"/>
      </dsp:txXfrm>
    </dsp:sp>
    <dsp:sp modelId="{06D3F23F-5D88-4694-ACCA-402496018D67}">
      <dsp:nvSpPr>
        <dsp:cNvPr id="0" name=""/>
        <dsp:cNvSpPr/>
      </dsp:nvSpPr>
      <dsp:spPr>
        <a:xfrm>
          <a:off x="5997935" y="1625600"/>
          <a:ext cx="2851463" cy="2167466"/>
        </a:xfrm>
        <a:prstGeom prst="roundRect">
          <a:avLst/>
        </a:prstGeom>
        <a:gradFill rotWithShape="0">
          <a:gsLst>
            <a:gs pos="0">
              <a:schemeClr val="accent1">
                <a:alpha val="90000"/>
                <a:hueOff val="0"/>
                <a:satOff val="0"/>
                <a:lumOff val="0"/>
                <a:alphaOff val="-40000"/>
                <a:tint val="94000"/>
                <a:satMod val="103000"/>
                <a:lumMod val="102000"/>
              </a:schemeClr>
            </a:gs>
            <a:gs pos="50000">
              <a:schemeClr val="accent1">
                <a:alpha val="90000"/>
                <a:hueOff val="0"/>
                <a:satOff val="0"/>
                <a:lumOff val="0"/>
                <a:alphaOff val="-40000"/>
                <a:shade val="100000"/>
                <a:satMod val="110000"/>
                <a:lumMod val="100000"/>
              </a:schemeClr>
            </a:gs>
            <a:gs pos="100000">
              <a:schemeClr val="accent1">
                <a:alpha val="90000"/>
                <a:hueOff val="0"/>
                <a:satOff val="0"/>
                <a:lumOff val="0"/>
                <a:alphaOff val="-4000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b="1" kern="1200" dirty="0" smtClean="0"/>
            <a:t>3</a:t>
          </a:r>
        </a:p>
        <a:p>
          <a:pPr lvl="0" algn="ctr" defTabSz="1377950">
            <a:lnSpc>
              <a:spcPct val="90000"/>
            </a:lnSpc>
            <a:spcBef>
              <a:spcPct val="0"/>
            </a:spcBef>
            <a:spcAft>
              <a:spcPct val="35000"/>
            </a:spcAft>
          </a:pPr>
          <a:r>
            <a:rPr lang="es-MX" sz="3100" b="1" kern="1200" dirty="0" smtClean="0"/>
            <a:t>Justificación del estudio</a:t>
          </a:r>
          <a:endParaRPr lang="es-ES" sz="3100" kern="1200" dirty="0"/>
        </a:p>
      </dsp:txBody>
      <dsp:txXfrm>
        <a:off x="6103742" y="1731407"/>
        <a:ext cx="2639849" cy="195585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BCA0A5-B26E-471B-9124-F5D9179CD16A}">
      <dsp:nvSpPr>
        <dsp:cNvPr id="0" name=""/>
        <dsp:cNvSpPr/>
      </dsp:nvSpPr>
      <dsp:spPr>
        <a:xfrm rot="5400000">
          <a:off x="4777711" y="-2437088"/>
          <a:ext cx="1308368" cy="6514592"/>
        </a:xfrm>
        <a:prstGeom prst="round2SameRect">
          <a:avLst/>
        </a:prstGeom>
        <a:solidFill>
          <a:schemeClr val="accent4">
            <a:tint val="40000"/>
            <a:alpha val="90000"/>
            <a:hueOff val="0"/>
            <a:satOff val="0"/>
            <a:lumOff val="0"/>
            <a:alphaOff val="0"/>
          </a:schemeClr>
        </a:solidFill>
        <a:ln w="6350" cap="flat" cmpd="sng" algn="in">
          <a:solidFill>
            <a:schemeClr val="accent4">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s-ES" sz="2500" kern="1200" dirty="0" smtClean="0"/>
            <a:t>Debe de tener un único objetivo específico.</a:t>
          </a:r>
          <a:endParaRPr lang="es-ES" sz="2500" kern="1200" dirty="0"/>
        </a:p>
        <a:p>
          <a:pPr marL="228600" lvl="1" indent="-228600" algn="just" defTabSz="1111250">
            <a:lnSpc>
              <a:spcPct val="90000"/>
            </a:lnSpc>
            <a:spcBef>
              <a:spcPct val="0"/>
            </a:spcBef>
            <a:spcAft>
              <a:spcPct val="15000"/>
            </a:spcAft>
            <a:buChar char="••"/>
          </a:pPr>
          <a:r>
            <a:rPr lang="es-ES" sz="2500" kern="1200" dirty="0" smtClean="0"/>
            <a:t>Puede tener un mínimo de tres objetivos específicos.</a:t>
          </a:r>
          <a:endParaRPr lang="es-ES" sz="2500" kern="1200" dirty="0"/>
        </a:p>
      </dsp:txBody>
      <dsp:txXfrm rot="-5400000">
        <a:off x="2174600" y="229892"/>
        <a:ext cx="6450723" cy="1180630"/>
      </dsp:txXfrm>
    </dsp:sp>
    <dsp:sp modelId="{D0D688A2-F515-4CCF-BE88-DE0E0ED4B71C}">
      <dsp:nvSpPr>
        <dsp:cNvPr id="0" name=""/>
        <dsp:cNvSpPr/>
      </dsp:nvSpPr>
      <dsp:spPr>
        <a:xfrm>
          <a:off x="1107655" y="0"/>
          <a:ext cx="1066943" cy="1635460"/>
        </a:xfrm>
        <a:prstGeom prst="round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 sz="6500" kern="1200" dirty="0" smtClean="0"/>
            <a:t>1</a:t>
          </a:r>
          <a:endParaRPr lang="es-ES" sz="6500" kern="1200" dirty="0"/>
        </a:p>
      </dsp:txBody>
      <dsp:txXfrm>
        <a:off x="1159739" y="52084"/>
        <a:ext cx="962775" cy="1531292"/>
      </dsp:txXfrm>
    </dsp:sp>
    <dsp:sp modelId="{070935E9-FC9D-48C5-80BF-8714D2EA3FA4}">
      <dsp:nvSpPr>
        <dsp:cNvPr id="0" name=""/>
        <dsp:cNvSpPr/>
      </dsp:nvSpPr>
      <dsp:spPr>
        <a:xfrm rot="5400000">
          <a:off x="4996186" y="-719854"/>
          <a:ext cx="1308368" cy="6514592"/>
        </a:xfrm>
        <a:prstGeom prst="round2SameRect">
          <a:avLst/>
        </a:prstGeom>
        <a:solidFill>
          <a:schemeClr val="accent4">
            <a:tint val="40000"/>
            <a:alpha val="90000"/>
            <a:hueOff val="-3011634"/>
            <a:satOff val="15027"/>
            <a:lumOff val="850"/>
            <a:alphaOff val="0"/>
          </a:schemeClr>
        </a:solidFill>
        <a:ln w="6350" cap="flat" cmpd="sng" algn="in">
          <a:solidFill>
            <a:schemeClr val="accent4">
              <a:tint val="40000"/>
              <a:alpha val="90000"/>
              <a:hueOff val="-3011634"/>
              <a:satOff val="15027"/>
              <a:lumOff val="85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5250" tIns="47625" rIns="95250" bIns="47625" numCol="1" spcCol="1270" anchor="ctr" anchorCtr="0">
          <a:noAutofit/>
        </a:bodyPr>
        <a:lstStyle/>
        <a:p>
          <a:pPr marL="228600" lvl="1" indent="-228600" algn="just" defTabSz="1111250">
            <a:lnSpc>
              <a:spcPct val="90000"/>
            </a:lnSpc>
            <a:spcBef>
              <a:spcPct val="0"/>
            </a:spcBef>
            <a:spcAft>
              <a:spcPct val="15000"/>
            </a:spcAft>
            <a:buChar char="••"/>
          </a:pPr>
          <a:r>
            <a:rPr lang="es-ES" sz="2500" kern="1200" dirty="0" smtClean="0"/>
            <a:t>Debe ser consistente con el problema.</a:t>
          </a:r>
          <a:endParaRPr lang="es-ES" sz="2500" kern="1200" dirty="0"/>
        </a:p>
        <a:p>
          <a:pPr marL="228600" lvl="1" indent="-228600" algn="just" defTabSz="1111250">
            <a:lnSpc>
              <a:spcPct val="90000"/>
            </a:lnSpc>
            <a:spcBef>
              <a:spcPct val="0"/>
            </a:spcBef>
            <a:spcAft>
              <a:spcPct val="15000"/>
            </a:spcAft>
            <a:buChar char="••"/>
          </a:pPr>
          <a:r>
            <a:rPr lang="es-ES" sz="2500" kern="1200" dirty="0" smtClean="0"/>
            <a:t>Deben ser inherentes a la definición y delimitación del problema.</a:t>
          </a:r>
          <a:endParaRPr lang="es-ES" sz="2500" kern="1200" dirty="0"/>
        </a:p>
      </dsp:txBody>
      <dsp:txXfrm rot="-5400000">
        <a:off x="2393075" y="1947126"/>
        <a:ext cx="6450723" cy="1180630"/>
      </dsp:txXfrm>
    </dsp:sp>
    <dsp:sp modelId="{465040BE-BE4A-483D-83AA-E2A8E0B1AB69}">
      <dsp:nvSpPr>
        <dsp:cNvPr id="0" name=""/>
        <dsp:cNvSpPr/>
      </dsp:nvSpPr>
      <dsp:spPr>
        <a:xfrm>
          <a:off x="1107655" y="1719710"/>
          <a:ext cx="1285418" cy="1635460"/>
        </a:xfrm>
        <a:prstGeom prst="roundRect">
          <a:avLst/>
        </a:prstGeom>
        <a:gradFill rotWithShape="0">
          <a:gsLst>
            <a:gs pos="0">
              <a:schemeClr val="accent4">
                <a:hueOff val="-2909548"/>
                <a:satOff val="17155"/>
                <a:lumOff val="1863"/>
                <a:alphaOff val="0"/>
                <a:tint val="94000"/>
                <a:satMod val="103000"/>
                <a:lumMod val="102000"/>
              </a:schemeClr>
            </a:gs>
            <a:gs pos="50000">
              <a:schemeClr val="accent4">
                <a:hueOff val="-2909548"/>
                <a:satOff val="17155"/>
                <a:lumOff val="1863"/>
                <a:alphaOff val="0"/>
                <a:shade val="100000"/>
                <a:satMod val="110000"/>
                <a:lumMod val="100000"/>
              </a:schemeClr>
            </a:gs>
            <a:gs pos="100000">
              <a:schemeClr val="accent4">
                <a:hueOff val="-2909548"/>
                <a:satOff val="17155"/>
                <a:lumOff val="1863"/>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 sz="6500" kern="1200" dirty="0" smtClean="0"/>
            <a:t>2</a:t>
          </a:r>
          <a:endParaRPr lang="es-ES" sz="6500" kern="1200" dirty="0"/>
        </a:p>
      </dsp:txBody>
      <dsp:txXfrm>
        <a:off x="1170404" y="1782459"/>
        <a:ext cx="1159920" cy="1509962"/>
      </dsp:txXfrm>
    </dsp:sp>
    <dsp:sp modelId="{C431FB20-B7ED-41FA-914B-0B9682633C91}">
      <dsp:nvSpPr>
        <dsp:cNvPr id="0" name=""/>
        <dsp:cNvSpPr/>
      </dsp:nvSpPr>
      <dsp:spPr>
        <a:xfrm rot="5400000">
          <a:off x="5159914" y="997378"/>
          <a:ext cx="1308368" cy="6514592"/>
        </a:xfrm>
        <a:prstGeom prst="round2SameRect">
          <a:avLst/>
        </a:prstGeom>
        <a:solidFill>
          <a:schemeClr val="accent4">
            <a:tint val="40000"/>
            <a:alpha val="90000"/>
            <a:hueOff val="-6023269"/>
            <a:satOff val="30053"/>
            <a:lumOff val="1700"/>
            <a:alphaOff val="0"/>
          </a:schemeClr>
        </a:solidFill>
        <a:ln w="6350" cap="flat" cmpd="sng" algn="in">
          <a:solidFill>
            <a:schemeClr val="accent4">
              <a:tint val="40000"/>
              <a:alpha val="90000"/>
              <a:hueOff val="-6023269"/>
              <a:satOff val="30053"/>
              <a:lumOff val="170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5250" tIns="47625" rIns="95250" bIns="47625" numCol="1" spcCol="1270" anchor="ctr" anchorCtr="0">
          <a:noAutofit/>
        </a:bodyPr>
        <a:lstStyle/>
        <a:p>
          <a:pPr marL="228600" lvl="1" indent="-228600" algn="just" defTabSz="1111250">
            <a:lnSpc>
              <a:spcPct val="90000"/>
            </a:lnSpc>
            <a:spcBef>
              <a:spcPct val="0"/>
            </a:spcBef>
            <a:spcAft>
              <a:spcPct val="15000"/>
            </a:spcAft>
            <a:buChar char="••"/>
          </a:pPr>
          <a:r>
            <a:rPr lang="es-ES" sz="2500" kern="1200" dirty="0" smtClean="0"/>
            <a:t>Se expresa en acción a llevar a cabo.</a:t>
          </a:r>
          <a:endParaRPr lang="es-ES" sz="2500" kern="1200" dirty="0"/>
        </a:p>
        <a:p>
          <a:pPr marL="228600" lvl="1" indent="-228600" algn="just" defTabSz="1111250">
            <a:lnSpc>
              <a:spcPct val="90000"/>
            </a:lnSpc>
            <a:spcBef>
              <a:spcPct val="0"/>
            </a:spcBef>
            <a:spcAft>
              <a:spcPct val="15000"/>
            </a:spcAft>
            <a:buChar char="••"/>
          </a:pPr>
          <a:r>
            <a:rPr lang="es-ES" sz="2500" kern="1200" dirty="0" smtClean="0"/>
            <a:t>Se enfoca a la solución de problema.</a:t>
          </a:r>
          <a:endParaRPr lang="es-ES" sz="2500" kern="1200" dirty="0"/>
        </a:p>
      </dsp:txBody>
      <dsp:txXfrm rot="-5400000">
        <a:off x="2556803" y="3664359"/>
        <a:ext cx="6450723" cy="1180630"/>
      </dsp:txXfrm>
    </dsp:sp>
    <dsp:sp modelId="{E9AEF388-90B9-48EE-9D32-7328214A2CD0}">
      <dsp:nvSpPr>
        <dsp:cNvPr id="0" name=""/>
        <dsp:cNvSpPr/>
      </dsp:nvSpPr>
      <dsp:spPr>
        <a:xfrm>
          <a:off x="1175863" y="3436944"/>
          <a:ext cx="1449146" cy="1635460"/>
        </a:xfrm>
        <a:prstGeom prst="roundRect">
          <a:avLst/>
        </a:prstGeom>
        <a:gradFill rotWithShape="0">
          <a:gsLst>
            <a:gs pos="0">
              <a:schemeClr val="accent4">
                <a:hueOff val="-5819096"/>
                <a:satOff val="34311"/>
                <a:lumOff val="3726"/>
                <a:alphaOff val="0"/>
                <a:tint val="94000"/>
                <a:satMod val="103000"/>
                <a:lumMod val="102000"/>
              </a:schemeClr>
            </a:gs>
            <a:gs pos="50000">
              <a:schemeClr val="accent4">
                <a:hueOff val="-5819096"/>
                <a:satOff val="34311"/>
                <a:lumOff val="3726"/>
                <a:alphaOff val="0"/>
                <a:shade val="100000"/>
                <a:satMod val="110000"/>
                <a:lumMod val="100000"/>
              </a:schemeClr>
            </a:gs>
            <a:gs pos="100000">
              <a:schemeClr val="accent4">
                <a:hueOff val="-5819096"/>
                <a:satOff val="34311"/>
                <a:lumOff val="372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 sz="6500" kern="1200" dirty="0" smtClean="0"/>
            <a:t>3</a:t>
          </a:r>
          <a:endParaRPr lang="es-ES" sz="6500" kern="1200" dirty="0"/>
        </a:p>
      </dsp:txBody>
      <dsp:txXfrm>
        <a:off x="1246604" y="3507685"/>
        <a:ext cx="1307664" cy="149397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DB7AA27-782B-44A4-ADC4-1427BA1B8A18}" type="datetimeFigureOut">
              <a:rPr lang="es-MX" smtClean="0"/>
              <a:t>17/10/2017</a:t>
            </a:fld>
            <a:endParaRPr lang="es-MX"/>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s-MX"/>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98CBBBC-ACA9-41F7-B3FB-16F2C25538EA}" type="slidenum">
              <a:rPr lang="es-MX" smtClean="0"/>
              <a:t>‹Nº›</a:t>
            </a:fld>
            <a:endParaRPr lang="es-MX"/>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42962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B7AA27-782B-44A4-ADC4-1427BA1B8A18}" type="datetimeFigureOut">
              <a:rPr lang="es-MX" smtClean="0"/>
              <a:t>17/10/2017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8CBBBC-ACA9-41F7-B3FB-16F2C25538EA}" type="slidenum">
              <a:rPr lang="es-MX" smtClean="0"/>
              <a:t>‹Nº›</a:t>
            </a:fld>
            <a:endParaRPr lang="es-MX"/>
          </a:p>
        </p:txBody>
      </p:sp>
    </p:spTree>
    <p:extLst>
      <p:ext uri="{BB962C8B-B14F-4D97-AF65-F5344CB8AC3E}">
        <p14:creationId xmlns:p14="http://schemas.microsoft.com/office/powerpoint/2010/main" val="4133569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B7AA27-782B-44A4-ADC4-1427BA1B8A18}" type="datetimeFigureOut">
              <a:rPr lang="es-MX" smtClean="0"/>
              <a:t>17/10/2017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8CBBBC-ACA9-41F7-B3FB-16F2C25538EA}" type="slidenum">
              <a:rPr lang="es-MX" smtClean="0"/>
              <a:t>‹Nº›</a:t>
            </a:fld>
            <a:endParaRPr lang="es-MX"/>
          </a:p>
        </p:txBody>
      </p:sp>
    </p:spTree>
    <p:extLst>
      <p:ext uri="{BB962C8B-B14F-4D97-AF65-F5344CB8AC3E}">
        <p14:creationId xmlns:p14="http://schemas.microsoft.com/office/powerpoint/2010/main" val="58677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B7AA27-782B-44A4-ADC4-1427BA1B8A18}" type="datetimeFigureOut">
              <a:rPr lang="es-MX" smtClean="0"/>
              <a:t>17/10/2017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8CBBBC-ACA9-41F7-B3FB-16F2C25538EA}" type="slidenum">
              <a:rPr lang="es-MX" smtClean="0"/>
              <a:t>‹Nº›</a:t>
            </a:fld>
            <a:endParaRPr lang="es-MX"/>
          </a:p>
        </p:txBody>
      </p:sp>
    </p:spTree>
    <p:extLst>
      <p:ext uri="{BB962C8B-B14F-4D97-AF65-F5344CB8AC3E}">
        <p14:creationId xmlns:p14="http://schemas.microsoft.com/office/powerpoint/2010/main" val="1022846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DB7AA27-782B-44A4-ADC4-1427BA1B8A18}" type="datetimeFigureOut">
              <a:rPr lang="es-MX" smtClean="0"/>
              <a:t>17/10/2017</a:t>
            </a:fld>
            <a:endParaRPr lang="es-MX"/>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98CBBBC-ACA9-41F7-B3FB-16F2C25538EA}" type="slidenum">
              <a:rPr lang="es-MX" smtClean="0"/>
              <a:t>‹Nº›</a:t>
            </a:fld>
            <a:endParaRPr lang="es-MX"/>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82209317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DB7AA27-782B-44A4-ADC4-1427BA1B8A18}" type="datetimeFigureOut">
              <a:rPr lang="es-MX" smtClean="0"/>
              <a:t>17/10/2017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98CBBBC-ACA9-41F7-B3FB-16F2C25538EA}" type="slidenum">
              <a:rPr lang="es-MX" smtClean="0"/>
              <a:t>‹Nº›</a:t>
            </a:fld>
            <a:endParaRPr lang="es-MX"/>
          </a:p>
        </p:txBody>
      </p:sp>
    </p:spTree>
    <p:extLst>
      <p:ext uri="{BB962C8B-B14F-4D97-AF65-F5344CB8AC3E}">
        <p14:creationId xmlns:p14="http://schemas.microsoft.com/office/powerpoint/2010/main" val="118250304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257300" y="2909102"/>
            <a:ext cx="4800600" cy="299639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633864" y="2909102"/>
            <a:ext cx="4800600" cy="299639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DB7AA27-782B-44A4-ADC4-1427BA1B8A18}" type="datetimeFigureOut">
              <a:rPr lang="es-MX" smtClean="0"/>
              <a:t>17/10/2017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98CBBBC-ACA9-41F7-B3FB-16F2C25538EA}" type="slidenum">
              <a:rPr lang="es-MX" smtClean="0"/>
              <a:t>‹Nº›</a:t>
            </a:fld>
            <a:endParaRPr lang="es-MX"/>
          </a:p>
        </p:txBody>
      </p:sp>
    </p:spTree>
    <p:extLst>
      <p:ext uri="{BB962C8B-B14F-4D97-AF65-F5344CB8AC3E}">
        <p14:creationId xmlns:p14="http://schemas.microsoft.com/office/powerpoint/2010/main" val="3475016424"/>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DB7AA27-782B-44A4-ADC4-1427BA1B8A18}" type="datetimeFigureOut">
              <a:rPr lang="es-MX" smtClean="0"/>
              <a:t>17/10/2017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98CBBBC-ACA9-41F7-B3FB-16F2C25538EA}" type="slidenum">
              <a:rPr lang="es-MX" smtClean="0"/>
              <a:t>‹Nº›</a:t>
            </a:fld>
            <a:endParaRPr lang="es-MX"/>
          </a:p>
        </p:txBody>
      </p:sp>
    </p:spTree>
    <p:extLst>
      <p:ext uri="{BB962C8B-B14F-4D97-AF65-F5344CB8AC3E}">
        <p14:creationId xmlns:p14="http://schemas.microsoft.com/office/powerpoint/2010/main" val="2961582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B7AA27-782B-44A4-ADC4-1427BA1B8A18}" type="datetimeFigureOut">
              <a:rPr lang="es-MX" smtClean="0"/>
              <a:t>17/10/2017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98CBBBC-ACA9-41F7-B3FB-16F2C25538EA}" type="slidenum">
              <a:rPr lang="es-MX" smtClean="0"/>
              <a:t>‹Nº›</a:t>
            </a:fld>
            <a:endParaRPr lang="es-MX"/>
          </a:p>
        </p:txBody>
      </p:sp>
    </p:spTree>
    <p:extLst>
      <p:ext uri="{BB962C8B-B14F-4D97-AF65-F5344CB8AC3E}">
        <p14:creationId xmlns:p14="http://schemas.microsoft.com/office/powerpoint/2010/main" val="262053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65051" y="6375679"/>
            <a:ext cx="1233355" cy="348462"/>
          </a:xfrm>
        </p:spPr>
        <p:txBody>
          <a:bodyPr/>
          <a:lstStyle/>
          <a:p>
            <a:fld id="{EDB7AA27-782B-44A4-ADC4-1427BA1B8A18}" type="datetimeFigureOut">
              <a:rPr lang="es-MX" smtClean="0"/>
              <a:t>17/10/2017</a:t>
            </a:fld>
            <a:endParaRPr lang="es-MX"/>
          </a:p>
        </p:txBody>
      </p:sp>
      <p:sp>
        <p:nvSpPr>
          <p:cNvPr id="6" name="Footer Placeholder 5"/>
          <p:cNvSpPr>
            <a:spLocks noGrp="1"/>
          </p:cNvSpPr>
          <p:nvPr>
            <p:ph type="ftr" sz="quarter" idx="11"/>
          </p:nvPr>
        </p:nvSpPr>
        <p:spPr>
          <a:xfrm>
            <a:off x="2103620" y="6375679"/>
            <a:ext cx="3482179" cy="345796"/>
          </a:xfrm>
        </p:spPr>
        <p:txBody>
          <a:bodyPr/>
          <a:lstStyle/>
          <a:p>
            <a:endParaRPr lang="es-MX"/>
          </a:p>
        </p:txBody>
      </p:sp>
      <p:sp>
        <p:nvSpPr>
          <p:cNvPr id="7" name="Slide Number Placeholder 6"/>
          <p:cNvSpPr>
            <a:spLocks noGrp="1"/>
          </p:cNvSpPr>
          <p:nvPr>
            <p:ph type="sldNum" sz="quarter" idx="12"/>
          </p:nvPr>
        </p:nvSpPr>
        <p:spPr>
          <a:xfrm>
            <a:off x="5691014" y="6375679"/>
            <a:ext cx="1232456" cy="345796"/>
          </a:xfrm>
        </p:spPr>
        <p:txBody>
          <a:bodyPr/>
          <a:lstStyle/>
          <a:p>
            <a:fld id="{198CBBBC-ACA9-41F7-B3FB-16F2C25538EA}" type="slidenum">
              <a:rPr lang="es-MX" smtClean="0"/>
              <a:t>‹Nº›</a:t>
            </a:fld>
            <a:endParaRPr lang="es-MX"/>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54453362"/>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65950" y="6375679"/>
            <a:ext cx="1232456" cy="348462"/>
          </a:xfrm>
        </p:spPr>
        <p:txBody>
          <a:bodyPr/>
          <a:lstStyle/>
          <a:p>
            <a:fld id="{EDB7AA27-782B-44A4-ADC4-1427BA1B8A18}" type="datetimeFigureOut">
              <a:rPr lang="es-MX" smtClean="0"/>
              <a:t>17/10/2017</a:t>
            </a:fld>
            <a:endParaRPr lang="es-MX"/>
          </a:p>
        </p:txBody>
      </p:sp>
      <p:sp>
        <p:nvSpPr>
          <p:cNvPr id="6" name="Footer Placeholder 5"/>
          <p:cNvSpPr>
            <a:spLocks noGrp="1"/>
          </p:cNvSpPr>
          <p:nvPr>
            <p:ph type="ftr" sz="quarter" idx="11"/>
          </p:nvPr>
        </p:nvSpPr>
        <p:spPr>
          <a:xfrm>
            <a:off x="2103621" y="6375679"/>
            <a:ext cx="3482178" cy="345796"/>
          </a:xfrm>
        </p:spPr>
        <p:txBody>
          <a:bodyPr/>
          <a:lstStyle/>
          <a:p>
            <a:endParaRPr lang="es-MX"/>
          </a:p>
        </p:txBody>
      </p:sp>
      <p:sp>
        <p:nvSpPr>
          <p:cNvPr id="7" name="Slide Number Placeholder 6"/>
          <p:cNvSpPr>
            <a:spLocks noGrp="1"/>
          </p:cNvSpPr>
          <p:nvPr>
            <p:ph type="sldNum" sz="quarter" idx="12"/>
          </p:nvPr>
        </p:nvSpPr>
        <p:spPr>
          <a:xfrm>
            <a:off x="5687568" y="6375679"/>
            <a:ext cx="1234440" cy="345796"/>
          </a:xfrm>
        </p:spPr>
        <p:txBody>
          <a:bodyPr/>
          <a:lstStyle/>
          <a:p>
            <a:fld id="{198CBBBC-ACA9-41F7-B3FB-16F2C25538EA}" type="slidenum">
              <a:rPr lang="es-MX" smtClean="0"/>
              <a:t>‹Nº›</a:t>
            </a:fld>
            <a:endParaRPr lang="es-MX"/>
          </a:p>
        </p:txBody>
      </p:sp>
    </p:spTree>
    <p:extLst>
      <p:ext uri="{BB962C8B-B14F-4D97-AF65-F5344CB8AC3E}">
        <p14:creationId xmlns:p14="http://schemas.microsoft.com/office/powerpoint/2010/main" val="3866129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DB7AA27-782B-44A4-ADC4-1427BA1B8A18}" type="datetimeFigureOut">
              <a:rPr lang="es-MX" smtClean="0"/>
              <a:t>17/10/2017</a:t>
            </a:fld>
            <a:endParaRPr lang="es-MX"/>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98CBBBC-ACA9-41F7-B3FB-16F2C25538EA}" type="slidenum">
              <a:rPr lang="es-MX" smtClean="0"/>
              <a:t>‹Nº›</a:t>
            </a:fld>
            <a:endParaRPr lang="es-MX"/>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1458989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10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6.xml.rels><?xml version="1.0" encoding="UTF-8" standalone="yes"?>
<Relationships xmlns="http://schemas.openxmlformats.org/package/2006/relationships"><Relationship Id="rId2" Type="http://schemas.openxmlformats.org/officeDocument/2006/relationships/image" Target="../media/image15.jfi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6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6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7.png"/><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88.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9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7" name="6 Rectángulo"/>
          <p:cNvSpPr/>
          <p:nvPr/>
        </p:nvSpPr>
        <p:spPr>
          <a:xfrm>
            <a:off x="-150126" y="0"/>
            <a:ext cx="12192000" cy="6858000"/>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1524000" y="0"/>
            <a:ext cx="9144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Uaemex"/>
          <p:cNvPicPr>
            <a:picLocks noChangeAspect="1" noChangeArrowheads="1"/>
          </p:cNvPicPr>
          <p:nvPr/>
        </p:nvPicPr>
        <p:blipFill>
          <a:blip r:embed="rId2"/>
          <a:srcRect/>
          <a:stretch>
            <a:fillRect/>
          </a:stretch>
        </p:blipFill>
        <p:spPr bwMode="auto">
          <a:xfrm>
            <a:off x="2351088" y="476251"/>
            <a:ext cx="2952750" cy="2670175"/>
          </a:xfrm>
          <a:prstGeom prst="rect">
            <a:avLst/>
          </a:prstGeom>
          <a:noFill/>
          <a:ln w="9525">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7248525" y="3429000"/>
            <a:ext cx="3049588" cy="3214688"/>
          </a:xfrm>
          <a:prstGeom prst="rect">
            <a:avLst/>
          </a:prstGeom>
          <a:noFill/>
          <a:ln w="9525">
            <a:noFill/>
            <a:miter lim="800000"/>
            <a:headEnd/>
            <a:tailEnd/>
          </a:ln>
        </p:spPr>
      </p:pic>
    </p:spTree>
    <p:extLst>
      <p:ext uri="{BB962C8B-B14F-4D97-AF65-F5344CB8AC3E}">
        <p14:creationId xmlns:p14="http://schemas.microsoft.com/office/powerpoint/2010/main" val="15199795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43248" y="2859205"/>
            <a:ext cx="2879678" cy="1196671"/>
          </a:xfrm>
        </p:spPr>
        <p:txBody>
          <a:bodyPr>
            <a:normAutofit fontScale="90000"/>
          </a:bodyPr>
          <a:lstStyle/>
          <a:p>
            <a:pPr algn="ctr"/>
            <a:r>
              <a:rPr lang="es-MX" sz="6600" dirty="0" smtClean="0"/>
              <a:t>Tema: 1</a:t>
            </a:r>
            <a:endParaRPr lang="es-MX" sz="6600" dirty="0"/>
          </a:p>
        </p:txBody>
      </p:sp>
      <p:sp>
        <p:nvSpPr>
          <p:cNvPr id="5" name="Marcador de contenido 4"/>
          <p:cNvSpPr>
            <a:spLocks noGrp="1"/>
          </p:cNvSpPr>
          <p:nvPr>
            <p:ph idx="1"/>
          </p:nvPr>
        </p:nvSpPr>
        <p:spPr>
          <a:xfrm>
            <a:off x="778699" y="1960098"/>
            <a:ext cx="6158418" cy="2095778"/>
          </a:xfrm>
        </p:spPr>
        <p:txBody>
          <a:bodyPr>
            <a:noAutofit/>
          </a:bodyPr>
          <a:lstStyle/>
          <a:p>
            <a:pPr marL="0" lvl="0" indent="0" algn="ctr">
              <a:buNone/>
            </a:pPr>
            <a:r>
              <a:rPr lang="es-MX" sz="4800" b="1" dirty="0">
                <a:solidFill>
                  <a:schemeClr val="tx1"/>
                </a:solidFill>
              </a:rPr>
              <a:t>Investigación científica (definición) e Investigación de calidad.</a:t>
            </a:r>
          </a:p>
          <a:p>
            <a:pPr marL="0" indent="0" algn="ctr">
              <a:buNone/>
            </a:pPr>
            <a:endParaRPr lang="es-MX" sz="4800" b="1" dirty="0">
              <a:solidFill>
                <a:schemeClr val="tx1"/>
              </a:solidFill>
            </a:endParaRPr>
          </a:p>
          <a:p>
            <a:pPr marL="0" indent="0" algn="ctr">
              <a:buNone/>
            </a:pPr>
            <a:endParaRPr lang="es-MX" sz="4800" b="1" dirty="0">
              <a:solidFill>
                <a:schemeClr val="tx1"/>
              </a:solidFill>
            </a:endParaRPr>
          </a:p>
        </p:txBody>
      </p:sp>
    </p:spTree>
    <p:extLst>
      <p:ext uri="{BB962C8B-B14F-4D97-AF65-F5344CB8AC3E}">
        <p14:creationId xmlns:p14="http://schemas.microsoft.com/office/powerpoint/2010/main" val="203140355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569253"/>
            <a:ext cx="10178322" cy="709436"/>
          </a:xfrm>
        </p:spPr>
        <p:txBody>
          <a:bodyPr>
            <a:noAutofit/>
          </a:bodyPr>
          <a:lstStyle/>
          <a:p>
            <a:pPr lvl="0" algn="ctr"/>
            <a:r>
              <a:rPr lang="es-MX" sz="4400" cap="none" dirty="0" smtClean="0">
                <a:solidFill>
                  <a:srgbClr val="FFC000"/>
                </a:solidFill>
              </a:rPr>
              <a:t>Análisis </a:t>
            </a:r>
            <a:r>
              <a:rPr lang="es-MX" sz="4400" cap="none" dirty="0">
                <a:solidFill>
                  <a:schemeClr val="tx2">
                    <a:lumMod val="90000"/>
                    <a:lumOff val="10000"/>
                  </a:schemeClr>
                </a:solidFill>
              </a:rPr>
              <a:t>de</a:t>
            </a:r>
            <a:r>
              <a:rPr lang="es-MX" sz="4400" cap="none" dirty="0" smtClean="0">
                <a:solidFill>
                  <a:srgbClr val="FFC000"/>
                </a:solidFill>
              </a:rPr>
              <a:t> Datos</a:t>
            </a:r>
            <a:endParaRPr lang="es-MX" sz="4400" cap="none" dirty="0">
              <a:solidFill>
                <a:schemeClr val="tx2">
                  <a:lumMod val="90000"/>
                  <a:lumOff val="10000"/>
                </a:schemeClr>
              </a:solidFill>
            </a:endParaRPr>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3.8</a:t>
            </a:r>
            <a:endParaRPr lang="es-MX" b="1" dirty="0"/>
          </a:p>
        </p:txBody>
      </p:sp>
      <p:sp>
        <p:nvSpPr>
          <p:cNvPr id="5" name="Marcador de contenido 4"/>
          <p:cNvSpPr>
            <a:spLocks noGrp="1"/>
          </p:cNvSpPr>
          <p:nvPr>
            <p:ph idx="1"/>
          </p:nvPr>
        </p:nvSpPr>
        <p:spPr>
          <a:xfrm>
            <a:off x="1251678" y="1905695"/>
            <a:ext cx="10178322" cy="3593591"/>
          </a:xfrm>
        </p:spPr>
        <p:txBody>
          <a:bodyPr>
            <a:normAutofit/>
          </a:bodyPr>
          <a:lstStyle/>
          <a:p>
            <a:pPr algn="just"/>
            <a:r>
              <a:rPr lang="es-MX" sz="2400" dirty="0" smtClean="0"/>
              <a:t>Después de que los datos hayan sido codificados, transferidos a una matriz y guardados a un archivo, de procede a realizar el análisis.</a:t>
            </a:r>
          </a:p>
          <a:p>
            <a:pPr algn="just"/>
            <a:r>
              <a:rPr lang="es-MX" sz="2400" dirty="0" smtClean="0"/>
              <a:t>Se lleva a cabo por computadora, se efectúa sobre la matriz de datos utilizando específicamente programa de computadora.</a:t>
            </a:r>
            <a:endParaRPr lang="es-MX" sz="2400" dirty="0"/>
          </a:p>
        </p:txBody>
      </p:sp>
      <p:graphicFrame>
        <p:nvGraphicFramePr>
          <p:cNvPr id="3" name="Diagrama 2"/>
          <p:cNvGraphicFramePr/>
          <p:nvPr>
            <p:extLst>
              <p:ext uri="{D42A27DB-BD31-4B8C-83A1-F6EECF244321}">
                <p14:modId xmlns:p14="http://schemas.microsoft.com/office/powerpoint/2010/main" val="210368948"/>
              </p:ext>
            </p:extLst>
          </p:nvPr>
        </p:nvGraphicFramePr>
        <p:xfrm>
          <a:off x="3671248" y="3998795"/>
          <a:ext cx="5465169" cy="2453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3235213" y="3616657"/>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3.17. Procedimiento de análisis de los datos.</a:t>
            </a:r>
            <a:endParaRPr lang="es-MX" sz="1600" b="1" dirty="0">
              <a:solidFill>
                <a:schemeClr val="tx1"/>
              </a:solidFill>
            </a:endParaRPr>
          </a:p>
        </p:txBody>
      </p:sp>
      <p:sp>
        <p:nvSpPr>
          <p:cNvPr id="7" name="Rectángulo 6"/>
          <p:cNvSpPr/>
          <p:nvPr/>
        </p:nvSpPr>
        <p:spPr>
          <a:xfrm>
            <a:off x="3931653" y="6487597"/>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a:t>
            </a:r>
            <a:r>
              <a:rPr lang="es-MX" sz="1100" b="1" dirty="0" smtClean="0">
                <a:latin typeface="Times New Roman" panose="02020603050405020304" pitchFamily="18" charset="0"/>
                <a:cs typeface="Times New Roman" panose="02020603050405020304" pitchFamily="18" charset="0"/>
              </a:rPr>
              <a:t>(2010)-</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515007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480709254"/>
              </p:ext>
            </p:extLst>
          </p:nvPr>
        </p:nvGraphicFramePr>
        <p:xfrm>
          <a:off x="1636215" y="1149823"/>
          <a:ext cx="10100860" cy="556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2648360" y="982641"/>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3.18.  Análisis principales. </a:t>
            </a:r>
            <a:endParaRPr lang="es-MX" sz="1600" b="1" dirty="0">
              <a:solidFill>
                <a:schemeClr val="tx1"/>
              </a:solidFill>
            </a:endParaRPr>
          </a:p>
        </p:txBody>
      </p:sp>
      <p:sp>
        <p:nvSpPr>
          <p:cNvPr id="7" name="Rectángulo 6"/>
          <p:cNvSpPr/>
          <p:nvPr/>
        </p:nvSpPr>
        <p:spPr>
          <a:xfrm>
            <a:off x="3597688" y="5504961"/>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a:t>
            </a:r>
            <a:r>
              <a:rPr lang="es-MX" sz="1100" b="1" dirty="0" smtClean="0">
                <a:latin typeface="Times New Roman" panose="02020603050405020304" pitchFamily="18" charset="0"/>
                <a:cs typeface="Times New Roman" panose="02020603050405020304" pitchFamily="18" charset="0"/>
              </a:rPr>
              <a:t>(2010).</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19554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569253"/>
            <a:ext cx="10178322" cy="709436"/>
          </a:xfrm>
        </p:spPr>
        <p:txBody>
          <a:bodyPr>
            <a:noAutofit/>
          </a:bodyPr>
          <a:lstStyle/>
          <a:p>
            <a:pPr lvl="0" algn="ctr"/>
            <a:r>
              <a:rPr lang="es-MX" sz="4400" cap="none" dirty="0" smtClean="0">
                <a:solidFill>
                  <a:srgbClr val="FFC000"/>
                </a:solidFill>
              </a:rPr>
              <a:t>Elaboración </a:t>
            </a:r>
            <a:r>
              <a:rPr lang="es-MX" sz="4400" cap="none" dirty="0" smtClean="0">
                <a:solidFill>
                  <a:schemeClr val="tx2">
                    <a:lumMod val="90000"/>
                    <a:lumOff val="10000"/>
                  </a:schemeClr>
                </a:solidFill>
              </a:rPr>
              <a:t>del</a:t>
            </a:r>
            <a:r>
              <a:rPr lang="es-MX" sz="4400" cap="none" dirty="0" smtClean="0">
                <a:solidFill>
                  <a:srgbClr val="FFC000"/>
                </a:solidFill>
              </a:rPr>
              <a:t> Reporte </a:t>
            </a:r>
            <a:r>
              <a:rPr lang="es-MX" sz="4400" cap="none" dirty="0">
                <a:solidFill>
                  <a:schemeClr val="tx2">
                    <a:lumMod val="90000"/>
                    <a:lumOff val="10000"/>
                  </a:schemeClr>
                </a:solidFill>
              </a:rPr>
              <a:t>de</a:t>
            </a:r>
            <a:r>
              <a:rPr lang="es-MX" sz="4400" cap="none" dirty="0" smtClean="0">
                <a:solidFill>
                  <a:srgbClr val="FFC000"/>
                </a:solidFill>
              </a:rPr>
              <a:t> Investigación</a:t>
            </a:r>
            <a:endParaRPr lang="es-MX" sz="4400" cap="none" dirty="0">
              <a:solidFill>
                <a:schemeClr val="tx2">
                  <a:lumMod val="90000"/>
                  <a:lumOff val="10000"/>
                </a:schemeClr>
              </a:solidFill>
            </a:endParaRPr>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9</a:t>
            </a:r>
            <a:endParaRPr lang="es-MX" b="1" dirty="0"/>
          </a:p>
        </p:txBody>
      </p:sp>
      <p:sp>
        <p:nvSpPr>
          <p:cNvPr id="5" name="Marcador de contenido 4"/>
          <p:cNvSpPr>
            <a:spLocks noGrp="1"/>
          </p:cNvSpPr>
          <p:nvPr>
            <p:ph idx="1"/>
          </p:nvPr>
        </p:nvSpPr>
        <p:spPr>
          <a:xfrm>
            <a:off x="1319917" y="2123021"/>
            <a:ext cx="10178322" cy="4564382"/>
          </a:xfrm>
        </p:spPr>
        <p:txBody>
          <a:bodyPr>
            <a:noAutofit/>
          </a:bodyPr>
          <a:lstStyle/>
          <a:p>
            <a:pPr marL="0" indent="0" algn="just">
              <a:buClr>
                <a:srgbClr val="FFC000"/>
              </a:buClr>
              <a:buNone/>
            </a:pPr>
            <a:r>
              <a:rPr lang="es-MX" sz="2500" dirty="0" smtClean="0"/>
              <a:t>El reporte de investigación consta de los siguiente elementos:</a:t>
            </a:r>
          </a:p>
          <a:p>
            <a:pPr marL="0" indent="0" algn="just">
              <a:buClr>
                <a:srgbClr val="FFC000"/>
              </a:buClr>
              <a:buNone/>
            </a:pPr>
            <a:endParaRPr lang="es-MX" sz="2500" dirty="0" smtClean="0"/>
          </a:p>
          <a:p>
            <a:pPr marL="450850" indent="-450850" algn="just">
              <a:buClr>
                <a:srgbClr val="FFC000"/>
              </a:buClr>
              <a:buFont typeface="Wingdings" panose="05000000000000000000" pitchFamily="2" charset="2"/>
              <a:buChar char="Ø"/>
            </a:pPr>
            <a:r>
              <a:rPr lang="es-MX" sz="2500" dirty="0" smtClean="0"/>
              <a:t>Portada.</a:t>
            </a:r>
          </a:p>
          <a:p>
            <a:pPr marL="450850" indent="-450850" algn="just">
              <a:buClr>
                <a:srgbClr val="FFC000"/>
              </a:buClr>
              <a:buFont typeface="Wingdings" panose="05000000000000000000" pitchFamily="2" charset="2"/>
              <a:buChar char="Ø"/>
            </a:pPr>
            <a:r>
              <a:rPr lang="es-MX" sz="2500" dirty="0" smtClean="0"/>
              <a:t>Índice del reporte.</a:t>
            </a:r>
          </a:p>
          <a:p>
            <a:pPr marL="450850" indent="-450850" algn="just">
              <a:buClr>
                <a:srgbClr val="FFC000"/>
              </a:buClr>
              <a:buFont typeface="Wingdings" panose="05000000000000000000" pitchFamily="2" charset="2"/>
              <a:buChar char="Ø"/>
            </a:pPr>
            <a:r>
              <a:rPr lang="es-MX" sz="2500" dirty="0" smtClean="0"/>
              <a:t>Resumen.</a:t>
            </a:r>
          </a:p>
          <a:p>
            <a:pPr marL="450850" indent="-450850" algn="just">
              <a:buClr>
                <a:srgbClr val="FFC000"/>
              </a:buClr>
              <a:buFont typeface="Wingdings" panose="05000000000000000000" pitchFamily="2" charset="2"/>
              <a:buChar char="Ø"/>
            </a:pPr>
            <a:r>
              <a:rPr lang="es-MX" sz="2500" dirty="0" smtClean="0"/>
              <a:t>Introducción.</a:t>
            </a:r>
          </a:p>
          <a:p>
            <a:pPr marL="450850" indent="-450850" algn="just">
              <a:buClr>
                <a:srgbClr val="FFC000"/>
              </a:buClr>
              <a:buFont typeface="Wingdings" panose="05000000000000000000" pitchFamily="2" charset="2"/>
              <a:buChar char="Ø"/>
            </a:pPr>
            <a:r>
              <a:rPr lang="es-MX" sz="2500" dirty="0" smtClean="0"/>
              <a:t>Marco teórico.</a:t>
            </a:r>
          </a:p>
          <a:p>
            <a:pPr marL="450850" indent="-450850" algn="just">
              <a:buClr>
                <a:srgbClr val="FFC000"/>
              </a:buClr>
              <a:buFont typeface="Wingdings" panose="05000000000000000000" pitchFamily="2" charset="2"/>
              <a:buChar char="Ø"/>
            </a:pPr>
            <a:r>
              <a:rPr lang="es-MX" sz="2500" dirty="0" smtClean="0"/>
              <a:t>Método.</a:t>
            </a:r>
          </a:p>
          <a:p>
            <a:pPr marL="450850" indent="-450850" algn="just">
              <a:buClr>
                <a:srgbClr val="FFC000"/>
              </a:buClr>
              <a:buFont typeface="Wingdings" panose="05000000000000000000" pitchFamily="2" charset="2"/>
              <a:buChar char="Ø"/>
            </a:pPr>
            <a:r>
              <a:rPr lang="es-MX" sz="2500" dirty="0" smtClean="0"/>
              <a:t>Resultados.</a:t>
            </a:r>
            <a:endParaRPr lang="es-MX" sz="2500" dirty="0"/>
          </a:p>
          <a:p>
            <a:pPr algn="just">
              <a:buClr>
                <a:srgbClr val="FFC000"/>
              </a:buClr>
              <a:buFont typeface="Wingdings" panose="05000000000000000000" pitchFamily="2" charset="2"/>
              <a:buChar char="Ø"/>
            </a:pPr>
            <a:endParaRPr lang="es-MX" sz="2500" dirty="0"/>
          </a:p>
        </p:txBody>
      </p:sp>
    </p:spTree>
    <p:extLst>
      <p:ext uri="{BB962C8B-B14F-4D97-AF65-F5344CB8AC3E}">
        <p14:creationId xmlns:p14="http://schemas.microsoft.com/office/powerpoint/2010/main" val="356222622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770495" y="761973"/>
            <a:ext cx="6593248" cy="5690957"/>
          </a:xfrm>
          <a:prstGeom prst="rect">
            <a:avLst/>
          </a:prstGeom>
          <a:ln w="88900" cap="sq" cmpd="thickThin">
            <a:solidFill>
              <a:srgbClr val="000000"/>
            </a:solidFill>
            <a:prstDash val="solid"/>
            <a:miter lim="800000"/>
          </a:ln>
          <a:effectLst>
            <a:innerShdw blurRad="76200">
              <a:srgbClr val="000000"/>
            </a:innerShdw>
          </a:effectLst>
        </p:spPr>
      </p:pic>
      <p:sp>
        <p:nvSpPr>
          <p:cNvPr id="5" name="Rectángulo 4"/>
          <p:cNvSpPr/>
          <p:nvPr/>
        </p:nvSpPr>
        <p:spPr>
          <a:xfrm>
            <a:off x="2277522" y="127272"/>
            <a:ext cx="7086221"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3.11. Ejemplo de reporte de investigación.</a:t>
            </a:r>
            <a:endParaRPr lang="es-MX" sz="1600" b="1" dirty="0">
              <a:solidFill>
                <a:schemeClr val="tx1"/>
              </a:solidFill>
            </a:endParaRPr>
          </a:p>
        </p:txBody>
      </p:sp>
    </p:spTree>
    <p:extLst>
      <p:ext uri="{BB962C8B-B14F-4D97-AF65-F5344CB8AC3E}">
        <p14:creationId xmlns:p14="http://schemas.microsoft.com/office/powerpoint/2010/main" val="339671005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388356" y="480820"/>
            <a:ext cx="7551433" cy="5849701"/>
          </a:xfrm>
          <a:prstGeom prst="rect">
            <a:avLst/>
          </a:prstGeom>
          <a:ln w="88900" cap="sq" cmpd="thickThin">
            <a:solidFill>
              <a:srgbClr val="000000"/>
            </a:solidFill>
            <a:prstDash val="solid"/>
            <a:miter lim="800000"/>
          </a:ln>
          <a:effectLst>
            <a:innerShdw blurRad="76200">
              <a:srgbClr val="000000"/>
            </a:innerShdw>
          </a:effectLst>
        </p:spPr>
      </p:pic>
      <p:sp>
        <p:nvSpPr>
          <p:cNvPr id="5" name="Rectángulo 4"/>
          <p:cNvSpPr/>
          <p:nvPr/>
        </p:nvSpPr>
        <p:spPr>
          <a:xfrm>
            <a:off x="3577466" y="6473030"/>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99865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164021"/>
            <a:ext cx="10178322" cy="1492132"/>
          </a:xfrm>
        </p:spPr>
        <p:txBody>
          <a:bodyPr/>
          <a:lstStyle/>
          <a:p>
            <a:pPr algn="ctr"/>
            <a:r>
              <a:rPr lang="es-MX" dirty="0" smtClean="0">
                <a:solidFill>
                  <a:srgbClr val="FFC000"/>
                </a:solidFill>
              </a:rPr>
              <a:t>Conclusiones</a:t>
            </a:r>
            <a:endParaRPr lang="es-MX" dirty="0">
              <a:solidFill>
                <a:srgbClr val="FFC000"/>
              </a:solidFill>
            </a:endParaRPr>
          </a:p>
        </p:txBody>
      </p:sp>
      <p:sp>
        <p:nvSpPr>
          <p:cNvPr id="3" name="Marcador de contenido 2"/>
          <p:cNvSpPr>
            <a:spLocks noGrp="1"/>
          </p:cNvSpPr>
          <p:nvPr>
            <p:ph idx="1"/>
          </p:nvPr>
        </p:nvSpPr>
        <p:spPr>
          <a:xfrm>
            <a:off x="1251678" y="1064525"/>
            <a:ext cx="10178322" cy="5199797"/>
          </a:xfrm>
        </p:spPr>
        <p:txBody>
          <a:bodyPr>
            <a:noAutofit/>
          </a:bodyPr>
          <a:lstStyle/>
          <a:p>
            <a:pPr marL="0" indent="0" algn="just">
              <a:buNone/>
            </a:pPr>
            <a:r>
              <a:rPr lang="es-MX" sz="2500" dirty="0" smtClean="0">
                <a:solidFill>
                  <a:schemeClr val="tx1"/>
                </a:solidFill>
              </a:rPr>
              <a:t>La </a:t>
            </a:r>
            <a:r>
              <a:rPr lang="es-MX" sz="2500" dirty="0">
                <a:solidFill>
                  <a:schemeClr val="tx1"/>
                </a:solidFill>
              </a:rPr>
              <a:t>metodología de investigación es la principal herramienta para el desarrollo y generación de investigación, es preciso considerar cada una de las etapas delineadas en el material con la intención de una formulación eficiente para lograr los resultados esperados a través de comprobaciones, actividades, tareas y procedimientos que involucran y resultan ser el acompañamiento en cualquier investigación formal que se lleve a cabo</a:t>
            </a:r>
            <a:r>
              <a:rPr lang="es-MX" sz="2500" dirty="0" smtClean="0">
                <a:solidFill>
                  <a:schemeClr val="tx1"/>
                </a:solidFill>
              </a:rPr>
              <a:t>.</a:t>
            </a:r>
          </a:p>
          <a:p>
            <a:pPr marL="0" indent="0" algn="just">
              <a:buNone/>
            </a:pPr>
            <a:r>
              <a:rPr lang="es-MX" sz="2500" dirty="0" smtClean="0">
                <a:solidFill>
                  <a:schemeClr val="tx1"/>
                </a:solidFill>
              </a:rPr>
              <a:t>La </a:t>
            </a:r>
            <a:r>
              <a:rPr lang="es-MX" sz="2500" dirty="0">
                <a:solidFill>
                  <a:schemeClr val="tx1"/>
                </a:solidFill>
              </a:rPr>
              <a:t>unidad </a:t>
            </a:r>
            <a:r>
              <a:rPr lang="es-MX" sz="2500" dirty="0" smtClean="0">
                <a:solidFill>
                  <a:schemeClr val="tx1"/>
                </a:solidFill>
              </a:rPr>
              <a:t>abordada en el </a:t>
            </a:r>
            <a:r>
              <a:rPr lang="es-MX" sz="2500" dirty="0">
                <a:solidFill>
                  <a:schemeClr val="tx1"/>
                </a:solidFill>
              </a:rPr>
              <a:t>presente trabajo, es una consecución de las actividades cronológicas que necesariamente deben ser </a:t>
            </a:r>
            <a:r>
              <a:rPr lang="es-MX" sz="2500" dirty="0" smtClean="0">
                <a:solidFill>
                  <a:schemeClr val="tx1"/>
                </a:solidFill>
              </a:rPr>
              <a:t>comprendidos </a:t>
            </a:r>
            <a:r>
              <a:rPr lang="es-MX" sz="2500" dirty="0">
                <a:solidFill>
                  <a:schemeClr val="tx1"/>
                </a:solidFill>
              </a:rPr>
              <a:t>al momento de llevar a cabo trabajos de investigación;  por lo anterior es imprescindible determinar cada una de éstas para que sean encaminadas adecuadamente</a:t>
            </a:r>
            <a:r>
              <a:rPr lang="es-MX" sz="2500" dirty="0" smtClean="0">
                <a:solidFill>
                  <a:schemeClr val="tx1"/>
                </a:solidFill>
              </a:rPr>
              <a:t>. Para </a:t>
            </a:r>
            <a:r>
              <a:rPr lang="es-MX" sz="2500" dirty="0">
                <a:solidFill>
                  <a:schemeClr val="tx1"/>
                </a:solidFill>
              </a:rPr>
              <a:t>los estudiantes de la MCyEN dentro de la Unidad de Aprendizaje: Aplicación del Conocimiento I, resulta ser primordial para su estudio y análisis.</a:t>
            </a:r>
          </a:p>
          <a:p>
            <a:pPr marL="0" indent="0" algn="just">
              <a:buNone/>
            </a:pPr>
            <a:r>
              <a:rPr lang="es-MX" sz="2500" b="1" dirty="0">
                <a:solidFill>
                  <a:schemeClr val="tx1"/>
                </a:solidFill>
              </a:rPr>
              <a:t> </a:t>
            </a:r>
            <a:endParaRPr lang="es-MX" sz="2500" dirty="0">
              <a:solidFill>
                <a:schemeClr val="tx1"/>
              </a:solidFill>
            </a:endParaRPr>
          </a:p>
          <a:p>
            <a:pPr marL="0" indent="0" algn="just">
              <a:buNone/>
            </a:pPr>
            <a:r>
              <a:rPr lang="es-MX" sz="2500" dirty="0" smtClean="0">
                <a:solidFill>
                  <a:schemeClr val="tx1"/>
                </a:solidFill>
              </a:rPr>
              <a:t> </a:t>
            </a:r>
            <a:endParaRPr lang="es-MX" sz="2500" dirty="0">
              <a:solidFill>
                <a:schemeClr val="tx1"/>
              </a:solidFill>
            </a:endParaRPr>
          </a:p>
        </p:txBody>
      </p:sp>
    </p:spTree>
    <p:extLst>
      <p:ext uri="{BB962C8B-B14F-4D97-AF65-F5344CB8AC3E}">
        <p14:creationId xmlns:p14="http://schemas.microsoft.com/office/powerpoint/2010/main" val="417978325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937382"/>
            <a:ext cx="10178322" cy="5022377"/>
          </a:xfrm>
        </p:spPr>
        <p:txBody>
          <a:bodyPr>
            <a:noAutofit/>
          </a:bodyPr>
          <a:lstStyle/>
          <a:p>
            <a:pPr marL="0" indent="0" algn="just">
              <a:buNone/>
            </a:pPr>
            <a:r>
              <a:rPr lang="es-MX" sz="2400" b="1" dirty="0" smtClean="0">
                <a:solidFill>
                  <a:schemeClr val="tx1"/>
                </a:solidFill>
              </a:rPr>
              <a:t>Literatura:</a:t>
            </a:r>
          </a:p>
          <a:p>
            <a:pPr marL="457200" indent="-457200" algn="just">
              <a:buFont typeface="+mj-lt"/>
              <a:buAutoNum type="arabicPeriod"/>
            </a:pPr>
            <a:r>
              <a:rPr lang="es-MX" sz="2400" dirty="0" smtClean="0">
                <a:solidFill>
                  <a:schemeClr val="tx1"/>
                </a:solidFill>
              </a:rPr>
              <a:t>Bernal</a:t>
            </a:r>
            <a:r>
              <a:rPr lang="es-MX" sz="2400" dirty="0">
                <a:solidFill>
                  <a:schemeClr val="tx1"/>
                </a:solidFill>
              </a:rPr>
              <a:t>, C. (2010). Metodología de la investigación: para administración, economía, humanidades y </a:t>
            </a:r>
            <a:r>
              <a:rPr lang="es-MX" sz="2400" dirty="0" smtClean="0">
                <a:solidFill>
                  <a:schemeClr val="tx1"/>
                </a:solidFill>
              </a:rPr>
              <a:t>ciencias </a:t>
            </a:r>
            <a:r>
              <a:rPr lang="es-MX" sz="2400" dirty="0">
                <a:solidFill>
                  <a:schemeClr val="tx1"/>
                </a:solidFill>
              </a:rPr>
              <a:t>sociales. México: Pearson. </a:t>
            </a:r>
            <a:endParaRPr lang="es-MX" sz="2400" dirty="0" smtClean="0">
              <a:solidFill>
                <a:schemeClr val="tx1"/>
              </a:solidFill>
            </a:endParaRPr>
          </a:p>
          <a:p>
            <a:pPr marL="457200" indent="-457200" algn="just">
              <a:buFont typeface="+mj-lt"/>
              <a:buAutoNum type="arabicPeriod"/>
            </a:pPr>
            <a:r>
              <a:rPr lang="es-MX" sz="2400" dirty="0" err="1">
                <a:solidFill>
                  <a:schemeClr val="tx1"/>
                </a:solidFill>
              </a:rPr>
              <a:t>Bijarro</a:t>
            </a:r>
            <a:r>
              <a:rPr lang="es-MX" sz="2400" dirty="0">
                <a:solidFill>
                  <a:schemeClr val="tx1"/>
                </a:solidFill>
              </a:rPr>
              <a:t>, F. (2010). Desarrollo estratégico para la investigación científica. México: Universidad Autónoma de Tamaulipas. </a:t>
            </a:r>
            <a:endParaRPr lang="es-MX" sz="2400" dirty="0" smtClean="0">
              <a:solidFill>
                <a:schemeClr val="tx1"/>
              </a:solidFill>
            </a:endParaRPr>
          </a:p>
          <a:p>
            <a:pPr marL="457200" indent="-457200" algn="just">
              <a:buFont typeface="+mj-lt"/>
              <a:buAutoNum type="arabicPeriod"/>
            </a:pPr>
            <a:r>
              <a:rPr lang="es-MX" sz="2400" dirty="0">
                <a:solidFill>
                  <a:schemeClr val="tx1"/>
                </a:solidFill>
              </a:rPr>
              <a:t>Bunge, M. (1962). La ciencia, su método y su filosofía. Buenos Aires: Siglo XXI. </a:t>
            </a:r>
            <a:endParaRPr lang="es-MX" sz="2400" dirty="0" smtClean="0">
              <a:solidFill>
                <a:schemeClr val="tx1"/>
              </a:solidFill>
            </a:endParaRPr>
          </a:p>
          <a:p>
            <a:pPr marL="457200" indent="-457200" algn="just">
              <a:buFont typeface="+mj-lt"/>
              <a:buAutoNum type="arabicPeriod"/>
            </a:pPr>
            <a:r>
              <a:rPr lang="es-MX" sz="2400" dirty="0">
                <a:solidFill>
                  <a:schemeClr val="tx1"/>
                </a:solidFill>
              </a:rPr>
              <a:t>Caballero, A (2000). Metodología de la Investigación Científica: diseños con hipótesis explicativas, </a:t>
            </a:r>
            <a:r>
              <a:rPr lang="es-MX" sz="2400" dirty="0" err="1">
                <a:solidFill>
                  <a:schemeClr val="tx1"/>
                </a:solidFill>
              </a:rPr>
              <a:t>Udegraf</a:t>
            </a:r>
            <a:r>
              <a:rPr lang="es-MX" sz="2400" dirty="0">
                <a:solidFill>
                  <a:schemeClr val="tx1"/>
                </a:solidFill>
              </a:rPr>
              <a:t> S.A, Lima </a:t>
            </a:r>
            <a:endParaRPr lang="es-MX" sz="2400" dirty="0" smtClean="0">
              <a:solidFill>
                <a:schemeClr val="tx1"/>
              </a:solidFill>
            </a:endParaRPr>
          </a:p>
          <a:p>
            <a:pPr marL="457200" indent="-457200" algn="just">
              <a:buFont typeface="+mj-lt"/>
              <a:buAutoNum type="arabicPeriod"/>
            </a:pPr>
            <a:r>
              <a:rPr lang="es-MX" sz="2400" dirty="0">
                <a:solidFill>
                  <a:schemeClr val="tx1"/>
                </a:solidFill>
              </a:rPr>
              <a:t>Caballero, A. (2013). Metodología integral innovadora para planes y tesis. México: </a:t>
            </a:r>
            <a:r>
              <a:rPr lang="es-MX" sz="2400" dirty="0" err="1">
                <a:solidFill>
                  <a:schemeClr val="tx1"/>
                </a:solidFill>
              </a:rPr>
              <a:t>Cengace</a:t>
            </a:r>
            <a:r>
              <a:rPr lang="es-MX" sz="2400" dirty="0">
                <a:solidFill>
                  <a:schemeClr val="tx1"/>
                </a:solidFill>
              </a:rPr>
              <a:t>. </a:t>
            </a:r>
            <a:endParaRPr lang="es-MX" sz="2400" dirty="0" smtClean="0">
              <a:solidFill>
                <a:schemeClr val="tx1"/>
              </a:solidFill>
            </a:endParaRPr>
          </a:p>
          <a:p>
            <a:pPr marL="457200" indent="-457200" algn="just">
              <a:buFont typeface="+mj-lt"/>
              <a:buAutoNum type="arabicPeriod"/>
            </a:pPr>
            <a:r>
              <a:rPr lang="es-MX" sz="2400" dirty="0">
                <a:solidFill>
                  <a:schemeClr val="tx1"/>
                </a:solidFill>
              </a:rPr>
              <a:t>Garcés, H. (2010). Historia de la investigación. México: Ediciones </a:t>
            </a:r>
            <a:r>
              <a:rPr lang="es-MX" sz="2400" dirty="0" err="1">
                <a:solidFill>
                  <a:schemeClr val="tx1"/>
                </a:solidFill>
              </a:rPr>
              <a:t>Abya-Yala</a:t>
            </a:r>
            <a:r>
              <a:rPr lang="es-MX" sz="2400" dirty="0">
                <a:solidFill>
                  <a:schemeClr val="tx1"/>
                </a:solidFill>
              </a:rPr>
              <a:t>. </a:t>
            </a:r>
            <a:endParaRPr lang="es-MX" sz="2400" dirty="0" smtClean="0">
              <a:solidFill>
                <a:schemeClr val="tx1"/>
              </a:solidFill>
            </a:endParaRPr>
          </a:p>
          <a:p>
            <a:pPr marL="457200" indent="-457200" algn="just">
              <a:buFont typeface="+mj-lt"/>
              <a:buAutoNum type="arabicPeriod"/>
            </a:pPr>
            <a:r>
              <a:rPr lang="es-MX" sz="2400" dirty="0">
                <a:solidFill>
                  <a:schemeClr val="tx1"/>
                </a:solidFill>
              </a:rPr>
              <a:t>Garza,  A. (1970). Manual de técnicas de investigación para estudiantes de Ciencias Sociales. México: Colegio de México. </a:t>
            </a:r>
          </a:p>
        </p:txBody>
      </p:sp>
      <p:sp>
        <p:nvSpPr>
          <p:cNvPr id="4" name="Título 4"/>
          <p:cNvSpPr>
            <a:spLocks noGrp="1"/>
          </p:cNvSpPr>
          <p:nvPr>
            <p:ph type="title"/>
          </p:nvPr>
        </p:nvSpPr>
        <p:spPr>
          <a:xfrm>
            <a:off x="1251678" y="191316"/>
            <a:ext cx="10178322" cy="1492132"/>
          </a:xfrm>
        </p:spPr>
        <p:txBody>
          <a:bodyPr>
            <a:normAutofit/>
          </a:bodyPr>
          <a:lstStyle/>
          <a:p>
            <a:r>
              <a:rPr lang="es-MX" sz="4400" dirty="0" smtClean="0">
                <a:solidFill>
                  <a:srgbClr val="FFC000"/>
                </a:solidFill>
              </a:rPr>
              <a:t>Fuentes de CONSULTA</a:t>
            </a:r>
            <a:endParaRPr lang="es-MX" sz="4400" dirty="0">
              <a:solidFill>
                <a:srgbClr val="FFC000"/>
              </a:solidFill>
            </a:endParaRPr>
          </a:p>
        </p:txBody>
      </p:sp>
    </p:spTree>
    <p:extLst>
      <p:ext uri="{BB962C8B-B14F-4D97-AF65-F5344CB8AC3E}">
        <p14:creationId xmlns:p14="http://schemas.microsoft.com/office/powerpoint/2010/main" val="94139199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6269" y="620974"/>
            <a:ext cx="10178322" cy="3593591"/>
          </a:xfrm>
        </p:spPr>
        <p:txBody>
          <a:bodyPr>
            <a:noAutofit/>
          </a:bodyPr>
          <a:lstStyle/>
          <a:p>
            <a:pPr marL="457200" indent="-457200" algn="just">
              <a:buFont typeface="+mj-lt"/>
              <a:buAutoNum type="arabicPeriod" startAt="8"/>
            </a:pPr>
            <a:r>
              <a:rPr lang="es-MX" sz="2400" dirty="0" smtClean="0">
                <a:solidFill>
                  <a:schemeClr val="tx1"/>
                </a:solidFill>
              </a:rPr>
              <a:t>Gómez</a:t>
            </a:r>
            <a:r>
              <a:rPr lang="es-MX" sz="2400" dirty="0">
                <a:solidFill>
                  <a:schemeClr val="tx1"/>
                </a:solidFill>
              </a:rPr>
              <a:t>, S. (2012). Metodología de la investigación. México: Red Tercer Milenio. </a:t>
            </a:r>
            <a:endParaRPr lang="es-MX" sz="2400" dirty="0" smtClean="0">
              <a:solidFill>
                <a:schemeClr val="tx1"/>
              </a:solidFill>
            </a:endParaRPr>
          </a:p>
          <a:p>
            <a:pPr marL="457200" indent="-457200" algn="just">
              <a:buFont typeface="+mj-lt"/>
              <a:buAutoNum type="arabicPeriod" startAt="8"/>
            </a:pPr>
            <a:r>
              <a:rPr lang="es-MX" sz="2400" dirty="0">
                <a:solidFill>
                  <a:schemeClr val="tx1"/>
                </a:solidFill>
              </a:rPr>
              <a:t>Hernández, R., Fernández, C. y Baptista, P. (1991). Metodología de la investigación . México: Mc Graw Hill. </a:t>
            </a:r>
            <a:endParaRPr lang="es-MX" sz="2400" dirty="0" smtClean="0">
              <a:solidFill>
                <a:schemeClr val="tx1"/>
              </a:solidFill>
            </a:endParaRPr>
          </a:p>
          <a:p>
            <a:pPr marL="457200" indent="-457200" algn="just">
              <a:buFont typeface="+mj-lt"/>
              <a:buAutoNum type="arabicPeriod" startAt="8"/>
            </a:pPr>
            <a:r>
              <a:rPr lang="es-MX" sz="2400" dirty="0">
                <a:solidFill>
                  <a:schemeClr val="tx1"/>
                </a:solidFill>
              </a:rPr>
              <a:t>Hernández, R., Fernández, C. y Baptista, P. (2010). Metodología de la investigación . México: Mc Graw Hill. </a:t>
            </a:r>
            <a:endParaRPr lang="es-MX" sz="2400" dirty="0" smtClean="0">
              <a:solidFill>
                <a:schemeClr val="tx1"/>
              </a:solidFill>
            </a:endParaRPr>
          </a:p>
          <a:p>
            <a:pPr marL="457200" indent="-457200" algn="just">
              <a:buFont typeface="+mj-lt"/>
              <a:buAutoNum type="arabicPeriod" startAt="8"/>
            </a:pPr>
            <a:r>
              <a:rPr lang="es-MX" sz="2400" dirty="0" smtClean="0">
                <a:solidFill>
                  <a:schemeClr val="tx1"/>
                </a:solidFill>
              </a:rPr>
              <a:t>Sabino</a:t>
            </a:r>
            <a:r>
              <a:rPr lang="es-MX" sz="2400" dirty="0">
                <a:solidFill>
                  <a:schemeClr val="tx1"/>
                </a:solidFill>
              </a:rPr>
              <a:t>, C. (1996). El proceso de investigación,. México: Lumen-</a:t>
            </a:r>
            <a:r>
              <a:rPr lang="es-MX" sz="2400" dirty="0" err="1">
                <a:solidFill>
                  <a:schemeClr val="tx1"/>
                </a:solidFill>
              </a:rPr>
              <a:t>Humanitas</a:t>
            </a:r>
            <a:r>
              <a:rPr lang="es-MX" sz="2400" dirty="0">
                <a:solidFill>
                  <a:schemeClr val="tx1"/>
                </a:solidFill>
              </a:rPr>
              <a:t>. </a:t>
            </a:r>
            <a:endParaRPr lang="es-MX" sz="2400" dirty="0" smtClean="0">
              <a:solidFill>
                <a:schemeClr val="tx1"/>
              </a:solidFill>
            </a:endParaRPr>
          </a:p>
          <a:p>
            <a:pPr marL="0" indent="0" algn="just">
              <a:buNone/>
            </a:pPr>
            <a:r>
              <a:rPr lang="es-MX" sz="2400" b="1" dirty="0" smtClean="0">
                <a:solidFill>
                  <a:schemeClr val="tx1"/>
                </a:solidFill>
              </a:rPr>
              <a:t>Sitios WEB:</a:t>
            </a:r>
          </a:p>
          <a:p>
            <a:pPr marL="457200" indent="-457200" algn="just">
              <a:buFont typeface="+mj-lt"/>
              <a:buAutoNum type="arabicPeriod"/>
            </a:pPr>
            <a:r>
              <a:rPr lang="es-MX" sz="2400" dirty="0" smtClean="0">
                <a:solidFill>
                  <a:schemeClr val="tx1"/>
                </a:solidFill>
              </a:rPr>
              <a:t>Alva</a:t>
            </a:r>
            <a:r>
              <a:rPr lang="es-MX" sz="2400" dirty="0">
                <a:solidFill>
                  <a:schemeClr val="tx1"/>
                </a:solidFill>
              </a:rPr>
              <a:t>, A. (2010). Investigación científica. Objetivos generales y específicos. 25/septiembre/2017, de UNAM Sitio web: http://</a:t>
            </a:r>
            <a:r>
              <a:rPr lang="es-MX" sz="2400" dirty="0" smtClean="0">
                <a:solidFill>
                  <a:schemeClr val="tx1"/>
                </a:solidFill>
              </a:rPr>
              <a:t>fournier.facmed.unam.mx/deptos/seciss/images/investigacion/23.pdf</a:t>
            </a:r>
          </a:p>
          <a:p>
            <a:pPr marL="457200" indent="-457200" algn="just">
              <a:buFont typeface="+mj-lt"/>
              <a:buAutoNum type="arabicPeriod"/>
            </a:pPr>
            <a:r>
              <a:rPr lang="es-MX" sz="2400" dirty="0" err="1">
                <a:solidFill>
                  <a:schemeClr val="tx1"/>
                </a:solidFill>
              </a:rPr>
              <a:t>ConceptoDefinicion.de</a:t>
            </a:r>
            <a:r>
              <a:rPr lang="es-MX" sz="2400" dirty="0">
                <a:solidFill>
                  <a:schemeClr val="tx1"/>
                </a:solidFill>
              </a:rPr>
              <a:t>. (s/f). Definición de idea. 25/septiembre/2017, de </a:t>
            </a:r>
            <a:r>
              <a:rPr lang="es-MX" sz="2400" dirty="0" err="1">
                <a:solidFill>
                  <a:schemeClr val="tx1"/>
                </a:solidFill>
              </a:rPr>
              <a:t>ConceptoDefinicion.de</a:t>
            </a:r>
            <a:r>
              <a:rPr lang="es-MX" sz="2400" dirty="0">
                <a:solidFill>
                  <a:schemeClr val="tx1"/>
                </a:solidFill>
              </a:rPr>
              <a:t> Sitio web: http://conceptodefinicion.de/idea/ </a:t>
            </a:r>
          </a:p>
        </p:txBody>
      </p:sp>
    </p:spTree>
    <p:extLst>
      <p:ext uri="{BB962C8B-B14F-4D97-AF65-F5344CB8AC3E}">
        <p14:creationId xmlns:p14="http://schemas.microsoft.com/office/powerpoint/2010/main" val="387512238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6269" y="620974"/>
            <a:ext cx="10178322" cy="3593591"/>
          </a:xfrm>
        </p:spPr>
        <p:txBody>
          <a:bodyPr>
            <a:noAutofit/>
          </a:bodyPr>
          <a:lstStyle/>
          <a:p>
            <a:pPr marL="457200" indent="-457200" algn="just">
              <a:buFont typeface="+mj-lt"/>
              <a:buAutoNum type="arabicPeriod" startAt="3"/>
            </a:pPr>
            <a:r>
              <a:rPr lang="es-MX" sz="2400" dirty="0">
                <a:solidFill>
                  <a:schemeClr val="tx1"/>
                </a:solidFill>
              </a:rPr>
              <a:t>Crespo, R. (2013). Etapas del proceso de la investigación. 20/septiembre/2017, de Publicaciones Edén Sitio web: http://www.revistaseden.org/files/2-CAP%202.pdf </a:t>
            </a:r>
          </a:p>
          <a:p>
            <a:pPr marL="457200" indent="-457200" algn="just">
              <a:buFont typeface="+mj-lt"/>
              <a:buAutoNum type="arabicPeriod" startAt="3"/>
            </a:pPr>
            <a:r>
              <a:rPr lang="es-MX" sz="2400" dirty="0">
                <a:solidFill>
                  <a:schemeClr val="tx1"/>
                </a:solidFill>
              </a:rPr>
              <a:t>El proceso de la investigación. (2006). 9/septiembre/2017, de Banco de objetos de aprendizaje e información Sitio web: http://aprendeenlinea.udea.edu.co/lms/ova/mod/resource/view.php?id=801 </a:t>
            </a:r>
          </a:p>
          <a:p>
            <a:pPr marL="457200" indent="-457200" algn="just">
              <a:buFont typeface="+mj-lt"/>
              <a:buAutoNum type="arabicPeriod" startAt="3"/>
            </a:pPr>
            <a:r>
              <a:rPr lang="es-MX" sz="2400" dirty="0" err="1">
                <a:solidFill>
                  <a:schemeClr val="tx1"/>
                </a:solidFill>
              </a:rPr>
              <a:t>Fandiño</a:t>
            </a:r>
            <a:r>
              <a:rPr lang="es-MX" sz="2400" dirty="0">
                <a:solidFill>
                  <a:schemeClr val="tx1"/>
                </a:solidFill>
              </a:rPr>
              <a:t>, Y. (2014). Primeros pasos en investigación: concebir idea, plantear problema y establecer objetivos. 27/septiembre/2017, de SCRIBC Sitio web: https://es.scribd.com/document/58661331/Primeros-Pasos-en-Investigacion-Concebir-Idea-Plantear-Problema-y-Establecer-Objetivos# </a:t>
            </a:r>
          </a:p>
          <a:p>
            <a:pPr marL="457200" indent="-457200" algn="just">
              <a:buFont typeface="+mj-lt"/>
              <a:buAutoNum type="arabicPeriod" startAt="3"/>
            </a:pPr>
            <a:r>
              <a:rPr lang="es-MX" sz="2400" dirty="0">
                <a:solidFill>
                  <a:schemeClr val="tx1"/>
                </a:solidFill>
              </a:rPr>
              <a:t>Galán, M. (2013). La calidad aplicada a la investigación . 17/septiembre/2017, de Métodos y teorías Sitio web: http://manuelgalan.blogspot.mx/2013/03/la-calidad-aplicada-la-investigacion.html  </a:t>
            </a:r>
          </a:p>
        </p:txBody>
      </p:sp>
    </p:spTree>
    <p:extLst>
      <p:ext uri="{BB962C8B-B14F-4D97-AF65-F5344CB8AC3E}">
        <p14:creationId xmlns:p14="http://schemas.microsoft.com/office/powerpoint/2010/main" val="35461391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6269" y="620974"/>
            <a:ext cx="10178322" cy="3593591"/>
          </a:xfrm>
        </p:spPr>
        <p:txBody>
          <a:bodyPr>
            <a:noAutofit/>
          </a:bodyPr>
          <a:lstStyle/>
          <a:p>
            <a:pPr marL="457200" indent="-457200" algn="just">
              <a:buFont typeface="+mj-lt"/>
              <a:buAutoNum type="arabicPeriod" startAt="7"/>
            </a:pPr>
            <a:r>
              <a:rPr lang="es-MX" sz="2400" dirty="0">
                <a:solidFill>
                  <a:schemeClr val="tx1"/>
                </a:solidFill>
              </a:rPr>
              <a:t>Medina, V., Castro, E. y Lorenzo, N. (2012). Formulación de una pregunta susceptible de investigación </a:t>
            </a:r>
            <a:r>
              <a:rPr lang="es-MX" sz="2400" dirty="0" err="1">
                <a:solidFill>
                  <a:schemeClr val="tx1"/>
                </a:solidFill>
              </a:rPr>
              <a:t>investigación</a:t>
            </a:r>
            <a:r>
              <a:rPr lang="es-MX" sz="2400" dirty="0">
                <a:solidFill>
                  <a:schemeClr val="tx1"/>
                </a:solidFill>
              </a:rPr>
              <a:t>. 23/septiembre/2017, de Universidad de la Laguna Sitio web: file:///C:/Users/Toshiba/AppData/Local/Temp/OCW%20Modulo%202-1.pdf </a:t>
            </a:r>
          </a:p>
          <a:p>
            <a:pPr marL="457200" indent="-457200" algn="just">
              <a:buFont typeface="+mj-lt"/>
              <a:buAutoNum type="arabicPeriod" startAt="7"/>
            </a:pPr>
            <a:r>
              <a:rPr lang="es-MX" sz="2400" dirty="0">
                <a:solidFill>
                  <a:schemeClr val="tx1"/>
                </a:solidFill>
              </a:rPr>
              <a:t>Metodología de investigación. (2010). 17/septiembre/2017. Metodología de investigación. Sitio web: https://sites.google.com/site/51300008metodologia/caracteristicas-cualitativa-cuantitativa </a:t>
            </a:r>
          </a:p>
          <a:p>
            <a:pPr marL="457200" indent="-457200" algn="just">
              <a:buFont typeface="+mj-lt"/>
              <a:buAutoNum type="arabicPeriod" startAt="7"/>
            </a:pPr>
            <a:r>
              <a:rPr lang="es-MX" sz="2400" dirty="0" err="1">
                <a:solidFill>
                  <a:schemeClr val="tx1"/>
                </a:solidFill>
              </a:rPr>
              <a:t>Nebrera</a:t>
            </a:r>
            <a:r>
              <a:rPr lang="es-MX" sz="2400" dirty="0">
                <a:solidFill>
                  <a:schemeClr val="tx1"/>
                </a:solidFill>
              </a:rPr>
              <a:t>, J. (2010). Introducción a la calidad. 16/julio/2017, de CCI Sitio web: Introducción a la calidad. </a:t>
            </a:r>
          </a:p>
          <a:p>
            <a:pPr marL="457200" indent="-457200" algn="just">
              <a:buFont typeface="+mj-lt"/>
              <a:buAutoNum type="arabicPeriod" startAt="7"/>
            </a:pPr>
            <a:r>
              <a:rPr lang="es-MX" sz="2400" dirty="0">
                <a:solidFill>
                  <a:schemeClr val="tx1"/>
                </a:solidFill>
              </a:rPr>
              <a:t>Real Academia Española. (2014). Idea. 30/septiembre/2017, de Asociación de Academias de la Lengua Española Sitio web: http://dle.rae.es/?id=KtN78ZO </a:t>
            </a:r>
          </a:p>
        </p:txBody>
      </p:sp>
    </p:spTree>
    <p:extLst>
      <p:ext uri="{BB962C8B-B14F-4D97-AF65-F5344CB8AC3E}">
        <p14:creationId xmlns:p14="http://schemas.microsoft.com/office/powerpoint/2010/main" val="3122332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450624"/>
            <a:ext cx="10178322" cy="1492132"/>
          </a:xfrm>
        </p:spPr>
        <p:txBody>
          <a:bodyPr/>
          <a:lstStyle/>
          <a:p>
            <a:pPr algn="ctr"/>
            <a:r>
              <a:rPr lang="es-MX" cap="none" dirty="0" smtClean="0">
                <a:solidFill>
                  <a:schemeClr val="tx2">
                    <a:lumMod val="50000"/>
                    <a:lumOff val="50000"/>
                  </a:schemeClr>
                </a:solidFill>
              </a:rPr>
              <a:t>1.1 Historia de la Investigación</a:t>
            </a:r>
            <a:endParaRPr lang="es-MX" cap="none" dirty="0">
              <a:solidFill>
                <a:schemeClr val="tx2">
                  <a:lumMod val="50000"/>
                  <a:lumOff val="50000"/>
                </a:schemeClr>
              </a:solidFill>
            </a:endParaRPr>
          </a:p>
        </p:txBody>
      </p:sp>
      <p:sp>
        <p:nvSpPr>
          <p:cNvPr id="3" name="Marcador de contenido 2"/>
          <p:cNvSpPr>
            <a:spLocks noGrp="1"/>
          </p:cNvSpPr>
          <p:nvPr>
            <p:ph idx="1"/>
          </p:nvPr>
        </p:nvSpPr>
        <p:spPr>
          <a:xfrm>
            <a:off x="1347212" y="1710745"/>
            <a:ext cx="10178322" cy="3593591"/>
          </a:xfrm>
        </p:spPr>
        <p:txBody>
          <a:bodyPr>
            <a:noAutofit/>
          </a:bodyPr>
          <a:lstStyle/>
          <a:p>
            <a:pPr marL="0" indent="0" algn="just">
              <a:lnSpc>
                <a:spcPct val="150000"/>
              </a:lnSpc>
              <a:spcBef>
                <a:spcPts val="0"/>
              </a:spcBef>
              <a:buNone/>
            </a:pPr>
            <a:r>
              <a:rPr lang="es-MX" sz="3000" dirty="0" smtClean="0">
                <a:solidFill>
                  <a:schemeClr val="tx1"/>
                </a:solidFill>
              </a:rPr>
              <a:t>“El </a:t>
            </a:r>
            <a:r>
              <a:rPr lang="es-MX" sz="3000" dirty="0">
                <a:solidFill>
                  <a:schemeClr val="tx1"/>
                </a:solidFill>
              </a:rPr>
              <a:t>hombre, único ser dotado de una inteligencia superior, ha tratado siempre </a:t>
            </a:r>
            <a:r>
              <a:rPr lang="es-MX" sz="3000" dirty="0" smtClean="0">
                <a:solidFill>
                  <a:schemeClr val="tx1"/>
                </a:solidFill>
              </a:rPr>
              <a:t>de indagar </a:t>
            </a:r>
            <a:r>
              <a:rPr lang="es-MX" sz="3000" dirty="0">
                <a:solidFill>
                  <a:schemeClr val="tx1"/>
                </a:solidFill>
              </a:rPr>
              <a:t>el porqué de los hechos o fenómenos que han ocurrido a su alrededor</a:t>
            </a:r>
            <a:r>
              <a:rPr lang="es-MX" sz="3000" dirty="0" smtClean="0">
                <a:solidFill>
                  <a:schemeClr val="tx1"/>
                </a:solidFill>
              </a:rPr>
              <a:t>. Así</a:t>
            </a:r>
            <a:r>
              <a:rPr lang="es-MX" sz="3000" dirty="0">
                <a:solidFill>
                  <a:schemeClr val="tx1"/>
                </a:solidFill>
              </a:rPr>
              <a:t>, el hombre prehistórico comenzó con una investigación lenta, simple, </a:t>
            </a:r>
            <a:r>
              <a:rPr lang="es-MX" sz="3000" dirty="0" smtClean="0">
                <a:solidFill>
                  <a:schemeClr val="tx1"/>
                </a:solidFill>
              </a:rPr>
              <a:t>pero muy </a:t>
            </a:r>
            <a:r>
              <a:rPr lang="es-MX" sz="3000" dirty="0">
                <a:solidFill>
                  <a:schemeClr val="tx1"/>
                </a:solidFill>
              </a:rPr>
              <a:t>importante para el desarrollo de la humanidad ya que sus </a:t>
            </a:r>
            <a:r>
              <a:rPr lang="es-MX" sz="3000" dirty="0" smtClean="0">
                <a:solidFill>
                  <a:schemeClr val="tx1"/>
                </a:solidFill>
              </a:rPr>
              <a:t>primeros inventos constituyeron </a:t>
            </a:r>
            <a:r>
              <a:rPr lang="es-MX" sz="3000" dirty="0">
                <a:solidFill>
                  <a:schemeClr val="tx1"/>
                </a:solidFill>
              </a:rPr>
              <a:t>un paso grande y trascendental para lo posterior</a:t>
            </a:r>
            <a:r>
              <a:rPr lang="es-MX" sz="3000" dirty="0" smtClean="0">
                <a:solidFill>
                  <a:schemeClr val="tx1"/>
                </a:solidFill>
              </a:rPr>
              <a:t>.” (Garcés, 2010).</a:t>
            </a:r>
            <a:endParaRPr lang="es-MX" sz="3000" dirty="0">
              <a:solidFill>
                <a:schemeClr val="tx1"/>
              </a:solidFill>
            </a:endParaRPr>
          </a:p>
          <a:p>
            <a:pPr>
              <a:lnSpc>
                <a:spcPct val="150000"/>
              </a:lnSpc>
              <a:spcBef>
                <a:spcPts val="0"/>
              </a:spcBef>
            </a:pPr>
            <a:endParaRPr lang="es-MX" sz="3000" dirty="0">
              <a:solidFill>
                <a:schemeClr val="tx1"/>
              </a:solidFill>
            </a:endParaRPr>
          </a:p>
        </p:txBody>
      </p:sp>
    </p:spTree>
    <p:extLst>
      <p:ext uri="{BB962C8B-B14F-4D97-AF65-F5344CB8AC3E}">
        <p14:creationId xmlns:p14="http://schemas.microsoft.com/office/powerpoint/2010/main" val="302887729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1553" y="395785"/>
            <a:ext cx="10621874" cy="3805133"/>
          </a:xfrm>
        </p:spPr>
        <p:txBody>
          <a:bodyPr>
            <a:noAutofit/>
          </a:bodyPr>
          <a:lstStyle/>
          <a:p>
            <a:pPr marL="0" indent="0">
              <a:buNone/>
            </a:pPr>
            <a:r>
              <a:rPr lang="es-MX" b="1" dirty="0" smtClean="0">
                <a:solidFill>
                  <a:schemeClr val="tx1"/>
                </a:solidFill>
              </a:rPr>
              <a:t>Imágenes: </a:t>
            </a:r>
          </a:p>
          <a:p>
            <a:r>
              <a:rPr lang="es-MX" b="1" dirty="0" smtClean="0">
                <a:solidFill>
                  <a:schemeClr val="tx1"/>
                </a:solidFill>
              </a:rPr>
              <a:t>Conocimiento (2017). </a:t>
            </a:r>
            <a:r>
              <a:rPr lang="en-US" dirty="0">
                <a:solidFill>
                  <a:schemeClr val="tx1"/>
                </a:solidFill>
                <a:cs typeface="Calibri" panose="020F0502020204030204" pitchFamily="34" charset="0"/>
              </a:rPr>
              <a:t>[Image] available at</a:t>
            </a:r>
            <a:r>
              <a:rPr lang="en-US" dirty="0" smtClean="0">
                <a:solidFill>
                  <a:schemeClr val="tx1"/>
                </a:solidFill>
                <a:cs typeface="Calibri" panose="020F0502020204030204" pitchFamily="34" charset="0"/>
              </a:rPr>
              <a:t>: </a:t>
            </a:r>
            <a:r>
              <a:rPr lang="es-MX" dirty="0" smtClean="0">
                <a:solidFill>
                  <a:schemeClr val="tx1"/>
                </a:solidFill>
              </a:rPr>
              <a:t>https</a:t>
            </a:r>
            <a:r>
              <a:rPr lang="es-MX" dirty="0">
                <a:solidFill>
                  <a:schemeClr val="tx1"/>
                </a:solidFill>
              </a:rPr>
              <a:t>://www.google.com.mx/search?q=investigaci%C3%B3n+cient%C3%ADfica&amp;source=lnms&amp;tbm=isch&amp;sa=X&amp;ved=0ahUKEwihvcbzjuTWAhVHl1QKHZkSC-AQ_AUICigB&amp;biw=1366&amp;bih=659#imgrc=sw5l6H7vayfCLM: </a:t>
            </a:r>
            <a:endParaRPr lang="es-MX" dirty="0" smtClean="0">
              <a:solidFill>
                <a:schemeClr val="tx1"/>
              </a:solidFill>
            </a:endParaRPr>
          </a:p>
          <a:p>
            <a:r>
              <a:rPr lang="es-MX" b="1" dirty="0" smtClean="0">
                <a:solidFill>
                  <a:schemeClr val="tx1"/>
                </a:solidFill>
              </a:rPr>
              <a:t>Búsqueda (2017). </a:t>
            </a:r>
            <a:r>
              <a:rPr lang="en-US" dirty="0">
                <a:solidFill>
                  <a:schemeClr val="tx1"/>
                </a:solidFill>
                <a:cs typeface="Calibri" panose="020F0502020204030204" pitchFamily="34" charset="0"/>
              </a:rPr>
              <a:t>[Image] available at: </a:t>
            </a:r>
            <a:r>
              <a:rPr lang="es-MX" dirty="0" smtClean="0">
                <a:solidFill>
                  <a:schemeClr val="tx1"/>
                </a:solidFill>
              </a:rPr>
              <a:t>https</a:t>
            </a:r>
            <a:r>
              <a:rPr lang="es-MX" dirty="0">
                <a:solidFill>
                  <a:schemeClr val="tx1"/>
                </a:solidFill>
              </a:rPr>
              <a:t>://www.google.com.mx/search?q=investigaci%C3%B3n+cient%C3%ADfica&amp;source=lnms&amp;tbm=isch&amp;sa=X&amp;ved=0ahUKEwihvcbzjuTWAhVHl1QKHZkSC-AQ_AUICigB&amp;biw=1366&amp;bih=659#imgrc=sw5l6H7vayfCLM:</a:t>
            </a:r>
            <a:endParaRPr lang="es-MX" dirty="0" smtClean="0">
              <a:solidFill>
                <a:schemeClr val="tx1"/>
              </a:solidFill>
            </a:endParaRPr>
          </a:p>
          <a:p>
            <a:r>
              <a:rPr lang="es-MX" b="1" dirty="0" smtClean="0">
                <a:solidFill>
                  <a:schemeClr val="tx1"/>
                </a:solidFill>
              </a:rPr>
              <a:t>Interpretación (2017). </a:t>
            </a:r>
            <a:r>
              <a:rPr lang="en-US" dirty="0">
                <a:solidFill>
                  <a:schemeClr val="tx1"/>
                </a:solidFill>
                <a:cs typeface="Calibri" panose="020F0502020204030204" pitchFamily="34" charset="0"/>
              </a:rPr>
              <a:t>[Image] available at: </a:t>
            </a:r>
            <a:r>
              <a:rPr lang="es-MX" dirty="0" smtClean="0">
                <a:solidFill>
                  <a:schemeClr val="tx1"/>
                </a:solidFill>
              </a:rPr>
              <a:t>https</a:t>
            </a:r>
            <a:r>
              <a:rPr lang="es-MX" dirty="0">
                <a:solidFill>
                  <a:schemeClr val="tx1"/>
                </a:solidFill>
              </a:rPr>
              <a:t>://</a:t>
            </a:r>
            <a:r>
              <a:rPr lang="es-MX" dirty="0" smtClean="0">
                <a:solidFill>
                  <a:schemeClr val="tx1"/>
                </a:solidFill>
              </a:rPr>
              <a:t>www.google.com.mx/search?q=investigaci%C3%B3n+cient%C3%ADfica&amp;source=lnms&amp;tbm=isch&amp;sa=X&amp;ved=0ahUKEwihvcbzjuTWAhVHl1QKHZkSC-AQ_AUICigB&amp;biw=1366&amp;bih=659#imgrc=sw5l6H7vayfCLM</a:t>
            </a:r>
          </a:p>
          <a:p>
            <a:r>
              <a:rPr lang="es-MX" b="1" dirty="0" smtClean="0">
                <a:solidFill>
                  <a:schemeClr val="tx1"/>
                </a:solidFill>
              </a:rPr>
              <a:t>Trabajo de campo (2017). </a:t>
            </a:r>
            <a:r>
              <a:rPr lang="en-US" dirty="0">
                <a:solidFill>
                  <a:schemeClr val="tx1"/>
                </a:solidFill>
                <a:cs typeface="Calibri" panose="020F0502020204030204" pitchFamily="34" charset="0"/>
              </a:rPr>
              <a:t>[Image] available at: </a:t>
            </a:r>
            <a:r>
              <a:rPr lang="es-MX" dirty="0" smtClean="0">
                <a:solidFill>
                  <a:schemeClr val="tx1"/>
                </a:solidFill>
              </a:rPr>
              <a:t>https</a:t>
            </a:r>
            <a:r>
              <a:rPr lang="es-MX" dirty="0">
                <a:solidFill>
                  <a:schemeClr val="tx1"/>
                </a:solidFill>
              </a:rPr>
              <a:t>://www.google.com.mx/search?q=investigaci%C3%B3n+cient%C3%ADfica&amp;client=firefox-b-ab&amp;dcr=0&amp;source=lnms&amp;tbm=isch&amp;sa=X&amp;ved=0ahUKEwj-35LsuOTWAhXijFQKHSAsDqYQ_AUICigB&amp;biw=1366&amp;bih=659#imgrc=9W7TRvyVRcuedM:</a:t>
            </a:r>
          </a:p>
        </p:txBody>
      </p:sp>
    </p:spTree>
    <p:extLst>
      <p:ext uri="{BB962C8B-B14F-4D97-AF65-F5344CB8AC3E}">
        <p14:creationId xmlns:p14="http://schemas.microsoft.com/office/powerpoint/2010/main" val="172287481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19666" y="0"/>
            <a:ext cx="10417158" cy="6161963"/>
          </a:xfrm>
        </p:spPr>
        <p:txBody>
          <a:bodyPr>
            <a:noAutofit/>
          </a:bodyPr>
          <a:lstStyle/>
          <a:p>
            <a:r>
              <a:rPr lang="es-MX" b="1" dirty="0">
                <a:solidFill>
                  <a:schemeClr val="tx1"/>
                </a:solidFill>
              </a:rPr>
              <a:t>Materiales (2017). </a:t>
            </a:r>
            <a:r>
              <a:rPr lang="en-US" dirty="0">
                <a:solidFill>
                  <a:schemeClr val="tx1"/>
                </a:solidFill>
              </a:rPr>
              <a:t>[Image] available at: </a:t>
            </a:r>
            <a:r>
              <a:rPr lang="es-MX" dirty="0">
                <a:solidFill>
                  <a:schemeClr val="tx1"/>
                </a:solidFill>
              </a:rPr>
              <a:t>https://www.google.com.mx/search?q=investigaci%C3%B3n+cient%C3%ADfica&amp;client=firefox-b-ab&amp;dcr=0&amp;source=lnms&amp;tbm=isch&amp;sa=X&amp;ved=0ahUKEwj-35LsuOTWAhXijFQKHSAsDqYQ_AUICigB&amp;biw=1366&amp;bih=659#imgrc=tVqeZM2VfvWZXM</a:t>
            </a:r>
          </a:p>
          <a:p>
            <a:r>
              <a:rPr lang="es-MX" b="1" dirty="0" smtClean="0">
                <a:solidFill>
                  <a:schemeClr val="tx1"/>
                </a:solidFill>
              </a:rPr>
              <a:t>Foco </a:t>
            </a:r>
            <a:r>
              <a:rPr lang="es-MX" b="1" dirty="0">
                <a:solidFill>
                  <a:schemeClr val="tx1"/>
                </a:solidFill>
              </a:rPr>
              <a:t>(2017). </a:t>
            </a:r>
            <a:r>
              <a:rPr lang="en-US" dirty="0">
                <a:solidFill>
                  <a:schemeClr val="tx1"/>
                </a:solidFill>
              </a:rPr>
              <a:t>[Image] available at: </a:t>
            </a:r>
            <a:r>
              <a:rPr lang="es-MX" dirty="0">
                <a:solidFill>
                  <a:schemeClr val="tx1"/>
                </a:solidFill>
              </a:rPr>
              <a:t>https://www.google.com.mx/</a:t>
            </a:r>
            <a:r>
              <a:rPr lang="es-MX" dirty="0" err="1">
                <a:solidFill>
                  <a:schemeClr val="tx1"/>
                </a:solidFill>
              </a:rPr>
              <a:t>search?client</a:t>
            </a:r>
            <a:r>
              <a:rPr lang="es-MX" dirty="0">
                <a:solidFill>
                  <a:schemeClr val="tx1"/>
                </a:solidFill>
              </a:rPr>
              <a:t>=</a:t>
            </a:r>
            <a:r>
              <a:rPr lang="es-MX" dirty="0" err="1">
                <a:solidFill>
                  <a:schemeClr val="tx1"/>
                </a:solidFill>
              </a:rPr>
              <a:t>firefox-b-ab&amp;dcr</a:t>
            </a:r>
            <a:r>
              <a:rPr lang="es-MX" dirty="0">
                <a:solidFill>
                  <a:schemeClr val="tx1"/>
                </a:solidFill>
              </a:rPr>
              <a:t>=0&amp;biw=1366&amp;bih=659&amp;tbm=</a:t>
            </a:r>
            <a:r>
              <a:rPr lang="es-MX" dirty="0" err="1">
                <a:solidFill>
                  <a:schemeClr val="tx1"/>
                </a:solidFill>
              </a:rPr>
              <a:t>isch&amp;sa</a:t>
            </a:r>
            <a:r>
              <a:rPr lang="es-MX" dirty="0">
                <a:solidFill>
                  <a:schemeClr val="tx1"/>
                </a:solidFill>
              </a:rPr>
              <a:t>=1&amp;q=</a:t>
            </a:r>
            <a:r>
              <a:rPr lang="es-MX" dirty="0" err="1">
                <a:solidFill>
                  <a:schemeClr val="tx1"/>
                </a:solidFill>
              </a:rPr>
              <a:t>idea.png&amp;oq</a:t>
            </a:r>
            <a:r>
              <a:rPr lang="es-MX" dirty="0">
                <a:solidFill>
                  <a:schemeClr val="tx1"/>
                </a:solidFill>
              </a:rPr>
              <a:t>=</a:t>
            </a:r>
            <a:r>
              <a:rPr lang="es-MX" dirty="0" err="1">
                <a:solidFill>
                  <a:schemeClr val="tx1"/>
                </a:solidFill>
              </a:rPr>
              <a:t>idea.png&amp;gs_l</a:t>
            </a:r>
            <a:r>
              <a:rPr lang="es-MX" dirty="0">
                <a:solidFill>
                  <a:schemeClr val="tx1"/>
                </a:solidFill>
              </a:rPr>
              <a:t>=psy-ab.3..0j0i30k1l3.10638183.10641898.0.10642123.8.8.0.0.0.0.343.1513.0j3j3j1.7.0....0...1.1.64.psy-ab..1.7.1510...0i67k1j0i8i30k1.0.UKhEYrQGnlU#imgrc=0KH4LbrlEvOBmM:</a:t>
            </a:r>
          </a:p>
          <a:p>
            <a:r>
              <a:rPr lang="es-MX" b="1" dirty="0" smtClean="0">
                <a:solidFill>
                  <a:schemeClr val="tx1"/>
                </a:solidFill>
              </a:rPr>
              <a:t>Ideas </a:t>
            </a:r>
            <a:r>
              <a:rPr lang="es-MX" b="1" dirty="0">
                <a:solidFill>
                  <a:schemeClr val="tx1"/>
                </a:solidFill>
              </a:rPr>
              <a:t>(2017). </a:t>
            </a:r>
            <a:r>
              <a:rPr lang="en-US" dirty="0">
                <a:solidFill>
                  <a:schemeClr val="tx1"/>
                </a:solidFill>
              </a:rPr>
              <a:t>[Image] available at: </a:t>
            </a:r>
            <a:r>
              <a:rPr lang="es-MX" dirty="0">
                <a:solidFill>
                  <a:schemeClr val="tx1"/>
                </a:solidFill>
              </a:rPr>
              <a:t>https://business.tutsplus.com/es/tutorials/what-is-the-definition-of-brainstorming--cms-27997</a:t>
            </a:r>
          </a:p>
          <a:p>
            <a:r>
              <a:rPr lang="es-MX" b="1" dirty="0" smtClean="0">
                <a:solidFill>
                  <a:schemeClr val="tx1"/>
                </a:solidFill>
              </a:rPr>
              <a:t>Idea </a:t>
            </a:r>
            <a:r>
              <a:rPr lang="es-MX" b="1" dirty="0">
                <a:solidFill>
                  <a:schemeClr val="tx1"/>
                </a:solidFill>
              </a:rPr>
              <a:t>transformadora (2017). </a:t>
            </a:r>
            <a:r>
              <a:rPr lang="en-US" dirty="0">
                <a:solidFill>
                  <a:schemeClr val="tx1"/>
                </a:solidFill>
              </a:rPr>
              <a:t>[Image] available at: </a:t>
            </a:r>
            <a:r>
              <a:rPr lang="es-MX" dirty="0">
                <a:solidFill>
                  <a:schemeClr val="tx1"/>
                </a:solidFill>
              </a:rPr>
              <a:t>https://www.google.com.mx/</a:t>
            </a:r>
            <a:r>
              <a:rPr lang="es-MX" dirty="0" err="1">
                <a:solidFill>
                  <a:schemeClr val="tx1"/>
                </a:solidFill>
              </a:rPr>
              <a:t>search?client</a:t>
            </a:r>
            <a:r>
              <a:rPr lang="es-MX" dirty="0">
                <a:solidFill>
                  <a:schemeClr val="tx1"/>
                </a:solidFill>
              </a:rPr>
              <a:t>=</a:t>
            </a:r>
            <a:r>
              <a:rPr lang="es-MX" dirty="0" err="1">
                <a:solidFill>
                  <a:schemeClr val="tx1"/>
                </a:solidFill>
              </a:rPr>
              <a:t>firefox-b-ab&amp;dcr</a:t>
            </a:r>
            <a:r>
              <a:rPr lang="es-MX" dirty="0">
                <a:solidFill>
                  <a:schemeClr val="tx1"/>
                </a:solidFill>
              </a:rPr>
              <a:t>=0&amp;biw=1366&amp;bih=659&amp;tbm=</a:t>
            </a:r>
            <a:r>
              <a:rPr lang="es-MX" dirty="0" err="1">
                <a:solidFill>
                  <a:schemeClr val="tx1"/>
                </a:solidFill>
              </a:rPr>
              <a:t>isch&amp;sa</a:t>
            </a:r>
            <a:r>
              <a:rPr lang="es-MX" dirty="0">
                <a:solidFill>
                  <a:schemeClr val="tx1"/>
                </a:solidFill>
              </a:rPr>
              <a:t>=1&amp;q=</a:t>
            </a:r>
            <a:r>
              <a:rPr lang="es-MX" dirty="0" err="1">
                <a:solidFill>
                  <a:schemeClr val="tx1"/>
                </a:solidFill>
              </a:rPr>
              <a:t>calidad&amp;oq</a:t>
            </a:r>
            <a:r>
              <a:rPr lang="es-MX" dirty="0">
                <a:solidFill>
                  <a:schemeClr val="tx1"/>
                </a:solidFill>
              </a:rPr>
              <a:t>=</a:t>
            </a:r>
            <a:r>
              <a:rPr lang="es-MX" dirty="0" err="1">
                <a:solidFill>
                  <a:schemeClr val="tx1"/>
                </a:solidFill>
              </a:rPr>
              <a:t>calidad&amp;gs_l</a:t>
            </a:r>
            <a:r>
              <a:rPr lang="es-MX" dirty="0">
                <a:solidFill>
                  <a:schemeClr val="tx1"/>
                </a:solidFill>
              </a:rPr>
              <a:t>=psy-ab.3..0i67k1l2j0l6j0i67k1l2.23332.25839.0.25936.8.8.0.0.0.0.160.440.0j3.4.0....0...1.1.64.psy-ab..4.3.439.0...128.lBdP9QV4-vI#imgrc=41AYs9no3a7-pM</a:t>
            </a:r>
            <a:r>
              <a:rPr lang="es-MX" dirty="0" smtClean="0">
                <a:solidFill>
                  <a:schemeClr val="tx1"/>
                </a:solidFill>
              </a:rPr>
              <a:t>:</a:t>
            </a:r>
          </a:p>
          <a:p>
            <a:r>
              <a:rPr lang="es-MX" b="1" dirty="0">
                <a:solidFill>
                  <a:schemeClr val="tx1"/>
                </a:solidFill>
              </a:rPr>
              <a:t>Calidad (2017). </a:t>
            </a:r>
            <a:r>
              <a:rPr lang="en-US" dirty="0">
                <a:solidFill>
                  <a:schemeClr val="tx1"/>
                </a:solidFill>
              </a:rPr>
              <a:t>[Image] available at: </a:t>
            </a:r>
            <a:r>
              <a:rPr lang="es-MX" dirty="0">
                <a:solidFill>
                  <a:schemeClr val="tx1"/>
                </a:solidFill>
              </a:rPr>
              <a:t>https://www.google.com.mx/</a:t>
            </a:r>
            <a:r>
              <a:rPr lang="es-MX" dirty="0" err="1">
                <a:solidFill>
                  <a:schemeClr val="tx1"/>
                </a:solidFill>
              </a:rPr>
              <a:t>search?client</a:t>
            </a:r>
            <a:r>
              <a:rPr lang="es-MX" dirty="0">
                <a:solidFill>
                  <a:schemeClr val="tx1"/>
                </a:solidFill>
              </a:rPr>
              <a:t>=</a:t>
            </a:r>
            <a:r>
              <a:rPr lang="es-MX" dirty="0" err="1">
                <a:solidFill>
                  <a:schemeClr val="tx1"/>
                </a:solidFill>
              </a:rPr>
              <a:t>firefox-b-ab&amp;dcr</a:t>
            </a:r>
            <a:r>
              <a:rPr lang="es-MX" dirty="0">
                <a:solidFill>
                  <a:schemeClr val="tx1"/>
                </a:solidFill>
              </a:rPr>
              <a:t>=0&amp;biw=1366&amp;bih=659&amp;tbm=</a:t>
            </a:r>
            <a:r>
              <a:rPr lang="es-MX" dirty="0" err="1">
                <a:solidFill>
                  <a:schemeClr val="tx1"/>
                </a:solidFill>
              </a:rPr>
              <a:t>isch&amp;sa</a:t>
            </a:r>
            <a:r>
              <a:rPr lang="es-MX" dirty="0">
                <a:solidFill>
                  <a:schemeClr val="tx1"/>
                </a:solidFill>
              </a:rPr>
              <a:t>=1&amp;q=</a:t>
            </a:r>
            <a:r>
              <a:rPr lang="es-MX" dirty="0" err="1">
                <a:solidFill>
                  <a:schemeClr val="tx1"/>
                </a:solidFill>
              </a:rPr>
              <a:t>calidad.png&amp;oq</a:t>
            </a:r>
            <a:r>
              <a:rPr lang="es-MX" dirty="0">
                <a:solidFill>
                  <a:schemeClr val="tx1"/>
                </a:solidFill>
              </a:rPr>
              <a:t>=</a:t>
            </a:r>
            <a:r>
              <a:rPr lang="es-MX" dirty="0" err="1">
                <a:solidFill>
                  <a:schemeClr val="tx1"/>
                </a:solidFill>
              </a:rPr>
              <a:t>calidad.png&amp;gs_l</a:t>
            </a:r>
            <a:r>
              <a:rPr lang="es-MX" dirty="0">
                <a:solidFill>
                  <a:schemeClr val="tx1"/>
                </a:solidFill>
              </a:rPr>
              <a:t>=psy-ab.3..0j0i8i30k1l9.19631.22352.0.22552.4.4.0.0.0.0.160.606.0j4.4.0....0...1.1.64.psy-ab..0.4.604...0i30k1.0.cl-lan3LZKo#imgrc=e96nK54DZ44keM:</a:t>
            </a:r>
          </a:p>
          <a:p>
            <a:endParaRPr lang="es-MX" dirty="0">
              <a:solidFill>
                <a:schemeClr val="tx1"/>
              </a:solidFill>
            </a:endParaRPr>
          </a:p>
        </p:txBody>
      </p:sp>
    </p:spTree>
    <p:extLst>
      <p:ext uri="{BB962C8B-B14F-4D97-AF65-F5344CB8AC3E}">
        <p14:creationId xmlns:p14="http://schemas.microsoft.com/office/powerpoint/2010/main" val="79297914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28848" y="416257"/>
            <a:ext cx="10417158" cy="6161963"/>
          </a:xfrm>
        </p:spPr>
        <p:txBody>
          <a:bodyPr>
            <a:noAutofit/>
          </a:bodyPr>
          <a:lstStyle/>
          <a:p>
            <a:r>
              <a:rPr lang="es-MX" b="1" dirty="0" smtClean="0">
                <a:solidFill>
                  <a:schemeClr val="tx1"/>
                </a:solidFill>
              </a:rPr>
              <a:t>Planteamiento </a:t>
            </a:r>
            <a:r>
              <a:rPr lang="es-MX" b="1" dirty="0">
                <a:solidFill>
                  <a:schemeClr val="tx1"/>
                </a:solidFill>
              </a:rPr>
              <a:t>(2017). </a:t>
            </a:r>
            <a:r>
              <a:rPr lang="en-US" dirty="0">
                <a:solidFill>
                  <a:schemeClr val="tx1"/>
                </a:solidFill>
              </a:rPr>
              <a:t>available at: </a:t>
            </a:r>
            <a:r>
              <a:rPr lang="es-MX" dirty="0">
                <a:solidFill>
                  <a:schemeClr val="tx1"/>
                </a:solidFill>
              </a:rPr>
              <a:t>https://</a:t>
            </a:r>
            <a:r>
              <a:rPr lang="es-MX" dirty="0" smtClean="0">
                <a:solidFill>
                  <a:schemeClr val="tx1"/>
                </a:solidFill>
              </a:rPr>
              <a:t>www.google.com.mx/search?q=planteamiento+del+problema&amp;client=firefox-b-ab&amp;dcr=0&amp;source=lnms&amp;tbm=isch&amp;sa=X&amp;ved=0ahUKEwiR3Jqpz-bWAhWFwlQKHdw_BdAQ_AUICigB&amp;biw=1366&amp;bih=659#imgrc=P-fjWdNDun60gM</a:t>
            </a:r>
            <a:endParaRPr lang="es-MX" dirty="0">
              <a:solidFill>
                <a:schemeClr val="tx1"/>
              </a:solidFill>
            </a:endParaRPr>
          </a:p>
          <a:p>
            <a:r>
              <a:rPr lang="es-MX" b="1" dirty="0" smtClean="0">
                <a:solidFill>
                  <a:schemeClr val="tx1"/>
                </a:solidFill>
              </a:rPr>
              <a:t>Justificación </a:t>
            </a:r>
            <a:r>
              <a:rPr lang="es-MX" b="1" dirty="0">
                <a:solidFill>
                  <a:schemeClr val="tx1"/>
                </a:solidFill>
              </a:rPr>
              <a:t>(2017). </a:t>
            </a:r>
            <a:r>
              <a:rPr lang="en-US" dirty="0">
                <a:solidFill>
                  <a:schemeClr val="tx1"/>
                </a:solidFill>
              </a:rPr>
              <a:t>[Image] available at: </a:t>
            </a:r>
            <a:r>
              <a:rPr lang="es-MX" dirty="0">
                <a:solidFill>
                  <a:schemeClr val="tx1"/>
                </a:solidFill>
              </a:rPr>
              <a:t>https://</a:t>
            </a:r>
            <a:r>
              <a:rPr lang="es-MX" dirty="0" smtClean="0">
                <a:solidFill>
                  <a:schemeClr val="tx1"/>
                </a:solidFill>
              </a:rPr>
              <a:t>www.google.com.mx/search?q=justificaci%C3%B3n+de+un+problema+de+investigaci%C3%B3n&amp;client=firefox-b-ab&amp;dcr=0&amp;source=lnms&amp;tbm=isch&amp;sa=X&amp;ved=0ahUKEwjP74-4z-nWAhWpilQKHUEUBp8Q_AUICigB&amp;biw=1366&amp;bih=659#imgrc=am7Uieb965yyhM</a:t>
            </a:r>
            <a:endParaRPr lang="es-MX" dirty="0">
              <a:solidFill>
                <a:schemeClr val="tx1"/>
              </a:solidFill>
            </a:endParaRPr>
          </a:p>
          <a:p>
            <a:r>
              <a:rPr lang="es-MX" b="1" dirty="0" smtClean="0">
                <a:solidFill>
                  <a:schemeClr val="tx1"/>
                </a:solidFill>
              </a:rPr>
              <a:t>Marco </a:t>
            </a:r>
            <a:r>
              <a:rPr lang="es-MX" b="1" dirty="0">
                <a:solidFill>
                  <a:schemeClr val="tx1"/>
                </a:solidFill>
              </a:rPr>
              <a:t>teórico (2017). </a:t>
            </a:r>
            <a:r>
              <a:rPr lang="en-US" dirty="0">
                <a:solidFill>
                  <a:schemeClr val="tx1"/>
                </a:solidFill>
              </a:rPr>
              <a:t>[Image] available at </a:t>
            </a:r>
            <a:r>
              <a:rPr lang="es-MX" dirty="0">
                <a:solidFill>
                  <a:schemeClr val="tx1"/>
                </a:solidFill>
              </a:rPr>
              <a:t>https://</a:t>
            </a:r>
            <a:r>
              <a:rPr lang="es-MX" dirty="0" smtClean="0">
                <a:solidFill>
                  <a:schemeClr val="tx1"/>
                </a:solidFill>
              </a:rPr>
              <a:t>www.google.com.mx/search?q=marco+te%C3%B3rico&amp;client=firefox-b-ab&amp;dcr=0&amp;source=lnms&amp;tbm=isch&amp;sa=X&amp;ved=0ahUKEwjf45iVnurWAhUHqFQKHaVHDxYQ_AUICigB&amp;biw=1366&amp;bih=659#imgrc=IjBzRAN4p-D07M</a:t>
            </a:r>
          </a:p>
          <a:p>
            <a:pPr algn="just"/>
            <a:r>
              <a:rPr lang="es-MX" b="1" dirty="0">
                <a:solidFill>
                  <a:schemeClr val="tx1"/>
                </a:solidFill>
              </a:rPr>
              <a:t>Revisión (2017). </a:t>
            </a:r>
            <a:r>
              <a:rPr lang="en-US" dirty="0">
                <a:solidFill>
                  <a:schemeClr val="tx1"/>
                </a:solidFill>
              </a:rPr>
              <a:t>[Image] available at: https://www.google.com.mx/</a:t>
            </a:r>
            <a:r>
              <a:rPr lang="en-US" dirty="0" err="1">
                <a:solidFill>
                  <a:schemeClr val="tx1"/>
                </a:solidFill>
              </a:rPr>
              <a:t>search?client</a:t>
            </a:r>
            <a:r>
              <a:rPr lang="en-US" dirty="0">
                <a:solidFill>
                  <a:schemeClr val="tx1"/>
                </a:solidFill>
              </a:rPr>
              <a:t>=</a:t>
            </a:r>
            <a:r>
              <a:rPr lang="en-US" dirty="0" err="1">
                <a:solidFill>
                  <a:schemeClr val="tx1"/>
                </a:solidFill>
              </a:rPr>
              <a:t>firefox-b-ab&amp;dcr</a:t>
            </a:r>
            <a:r>
              <a:rPr lang="en-US" dirty="0">
                <a:solidFill>
                  <a:schemeClr val="tx1"/>
                </a:solidFill>
              </a:rPr>
              <a:t>=0&amp;biw=1366&amp;bih=659&amp;tbm=</a:t>
            </a:r>
            <a:r>
              <a:rPr lang="en-US" dirty="0" err="1">
                <a:solidFill>
                  <a:schemeClr val="tx1"/>
                </a:solidFill>
              </a:rPr>
              <a:t>isch&amp;sa</a:t>
            </a:r>
            <a:r>
              <a:rPr lang="en-US" dirty="0">
                <a:solidFill>
                  <a:schemeClr val="tx1"/>
                </a:solidFill>
              </a:rPr>
              <a:t>=1&amp;q=investigaci%C3%B3n.png&amp;oq=investigaci%C3%B3n.png&amp;gs_l=psy-ab.3..0j0i8i30k1.24409.25440.0.25645.4.4.0.0.0.0.195.720.0j4.4.0....0...1.1.64.psy-ab..0.4.718...</a:t>
            </a:r>
            <a:r>
              <a:rPr lang="en-US" dirty="0" smtClean="0">
                <a:solidFill>
                  <a:schemeClr val="tx1"/>
                </a:solidFill>
              </a:rPr>
              <a:t>0i30k1.0.uqeGs54J_7o#imgrc=NjEmnt5xfJOzTM:</a:t>
            </a:r>
            <a:endParaRPr lang="es-MX" dirty="0">
              <a:solidFill>
                <a:schemeClr val="tx1"/>
              </a:solidFill>
            </a:endParaRPr>
          </a:p>
          <a:p>
            <a:endParaRPr lang="es-MX" dirty="0">
              <a:solidFill>
                <a:schemeClr val="tx1"/>
              </a:solidFill>
            </a:endParaRPr>
          </a:p>
          <a:p>
            <a:endParaRPr lang="es-MX" dirty="0">
              <a:solidFill>
                <a:schemeClr val="tx1"/>
              </a:solidFill>
            </a:endParaRPr>
          </a:p>
        </p:txBody>
      </p:sp>
    </p:spTree>
    <p:extLst>
      <p:ext uri="{BB962C8B-B14F-4D97-AF65-F5344CB8AC3E}">
        <p14:creationId xmlns:p14="http://schemas.microsoft.com/office/powerpoint/2010/main" val="230473371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4651" y="361667"/>
            <a:ext cx="10283588" cy="6325736"/>
          </a:xfrm>
        </p:spPr>
        <p:txBody>
          <a:bodyPr>
            <a:normAutofit fontScale="40000" lnSpcReduction="20000"/>
          </a:bodyPr>
          <a:lstStyle/>
          <a:p>
            <a:pPr marL="0" indent="0" algn="just">
              <a:buNone/>
            </a:pPr>
            <a:endParaRPr lang="es-MX" b="1" dirty="0" smtClean="0">
              <a:solidFill>
                <a:schemeClr val="tx1"/>
              </a:solidFill>
            </a:endParaRPr>
          </a:p>
          <a:p>
            <a:pPr algn="just"/>
            <a:r>
              <a:rPr lang="es-MX" sz="5000" b="1" dirty="0">
                <a:solidFill>
                  <a:schemeClr val="tx1"/>
                </a:solidFill>
              </a:rPr>
              <a:t>Búsqueda 1 (2017). </a:t>
            </a:r>
            <a:r>
              <a:rPr lang="en-US" sz="5000" dirty="0">
                <a:solidFill>
                  <a:schemeClr val="tx1"/>
                </a:solidFill>
              </a:rPr>
              <a:t>[Image] available at: </a:t>
            </a:r>
            <a:r>
              <a:rPr lang="es-MX" sz="5000" dirty="0">
                <a:solidFill>
                  <a:schemeClr val="tx1"/>
                </a:solidFill>
              </a:rPr>
              <a:t>https://www.google.com.mx/</a:t>
            </a:r>
            <a:r>
              <a:rPr lang="es-MX" sz="5000" dirty="0" err="1">
                <a:solidFill>
                  <a:schemeClr val="tx1"/>
                </a:solidFill>
              </a:rPr>
              <a:t>search?client</a:t>
            </a:r>
            <a:r>
              <a:rPr lang="es-MX" sz="5000" dirty="0">
                <a:solidFill>
                  <a:schemeClr val="tx1"/>
                </a:solidFill>
              </a:rPr>
              <a:t>=</a:t>
            </a:r>
            <a:r>
              <a:rPr lang="es-MX" sz="5000" dirty="0" err="1">
                <a:solidFill>
                  <a:schemeClr val="tx1"/>
                </a:solidFill>
              </a:rPr>
              <a:t>firefox-b-ab&amp;dcr</a:t>
            </a:r>
            <a:r>
              <a:rPr lang="es-MX" sz="5000" dirty="0">
                <a:solidFill>
                  <a:schemeClr val="tx1"/>
                </a:solidFill>
              </a:rPr>
              <a:t>=0&amp;biw=1366&amp;bih=659&amp;tbm=</a:t>
            </a:r>
            <a:r>
              <a:rPr lang="es-MX" sz="5000" dirty="0" err="1">
                <a:solidFill>
                  <a:schemeClr val="tx1"/>
                </a:solidFill>
              </a:rPr>
              <a:t>isch&amp;sa</a:t>
            </a:r>
            <a:r>
              <a:rPr lang="es-MX" sz="5000" dirty="0">
                <a:solidFill>
                  <a:schemeClr val="tx1"/>
                </a:solidFill>
              </a:rPr>
              <a:t>=1&amp;q=investigaci%C3%B3n.png&amp;oq=investigaci%C3%B3n.png&amp;gs_l=psy-ab.3..0j0i8i30k1.24409.25440.0.25645.4.4.0.0.0.0.195.720.0j4.4.0....0...1.1.64.psy-ab..0.4.718...0i30k1.0.uqeGs54J_7o#imgrc=PnlH9T63rqLomM:</a:t>
            </a:r>
          </a:p>
          <a:p>
            <a:pPr algn="just"/>
            <a:r>
              <a:rPr lang="es-MX" sz="5000" b="1" dirty="0">
                <a:solidFill>
                  <a:schemeClr val="tx1"/>
                </a:solidFill>
              </a:rPr>
              <a:t>Búsqueda 2 (2017). </a:t>
            </a:r>
            <a:r>
              <a:rPr lang="en-US" sz="5000" dirty="0">
                <a:solidFill>
                  <a:schemeClr val="tx1"/>
                </a:solidFill>
              </a:rPr>
              <a:t>[Image] available at: </a:t>
            </a:r>
            <a:r>
              <a:rPr lang="es-MX" sz="5000" dirty="0">
                <a:solidFill>
                  <a:schemeClr val="tx1"/>
                </a:solidFill>
              </a:rPr>
              <a:t>https://www.google.com.mx/</a:t>
            </a:r>
            <a:r>
              <a:rPr lang="es-MX" sz="5000" dirty="0" err="1">
                <a:solidFill>
                  <a:schemeClr val="tx1"/>
                </a:solidFill>
              </a:rPr>
              <a:t>search?client</a:t>
            </a:r>
            <a:r>
              <a:rPr lang="es-MX" sz="5000" dirty="0">
                <a:solidFill>
                  <a:schemeClr val="tx1"/>
                </a:solidFill>
              </a:rPr>
              <a:t>=</a:t>
            </a:r>
            <a:r>
              <a:rPr lang="es-MX" sz="5000" dirty="0" err="1">
                <a:solidFill>
                  <a:schemeClr val="tx1"/>
                </a:solidFill>
              </a:rPr>
              <a:t>firefox-b-ab&amp;dcr</a:t>
            </a:r>
            <a:r>
              <a:rPr lang="es-MX" sz="5000" dirty="0">
                <a:solidFill>
                  <a:schemeClr val="tx1"/>
                </a:solidFill>
              </a:rPr>
              <a:t>=0&amp;biw=1366&amp;bih=659&amp;tbm=</a:t>
            </a:r>
            <a:r>
              <a:rPr lang="es-MX" sz="5000" dirty="0" err="1">
                <a:solidFill>
                  <a:schemeClr val="tx1"/>
                </a:solidFill>
              </a:rPr>
              <a:t>isch&amp;sa</a:t>
            </a:r>
            <a:r>
              <a:rPr lang="es-MX" sz="5000" dirty="0">
                <a:solidFill>
                  <a:schemeClr val="tx1"/>
                </a:solidFill>
              </a:rPr>
              <a:t>=1&amp;q=investigaci%C3%B3n.png&amp;oq=investigaci%C3%B3n.png&amp;gs_l=psy-ab.3..0j0i8i30k1.24409.25440.0.25645.4.4.0.0.0.0.195.720.0j4.4.0....0...1.1.64.psy-ab..0.4.718...0i30k1.0.uqeGs54J_7o#imgrc=uEpTStbxvgWC9M:</a:t>
            </a:r>
          </a:p>
          <a:p>
            <a:pPr algn="just"/>
            <a:r>
              <a:rPr lang="es-MX" sz="5000" b="1" dirty="0">
                <a:solidFill>
                  <a:schemeClr val="tx1"/>
                </a:solidFill>
              </a:rPr>
              <a:t>Libros (2017). </a:t>
            </a:r>
            <a:r>
              <a:rPr lang="en-US" sz="5000" dirty="0">
                <a:solidFill>
                  <a:schemeClr val="tx1"/>
                </a:solidFill>
              </a:rPr>
              <a:t>[Image] available at: </a:t>
            </a:r>
            <a:r>
              <a:rPr lang="es-MX" sz="5000" dirty="0">
                <a:solidFill>
                  <a:schemeClr val="tx1"/>
                </a:solidFill>
              </a:rPr>
              <a:t>https://www.google.com.mx/</a:t>
            </a:r>
            <a:r>
              <a:rPr lang="es-MX" sz="5000" dirty="0" err="1">
                <a:solidFill>
                  <a:schemeClr val="tx1"/>
                </a:solidFill>
              </a:rPr>
              <a:t>search?client</a:t>
            </a:r>
            <a:r>
              <a:rPr lang="es-MX" sz="5000" dirty="0">
                <a:solidFill>
                  <a:schemeClr val="tx1"/>
                </a:solidFill>
              </a:rPr>
              <a:t>=</a:t>
            </a:r>
            <a:r>
              <a:rPr lang="es-MX" sz="5000" dirty="0" err="1">
                <a:solidFill>
                  <a:schemeClr val="tx1"/>
                </a:solidFill>
              </a:rPr>
              <a:t>firefox-b-ab&amp;dcr</a:t>
            </a:r>
            <a:r>
              <a:rPr lang="es-MX" sz="5000" dirty="0">
                <a:solidFill>
                  <a:schemeClr val="tx1"/>
                </a:solidFill>
              </a:rPr>
              <a:t>=0&amp;biw=1366&amp;bih=659&amp;tbm=</a:t>
            </a:r>
            <a:r>
              <a:rPr lang="es-MX" sz="5000" dirty="0" err="1">
                <a:solidFill>
                  <a:schemeClr val="tx1"/>
                </a:solidFill>
              </a:rPr>
              <a:t>isch&amp;sa</a:t>
            </a:r>
            <a:r>
              <a:rPr lang="es-MX" sz="5000" dirty="0">
                <a:solidFill>
                  <a:schemeClr val="tx1"/>
                </a:solidFill>
              </a:rPr>
              <a:t>=1&amp;q=</a:t>
            </a:r>
            <a:r>
              <a:rPr lang="es-MX" sz="5000" dirty="0" err="1">
                <a:solidFill>
                  <a:schemeClr val="tx1"/>
                </a:solidFill>
              </a:rPr>
              <a:t>libros.png&amp;oq</a:t>
            </a:r>
            <a:r>
              <a:rPr lang="es-MX" sz="5000" dirty="0">
                <a:solidFill>
                  <a:schemeClr val="tx1"/>
                </a:solidFill>
              </a:rPr>
              <a:t>=</a:t>
            </a:r>
            <a:r>
              <a:rPr lang="es-MX" sz="5000" dirty="0" err="1">
                <a:solidFill>
                  <a:schemeClr val="tx1"/>
                </a:solidFill>
              </a:rPr>
              <a:t>libros.png&amp;gs_l</a:t>
            </a:r>
            <a:r>
              <a:rPr lang="es-MX" sz="5000" dirty="0">
                <a:solidFill>
                  <a:schemeClr val="tx1"/>
                </a:solidFill>
              </a:rPr>
              <a:t>=psy-ab.3..0j0i7i30k1l9.4713642.4715095.0.4715476.6.6.0.0.0.0.480.865.0j1j1j0j1.3.0....0...1.1.64.psy-ab..3.3.862....0.AyYpD3M4YQU#imgrc=7j9iYm3sab6JDM:</a:t>
            </a:r>
          </a:p>
          <a:p>
            <a:pPr algn="just"/>
            <a:r>
              <a:rPr lang="es-MX" sz="5000" b="1" dirty="0">
                <a:solidFill>
                  <a:schemeClr val="tx1"/>
                </a:solidFill>
              </a:rPr>
              <a:t>Investigación (2017). </a:t>
            </a:r>
            <a:r>
              <a:rPr lang="en-US" sz="5000" dirty="0">
                <a:solidFill>
                  <a:schemeClr val="tx1"/>
                </a:solidFill>
              </a:rPr>
              <a:t>[Image] available at: </a:t>
            </a:r>
            <a:r>
              <a:rPr lang="es-MX" sz="5000" dirty="0">
                <a:solidFill>
                  <a:schemeClr val="tx1"/>
                </a:solidFill>
              </a:rPr>
              <a:t>https://</a:t>
            </a:r>
            <a:r>
              <a:rPr lang="es-MX" sz="5000" dirty="0" smtClean="0">
                <a:solidFill>
                  <a:schemeClr val="tx1"/>
                </a:solidFill>
              </a:rPr>
              <a:t>www.google.com.mx/search?q=investigaci%C3%B3n&amp;client=firefox-b-ab&amp;dcr=0&amp;source=lnms&amp;tbm=isch&amp;sa=X&amp;ved=0ahUKEwjgqtTXxuvWAhWKr1QKHf_DAB0Q_AUICigB&amp;biw=1366&amp;bih=659#imgrc=y2W0mAQKswfJ8M</a:t>
            </a:r>
            <a:endParaRPr lang="es-MX" sz="5000" dirty="0">
              <a:solidFill>
                <a:schemeClr val="tx1"/>
              </a:solidFill>
            </a:endParaRPr>
          </a:p>
        </p:txBody>
      </p:sp>
    </p:spTree>
    <p:extLst>
      <p:ext uri="{BB962C8B-B14F-4D97-AF65-F5344CB8AC3E}">
        <p14:creationId xmlns:p14="http://schemas.microsoft.com/office/powerpoint/2010/main" val="354041520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9917" y="361667"/>
            <a:ext cx="10178322" cy="6325736"/>
          </a:xfrm>
        </p:spPr>
        <p:txBody>
          <a:bodyPr>
            <a:normAutofit/>
          </a:bodyPr>
          <a:lstStyle/>
          <a:p>
            <a:pPr marL="0" indent="0" algn="just">
              <a:buNone/>
            </a:pPr>
            <a:r>
              <a:rPr lang="es-MX" b="1" dirty="0" smtClean="0">
                <a:solidFill>
                  <a:schemeClr val="tx1"/>
                </a:solidFill>
              </a:rPr>
              <a:t>Hipótesis </a:t>
            </a:r>
            <a:r>
              <a:rPr lang="es-MX" b="1" dirty="0">
                <a:solidFill>
                  <a:schemeClr val="tx1"/>
                </a:solidFill>
              </a:rPr>
              <a:t>(2017). </a:t>
            </a:r>
            <a:r>
              <a:rPr lang="en-US" dirty="0">
                <a:solidFill>
                  <a:schemeClr val="tx1"/>
                </a:solidFill>
              </a:rPr>
              <a:t>[Image] available at: https://www.google.com.mx/search?q=hip%C3%B3tesis&amp;source=lnms&amp;tbm=isch&amp;sa=X&amp;ved=0ahUKEwjt8pmNmuzWAhXkg1QKHWgJBh4Q_AUICigB&amp;biw=1366&amp;bih=659#imgrc=f8AGX_QqLT2hiM</a:t>
            </a:r>
          </a:p>
          <a:p>
            <a:pPr marL="0" indent="0" algn="just">
              <a:buNone/>
            </a:pPr>
            <a:r>
              <a:rPr lang="en-US" b="1" dirty="0" err="1">
                <a:solidFill>
                  <a:schemeClr val="tx1"/>
                </a:solidFill>
              </a:rPr>
              <a:t>Muestra</a:t>
            </a:r>
            <a:r>
              <a:rPr lang="en-US" b="1" dirty="0">
                <a:solidFill>
                  <a:schemeClr val="tx1"/>
                </a:solidFill>
              </a:rPr>
              <a:t> (2017). </a:t>
            </a:r>
            <a:r>
              <a:rPr lang="en-US" dirty="0">
                <a:solidFill>
                  <a:schemeClr val="tx1"/>
                </a:solidFill>
              </a:rPr>
              <a:t>[Image] available at: https://www.google.com.mx/</a:t>
            </a:r>
            <a:r>
              <a:rPr lang="en-US" dirty="0" err="1">
                <a:solidFill>
                  <a:schemeClr val="tx1"/>
                </a:solidFill>
              </a:rPr>
              <a:t>search?client</a:t>
            </a:r>
            <a:r>
              <a:rPr lang="en-US" dirty="0">
                <a:solidFill>
                  <a:schemeClr val="tx1"/>
                </a:solidFill>
              </a:rPr>
              <a:t>=</a:t>
            </a:r>
            <a:r>
              <a:rPr lang="en-US" dirty="0" err="1">
                <a:solidFill>
                  <a:schemeClr val="tx1"/>
                </a:solidFill>
              </a:rPr>
              <a:t>firefox-b-ab&amp;dcr</a:t>
            </a:r>
            <a:r>
              <a:rPr lang="en-US" dirty="0">
                <a:solidFill>
                  <a:schemeClr val="tx1"/>
                </a:solidFill>
              </a:rPr>
              <a:t>=0&amp;biw=1366&amp;bih=659&amp;tbm=</a:t>
            </a:r>
            <a:r>
              <a:rPr lang="en-US" dirty="0" err="1">
                <a:solidFill>
                  <a:schemeClr val="tx1"/>
                </a:solidFill>
              </a:rPr>
              <a:t>isch&amp;sa</a:t>
            </a:r>
            <a:r>
              <a:rPr lang="en-US" dirty="0">
                <a:solidFill>
                  <a:schemeClr val="tx1"/>
                </a:solidFill>
              </a:rPr>
              <a:t>=1&amp;q=</a:t>
            </a:r>
            <a:r>
              <a:rPr lang="en-US" dirty="0" err="1">
                <a:solidFill>
                  <a:schemeClr val="tx1"/>
                </a:solidFill>
              </a:rPr>
              <a:t>muestra.pgn&amp;oq</a:t>
            </a:r>
            <a:r>
              <a:rPr lang="en-US" dirty="0">
                <a:solidFill>
                  <a:schemeClr val="tx1"/>
                </a:solidFill>
              </a:rPr>
              <a:t>=</a:t>
            </a:r>
            <a:r>
              <a:rPr lang="en-US" dirty="0" err="1">
                <a:solidFill>
                  <a:schemeClr val="tx1"/>
                </a:solidFill>
              </a:rPr>
              <a:t>muestra.pgn&amp;gs_l</a:t>
            </a:r>
            <a:r>
              <a:rPr lang="en-US" dirty="0">
                <a:solidFill>
                  <a:schemeClr val="tx1"/>
                </a:solidFill>
              </a:rPr>
              <a:t>=psy-ab.3..0i13i30k1.22837.23756.0.24041.4.4.0.0.0.0.164.537.0j4.4.0....0...1.1.64.psy-ab..0.3.415...0i30k1.0.HrQItbUGeG4#imgrc=FA3FPCoL25QhrM:</a:t>
            </a:r>
            <a:endParaRPr lang="es-MX" dirty="0">
              <a:solidFill>
                <a:schemeClr val="tx1"/>
              </a:solidFill>
            </a:endParaRPr>
          </a:p>
        </p:txBody>
      </p:sp>
    </p:spTree>
    <p:extLst>
      <p:ext uri="{BB962C8B-B14F-4D97-AF65-F5344CB8AC3E}">
        <p14:creationId xmlns:p14="http://schemas.microsoft.com/office/powerpoint/2010/main" val="375936479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177669"/>
            <a:ext cx="10178322" cy="1173460"/>
          </a:xfrm>
        </p:spPr>
        <p:txBody>
          <a:bodyPr>
            <a:normAutofit/>
          </a:bodyPr>
          <a:lstStyle/>
          <a:p>
            <a:r>
              <a:rPr lang="es-MX" sz="4400" dirty="0" smtClean="0">
                <a:solidFill>
                  <a:srgbClr val="FFC000"/>
                </a:solidFill>
              </a:rPr>
              <a:t>Guion Explicativo</a:t>
            </a:r>
            <a:endParaRPr lang="es-MX" sz="4400" dirty="0">
              <a:solidFill>
                <a:srgbClr val="FFC000"/>
              </a:solidFill>
            </a:endParaRPr>
          </a:p>
        </p:txBody>
      </p:sp>
      <p:sp>
        <p:nvSpPr>
          <p:cNvPr id="5" name="Marcador de contenido 2"/>
          <p:cNvSpPr>
            <a:spLocks noGrp="1"/>
          </p:cNvSpPr>
          <p:nvPr>
            <p:ph idx="4294967295"/>
          </p:nvPr>
        </p:nvSpPr>
        <p:spPr>
          <a:xfrm>
            <a:off x="1019666" y="1064526"/>
            <a:ext cx="10178322" cy="5131558"/>
          </a:xfrm>
        </p:spPr>
        <p:txBody>
          <a:bodyPr>
            <a:noAutofit/>
          </a:bodyPr>
          <a:lstStyle/>
          <a:p>
            <a:pPr marL="0" indent="0" algn="just">
              <a:buNone/>
            </a:pPr>
            <a:r>
              <a:rPr lang="es-MX" sz="2800" b="1" dirty="0">
                <a:solidFill>
                  <a:schemeClr val="tx1"/>
                </a:solidFill>
                <a:latin typeface="Calibri" panose="020F0502020204030204" pitchFamily="34" charset="0"/>
              </a:rPr>
              <a:t>PROPÓSITO:</a:t>
            </a:r>
            <a:r>
              <a:rPr lang="es-MX" sz="2800" dirty="0">
                <a:solidFill>
                  <a:schemeClr val="tx1"/>
                </a:solidFill>
                <a:latin typeface="Calibri" panose="020F0502020204030204" pitchFamily="34" charset="0"/>
              </a:rPr>
              <a:t> Dar a conocer al </a:t>
            </a:r>
            <a:r>
              <a:rPr lang="es-MX" sz="2800" dirty="0" smtClean="0">
                <a:solidFill>
                  <a:schemeClr val="tx1"/>
                </a:solidFill>
                <a:latin typeface="Calibri" panose="020F0502020204030204" pitchFamily="34" charset="0"/>
              </a:rPr>
              <a:t>alumno de la Maestría en Creación y Estrategias de Negocios los </a:t>
            </a:r>
            <a:r>
              <a:rPr lang="es-MX" sz="2800" dirty="0">
                <a:solidFill>
                  <a:schemeClr val="tx1"/>
                </a:solidFill>
                <a:latin typeface="Calibri" panose="020F0502020204030204" pitchFamily="34" charset="0"/>
              </a:rPr>
              <a:t>elementos </a:t>
            </a:r>
            <a:r>
              <a:rPr lang="es-MX" sz="2800" dirty="0" smtClean="0">
                <a:solidFill>
                  <a:schemeClr val="tx1"/>
                </a:solidFill>
                <a:latin typeface="Calibri" panose="020F0502020204030204" pitchFamily="34" charset="0"/>
              </a:rPr>
              <a:t>adecuados e importantes que permiten comprender a la investigación como parte fundamental de la ciencia.</a:t>
            </a:r>
            <a:endParaRPr lang="es-MX" sz="2800" dirty="0">
              <a:solidFill>
                <a:schemeClr val="tx1"/>
              </a:solidFill>
              <a:latin typeface="Calibri" panose="020F0502020204030204" pitchFamily="34" charset="0"/>
            </a:endParaRPr>
          </a:p>
          <a:p>
            <a:pPr marL="0" indent="0" algn="just">
              <a:buNone/>
            </a:pPr>
            <a:r>
              <a:rPr lang="es-MX" sz="2800" dirty="0">
                <a:solidFill>
                  <a:schemeClr val="tx1"/>
                </a:solidFill>
                <a:latin typeface="Calibri" panose="020F0502020204030204" pitchFamily="34" charset="0"/>
              </a:rPr>
              <a:t>El material didáctico incluye lo más sobresaliente en materia de los principios básicos de la ciencia su enfoque formal y ciencia fáctica, así como los temas que dan realce en una connotación directa a la ciencia bajo su estudio de la ciencia económica </a:t>
            </a:r>
            <a:r>
              <a:rPr lang="es-MX" sz="2800" dirty="0" smtClean="0">
                <a:solidFill>
                  <a:schemeClr val="tx1"/>
                </a:solidFill>
                <a:latin typeface="Calibri" panose="020F0502020204030204" pitchFamily="34" charset="0"/>
              </a:rPr>
              <a:t>administrativa.</a:t>
            </a:r>
            <a:endParaRPr lang="es-MX" sz="2800" dirty="0">
              <a:solidFill>
                <a:schemeClr val="tx1"/>
              </a:solidFill>
              <a:latin typeface="Calibri" panose="020F0502020204030204" pitchFamily="34" charset="0"/>
            </a:endParaRPr>
          </a:p>
          <a:p>
            <a:pPr marL="0" indent="0" algn="just">
              <a:buNone/>
            </a:pPr>
            <a:r>
              <a:rPr lang="es-MX" sz="2800" dirty="0" smtClean="0">
                <a:solidFill>
                  <a:schemeClr val="tx1"/>
                </a:solidFill>
                <a:latin typeface="Calibri" panose="020F0502020204030204" pitchFamily="34" charset="0"/>
              </a:rPr>
              <a:t>La </a:t>
            </a:r>
            <a:r>
              <a:rPr lang="es-MX" sz="2800" dirty="0">
                <a:solidFill>
                  <a:schemeClr val="tx1"/>
                </a:solidFill>
                <a:latin typeface="Calibri" panose="020F0502020204030204" pitchFamily="34" charset="0"/>
              </a:rPr>
              <a:t>estructura metodológica está diseñada para que el material en general </a:t>
            </a:r>
            <a:r>
              <a:rPr lang="es-MX" sz="2800" dirty="0" smtClean="0">
                <a:solidFill>
                  <a:schemeClr val="tx1"/>
                </a:solidFill>
                <a:latin typeface="Calibri" panose="020F0502020204030204" pitchFamily="34" charset="0"/>
              </a:rPr>
              <a:t>sea utilizado </a:t>
            </a:r>
            <a:r>
              <a:rPr lang="es-MX" sz="2800" dirty="0">
                <a:solidFill>
                  <a:schemeClr val="tx1"/>
                </a:solidFill>
                <a:latin typeface="Calibri" panose="020F0502020204030204" pitchFamily="34" charset="0"/>
              </a:rPr>
              <a:t>para dar a conocer en forma clara y sencilla </a:t>
            </a:r>
            <a:r>
              <a:rPr lang="es-MX" sz="2800" dirty="0" smtClean="0">
                <a:solidFill>
                  <a:schemeClr val="tx1"/>
                </a:solidFill>
                <a:latin typeface="Calibri" panose="020F0502020204030204" pitchFamily="34" charset="0"/>
              </a:rPr>
              <a:t>a la ciencia como modelo de inicio a la investigación. </a:t>
            </a:r>
            <a:endParaRPr lang="es-MX" sz="2800" dirty="0">
              <a:solidFill>
                <a:schemeClr val="tx1"/>
              </a:solidFill>
              <a:latin typeface="Calibri" panose="020F0502020204030204" pitchFamily="34" charset="0"/>
            </a:endParaRPr>
          </a:p>
          <a:p>
            <a:pPr marL="0" indent="0">
              <a:buNone/>
            </a:pPr>
            <a:endParaRPr lang="es-MX" sz="2800" dirty="0">
              <a:solidFill>
                <a:schemeClr val="tx1"/>
              </a:solidFill>
            </a:endParaRPr>
          </a:p>
        </p:txBody>
      </p:sp>
    </p:spTree>
    <p:extLst>
      <p:ext uri="{BB962C8B-B14F-4D97-AF65-F5344CB8AC3E}">
        <p14:creationId xmlns:p14="http://schemas.microsoft.com/office/powerpoint/2010/main" val="130919713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0629" y="532387"/>
            <a:ext cx="11013742" cy="5841117"/>
          </a:xfrm>
        </p:spPr>
        <p:txBody>
          <a:bodyPr>
            <a:noAutofit/>
          </a:bodyPr>
          <a:lstStyle/>
          <a:p>
            <a:pPr lvl="1" algn="just">
              <a:buFont typeface="Wingdings" panose="05000000000000000000" pitchFamily="2" charset="2"/>
              <a:buChar char="Ø"/>
            </a:pPr>
            <a:r>
              <a:rPr lang="es-MX" sz="2300" dirty="0">
                <a:solidFill>
                  <a:schemeClr val="tx1"/>
                </a:solidFill>
              </a:rPr>
              <a:t>De la diapositiva </a:t>
            </a:r>
            <a:r>
              <a:rPr lang="es-MX" sz="2300" dirty="0" err="1">
                <a:solidFill>
                  <a:schemeClr val="tx1"/>
                </a:solidFill>
              </a:rPr>
              <a:t>num</a:t>
            </a:r>
            <a:r>
              <a:rPr lang="es-MX" sz="2300" dirty="0">
                <a:solidFill>
                  <a:schemeClr val="tx1"/>
                </a:solidFill>
              </a:rPr>
              <a:t>. 1 a la 9 se da a conocer la presentación del trabajo, contenido, objetivo e introducción.</a:t>
            </a:r>
          </a:p>
          <a:p>
            <a:pPr lvl="1" algn="just">
              <a:buFont typeface="Wingdings" panose="05000000000000000000" pitchFamily="2" charset="2"/>
              <a:buChar char="Ø"/>
            </a:pPr>
            <a:r>
              <a:rPr lang="es-MX" sz="2300" dirty="0">
                <a:solidFill>
                  <a:schemeClr val="tx1"/>
                </a:solidFill>
              </a:rPr>
              <a:t>En la diapositiva </a:t>
            </a:r>
            <a:r>
              <a:rPr lang="es-MX" sz="2300" dirty="0" err="1">
                <a:solidFill>
                  <a:schemeClr val="tx1"/>
                </a:solidFill>
              </a:rPr>
              <a:t>num</a:t>
            </a:r>
            <a:r>
              <a:rPr lang="es-MX" sz="2300" dirty="0">
                <a:solidFill>
                  <a:schemeClr val="tx1"/>
                </a:solidFill>
              </a:rPr>
              <a:t>. 10 establece el primer tema del </a:t>
            </a:r>
            <a:r>
              <a:rPr lang="es-MX" sz="2300" dirty="0" smtClean="0">
                <a:solidFill>
                  <a:schemeClr val="tx1"/>
                </a:solidFill>
              </a:rPr>
              <a:t>material: investigación </a:t>
            </a:r>
            <a:r>
              <a:rPr lang="es-MX" sz="2300" dirty="0">
                <a:solidFill>
                  <a:schemeClr val="tx1"/>
                </a:solidFill>
              </a:rPr>
              <a:t>científica e investigación de calidad.</a:t>
            </a:r>
          </a:p>
          <a:p>
            <a:pPr lvl="1" algn="just">
              <a:buFont typeface="Wingdings" panose="05000000000000000000" pitchFamily="2" charset="2"/>
              <a:buChar char="Ø"/>
            </a:pPr>
            <a:r>
              <a:rPr lang="es-MX" sz="2300" dirty="0">
                <a:solidFill>
                  <a:schemeClr val="tx1"/>
                </a:solidFill>
              </a:rPr>
              <a:t>La diapositiva </a:t>
            </a:r>
            <a:r>
              <a:rPr lang="es-MX" sz="2300" dirty="0" err="1">
                <a:solidFill>
                  <a:schemeClr val="tx1"/>
                </a:solidFill>
              </a:rPr>
              <a:t>num</a:t>
            </a:r>
            <a:r>
              <a:rPr lang="es-MX" sz="2300" dirty="0">
                <a:solidFill>
                  <a:schemeClr val="tx1"/>
                </a:solidFill>
              </a:rPr>
              <a:t> 11 a la 12 determinan la historia de la investigación.</a:t>
            </a:r>
          </a:p>
          <a:p>
            <a:pPr lvl="1" algn="just">
              <a:buFont typeface="Wingdings" panose="05000000000000000000" pitchFamily="2" charset="2"/>
              <a:buChar char="Ø"/>
            </a:pPr>
            <a:r>
              <a:rPr lang="es-MX" sz="2300" dirty="0">
                <a:solidFill>
                  <a:schemeClr val="tx1"/>
                </a:solidFill>
              </a:rPr>
              <a:t>La definición de investigación se observa en las diapositivas de la </a:t>
            </a:r>
            <a:r>
              <a:rPr lang="es-MX" sz="2300" dirty="0" err="1">
                <a:solidFill>
                  <a:schemeClr val="tx1"/>
                </a:solidFill>
              </a:rPr>
              <a:t>num</a:t>
            </a:r>
            <a:r>
              <a:rPr lang="es-MX" sz="2300" dirty="0">
                <a:solidFill>
                  <a:schemeClr val="tx1"/>
                </a:solidFill>
              </a:rPr>
              <a:t>. 13 a la 14.</a:t>
            </a:r>
          </a:p>
          <a:p>
            <a:pPr lvl="1" algn="just">
              <a:buFont typeface="Wingdings" panose="05000000000000000000" pitchFamily="2" charset="2"/>
              <a:buChar char="Ø"/>
            </a:pPr>
            <a:r>
              <a:rPr lang="es-MX" sz="2300" dirty="0">
                <a:solidFill>
                  <a:schemeClr val="tx1"/>
                </a:solidFill>
              </a:rPr>
              <a:t>La investigación científica se aborda de </a:t>
            </a:r>
            <a:r>
              <a:rPr lang="es-MX" sz="2300" dirty="0" smtClean="0">
                <a:solidFill>
                  <a:schemeClr val="tx1"/>
                </a:solidFill>
              </a:rPr>
              <a:t>las diapositivas </a:t>
            </a:r>
            <a:r>
              <a:rPr lang="es-MX" sz="2300" dirty="0" err="1">
                <a:solidFill>
                  <a:schemeClr val="tx1"/>
                </a:solidFill>
              </a:rPr>
              <a:t>num</a:t>
            </a:r>
            <a:r>
              <a:rPr lang="es-MX" sz="2300" dirty="0">
                <a:solidFill>
                  <a:schemeClr val="tx1"/>
                </a:solidFill>
              </a:rPr>
              <a:t>. 15 a la 17.</a:t>
            </a:r>
          </a:p>
          <a:p>
            <a:pPr lvl="1" algn="just">
              <a:buFont typeface="Wingdings" panose="05000000000000000000" pitchFamily="2" charset="2"/>
              <a:buChar char="Ø"/>
            </a:pPr>
            <a:r>
              <a:rPr lang="es-MX" sz="2300" dirty="0">
                <a:solidFill>
                  <a:schemeClr val="tx1"/>
                </a:solidFill>
              </a:rPr>
              <a:t>Respecto a las funciones de la investigación científica se observan en las diapositivas </a:t>
            </a:r>
            <a:r>
              <a:rPr lang="es-MX" sz="2300" dirty="0" err="1">
                <a:solidFill>
                  <a:schemeClr val="tx1"/>
                </a:solidFill>
              </a:rPr>
              <a:t>num</a:t>
            </a:r>
            <a:r>
              <a:rPr lang="es-MX" sz="2300" dirty="0">
                <a:solidFill>
                  <a:schemeClr val="tx1"/>
                </a:solidFill>
              </a:rPr>
              <a:t>. 18 a la 21.</a:t>
            </a:r>
          </a:p>
          <a:p>
            <a:pPr lvl="1" algn="just">
              <a:buFont typeface="Wingdings" panose="05000000000000000000" pitchFamily="2" charset="2"/>
              <a:buChar char="Ø"/>
            </a:pPr>
            <a:r>
              <a:rPr lang="es-MX" sz="2300" dirty="0">
                <a:solidFill>
                  <a:schemeClr val="tx1"/>
                </a:solidFill>
              </a:rPr>
              <a:t>La calidad como concepto se visualiza en la diapositiva </a:t>
            </a:r>
            <a:r>
              <a:rPr lang="es-MX" sz="2300" dirty="0" err="1">
                <a:solidFill>
                  <a:schemeClr val="tx1"/>
                </a:solidFill>
              </a:rPr>
              <a:t>num</a:t>
            </a:r>
            <a:r>
              <a:rPr lang="es-MX" sz="2300" dirty="0">
                <a:solidFill>
                  <a:schemeClr val="tx1"/>
                </a:solidFill>
              </a:rPr>
              <a:t>. 22.</a:t>
            </a:r>
          </a:p>
          <a:p>
            <a:pPr lvl="1" algn="just">
              <a:buFont typeface="Wingdings" panose="05000000000000000000" pitchFamily="2" charset="2"/>
              <a:buChar char="Ø"/>
            </a:pPr>
            <a:r>
              <a:rPr lang="es-MX" sz="2300" dirty="0">
                <a:solidFill>
                  <a:schemeClr val="tx1"/>
                </a:solidFill>
              </a:rPr>
              <a:t>Referente a la investigación de calidad se acentúa en las diapositivas </a:t>
            </a:r>
            <a:r>
              <a:rPr lang="es-MX" sz="2300" dirty="0" err="1" smtClean="0">
                <a:solidFill>
                  <a:schemeClr val="tx1"/>
                </a:solidFill>
              </a:rPr>
              <a:t>num</a:t>
            </a:r>
            <a:r>
              <a:rPr lang="es-MX" sz="2300" dirty="0" smtClean="0">
                <a:solidFill>
                  <a:schemeClr val="tx1"/>
                </a:solidFill>
              </a:rPr>
              <a:t>. 23 </a:t>
            </a:r>
            <a:r>
              <a:rPr lang="es-MX" sz="2300" dirty="0">
                <a:solidFill>
                  <a:schemeClr val="tx1"/>
                </a:solidFill>
              </a:rPr>
              <a:t>y 24.</a:t>
            </a:r>
          </a:p>
          <a:p>
            <a:pPr lvl="1" algn="just">
              <a:buFont typeface="Wingdings" panose="05000000000000000000" pitchFamily="2" charset="2"/>
              <a:buChar char="Ø"/>
            </a:pPr>
            <a:r>
              <a:rPr lang="es-MX" sz="2300" dirty="0">
                <a:solidFill>
                  <a:schemeClr val="tx1"/>
                </a:solidFill>
              </a:rPr>
              <a:t>El tema </a:t>
            </a:r>
            <a:r>
              <a:rPr lang="es-MX" sz="2300" dirty="0" err="1">
                <a:solidFill>
                  <a:schemeClr val="tx1"/>
                </a:solidFill>
              </a:rPr>
              <a:t>num</a:t>
            </a:r>
            <a:r>
              <a:rPr lang="es-MX" sz="2300" dirty="0">
                <a:solidFill>
                  <a:schemeClr val="tx1"/>
                </a:solidFill>
              </a:rPr>
              <a:t>. 2 que lleva por nombre Enfoques de investigación (cualitativo y cuantitativo), comienza en la </a:t>
            </a:r>
            <a:r>
              <a:rPr lang="es-MX" sz="2300" dirty="0" smtClean="0">
                <a:solidFill>
                  <a:schemeClr val="tx1"/>
                </a:solidFill>
              </a:rPr>
              <a:t>diapositiva </a:t>
            </a:r>
            <a:r>
              <a:rPr lang="es-MX" sz="2300" dirty="0" err="1" smtClean="0">
                <a:solidFill>
                  <a:schemeClr val="tx1"/>
                </a:solidFill>
              </a:rPr>
              <a:t>num</a:t>
            </a:r>
            <a:r>
              <a:rPr lang="es-MX" sz="2300" dirty="0" smtClean="0">
                <a:solidFill>
                  <a:schemeClr val="tx1"/>
                </a:solidFill>
              </a:rPr>
              <a:t>. 25</a:t>
            </a:r>
            <a:endParaRPr lang="es-MX" sz="2300" dirty="0">
              <a:solidFill>
                <a:schemeClr val="tx1"/>
              </a:solidFill>
            </a:endParaRPr>
          </a:p>
          <a:p>
            <a:endParaRPr lang="es-MX" sz="2300" dirty="0"/>
          </a:p>
        </p:txBody>
      </p:sp>
    </p:spTree>
    <p:extLst>
      <p:ext uri="{BB962C8B-B14F-4D97-AF65-F5344CB8AC3E}">
        <p14:creationId xmlns:p14="http://schemas.microsoft.com/office/powerpoint/2010/main" val="382002675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149" y="203721"/>
            <a:ext cx="10986448" cy="5579341"/>
          </a:xfrm>
        </p:spPr>
        <p:txBody>
          <a:bodyPr>
            <a:noAutofit/>
          </a:bodyPr>
          <a:lstStyle/>
          <a:p>
            <a:pPr lvl="1" algn="just">
              <a:buFont typeface="Wingdings" panose="05000000000000000000" pitchFamily="2" charset="2"/>
              <a:buChar char="Ø"/>
            </a:pPr>
            <a:r>
              <a:rPr lang="es-MX" sz="2300" dirty="0" smtClean="0">
                <a:solidFill>
                  <a:schemeClr val="tx1"/>
                </a:solidFill>
              </a:rPr>
              <a:t>Conceptos </a:t>
            </a:r>
            <a:r>
              <a:rPr lang="es-MX" sz="2300" dirty="0">
                <a:solidFill>
                  <a:schemeClr val="tx1"/>
                </a:solidFill>
              </a:rPr>
              <a:t>generales de investigación cualitativa y cuantitativa de las diapositivas </a:t>
            </a:r>
            <a:r>
              <a:rPr lang="es-MX" sz="2300" dirty="0" err="1">
                <a:solidFill>
                  <a:schemeClr val="tx1"/>
                </a:solidFill>
              </a:rPr>
              <a:t>num</a:t>
            </a:r>
            <a:r>
              <a:rPr lang="es-MX" sz="2300" dirty="0">
                <a:solidFill>
                  <a:schemeClr val="tx1"/>
                </a:solidFill>
              </a:rPr>
              <a:t>. 26 a la 28.</a:t>
            </a:r>
          </a:p>
          <a:p>
            <a:pPr lvl="1" algn="just">
              <a:buFont typeface="Wingdings" panose="05000000000000000000" pitchFamily="2" charset="2"/>
              <a:buChar char="Ø"/>
            </a:pPr>
            <a:r>
              <a:rPr lang="es-MX" sz="2300" dirty="0">
                <a:solidFill>
                  <a:schemeClr val="tx1"/>
                </a:solidFill>
              </a:rPr>
              <a:t> Las diferencias entre ambas investigaciones: cualitativa y cuantitativa se encuentra en la diapositiva 29.</a:t>
            </a:r>
          </a:p>
          <a:p>
            <a:pPr lvl="1" algn="just">
              <a:buFont typeface="Wingdings" panose="05000000000000000000" pitchFamily="2" charset="2"/>
              <a:buChar char="Ø"/>
            </a:pPr>
            <a:r>
              <a:rPr lang="es-MX" sz="2300" dirty="0">
                <a:solidFill>
                  <a:schemeClr val="tx1"/>
                </a:solidFill>
              </a:rPr>
              <a:t>Respecto a los criterios del planteamiento del problema, se pueden verificar en la diapositiva </a:t>
            </a:r>
            <a:r>
              <a:rPr lang="es-MX" sz="2300" dirty="0" err="1">
                <a:solidFill>
                  <a:schemeClr val="tx1"/>
                </a:solidFill>
              </a:rPr>
              <a:t>num</a:t>
            </a:r>
            <a:r>
              <a:rPr lang="es-MX" sz="2300" dirty="0">
                <a:solidFill>
                  <a:schemeClr val="tx1"/>
                </a:solidFill>
              </a:rPr>
              <a:t>. 30.</a:t>
            </a:r>
          </a:p>
          <a:p>
            <a:pPr lvl="1" algn="just">
              <a:buFont typeface="Wingdings" panose="05000000000000000000" pitchFamily="2" charset="2"/>
              <a:buChar char="Ø"/>
            </a:pPr>
            <a:r>
              <a:rPr lang="es-MX" sz="2300" dirty="0">
                <a:solidFill>
                  <a:schemeClr val="tx1"/>
                </a:solidFill>
              </a:rPr>
              <a:t>El tema: </a:t>
            </a:r>
            <a:r>
              <a:rPr lang="es-MX" sz="2300" dirty="0" smtClean="0">
                <a:solidFill>
                  <a:schemeClr val="tx1"/>
                </a:solidFill>
              </a:rPr>
              <a:t>criterios </a:t>
            </a:r>
            <a:r>
              <a:rPr lang="es-MX" sz="2300" dirty="0">
                <a:solidFill>
                  <a:schemeClr val="tx1"/>
                </a:solidFill>
              </a:rPr>
              <a:t>del planteamiento del problema, que corresponde al tema </a:t>
            </a:r>
            <a:r>
              <a:rPr lang="es-MX" sz="2300" dirty="0" err="1">
                <a:solidFill>
                  <a:schemeClr val="tx1"/>
                </a:solidFill>
              </a:rPr>
              <a:t>num</a:t>
            </a:r>
            <a:r>
              <a:rPr lang="es-MX" sz="2300" dirty="0">
                <a:solidFill>
                  <a:schemeClr val="tx1"/>
                </a:solidFill>
              </a:rPr>
              <a:t> 3, comienza en la diapositiva 31.</a:t>
            </a:r>
          </a:p>
          <a:p>
            <a:pPr lvl="1" algn="just">
              <a:buFont typeface="Wingdings" panose="05000000000000000000" pitchFamily="2" charset="2"/>
              <a:buChar char="Ø"/>
            </a:pPr>
            <a:r>
              <a:rPr lang="es-MX" sz="2300" dirty="0">
                <a:solidFill>
                  <a:schemeClr val="tx1"/>
                </a:solidFill>
              </a:rPr>
              <a:t>Metodología de la investigación se puede comprender de </a:t>
            </a:r>
            <a:r>
              <a:rPr lang="es-MX" sz="2300" dirty="0" smtClean="0">
                <a:solidFill>
                  <a:schemeClr val="tx1"/>
                </a:solidFill>
              </a:rPr>
              <a:t>las diapositivas </a:t>
            </a:r>
            <a:r>
              <a:rPr lang="es-MX" sz="2300" dirty="0" err="1">
                <a:solidFill>
                  <a:schemeClr val="tx1"/>
                </a:solidFill>
              </a:rPr>
              <a:t>num</a:t>
            </a:r>
            <a:r>
              <a:rPr lang="es-MX" sz="2300" dirty="0">
                <a:solidFill>
                  <a:schemeClr val="tx1"/>
                </a:solidFill>
              </a:rPr>
              <a:t>. 32 a la 34.</a:t>
            </a:r>
          </a:p>
          <a:p>
            <a:pPr lvl="1" algn="just">
              <a:buFont typeface="Wingdings" panose="05000000000000000000" pitchFamily="2" charset="2"/>
              <a:buChar char="Ø"/>
            </a:pPr>
            <a:r>
              <a:rPr lang="es-MX" sz="2300" dirty="0">
                <a:solidFill>
                  <a:schemeClr val="tx1"/>
                </a:solidFill>
              </a:rPr>
              <a:t>Concebir la idea de lo que se va </a:t>
            </a:r>
            <a:r>
              <a:rPr lang="es-MX" sz="2300" dirty="0" smtClean="0">
                <a:solidFill>
                  <a:schemeClr val="tx1"/>
                </a:solidFill>
              </a:rPr>
              <a:t>a investigar</a:t>
            </a:r>
            <a:r>
              <a:rPr lang="es-MX" sz="2300" dirty="0">
                <a:solidFill>
                  <a:schemeClr val="tx1"/>
                </a:solidFill>
              </a:rPr>
              <a:t>, se observa de </a:t>
            </a:r>
            <a:r>
              <a:rPr lang="es-MX" sz="2300" dirty="0" smtClean="0">
                <a:solidFill>
                  <a:schemeClr val="tx1"/>
                </a:solidFill>
              </a:rPr>
              <a:t>las diapositivas </a:t>
            </a:r>
            <a:r>
              <a:rPr lang="es-MX" sz="2300" dirty="0" err="1" smtClean="0">
                <a:solidFill>
                  <a:schemeClr val="tx1"/>
                </a:solidFill>
              </a:rPr>
              <a:t>num</a:t>
            </a:r>
            <a:r>
              <a:rPr lang="es-MX" sz="2300" dirty="0" smtClean="0">
                <a:solidFill>
                  <a:schemeClr val="tx1"/>
                </a:solidFill>
              </a:rPr>
              <a:t>. 35 </a:t>
            </a:r>
            <a:r>
              <a:rPr lang="es-MX" sz="2300" dirty="0">
                <a:solidFill>
                  <a:schemeClr val="tx1"/>
                </a:solidFill>
              </a:rPr>
              <a:t>a la 40.</a:t>
            </a:r>
          </a:p>
          <a:p>
            <a:pPr lvl="1" algn="just">
              <a:buFont typeface="Wingdings" panose="05000000000000000000" pitchFamily="2" charset="2"/>
              <a:buChar char="Ø"/>
            </a:pPr>
            <a:r>
              <a:rPr lang="es-MX" sz="2300" dirty="0">
                <a:solidFill>
                  <a:schemeClr val="tx1"/>
                </a:solidFill>
              </a:rPr>
              <a:t>El Planteamiento del problema, se puede verificar de </a:t>
            </a:r>
            <a:r>
              <a:rPr lang="es-MX" sz="2300" dirty="0" smtClean="0">
                <a:solidFill>
                  <a:schemeClr val="tx1"/>
                </a:solidFill>
              </a:rPr>
              <a:t>las diapositivas </a:t>
            </a:r>
            <a:r>
              <a:rPr lang="es-MX" sz="2300" dirty="0" err="1" smtClean="0">
                <a:solidFill>
                  <a:schemeClr val="tx1"/>
                </a:solidFill>
              </a:rPr>
              <a:t>num</a:t>
            </a:r>
            <a:r>
              <a:rPr lang="es-MX" sz="2300" dirty="0" smtClean="0">
                <a:solidFill>
                  <a:schemeClr val="tx1"/>
                </a:solidFill>
              </a:rPr>
              <a:t>. 41 </a:t>
            </a:r>
            <a:r>
              <a:rPr lang="es-MX" sz="2300" dirty="0">
                <a:solidFill>
                  <a:schemeClr val="tx1"/>
                </a:solidFill>
              </a:rPr>
              <a:t>a la 58.</a:t>
            </a:r>
          </a:p>
          <a:p>
            <a:pPr lvl="1" algn="just">
              <a:buFont typeface="Wingdings" panose="05000000000000000000" pitchFamily="2" charset="2"/>
              <a:buChar char="Ø"/>
            </a:pPr>
            <a:r>
              <a:rPr lang="es-MX" sz="2300" dirty="0">
                <a:solidFill>
                  <a:schemeClr val="tx1"/>
                </a:solidFill>
              </a:rPr>
              <a:t>Respecto a marco teórico, se comprende de </a:t>
            </a:r>
            <a:r>
              <a:rPr lang="es-MX" sz="2300" dirty="0" smtClean="0">
                <a:solidFill>
                  <a:schemeClr val="tx1"/>
                </a:solidFill>
              </a:rPr>
              <a:t>las diapositivas </a:t>
            </a:r>
            <a:r>
              <a:rPr lang="es-MX" sz="2300" dirty="0" err="1" smtClean="0">
                <a:solidFill>
                  <a:schemeClr val="tx1"/>
                </a:solidFill>
              </a:rPr>
              <a:t>num</a:t>
            </a:r>
            <a:r>
              <a:rPr lang="es-MX" sz="2300" dirty="0" smtClean="0">
                <a:solidFill>
                  <a:schemeClr val="tx1"/>
                </a:solidFill>
              </a:rPr>
              <a:t>. 59 </a:t>
            </a:r>
            <a:r>
              <a:rPr lang="es-MX" sz="2300" dirty="0">
                <a:solidFill>
                  <a:schemeClr val="tx1"/>
                </a:solidFill>
              </a:rPr>
              <a:t>a la 81.</a:t>
            </a:r>
          </a:p>
          <a:p>
            <a:pPr lvl="1" algn="just">
              <a:buFont typeface="Wingdings" panose="05000000000000000000" pitchFamily="2" charset="2"/>
              <a:buChar char="Ø"/>
            </a:pPr>
            <a:r>
              <a:rPr lang="es-MX" sz="2300" dirty="0">
                <a:solidFill>
                  <a:schemeClr val="tx1"/>
                </a:solidFill>
              </a:rPr>
              <a:t>El tema: </a:t>
            </a:r>
            <a:r>
              <a:rPr lang="es-MX" sz="2300" dirty="0" smtClean="0">
                <a:solidFill>
                  <a:schemeClr val="tx1"/>
                </a:solidFill>
              </a:rPr>
              <a:t>tipo </a:t>
            </a:r>
            <a:r>
              <a:rPr lang="es-MX" sz="2300" dirty="0">
                <a:solidFill>
                  <a:schemeClr val="tx1"/>
                </a:solidFill>
              </a:rPr>
              <a:t>de </a:t>
            </a:r>
            <a:r>
              <a:rPr lang="es-MX" sz="2300" dirty="0" smtClean="0">
                <a:solidFill>
                  <a:schemeClr val="tx1"/>
                </a:solidFill>
              </a:rPr>
              <a:t>investigación</a:t>
            </a:r>
            <a:r>
              <a:rPr lang="es-MX" sz="2300" dirty="0">
                <a:solidFill>
                  <a:schemeClr val="tx1"/>
                </a:solidFill>
              </a:rPr>
              <a:t>, se observa de </a:t>
            </a:r>
            <a:r>
              <a:rPr lang="es-MX" sz="2300" dirty="0" smtClean="0">
                <a:solidFill>
                  <a:schemeClr val="tx1"/>
                </a:solidFill>
              </a:rPr>
              <a:t>las diapositivas </a:t>
            </a:r>
            <a:r>
              <a:rPr lang="es-MX" sz="2300" dirty="0" err="1" smtClean="0">
                <a:solidFill>
                  <a:schemeClr val="tx1"/>
                </a:solidFill>
              </a:rPr>
              <a:t>num</a:t>
            </a:r>
            <a:r>
              <a:rPr lang="es-MX" sz="2300" dirty="0" smtClean="0">
                <a:solidFill>
                  <a:schemeClr val="tx1"/>
                </a:solidFill>
              </a:rPr>
              <a:t>. 82 </a:t>
            </a:r>
            <a:r>
              <a:rPr lang="es-MX" sz="2300" dirty="0">
                <a:solidFill>
                  <a:schemeClr val="tx1"/>
                </a:solidFill>
              </a:rPr>
              <a:t>a la 87</a:t>
            </a:r>
            <a:r>
              <a:rPr lang="es-MX" sz="2300" dirty="0" smtClean="0">
                <a:solidFill>
                  <a:schemeClr val="tx1"/>
                </a:solidFill>
              </a:rPr>
              <a:t>.</a:t>
            </a:r>
            <a:endParaRPr lang="es-MX" sz="2300" dirty="0">
              <a:solidFill>
                <a:schemeClr val="tx1"/>
              </a:solidFill>
            </a:endParaRPr>
          </a:p>
        </p:txBody>
      </p:sp>
    </p:spTree>
    <p:extLst>
      <p:ext uri="{BB962C8B-B14F-4D97-AF65-F5344CB8AC3E}">
        <p14:creationId xmlns:p14="http://schemas.microsoft.com/office/powerpoint/2010/main" val="294952547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18866" y="300251"/>
            <a:ext cx="10611134" cy="5579341"/>
          </a:xfrm>
        </p:spPr>
        <p:txBody>
          <a:bodyPr>
            <a:normAutofit/>
          </a:bodyPr>
          <a:lstStyle/>
          <a:p>
            <a:pPr lvl="1" algn="just">
              <a:buFont typeface="Wingdings" panose="05000000000000000000" pitchFamily="2" charset="2"/>
              <a:buChar char="Ø"/>
            </a:pPr>
            <a:r>
              <a:rPr lang="es-MX" sz="2300" dirty="0">
                <a:solidFill>
                  <a:schemeClr val="tx1"/>
                </a:solidFill>
              </a:rPr>
              <a:t>Formulación de la </a:t>
            </a:r>
            <a:r>
              <a:rPr lang="es-MX" sz="2300" dirty="0" smtClean="0">
                <a:solidFill>
                  <a:schemeClr val="tx1"/>
                </a:solidFill>
              </a:rPr>
              <a:t>hipótesis</a:t>
            </a:r>
            <a:r>
              <a:rPr lang="es-MX" sz="2300" dirty="0">
                <a:solidFill>
                  <a:schemeClr val="tx1"/>
                </a:solidFill>
              </a:rPr>
              <a:t>, de </a:t>
            </a:r>
            <a:r>
              <a:rPr lang="es-MX" sz="2300" dirty="0" smtClean="0">
                <a:solidFill>
                  <a:schemeClr val="tx1"/>
                </a:solidFill>
              </a:rPr>
              <a:t>las diapositivas </a:t>
            </a:r>
            <a:r>
              <a:rPr lang="es-MX" sz="2300" dirty="0" err="1">
                <a:solidFill>
                  <a:schemeClr val="tx1"/>
                </a:solidFill>
              </a:rPr>
              <a:t>num</a:t>
            </a:r>
            <a:r>
              <a:rPr lang="es-MX" sz="2300" dirty="0">
                <a:solidFill>
                  <a:schemeClr val="tx1"/>
                </a:solidFill>
              </a:rPr>
              <a:t>. 88 a la 90.</a:t>
            </a:r>
          </a:p>
          <a:p>
            <a:pPr lvl="1" algn="just">
              <a:buFont typeface="Wingdings" panose="05000000000000000000" pitchFamily="2" charset="2"/>
              <a:buChar char="Ø"/>
            </a:pPr>
            <a:r>
              <a:rPr lang="es-MX" sz="2300" dirty="0" smtClean="0">
                <a:solidFill>
                  <a:schemeClr val="tx1"/>
                </a:solidFill>
              </a:rPr>
              <a:t>La </a:t>
            </a:r>
            <a:r>
              <a:rPr lang="es-MX" sz="2300" dirty="0">
                <a:solidFill>
                  <a:schemeClr val="tx1"/>
                </a:solidFill>
              </a:rPr>
              <a:t>muestra se entiende de </a:t>
            </a:r>
            <a:r>
              <a:rPr lang="es-MX" sz="2300" dirty="0" smtClean="0">
                <a:solidFill>
                  <a:schemeClr val="tx1"/>
                </a:solidFill>
              </a:rPr>
              <a:t>las diapositivas </a:t>
            </a:r>
            <a:r>
              <a:rPr lang="es-MX" sz="2300" dirty="0" err="1" smtClean="0">
                <a:solidFill>
                  <a:schemeClr val="tx1"/>
                </a:solidFill>
              </a:rPr>
              <a:t>num</a:t>
            </a:r>
            <a:r>
              <a:rPr lang="es-MX" sz="2300" dirty="0" smtClean="0">
                <a:solidFill>
                  <a:schemeClr val="tx1"/>
                </a:solidFill>
              </a:rPr>
              <a:t>.  </a:t>
            </a:r>
            <a:r>
              <a:rPr lang="es-MX" sz="2300" dirty="0">
                <a:solidFill>
                  <a:schemeClr val="tx1"/>
                </a:solidFill>
              </a:rPr>
              <a:t>91 a la 95.</a:t>
            </a:r>
          </a:p>
          <a:p>
            <a:pPr lvl="1" algn="just">
              <a:buFont typeface="Wingdings" panose="05000000000000000000" pitchFamily="2" charset="2"/>
              <a:buChar char="Ø"/>
            </a:pPr>
            <a:r>
              <a:rPr lang="es-MX" sz="2300" dirty="0">
                <a:solidFill>
                  <a:schemeClr val="tx1"/>
                </a:solidFill>
              </a:rPr>
              <a:t>Referente a la </a:t>
            </a:r>
            <a:r>
              <a:rPr lang="es-MX" sz="2300" dirty="0" smtClean="0">
                <a:solidFill>
                  <a:schemeClr val="tx1"/>
                </a:solidFill>
              </a:rPr>
              <a:t>recolección </a:t>
            </a:r>
            <a:r>
              <a:rPr lang="es-MX" sz="2300" dirty="0">
                <a:solidFill>
                  <a:schemeClr val="tx1"/>
                </a:solidFill>
              </a:rPr>
              <a:t>de </a:t>
            </a:r>
            <a:r>
              <a:rPr lang="es-MX" sz="2300" dirty="0" smtClean="0">
                <a:solidFill>
                  <a:schemeClr val="tx1"/>
                </a:solidFill>
              </a:rPr>
              <a:t>datos</a:t>
            </a:r>
            <a:r>
              <a:rPr lang="es-MX" sz="2300" dirty="0">
                <a:solidFill>
                  <a:schemeClr val="tx1"/>
                </a:solidFill>
              </a:rPr>
              <a:t>, se comprende de </a:t>
            </a:r>
            <a:r>
              <a:rPr lang="es-MX" sz="2300" dirty="0" smtClean="0">
                <a:solidFill>
                  <a:schemeClr val="tx1"/>
                </a:solidFill>
              </a:rPr>
              <a:t>las diapositivas </a:t>
            </a:r>
            <a:r>
              <a:rPr lang="es-MX" sz="2300" dirty="0" err="1">
                <a:solidFill>
                  <a:schemeClr val="tx1"/>
                </a:solidFill>
              </a:rPr>
              <a:t>num</a:t>
            </a:r>
            <a:r>
              <a:rPr lang="es-MX" sz="2300" dirty="0">
                <a:solidFill>
                  <a:schemeClr val="tx1"/>
                </a:solidFill>
              </a:rPr>
              <a:t>. 96 a la 99.</a:t>
            </a:r>
          </a:p>
          <a:p>
            <a:pPr lvl="1" algn="just">
              <a:buFont typeface="Wingdings" panose="05000000000000000000" pitchFamily="2" charset="2"/>
              <a:buChar char="Ø"/>
            </a:pPr>
            <a:r>
              <a:rPr lang="es-MX" sz="2300" dirty="0">
                <a:solidFill>
                  <a:schemeClr val="tx1"/>
                </a:solidFill>
              </a:rPr>
              <a:t>Respecto a los a</a:t>
            </a:r>
            <a:r>
              <a:rPr lang="es-MX" sz="2300" dirty="0" smtClean="0">
                <a:solidFill>
                  <a:schemeClr val="tx1"/>
                </a:solidFill>
              </a:rPr>
              <a:t>nálisis </a:t>
            </a:r>
            <a:r>
              <a:rPr lang="es-MX" sz="2300" dirty="0">
                <a:solidFill>
                  <a:schemeClr val="tx1"/>
                </a:solidFill>
              </a:rPr>
              <a:t>de </a:t>
            </a:r>
            <a:r>
              <a:rPr lang="es-MX" sz="2300" dirty="0" smtClean="0">
                <a:solidFill>
                  <a:schemeClr val="tx1"/>
                </a:solidFill>
              </a:rPr>
              <a:t>datos</a:t>
            </a:r>
            <a:r>
              <a:rPr lang="es-MX" sz="2300" dirty="0">
                <a:solidFill>
                  <a:schemeClr val="tx1"/>
                </a:solidFill>
              </a:rPr>
              <a:t>, se verifican de </a:t>
            </a:r>
            <a:r>
              <a:rPr lang="es-MX" sz="2300" dirty="0" smtClean="0">
                <a:solidFill>
                  <a:schemeClr val="tx1"/>
                </a:solidFill>
              </a:rPr>
              <a:t>las diapositivas </a:t>
            </a:r>
            <a:r>
              <a:rPr lang="es-MX" sz="2300" dirty="0" err="1">
                <a:solidFill>
                  <a:schemeClr val="tx1"/>
                </a:solidFill>
              </a:rPr>
              <a:t>num</a:t>
            </a:r>
            <a:r>
              <a:rPr lang="es-MX" sz="2300" dirty="0">
                <a:solidFill>
                  <a:schemeClr val="tx1"/>
                </a:solidFill>
              </a:rPr>
              <a:t>. 100 a la </a:t>
            </a:r>
            <a:r>
              <a:rPr lang="es-MX" sz="2300" dirty="0" smtClean="0">
                <a:solidFill>
                  <a:schemeClr val="tx1"/>
                </a:solidFill>
              </a:rPr>
              <a:t>101.</a:t>
            </a:r>
            <a:endParaRPr lang="es-MX" sz="2300" dirty="0">
              <a:solidFill>
                <a:schemeClr val="tx1"/>
              </a:solidFill>
            </a:endParaRPr>
          </a:p>
          <a:p>
            <a:pPr lvl="1" algn="just">
              <a:buFont typeface="Wingdings" panose="05000000000000000000" pitchFamily="2" charset="2"/>
              <a:buChar char="Ø"/>
            </a:pPr>
            <a:r>
              <a:rPr lang="es-MX" sz="2300" dirty="0">
                <a:solidFill>
                  <a:schemeClr val="tx1"/>
                </a:solidFill>
              </a:rPr>
              <a:t>Por último como la etapa final de la investigación científica se encuentra: </a:t>
            </a:r>
            <a:r>
              <a:rPr lang="es-MX" sz="2300" dirty="0" smtClean="0">
                <a:solidFill>
                  <a:schemeClr val="tx1"/>
                </a:solidFill>
              </a:rPr>
              <a:t>elaboración </a:t>
            </a:r>
            <a:r>
              <a:rPr lang="es-MX" sz="2300" dirty="0">
                <a:solidFill>
                  <a:schemeClr val="tx1"/>
                </a:solidFill>
              </a:rPr>
              <a:t>del </a:t>
            </a:r>
            <a:r>
              <a:rPr lang="es-MX" sz="2300" dirty="0" smtClean="0">
                <a:solidFill>
                  <a:schemeClr val="tx1"/>
                </a:solidFill>
              </a:rPr>
              <a:t>reporte </a:t>
            </a:r>
            <a:r>
              <a:rPr lang="es-MX" sz="2300" dirty="0">
                <a:solidFill>
                  <a:schemeClr val="tx1"/>
                </a:solidFill>
              </a:rPr>
              <a:t>de </a:t>
            </a:r>
            <a:r>
              <a:rPr lang="es-MX" sz="2300" dirty="0" smtClean="0">
                <a:solidFill>
                  <a:schemeClr val="tx1"/>
                </a:solidFill>
              </a:rPr>
              <a:t>investigación</a:t>
            </a:r>
            <a:r>
              <a:rPr lang="es-MX" sz="2300" dirty="0">
                <a:solidFill>
                  <a:schemeClr val="tx1"/>
                </a:solidFill>
              </a:rPr>
              <a:t>, que se podrá comprender de </a:t>
            </a:r>
            <a:r>
              <a:rPr lang="es-MX" sz="2300" dirty="0" smtClean="0">
                <a:solidFill>
                  <a:schemeClr val="tx1"/>
                </a:solidFill>
              </a:rPr>
              <a:t>las diapositivas </a:t>
            </a:r>
            <a:r>
              <a:rPr lang="es-MX" sz="2300" dirty="0" err="1">
                <a:solidFill>
                  <a:schemeClr val="tx1"/>
                </a:solidFill>
              </a:rPr>
              <a:t>num</a:t>
            </a:r>
            <a:r>
              <a:rPr lang="es-MX" sz="2300" dirty="0">
                <a:solidFill>
                  <a:schemeClr val="tx1"/>
                </a:solidFill>
              </a:rPr>
              <a:t>. 102 a la </a:t>
            </a:r>
            <a:r>
              <a:rPr lang="es-MX" sz="2300" dirty="0" smtClean="0">
                <a:solidFill>
                  <a:schemeClr val="tx1"/>
                </a:solidFill>
              </a:rPr>
              <a:t>104.</a:t>
            </a:r>
            <a:endParaRPr lang="es-MX" sz="2300" dirty="0">
              <a:solidFill>
                <a:schemeClr val="tx1"/>
              </a:solidFill>
            </a:endParaRPr>
          </a:p>
          <a:p>
            <a:pPr lvl="1" algn="just">
              <a:buFont typeface="Wingdings" panose="05000000000000000000" pitchFamily="2" charset="2"/>
              <a:buChar char="Ø"/>
            </a:pPr>
            <a:r>
              <a:rPr lang="es-MX" sz="2300" dirty="0">
                <a:solidFill>
                  <a:schemeClr val="tx1"/>
                </a:solidFill>
              </a:rPr>
              <a:t>Las fuentes de consulta se verifican de la diapositiva </a:t>
            </a:r>
            <a:r>
              <a:rPr lang="es-MX" sz="2300" dirty="0" err="1">
                <a:solidFill>
                  <a:schemeClr val="tx1"/>
                </a:solidFill>
              </a:rPr>
              <a:t>num</a:t>
            </a:r>
            <a:r>
              <a:rPr lang="es-MX" sz="2300" dirty="0">
                <a:solidFill>
                  <a:schemeClr val="tx1"/>
                </a:solidFill>
              </a:rPr>
              <a:t>. 105 a la 113.</a:t>
            </a:r>
          </a:p>
          <a:p>
            <a:pPr lvl="1" algn="just">
              <a:buFont typeface="Wingdings" panose="05000000000000000000" pitchFamily="2" charset="2"/>
              <a:buChar char="Ø"/>
            </a:pPr>
            <a:endParaRPr lang="es-MX" sz="2300" dirty="0">
              <a:solidFill>
                <a:schemeClr val="tx1"/>
              </a:solidFill>
            </a:endParaRPr>
          </a:p>
          <a:p>
            <a:endParaRPr lang="es-MX" sz="2300" dirty="0"/>
          </a:p>
        </p:txBody>
      </p:sp>
    </p:spTree>
    <p:extLst>
      <p:ext uri="{BB962C8B-B14F-4D97-AF65-F5344CB8AC3E}">
        <p14:creationId xmlns:p14="http://schemas.microsoft.com/office/powerpoint/2010/main" val="949578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036816353"/>
              </p:ext>
            </p:extLst>
          </p:nvPr>
        </p:nvGraphicFramePr>
        <p:xfrm>
          <a:off x="1132763" y="716508"/>
          <a:ext cx="10379122" cy="58480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3076376" y="286431"/>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1.1. Historia de la investigación. </a:t>
            </a:r>
            <a:endParaRPr lang="es-MX" sz="1600" b="1" dirty="0">
              <a:solidFill>
                <a:schemeClr val="tx1"/>
              </a:solidFill>
            </a:endParaRPr>
          </a:p>
        </p:txBody>
      </p:sp>
      <p:sp>
        <p:nvSpPr>
          <p:cNvPr id="6" name="Rectángulo 5"/>
          <p:cNvSpPr/>
          <p:nvPr/>
        </p:nvSpPr>
        <p:spPr>
          <a:xfrm>
            <a:off x="3188254" y="6581703"/>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Garcés, H. (2010).</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0604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8722" y="493742"/>
            <a:ext cx="4876168" cy="1492132"/>
          </a:xfrm>
        </p:spPr>
        <p:txBody>
          <a:bodyPr>
            <a:normAutofit fontScale="90000"/>
          </a:bodyPr>
          <a:lstStyle/>
          <a:p>
            <a:r>
              <a:rPr lang="es-MX" dirty="0" smtClean="0"/>
              <a:t>1.2 Definición de </a:t>
            </a:r>
            <a:br>
              <a:rPr lang="es-MX" dirty="0" smtClean="0"/>
            </a:br>
            <a:r>
              <a:rPr lang="es-MX" dirty="0" smtClean="0"/>
              <a:t>Investigación</a:t>
            </a:r>
            <a:endParaRPr lang="es-MX" dirty="0"/>
          </a:p>
        </p:txBody>
      </p:sp>
      <p:sp>
        <p:nvSpPr>
          <p:cNvPr id="3" name="Marcador de contenido 2"/>
          <p:cNvSpPr>
            <a:spLocks noGrp="1"/>
          </p:cNvSpPr>
          <p:nvPr>
            <p:ph idx="1"/>
          </p:nvPr>
        </p:nvSpPr>
        <p:spPr>
          <a:xfrm>
            <a:off x="1128848" y="2251882"/>
            <a:ext cx="10301152" cy="4435522"/>
          </a:xfrm>
        </p:spPr>
        <p:txBody>
          <a:bodyPr>
            <a:noAutofit/>
          </a:bodyPr>
          <a:lstStyle/>
          <a:p>
            <a:pPr algn="just">
              <a:buClr>
                <a:schemeClr val="tx2">
                  <a:lumMod val="50000"/>
                  <a:lumOff val="50000"/>
                </a:schemeClr>
              </a:buClr>
              <a:buFont typeface="Wingdings" panose="05000000000000000000" pitchFamily="2" charset="2"/>
              <a:buChar char="q"/>
            </a:pPr>
            <a:r>
              <a:rPr lang="pt-BR" sz="2200" dirty="0" smtClean="0">
                <a:solidFill>
                  <a:schemeClr val="tx1"/>
                </a:solidFill>
                <a:latin typeface="Gill Sans MT (Cuerpo)"/>
              </a:rPr>
              <a:t>Para </a:t>
            </a:r>
            <a:r>
              <a:rPr lang="pt-BR" sz="2200" dirty="0" err="1" smtClean="0">
                <a:solidFill>
                  <a:schemeClr val="tx1"/>
                </a:solidFill>
                <a:latin typeface="Gill Sans MT (Cuerpo)"/>
              </a:rPr>
              <a:t>Bijarro</a:t>
            </a:r>
            <a:r>
              <a:rPr lang="pt-BR" sz="2200" dirty="0" smtClean="0">
                <a:solidFill>
                  <a:schemeClr val="tx1"/>
                </a:solidFill>
                <a:latin typeface="Gill Sans MT (Cuerpo)"/>
              </a:rPr>
              <a:t>,  F. (2010),  la investigación “significa </a:t>
            </a:r>
            <a:r>
              <a:rPr lang="pt-BR" sz="2200" dirty="0">
                <a:solidFill>
                  <a:schemeClr val="tx1"/>
                </a:solidFill>
                <a:latin typeface="Gill Sans MT (Cuerpo)"/>
              </a:rPr>
              <a:t>averiguar, indagar, </a:t>
            </a:r>
            <a:r>
              <a:rPr lang="pt-BR" sz="2200" dirty="0" smtClean="0">
                <a:solidFill>
                  <a:schemeClr val="tx1"/>
                </a:solidFill>
                <a:latin typeface="Gill Sans MT (Cuerpo)"/>
              </a:rPr>
              <a:t>buscar, e</a:t>
            </a:r>
            <a:r>
              <a:rPr lang="es-MX" sz="2200" dirty="0" smtClean="0">
                <a:solidFill>
                  <a:schemeClr val="tx1"/>
                </a:solidFill>
                <a:latin typeface="Gill Sans MT (Cuerpo)"/>
              </a:rPr>
              <a:t>s </a:t>
            </a:r>
            <a:r>
              <a:rPr lang="es-MX" sz="2200" dirty="0">
                <a:solidFill>
                  <a:schemeClr val="tx1"/>
                </a:solidFill>
                <a:latin typeface="Gill Sans MT (Cuerpo)"/>
              </a:rPr>
              <a:t>una actividad inherente a la naturaleza humana, aunque no por esto se pretenda afirmar que todos los seres humanos sean </a:t>
            </a:r>
            <a:r>
              <a:rPr lang="es-MX" sz="2200" dirty="0" smtClean="0">
                <a:solidFill>
                  <a:schemeClr val="tx1"/>
                </a:solidFill>
                <a:latin typeface="Gill Sans MT (Cuerpo)"/>
              </a:rPr>
              <a:t>investigadores”</a:t>
            </a:r>
            <a:r>
              <a:rPr lang="es-MX" sz="2200" dirty="0">
                <a:solidFill>
                  <a:schemeClr val="tx1"/>
                </a:solidFill>
                <a:latin typeface="Gill Sans MT (Cuerpo)"/>
              </a:rPr>
              <a:t> </a:t>
            </a:r>
            <a:endParaRPr lang="es-MX" sz="2200" dirty="0" smtClean="0">
              <a:solidFill>
                <a:schemeClr val="tx1"/>
              </a:solidFill>
              <a:latin typeface="Gill Sans MT (Cuerpo)"/>
            </a:endParaRPr>
          </a:p>
          <a:p>
            <a:pPr algn="just">
              <a:buClr>
                <a:schemeClr val="tx2">
                  <a:lumMod val="50000"/>
                  <a:lumOff val="50000"/>
                </a:schemeClr>
              </a:buClr>
              <a:buFont typeface="Wingdings" panose="05000000000000000000" pitchFamily="2" charset="2"/>
              <a:buChar char="q"/>
            </a:pPr>
            <a:r>
              <a:rPr lang="es-MX" sz="2200" dirty="0" smtClean="0">
                <a:solidFill>
                  <a:schemeClr val="tx1"/>
                </a:solidFill>
                <a:latin typeface="Gill Sans MT (Cuerpo)"/>
              </a:rPr>
              <a:t>Investigar</a:t>
            </a:r>
            <a:r>
              <a:rPr lang="es-MX" sz="2200" dirty="0">
                <a:solidFill>
                  <a:schemeClr val="tx1"/>
                </a:solidFill>
                <a:latin typeface="Gill Sans MT (Cuerpo)"/>
              </a:rPr>
              <a:t>, dice el diccionario de la </a:t>
            </a:r>
            <a:r>
              <a:rPr lang="es-MX" sz="2200" dirty="0" smtClean="0">
                <a:solidFill>
                  <a:schemeClr val="tx1"/>
                </a:solidFill>
                <a:latin typeface="Gill Sans MT (Cuerpo)"/>
              </a:rPr>
              <a:t>Real Academia </a:t>
            </a:r>
            <a:r>
              <a:rPr lang="es-MX" sz="2200" dirty="0">
                <a:solidFill>
                  <a:schemeClr val="tx1"/>
                </a:solidFill>
                <a:latin typeface="Gill Sans MT (Cuerpo)"/>
              </a:rPr>
              <a:t>de la Lengua Española, es </a:t>
            </a:r>
            <a:r>
              <a:rPr lang="es-MX" sz="2200" dirty="0" smtClean="0">
                <a:solidFill>
                  <a:schemeClr val="tx1"/>
                </a:solidFill>
                <a:latin typeface="Gill Sans MT (Cuerpo)"/>
              </a:rPr>
              <a:t>hacer diligencias </a:t>
            </a:r>
            <a:r>
              <a:rPr lang="es-MX" sz="2200" dirty="0">
                <a:solidFill>
                  <a:schemeClr val="tx1"/>
                </a:solidFill>
                <a:latin typeface="Gill Sans MT (Cuerpo)"/>
              </a:rPr>
              <a:t>para </a:t>
            </a:r>
            <a:r>
              <a:rPr lang="es-MX" sz="2200" dirty="0" smtClean="0">
                <a:solidFill>
                  <a:schemeClr val="tx1"/>
                </a:solidFill>
                <a:latin typeface="Gill Sans MT (Cuerpo)"/>
              </a:rPr>
              <a:t>descubrir </a:t>
            </a:r>
            <a:r>
              <a:rPr lang="es-MX" sz="2200" dirty="0">
                <a:solidFill>
                  <a:schemeClr val="tx1"/>
                </a:solidFill>
                <a:latin typeface="Gill Sans MT (Cuerpo)"/>
              </a:rPr>
              <a:t>algo</a:t>
            </a:r>
            <a:r>
              <a:rPr lang="es-MX" sz="2200" dirty="0" smtClean="0">
                <a:solidFill>
                  <a:schemeClr val="tx1"/>
                </a:solidFill>
                <a:latin typeface="Gill Sans MT (Cuerpo)"/>
              </a:rPr>
              <a:t>.</a:t>
            </a:r>
          </a:p>
          <a:p>
            <a:pPr algn="just">
              <a:buClr>
                <a:schemeClr val="tx2">
                  <a:lumMod val="50000"/>
                  <a:lumOff val="50000"/>
                </a:schemeClr>
              </a:buClr>
              <a:buFont typeface="Wingdings" panose="05000000000000000000" pitchFamily="2" charset="2"/>
              <a:buChar char="q"/>
            </a:pPr>
            <a:r>
              <a:rPr lang="es-MX" sz="2200" dirty="0">
                <a:solidFill>
                  <a:schemeClr val="tx1"/>
                </a:solidFill>
                <a:latin typeface="Gill Sans MT (Cuerpo)"/>
              </a:rPr>
              <a:t>Investigación es un procedimiento reflexivo, sistemático, controlado y crítico que permite descubrir nuevos hechos o datos, relaciones o leyes, en cualquier campo del conocimiento</a:t>
            </a:r>
            <a:r>
              <a:rPr lang="es-MX" sz="2200" dirty="0" smtClean="0">
                <a:solidFill>
                  <a:schemeClr val="tx1"/>
                </a:solidFill>
                <a:latin typeface="Gill Sans MT (Cuerpo)"/>
              </a:rPr>
              <a:t>. </a:t>
            </a:r>
            <a:r>
              <a:rPr lang="es-MX" sz="2200" dirty="0">
                <a:solidFill>
                  <a:schemeClr val="tx1"/>
                </a:solidFill>
                <a:latin typeface="Gill Sans MT (Cuerpo)"/>
              </a:rPr>
              <a:t>(Garcés, 2010</a:t>
            </a:r>
            <a:r>
              <a:rPr lang="es-MX" sz="2200" dirty="0" smtClean="0">
                <a:solidFill>
                  <a:schemeClr val="tx1"/>
                </a:solidFill>
                <a:latin typeface="Gill Sans MT (Cuerpo)"/>
              </a:rPr>
              <a:t>).</a:t>
            </a:r>
          </a:p>
          <a:p>
            <a:pPr algn="just">
              <a:buClr>
                <a:schemeClr val="tx2">
                  <a:lumMod val="50000"/>
                  <a:lumOff val="50000"/>
                </a:schemeClr>
              </a:buClr>
              <a:buFont typeface="Wingdings" panose="05000000000000000000" pitchFamily="2" charset="2"/>
              <a:buChar char="q"/>
            </a:pPr>
            <a:r>
              <a:rPr lang="es-MX" sz="2200" dirty="0" smtClean="0">
                <a:solidFill>
                  <a:schemeClr val="tx1"/>
                </a:solidFill>
                <a:latin typeface="Gill Sans MT (Cuerpo)"/>
              </a:rPr>
              <a:t>Según </a:t>
            </a:r>
            <a:r>
              <a:rPr lang="es-MX" sz="2200" dirty="0" err="1">
                <a:solidFill>
                  <a:schemeClr val="tx1"/>
                </a:solidFill>
                <a:latin typeface="Gill Sans MT (Cuerpo)"/>
              </a:rPr>
              <a:t>Sampieri</a:t>
            </a:r>
            <a:r>
              <a:rPr lang="es-MX" sz="2200" dirty="0">
                <a:solidFill>
                  <a:schemeClr val="tx1"/>
                </a:solidFill>
                <a:latin typeface="Gill Sans MT (Cuerpo)"/>
              </a:rPr>
              <a:t>, R., Fernández, C. y Baptista, P. (</a:t>
            </a:r>
            <a:r>
              <a:rPr lang="es-MX" sz="2200" dirty="0" smtClean="0">
                <a:solidFill>
                  <a:schemeClr val="tx1"/>
                </a:solidFill>
                <a:latin typeface="Gill Sans MT (Cuerpo)"/>
              </a:rPr>
              <a:t>2010), es </a:t>
            </a:r>
            <a:r>
              <a:rPr lang="es-MX" sz="2200" dirty="0">
                <a:solidFill>
                  <a:schemeClr val="tx1"/>
                </a:solidFill>
                <a:latin typeface="Gill Sans MT (Cuerpo)"/>
              </a:rPr>
              <a:t>un conjunto de procesos sistemáticos, críticos y empíricos que se aplican al estudio de un fenómeno. </a:t>
            </a:r>
          </a:p>
          <a:p>
            <a:endParaRPr lang="es-MX" sz="2200" dirty="0" smtClean="0">
              <a:solidFill>
                <a:schemeClr val="tx1"/>
              </a:solidFill>
              <a:latin typeface="Gill Sans MT (Cuerpo)"/>
            </a:endParaRPr>
          </a:p>
          <a:p>
            <a:endParaRPr lang="es-MX" sz="2200" dirty="0">
              <a:solidFill>
                <a:schemeClr val="tx1"/>
              </a:solidFill>
              <a:latin typeface="Gill Sans MT (Cuerpo)"/>
            </a:endParaRPr>
          </a:p>
          <a:p>
            <a:pPr algn="just"/>
            <a:endParaRPr lang="es-MX" sz="2200" dirty="0">
              <a:solidFill>
                <a:schemeClr val="tx1"/>
              </a:solidFill>
              <a:latin typeface="Gill Sans MT (Cuerpo)"/>
            </a:endParaRPr>
          </a:p>
        </p:txBody>
      </p:sp>
      <p:sp>
        <p:nvSpPr>
          <p:cNvPr id="4" name="Rectángulo redondeado 3"/>
          <p:cNvSpPr/>
          <p:nvPr/>
        </p:nvSpPr>
        <p:spPr>
          <a:xfrm>
            <a:off x="7001302" y="618958"/>
            <a:ext cx="4524232" cy="15692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b="1" dirty="0" smtClean="0"/>
              <a:t>Investigar </a:t>
            </a:r>
            <a:r>
              <a:rPr lang="es-MX" sz="2000" b="1" dirty="0"/>
              <a:t>viene de dos voces latinas</a:t>
            </a:r>
            <a:r>
              <a:rPr lang="es-MX" sz="2000" b="1" dirty="0" smtClean="0"/>
              <a:t>:</a:t>
            </a:r>
          </a:p>
          <a:p>
            <a:r>
              <a:rPr lang="es-MX" sz="2000" i="1" dirty="0" smtClean="0"/>
              <a:t>in= </a:t>
            </a:r>
            <a:r>
              <a:rPr lang="es-MX" sz="2000" i="1" dirty="0"/>
              <a:t>en; y </a:t>
            </a:r>
          </a:p>
          <a:p>
            <a:r>
              <a:rPr lang="es-MX" sz="2000" i="1" dirty="0" err="1" smtClean="0"/>
              <a:t>vestigare</a:t>
            </a:r>
            <a:r>
              <a:rPr lang="es-MX" sz="2000" i="1" dirty="0" smtClean="0"/>
              <a:t>= </a:t>
            </a:r>
            <a:r>
              <a:rPr lang="es-MX" sz="2000" i="1" dirty="0"/>
              <a:t>hallar, adquirir</a:t>
            </a:r>
            <a:r>
              <a:rPr lang="es-MX" sz="2000" i="1" dirty="0" smtClean="0"/>
              <a:t>, seguir </a:t>
            </a:r>
            <a:r>
              <a:rPr lang="es-MX" sz="2000" i="1" dirty="0"/>
              <a:t>vestigios.</a:t>
            </a:r>
          </a:p>
        </p:txBody>
      </p:sp>
    </p:spTree>
    <p:extLst>
      <p:ext uri="{BB962C8B-B14F-4D97-AF65-F5344CB8AC3E}">
        <p14:creationId xmlns:p14="http://schemas.microsoft.com/office/powerpoint/2010/main" val="16042714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83141" y="1160060"/>
            <a:ext cx="9157647" cy="4770665"/>
          </a:xfrm>
          <a:prstGeom prst="rect">
            <a:avLst/>
          </a:prstGeom>
        </p:spPr>
        <p:txBody>
          <a:bodyPr wrap="square">
            <a:spAutoFit/>
          </a:bodyPr>
          <a:lstStyle/>
          <a:p>
            <a:pPr algn="just">
              <a:lnSpc>
                <a:spcPct val="107000"/>
              </a:lnSpc>
              <a:spcAft>
                <a:spcPts val="0"/>
              </a:spcAft>
            </a:pPr>
            <a:r>
              <a:rPr lang="es-MX" sz="2600" dirty="0">
                <a:latin typeface="Gill Sans MT (Cuerpo)"/>
                <a:ea typeface="Times New Roman" panose="02020603050405020304" pitchFamily="18" charset="0"/>
                <a:cs typeface="Times New Roman" panose="02020603050405020304" pitchFamily="18" charset="0"/>
              </a:rPr>
              <a:t>La investigación en la actualidad ha adquirido una importancia inusitada. Casi no hay actividad humana trascendente que no tenga como base una investigación. </a:t>
            </a:r>
            <a:endParaRPr lang="es-MX" sz="2600" dirty="0" smtClean="0">
              <a:latin typeface="Gill Sans MT (Cuerpo)"/>
              <a:ea typeface="Times New Roman" panose="02020603050405020304" pitchFamily="18" charset="0"/>
              <a:cs typeface="Times New Roman" panose="02020603050405020304" pitchFamily="18" charset="0"/>
            </a:endParaRPr>
          </a:p>
          <a:p>
            <a:pPr algn="just">
              <a:lnSpc>
                <a:spcPct val="107000"/>
              </a:lnSpc>
              <a:spcAft>
                <a:spcPts val="0"/>
              </a:spcAft>
            </a:pPr>
            <a:endParaRPr lang="es-MX" sz="2600" dirty="0">
              <a:latin typeface="Gill Sans MT (Cuerpo)"/>
              <a:ea typeface="Times New Roman" panose="02020603050405020304" pitchFamily="18" charset="0"/>
              <a:cs typeface="Times New Roman" panose="02020603050405020304" pitchFamily="18" charset="0"/>
            </a:endParaRPr>
          </a:p>
          <a:p>
            <a:pPr algn="just">
              <a:lnSpc>
                <a:spcPct val="107000"/>
              </a:lnSpc>
            </a:pPr>
            <a:r>
              <a:rPr lang="es-MX" sz="2600" dirty="0" smtClean="0">
                <a:latin typeface="Gill Sans MT (Cuerpo)"/>
                <a:ea typeface="Times New Roman" panose="02020603050405020304" pitchFamily="18" charset="0"/>
                <a:cs typeface="Times New Roman" panose="02020603050405020304" pitchFamily="18" charset="0"/>
              </a:rPr>
              <a:t>Los </a:t>
            </a:r>
            <a:r>
              <a:rPr lang="es-MX" sz="2600" dirty="0">
                <a:latin typeface="Gill Sans MT (Cuerpo)"/>
                <a:ea typeface="Times New Roman" panose="02020603050405020304" pitchFamily="18" charset="0"/>
                <a:cs typeface="Times New Roman" panose="02020603050405020304" pitchFamily="18" charset="0"/>
              </a:rPr>
              <a:t>investigadores de todo el mundo se entregan a una búsqueda sistemática de soluciones para los problemas que aquejan a la humanidad, búsqueda sin fin, </a:t>
            </a:r>
            <a:r>
              <a:rPr lang="es-MX" sz="2600" dirty="0" smtClean="0">
                <a:latin typeface="Gill Sans MT (Cuerpo)"/>
                <a:ea typeface="Times New Roman" panose="02020603050405020304" pitchFamily="18" charset="0"/>
                <a:cs typeface="Times New Roman" panose="02020603050405020304" pitchFamily="18" charset="0"/>
              </a:rPr>
              <a:t>porque si </a:t>
            </a:r>
            <a:r>
              <a:rPr lang="es-MX" sz="2600" dirty="0">
                <a:latin typeface="Gill Sans MT (Cuerpo)"/>
                <a:ea typeface="Times New Roman" panose="02020603050405020304" pitchFamily="18" charset="0"/>
                <a:cs typeface="Times New Roman" panose="02020603050405020304" pitchFamily="18" charset="0"/>
              </a:rPr>
              <a:t>se halla solución a un problema, aparecerán a continuación otros</a:t>
            </a:r>
            <a:r>
              <a:rPr lang="es-MX" sz="2600" dirty="0" smtClean="0">
                <a:latin typeface="Gill Sans MT (Cuerpo)"/>
                <a:ea typeface="Times New Roman" panose="02020603050405020304" pitchFamily="18" charset="0"/>
                <a:cs typeface="Times New Roman" panose="02020603050405020304" pitchFamily="18" charset="0"/>
              </a:rPr>
              <a:t>. </a:t>
            </a:r>
            <a:r>
              <a:rPr lang="es-MX" sz="2600" dirty="0" smtClean="0">
                <a:latin typeface="Gill Sans MT (Cuerpo)"/>
              </a:rPr>
              <a:t>(Garcés, 2010).</a:t>
            </a:r>
          </a:p>
          <a:p>
            <a:pPr algn="just">
              <a:lnSpc>
                <a:spcPct val="107000"/>
              </a:lnSpc>
              <a:spcAft>
                <a:spcPts val="0"/>
              </a:spcAft>
            </a:pPr>
            <a:endParaRPr lang="es-MX" sz="2600" dirty="0" smtClean="0">
              <a:effectLst/>
              <a:latin typeface="Gill Sans MT (Cuerpo)"/>
              <a:ea typeface="Calibri" panose="020F0502020204030204" pitchFamily="34" charset="0"/>
              <a:cs typeface="Times New Roman" panose="02020603050405020304" pitchFamily="18" charset="0"/>
            </a:endParaRPr>
          </a:p>
          <a:p>
            <a:pPr algn="just">
              <a:lnSpc>
                <a:spcPct val="107000"/>
              </a:lnSpc>
              <a:spcAft>
                <a:spcPts val="800"/>
              </a:spcAft>
            </a:pPr>
            <a:r>
              <a:rPr lang="es-MX" sz="2600" dirty="0" smtClean="0">
                <a:effectLst/>
                <a:latin typeface="Gill Sans MT (Cuerpo)"/>
                <a:ea typeface="Calibri" panose="020F0502020204030204" pitchFamily="34" charset="0"/>
                <a:cs typeface="Times New Roman" panose="02020603050405020304" pitchFamily="18" charset="0"/>
              </a:rPr>
              <a:t> </a:t>
            </a:r>
            <a:endParaRPr lang="es-MX" sz="2600" dirty="0">
              <a:effectLst/>
              <a:latin typeface="Gill Sans MT (Cuerpo)"/>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62574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251678" y="232259"/>
            <a:ext cx="10178322" cy="1492132"/>
          </a:xfrm>
        </p:spPr>
        <p:txBody>
          <a:bodyPr>
            <a:normAutofit/>
          </a:bodyPr>
          <a:lstStyle/>
          <a:p>
            <a:pPr algn="ctr"/>
            <a:r>
              <a:rPr lang="es-MX" sz="4400" dirty="0"/>
              <a:t>¿</a:t>
            </a:r>
            <a:r>
              <a:rPr lang="es-MX" sz="4400" dirty="0" smtClean="0"/>
              <a:t>Qué es la investigación científica?</a:t>
            </a:r>
            <a:endParaRPr lang="es-MX" sz="4400" dirty="0"/>
          </a:p>
        </p:txBody>
      </p:sp>
      <p:sp>
        <p:nvSpPr>
          <p:cNvPr id="6" name="Marcador de contenido 5"/>
          <p:cNvSpPr>
            <a:spLocks noGrp="1"/>
          </p:cNvSpPr>
          <p:nvPr>
            <p:ph idx="1"/>
          </p:nvPr>
        </p:nvSpPr>
        <p:spPr>
          <a:xfrm>
            <a:off x="1251678" y="1235124"/>
            <a:ext cx="10178322" cy="3593591"/>
          </a:xfrm>
        </p:spPr>
        <p:txBody>
          <a:bodyPr>
            <a:noAutofit/>
          </a:bodyPr>
          <a:lstStyle/>
          <a:p>
            <a:pPr algn="just"/>
            <a:r>
              <a:rPr lang="es-MX" sz="2200" dirty="0" smtClean="0">
                <a:solidFill>
                  <a:schemeClr val="tx1"/>
                </a:solidFill>
                <a:latin typeface="Gill Sans MT (Cuerpo)"/>
              </a:rPr>
              <a:t>Es un </a:t>
            </a:r>
            <a:r>
              <a:rPr lang="es-MX" sz="2200" dirty="0">
                <a:solidFill>
                  <a:schemeClr val="tx1"/>
                </a:solidFill>
                <a:latin typeface="Gill Sans MT (Cuerpo)"/>
              </a:rPr>
              <a:t>procedimiento </a:t>
            </a:r>
            <a:r>
              <a:rPr lang="es-MX" sz="2200" dirty="0" smtClean="0">
                <a:solidFill>
                  <a:schemeClr val="tx1"/>
                </a:solidFill>
                <a:latin typeface="Gill Sans MT (Cuerpo)"/>
              </a:rPr>
              <a:t>que permite generar reflexión</a:t>
            </a:r>
            <a:r>
              <a:rPr lang="es-MX" sz="2200" dirty="0">
                <a:solidFill>
                  <a:schemeClr val="tx1"/>
                </a:solidFill>
                <a:latin typeface="Gill Sans MT (Cuerpo)"/>
              </a:rPr>
              <a:t>, de control y de crítica </a:t>
            </a:r>
            <a:r>
              <a:rPr lang="es-MX" sz="2200" dirty="0" smtClean="0">
                <a:solidFill>
                  <a:schemeClr val="tx1"/>
                </a:solidFill>
                <a:latin typeface="Gill Sans MT (Cuerpo)"/>
              </a:rPr>
              <a:t>general que </a:t>
            </a:r>
            <a:r>
              <a:rPr lang="es-MX" sz="2200" dirty="0">
                <a:solidFill>
                  <a:schemeClr val="tx1"/>
                </a:solidFill>
                <a:latin typeface="Gill Sans MT (Cuerpo)"/>
              </a:rPr>
              <a:t>funciona a partir de un sistema, y que se propone aportar nuevos hechos, datos, relaciones o leyes en cualquier ámbito del conocimiento científico</a:t>
            </a:r>
            <a:r>
              <a:rPr lang="es-MX" sz="2200" dirty="0" smtClean="0">
                <a:solidFill>
                  <a:schemeClr val="tx1"/>
                </a:solidFill>
                <a:latin typeface="Gill Sans MT (Cuerpo)"/>
              </a:rPr>
              <a:t>. (Garcés</a:t>
            </a:r>
            <a:r>
              <a:rPr lang="es-MX" sz="2200" dirty="0">
                <a:solidFill>
                  <a:schemeClr val="tx1"/>
                </a:solidFill>
                <a:latin typeface="Gill Sans MT (Cuerpo)"/>
              </a:rPr>
              <a:t>, </a:t>
            </a:r>
            <a:r>
              <a:rPr lang="es-MX" sz="2200" dirty="0" smtClean="0">
                <a:solidFill>
                  <a:schemeClr val="tx1"/>
                </a:solidFill>
                <a:latin typeface="Gill Sans MT (Cuerpo)"/>
              </a:rPr>
              <a:t>2010</a:t>
            </a:r>
            <a:r>
              <a:rPr lang="es-MX" sz="2200" dirty="0">
                <a:solidFill>
                  <a:schemeClr val="tx1"/>
                </a:solidFill>
                <a:latin typeface="Gill Sans MT (Cuerpo)"/>
              </a:rPr>
              <a:t>).</a:t>
            </a:r>
            <a:endParaRPr lang="es-MX" sz="2200" dirty="0" smtClean="0">
              <a:solidFill>
                <a:schemeClr val="tx1"/>
              </a:solidFill>
              <a:latin typeface="Gill Sans MT (Cuerpo)"/>
            </a:endParaRPr>
          </a:p>
          <a:p>
            <a:pPr algn="just"/>
            <a:r>
              <a:rPr lang="es-MX" sz="2200" dirty="0" smtClean="0">
                <a:solidFill>
                  <a:schemeClr val="tx1"/>
                </a:solidFill>
                <a:latin typeface="Gill Sans MT (Cuerpo)"/>
              </a:rPr>
              <a:t>Es aquel proceso </a:t>
            </a:r>
            <a:r>
              <a:rPr lang="es-MX" sz="2200" dirty="0">
                <a:solidFill>
                  <a:schemeClr val="tx1"/>
                </a:solidFill>
                <a:latin typeface="Gill Sans MT (Cuerpo)"/>
              </a:rPr>
              <a:t>de carácter creativo que pretende </a:t>
            </a:r>
            <a:r>
              <a:rPr lang="es-MX" sz="2200" dirty="0" smtClean="0">
                <a:solidFill>
                  <a:schemeClr val="tx1"/>
                </a:solidFill>
                <a:latin typeface="Gill Sans MT (Cuerpo)"/>
              </a:rPr>
              <a:t>encontrar </a:t>
            </a:r>
            <a:r>
              <a:rPr lang="es-MX" sz="2200" dirty="0">
                <a:solidFill>
                  <a:schemeClr val="tx1"/>
                </a:solidFill>
                <a:latin typeface="Gill Sans MT (Cuerpo)"/>
              </a:rPr>
              <a:t>respuestas a problemas trascendentes mediante la construcción teórica del </a:t>
            </a:r>
            <a:r>
              <a:rPr lang="es-MX" sz="2200" dirty="0" smtClean="0">
                <a:solidFill>
                  <a:schemeClr val="tx1"/>
                </a:solidFill>
                <a:latin typeface="Gill Sans MT (Cuerpo)"/>
              </a:rPr>
              <a:t>objeto </a:t>
            </a:r>
            <a:r>
              <a:rPr lang="es-MX" sz="2200" dirty="0">
                <a:solidFill>
                  <a:schemeClr val="tx1"/>
                </a:solidFill>
                <a:latin typeface="Gill Sans MT (Cuerpo)"/>
              </a:rPr>
              <a:t>de investigación, o mediante la introducción, innovación o creación de </a:t>
            </a:r>
            <a:r>
              <a:rPr lang="es-MX" sz="2200" dirty="0" smtClean="0">
                <a:solidFill>
                  <a:schemeClr val="tx1"/>
                </a:solidFill>
                <a:latin typeface="Gill Sans MT (Cuerpo)"/>
              </a:rPr>
              <a:t>tecnologías</a:t>
            </a:r>
            <a:r>
              <a:rPr lang="es-MX" sz="2200" dirty="0">
                <a:solidFill>
                  <a:schemeClr val="tx1"/>
                </a:solidFill>
                <a:latin typeface="Gill Sans MT (Cuerpo)"/>
              </a:rPr>
              <a:t>. </a:t>
            </a:r>
            <a:r>
              <a:rPr lang="es-MX" sz="2200" dirty="0" smtClean="0">
                <a:solidFill>
                  <a:schemeClr val="tx1"/>
                </a:solidFill>
                <a:latin typeface="Gill Sans MT (Cuerpo)"/>
              </a:rPr>
              <a:t>(</a:t>
            </a:r>
            <a:r>
              <a:rPr lang="es-MX" sz="2200" dirty="0" smtClean="0">
                <a:solidFill>
                  <a:schemeClr val="tx1"/>
                </a:solidFill>
                <a:latin typeface="Gill Sans MT (Cuerpo)"/>
                <a:cs typeface="Times New Roman" panose="02020603050405020304" pitchFamily="18" charset="0"/>
              </a:rPr>
              <a:t>Bernal</a:t>
            </a:r>
            <a:r>
              <a:rPr lang="es-MX" sz="2200" dirty="0">
                <a:solidFill>
                  <a:schemeClr val="tx1"/>
                </a:solidFill>
                <a:latin typeface="Gill Sans MT (Cuerpo)"/>
                <a:cs typeface="Times New Roman" panose="02020603050405020304" pitchFamily="18" charset="0"/>
              </a:rPr>
              <a:t>, </a:t>
            </a:r>
            <a:r>
              <a:rPr lang="es-MX" sz="2200" dirty="0" smtClean="0">
                <a:solidFill>
                  <a:schemeClr val="tx1"/>
                </a:solidFill>
                <a:latin typeface="Gill Sans MT (Cuerpo)"/>
                <a:cs typeface="Times New Roman" panose="02020603050405020304" pitchFamily="18" charset="0"/>
              </a:rPr>
              <a:t>2010</a:t>
            </a:r>
            <a:r>
              <a:rPr lang="es-MX" sz="2200" dirty="0">
                <a:solidFill>
                  <a:schemeClr val="tx1"/>
                </a:solidFill>
                <a:latin typeface="Gill Sans MT (Cuerpo)"/>
                <a:cs typeface="Times New Roman" panose="02020603050405020304" pitchFamily="18" charset="0"/>
              </a:rPr>
              <a:t>).  </a:t>
            </a:r>
            <a:endParaRPr lang="es-MX" sz="2200" dirty="0" smtClean="0">
              <a:solidFill>
                <a:schemeClr val="tx1"/>
              </a:solidFill>
              <a:latin typeface="Gill Sans MT (Cuerpo)"/>
              <a:cs typeface="Times New Roman" panose="02020603050405020304" pitchFamily="18" charset="0"/>
            </a:endParaRPr>
          </a:p>
          <a:p>
            <a:pPr algn="just"/>
            <a:r>
              <a:rPr lang="es-MX" sz="2200" dirty="0" smtClean="0">
                <a:solidFill>
                  <a:schemeClr val="tx1"/>
                </a:solidFill>
                <a:latin typeface="Gill Sans MT (Cuerpo)"/>
                <a:cs typeface="Times New Roman" panose="02020603050405020304" pitchFamily="18" charset="0"/>
              </a:rPr>
              <a:t>Un sistema de ideas provisoriamente establecida (ciencia estática), y como una “actividad productora de nuevas ideas” (ciencia dinámica o hacer ciencia). (Bunge, 1962).</a:t>
            </a:r>
          </a:p>
          <a:p>
            <a:pPr algn="just"/>
            <a:r>
              <a:rPr lang="es-MX" sz="2200" dirty="0" smtClean="0">
                <a:solidFill>
                  <a:schemeClr val="tx1"/>
                </a:solidFill>
                <a:latin typeface="Gill Sans MT (Cuerpo)"/>
                <a:cs typeface="Times New Roman" panose="02020603050405020304" pitchFamily="18" charset="0"/>
              </a:rPr>
              <a:t>Es un proceso que “mediante la aplicación de métodos científicos, procura tener información nueva, relevante y fidedigna, para extender, verificar, corregir o platicar el conocimiento” (Garza, 1970).</a:t>
            </a:r>
            <a:endParaRPr lang="es-MX" sz="2200" dirty="0">
              <a:solidFill>
                <a:schemeClr val="tx1"/>
              </a:solidFill>
              <a:latin typeface="Gill Sans MT (Cuerpo)"/>
              <a:cs typeface="Times New Roman" panose="02020603050405020304" pitchFamily="18" charset="0"/>
            </a:endParaRPr>
          </a:p>
          <a:p>
            <a:pPr algn="just"/>
            <a:endParaRPr lang="es-MX" sz="2200" dirty="0">
              <a:solidFill>
                <a:schemeClr val="tx1"/>
              </a:solidFill>
              <a:latin typeface="Gill Sans MT (Cuerpo)"/>
            </a:endParaRPr>
          </a:p>
          <a:p>
            <a:pPr marL="0" indent="0">
              <a:buNone/>
            </a:pPr>
            <a:r>
              <a:rPr lang="es-MX" sz="2200" dirty="0">
                <a:solidFill>
                  <a:schemeClr val="tx1"/>
                </a:solidFill>
                <a:latin typeface="Gill Sans MT (Cuerpo)"/>
              </a:rPr>
              <a:t/>
            </a:r>
            <a:br>
              <a:rPr lang="es-MX" sz="2200" dirty="0">
                <a:solidFill>
                  <a:schemeClr val="tx1"/>
                </a:solidFill>
                <a:latin typeface="Gill Sans MT (Cuerpo)"/>
              </a:rPr>
            </a:br>
            <a:r>
              <a:rPr lang="es-MX" sz="2200" dirty="0">
                <a:solidFill>
                  <a:schemeClr val="tx1"/>
                </a:solidFill>
                <a:latin typeface="Gill Sans MT (Cuerpo)"/>
              </a:rPr>
              <a:t/>
            </a:r>
            <a:br>
              <a:rPr lang="es-MX" sz="2200" dirty="0">
                <a:solidFill>
                  <a:schemeClr val="tx1"/>
                </a:solidFill>
                <a:latin typeface="Gill Sans MT (Cuerpo)"/>
              </a:rPr>
            </a:br>
            <a:endParaRPr lang="es-MX" sz="2200" dirty="0">
              <a:solidFill>
                <a:schemeClr val="tx1"/>
              </a:solidFill>
              <a:latin typeface="Gill Sans MT (Cuerpo)"/>
            </a:endParaRPr>
          </a:p>
          <a:p>
            <a:endParaRPr lang="es-MX" sz="2200" dirty="0">
              <a:solidFill>
                <a:schemeClr val="tx1"/>
              </a:solidFill>
              <a:latin typeface="Gill Sans MT (Cuerpo)"/>
            </a:endParaRPr>
          </a:p>
        </p:txBody>
      </p:sp>
    </p:spTree>
    <p:extLst>
      <p:ext uri="{BB962C8B-B14F-4D97-AF65-F5344CB8AC3E}">
        <p14:creationId xmlns:p14="http://schemas.microsoft.com/office/powerpoint/2010/main" val="26302171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65578" y="620974"/>
            <a:ext cx="9502757" cy="3593591"/>
          </a:xfrm>
        </p:spPr>
        <p:txBody>
          <a:bodyPr>
            <a:noAutofit/>
          </a:bodyPr>
          <a:lstStyle/>
          <a:p>
            <a:pPr marL="0" indent="0" algn="just">
              <a:buNone/>
            </a:pPr>
            <a:r>
              <a:rPr lang="es-MX" sz="2700" dirty="0" smtClean="0">
                <a:solidFill>
                  <a:schemeClr val="tx1"/>
                </a:solidFill>
              </a:rPr>
              <a:t>“Es la estructura racional que integra como elementos indispensables la investigación y la ciencia ya establecida en ese orden necesario; es decir, privilegiando la investigación (el conjunto de actividades que desarrollamos para obtener conocimientos nuevos), la investigación de problemas nuevos que afectan la realidad, pero que son nuevos (con solución no conocida) con respecto a la ciencia ya establecida….., y que permite obtener conocimientos nuevos ….  que, como aportes, se sumen a la ciencia ya establecida. </a:t>
            </a:r>
          </a:p>
          <a:p>
            <a:pPr marL="0" indent="0" algn="just">
              <a:buNone/>
            </a:pPr>
            <a:endParaRPr lang="es-MX" sz="2700" dirty="0"/>
          </a:p>
          <a:p>
            <a:pPr marL="0" indent="0" algn="just">
              <a:buNone/>
            </a:pPr>
            <a:r>
              <a:rPr lang="es-MX" sz="2700" dirty="0" smtClean="0">
                <a:solidFill>
                  <a:schemeClr val="tx1"/>
                </a:solidFill>
              </a:rPr>
              <a:t>Por ello es un sentido dinámico e innovador que se identifican con las actividades científicas, con el hacer ciencia.” (Caballero, 2013).    </a:t>
            </a:r>
            <a:endParaRPr lang="es-MX" sz="2700" dirty="0">
              <a:solidFill>
                <a:schemeClr val="tx1"/>
              </a:solidFill>
            </a:endParaRPr>
          </a:p>
        </p:txBody>
      </p:sp>
    </p:spTree>
    <p:extLst>
      <p:ext uri="{BB962C8B-B14F-4D97-AF65-F5344CB8AC3E}">
        <p14:creationId xmlns:p14="http://schemas.microsoft.com/office/powerpoint/2010/main" val="2721062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4067033" y="709684"/>
            <a:ext cx="3998794" cy="1351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Conjunto de actividades que realizamos para obtener conocimiento nuevo</a:t>
            </a:r>
            <a:endParaRPr lang="es-MX" sz="2000" dirty="0"/>
          </a:p>
        </p:txBody>
      </p:sp>
      <p:sp>
        <p:nvSpPr>
          <p:cNvPr id="5" name="Rectángulo redondeado 4"/>
          <p:cNvSpPr/>
          <p:nvPr/>
        </p:nvSpPr>
        <p:spPr>
          <a:xfrm>
            <a:off x="4067033" y="4888173"/>
            <a:ext cx="3998794" cy="1351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Conjunto de conocimientos provisoriamente establecidos y sistematizados para la humanidad</a:t>
            </a:r>
            <a:endParaRPr lang="es-MX" sz="2000" dirty="0"/>
          </a:p>
        </p:txBody>
      </p:sp>
      <p:sp>
        <p:nvSpPr>
          <p:cNvPr id="6" name="Lágrima 5"/>
          <p:cNvSpPr/>
          <p:nvPr/>
        </p:nvSpPr>
        <p:spPr>
          <a:xfrm>
            <a:off x="1528549" y="2906973"/>
            <a:ext cx="2033517" cy="1815152"/>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Problemas nuevos de la realidad</a:t>
            </a:r>
            <a:endParaRPr lang="es-MX" dirty="0"/>
          </a:p>
        </p:txBody>
      </p:sp>
      <p:sp>
        <p:nvSpPr>
          <p:cNvPr id="8" name="Lágrima 7"/>
          <p:cNvSpPr/>
          <p:nvPr/>
        </p:nvSpPr>
        <p:spPr>
          <a:xfrm>
            <a:off x="8491182" y="2906973"/>
            <a:ext cx="2167719" cy="1815152"/>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Conocimiento nuevo </a:t>
            </a:r>
            <a:endParaRPr lang="es-MX" dirty="0"/>
          </a:p>
        </p:txBody>
      </p:sp>
      <p:sp>
        <p:nvSpPr>
          <p:cNvPr id="9" name="Rectángulo 8"/>
          <p:cNvSpPr/>
          <p:nvPr/>
        </p:nvSpPr>
        <p:spPr>
          <a:xfrm>
            <a:off x="3835021" y="3173104"/>
            <a:ext cx="1269242" cy="641445"/>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mtClean="0"/>
              <a:t>Realidad</a:t>
            </a:r>
            <a:endParaRPr lang="es-MX"/>
          </a:p>
        </p:txBody>
      </p:sp>
      <p:sp>
        <p:nvSpPr>
          <p:cNvPr id="10" name="Rectángulo 9"/>
          <p:cNvSpPr/>
          <p:nvPr/>
        </p:nvSpPr>
        <p:spPr>
          <a:xfrm>
            <a:off x="7221940" y="3173104"/>
            <a:ext cx="1269242" cy="641445"/>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mtClean="0"/>
              <a:t>Realidad</a:t>
            </a:r>
            <a:endParaRPr lang="es-MX"/>
          </a:p>
        </p:txBody>
      </p:sp>
      <p:sp>
        <p:nvSpPr>
          <p:cNvPr id="11" name="Flecha a la derecha con bandas 10"/>
          <p:cNvSpPr/>
          <p:nvPr/>
        </p:nvSpPr>
        <p:spPr>
          <a:xfrm rot="16200000">
            <a:off x="5362434" y="2713629"/>
            <a:ext cx="1624084" cy="1651379"/>
          </a:xfrm>
          <a:prstGeom prst="striped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12" name="Flecha a la derecha con muesca 11"/>
          <p:cNvSpPr/>
          <p:nvPr/>
        </p:nvSpPr>
        <p:spPr>
          <a:xfrm rot="19301965">
            <a:off x="2509503" y="1423916"/>
            <a:ext cx="1201003" cy="818866"/>
          </a:xfrm>
          <a:prstGeom prst="notch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a:p>
        </p:txBody>
      </p:sp>
      <p:sp>
        <p:nvSpPr>
          <p:cNvPr id="13" name="Flecha a la derecha con muesca 12"/>
          <p:cNvSpPr/>
          <p:nvPr/>
        </p:nvSpPr>
        <p:spPr>
          <a:xfrm rot="1926888">
            <a:off x="8423614" y="1396443"/>
            <a:ext cx="1201003" cy="818866"/>
          </a:xfrm>
          <a:prstGeom prst="notch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
        <p:nvSpPr>
          <p:cNvPr id="16" name="Flecha a la derecha con muesca 15"/>
          <p:cNvSpPr/>
          <p:nvPr/>
        </p:nvSpPr>
        <p:spPr>
          <a:xfrm rot="18969913">
            <a:off x="8803383" y="5211348"/>
            <a:ext cx="1573883" cy="968991"/>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aportes</a:t>
            </a:r>
            <a:endParaRPr lang="es-MX" dirty="0"/>
          </a:p>
        </p:txBody>
      </p:sp>
      <p:sp>
        <p:nvSpPr>
          <p:cNvPr id="17" name="Flecha a la derecha con muesca 16"/>
          <p:cNvSpPr/>
          <p:nvPr/>
        </p:nvSpPr>
        <p:spPr>
          <a:xfrm rot="13006111">
            <a:off x="2182566" y="5132135"/>
            <a:ext cx="1573883" cy="968991"/>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Permite ver</a:t>
            </a:r>
            <a:endParaRPr lang="es-MX" dirty="0"/>
          </a:p>
        </p:txBody>
      </p:sp>
      <p:sp>
        <p:nvSpPr>
          <p:cNvPr id="19" name="Rectángulo 18"/>
          <p:cNvSpPr/>
          <p:nvPr/>
        </p:nvSpPr>
        <p:spPr>
          <a:xfrm>
            <a:off x="3188254" y="287120"/>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1.2. Investigación científica. </a:t>
            </a:r>
            <a:endParaRPr lang="es-MX" sz="1600" b="1" dirty="0">
              <a:solidFill>
                <a:schemeClr val="tx1"/>
              </a:solidFill>
            </a:endParaRPr>
          </a:p>
        </p:txBody>
      </p:sp>
      <p:sp>
        <p:nvSpPr>
          <p:cNvPr id="20" name="Rectángulo 19"/>
          <p:cNvSpPr/>
          <p:nvPr/>
        </p:nvSpPr>
        <p:spPr>
          <a:xfrm>
            <a:off x="3492692" y="6407899"/>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Caballero, A, (2013).</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9365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175162" y="109430"/>
            <a:ext cx="10178322" cy="1492132"/>
          </a:xfrm>
        </p:spPr>
        <p:txBody>
          <a:bodyPr>
            <a:normAutofit/>
          </a:bodyPr>
          <a:lstStyle/>
          <a:p>
            <a:pPr algn="ctr"/>
            <a:r>
              <a:rPr lang="es-MX" sz="4400" cap="none" dirty="0" smtClean="0">
                <a:solidFill>
                  <a:srgbClr val="FFC000"/>
                </a:solidFill>
              </a:rPr>
              <a:t>1.3 Funciones de la Investigación Científica</a:t>
            </a:r>
            <a:endParaRPr lang="es-MX" sz="4400" cap="none" dirty="0">
              <a:solidFill>
                <a:srgbClr val="FFC000"/>
              </a:solidFill>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557985568"/>
              </p:ext>
            </p:extLst>
          </p:nvPr>
        </p:nvGraphicFramePr>
        <p:xfrm>
          <a:off x="859810" y="1983698"/>
          <a:ext cx="11150220" cy="45399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4319858" y="3356081"/>
            <a:ext cx="1154483" cy="200055"/>
          </a:xfrm>
          <a:prstGeom prst="rect">
            <a:avLst/>
          </a:prstGeom>
        </p:spPr>
        <p:txBody>
          <a:bodyPr wrap="none">
            <a:spAutoFit/>
          </a:bodyPr>
          <a:lstStyle/>
          <a:p>
            <a:r>
              <a:rPr lang="en-US" sz="700" b="1" dirty="0" smtClean="0">
                <a:latin typeface="Gill Sans MT (Cuerpo)"/>
              </a:rPr>
              <a:t>(conocimientos, 2017).</a:t>
            </a:r>
            <a:endParaRPr lang="es-MX" sz="700" b="1" dirty="0"/>
          </a:p>
        </p:txBody>
      </p:sp>
      <p:sp>
        <p:nvSpPr>
          <p:cNvPr id="9" name="Rectángulo 8"/>
          <p:cNvSpPr/>
          <p:nvPr/>
        </p:nvSpPr>
        <p:spPr>
          <a:xfrm>
            <a:off x="7454304" y="4966104"/>
            <a:ext cx="942887" cy="200055"/>
          </a:xfrm>
          <a:prstGeom prst="rect">
            <a:avLst/>
          </a:prstGeom>
        </p:spPr>
        <p:txBody>
          <a:bodyPr wrap="none">
            <a:spAutoFit/>
          </a:bodyPr>
          <a:lstStyle/>
          <a:p>
            <a:r>
              <a:rPr lang="en-US" sz="700" b="1" dirty="0" smtClean="0">
                <a:latin typeface="Gill Sans MT (Cuerpo)"/>
              </a:rPr>
              <a:t>(busqueda, 2017).</a:t>
            </a:r>
            <a:endParaRPr lang="es-MX" sz="700" b="1" dirty="0"/>
          </a:p>
        </p:txBody>
      </p:sp>
      <p:sp>
        <p:nvSpPr>
          <p:cNvPr id="11" name="Rectángulo 10"/>
          <p:cNvSpPr/>
          <p:nvPr/>
        </p:nvSpPr>
        <p:spPr>
          <a:xfrm>
            <a:off x="4479356" y="6523629"/>
            <a:ext cx="1156086" cy="200055"/>
          </a:xfrm>
          <a:prstGeom prst="rect">
            <a:avLst/>
          </a:prstGeom>
        </p:spPr>
        <p:txBody>
          <a:bodyPr wrap="none">
            <a:spAutoFit/>
          </a:bodyPr>
          <a:lstStyle/>
          <a:p>
            <a:r>
              <a:rPr lang="en-US" sz="700" b="1" dirty="0" smtClean="0">
                <a:latin typeface="Gill Sans MT (Cuerpo)"/>
              </a:rPr>
              <a:t>(</a:t>
            </a:r>
            <a:r>
              <a:rPr lang="en-US" sz="700" b="1" dirty="0" err="1" smtClean="0">
                <a:latin typeface="Gill Sans MT (Cuerpo)"/>
              </a:rPr>
              <a:t>interpretación</a:t>
            </a:r>
            <a:r>
              <a:rPr lang="en-US" sz="700" b="1" dirty="0" smtClean="0">
                <a:latin typeface="Gill Sans MT (Cuerpo)"/>
              </a:rPr>
              <a:t>, 2017).</a:t>
            </a:r>
            <a:endParaRPr lang="es-MX" sz="700" b="1" dirty="0"/>
          </a:p>
        </p:txBody>
      </p:sp>
      <p:sp>
        <p:nvSpPr>
          <p:cNvPr id="12" name="Rectángulo 11"/>
          <p:cNvSpPr/>
          <p:nvPr/>
        </p:nvSpPr>
        <p:spPr>
          <a:xfrm>
            <a:off x="3770624" y="1562624"/>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1.3. Investigación científica. </a:t>
            </a:r>
            <a:endParaRPr lang="es-MX" sz="1600" b="1" dirty="0">
              <a:solidFill>
                <a:schemeClr val="tx1"/>
              </a:solidFill>
            </a:endParaRPr>
          </a:p>
        </p:txBody>
      </p:sp>
      <p:sp>
        <p:nvSpPr>
          <p:cNvPr id="13" name="Rectángulo 12"/>
          <p:cNvSpPr/>
          <p:nvPr/>
        </p:nvSpPr>
        <p:spPr>
          <a:xfrm>
            <a:off x="3993472" y="6651526"/>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Caballero, A, (2013).</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7429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5200" y="361666"/>
            <a:ext cx="10178322" cy="4783539"/>
          </a:xfrm>
        </p:spPr>
        <p:txBody>
          <a:bodyPr>
            <a:noAutofit/>
          </a:bodyPr>
          <a:lstStyle/>
          <a:p>
            <a:pPr algn="just"/>
            <a:r>
              <a:rPr lang="es-MX" sz="2500" dirty="0" smtClean="0"/>
              <a:t>Para Caballero, A. (2013), la “Descripción Científica responde a la pregunta: </a:t>
            </a:r>
            <a:r>
              <a:rPr lang="es-MX" sz="2500" b="1" dirty="0">
                <a:solidFill>
                  <a:srgbClr val="FFC000"/>
                </a:solidFill>
              </a:rPr>
              <a:t>¿</a:t>
            </a:r>
            <a:r>
              <a:rPr lang="es-MX" sz="2500" b="1" dirty="0" smtClean="0">
                <a:solidFill>
                  <a:srgbClr val="FFC000"/>
                </a:solidFill>
              </a:rPr>
              <a:t>Cómo es la pate de la realidad tomada como objeto de investigación o de estudio?. </a:t>
            </a:r>
            <a:r>
              <a:rPr lang="es-MX" sz="2500" dirty="0" smtClean="0"/>
              <a:t>Es la primera función, la más simple o básica, y sin ella no se puede explicar y menos predecir nada. </a:t>
            </a:r>
          </a:p>
          <a:p>
            <a:pPr algn="just"/>
            <a:r>
              <a:rPr lang="es-MX" sz="2500" dirty="0" smtClean="0"/>
              <a:t>Respecto a la Explicación Científica, la explicación responde a la pregunta: </a:t>
            </a:r>
            <a:r>
              <a:rPr lang="es-MX" sz="2500" b="1" dirty="0" smtClean="0">
                <a:solidFill>
                  <a:srgbClr val="FFC000"/>
                </a:solidFill>
              </a:rPr>
              <a:t>¿Por qué es así la parte de la realidad tomada como objeto de investigación o estudio?</a:t>
            </a:r>
            <a:r>
              <a:rPr lang="es-MX" sz="2500" b="1" dirty="0" smtClean="0"/>
              <a:t>.</a:t>
            </a:r>
            <a:r>
              <a:rPr lang="es-MX" sz="2500" dirty="0" smtClean="0"/>
              <a:t> La explicación se basa y sucede a la descripción, ya que nadie puede explicar aquello no que ha sido descrito.</a:t>
            </a:r>
          </a:p>
          <a:p>
            <a:pPr algn="just"/>
            <a:r>
              <a:rPr lang="es-MX" sz="2500" dirty="0" smtClean="0"/>
              <a:t>Por último de predicción científica, responde a las peguntas: </a:t>
            </a:r>
            <a:r>
              <a:rPr lang="es-MX" sz="2500" b="1" dirty="0">
                <a:solidFill>
                  <a:srgbClr val="FFC000"/>
                </a:solidFill>
              </a:rPr>
              <a:t>¿ Qué </a:t>
            </a:r>
            <a:r>
              <a:rPr lang="es-MX" sz="2500" b="1" dirty="0" smtClean="0">
                <a:solidFill>
                  <a:srgbClr val="FFC000"/>
                </a:solidFill>
              </a:rPr>
              <a:t>sucede? </a:t>
            </a:r>
            <a:r>
              <a:rPr lang="es-MX" sz="2500" b="1" dirty="0" smtClean="0">
                <a:solidFill>
                  <a:schemeClr val="tx1"/>
                </a:solidFill>
              </a:rPr>
              <a:t>o</a:t>
            </a:r>
            <a:r>
              <a:rPr lang="es-MX" sz="2500" b="1" dirty="0" smtClean="0">
                <a:solidFill>
                  <a:srgbClr val="FFC000"/>
                </a:solidFill>
              </a:rPr>
              <a:t> ¿Cómo sucederá?.</a:t>
            </a:r>
          </a:p>
          <a:p>
            <a:pPr algn="just"/>
            <a:endParaRPr lang="es-MX" sz="2500" dirty="0"/>
          </a:p>
        </p:txBody>
      </p:sp>
      <p:pic>
        <p:nvPicPr>
          <p:cNvPr id="8" name="Marcador de contenido 10"/>
          <p:cNvPicPr>
            <a:picLocks noChangeAspect="1"/>
          </p:cNvPicPr>
          <p:nvPr/>
        </p:nvPicPr>
        <p:blipFill>
          <a:blip r:embed="rId2">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tretch>
            <a:fillRect/>
          </a:stretch>
        </p:blipFill>
        <p:spPr>
          <a:xfrm>
            <a:off x="7588156" y="4297995"/>
            <a:ext cx="4155742" cy="2560005"/>
          </a:xfrm>
          <a:prstGeom prst="rect">
            <a:avLst/>
          </a:prstGeom>
        </p:spPr>
      </p:pic>
      <p:sp>
        <p:nvSpPr>
          <p:cNvPr id="9" name="Rectángulo 8"/>
          <p:cNvSpPr/>
          <p:nvPr/>
        </p:nvSpPr>
        <p:spPr>
          <a:xfrm>
            <a:off x="9207068" y="6596390"/>
            <a:ext cx="1757212" cy="261610"/>
          </a:xfrm>
          <a:prstGeom prst="rect">
            <a:avLst/>
          </a:prstGeom>
        </p:spPr>
        <p:txBody>
          <a:bodyPr wrap="none">
            <a:spAutoFit/>
          </a:bodyPr>
          <a:lstStyle/>
          <a:p>
            <a:r>
              <a:rPr lang="es-MX" sz="1100" b="1" dirty="0" smtClean="0">
                <a:latin typeface="Times New Roman" panose="02020603050405020304" pitchFamily="18" charset="0"/>
                <a:cs typeface="Times New Roman" panose="02020603050405020304" pitchFamily="18" charset="0"/>
              </a:rPr>
              <a:t>(trabajo </a:t>
            </a:r>
            <a:r>
              <a:rPr lang="es-MX" sz="1100" b="1" dirty="0">
                <a:latin typeface="Times New Roman" panose="02020603050405020304" pitchFamily="18" charset="0"/>
                <a:cs typeface="Times New Roman" panose="02020603050405020304" pitchFamily="18" charset="0"/>
              </a:rPr>
              <a:t>de </a:t>
            </a:r>
            <a:r>
              <a:rPr lang="es-MX" sz="1100" b="1" dirty="0" smtClean="0">
                <a:latin typeface="Times New Roman" panose="02020603050405020304" pitchFamily="18" charset="0"/>
                <a:cs typeface="Times New Roman" panose="02020603050405020304" pitchFamily="18" charset="0"/>
              </a:rPr>
              <a:t>campo, 2017</a:t>
            </a:r>
            <a:r>
              <a:rPr lang="es-MX" sz="11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816568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a:extLst>
              <a:ext uri="{FF2B5EF4-FFF2-40B4-BE49-F238E27FC236}">
                <a16:creationId xmlns:a16="http://schemas.microsoft.com/office/drawing/2014/main" id="{8BD0404C-9B8E-4D18-8820-1AE29BDBEF7C}"/>
              </a:ext>
            </a:extLst>
          </p:cNvPr>
          <p:cNvGrpSpPr/>
          <p:nvPr/>
        </p:nvGrpSpPr>
        <p:grpSpPr>
          <a:xfrm>
            <a:off x="1301614" y="2005350"/>
            <a:ext cx="713199" cy="1382190"/>
            <a:chOff x="474425" y="1254722"/>
            <a:chExt cx="713199" cy="1382190"/>
          </a:xfrm>
        </p:grpSpPr>
        <p:pic>
          <p:nvPicPr>
            <p:cNvPr id="9" name="Picture 2" descr="Resultado de imagen para uaem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425" y="1254722"/>
              <a:ext cx="713199" cy="60406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p:cNvPicPr>
              <a:picLocks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24094" y="2032112"/>
              <a:ext cx="599699" cy="604800"/>
            </a:xfrm>
            <a:prstGeom prst="rect">
              <a:avLst/>
            </a:prstGeom>
            <a:noFill/>
            <a:ln w="9525">
              <a:noFill/>
              <a:miter lim="800000"/>
              <a:headEnd/>
              <a:tailEnd/>
            </a:ln>
          </p:spPr>
        </p:pic>
      </p:grpSp>
      <p:sp>
        <p:nvSpPr>
          <p:cNvPr id="11" name="Marcador de contenido 10"/>
          <p:cNvSpPr>
            <a:spLocks noGrp="1"/>
          </p:cNvSpPr>
          <p:nvPr>
            <p:ph idx="1"/>
          </p:nvPr>
        </p:nvSpPr>
        <p:spPr>
          <a:xfrm>
            <a:off x="332622" y="207177"/>
            <a:ext cx="12137254" cy="6087773"/>
          </a:xfrm>
        </p:spPr>
        <p:txBody>
          <a:bodyPr>
            <a:noAutofit/>
          </a:bodyPr>
          <a:lstStyle/>
          <a:p>
            <a:pPr marL="0" indent="0" algn="ctr">
              <a:buNone/>
              <a:defRPr/>
            </a:pPr>
            <a:r>
              <a:rPr lang="es-MX" sz="3200" b="1" dirty="0">
                <a:latin typeface="Impact (Títulos)"/>
                <a:cs typeface="Arial" pitchFamily="34" charset="0"/>
              </a:rPr>
              <a:t>Universidad Autónoma del Estado de México</a:t>
            </a:r>
          </a:p>
          <a:p>
            <a:pPr marL="0" indent="0" algn="ctr">
              <a:buNone/>
              <a:defRPr/>
            </a:pPr>
            <a:r>
              <a:rPr lang="es-MX" sz="2700" b="1" dirty="0">
                <a:latin typeface="Impact (Títulos)"/>
                <a:cs typeface="Arial" pitchFamily="34" charset="0"/>
              </a:rPr>
              <a:t>Facultad de Economía</a:t>
            </a:r>
          </a:p>
          <a:p>
            <a:pPr marL="0" indent="0" algn="ctr">
              <a:buNone/>
              <a:defRPr/>
            </a:pPr>
            <a:r>
              <a:rPr lang="es-MX" sz="2700" b="1" dirty="0" smtClean="0">
                <a:latin typeface="Impact (Títulos)"/>
                <a:cs typeface="Arial" pitchFamily="34" charset="0"/>
              </a:rPr>
              <a:t>Maestría en Creación y Estrategias de Negocios</a:t>
            </a:r>
            <a:endParaRPr lang="es-MX" sz="2700" b="1" dirty="0">
              <a:latin typeface="Impact (Títulos)"/>
              <a:cs typeface="Arial" pitchFamily="34" charset="0"/>
            </a:endParaRPr>
          </a:p>
          <a:p>
            <a:pPr marL="0" indent="0" algn="ctr">
              <a:buNone/>
              <a:defRPr/>
            </a:pPr>
            <a:endParaRPr lang="es-MX" sz="2700" b="1" dirty="0">
              <a:latin typeface="Impact (Títulos)"/>
              <a:cs typeface="Arial" pitchFamily="34" charset="0"/>
            </a:endParaRPr>
          </a:p>
          <a:p>
            <a:pPr marL="0" indent="0" algn="ctr">
              <a:buNone/>
              <a:defRPr/>
            </a:pPr>
            <a:r>
              <a:rPr lang="es-MX" sz="2700" b="1" dirty="0">
                <a:latin typeface="Impact (Títulos)"/>
                <a:cs typeface="Arial" pitchFamily="34" charset="0"/>
              </a:rPr>
              <a:t>Unidad de Aprendizaje:</a:t>
            </a:r>
          </a:p>
          <a:p>
            <a:pPr marL="0" indent="0" algn="ctr">
              <a:buNone/>
              <a:defRPr/>
            </a:pPr>
            <a:r>
              <a:rPr lang="es-MX" sz="2700" b="1" dirty="0" smtClean="0">
                <a:latin typeface="Impact (Títulos)"/>
                <a:cs typeface="Arial" pitchFamily="34" charset="0"/>
              </a:rPr>
              <a:t>«Aplicación del Conocimiento I»</a:t>
            </a:r>
            <a:endParaRPr lang="es-MX" sz="2700" b="1" dirty="0">
              <a:latin typeface="Impact (Títulos)"/>
              <a:cs typeface="Arial" pitchFamily="34" charset="0"/>
            </a:endParaRPr>
          </a:p>
          <a:p>
            <a:pPr marL="0" indent="0" algn="ctr">
              <a:buNone/>
              <a:defRPr/>
            </a:pPr>
            <a:r>
              <a:rPr lang="es-MX" sz="2700" b="1" dirty="0">
                <a:latin typeface="Impact (Títulos)"/>
                <a:cs typeface="Arial" pitchFamily="34" charset="0"/>
              </a:rPr>
              <a:t>(6 Créditos)</a:t>
            </a:r>
          </a:p>
          <a:p>
            <a:pPr marL="0" indent="0" algn="ctr">
              <a:buNone/>
              <a:defRPr/>
            </a:pPr>
            <a:r>
              <a:rPr lang="es-MX" sz="2700" b="1" dirty="0">
                <a:latin typeface="Impact (Títulos)"/>
                <a:cs typeface="Arial" pitchFamily="34" charset="0"/>
              </a:rPr>
              <a:t>Clave</a:t>
            </a:r>
            <a:r>
              <a:rPr lang="es-MX" sz="2700" b="1" dirty="0" smtClean="0">
                <a:latin typeface="Impact (Títulos)"/>
                <a:cs typeface="Arial" pitchFamily="34" charset="0"/>
              </a:rPr>
              <a:t>: MCN005</a:t>
            </a:r>
            <a:endParaRPr lang="es-MX" sz="2700" b="1" dirty="0">
              <a:latin typeface="Impact (Títulos)"/>
              <a:cs typeface="Arial" pitchFamily="34" charset="0"/>
            </a:endParaRPr>
          </a:p>
          <a:p>
            <a:pPr marL="0" indent="0" algn="ctr">
              <a:buNone/>
              <a:defRPr/>
            </a:pPr>
            <a:r>
              <a:rPr lang="es-MX" sz="2700" b="1" dirty="0" smtClean="0">
                <a:latin typeface="Impact (Títulos)"/>
                <a:cs typeface="Arial" pitchFamily="34" charset="0"/>
              </a:rPr>
              <a:t>Tema: </a:t>
            </a:r>
          </a:p>
          <a:p>
            <a:pPr marL="0" indent="0" algn="ctr">
              <a:buNone/>
              <a:defRPr/>
            </a:pPr>
            <a:r>
              <a:rPr lang="es-MX" sz="2700" b="1" i="1" dirty="0" smtClean="0">
                <a:effectLst>
                  <a:outerShdw blurRad="38100" dist="38100" dir="2700000" algn="tl">
                    <a:srgbClr val="000000">
                      <a:alpha val="43137"/>
                    </a:srgbClr>
                  </a:outerShdw>
                </a:effectLst>
                <a:latin typeface="Impact (Títulos)"/>
                <a:cs typeface="Arial" pitchFamily="34" charset="0"/>
              </a:rPr>
              <a:t>“La </a:t>
            </a:r>
            <a:r>
              <a:rPr lang="es-MX" sz="2700" b="1" i="1" dirty="0">
                <a:effectLst>
                  <a:outerShdw blurRad="38100" dist="38100" dir="2700000" algn="tl">
                    <a:srgbClr val="000000">
                      <a:alpha val="43137"/>
                    </a:srgbClr>
                  </a:outerShdw>
                </a:effectLst>
                <a:latin typeface="Impact (Títulos)"/>
                <a:cs typeface="Arial" pitchFamily="34" charset="0"/>
              </a:rPr>
              <a:t>investigación científica y sus </a:t>
            </a:r>
            <a:r>
              <a:rPr lang="es-MX" sz="2700" b="1" i="1" dirty="0" smtClean="0">
                <a:effectLst>
                  <a:outerShdw blurRad="38100" dist="38100" dir="2700000" algn="tl">
                    <a:srgbClr val="000000">
                      <a:alpha val="43137"/>
                    </a:srgbClr>
                  </a:outerShdw>
                </a:effectLst>
                <a:latin typeface="Impact (Títulos)"/>
                <a:cs typeface="Arial" pitchFamily="34" charset="0"/>
              </a:rPr>
              <a:t>etapas”</a:t>
            </a:r>
            <a:endParaRPr lang="es-MX" sz="2700" b="1" i="1" dirty="0">
              <a:effectLst>
                <a:outerShdw blurRad="38100" dist="38100" dir="2700000" algn="tl">
                  <a:srgbClr val="000000">
                    <a:alpha val="43137"/>
                  </a:srgbClr>
                </a:outerShdw>
              </a:effectLst>
              <a:latin typeface="Impact (Títulos)"/>
              <a:cs typeface="Arial" pitchFamily="34" charset="0"/>
            </a:endParaRPr>
          </a:p>
          <a:p>
            <a:pPr marL="0" indent="0" algn="ctr">
              <a:buNone/>
              <a:defRPr/>
            </a:pPr>
            <a:r>
              <a:rPr lang="es-MX" sz="2700" b="1" dirty="0" smtClean="0">
                <a:latin typeface="Impact (Títulos)"/>
                <a:cs typeface="Arial" pitchFamily="34" charset="0"/>
              </a:rPr>
              <a:t>Elaboró</a:t>
            </a:r>
            <a:r>
              <a:rPr lang="es-MX" sz="2700" b="1" dirty="0">
                <a:latin typeface="Impact (Títulos)"/>
                <a:cs typeface="Arial" pitchFamily="34" charset="0"/>
              </a:rPr>
              <a:t>: M. en D. N. </a:t>
            </a:r>
            <a:r>
              <a:rPr lang="es-MX" sz="2700" b="1" dirty="0" err="1">
                <a:latin typeface="Impact (Títulos)"/>
                <a:cs typeface="Arial" pitchFamily="34" charset="0"/>
              </a:rPr>
              <a:t>Noelly</a:t>
            </a:r>
            <a:r>
              <a:rPr lang="es-MX" sz="2700" b="1" dirty="0">
                <a:latin typeface="Impact (Títulos)"/>
                <a:cs typeface="Arial" pitchFamily="34" charset="0"/>
              </a:rPr>
              <a:t> Karla </a:t>
            </a:r>
            <a:r>
              <a:rPr lang="es-MX" sz="2700" b="1" dirty="0" smtClean="0">
                <a:latin typeface="Impact (Títulos)"/>
                <a:cs typeface="Arial" pitchFamily="34" charset="0"/>
              </a:rPr>
              <a:t>Sarracino Jiménez.</a:t>
            </a:r>
          </a:p>
          <a:p>
            <a:pPr marL="0" indent="0" algn="ctr">
              <a:buNone/>
              <a:defRPr/>
            </a:pPr>
            <a:r>
              <a:rPr lang="es-MX" b="1" dirty="0" smtClean="0">
                <a:latin typeface="Impact (Títulos)"/>
                <a:cs typeface="Arial" pitchFamily="34" charset="0"/>
              </a:rPr>
              <a:t>Octubre 2017.</a:t>
            </a:r>
            <a:endParaRPr lang="es-MX" b="1" dirty="0">
              <a:latin typeface="Impact (Títulos)"/>
              <a:cs typeface="Arial" pitchFamily="34" charset="0"/>
            </a:endParaRPr>
          </a:p>
          <a:p>
            <a:pPr marL="0" indent="0">
              <a:buNone/>
            </a:pPr>
            <a:endParaRPr lang="es-MX" sz="2700" dirty="0">
              <a:latin typeface="Impact (Títulos)"/>
            </a:endParaRPr>
          </a:p>
        </p:txBody>
      </p:sp>
    </p:spTree>
    <p:extLst>
      <p:ext uri="{BB962C8B-B14F-4D97-AF65-F5344CB8AC3E}">
        <p14:creationId xmlns:p14="http://schemas.microsoft.com/office/powerpoint/2010/main" val="39044486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type="body" sz="half" idx="2"/>
          </p:nvPr>
        </p:nvSpPr>
        <p:spPr>
          <a:xfrm>
            <a:off x="7738281" y="518616"/>
            <a:ext cx="4148919" cy="4417895"/>
          </a:xfrm>
        </p:spPr>
        <p:txBody>
          <a:bodyPr>
            <a:noAutofit/>
          </a:bodyPr>
          <a:lstStyle/>
          <a:p>
            <a:pPr algn="just"/>
            <a:r>
              <a:rPr lang="es-MX" sz="2400" dirty="0" smtClean="0"/>
              <a:t>“La investigación </a:t>
            </a:r>
            <a:r>
              <a:rPr lang="es-MX" sz="2400" dirty="0"/>
              <a:t>científica proporciona un método que permite verificar, </a:t>
            </a:r>
            <a:r>
              <a:rPr lang="es-MX" sz="2400" dirty="0" smtClean="0"/>
              <a:t>de forma </a:t>
            </a:r>
            <a:r>
              <a:rPr lang="es-MX" sz="2400" dirty="0"/>
              <a:t>sistemática, nuestras ideas, presentimientos o hipótesis, y validar la </a:t>
            </a:r>
            <a:r>
              <a:rPr lang="es-MX" sz="2400" dirty="0" smtClean="0"/>
              <a:t>evidencia </a:t>
            </a:r>
            <a:r>
              <a:rPr lang="es-MX" sz="2400" dirty="0"/>
              <a:t>acerca de la realidad del caso que se trate. Se rechaza toda referencia a </a:t>
            </a:r>
            <a:r>
              <a:rPr lang="es-MX" sz="2400" dirty="0" smtClean="0"/>
              <a:t>la casualidad </a:t>
            </a:r>
            <a:r>
              <a:rPr lang="es-MX" sz="2400" dirty="0"/>
              <a:t>o a la magia, al ensayo y al error, o las generalizaciones que sólo </a:t>
            </a:r>
            <a:r>
              <a:rPr lang="es-MX" sz="2400" dirty="0" smtClean="0"/>
              <a:t>se basan </a:t>
            </a:r>
            <a:r>
              <a:rPr lang="es-MX" sz="2400" dirty="0"/>
              <a:t>en el razonamiento y la </a:t>
            </a:r>
            <a:r>
              <a:rPr lang="es-MX" sz="2400" dirty="0" smtClean="0"/>
              <a:t>experiencia”. </a:t>
            </a:r>
            <a:r>
              <a:rPr lang="es-MX" sz="2400" dirty="0"/>
              <a:t>Crespo, R. (2013). </a:t>
            </a:r>
          </a:p>
          <a:p>
            <a:pPr algn="just"/>
            <a:endParaRPr lang="es-MX" sz="2400" dirty="0"/>
          </a:p>
        </p:txBody>
      </p:sp>
      <p:pic>
        <p:nvPicPr>
          <p:cNvPr id="17" name="Marcador de contenido 1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3753" y="1195426"/>
            <a:ext cx="5691541" cy="4842902"/>
          </a:xfrm>
        </p:spPr>
      </p:pic>
      <p:sp>
        <p:nvSpPr>
          <p:cNvPr id="18" name="Rectángulo 17"/>
          <p:cNvSpPr/>
          <p:nvPr/>
        </p:nvSpPr>
        <p:spPr>
          <a:xfrm>
            <a:off x="1275227" y="5935091"/>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(materiales, 2017)</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8747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isel 4"/>
          <p:cNvSpPr/>
          <p:nvPr/>
        </p:nvSpPr>
        <p:spPr>
          <a:xfrm>
            <a:off x="2101756" y="1173706"/>
            <a:ext cx="8325134" cy="5008729"/>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¿Quién puede hacer investigación científica?</a:t>
            </a:r>
          </a:p>
          <a:p>
            <a:pPr algn="ctr"/>
            <a:endParaRPr lang="es-MX" sz="3600" dirty="0" smtClean="0"/>
          </a:p>
          <a:p>
            <a:pPr algn="ctr"/>
            <a:r>
              <a:rPr lang="es-MX" sz="3600" i="1" dirty="0" smtClean="0"/>
              <a:t>Solo los que poseen y pueden emplear el pensamiento lógico.</a:t>
            </a:r>
            <a:endParaRPr lang="es-MX" sz="3600" i="1" dirty="0"/>
          </a:p>
        </p:txBody>
      </p:sp>
      <p:sp>
        <p:nvSpPr>
          <p:cNvPr id="6" name="Rectángulo 5"/>
          <p:cNvSpPr/>
          <p:nvPr/>
        </p:nvSpPr>
        <p:spPr>
          <a:xfrm>
            <a:off x="4054458" y="5619045"/>
            <a:ext cx="4765472" cy="369332"/>
          </a:xfrm>
          <a:prstGeom prst="rect">
            <a:avLst/>
          </a:prstGeom>
        </p:spPr>
        <p:txBody>
          <a:bodyPr wrap="none">
            <a:spAutoFit/>
          </a:bodyPr>
          <a:lstStyle/>
          <a:p>
            <a:r>
              <a:rPr lang="es-MX" dirty="0"/>
              <a:t>Hernández, R., Fernández, C. y Baptista, P. (2010</a:t>
            </a:r>
            <a:r>
              <a:rPr lang="es-MX" dirty="0" smtClean="0"/>
              <a:t>)</a:t>
            </a:r>
            <a:endParaRPr lang="es-MX" dirty="0"/>
          </a:p>
        </p:txBody>
      </p:sp>
    </p:spTree>
    <p:extLst>
      <p:ext uri="{BB962C8B-B14F-4D97-AF65-F5344CB8AC3E}">
        <p14:creationId xmlns:p14="http://schemas.microsoft.com/office/powerpoint/2010/main" val="1401236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cap="none" dirty="0" smtClean="0"/>
              <a:t>1.5 … Pero que es calidad</a:t>
            </a:r>
            <a:endParaRPr lang="es-MX" cap="none" dirty="0"/>
          </a:p>
        </p:txBody>
      </p:sp>
      <p:pic>
        <p:nvPicPr>
          <p:cNvPr id="7" name="Imagen 6"/>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tretch>
            <a:fillRect/>
          </a:stretch>
        </p:blipFill>
        <p:spPr>
          <a:xfrm>
            <a:off x="3074068" y="1520698"/>
            <a:ext cx="5442136" cy="4716517"/>
          </a:xfrm>
          <a:prstGeom prst="rect">
            <a:avLst/>
          </a:prstGeom>
        </p:spPr>
      </p:pic>
      <p:sp>
        <p:nvSpPr>
          <p:cNvPr id="3" name="Marcador de contenido 2"/>
          <p:cNvSpPr>
            <a:spLocks noGrp="1"/>
          </p:cNvSpPr>
          <p:nvPr>
            <p:ph idx="1"/>
          </p:nvPr>
        </p:nvSpPr>
        <p:spPr/>
        <p:txBody>
          <a:bodyPr>
            <a:normAutofit/>
          </a:bodyPr>
          <a:lstStyle/>
          <a:p>
            <a:pPr marL="0" indent="0" algn="just">
              <a:buNone/>
            </a:pPr>
            <a:r>
              <a:rPr lang="es-MX" sz="2800" dirty="0" smtClean="0">
                <a:solidFill>
                  <a:schemeClr val="tx1"/>
                </a:solidFill>
              </a:rPr>
              <a:t>“Calidad </a:t>
            </a:r>
            <a:r>
              <a:rPr lang="es-MX" sz="2800" dirty="0">
                <a:solidFill>
                  <a:schemeClr val="tx1"/>
                </a:solidFill>
              </a:rPr>
              <a:t>es hacer las cosas </a:t>
            </a:r>
            <a:r>
              <a:rPr lang="es-MX" sz="2800" dirty="0" smtClean="0">
                <a:solidFill>
                  <a:schemeClr val="tx1"/>
                </a:solidFill>
              </a:rPr>
              <a:t>bien </a:t>
            </a:r>
            <a:r>
              <a:rPr lang="es-MX" sz="2800" dirty="0">
                <a:solidFill>
                  <a:schemeClr val="tx1"/>
                </a:solidFill>
              </a:rPr>
              <a:t>a la </a:t>
            </a:r>
            <a:r>
              <a:rPr lang="es-MX" sz="2800" dirty="0" smtClean="0">
                <a:solidFill>
                  <a:schemeClr val="tx1"/>
                </a:solidFill>
              </a:rPr>
              <a:t>primera” </a:t>
            </a:r>
            <a:r>
              <a:rPr lang="es-MX" sz="2800" dirty="0" err="1" smtClean="0">
                <a:solidFill>
                  <a:schemeClr val="tx1"/>
                </a:solidFill>
              </a:rPr>
              <a:t>Nebrera</a:t>
            </a:r>
            <a:r>
              <a:rPr lang="es-MX" sz="2800" dirty="0">
                <a:solidFill>
                  <a:schemeClr val="tx1"/>
                </a:solidFill>
              </a:rPr>
              <a:t>, J. (2010</a:t>
            </a:r>
            <a:r>
              <a:rPr lang="es-MX" sz="2800" dirty="0" smtClean="0">
                <a:solidFill>
                  <a:schemeClr val="tx1"/>
                </a:solidFill>
              </a:rPr>
              <a:t>), en la que se esperan los menos errores y la mejor forma de poder responder ante los sucesos que se presentan; para tal efecto y condición de lograr un objetivo. En un determinado momento y tiempo. </a:t>
            </a:r>
            <a:endParaRPr lang="es-MX" sz="2800" dirty="0">
              <a:solidFill>
                <a:schemeClr val="tx1"/>
              </a:solidFill>
            </a:endParaRPr>
          </a:p>
          <a:p>
            <a:pPr algn="just"/>
            <a:endParaRPr lang="es-MX" sz="2800" dirty="0">
              <a:solidFill>
                <a:schemeClr val="tx1"/>
              </a:solidFill>
            </a:endParaRPr>
          </a:p>
        </p:txBody>
      </p:sp>
      <p:sp>
        <p:nvSpPr>
          <p:cNvPr id="8" name="Rectángulo 7"/>
          <p:cNvSpPr/>
          <p:nvPr/>
        </p:nvSpPr>
        <p:spPr>
          <a:xfrm>
            <a:off x="5237959" y="6285221"/>
            <a:ext cx="1138453" cy="261610"/>
          </a:xfrm>
          <a:prstGeom prst="rect">
            <a:avLst/>
          </a:prstGeom>
        </p:spPr>
        <p:txBody>
          <a:bodyPr wrap="none">
            <a:spAutoFit/>
          </a:bodyPr>
          <a:lstStyle/>
          <a:p>
            <a:r>
              <a:rPr lang="es-MX" sz="1100" b="1" dirty="0">
                <a:latin typeface="Times New Roman" panose="02020603050405020304" pitchFamily="18" charset="0"/>
                <a:cs typeface="Times New Roman" panose="02020603050405020304" pitchFamily="18" charset="0"/>
              </a:rPr>
              <a:t>(calidad, 2017). </a:t>
            </a:r>
          </a:p>
        </p:txBody>
      </p:sp>
    </p:spTree>
    <p:extLst>
      <p:ext uri="{BB962C8B-B14F-4D97-AF65-F5344CB8AC3E}">
        <p14:creationId xmlns:p14="http://schemas.microsoft.com/office/powerpoint/2010/main" val="1615672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046962" y="1546970"/>
            <a:ext cx="6827795" cy="3593591"/>
          </a:xfrm>
        </p:spPr>
        <p:txBody>
          <a:bodyPr>
            <a:noAutofit/>
          </a:bodyPr>
          <a:lstStyle/>
          <a:p>
            <a:pPr marL="0" indent="0" algn="just">
              <a:buNone/>
            </a:pPr>
            <a:r>
              <a:rPr lang="es-MX" sz="2500" dirty="0" smtClean="0">
                <a:solidFill>
                  <a:schemeClr val="tx1"/>
                </a:solidFill>
              </a:rPr>
              <a:t>La investigación de calidad para </a:t>
            </a:r>
            <a:r>
              <a:rPr lang="es-MX" sz="2500" dirty="0">
                <a:solidFill>
                  <a:schemeClr val="tx1"/>
                </a:solidFill>
              </a:rPr>
              <a:t>Galán, M. (2013</a:t>
            </a:r>
            <a:r>
              <a:rPr lang="es-MX" sz="2500" dirty="0" smtClean="0">
                <a:solidFill>
                  <a:schemeClr val="tx1"/>
                </a:solidFill>
              </a:rPr>
              <a:t>),  “es lograr </a:t>
            </a:r>
            <a:r>
              <a:rPr lang="es-MX" sz="2500" dirty="0">
                <a:solidFill>
                  <a:schemeClr val="tx1"/>
                </a:solidFill>
              </a:rPr>
              <a:t>consolidar una cultura investigativa orientada a fortalecer las áreas propias de la metodología científica, con reconocimientos y logros en los procesos que ponen a la  investigación científica </a:t>
            </a:r>
            <a:r>
              <a:rPr lang="es-MX" sz="2500" dirty="0" smtClean="0">
                <a:solidFill>
                  <a:schemeClr val="tx1"/>
                </a:solidFill>
              </a:rPr>
              <a:t>…. en </a:t>
            </a:r>
            <a:r>
              <a:rPr lang="es-MX" sz="2500" dirty="0">
                <a:solidFill>
                  <a:schemeClr val="tx1"/>
                </a:solidFill>
              </a:rPr>
              <a:t>la esfera investigativa de la Ciencia, Tecnología e </a:t>
            </a:r>
            <a:r>
              <a:rPr lang="es-MX" sz="2500" dirty="0" smtClean="0">
                <a:solidFill>
                  <a:schemeClr val="tx1"/>
                </a:solidFill>
              </a:rPr>
              <a:t>Innovación; los </a:t>
            </a:r>
            <a:r>
              <a:rPr lang="es-MX" sz="2500" dirty="0">
                <a:solidFill>
                  <a:schemeClr val="tx1"/>
                </a:solidFill>
              </a:rPr>
              <a:t>procesos de calidad en la investigación son relevantes en todos los ámbitos, pero existen  factores agregados que aumentan la importancia y la pertinencia de dichos procesos y sus </a:t>
            </a:r>
            <a:r>
              <a:rPr lang="es-MX" sz="2500" dirty="0" smtClean="0">
                <a:solidFill>
                  <a:schemeClr val="tx1"/>
                </a:solidFill>
              </a:rPr>
              <a:t>producciones.” </a:t>
            </a:r>
            <a:endParaRPr lang="es-MX" sz="2500" dirty="0">
              <a:solidFill>
                <a:schemeClr val="tx1"/>
              </a:solidFill>
            </a:endParaRPr>
          </a:p>
        </p:txBody>
      </p:sp>
      <p:sp>
        <p:nvSpPr>
          <p:cNvPr id="7" name="Título 4"/>
          <p:cNvSpPr>
            <a:spLocks noGrp="1"/>
          </p:cNvSpPr>
          <p:nvPr>
            <p:ph type="title"/>
          </p:nvPr>
        </p:nvSpPr>
        <p:spPr>
          <a:xfrm>
            <a:off x="1046962" y="382385"/>
            <a:ext cx="10679373" cy="1492132"/>
          </a:xfrm>
        </p:spPr>
        <p:txBody>
          <a:bodyPr>
            <a:normAutofit/>
          </a:bodyPr>
          <a:lstStyle/>
          <a:p>
            <a:pPr algn="ctr"/>
            <a:r>
              <a:rPr lang="es-MX" sz="4400" dirty="0" smtClean="0"/>
              <a:t>1.6 ¿Qué es la investigación de CALIDAD?</a:t>
            </a:r>
            <a:endParaRPr lang="es-MX" sz="4400" dirty="0"/>
          </a:p>
        </p:txBody>
      </p:sp>
      <p:pic>
        <p:nvPicPr>
          <p:cNvPr id="8" name="Imagen 7"/>
          <p:cNvPicPr>
            <a:picLocks noChangeAspect="1"/>
          </p:cNvPicPr>
          <p:nvPr/>
        </p:nvPicPr>
        <p:blipFill>
          <a:blip r:embed="rId2"/>
          <a:stretch>
            <a:fillRect/>
          </a:stretch>
        </p:blipFill>
        <p:spPr>
          <a:xfrm>
            <a:off x="8447964" y="1874517"/>
            <a:ext cx="2982036" cy="413049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Rectángulo 8"/>
          <p:cNvSpPr/>
          <p:nvPr/>
        </p:nvSpPr>
        <p:spPr>
          <a:xfrm>
            <a:off x="9075761" y="6178602"/>
            <a:ext cx="1963999" cy="261610"/>
          </a:xfrm>
          <a:prstGeom prst="rect">
            <a:avLst/>
          </a:prstGeom>
        </p:spPr>
        <p:txBody>
          <a:bodyPr wrap="none">
            <a:spAutoFit/>
          </a:bodyPr>
          <a:lstStyle/>
          <a:p>
            <a:r>
              <a:rPr lang="es-MX" sz="1100" b="1" dirty="0" smtClean="0">
                <a:latin typeface="Times New Roman" panose="02020603050405020304" pitchFamily="18" charset="0"/>
                <a:cs typeface="Times New Roman" panose="02020603050405020304" pitchFamily="18" charset="0"/>
              </a:rPr>
              <a:t>(idea transformadora, 2017</a:t>
            </a:r>
            <a:r>
              <a:rPr lang="es-MX" sz="11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4195069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1460311"/>
            <a:ext cx="10178322" cy="4558352"/>
          </a:xfrm>
        </p:spPr>
        <p:txBody>
          <a:bodyPr>
            <a:normAutofit lnSpcReduction="10000"/>
          </a:bodyPr>
          <a:lstStyle/>
          <a:p>
            <a:pPr marL="0" indent="0" algn="just">
              <a:lnSpc>
                <a:spcPct val="150000"/>
              </a:lnSpc>
              <a:spcBef>
                <a:spcPts val="0"/>
              </a:spcBef>
              <a:buNone/>
            </a:pPr>
            <a:r>
              <a:rPr lang="es-MX" sz="2800" dirty="0">
                <a:solidFill>
                  <a:schemeClr val="tx1"/>
                </a:solidFill>
              </a:rPr>
              <a:t>Este concepto implica </a:t>
            </a:r>
            <a:r>
              <a:rPr lang="es-MX" sz="2800" dirty="0" smtClean="0">
                <a:solidFill>
                  <a:schemeClr val="tx1"/>
                </a:solidFill>
              </a:rPr>
              <a:t>líneas </a:t>
            </a:r>
            <a:r>
              <a:rPr lang="es-MX" sz="2800" dirty="0">
                <a:solidFill>
                  <a:schemeClr val="tx1"/>
                </a:solidFill>
              </a:rPr>
              <a:t>de investigación estables, originales y prácticas, que tengan repercusión social y económica, debiéndose cumplir una serie de requisitos en cuanto a la metodología, cronograma, presupuesto y </a:t>
            </a:r>
            <a:r>
              <a:rPr lang="es-MX" sz="2800" dirty="0" smtClean="0">
                <a:solidFill>
                  <a:schemeClr val="tx1"/>
                </a:solidFill>
              </a:rPr>
              <a:t>resultados de lo que se investiga; es decir,  una investigación de calidad debe de permitir un entorno propio de información, con las condiciones adecuadas y prudentes para poder realizar la investigación.</a:t>
            </a:r>
            <a:endParaRPr lang="es-MX" sz="2800" dirty="0">
              <a:solidFill>
                <a:schemeClr val="tx1"/>
              </a:solidFill>
            </a:endParaRPr>
          </a:p>
        </p:txBody>
      </p:sp>
    </p:spTree>
    <p:extLst>
      <p:ext uri="{BB962C8B-B14F-4D97-AF65-F5344CB8AC3E}">
        <p14:creationId xmlns:p14="http://schemas.microsoft.com/office/powerpoint/2010/main" val="3132608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43248" y="2859205"/>
            <a:ext cx="2879678" cy="1196671"/>
          </a:xfrm>
        </p:spPr>
        <p:txBody>
          <a:bodyPr>
            <a:normAutofit fontScale="90000"/>
          </a:bodyPr>
          <a:lstStyle/>
          <a:p>
            <a:pPr algn="ctr"/>
            <a:r>
              <a:rPr lang="es-MX" sz="6600" dirty="0" smtClean="0"/>
              <a:t>Tema: 2</a:t>
            </a:r>
            <a:endParaRPr lang="es-MX" sz="6600" dirty="0"/>
          </a:p>
        </p:txBody>
      </p:sp>
      <p:sp>
        <p:nvSpPr>
          <p:cNvPr id="5" name="Marcador de contenido 4"/>
          <p:cNvSpPr>
            <a:spLocks noGrp="1"/>
          </p:cNvSpPr>
          <p:nvPr>
            <p:ph idx="1"/>
          </p:nvPr>
        </p:nvSpPr>
        <p:spPr>
          <a:xfrm>
            <a:off x="546687" y="1811316"/>
            <a:ext cx="6158418" cy="2095778"/>
          </a:xfrm>
        </p:spPr>
        <p:txBody>
          <a:bodyPr>
            <a:noAutofit/>
          </a:bodyPr>
          <a:lstStyle/>
          <a:p>
            <a:pPr marL="0" indent="0" algn="ctr">
              <a:buNone/>
            </a:pPr>
            <a:r>
              <a:rPr lang="es-MX" sz="4800" b="1" dirty="0">
                <a:solidFill>
                  <a:schemeClr val="tx1"/>
                </a:solidFill>
              </a:rPr>
              <a:t>Enfoques de investigación (cualitativo y cuantitativo</a:t>
            </a:r>
            <a:r>
              <a:rPr lang="es-MX" sz="4800" b="1" dirty="0" smtClean="0">
                <a:solidFill>
                  <a:schemeClr val="tx1"/>
                </a:solidFill>
              </a:rPr>
              <a:t>).</a:t>
            </a:r>
            <a:endParaRPr lang="es-MX" sz="4800" b="1" dirty="0">
              <a:solidFill>
                <a:schemeClr val="tx1"/>
              </a:solidFill>
            </a:endParaRPr>
          </a:p>
          <a:p>
            <a:pPr marL="0" indent="0" algn="ctr">
              <a:buNone/>
            </a:pPr>
            <a:endParaRPr lang="es-MX" sz="4800" b="1" dirty="0">
              <a:solidFill>
                <a:schemeClr val="tx1"/>
              </a:solidFill>
            </a:endParaRPr>
          </a:p>
          <a:p>
            <a:pPr marL="0" indent="0" algn="ctr">
              <a:buNone/>
            </a:pPr>
            <a:endParaRPr lang="es-MX" sz="4800" b="1" dirty="0">
              <a:solidFill>
                <a:schemeClr val="tx1"/>
              </a:solidFill>
            </a:endParaRPr>
          </a:p>
        </p:txBody>
      </p:sp>
    </p:spTree>
    <p:extLst>
      <p:ext uri="{BB962C8B-B14F-4D97-AF65-F5344CB8AC3E}">
        <p14:creationId xmlns:p14="http://schemas.microsoft.com/office/powerpoint/2010/main" val="27773744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7"/>
          <p:cNvSpPr>
            <a:spLocks noGrp="1"/>
          </p:cNvSpPr>
          <p:nvPr>
            <p:ph sz="half" idx="1"/>
          </p:nvPr>
        </p:nvSpPr>
        <p:spPr>
          <a:xfrm>
            <a:off x="968991" y="805219"/>
            <a:ext cx="5145205" cy="4653886"/>
          </a:xfrm>
        </p:spPr>
        <p:txBody>
          <a:bodyPr>
            <a:normAutofit/>
          </a:bodyPr>
          <a:lstStyle/>
          <a:p>
            <a:pPr marL="0" indent="0">
              <a:lnSpc>
                <a:spcPct val="150000"/>
              </a:lnSpc>
              <a:spcBef>
                <a:spcPts val="0"/>
              </a:spcBef>
              <a:buNone/>
            </a:pPr>
            <a:r>
              <a:rPr lang="es-MX" sz="2800" b="1" dirty="0" smtClean="0">
                <a:solidFill>
                  <a:srgbClr val="FFC000"/>
                </a:solidFill>
              </a:rPr>
              <a:t>2.1 Investigación Cualitativa</a:t>
            </a:r>
          </a:p>
          <a:p>
            <a:pPr>
              <a:lnSpc>
                <a:spcPct val="150000"/>
              </a:lnSpc>
              <a:spcBef>
                <a:spcPts val="0"/>
              </a:spcBef>
            </a:pPr>
            <a:endParaRPr lang="es-MX" sz="2400" dirty="0"/>
          </a:p>
          <a:p>
            <a:pPr algn="just">
              <a:lnSpc>
                <a:spcPct val="150000"/>
              </a:lnSpc>
              <a:spcBef>
                <a:spcPts val="0"/>
              </a:spcBef>
            </a:pPr>
            <a:r>
              <a:rPr lang="es-MX" sz="2400" dirty="0" smtClean="0"/>
              <a:t>Tiene </a:t>
            </a:r>
            <a:r>
              <a:rPr lang="es-MX" sz="2400" dirty="0"/>
              <a:t>como objetivo la descripción de las cualidades de un </a:t>
            </a:r>
            <a:r>
              <a:rPr lang="es-MX" sz="2400" dirty="0" smtClean="0"/>
              <a:t>fenómeno. </a:t>
            </a:r>
          </a:p>
          <a:p>
            <a:pPr algn="just">
              <a:lnSpc>
                <a:spcPct val="150000"/>
              </a:lnSpc>
              <a:spcBef>
                <a:spcPts val="0"/>
              </a:spcBef>
            </a:pPr>
            <a:endParaRPr lang="es-MX" sz="2400" dirty="0"/>
          </a:p>
          <a:p>
            <a:pPr algn="just">
              <a:lnSpc>
                <a:spcPct val="150000"/>
              </a:lnSpc>
              <a:spcBef>
                <a:spcPts val="0"/>
              </a:spcBef>
            </a:pPr>
            <a:r>
              <a:rPr lang="es-MX" sz="2400" dirty="0" smtClean="0"/>
              <a:t>Busca </a:t>
            </a:r>
            <a:r>
              <a:rPr lang="es-MX" sz="2400" dirty="0"/>
              <a:t>un concepto que pueda abarcar una parte de la realidad</a:t>
            </a:r>
            <a:r>
              <a:rPr lang="es-MX" sz="2400" dirty="0" smtClean="0"/>
              <a:t>.</a:t>
            </a:r>
            <a:endParaRPr lang="es-MX" sz="2400" dirty="0"/>
          </a:p>
          <a:p>
            <a:pPr>
              <a:lnSpc>
                <a:spcPct val="150000"/>
              </a:lnSpc>
              <a:spcBef>
                <a:spcPts val="0"/>
              </a:spcBef>
            </a:pPr>
            <a:endParaRPr lang="es-MX" dirty="0"/>
          </a:p>
        </p:txBody>
      </p:sp>
      <p:sp>
        <p:nvSpPr>
          <p:cNvPr id="9" name="Marcador de contenido 8"/>
          <p:cNvSpPr>
            <a:spLocks noGrp="1"/>
          </p:cNvSpPr>
          <p:nvPr>
            <p:ph sz="half" idx="2"/>
          </p:nvPr>
        </p:nvSpPr>
        <p:spPr>
          <a:xfrm>
            <a:off x="6223379" y="805219"/>
            <a:ext cx="5431810" cy="4367283"/>
          </a:xfrm>
        </p:spPr>
        <p:txBody>
          <a:bodyPr>
            <a:noAutofit/>
          </a:bodyPr>
          <a:lstStyle/>
          <a:p>
            <a:pPr marL="0" indent="0">
              <a:lnSpc>
                <a:spcPct val="150000"/>
              </a:lnSpc>
              <a:spcBef>
                <a:spcPts val="0"/>
              </a:spcBef>
              <a:buNone/>
            </a:pPr>
            <a:r>
              <a:rPr lang="es-MX" sz="2800" b="1" dirty="0">
                <a:solidFill>
                  <a:srgbClr val="FFC000"/>
                </a:solidFill>
              </a:rPr>
              <a:t>2.2 Investigación Cuantitativa</a:t>
            </a:r>
          </a:p>
          <a:p>
            <a:pPr>
              <a:lnSpc>
                <a:spcPct val="150000"/>
              </a:lnSpc>
              <a:spcBef>
                <a:spcPts val="0"/>
              </a:spcBef>
            </a:pPr>
            <a:endParaRPr lang="es-MX" sz="2400" dirty="0"/>
          </a:p>
          <a:p>
            <a:pPr algn="just">
              <a:lnSpc>
                <a:spcPct val="150000"/>
              </a:lnSpc>
              <a:spcBef>
                <a:spcPts val="0"/>
              </a:spcBef>
            </a:pPr>
            <a:r>
              <a:rPr lang="es-MX" sz="2400" dirty="0" smtClean="0"/>
              <a:t>Tiene </a:t>
            </a:r>
            <a:r>
              <a:rPr lang="es-MX" sz="2400" dirty="0"/>
              <a:t>una concepción lineal, es decir que haya claridad entre los elementos que conforman el problema, que tenga definición, limitarlos y saber con exactitud donde se inicia el problema, también le es importante saber que tipo de incidencia existe entre sus </a:t>
            </a:r>
            <a:r>
              <a:rPr lang="es-MX" sz="2400" dirty="0" smtClean="0"/>
              <a:t>elementos.</a:t>
            </a:r>
            <a:endParaRPr lang="es-MX" sz="2400" dirty="0"/>
          </a:p>
          <a:p>
            <a:pPr>
              <a:lnSpc>
                <a:spcPct val="150000"/>
              </a:lnSpc>
              <a:spcBef>
                <a:spcPts val="0"/>
              </a:spcBef>
            </a:pPr>
            <a:endParaRPr lang="es-MX" sz="2400" dirty="0"/>
          </a:p>
        </p:txBody>
      </p:sp>
    </p:spTree>
    <p:extLst>
      <p:ext uri="{BB962C8B-B14F-4D97-AF65-F5344CB8AC3E}">
        <p14:creationId xmlns:p14="http://schemas.microsoft.com/office/powerpoint/2010/main" val="8835790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115200" y="586853"/>
            <a:ext cx="10178322" cy="5595581"/>
          </a:xfrm>
        </p:spPr>
        <p:txBody>
          <a:bodyPr>
            <a:noAutofit/>
          </a:bodyPr>
          <a:lstStyle/>
          <a:p>
            <a:pPr marL="0" indent="0" algn="just">
              <a:lnSpc>
                <a:spcPct val="150000"/>
              </a:lnSpc>
              <a:spcBef>
                <a:spcPts val="0"/>
              </a:spcBef>
              <a:buNone/>
            </a:pPr>
            <a:r>
              <a:rPr lang="es-MX" sz="2400" dirty="0" smtClean="0"/>
              <a:t>El </a:t>
            </a:r>
            <a:r>
              <a:rPr lang="es-MX" sz="2400" b="1" dirty="0" smtClean="0">
                <a:solidFill>
                  <a:srgbClr val="FFC000"/>
                </a:solidFill>
              </a:rPr>
              <a:t>enfoque cualitativo</a:t>
            </a:r>
            <a:r>
              <a:rPr lang="es-MX" sz="2400" dirty="0" smtClean="0">
                <a:solidFill>
                  <a:srgbClr val="FFC000"/>
                </a:solidFill>
              </a:rPr>
              <a:t> </a:t>
            </a:r>
            <a:r>
              <a:rPr lang="es-MX" sz="2400" dirty="0" smtClean="0"/>
              <a:t>se </a:t>
            </a:r>
            <a:r>
              <a:rPr lang="es-MX" sz="2400" dirty="0"/>
              <a:t>guía por áreas o temas significativos de la investigación,  sin embargo en lugar de que la claridad sobre la pregunta de investigación e hipótesis  preceda a la recolección y análisis  de los datos </a:t>
            </a:r>
            <a:r>
              <a:rPr lang="es-MX" sz="2400" dirty="0" smtClean="0"/>
              <a:t>los </a:t>
            </a:r>
            <a:r>
              <a:rPr lang="es-MX" sz="2400" dirty="0"/>
              <a:t>estudios cualitativos pueden desarrollar preguntas e hipótesis antes, durante o después de la recolección y el análisis de los datos. </a:t>
            </a:r>
            <a:endParaRPr lang="es-MX" sz="2400" dirty="0" smtClean="0"/>
          </a:p>
          <a:p>
            <a:pPr marL="0" indent="0" algn="just">
              <a:lnSpc>
                <a:spcPct val="150000"/>
              </a:lnSpc>
              <a:spcBef>
                <a:spcPts val="0"/>
              </a:spcBef>
              <a:buNone/>
            </a:pPr>
            <a:endParaRPr lang="es-MX" sz="2400" dirty="0" smtClean="0"/>
          </a:p>
          <a:p>
            <a:pPr marL="0" indent="0" algn="just">
              <a:lnSpc>
                <a:spcPct val="150000"/>
              </a:lnSpc>
              <a:spcBef>
                <a:spcPts val="0"/>
              </a:spcBef>
              <a:buNone/>
            </a:pPr>
            <a:r>
              <a:rPr lang="es-MX" sz="2400" dirty="0" smtClean="0"/>
              <a:t>En este tipo de enfoque con </a:t>
            </a:r>
            <a:r>
              <a:rPr lang="es-MX" sz="2400" dirty="0"/>
              <a:t>frecuencias es necesario regresar a etapas previas, por ello las flechas de la fase que van de la inmersión inicial en el campo hasta el reporte de resultados se visualizan en dos </a:t>
            </a:r>
            <a:r>
              <a:rPr lang="es-MX" sz="2400" dirty="0" smtClean="0"/>
              <a:t>sentidos; </a:t>
            </a:r>
            <a:r>
              <a:rPr lang="es-MX" sz="2400" dirty="0"/>
              <a:t>busca principalmente “dispersión o expansión” de los datos e </a:t>
            </a:r>
            <a:r>
              <a:rPr lang="es-MX" sz="2400" dirty="0" smtClean="0"/>
              <a:t>información. </a:t>
            </a:r>
            <a:r>
              <a:rPr lang="es-MX" sz="2400" dirty="0"/>
              <a:t>Bernal, C. (2010). </a:t>
            </a:r>
          </a:p>
        </p:txBody>
      </p:sp>
    </p:spTree>
    <p:extLst>
      <p:ext uri="{BB962C8B-B14F-4D97-AF65-F5344CB8AC3E}">
        <p14:creationId xmlns:p14="http://schemas.microsoft.com/office/powerpoint/2010/main" val="12428422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24382" y="668741"/>
            <a:ext cx="10178322" cy="5500047"/>
          </a:xfrm>
        </p:spPr>
        <p:txBody>
          <a:bodyPr>
            <a:normAutofit lnSpcReduction="10000"/>
          </a:bodyPr>
          <a:lstStyle/>
          <a:p>
            <a:pPr marL="0" indent="0" algn="just">
              <a:lnSpc>
                <a:spcPct val="150000"/>
              </a:lnSpc>
              <a:spcBef>
                <a:spcPts val="0"/>
              </a:spcBef>
              <a:buNone/>
            </a:pPr>
            <a:r>
              <a:rPr lang="es-ES" sz="2400" dirty="0"/>
              <a:t>La </a:t>
            </a:r>
            <a:r>
              <a:rPr lang="es-ES" sz="2400" b="1" dirty="0">
                <a:solidFill>
                  <a:srgbClr val="FFC000"/>
                </a:solidFill>
              </a:rPr>
              <a:t>investigación cualitativa </a:t>
            </a:r>
            <a:r>
              <a:rPr lang="es-ES" sz="2400" dirty="0"/>
              <a:t>trata de identificar la naturaleza profunda de las realidades, su sistema de relaciones, su estructura dinámica; mientras que la investigación cuantitativa trata de determinar la fuerza de asociación o correlación entre variables, la generalización y objetivación de los resultados a través de una muestra para hacer inferencia a una población de la cual toda muestra procede.  </a:t>
            </a:r>
            <a:endParaRPr lang="es-ES" sz="2400" dirty="0" smtClean="0"/>
          </a:p>
          <a:p>
            <a:pPr marL="0" indent="0" algn="just">
              <a:lnSpc>
                <a:spcPct val="150000"/>
              </a:lnSpc>
              <a:spcBef>
                <a:spcPts val="0"/>
              </a:spcBef>
              <a:buNone/>
            </a:pPr>
            <a:endParaRPr lang="es-ES" sz="2400" dirty="0"/>
          </a:p>
          <a:p>
            <a:pPr marL="0" indent="0" algn="just">
              <a:lnSpc>
                <a:spcPct val="150000"/>
              </a:lnSpc>
              <a:spcBef>
                <a:spcPts val="0"/>
              </a:spcBef>
              <a:buNone/>
            </a:pPr>
            <a:r>
              <a:rPr lang="es-ES" sz="2400" dirty="0" smtClean="0"/>
              <a:t>Tras </a:t>
            </a:r>
            <a:r>
              <a:rPr lang="es-ES" sz="2400" dirty="0"/>
              <a:t>el estudio de la asociación o correlación pretende, a su vez, hacer inferencia causal que explique por qué las cosas suceden o no de una forma determinada</a:t>
            </a:r>
            <a:r>
              <a:rPr lang="es-ES" sz="2400" dirty="0" smtClean="0"/>
              <a:t>. </a:t>
            </a:r>
            <a:r>
              <a:rPr lang="es-MX" sz="2400" dirty="0"/>
              <a:t>Bernal, C. (2010). </a:t>
            </a:r>
          </a:p>
          <a:p>
            <a:pPr marL="0" indent="0" algn="just">
              <a:lnSpc>
                <a:spcPct val="150000"/>
              </a:lnSpc>
              <a:spcBef>
                <a:spcPts val="0"/>
              </a:spcBef>
              <a:buNone/>
            </a:pPr>
            <a:endParaRPr lang="es-MX" sz="2400" dirty="0"/>
          </a:p>
        </p:txBody>
      </p:sp>
    </p:spTree>
    <p:extLst>
      <p:ext uri="{BB962C8B-B14F-4D97-AF65-F5344CB8AC3E}">
        <p14:creationId xmlns:p14="http://schemas.microsoft.com/office/powerpoint/2010/main" val="7165869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duotone>
              <a:prstClr val="black"/>
              <a:schemeClr val="accent1">
                <a:tint val="45000"/>
                <a:satMod val="400000"/>
              </a:schemeClr>
            </a:duotone>
          </a:blip>
          <a:stretch>
            <a:fillRect/>
          </a:stretch>
        </p:blipFill>
        <p:spPr>
          <a:xfrm>
            <a:off x="1655542" y="1075823"/>
            <a:ext cx="7929350" cy="46463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ángulo 7"/>
          <p:cNvSpPr/>
          <p:nvPr/>
        </p:nvSpPr>
        <p:spPr>
          <a:xfrm>
            <a:off x="2833092" y="704790"/>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2.1. Criterios del planteamiento del problema.</a:t>
            </a:r>
            <a:endParaRPr lang="es-MX" sz="1600" b="1" dirty="0">
              <a:solidFill>
                <a:schemeClr val="tx1"/>
              </a:solidFill>
            </a:endParaRPr>
          </a:p>
        </p:txBody>
      </p:sp>
      <p:sp>
        <p:nvSpPr>
          <p:cNvPr id="9" name="Rectángulo 8"/>
          <p:cNvSpPr/>
          <p:nvPr/>
        </p:nvSpPr>
        <p:spPr>
          <a:xfrm>
            <a:off x="4189863" y="5697394"/>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a:t>
            </a:r>
            <a:r>
              <a:rPr lang="es-MX" sz="1100" b="1" dirty="0">
                <a:solidFill>
                  <a:schemeClr val="tx1"/>
                </a:solidFill>
                <a:latin typeface="Times New Roman" panose="02020603050405020304" pitchFamily="18" charset="0"/>
                <a:cs typeface="Times New Roman" panose="02020603050405020304" pitchFamily="18" charset="0"/>
              </a:rPr>
              <a:t>Metodología de investigación. (2010). </a:t>
            </a:r>
          </a:p>
        </p:txBody>
      </p:sp>
      <p:sp>
        <p:nvSpPr>
          <p:cNvPr id="11" name="Rectángulo 10"/>
          <p:cNvSpPr/>
          <p:nvPr/>
        </p:nvSpPr>
        <p:spPr>
          <a:xfrm>
            <a:off x="1287052" y="5886723"/>
            <a:ext cx="9422277" cy="1015663"/>
          </a:xfrm>
          <a:prstGeom prst="rect">
            <a:avLst/>
          </a:prstGeom>
        </p:spPr>
        <p:txBody>
          <a:bodyPr wrap="square">
            <a:spAutoFit/>
          </a:bodyPr>
          <a:lstStyle/>
          <a:p>
            <a:pPr algn="ctr"/>
            <a:r>
              <a:rPr lang="es-ES" sz="2000" dirty="0"/>
              <a:t>La diferencia fundamental entre ambas metodologías es que la cuantitativa estudia la asociación o relación entre variables cuantificadas y la cualitativa lo hace en contextos estructurales y situacionales. </a:t>
            </a:r>
            <a:endParaRPr lang="es-MX" sz="2000" dirty="0"/>
          </a:p>
        </p:txBody>
      </p:sp>
      <p:sp>
        <p:nvSpPr>
          <p:cNvPr id="12" name="Título 1"/>
          <p:cNvSpPr>
            <a:spLocks noGrp="1"/>
          </p:cNvSpPr>
          <p:nvPr>
            <p:ph type="title"/>
          </p:nvPr>
        </p:nvSpPr>
        <p:spPr>
          <a:xfrm>
            <a:off x="909029" y="165198"/>
            <a:ext cx="10937228" cy="1492132"/>
          </a:xfrm>
        </p:spPr>
        <p:txBody>
          <a:bodyPr>
            <a:normAutofit/>
          </a:bodyPr>
          <a:lstStyle/>
          <a:p>
            <a:r>
              <a:rPr lang="es-MX" sz="3200" cap="none" dirty="0" smtClean="0"/>
              <a:t>2.2 Diferencias investigación cualitativa y cuantitativa</a:t>
            </a:r>
            <a:endParaRPr lang="es-MX" sz="3200" cap="none" dirty="0"/>
          </a:p>
        </p:txBody>
      </p:sp>
    </p:spTree>
    <p:extLst>
      <p:ext uri="{BB962C8B-B14F-4D97-AF65-F5344CB8AC3E}">
        <p14:creationId xmlns:p14="http://schemas.microsoft.com/office/powerpoint/2010/main" val="6324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p:txBody>
          <a:bodyPr/>
          <a:lstStyle/>
          <a:p>
            <a:r>
              <a:rPr lang="es-MX" sz="6000" dirty="0"/>
              <a:t>Unidad 2. </a:t>
            </a:r>
            <a:r>
              <a:rPr lang="es-MX" sz="6000" dirty="0" smtClean="0"/>
              <a:t/>
            </a:r>
            <a:br>
              <a:rPr lang="es-MX" sz="6000" dirty="0" smtClean="0"/>
            </a:br>
            <a:r>
              <a:rPr lang="es-MX" sz="6000" dirty="0" smtClean="0"/>
              <a:t>La </a:t>
            </a:r>
            <a:r>
              <a:rPr lang="es-MX" sz="6000" dirty="0"/>
              <a:t>investigación científica y sus etapas.</a:t>
            </a:r>
            <a:br>
              <a:rPr lang="es-MX" sz="6000" dirty="0"/>
            </a:br>
            <a:endParaRPr lang="es-MX" sz="6000" dirty="0"/>
          </a:p>
        </p:txBody>
      </p:sp>
      <p:sp>
        <p:nvSpPr>
          <p:cNvPr id="7" name="Subtítulo 6"/>
          <p:cNvSpPr>
            <a:spLocks noGrp="1"/>
          </p:cNvSpPr>
          <p:nvPr>
            <p:ph type="subTitle" idx="1"/>
          </p:nvPr>
        </p:nvSpPr>
        <p:spPr/>
        <p:txBody>
          <a:bodyPr/>
          <a:lstStyle/>
          <a:p>
            <a:r>
              <a:rPr lang="es-MX" dirty="0" smtClean="0"/>
              <a:t>MCyEN</a:t>
            </a:r>
            <a:endParaRPr lang="es-MX" dirty="0"/>
          </a:p>
        </p:txBody>
      </p:sp>
    </p:spTree>
    <p:extLst>
      <p:ext uri="{BB962C8B-B14F-4D97-AF65-F5344CB8AC3E}">
        <p14:creationId xmlns:p14="http://schemas.microsoft.com/office/powerpoint/2010/main" val="16550025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duotone>
              <a:prstClr val="black"/>
              <a:schemeClr val="accent1">
                <a:tint val="45000"/>
                <a:satMod val="400000"/>
              </a:schemeClr>
            </a:duotone>
          </a:blip>
          <a:stretch>
            <a:fillRect/>
          </a:stretch>
        </p:blipFill>
        <p:spPr>
          <a:xfrm>
            <a:off x="1203604" y="1452417"/>
            <a:ext cx="9837436" cy="50269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ángulo 2"/>
          <p:cNvSpPr/>
          <p:nvPr/>
        </p:nvSpPr>
        <p:spPr>
          <a:xfrm>
            <a:off x="3098042" y="1073759"/>
            <a:ext cx="5688576" cy="2637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2.2. Criterios del planteamiento del problema.</a:t>
            </a:r>
            <a:endParaRPr lang="es-MX" sz="1600" b="1" dirty="0">
              <a:solidFill>
                <a:schemeClr val="tx1"/>
              </a:solidFill>
            </a:endParaRPr>
          </a:p>
        </p:txBody>
      </p:sp>
      <p:sp>
        <p:nvSpPr>
          <p:cNvPr id="4" name="Rectángulo 3"/>
          <p:cNvSpPr/>
          <p:nvPr/>
        </p:nvSpPr>
        <p:spPr>
          <a:xfrm>
            <a:off x="4462818" y="6479343"/>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a:t>
            </a:r>
            <a:r>
              <a:rPr lang="es-MX" sz="1100" b="1" dirty="0">
                <a:solidFill>
                  <a:schemeClr val="tx1"/>
                </a:solidFill>
                <a:latin typeface="Times New Roman" panose="02020603050405020304" pitchFamily="18" charset="0"/>
                <a:cs typeface="Times New Roman" panose="02020603050405020304" pitchFamily="18" charset="0"/>
              </a:rPr>
              <a:t>Metodología de investigación. (2010). </a:t>
            </a:r>
          </a:p>
        </p:txBody>
      </p:sp>
      <p:sp>
        <p:nvSpPr>
          <p:cNvPr id="5" name="Título 1"/>
          <p:cNvSpPr txBox="1">
            <a:spLocks/>
          </p:cNvSpPr>
          <p:nvPr/>
        </p:nvSpPr>
        <p:spPr>
          <a:xfrm>
            <a:off x="909029" y="165198"/>
            <a:ext cx="10937228" cy="1492132"/>
          </a:xfrm>
          <a:prstGeom prst="rect">
            <a:avLst/>
          </a:prstGeom>
        </p:spPr>
        <p:txBody>
          <a:bodyPr>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es-MX" sz="3200" cap="none" dirty="0" smtClean="0"/>
              <a:t>2.4 Criterios del planteamiento del problema</a:t>
            </a:r>
            <a:endParaRPr lang="es-MX" sz="3200" cap="none" dirty="0"/>
          </a:p>
        </p:txBody>
      </p:sp>
    </p:spTree>
    <p:extLst>
      <p:ext uri="{BB962C8B-B14F-4D97-AF65-F5344CB8AC3E}">
        <p14:creationId xmlns:p14="http://schemas.microsoft.com/office/powerpoint/2010/main" val="2959431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43248" y="2859205"/>
            <a:ext cx="2879678" cy="1196671"/>
          </a:xfrm>
        </p:spPr>
        <p:txBody>
          <a:bodyPr>
            <a:normAutofit fontScale="90000"/>
          </a:bodyPr>
          <a:lstStyle/>
          <a:p>
            <a:pPr algn="ctr"/>
            <a:r>
              <a:rPr lang="es-MX" sz="6600" dirty="0" smtClean="0"/>
              <a:t>Tema: 3</a:t>
            </a:r>
            <a:endParaRPr lang="es-MX" sz="6600" dirty="0"/>
          </a:p>
        </p:txBody>
      </p:sp>
      <p:sp>
        <p:nvSpPr>
          <p:cNvPr id="5" name="Marcador de contenido 4"/>
          <p:cNvSpPr>
            <a:spLocks noGrp="1"/>
          </p:cNvSpPr>
          <p:nvPr>
            <p:ph idx="1"/>
          </p:nvPr>
        </p:nvSpPr>
        <p:spPr>
          <a:xfrm>
            <a:off x="765051" y="2599052"/>
            <a:ext cx="6158418" cy="2095778"/>
          </a:xfrm>
        </p:spPr>
        <p:txBody>
          <a:bodyPr>
            <a:noAutofit/>
          </a:bodyPr>
          <a:lstStyle/>
          <a:p>
            <a:pPr marL="0" indent="0" algn="ctr">
              <a:buNone/>
            </a:pPr>
            <a:r>
              <a:rPr lang="es-MX" sz="4800" b="1" dirty="0">
                <a:solidFill>
                  <a:schemeClr val="tx1"/>
                </a:solidFill>
              </a:rPr>
              <a:t>Etapas de la </a:t>
            </a:r>
            <a:r>
              <a:rPr lang="es-MX" sz="4800" b="1" dirty="0" smtClean="0">
                <a:solidFill>
                  <a:schemeClr val="tx1"/>
                </a:solidFill>
              </a:rPr>
              <a:t>investigación.</a:t>
            </a:r>
            <a:endParaRPr lang="es-MX" sz="4800" b="1" dirty="0">
              <a:solidFill>
                <a:schemeClr val="tx1"/>
              </a:solidFill>
            </a:endParaRPr>
          </a:p>
          <a:p>
            <a:pPr marL="0" indent="0" algn="ctr">
              <a:buNone/>
            </a:pPr>
            <a:endParaRPr lang="es-MX" sz="4800" b="1" dirty="0">
              <a:solidFill>
                <a:schemeClr val="tx1"/>
              </a:solidFill>
            </a:endParaRPr>
          </a:p>
          <a:p>
            <a:pPr marL="0" indent="0" algn="ctr">
              <a:buNone/>
            </a:pPr>
            <a:endParaRPr lang="es-MX" sz="4800" b="1" dirty="0">
              <a:solidFill>
                <a:schemeClr val="tx1"/>
              </a:solidFill>
            </a:endParaRPr>
          </a:p>
        </p:txBody>
      </p:sp>
    </p:spTree>
    <p:extLst>
      <p:ext uri="{BB962C8B-B14F-4D97-AF65-F5344CB8AC3E}">
        <p14:creationId xmlns:p14="http://schemas.microsoft.com/office/powerpoint/2010/main" val="35961888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0"/>
            <a:ext cx="11900848" cy="6858000"/>
          </a:xfrm>
          <a:prstGeom prst="rect">
            <a:avLst/>
          </a:prstGeom>
        </p:spPr>
      </p:pic>
      <p:sp>
        <p:nvSpPr>
          <p:cNvPr id="6" name="Rectángulo 5"/>
          <p:cNvSpPr/>
          <p:nvPr/>
        </p:nvSpPr>
        <p:spPr>
          <a:xfrm>
            <a:off x="5066207" y="6672603"/>
            <a:ext cx="1768433" cy="261610"/>
          </a:xfrm>
          <a:prstGeom prst="rect">
            <a:avLst/>
          </a:prstGeom>
        </p:spPr>
        <p:txBody>
          <a:bodyPr wrap="none">
            <a:spAutoFit/>
          </a:bodyPr>
          <a:lstStyle/>
          <a:p>
            <a:r>
              <a:rPr lang="es-MX" sz="1100" b="1" i="1" dirty="0" smtClean="0">
                <a:latin typeface="Times New Roman" panose="02020603050405020304" pitchFamily="18" charset="0"/>
                <a:cs typeface="Times New Roman" panose="02020603050405020304" pitchFamily="18" charset="0"/>
              </a:rPr>
              <a:t>Fuente: </a:t>
            </a:r>
            <a:r>
              <a:rPr lang="es-MX" sz="1100" b="1" dirty="0">
                <a:latin typeface="Times New Roman" panose="02020603050405020304" pitchFamily="18" charset="0"/>
                <a:cs typeface="Times New Roman" panose="02020603050405020304" pitchFamily="18" charset="0"/>
              </a:rPr>
              <a:t>Gómez, S. (2012). </a:t>
            </a:r>
          </a:p>
        </p:txBody>
      </p:sp>
      <p:sp>
        <p:nvSpPr>
          <p:cNvPr id="7" name="Rectángulo 6"/>
          <p:cNvSpPr/>
          <p:nvPr/>
        </p:nvSpPr>
        <p:spPr>
          <a:xfrm>
            <a:off x="3171911" y="900580"/>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3.1. Desarrollo metodológico. </a:t>
            </a:r>
            <a:endParaRPr lang="es-MX" sz="1600" b="1" dirty="0">
              <a:solidFill>
                <a:schemeClr val="tx1"/>
              </a:solidFill>
            </a:endParaRPr>
          </a:p>
        </p:txBody>
      </p:sp>
    </p:spTree>
    <p:extLst>
      <p:ext uri="{BB962C8B-B14F-4D97-AF65-F5344CB8AC3E}">
        <p14:creationId xmlns:p14="http://schemas.microsoft.com/office/powerpoint/2010/main" val="20116147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69790" y="409433"/>
            <a:ext cx="10362567" cy="5224500"/>
          </a:xfrm>
        </p:spPr>
        <p:txBody>
          <a:bodyPr>
            <a:noAutofit/>
          </a:bodyPr>
          <a:lstStyle/>
          <a:p>
            <a:pPr marL="0" indent="0" algn="just">
              <a:buNone/>
            </a:pPr>
            <a:r>
              <a:rPr lang="es-MX" sz="2800" dirty="0">
                <a:solidFill>
                  <a:schemeClr val="tx1"/>
                </a:solidFill>
              </a:rPr>
              <a:t>El proceso de construcción del conocimiento tiene las siguientes </a:t>
            </a:r>
            <a:r>
              <a:rPr lang="es-MX" sz="2800" dirty="0" smtClean="0">
                <a:solidFill>
                  <a:schemeClr val="tx1"/>
                </a:solidFill>
              </a:rPr>
              <a:t>características, según el Banco de Objetos de Aprendizaje y de Información, del curso “El proceso de investigación”, 2006:</a:t>
            </a:r>
          </a:p>
          <a:p>
            <a:pPr marL="0" indent="0">
              <a:buNone/>
            </a:pPr>
            <a:endParaRPr lang="es-MX" sz="2800" dirty="0">
              <a:solidFill>
                <a:schemeClr val="tx1"/>
              </a:solidFill>
            </a:endParaRPr>
          </a:p>
          <a:p>
            <a:pPr>
              <a:buClr>
                <a:schemeClr val="accent1"/>
              </a:buClr>
              <a:buFont typeface="Wingdings" panose="05000000000000000000" pitchFamily="2" charset="2"/>
              <a:buChar char="v"/>
            </a:pPr>
            <a:r>
              <a:rPr lang="es-MX" sz="2700" dirty="0" smtClean="0">
                <a:solidFill>
                  <a:schemeClr val="tx1"/>
                </a:solidFill>
              </a:rPr>
              <a:t> Reconoce </a:t>
            </a:r>
            <a:r>
              <a:rPr lang="es-MX" sz="2700" dirty="0">
                <a:solidFill>
                  <a:schemeClr val="tx1"/>
                </a:solidFill>
              </a:rPr>
              <a:t>los antecedentes, </a:t>
            </a:r>
            <a:r>
              <a:rPr lang="es-MX" sz="2700" dirty="0" smtClean="0">
                <a:solidFill>
                  <a:schemeClr val="tx1"/>
                </a:solidFill>
              </a:rPr>
              <a:t>no parte de </a:t>
            </a:r>
            <a:r>
              <a:rPr lang="es-MX" sz="2700" dirty="0">
                <a:solidFill>
                  <a:schemeClr val="tx1"/>
                </a:solidFill>
              </a:rPr>
              <a:t>la nada. </a:t>
            </a:r>
          </a:p>
          <a:p>
            <a:pPr>
              <a:buClr>
                <a:schemeClr val="accent1"/>
              </a:buClr>
              <a:buFont typeface="Wingdings" panose="05000000000000000000" pitchFamily="2" charset="2"/>
              <a:buChar char="v"/>
            </a:pPr>
            <a:r>
              <a:rPr lang="es-MX" sz="2700" dirty="0" smtClean="0">
                <a:solidFill>
                  <a:schemeClr val="tx1"/>
                </a:solidFill>
              </a:rPr>
              <a:t> Necesita de </a:t>
            </a:r>
            <a:r>
              <a:rPr lang="es-MX" sz="2700" dirty="0">
                <a:solidFill>
                  <a:schemeClr val="tx1"/>
                </a:solidFill>
              </a:rPr>
              <a:t>un </a:t>
            </a:r>
            <a:r>
              <a:rPr lang="es-MX" sz="2700" dirty="0" smtClean="0">
                <a:solidFill>
                  <a:schemeClr val="tx1"/>
                </a:solidFill>
              </a:rPr>
              <a:t>capital: </a:t>
            </a:r>
            <a:r>
              <a:rPr lang="es-MX" sz="2700" dirty="0">
                <a:solidFill>
                  <a:schemeClr val="tx1"/>
                </a:solidFill>
              </a:rPr>
              <a:t>teórico y metodológico. </a:t>
            </a:r>
          </a:p>
          <a:p>
            <a:pPr>
              <a:buClr>
                <a:schemeClr val="accent1"/>
              </a:buClr>
              <a:buFont typeface="Wingdings" panose="05000000000000000000" pitchFamily="2" charset="2"/>
              <a:buChar char="v"/>
            </a:pPr>
            <a:r>
              <a:rPr lang="es-MX" sz="2700" dirty="0" smtClean="0">
                <a:solidFill>
                  <a:schemeClr val="tx1"/>
                </a:solidFill>
              </a:rPr>
              <a:t> </a:t>
            </a:r>
            <a:r>
              <a:rPr lang="es-MX" sz="2700" dirty="0">
                <a:solidFill>
                  <a:schemeClr val="tx1"/>
                </a:solidFill>
              </a:rPr>
              <a:t>Plantea inquietudes y respuestas. </a:t>
            </a:r>
          </a:p>
          <a:p>
            <a:pPr>
              <a:buClr>
                <a:schemeClr val="accent1"/>
              </a:buClr>
              <a:buFont typeface="Wingdings" panose="05000000000000000000" pitchFamily="2" charset="2"/>
              <a:buChar char="v"/>
            </a:pPr>
            <a:r>
              <a:rPr lang="es-MX" sz="2700" dirty="0" smtClean="0">
                <a:solidFill>
                  <a:schemeClr val="tx1"/>
                </a:solidFill>
              </a:rPr>
              <a:t> </a:t>
            </a:r>
            <a:r>
              <a:rPr lang="es-MX" sz="2700" dirty="0">
                <a:solidFill>
                  <a:schemeClr val="tx1"/>
                </a:solidFill>
              </a:rPr>
              <a:t>Reconoce que no existen normas únicas para aplicar a un problema. </a:t>
            </a:r>
          </a:p>
          <a:p>
            <a:pPr>
              <a:buClr>
                <a:schemeClr val="accent1"/>
              </a:buClr>
              <a:buFont typeface="Wingdings" panose="05000000000000000000" pitchFamily="2" charset="2"/>
              <a:buChar char="v"/>
            </a:pPr>
            <a:r>
              <a:rPr lang="es-MX" sz="2700" dirty="0" smtClean="0">
                <a:solidFill>
                  <a:schemeClr val="tx1"/>
                </a:solidFill>
              </a:rPr>
              <a:t> </a:t>
            </a:r>
            <a:r>
              <a:rPr lang="es-MX" sz="2700" dirty="0">
                <a:solidFill>
                  <a:schemeClr val="tx1"/>
                </a:solidFill>
              </a:rPr>
              <a:t>La investigación es dinámica. </a:t>
            </a:r>
          </a:p>
          <a:p>
            <a:pPr>
              <a:buClr>
                <a:schemeClr val="accent1"/>
              </a:buClr>
              <a:buFont typeface="Wingdings" panose="05000000000000000000" pitchFamily="2" charset="2"/>
              <a:buChar char="v"/>
            </a:pPr>
            <a:r>
              <a:rPr lang="es-MX" sz="2700" dirty="0" smtClean="0">
                <a:solidFill>
                  <a:schemeClr val="tx1"/>
                </a:solidFill>
              </a:rPr>
              <a:t> </a:t>
            </a:r>
            <a:r>
              <a:rPr lang="es-MX" sz="2700" dirty="0">
                <a:solidFill>
                  <a:schemeClr val="tx1"/>
                </a:solidFill>
              </a:rPr>
              <a:t>La investigación social se mueve de la </a:t>
            </a:r>
            <a:r>
              <a:rPr lang="es-MX" sz="2700" dirty="0" smtClean="0">
                <a:solidFill>
                  <a:schemeClr val="tx1"/>
                </a:solidFill>
              </a:rPr>
              <a:t>abstracto </a:t>
            </a:r>
            <a:r>
              <a:rPr lang="es-MX" sz="2700" dirty="0">
                <a:solidFill>
                  <a:schemeClr val="tx1"/>
                </a:solidFill>
              </a:rPr>
              <a:t>a lo concreto y viceversa. </a:t>
            </a:r>
          </a:p>
          <a:p>
            <a:pPr>
              <a:buClr>
                <a:schemeClr val="accent1"/>
              </a:buClr>
              <a:buFont typeface="Wingdings" panose="05000000000000000000" pitchFamily="2" charset="2"/>
              <a:buChar char="v"/>
            </a:pPr>
            <a:r>
              <a:rPr lang="es-MX" sz="2700" dirty="0" smtClean="0">
                <a:solidFill>
                  <a:schemeClr val="tx1"/>
                </a:solidFill>
              </a:rPr>
              <a:t> </a:t>
            </a:r>
            <a:r>
              <a:rPr lang="es-MX" sz="2700" dirty="0">
                <a:solidFill>
                  <a:schemeClr val="tx1"/>
                </a:solidFill>
              </a:rPr>
              <a:t>El proceso como tal sugiere </a:t>
            </a:r>
            <a:r>
              <a:rPr lang="es-MX" sz="2700" dirty="0" smtClean="0">
                <a:solidFill>
                  <a:schemeClr val="tx1"/>
                </a:solidFill>
              </a:rPr>
              <a:t>pasos.</a:t>
            </a:r>
            <a:endParaRPr lang="es-MX" sz="2700" dirty="0">
              <a:solidFill>
                <a:schemeClr val="tx1"/>
              </a:solidFill>
            </a:endParaRPr>
          </a:p>
        </p:txBody>
      </p:sp>
    </p:spTree>
    <p:extLst>
      <p:ext uri="{BB962C8B-B14F-4D97-AF65-F5344CB8AC3E}">
        <p14:creationId xmlns:p14="http://schemas.microsoft.com/office/powerpoint/2010/main" val="28625819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1554062157"/>
              </p:ext>
            </p:extLst>
          </p:nvPr>
        </p:nvGraphicFramePr>
        <p:xfrm>
          <a:off x="1346485" y="1214651"/>
          <a:ext cx="10179050" cy="4788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3010834" y="1473958"/>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 Etapas de la investigación. </a:t>
            </a:r>
            <a:endParaRPr lang="es-MX" sz="1600" b="1" dirty="0">
              <a:solidFill>
                <a:schemeClr val="tx1"/>
              </a:solidFill>
            </a:endParaRPr>
          </a:p>
        </p:txBody>
      </p:sp>
      <p:sp>
        <p:nvSpPr>
          <p:cNvPr id="9" name="Rectángulo 8"/>
          <p:cNvSpPr/>
          <p:nvPr/>
        </p:nvSpPr>
        <p:spPr>
          <a:xfrm>
            <a:off x="2901972" y="5544473"/>
            <a:ext cx="5901155" cy="1422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Hernández, R., Fernández, C. y Baptista, P. (2010).</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70007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199849"/>
            <a:ext cx="10178322" cy="709436"/>
          </a:xfrm>
        </p:spPr>
        <p:txBody>
          <a:bodyPr>
            <a:noAutofit/>
          </a:bodyPr>
          <a:lstStyle/>
          <a:p>
            <a:pPr lvl="0" algn="ctr"/>
            <a:r>
              <a:rPr lang="es-MX" sz="4400" cap="none" dirty="0" smtClean="0">
                <a:solidFill>
                  <a:srgbClr val="FFC000"/>
                </a:solidFill>
              </a:rPr>
              <a:t>Concebir </a:t>
            </a:r>
            <a:r>
              <a:rPr lang="es-MX" sz="4400" cap="none" dirty="0" smtClean="0">
                <a:solidFill>
                  <a:schemeClr val="tx2">
                    <a:lumMod val="90000"/>
                    <a:lumOff val="10000"/>
                  </a:schemeClr>
                </a:solidFill>
              </a:rPr>
              <a:t>la</a:t>
            </a:r>
            <a:r>
              <a:rPr lang="es-MX" sz="4400" cap="none" dirty="0" smtClean="0">
                <a:solidFill>
                  <a:srgbClr val="FFC000"/>
                </a:solidFill>
              </a:rPr>
              <a:t> idea </a:t>
            </a:r>
            <a:r>
              <a:rPr lang="es-MX" sz="4400" cap="none" dirty="0" smtClean="0">
                <a:solidFill>
                  <a:schemeClr val="tx2">
                    <a:lumMod val="90000"/>
                    <a:lumOff val="10000"/>
                  </a:schemeClr>
                </a:solidFill>
              </a:rPr>
              <a:t>de</a:t>
            </a:r>
            <a:r>
              <a:rPr lang="es-MX" sz="4400" cap="none" dirty="0" smtClean="0">
                <a:solidFill>
                  <a:srgbClr val="FFC000"/>
                </a:solidFill>
              </a:rPr>
              <a:t> lo </a:t>
            </a:r>
            <a:r>
              <a:rPr lang="es-MX" sz="4400" cap="none" dirty="0" smtClean="0">
                <a:solidFill>
                  <a:schemeClr val="tx2">
                    <a:lumMod val="90000"/>
                    <a:lumOff val="10000"/>
                  </a:schemeClr>
                </a:solidFill>
              </a:rPr>
              <a:t>que</a:t>
            </a:r>
            <a:r>
              <a:rPr lang="es-MX" sz="4400" cap="none" dirty="0" smtClean="0">
                <a:solidFill>
                  <a:srgbClr val="FFC000"/>
                </a:solidFill>
              </a:rPr>
              <a:t> se </a:t>
            </a:r>
            <a:r>
              <a:rPr lang="es-MX" sz="4400" cap="none" dirty="0" smtClean="0">
                <a:solidFill>
                  <a:schemeClr val="tx2">
                    <a:lumMod val="90000"/>
                    <a:lumOff val="10000"/>
                  </a:schemeClr>
                </a:solidFill>
              </a:rPr>
              <a:t>va</a:t>
            </a:r>
            <a:r>
              <a:rPr lang="es-MX" sz="4400" cap="none" dirty="0" smtClean="0">
                <a:solidFill>
                  <a:srgbClr val="FFC000"/>
                </a:solidFill>
              </a:rPr>
              <a:t> investigar</a:t>
            </a:r>
            <a:r>
              <a:rPr lang="es-ES" sz="4400" cap="none" dirty="0" smtClean="0">
                <a:solidFill>
                  <a:srgbClr val="FFC000"/>
                </a:solidFill>
              </a:rPr>
              <a:t/>
            </a:r>
            <a:br>
              <a:rPr lang="es-ES" sz="4400" cap="none" dirty="0" smtClean="0">
                <a:solidFill>
                  <a:srgbClr val="FFC000"/>
                </a:solidFill>
              </a:rPr>
            </a:br>
            <a:endParaRPr lang="es-MX" sz="4000" cap="none" dirty="0">
              <a:solidFill>
                <a:srgbClr val="FFC000"/>
              </a:solidFill>
            </a:endParaRPr>
          </a:p>
        </p:txBody>
      </p:sp>
      <p:sp>
        <p:nvSpPr>
          <p:cNvPr id="3" name="Marcador de contenido 2"/>
          <p:cNvSpPr>
            <a:spLocks noGrp="1"/>
          </p:cNvSpPr>
          <p:nvPr>
            <p:ph idx="1"/>
          </p:nvPr>
        </p:nvSpPr>
        <p:spPr>
          <a:xfrm>
            <a:off x="1429098" y="1879980"/>
            <a:ext cx="10178322" cy="4114798"/>
          </a:xfrm>
        </p:spPr>
        <p:txBody>
          <a:bodyPr>
            <a:normAutofit/>
          </a:bodyPr>
          <a:lstStyle/>
          <a:p>
            <a:pPr marL="0" indent="0" algn="just">
              <a:buNone/>
            </a:pPr>
            <a:r>
              <a:rPr lang="es-MX" sz="2400" dirty="0" smtClean="0"/>
              <a:t>Las </a:t>
            </a:r>
            <a:r>
              <a:rPr lang="es-MX" sz="2400" dirty="0"/>
              <a:t>investigaciones se originan en ideas que pueden provenir de distintas </a:t>
            </a:r>
            <a:r>
              <a:rPr lang="es-MX" sz="2400" dirty="0" smtClean="0"/>
              <a:t>fuentes, frecuentemente </a:t>
            </a:r>
            <a:r>
              <a:rPr lang="es-MX" sz="2400" dirty="0"/>
              <a:t>las ideas son vagas y </a:t>
            </a:r>
            <a:r>
              <a:rPr lang="es-MX" sz="2400" dirty="0" smtClean="0"/>
              <a:t>deben </a:t>
            </a:r>
            <a:r>
              <a:rPr lang="es-MX" sz="2400" dirty="0"/>
              <a:t>ser traducidas en problemas más concretos de investigación, para lo cual se requiere una revisión bibliográfica de la </a:t>
            </a:r>
            <a:r>
              <a:rPr lang="es-MX" sz="2400" dirty="0" smtClean="0"/>
              <a:t>idea, de esa manera las </a:t>
            </a:r>
            <a:r>
              <a:rPr lang="es-MX" sz="2400" dirty="0"/>
              <a:t>buenas ideas deben ser novedosas y servir para la elaboración de teorías y la resolución de </a:t>
            </a:r>
            <a:r>
              <a:rPr lang="es-MX" sz="2400" dirty="0" smtClean="0"/>
              <a:t>problemas ante la solución de necesidades.</a:t>
            </a:r>
          </a:p>
          <a:p>
            <a:pPr marL="0" indent="0" algn="just">
              <a:buNone/>
            </a:pPr>
            <a:endParaRPr lang="es-MX" sz="2400" dirty="0" smtClean="0"/>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3.1</a:t>
            </a:r>
            <a:endParaRPr lang="es-MX" b="1" dirty="0"/>
          </a:p>
        </p:txBody>
      </p:sp>
      <p:graphicFrame>
        <p:nvGraphicFramePr>
          <p:cNvPr id="5" name="Diagrama 4"/>
          <p:cNvGraphicFramePr/>
          <p:nvPr>
            <p:extLst>
              <p:ext uri="{D42A27DB-BD31-4B8C-83A1-F6EECF244321}">
                <p14:modId xmlns:p14="http://schemas.microsoft.com/office/powerpoint/2010/main" val="3500639178"/>
              </p:ext>
            </p:extLst>
          </p:nvPr>
        </p:nvGraphicFramePr>
        <p:xfrm>
          <a:off x="2238233" y="287639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3474534" y="4395096"/>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3.2. La idea a concebir. </a:t>
            </a:r>
            <a:endParaRPr lang="es-MX" sz="1600" b="1" dirty="0">
              <a:solidFill>
                <a:schemeClr val="tx1"/>
              </a:solidFill>
            </a:endParaRPr>
          </a:p>
        </p:txBody>
      </p:sp>
      <p:sp>
        <p:nvSpPr>
          <p:cNvPr id="7" name="Rectángulo 6"/>
          <p:cNvSpPr/>
          <p:nvPr/>
        </p:nvSpPr>
        <p:spPr>
          <a:xfrm>
            <a:off x="3188253" y="6581703"/>
            <a:ext cx="5901155" cy="1422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a:t>
            </a:r>
            <a:r>
              <a:rPr lang="es-MX" sz="1100" b="1" dirty="0">
                <a:solidFill>
                  <a:schemeClr val="tx1"/>
                </a:solidFill>
                <a:latin typeface="Times New Roman" panose="02020603050405020304" pitchFamily="18" charset="0"/>
                <a:cs typeface="Times New Roman" panose="02020603050405020304" pitchFamily="18" charset="0"/>
              </a:rPr>
              <a:t>propia con base a </a:t>
            </a:r>
            <a:r>
              <a:rPr lang="es-MX" sz="1100" b="1" dirty="0" err="1">
                <a:solidFill>
                  <a:schemeClr val="tx1"/>
                </a:solidFill>
                <a:latin typeface="Times New Roman" panose="02020603050405020304" pitchFamily="18" charset="0"/>
                <a:cs typeface="Times New Roman" panose="02020603050405020304" pitchFamily="18" charset="0"/>
              </a:rPr>
              <a:t>Fandiño</a:t>
            </a:r>
            <a:r>
              <a:rPr lang="es-MX" sz="1100" b="1" dirty="0">
                <a:solidFill>
                  <a:schemeClr val="tx1"/>
                </a:solidFill>
                <a:latin typeface="Times New Roman" panose="02020603050405020304" pitchFamily="18" charset="0"/>
                <a:cs typeface="Times New Roman" panose="02020603050405020304" pitchFamily="18" charset="0"/>
              </a:rPr>
              <a:t>, Y. (2014). </a:t>
            </a:r>
          </a:p>
        </p:txBody>
      </p:sp>
    </p:spTree>
    <p:extLst>
      <p:ext uri="{BB962C8B-B14F-4D97-AF65-F5344CB8AC3E}">
        <p14:creationId xmlns:p14="http://schemas.microsoft.com/office/powerpoint/2010/main" val="14890578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1928143" cy="6858000"/>
          </a:xfrm>
          <a:prstGeom prst="rect">
            <a:avLst/>
          </a:prstGeom>
        </p:spPr>
      </p:pic>
      <p:sp>
        <p:nvSpPr>
          <p:cNvPr id="3" name="Rectángulo 2"/>
          <p:cNvSpPr/>
          <p:nvPr/>
        </p:nvSpPr>
        <p:spPr>
          <a:xfrm>
            <a:off x="7785209" y="6303581"/>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latin typeface="Times New Roman" panose="02020603050405020304" pitchFamily="18" charset="0"/>
                <a:cs typeface="Times New Roman" panose="02020603050405020304" pitchFamily="18" charset="0"/>
              </a:rPr>
              <a:t>( ideas, 2017)</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36254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xplosión 2 4"/>
          <p:cNvSpPr/>
          <p:nvPr/>
        </p:nvSpPr>
        <p:spPr>
          <a:xfrm>
            <a:off x="-95534" y="95534"/>
            <a:ext cx="7001302" cy="5540991"/>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“Primero </a:t>
            </a:r>
            <a:r>
              <a:rPr lang="es-MX" sz="2400" dirty="0"/>
              <a:t>y más obvio de los actos del entendimiento, que se limita al simple conocimiento de algo</a:t>
            </a:r>
            <a:r>
              <a:rPr lang="es-MX" sz="2400" dirty="0" smtClean="0"/>
              <a:t>.” (Real </a:t>
            </a:r>
            <a:r>
              <a:rPr lang="es-MX" sz="2400" dirty="0"/>
              <a:t>Academia </a:t>
            </a:r>
            <a:r>
              <a:rPr lang="es-MX" sz="2400" dirty="0" smtClean="0"/>
              <a:t>Española, 2014</a:t>
            </a:r>
            <a:r>
              <a:rPr lang="es-MX" sz="2400" dirty="0"/>
              <a:t>)</a:t>
            </a:r>
          </a:p>
        </p:txBody>
      </p:sp>
      <p:sp>
        <p:nvSpPr>
          <p:cNvPr id="6" name="Rectangle 1"/>
          <p:cNvSpPr>
            <a:spLocks noChangeArrowheads="1"/>
          </p:cNvSpPr>
          <p:nvPr/>
        </p:nvSpPr>
        <p:spPr bwMode="auto">
          <a:xfrm>
            <a:off x="4490114" y="2866029"/>
            <a:ext cx="7151427" cy="3728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lnSpc>
                <a:spcPct val="150000"/>
              </a:lnSpc>
              <a:spcBef>
                <a:spcPct val="0"/>
              </a:spcBef>
              <a:spcAft>
                <a:spcPct val="0"/>
              </a:spcAft>
            </a:pPr>
            <a:r>
              <a:rPr kumimoji="0" lang="es-MX" altLang="es-MX" sz="2000" i="0" u="none" strike="noStrike" cap="none" normalizeH="0" baseline="0" dirty="0" smtClean="0">
                <a:ln>
                  <a:noFill/>
                </a:ln>
                <a:solidFill>
                  <a:schemeClr val="tx1"/>
                </a:solidFill>
                <a:effectLst/>
                <a:latin typeface="Gill Sans MT (Cuerpo)"/>
              </a:rPr>
              <a:t>“Las ideas son las encargadas de la base de los conocimientos científicos o filosóficos, que son los que estudian una diversidad de problemas fundamentales acerca de asuntos como: la existencia, que son los hechos o circunstancia de existir, la verdad es la que utilizan frecuentemente para representar el convenio entre una afirmación y los hechos, la realidad en donde la afirmación se refiere o la lealtad a una idea”. </a:t>
            </a:r>
            <a:r>
              <a:rPr lang="es-MX" sz="2000" dirty="0" err="1">
                <a:latin typeface="Gill Sans MT (Cuerpo)"/>
              </a:rPr>
              <a:t>ConceptoDefinicion.de</a:t>
            </a:r>
            <a:r>
              <a:rPr lang="es-MX" sz="2000" dirty="0">
                <a:latin typeface="Gill Sans MT (Cuerpo)"/>
              </a:rPr>
              <a:t>. (s/f). </a:t>
            </a:r>
            <a:endParaRPr kumimoji="0" lang="es-MX" altLang="es-MX" sz="2000" i="0" u="none" strike="noStrike" cap="none" normalizeH="0" baseline="0" dirty="0" smtClean="0">
              <a:ln>
                <a:noFill/>
              </a:ln>
              <a:solidFill>
                <a:schemeClr val="tx1"/>
              </a:solidFill>
              <a:effectLst/>
              <a:latin typeface="Gill Sans MT (Cuerpo)"/>
            </a:endParaRPr>
          </a:p>
        </p:txBody>
      </p:sp>
    </p:spTree>
    <p:extLst>
      <p:ext uri="{BB962C8B-B14F-4D97-AF65-F5344CB8AC3E}">
        <p14:creationId xmlns:p14="http://schemas.microsoft.com/office/powerpoint/2010/main" val="40490415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42893" y="818865"/>
            <a:ext cx="10178322" cy="4583055"/>
          </a:xfrm>
        </p:spPr>
        <p:txBody>
          <a:bodyPr>
            <a:normAutofit/>
          </a:bodyPr>
          <a:lstStyle/>
          <a:p>
            <a:pPr marL="0" indent="0" algn="just">
              <a:buNone/>
            </a:pPr>
            <a:r>
              <a:rPr lang="es-MX" sz="2800" dirty="0" smtClean="0"/>
              <a:t>Por lo tanto existe </a:t>
            </a:r>
            <a:r>
              <a:rPr lang="es-MX" sz="2800" dirty="0"/>
              <a:t>una gran variedad de fuentes que pueden generar ideas de investigación, </a:t>
            </a:r>
            <a:r>
              <a:rPr lang="es-MX" sz="2800" dirty="0" smtClean="0"/>
              <a:t>las cuales pueden ser: experiencias </a:t>
            </a:r>
            <a:r>
              <a:rPr lang="es-MX" sz="2800" dirty="0"/>
              <a:t>individuales, </a:t>
            </a:r>
            <a:r>
              <a:rPr lang="es-MX" sz="2800" dirty="0" smtClean="0"/>
              <a:t>libros</a:t>
            </a:r>
            <a:r>
              <a:rPr lang="es-MX" sz="2800" dirty="0"/>
              <a:t>, revistas, periódicos y </a:t>
            </a:r>
            <a:r>
              <a:rPr lang="es-MX" sz="2800" dirty="0" smtClean="0"/>
              <a:t>tesis, </a:t>
            </a:r>
            <a:r>
              <a:rPr lang="es-MX" sz="2800" dirty="0"/>
              <a:t>teorías, descubrimientos producto </a:t>
            </a:r>
            <a:r>
              <a:rPr lang="es-MX" sz="2800" dirty="0" smtClean="0"/>
              <a:t>de investigaciones</a:t>
            </a:r>
            <a:r>
              <a:rPr lang="es-MX" sz="2800" dirty="0"/>
              <a:t>, conversaciones personales, observaciones de </a:t>
            </a:r>
            <a:r>
              <a:rPr lang="es-MX" sz="2800" dirty="0" smtClean="0"/>
              <a:t>hechos y creencias.</a:t>
            </a:r>
          </a:p>
          <a:p>
            <a:pPr marL="0" indent="0" algn="just">
              <a:buNone/>
            </a:pPr>
            <a:endParaRPr lang="es-MX" sz="2800" dirty="0" smtClean="0"/>
          </a:p>
          <a:p>
            <a:pPr marL="0" indent="0" algn="just">
              <a:buNone/>
            </a:pPr>
            <a:r>
              <a:rPr lang="es-MX" sz="2800" dirty="0" smtClean="0"/>
              <a:t>De ahí entonces que la idea es la parte fundamental para poder comenzar a construir lo que se desea o quiere investigar.</a:t>
            </a:r>
            <a:endParaRPr lang="es-MX" sz="2800" dirty="0"/>
          </a:p>
        </p:txBody>
      </p:sp>
      <p:pic>
        <p:nvPicPr>
          <p:cNvPr id="4" name="Imagen 3"/>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2805849" y="661916"/>
            <a:ext cx="6196084" cy="6196084"/>
          </a:xfrm>
          <a:prstGeom prst="rect">
            <a:avLst/>
          </a:prstGeom>
        </p:spPr>
      </p:pic>
      <p:sp>
        <p:nvSpPr>
          <p:cNvPr id="5" name="Rectángulo 4"/>
          <p:cNvSpPr/>
          <p:nvPr/>
        </p:nvSpPr>
        <p:spPr>
          <a:xfrm>
            <a:off x="5475729" y="6158531"/>
            <a:ext cx="856325" cy="230832"/>
          </a:xfrm>
          <a:prstGeom prst="rect">
            <a:avLst/>
          </a:prstGeom>
        </p:spPr>
        <p:txBody>
          <a:bodyPr wrap="none">
            <a:spAutoFit/>
          </a:bodyPr>
          <a:lstStyle/>
          <a:p>
            <a:r>
              <a:rPr lang="es-MX" sz="900" dirty="0" smtClean="0"/>
              <a:t>(</a:t>
            </a:r>
            <a:r>
              <a:rPr lang="es-MX" sz="900" b="1" dirty="0" smtClean="0">
                <a:latin typeface="Gill Sans MT (Cuerpo)"/>
              </a:rPr>
              <a:t>foco, 2017)</a:t>
            </a:r>
            <a:endParaRPr lang="es-MX" sz="900" b="1" dirty="0">
              <a:latin typeface="Gill Sans MT (Cuerpo)"/>
            </a:endParaRPr>
          </a:p>
        </p:txBody>
      </p:sp>
    </p:spTree>
    <p:extLst>
      <p:ext uri="{BB962C8B-B14F-4D97-AF65-F5344CB8AC3E}">
        <p14:creationId xmlns:p14="http://schemas.microsoft.com/office/powerpoint/2010/main" val="26210206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65826" y="719666"/>
            <a:ext cx="10178322" cy="619928"/>
          </a:xfrm>
        </p:spPr>
        <p:txBody>
          <a:bodyPr>
            <a:normAutofit/>
          </a:bodyPr>
          <a:lstStyle/>
          <a:p>
            <a:pPr marL="0" indent="0">
              <a:buNone/>
            </a:pPr>
            <a:r>
              <a:rPr lang="es-MX" sz="2800" b="1" dirty="0" smtClean="0"/>
              <a:t>Por lo tanto:</a:t>
            </a:r>
          </a:p>
          <a:p>
            <a:pPr marL="0" indent="0">
              <a:buNone/>
            </a:pPr>
            <a:endParaRPr lang="es-MX" sz="2800" b="1" dirty="0" smtClean="0"/>
          </a:p>
        </p:txBody>
      </p:sp>
      <p:graphicFrame>
        <p:nvGraphicFramePr>
          <p:cNvPr id="4" name="Diagrama 3"/>
          <p:cNvGraphicFramePr/>
          <p:nvPr>
            <p:extLst>
              <p:ext uri="{D42A27DB-BD31-4B8C-83A1-F6EECF244321}">
                <p14:modId xmlns:p14="http://schemas.microsoft.com/office/powerpoint/2010/main" val="1677860696"/>
              </p:ext>
            </p:extLst>
          </p:nvPr>
        </p:nvGraphicFramePr>
        <p:xfrm>
          <a:off x="1078174" y="191068"/>
          <a:ext cx="10965974" cy="6639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3692901" y="1737659"/>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3.3. La idea. </a:t>
            </a:r>
            <a:endParaRPr lang="es-MX" sz="1600" b="1" dirty="0">
              <a:solidFill>
                <a:schemeClr val="tx1"/>
              </a:solidFill>
            </a:endParaRPr>
          </a:p>
        </p:txBody>
      </p:sp>
      <p:sp>
        <p:nvSpPr>
          <p:cNvPr id="9" name="Rectángulo 8"/>
          <p:cNvSpPr/>
          <p:nvPr/>
        </p:nvSpPr>
        <p:spPr>
          <a:xfrm>
            <a:off x="2191968" y="4862083"/>
            <a:ext cx="8644355"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Banco de Objetos de Aprendizaje y de Información, del curso “El proceso de investigación</a:t>
            </a:r>
            <a:r>
              <a:rPr lang="es-MX" sz="1100" b="1" dirty="0" smtClean="0">
                <a:solidFill>
                  <a:schemeClr val="tx1"/>
                </a:solidFill>
                <a:latin typeface="Times New Roman" panose="02020603050405020304" pitchFamily="18" charset="0"/>
                <a:cs typeface="Times New Roman" panose="02020603050405020304" pitchFamily="18" charset="0"/>
              </a:rPr>
              <a:t>” (2006).</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7192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3568" y="0"/>
            <a:ext cx="10178322" cy="1492132"/>
          </a:xfrm>
        </p:spPr>
        <p:txBody>
          <a:bodyPr/>
          <a:lstStyle/>
          <a:p>
            <a:pPr algn="ctr"/>
            <a:r>
              <a:rPr lang="es-MX" dirty="0" smtClean="0"/>
              <a:t>Índice</a:t>
            </a:r>
            <a:endParaRPr lang="es-MX" dirty="0"/>
          </a:p>
        </p:txBody>
      </p:sp>
      <p:graphicFrame>
        <p:nvGraphicFramePr>
          <p:cNvPr id="4" name="Marcador de contenido 7"/>
          <p:cNvGraphicFramePr>
            <a:graphicFrameLocks noGrp="1"/>
          </p:cNvGraphicFramePr>
          <p:nvPr>
            <p:ph idx="4294967295"/>
            <p:extLst>
              <p:ext uri="{D42A27DB-BD31-4B8C-83A1-F6EECF244321}">
                <p14:modId xmlns:p14="http://schemas.microsoft.com/office/powerpoint/2010/main" val="2340027712"/>
              </p:ext>
            </p:extLst>
          </p:nvPr>
        </p:nvGraphicFramePr>
        <p:xfrm>
          <a:off x="1317712" y="792480"/>
          <a:ext cx="9604375" cy="5760720"/>
        </p:xfrm>
        <a:graphic>
          <a:graphicData uri="http://schemas.openxmlformats.org/drawingml/2006/table">
            <a:tbl>
              <a:tblPr firstRow="1" bandRow="1">
                <a:tableStyleId>{5C22544A-7EE6-4342-B048-85BDC9FD1C3A}</a:tableStyleId>
              </a:tblPr>
              <a:tblGrid>
                <a:gridCol w="6226592">
                  <a:extLst>
                    <a:ext uri="{9D8B030D-6E8A-4147-A177-3AD203B41FA5}">
                      <a16:colId xmlns:a16="http://schemas.microsoft.com/office/drawing/2014/main" val="870246077"/>
                    </a:ext>
                  </a:extLst>
                </a:gridCol>
                <a:gridCol w="1978702">
                  <a:extLst>
                    <a:ext uri="{9D8B030D-6E8A-4147-A177-3AD203B41FA5}">
                      <a16:colId xmlns:a16="http://schemas.microsoft.com/office/drawing/2014/main" val="168302202"/>
                    </a:ext>
                  </a:extLst>
                </a:gridCol>
                <a:gridCol w="1399081">
                  <a:extLst>
                    <a:ext uri="{9D8B030D-6E8A-4147-A177-3AD203B41FA5}">
                      <a16:colId xmlns:a16="http://schemas.microsoft.com/office/drawing/2014/main" val="2521827592"/>
                    </a:ext>
                  </a:extLst>
                </a:gridCol>
              </a:tblGrid>
              <a:tr h="424304">
                <a:tc>
                  <a:txBody>
                    <a:bodyPr/>
                    <a:lstStyle/>
                    <a:p>
                      <a:r>
                        <a:rPr lang="es-MX" sz="2000" b="0" dirty="0" smtClean="0">
                          <a:latin typeface="Gill Sans MT (Cuerpo)"/>
                          <a:cs typeface="Arial" panose="020B0604020202020204" pitchFamily="34" charset="0"/>
                        </a:rPr>
                        <a:t>Objetivo</a:t>
                      </a:r>
                    </a:p>
                    <a:p>
                      <a:r>
                        <a:rPr lang="es-MX" sz="2000" b="0" dirty="0" smtClean="0">
                          <a:latin typeface="Gill Sans MT (Cuerpo)"/>
                          <a:cs typeface="Arial" panose="020B0604020202020204" pitchFamily="34" charset="0"/>
                        </a:rPr>
                        <a:t>Introducción</a:t>
                      </a:r>
                      <a:endParaRPr lang="es-MX" sz="2000" b="0" dirty="0">
                        <a:latin typeface="Gill Sans MT (Cuerpo)"/>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latin typeface="Gill Sans MT (Cuerpo)"/>
                          <a:cs typeface="Arial" panose="020B0604020202020204" pitchFamily="34" charset="0"/>
                        </a:rPr>
                        <a:t>…………………</a:t>
                      </a:r>
                      <a:endParaRPr lang="es-MX" sz="2000" b="0" dirty="0">
                        <a:latin typeface="Gill Sans MT (Cuerpo)"/>
                      </a:endParaRPr>
                    </a:p>
                  </a:txBody>
                  <a:tcPr/>
                </a:tc>
                <a:tc>
                  <a:txBody>
                    <a:bodyPr/>
                    <a:lstStyle/>
                    <a:p>
                      <a:pPr algn="ctr"/>
                      <a:r>
                        <a:rPr lang="es-MX" sz="2000" b="0" dirty="0" smtClean="0">
                          <a:latin typeface="Gill Sans MT (Cuerpo)"/>
                          <a:cs typeface="Arial" panose="020B0604020202020204" pitchFamily="34" charset="0"/>
                        </a:rPr>
                        <a:t>6</a:t>
                      </a:r>
                    </a:p>
                    <a:p>
                      <a:pPr algn="ctr"/>
                      <a:r>
                        <a:rPr lang="es-MX" sz="2000" b="0" dirty="0" smtClean="0">
                          <a:latin typeface="Gill Sans MT (Cuerpo)"/>
                          <a:cs typeface="Arial" panose="020B0604020202020204" pitchFamily="34" charset="0"/>
                        </a:rPr>
                        <a:t>7</a:t>
                      </a:r>
                      <a:endParaRPr lang="es-MX" sz="2000" b="0" dirty="0">
                        <a:latin typeface="Gill Sans MT (Cuerpo)"/>
                        <a:cs typeface="Arial" panose="020B0604020202020204" pitchFamily="34" charset="0"/>
                      </a:endParaRPr>
                    </a:p>
                  </a:txBody>
                  <a:tcPr/>
                </a:tc>
                <a:extLst>
                  <a:ext uri="{0D108BD9-81ED-4DB2-BD59-A6C34878D82A}">
                    <a16:rowId xmlns:a16="http://schemas.microsoft.com/office/drawing/2014/main" val="2693310040"/>
                  </a:ext>
                </a:extLst>
              </a:tr>
              <a:tr h="2566697">
                <a:tc>
                  <a:txBody>
                    <a:bodyPr/>
                    <a:lstStyle/>
                    <a:p>
                      <a:pPr marL="355600" marR="0" lvl="1" indent="-355600" algn="l" defTabSz="914400" rtl="0" eaLnBrk="1" fontAlgn="auto" latinLnBrk="0" hangingPunct="1">
                        <a:lnSpc>
                          <a:spcPct val="100000"/>
                        </a:lnSpc>
                        <a:spcBef>
                          <a:spcPts val="0"/>
                        </a:spcBef>
                        <a:spcAft>
                          <a:spcPts val="0"/>
                        </a:spcAft>
                        <a:buClrTx/>
                        <a:buSzTx/>
                        <a:buFontTx/>
                        <a:buAutoNum type="arabicPeriod"/>
                        <a:tabLst/>
                        <a:defRPr/>
                      </a:pPr>
                      <a:r>
                        <a:rPr lang="es-MX" sz="2000" kern="1200" baseline="0" dirty="0" smtClean="0">
                          <a:solidFill>
                            <a:schemeClr val="dk1"/>
                          </a:solidFill>
                          <a:effectLst/>
                          <a:latin typeface="Gill Sans MT (Cuerpo)"/>
                          <a:ea typeface="+mn-ea"/>
                          <a:cs typeface="Arial" panose="020B0604020202020204" pitchFamily="34" charset="0"/>
                        </a:rPr>
                        <a:t>Investigación científica (definición) e Investigación de calidad.</a:t>
                      </a:r>
                    </a:p>
                    <a:p>
                      <a:pPr marL="906463" indent="-457200"/>
                      <a:r>
                        <a:rPr lang="es-MX" sz="2000" kern="1200" baseline="0" dirty="0" smtClean="0">
                          <a:solidFill>
                            <a:schemeClr val="dk1"/>
                          </a:solidFill>
                          <a:effectLst/>
                          <a:latin typeface="Gill Sans MT (Cuerpo)"/>
                          <a:ea typeface="+mn-ea"/>
                          <a:cs typeface="Arial" panose="020B0604020202020204" pitchFamily="34" charset="0"/>
                        </a:rPr>
                        <a:t>1.1 Historia de la investigación </a:t>
                      </a:r>
                    </a:p>
                    <a:p>
                      <a:pPr marL="906463" indent="-457200"/>
                      <a:r>
                        <a:rPr lang="es-MX" sz="2000" kern="1200" baseline="0" dirty="0" smtClean="0">
                          <a:solidFill>
                            <a:schemeClr val="dk1"/>
                          </a:solidFill>
                          <a:effectLst/>
                          <a:latin typeface="Gill Sans MT (Cuerpo)"/>
                          <a:ea typeface="+mn-ea"/>
                          <a:cs typeface="Arial" panose="020B0604020202020204" pitchFamily="34" charset="0"/>
                        </a:rPr>
                        <a:t>1.2 Definición de investigación</a:t>
                      </a:r>
                    </a:p>
                    <a:p>
                      <a:pPr marL="906463" indent="-457200"/>
                      <a:r>
                        <a:rPr lang="es-MX" sz="2000" kern="1200" baseline="0" dirty="0" smtClean="0">
                          <a:solidFill>
                            <a:schemeClr val="dk1"/>
                          </a:solidFill>
                          <a:effectLst/>
                          <a:latin typeface="Gill Sans MT (Cuerpo)"/>
                          <a:ea typeface="+mn-ea"/>
                          <a:cs typeface="Arial" panose="020B0604020202020204" pitchFamily="34" charset="0"/>
                        </a:rPr>
                        <a:t>1.3 ¿Qué es la investigación científica? </a:t>
                      </a:r>
                    </a:p>
                    <a:p>
                      <a:pPr marL="906463" indent="-457200"/>
                      <a:r>
                        <a:rPr lang="es-MX" sz="2000" kern="1200" baseline="0" dirty="0" smtClean="0">
                          <a:solidFill>
                            <a:schemeClr val="dk1"/>
                          </a:solidFill>
                          <a:effectLst/>
                          <a:latin typeface="Gill Sans MT (Cuerpo)"/>
                          <a:ea typeface="+mn-ea"/>
                          <a:cs typeface="Arial" panose="020B0604020202020204" pitchFamily="34" charset="0"/>
                        </a:rPr>
                        <a:t>1.4 Funciones de la investigación científica </a:t>
                      </a:r>
                    </a:p>
                    <a:p>
                      <a:pPr marL="906463" indent="-457200"/>
                      <a:r>
                        <a:rPr lang="es-MX" sz="2000" kern="1200" baseline="0" dirty="0" smtClean="0">
                          <a:solidFill>
                            <a:schemeClr val="dk1"/>
                          </a:solidFill>
                          <a:effectLst/>
                          <a:latin typeface="Gill Sans MT (Cuerpo)"/>
                          <a:ea typeface="+mn-ea"/>
                          <a:cs typeface="Arial" panose="020B0604020202020204" pitchFamily="34" charset="0"/>
                        </a:rPr>
                        <a:t>1.5 …Pero que es la calidad </a:t>
                      </a:r>
                    </a:p>
                    <a:p>
                      <a:pPr marL="906463" indent="-457200"/>
                      <a:r>
                        <a:rPr lang="es-MX" sz="2000" kern="1200" baseline="0" dirty="0" smtClean="0">
                          <a:solidFill>
                            <a:schemeClr val="dk1"/>
                          </a:solidFill>
                          <a:effectLst/>
                          <a:latin typeface="Gill Sans MT (Cuerpo)"/>
                          <a:ea typeface="+mn-ea"/>
                          <a:cs typeface="Arial" panose="020B0604020202020204" pitchFamily="34" charset="0"/>
                        </a:rPr>
                        <a:t>1.6 ¿Qué es la investigación de calidad? </a:t>
                      </a:r>
                    </a:p>
                    <a:p>
                      <a:pPr marL="449263" marR="0" lvl="1" indent="0" algn="l" defTabSz="914400" rtl="0" eaLnBrk="1" fontAlgn="auto" latinLnBrk="0" hangingPunct="1">
                        <a:lnSpc>
                          <a:spcPct val="100000"/>
                        </a:lnSpc>
                        <a:spcBef>
                          <a:spcPts val="0"/>
                        </a:spcBef>
                        <a:spcAft>
                          <a:spcPts val="0"/>
                        </a:spcAft>
                        <a:buClrTx/>
                        <a:buSzTx/>
                        <a:buFontTx/>
                        <a:buNone/>
                        <a:tabLst/>
                        <a:defRPr/>
                      </a:pPr>
                      <a:endParaRPr lang="es-MX" sz="2000" kern="1200" baseline="0" dirty="0">
                        <a:solidFill>
                          <a:schemeClr val="dk1"/>
                        </a:solidFill>
                        <a:effectLst/>
                        <a:latin typeface="Gill Sans MT (Cuerpo)"/>
                        <a:ea typeface="+mn-ea"/>
                        <a:cs typeface="Arial" panose="020B0604020202020204" pitchFamily="34" charset="0"/>
                      </a:endParaRPr>
                    </a:p>
                  </a:txBody>
                  <a:tcPr/>
                </a:tc>
                <a:tc>
                  <a:txBody>
                    <a:bodyPr/>
                    <a:lstStyle/>
                    <a:p>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dirty="0" smtClean="0">
                        <a:latin typeface="Gill Sans MT (Cuerpo)"/>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endParaRPr lang="es-MX" sz="2000" dirty="0">
                        <a:latin typeface="Gill Sans MT (Cuerpo)"/>
                        <a:cs typeface="Arial" panose="020B0604020202020204" pitchFamily="34" charset="0"/>
                      </a:endParaRPr>
                    </a:p>
                  </a:txBody>
                  <a:tcPr/>
                </a:tc>
                <a:tc>
                  <a:txBody>
                    <a:bodyPr/>
                    <a:lstStyle/>
                    <a:p>
                      <a:pPr algn="ctr"/>
                      <a:r>
                        <a:rPr lang="es-MX" sz="2000" dirty="0" smtClean="0">
                          <a:latin typeface="Gill Sans MT (Cuerpo)"/>
                          <a:cs typeface="Arial" panose="020B0604020202020204" pitchFamily="34" charset="0"/>
                        </a:rPr>
                        <a:t>10</a:t>
                      </a:r>
                    </a:p>
                    <a:p>
                      <a:pPr algn="ctr"/>
                      <a:endParaRPr lang="es-MX" sz="2000" dirty="0" smtClean="0">
                        <a:latin typeface="Gill Sans MT (Cuerpo)"/>
                        <a:cs typeface="Arial" panose="020B0604020202020204" pitchFamily="34" charset="0"/>
                      </a:endParaRPr>
                    </a:p>
                    <a:p>
                      <a:pPr algn="ctr"/>
                      <a:r>
                        <a:rPr lang="es-MX" sz="2000" dirty="0" smtClean="0">
                          <a:latin typeface="Gill Sans MT (Cuerpo)"/>
                          <a:cs typeface="Arial" panose="020B0604020202020204" pitchFamily="34" charset="0"/>
                        </a:rPr>
                        <a:t>11</a:t>
                      </a:r>
                    </a:p>
                    <a:p>
                      <a:pPr algn="ctr"/>
                      <a:r>
                        <a:rPr lang="es-MX" sz="2000" dirty="0" smtClean="0">
                          <a:latin typeface="Gill Sans MT (Cuerpo)"/>
                          <a:cs typeface="Arial" panose="020B0604020202020204" pitchFamily="34" charset="0"/>
                        </a:rPr>
                        <a:t>13</a:t>
                      </a:r>
                    </a:p>
                    <a:p>
                      <a:pPr algn="ctr"/>
                      <a:r>
                        <a:rPr lang="es-MX" sz="2000" dirty="0" smtClean="0">
                          <a:latin typeface="Gill Sans MT (Cuerpo)"/>
                          <a:cs typeface="Arial" panose="020B0604020202020204" pitchFamily="34" charset="0"/>
                        </a:rPr>
                        <a:t>15</a:t>
                      </a:r>
                    </a:p>
                    <a:p>
                      <a:pPr algn="ctr"/>
                      <a:r>
                        <a:rPr lang="es-MX" sz="2000" dirty="0" smtClean="0">
                          <a:latin typeface="Gill Sans MT (Cuerpo)"/>
                          <a:cs typeface="Arial" panose="020B0604020202020204" pitchFamily="34" charset="0"/>
                        </a:rPr>
                        <a:t>18</a:t>
                      </a:r>
                    </a:p>
                    <a:p>
                      <a:pPr algn="ctr"/>
                      <a:r>
                        <a:rPr lang="es-MX" sz="2000" dirty="0" smtClean="0">
                          <a:latin typeface="Gill Sans MT (Cuerpo)"/>
                          <a:cs typeface="Arial" panose="020B0604020202020204" pitchFamily="34" charset="0"/>
                        </a:rPr>
                        <a:t>22</a:t>
                      </a:r>
                    </a:p>
                    <a:p>
                      <a:pPr algn="ctr"/>
                      <a:r>
                        <a:rPr lang="es-MX" sz="2000" dirty="0" smtClean="0">
                          <a:latin typeface="Gill Sans MT (Cuerpo)"/>
                          <a:cs typeface="Arial" panose="020B0604020202020204" pitchFamily="34" charset="0"/>
                        </a:rPr>
                        <a:t>23</a:t>
                      </a:r>
                      <a:endParaRPr lang="es-MX" sz="2000" dirty="0">
                        <a:latin typeface="Gill Sans MT (Cuerpo)"/>
                        <a:cs typeface="Arial" panose="020B0604020202020204" pitchFamily="34" charset="0"/>
                      </a:endParaRPr>
                    </a:p>
                  </a:txBody>
                  <a:tcPr/>
                </a:tc>
                <a:extLst>
                  <a:ext uri="{0D108BD9-81ED-4DB2-BD59-A6C34878D82A}">
                    <a16:rowId xmlns:a16="http://schemas.microsoft.com/office/drawing/2014/main" val="2084891851"/>
                  </a:ext>
                </a:extLst>
              </a:tr>
              <a:tr h="761084">
                <a:tc>
                  <a:txBody>
                    <a:bodyPr/>
                    <a:lstStyle/>
                    <a:p>
                      <a:pPr marL="450850" marR="0" lvl="1" indent="-450850" algn="l" defTabSz="914400" rtl="0" eaLnBrk="1" fontAlgn="auto" latinLnBrk="0" hangingPunct="1">
                        <a:lnSpc>
                          <a:spcPct val="100000"/>
                        </a:lnSpc>
                        <a:spcBef>
                          <a:spcPts val="0"/>
                        </a:spcBef>
                        <a:spcAft>
                          <a:spcPts val="0"/>
                        </a:spcAft>
                        <a:buClrTx/>
                        <a:buSzTx/>
                        <a:buFontTx/>
                        <a:buAutoNum type="arabicPeriod" startAt="2"/>
                        <a:tabLst/>
                        <a:defRPr/>
                      </a:pPr>
                      <a:r>
                        <a:rPr lang="es-MX" sz="2000" kern="1200" baseline="0" dirty="0" smtClean="0">
                          <a:solidFill>
                            <a:schemeClr val="dk1"/>
                          </a:solidFill>
                          <a:effectLst/>
                          <a:latin typeface="Gill Sans MT (Cuerpo)"/>
                          <a:ea typeface="+mn-ea"/>
                          <a:cs typeface="Arial" panose="020B0604020202020204" pitchFamily="34" charset="0"/>
                        </a:rPr>
                        <a:t>Enfoques de investigación (cualitativo y cuantitativo)</a:t>
                      </a:r>
                    </a:p>
                    <a:p>
                      <a:pPr marL="450850" indent="0" algn="l" defTabSz="914400" rtl="0" eaLnBrk="1" latinLnBrk="0" hangingPunct="1"/>
                      <a:r>
                        <a:rPr lang="es-MX" sz="2000" kern="1200" baseline="0" dirty="0" smtClean="0">
                          <a:solidFill>
                            <a:schemeClr val="dk1"/>
                          </a:solidFill>
                          <a:effectLst/>
                          <a:latin typeface="Gill Sans MT (Cuerpo)"/>
                          <a:ea typeface="+mn-ea"/>
                          <a:cs typeface="Arial" panose="020B0604020202020204" pitchFamily="34" charset="0"/>
                        </a:rPr>
                        <a:t>2.1 Investigación cualitativa</a:t>
                      </a:r>
                    </a:p>
                    <a:p>
                      <a:pPr marL="450850" indent="0" algn="l" defTabSz="914400" rtl="0" eaLnBrk="1" latinLnBrk="0" hangingPunct="1"/>
                      <a:r>
                        <a:rPr lang="es-MX" sz="2000" kern="1200" baseline="0" dirty="0" smtClean="0">
                          <a:solidFill>
                            <a:schemeClr val="dk1"/>
                          </a:solidFill>
                          <a:effectLst/>
                          <a:latin typeface="Gill Sans MT (Cuerpo)"/>
                          <a:ea typeface="+mn-ea"/>
                          <a:cs typeface="Arial" panose="020B0604020202020204" pitchFamily="34" charset="0"/>
                        </a:rPr>
                        <a:t>2.1 Investigación cuantitativa</a:t>
                      </a:r>
                    </a:p>
                    <a:p>
                      <a:pPr marL="450850" indent="0" algn="l" defTabSz="914400" rtl="0" eaLnBrk="1" latinLnBrk="0" hangingPunct="1"/>
                      <a:r>
                        <a:rPr lang="es-MX" sz="2000" kern="1200" baseline="0" dirty="0" smtClean="0">
                          <a:solidFill>
                            <a:schemeClr val="dk1"/>
                          </a:solidFill>
                          <a:effectLst/>
                          <a:latin typeface="Gill Sans MT (Cuerpo)"/>
                          <a:ea typeface="+mn-ea"/>
                          <a:cs typeface="Arial" panose="020B0604020202020204" pitchFamily="34" charset="0"/>
                        </a:rPr>
                        <a:t>2.3 Diferencias investigación cualitativa y cuantitativa</a:t>
                      </a:r>
                    </a:p>
                    <a:p>
                      <a:pPr marL="450850" indent="0" algn="l" defTabSz="914400" rtl="0" eaLnBrk="1" latinLnBrk="0" hangingPunct="1"/>
                      <a:r>
                        <a:rPr lang="es-MX" sz="2000" kern="1200" baseline="0" dirty="0" smtClean="0">
                          <a:solidFill>
                            <a:schemeClr val="dk1"/>
                          </a:solidFill>
                          <a:effectLst/>
                          <a:latin typeface="Gill Sans MT (Cuerpo)"/>
                          <a:ea typeface="+mn-ea"/>
                          <a:cs typeface="Arial" panose="020B0604020202020204" pitchFamily="34" charset="0"/>
                        </a:rPr>
                        <a:t>2.4 Criterios del planteamiento del problema</a:t>
                      </a:r>
                      <a:endParaRPr lang="en-US" sz="2000" kern="1200" dirty="0" smtClean="0">
                        <a:solidFill>
                          <a:schemeClr val="dk1"/>
                        </a:solidFill>
                        <a:effectLst/>
                        <a:latin typeface="Gill Sans MT (Cuerpo)"/>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2000" dirty="0" smtClean="0">
                        <a:latin typeface="Gill Sans MT (Cuerpo)"/>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dirty="0" smtClean="0">
                        <a:latin typeface="Gill Sans MT (Cuerpo)"/>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latin typeface="Gill Sans MT (Cuerpo)"/>
                          <a:cs typeface="Arial" panose="020B0604020202020204" pitchFamily="34" charset="0"/>
                        </a:rPr>
                        <a:t>…………………</a:t>
                      </a:r>
                    </a:p>
                  </a:txBody>
                  <a:tcPr/>
                </a:tc>
                <a:tc>
                  <a:txBody>
                    <a:bodyPr/>
                    <a:lstStyle/>
                    <a:p>
                      <a:pPr algn="ctr"/>
                      <a:endParaRPr lang="es-MX" sz="2000" dirty="0" smtClean="0">
                        <a:latin typeface="Gill Sans MT (Cuerpo)"/>
                        <a:cs typeface="Arial" panose="020B0604020202020204" pitchFamily="34" charset="0"/>
                      </a:endParaRPr>
                    </a:p>
                    <a:p>
                      <a:pPr algn="ctr"/>
                      <a:r>
                        <a:rPr lang="es-MX" sz="2000" dirty="0" smtClean="0">
                          <a:latin typeface="Gill Sans MT (Cuerpo)"/>
                          <a:cs typeface="Arial" panose="020B0604020202020204" pitchFamily="34" charset="0"/>
                        </a:rPr>
                        <a:t>25</a:t>
                      </a:r>
                    </a:p>
                    <a:p>
                      <a:pPr algn="ctr"/>
                      <a:r>
                        <a:rPr lang="es-MX" sz="2000" dirty="0" smtClean="0">
                          <a:latin typeface="Gill Sans MT (Cuerpo)"/>
                          <a:cs typeface="Arial" panose="020B0604020202020204" pitchFamily="34" charset="0"/>
                        </a:rPr>
                        <a:t>26</a:t>
                      </a:r>
                    </a:p>
                    <a:p>
                      <a:pPr algn="ctr"/>
                      <a:r>
                        <a:rPr lang="es-MX" sz="2000" dirty="0" smtClean="0">
                          <a:latin typeface="Gill Sans MT (Cuerpo)"/>
                          <a:cs typeface="Arial" panose="020B0604020202020204" pitchFamily="34" charset="0"/>
                        </a:rPr>
                        <a:t>26</a:t>
                      </a:r>
                    </a:p>
                    <a:p>
                      <a:pPr algn="ctr"/>
                      <a:endParaRPr lang="es-MX" sz="2000" dirty="0" smtClean="0">
                        <a:latin typeface="Gill Sans MT (Cuerpo)"/>
                        <a:cs typeface="Arial" panose="020B0604020202020204" pitchFamily="34" charset="0"/>
                      </a:endParaRPr>
                    </a:p>
                    <a:p>
                      <a:pPr algn="ctr"/>
                      <a:r>
                        <a:rPr lang="es-MX" sz="2000" dirty="0" smtClean="0">
                          <a:latin typeface="Gill Sans MT (Cuerpo)"/>
                          <a:cs typeface="Arial" panose="020B0604020202020204" pitchFamily="34" charset="0"/>
                        </a:rPr>
                        <a:t>29</a:t>
                      </a:r>
                    </a:p>
                    <a:p>
                      <a:pPr algn="ctr"/>
                      <a:r>
                        <a:rPr lang="es-MX" sz="2000" dirty="0" smtClean="0">
                          <a:latin typeface="Gill Sans MT (Cuerpo)"/>
                          <a:cs typeface="Arial" panose="020B0604020202020204" pitchFamily="34" charset="0"/>
                        </a:rPr>
                        <a:t>30</a:t>
                      </a:r>
                      <a:endParaRPr lang="es-MX" sz="2000" dirty="0">
                        <a:latin typeface="Gill Sans MT (Cuerpo)"/>
                        <a:cs typeface="Arial" panose="020B0604020202020204" pitchFamily="34" charset="0"/>
                      </a:endParaRPr>
                    </a:p>
                  </a:txBody>
                  <a:tcPr/>
                </a:tc>
                <a:extLst>
                  <a:ext uri="{0D108BD9-81ED-4DB2-BD59-A6C34878D82A}">
                    <a16:rowId xmlns:a16="http://schemas.microsoft.com/office/drawing/2014/main" val="2842512827"/>
                  </a:ext>
                </a:extLst>
              </a:tr>
            </a:tbl>
          </a:graphicData>
        </a:graphic>
      </p:graphicFrame>
    </p:spTree>
    <p:extLst>
      <p:ext uri="{BB962C8B-B14F-4D97-AF65-F5344CB8AC3E}">
        <p14:creationId xmlns:p14="http://schemas.microsoft.com/office/powerpoint/2010/main" val="2699130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trella de 32 puntas 9"/>
          <p:cNvSpPr/>
          <p:nvPr/>
        </p:nvSpPr>
        <p:spPr>
          <a:xfrm>
            <a:off x="2538485" y="1296537"/>
            <a:ext cx="8079474" cy="4367284"/>
          </a:xfrm>
          <a:prstGeom prst="star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b="1" dirty="0" smtClean="0"/>
              <a:t>Instrucciones: Favor de identificar una idea </a:t>
            </a:r>
            <a:r>
              <a:rPr lang="es-MX" sz="3200" dirty="0" smtClean="0"/>
              <a:t>(importante considerar los anteriores referentes)</a:t>
            </a:r>
            <a:endParaRPr lang="es-MX" sz="3200" dirty="0"/>
          </a:p>
        </p:txBody>
      </p:sp>
    </p:spTree>
    <p:extLst>
      <p:ext uri="{BB962C8B-B14F-4D97-AF65-F5344CB8AC3E}">
        <p14:creationId xmlns:p14="http://schemas.microsoft.com/office/powerpoint/2010/main" val="21603577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569253"/>
            <a:ext cx="10178322" cy="709436"/>
          </a:xfrm>
        </p:spPr>
        <p:txBody>
          <a:bodyPr>
            <a:noAutofit/>
          </a:bodyPr>
          <a:lstStyle/>
          <a:p>
            <a:pPr lvl="0" algn="ctr"/>
            <a:r>
              <a:rPr lang="es-MX" sz="4400" cap="none" dirty="0" smtClean="0">
                <a:solidFill>
                  <a:srgbClr val="FFC000"/>
                </a:solidFill>
              </a:rPr>
              <a:t>Planteamiento </a:t>
            </a:r>
            <a:r>
              <a:rPr lang="es-MX" sz="4400" cap="none" dirty="0" smtClean="0">
                <a:solidFill>
                  <a:schemeClr val="tx2">
                    <a:lumMod val="90000"/>
                    <a:lumOff val="10000"/>
                  </a:schemeClr>
                </a:solidFill>
              </a:rPr>
              <a:t>del</a:t>
            </a:r>
            <a:r>
              <a:rPr lang="es-MX" sz="4400" cap="none" dirty="0" smtClean="0">
                <a:solidFill>
                  <a:srgbClr val="FFC000"/>
                </a:solidFill>
              </a:rPr>
              <a:t> problema</a:t>
            </a:r>
            <a:r>
              <a:rPr lang="es-ES" sz="4400" cap="none" dirty="0" smtClean="0">
                <a:solidFill>
                  <a:srgbClr val="FFC000"/>
                </a:solidFill>
              </a:rPr>
              <a:t/>
            </a:r>
            <a:br>
              <a:rPr lang="es-ES" sz="4400" cap="none" dirty="0" smtClean="0">
                <a:solidFill>
                  <a:srgbClr val="FFC000"/>
                </a:solidFill>
              </a:rPr>
            </a:br>
            <a:endParaRPr lang="es-MX" sz="4000" cap="none" dirty="0">
              <a:solidFill>
                <a:srgbClr val="FFC000"/>
              </a:solidFill>
            </a:endParaRPr>
          </a:p>
        </p:txBody>
      </p:sp>
      <p:sp>
        <p:nvSpPr>
          <p:cNvPr id="3" name="Marcador de contenido 2"/>
          <p:cNvSpPr>
            <a:spLocks noGrp="1"/>
          </p:cNvSpPr>
          <p:nvPr>
            <p:ph idx="1"/>
          </p:nvPr>
        </p:nvSpPr>
        <p:spPr>
          <a:xfrm>
            <a:off x="1429098" y="2009634"/>
            <a:ext cx="10178322" cy="4848366"/>
          </a:xfrm>
        </p:spPr>
        <p:txBody>
          <a:bodyPr>
            <a:normAutofit/>
          </a:bodyPr>
          <a:lstStyle/>
          <a:p>
            <a:pPr marL="0" indent="0" algn="just">
              <a:buNone/>
            </a:pPr>
            <a:r>
              <a:rPr lang="es-MX" sz="2500" dirty="0" smtClean="0"/>
              <a:t>Una vez de haber determinado y tener concebida la idea es posible establecer el planteamiento del problema, que es más que la afinación y estructuración formal de la idea de investigación.</a:t>
            </a:r>
          </a:p>
          <a:p>
            <a:pPr marL="0" indent="0" algn="just">
              <a:buNone/>
            </a:pPr>
            <a:endParaRPr lang="es-MX" sz="2500" dirty="0" smtClean="0"/>
          </a:p>
          <a:p>
            <a:pPr marL="0" indent="0" algn="just">
              <a:buNone/>
            </a:pPr>
            <a:r>
              <a:rPr lang="es-MX" sz="2500" dirty="0" smtClean="0"/>
              <a:t>Es importante considerar que la conceptualización de la idea al planteamiento puede llevar tiempo o puede ser muy rápido, todo dependerá de quien este realizado dicho proceso y del manejo del tema en cuanto a la familiaridad que pueda poseer.</a:t>
            </a:r>
          </a:p>
          <a:p>
            <a:pPr marL="0" indent="0" algn="just">
              <a:buNone/>
            </a:pPr>
            <a:endParaRPr lang="es-MX" sz="2500" dirty="0"/>
          </a:p>
          <a:p>
            <a:pPr marL="0" indent="0" algn="just">
              <a:buNone/>
            </a:pPr>
            <a:endParaRPr lang="es-MX" sz="2500" dirty="0" smtClean="0"/>
          </a:p>
          <a:p>
            <a:pPr marL="0" indent="0" algn="just">
              <a:buNone/>
            </a:pPr>
            <a:endParaRPr lang="es-MX" sz="2500" b="1" dirty="0" smtClean="0"/>
          </a:p>
          <a:p>
            <a:pPr marL="0" indent="0" algn="just">
              <a:buNone/>
            </a:pPr>
            <a:endParaRPr lang="es-MX" sz="2500" b="1" dirty="0" smtClean="0"/>
          </a:p>
          <a:p>
            <a:pPr marL="0" indent="0" algn="just">
              <a:buNone/>
            </a:pPr>
            <a:endParaRPr lang="es-MX" sz="2500" dirty="0" smtClean="0"/>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3.2</a:t>
            </a:r>
            <a:endParaRPr lang="es-MX" b="1" dirty="0"/>
          </a:p>
        </p:txBody>
      </p:sp>
    </p:spTree>
    <p:extLst>
      <p:ext uri="{BB962C8B-B14F-4D97-AF65-F5344CB8AC3E}">
        <p14:creationId xmlns:p14="http://schemas.microsoft.com/office/powerpoint/2010/main" val="31466778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605824530"/>
              </p:ext>
            </p:extLst>
          </p:nvPr>
        </p:nvGraphicFramePr>
        <p:xfrm>
          <a:off x="1250950" y="163773"/>
          <a:ext cx="10158578" cy="62779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2782902" y="2933426"/>
            <a:ext cx="1489510" cy="261610"/>
          </a:xfrm>
          <a:prstGeom prst="rect">
            <a:avLst/>
          </a:prstGeom>
        </p:spPr>
        <p:txBody>
          <a:bodyPr wrap="none">
            <a:spAutoFit/>
          </a:bodyPr>
          <a:lstStyle/>
          <a:p>
            <a:pPr algn="ctr"/>
            <a:r>
              <a:rPr lang="es-MX" sz="1100" b="1" dirty="0">
                <a:latin typeface="Times New Roman" panose="02020603050405020304" pitchFamily="18" charset="0"/>
                <a:cs typeface="Times New Roman" panose="02020603050405020304" pitchFamily="18" charset="0"/>
              </a:rPr>
              <a:t>(p</a:t>
            </a:r>
            <a:r>
              <a:rPr lang="es-MX" sz="1100" b="1" dirty="0" smtClean="0">
                <a:latin typeface="Times New Roman" panose="02020603050405020304" pitchFamily="18" charset="0"/>
                <a:cs typeface="Times New Roman" panose="02020603050405020304" pitchFamily="18" charset="0"/>
              </a:rPr>
              <a:t>lanteamiento</a:t>
            </a:r>
            <a:r>
              <a:rPr lang="es-MX" sz="1100" b="1" dirty="0">
                <a:latin typeface="Times New Roman" panose="02020603050405020304" pitchFamily="18" charset="0"/>
                <a:cs typeface="Times New Roman" panose="02020603050405020304" pitchFamily="18" charset="0"/>
              </a:rPr>
              <a:t>, 2017)</a:t>
            </a:r>
          </a:p>
        </p:txBody>
      </p:sp>
    </p:spTree>
    <p:extLst>
      <p:ext uri="{BB962C8B-B14F-4D97-AF65-F5344CB8AC3E}">
        <p14:creationId xmlns:p14="http://schemas.microsoft.com/office/powerpoint/2010/main" val="32641855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4006" y="2082001"/>
            <a:ext cx="2637934" cy="1492132"/>
          </a:xfrm>
        </p:spPr>
        <p:txBody>
          <a:bodyPr>
            <a:normAutofit fontScale="90000"/>
          </a:bodyPr>
          <a:lstStyle/>
          <a:p>
            <a:pPr algn="ctr"/>
            <a:r>
              <a:rPr lang="es-MX" sz="4400" cap="none" dirty="0" smtClean="0">
                <a:solidFill>
                  <a:srgbClr val="FFC000"/>
                </a:solidFill>
              </a:rPr>
              <a:t>Criterios para plantear el problema</a:t>
            </a:r>
            <a:endParaRPr lang="es-MX" sz="4400" cap="none" dirty="0">
              <a:solidFill>
                <a:srgbClr val="FFC000"/>
              </a:solidFill>
            </a:endParaRPr>
          </a:p>
        </p:txBody>
      </p:sp>
      <p:graphicFrame>
        <p:nvGraphicFramePr>
          <p:cNvPr id="4" name="Diagrama 3"/>
          <p:cNvGraphicFramePr/>
          <p:nvPr>
            <p:extLst>
              <p:ext uri="{D42A27DB-BD31-4B8C-83A1-F6EECF244321}">
                <p14:modId xmlns:p14="http://schemas.microsoft.com/office/powerpoint/2010/main" val="1868473571"/>
              </p:ext>
            </p:extLst>
          </p:nvPr>
        </p:nvGraphicFramePr>
        <p:xfrm>
          <a:off x="3712192" y="968991"/>
          <a:ext cx="7956644" cy="53499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4743779" y="1587533"/>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3.4. Criterios del planteamiento del problema.</a:t>
            </a:r>
            <a:endParaRPr lang="es-MX" sz="1600" b="1" dirty="0">
              <a:solidFill>
                <a:schemeClr val="tx1"/>
              </a:solidFill>
            </a:endParaRPr>
          </a:p>
        </p:txBody>
      </p:sp>
      <p:sp>
        <p:nvSpPr>
          <p:cNvPr id="7" name="Rectángulo 6"/>
          <p:cNvSpPr/>
          <p:nvPr/>
        </p:nvSpPr>
        <p:spPr>
          <a:xfrm>
            <a:off x="4664874" y="5326107"/>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Hernández, R., Fernández, C. y Baptista, P. (1991). </a:t>
            </a:r>
            <a:endParaRPr lang="es-ES"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61044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00499"/>
            <a:ext cx="10178322" cy="1492132"/>
          </a:xfrm>
        </p:spPr>
        <p:txBody>
          <a:bodyPr>
            <a:noAutofit/>
          </a:bodyPr>
          <a:lstStyle/>
          <a:p>
            <a:pPr algn="ctr"/>
            <a:r>
              <a:rPr lang="es-MX" sz="4400" cap="none" dirty="0">
                <a:solidFill>
                  <a:srgbClr val="FFC000"/>
                </a:solidFill>
              </a:rPr>
              <a:t>E</a:t>
            </a:r>
            <a:r>
              <a:rPr lang="es-MX" sz="4400" cap="none" dirty="0" smtClean="0">
                <a:solidFill>
                  <a:srgbClr val="FFC000"/>
                </a:solidFill>
              </a:rPr>
              <a:t>lementos del planteamiento del problema</a:t>
            </a:r>
            <a:endParaRPr lang="es-MX" sz="4400" cap="none" dirty="0">
              <a:solidFill>
                <a:srgbClr val="FFC000"/>
              </a:solidFill>
            </a:endParaRPr>
          </a:p>
        </p:txBody>
      </p:sp>
      <p:graphicFrame>
        <p:nvGraphicFramePr>
          <p:cNvPr id="4" name="Diagrama 3"/>
          <p:cNvGraphicFramePr/>
          <p:nvPr>
            <p:extLst>
              <p:ext uri="{D42A27DB-BD31-4B8C-83A1-F6EECF244321}">
                <p14:modId xmlns:p14="http://schemas.microsoft.com/office/powerpoint/2010/main" val="561000062"/>
              </p:ext>
            </p:extLst>
          </p:nvPr>
        </p:nvGraphicFramePr>
        <p:xfrm>
          <a:off x="2113884" y="1792631"/>
          <a:ext cx="8858915"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2113884" y="2443349"/>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3.5. Elementos del planteamiento del problema.</a:t>
            </a:r>
            <a:endParaRPr lang="es-MX" sz="1600" b="1" dirty="0">
              <a:solidFill>
                <a:schemeClr val="tx1"/>
              </a:solidFill>
            </a:endParaRPr>
          </a:p>
        </p:txBody>
      </p:sp>
      <p:sp>
        <p:nvSpPr>
          <p:cNvPr id="7" name="Rectángulo 6"/>
          <p:cNvSpPr/>
          <p:nvPr/>
        </p:nvSpPr>
        <p:spPr>
          <a:xfrm>
            <a:off x="2034979" y="6181923"/>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Hernández, R., Fernández, C. y Baptista, P. (1991). </a:t>
            </a:r>
            <a:endParaRPr lang="es-ES"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29314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1225" y="423080"/>
            <a:ext cx="10413241" cy="6264324"/>
          </a:xfrm>
        </p:spPr>
        <p:txBody>
          <a:bodyPr>
            <a:normAutofit fontScale="70000" lnSpcReduction="20000"/>
          </a:bodyPr>
          <a:lstStyle/>
          <a:p>
            <a:pPr marL="0" indent="0">
              <a:buNone/>
            </a:pPr>
            <a:r>
              <a:rPr lang="es-MX" sz="4600" b="1" dirty="0" smtClean="0">
                <a:solidFill>
                  <a:srgbClr val="FFC000"/>
                </a:solidFill>
              </a:rPr>
              <a:t>1.- </a:t>
            </a:r>
            <a:r>
              <a:rPr lang="es-MX" sz="4600" b="1" dirty="0" smtClean="0"/>
              <a:t>Objetivos de investigación: </a:t>
            </a:r>
          </a:p>
          <a:p>
            <a:pPr marL="0" indent="0">
              <a:buNone/>
            </a:pPr>
            <a:endParaRPr lang="es-MX" sz="2800" b="1" dirty="0" smtClean="0"/>
          </a:p>
          <a:p>
            <a:pPr marL="0" indent="0" algn="just">
              <a:buNone/>
            </a:pPr>
            <a:r>
              <a:rPr lang="es-MX" sz="3400" dirty="0" smtClean="0"/>
              <a:t>Es necesario saber que es lo que pretende la investigación, es decir cuales son sus objetivos:</a:t>
            </a:r>
          </a:p>
          <a:p>
            <a:pPr marL="0" indent="0" algn="just">
              <a:buNone/>
            </a:pPr>
            <a:endParaRPr lang="es-MX" sz="3400" dirty="0" smtClean="0"/>
          </a:p>
          <a:p>
            <a:pPr marL="0" indent="0" algn="just">
              <a:buNone/>
            </a:pPr>
            <a:r>
              <a:rPr lang="es-MX" sz="3400" dirty="0"/>
              <a:t>Hernández, R., Fernández, C. y Baptista, P. (2010</a:t>
            </a:r>
            <a:r>
              <a:rPr lang="es-MX" sz="3400" dirty="0" smtClean="0"/>
              <a:t>) </a:t>
            </a:r>
            <a:r>
              <a:rPr lang="es-MX" sz="3400" dirty="0"/>
              <a:t>determinan que los objetivos deben de expresarse con claridad para evitar posibles desviaciones en el proceso de </a:t>
            </a:r>
            <a:r>
              <a:rPr lang="es-MX" sz="3400" dirty="0" smtClean="0"/>
              <a:t>investigación.</a:t>
            </a:r>
          </a:p>
          <a:p>
            <a:pPr marL="0" indent="0" algn="just">
              <a:buNone/>
            </a:pPr>
            <a:endParaRPr lang="es-MX" sz="3400" dirty="0" smtClean="0"/>
          </a:p>
          <a:p>
            <a:pPr marL="0" indent="0" algn="just">
              <a:buNone/>
            </a:pPr>
            <a:r>
              <a:rPr lang="es-MX" sz="3400" dirty="0"/>
              <a:t>Los objetivos deben expresarse con claridad para evitar posibles desviaciones en el proceso de investigación cuantitativa y ser susceptibles de alcanzarse; son las guías del estudio y hay que tenerlos presente durante todo su desarrollo. Evidentemente, los objetivos que se especifiquen requieren ser congruentes entre sí. </a:t>
            </a:r>
            <a:r>
              <a:rPr lang="es-MX" sz="3400" dirty="0" smtClean="0"/>
              <a:t>(</a:t>
            </a:r>
            <a:r>
              <a:rPr lang="es-MX" sz="3600" dirty="0"/>
              <a:t>Caballero, </a:t>
            </a:r>
            <a:r>
              <a:rPr lang="es-MX" sz="3600" dirty="0" smtClean="0"/>
              <a:t>2000</a:t>
            </a:r>
            <a:r>
              <a:rPr lang="es-MX" sz="3600" dirty="0"/>
              <a:t>). </a:t>
            </a:r>
            <a:endParaRPr lang="es-MX" sz="3400" dirty="0" smtClean="0"/>
          </a:p>
          <a:p>
            <a:pPr marL="0" indent="0" algn="just">
              <a:buNone/>
            </a:pPr>
            <a:endParaRPr lang="es-MX" sz="3400" dirty="0" smtClean="0"/>
          </a:p>
          <a:p>
            <a:pPr marL="0" indent="0" algn="just">
              <a:buNone/>
            </a:pPr>
            <a:r>
              <a:rPr lang="es-MX" sz="3400" dirty="0"/>
              <a:t>Resultan ser la guía de estudio durante toda la </a:t>
            </a:r>
            <a:r>
              <a:rPr lang="es-MX" sz="3400" dirty="0" smtClean="0"/>
              <a:t>investigación.</a:t>
            </a:r>
            <a:endParaRPr lang="es-MX" sz="3400" dirty="0"/>
          </a:p>
          <a:p>
            <a:pPr marL="0" indent="0" algn="just">
              <a:buNone/>
            </a:pPr>
            <a:endParaRPr lang="es-MX" sz="3800" dirty="0"/>
          </a:p>
          <a:p>
            <a:pPr marL="0" indent="0" algn="just">
              <a:buNone/>
            </a:pPr>
            <a:endParaRPr lang="es-MX" sz="3800" dirty="0" smtClean="0"/>
          </a:p>
          <a:p>
            <a:pPr marL="0" indent="0">
              <a:buNone/>
            </a:pPr>
            <a:endParaRPr lang="es-MX" sz="3800" b="1" dirty="0"/>
          </a:p>
        </p:txBody>
      </p:sp>
      <p:sp>
        <p:nvSpPr>
          <p:cNvPr id="6" name="Rectángulo redondeado 5"/>
          <p:cNvSpPr/>
          <p:nvPr/>
        </p:nvSpPr>
        <p:spPr>
          <a:xfrm>
            <a:off x="7710984" y="245660"/>
            <a:ext cx="4032913" cy="9826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Objetivos: alcanzables, medibles, temporales, y específicos.</a:t>
            </a:r>
            <a:endParaRPr lang="es-MX" sz="2000" dirty="0"/>
          </a:p>
        </p:txBody>
      </p:sp>
    </p:spTree>
    <p:extLst>
      <p:ext uri="{BB962C8B-B14F-4D97-AF65-F5344CB8AC3E}">
        <p14:creationId xmlns:p14="http://schemas.microsoft.com/office/powerpoint/2010/main" val="28145060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641445"/>
            <a:ext cx="10178322" cy="3657601"/>
          </a:xfrm>
        </p:spPr>
        <p:txBody>
          <a:bodyPr>
            <a:noAutofit/>
          </a:bodyPr>
          <a:lstStyle/>
          <a:p>
            <a:pPr marL="0" lvl="0" indent="0" algn="just">
              <a:buNone/>
            </a:pPr>
            <a:r>
              <a:rPr lang="es-MX" sz="2800" dirty="0"/>
              <a:t>Según Alva, A. (2010) determina al objetivo general y objetivos específicos de la siguiente manera</a:t>
            </a:r>
            <a:r>
              <a:rPr lang="es-MX" sz="2800" dirty="0" smtClean="0"/>
              <a:t>:</a:t>
            </a:r>
          </a:p>
          <a:p>
            <a:pPr marL="0" lvl="0" indent="0" algn="just">
              <a:buNone/>
            </a:pPr>
            <a:endParaRPr lang="es-MX" sz="2800" dirty="0"/>
          </a:p>
          <a:p>
            <a:pPr algn="just"/>
            <a:r>
              <a:rPr lang="es-MX" sz="2800" b="1" dirty="0" smtClean="0"/>
              <a:t>Objetivo General: </a:t>
            </a:r>
            <a:r>
              <a:rPr lang="es-MX" sz="2800" dirty="0" smtClean="0"/>
              <a:t>es </a:t>
            </a:r>
            <a:r>
              <a:rPr lang="es-MX" sz="2800" dirty="0"/>
              <a:t>un enunciado proposicional cualitativo, </a:t>
            </a:r>
            <a:r>
              <a:rPr lang="es-MX" sz="2800" dirty="0" smtClean="0"/>
              <a:t>integral y </a:t>
            </a:r>
            <a:r>
              <a:rPr lang="es-MX" sz="2800" dirty="0"/>
              <a:t>t</a:t>
            </a:r>
            <a:r>
              <a:rPr lang="es-MX" sz="2800" dirty="0" smtClean="0"/>
              <a:t>erminal</a:t>
            </a:r>
            <a:r>
              <a:rPr lang="es-MX" sz="2800" dirty="0"/>
              <a:t>, desentrañado de su finalidad </a:t>
            </a:r>
            <a:r>
              <a:rPr lang="es-MX" sz="2800" dirty="0" smtClean="0"/>
              <a:t>integradora</a:t>
            </a:r>
            <a:r>
              <a:rPr lang="es-MX" sz="2800" dirty="0"/>
              <a:t>, que no puede exceder lo entrañado </a:t>
            </a:r>
            <a:r>
              <a:rPr lang="es-MX" sz="2800" dirty="0" smtClean="0"/>
              <a:t>en </a:t>
            </a:r>
            <a:r>
              <a:rPr lang="es-MX" sz="2800" dirty="0"/>
              <a:t>ella; y que, a su </a:t>
            </a:r>
            <a:r>
              <a:rPr lang="es-MX" sz="2800" dirty="0" smtClean="0"/>
              <a:t>vez</a:t>
            </a:r>
            <a:r>
              <a:rPr lang="es-MX" sz="2800" dirty="0"/>
              <a:t>, entraña objetivos </a:t>
            </a:r>
            <a:r>
              <a:rPr lang="es-MX" sz="2800" dirty="0" smtClean="0"/>
              <a:t>específicos. Se alcanza una sola vez el objetivo general.</a:t>
            </a:r>
          </a:p>
          <a:p>
            <a:pPr algn="just"/>
            <a:endParaRPr lang="es-MX" sz="2800" dirty="0" smtClean="0"/>
          </a:p>
          <a:p>
            <a:pPr lvl="0" algn="just"/>
            <a:r>
              <a:rPr lang="es-MX" sz="2800" b="1" dirty="0" smtClean="0"/>
              <a:t>Objetivos Específicos:</a:t>
            </a:r>
            <a:r>
              <a:rPr lang="es-MX" sz="2800" dirty="0" smtClean="0"/>
              <a:t> son </a:t>
            </a:r>
            <a:r>
              <a:rPr lang="es-MX" sz="2800" dirty="0"/>
              <a:t>enunciados proposicionales </a:t>
            </a:r>
            <a:r>
              <a:rPr lang="es-MX" sz="2800" dirty="0" smtClean="0"/>
              <a:t>desagregados</a:t>
            </a:r>
            <a:r>
              <a:rPr lang="es-MX" sz="2800" dirty="0"/>
              <a:t>, desentrañados de </a:t>
            </a:r>
            <a:r>
              <a:rPr lang="es-MX" sz="2800" dirty="0" smtClean="0"/>
              <a:t>un </a:t>
            </a:r>
            <a:r>
              <a:rPr lang="es-MX" sz="2800" dirty="0"/>
              <a:t>objetivo general, que sin </a:t>
            </a:r>
            <a:r>
              <a:rPr lang="es-MX" sz="2800" dirty="0" smtClean="0"/>
              <a:t>excederlo</a:t>
            </a:r>
            <a:r>
              <a:rPr lang="es-MX" sz="2800" dirty="0"/>
              <a:t>, lo especifican. </a:t>
            </a:r>
            <a:endParaRPr lang="es-MX" sz="2800" dirty="0" smtClean="0"/>
          </a:p>
          <a:p>
            <a:pPr algn="just"/>
            <a:endParaRPr lang="es-MX" sz="2800" dirty="0"/>
          </a:p>
          <a:p>
            <a:pPr algn="just"/>
            <a:endParaRPr lang="es-MX" sz="2800" dirty="0"/>
          </a:p>
          <a:p>
            <a:pPr algn="just"/>
            <a:endParaRPr lang="es-MX" sz="2800" dirty="0"/>
          </a:p>
        </p:txBody>
      </p:sp>
    </p:spTree>
    <p:extLst>
      <p:ext uri="{BB962C8B-B14F-4D97-AF65-F5344CB8AC3E}">
        <p14:creationId xmlns:p14="http://schemas.microsoft.com/office/powerpoint/2010/main" val="12011864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606085930"/>
              </p:ext>
            </p:extLst>
          </p:nvPr>
        </p:nvGraphicFramePr>
        <p:xfrm>
          <a:off x="2861386" y="1128598"/>
          <a:ext cx="10179050" cy="5074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6"/>
          <p:cNvSpPr/>
          <p:nvPr/>
        </p:nvSpPr>
        <p:spPr>
          <a:xfrm>
            <a:off x="4857084" y="721248"/>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3.6. Consideraciones de los objetivos para su formulación.</a:t>
            </a:r>
            <a:endParaRPr lang="es-MX" sz="1600" b="1" dirty="0">
              <a:solidFill>
                <a:schemeClr val="tx1"/>
              </a:solidFill>
            </a:endParaRPr>
          </a:p>
        </p:txBody>
      </p:sp>
      <p:sp>
        <p:nvSpPr>
          <p:cNvPr id="8" name="Rectángulo 7"/>
          <p:cNvSpPr/>
          <p:nvPr/>
        </p:nvSpPr>
        <p:spPr>
          <a:xfrm>
            <a:off x="5371896" y="5986856"/>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Alva, A. (2010</a:t>
            </a:r>
            <a:r>
              <a:rPr lang="es-MX" sz="1100" b="1" dirty="0" smtClean="0">
                <a:solidFill>
                  <a:schemeClr val="tx1"/>
                </a:solidFill>
                <a:latin typeface="Times New Roman" panose="02020603050405020304" pitchFamily="18" charset="0"/>
                <a:cs typeface="Times New Roman" panose="02020603050405020304" pitchFamily="18" charset="0"/>
              </a:rPr>
              <a:t>).</a:t>
            </a:r>
            <a:endParaRPr lang="es-ES" sz="1100" b="1" dirty="0">
              <a:solidFill>
                <a:schemeClr val="tx1"/>
              </a:solidFill>
              <a:latin typeface="Times New Roman" panose="02020603050405020304" pitchFamily="18" charset="0"/>
              <a:cs typeface="Times New Roman" panose="02020603050405020304" pitchFamily="18" charset="0"/>
            </a:endParaRPr>
          </a:p>
        </p:txBody>
      </p:sp>
      <p:sp>
        <p:nvSpPr>
          <p:cNvPr id="9" name="Rectángulo redondeado 8"/>
          <p:cNvSpPr/>
          <p:nvPr/>
        </p:nvSpPr>
        <p:spPr>
          <a:xfrm>
            <a:off x="491319" y="1362348"/>
            <a:ext cx="3439235" cy="4624508"/>
          </a:xfrm>
          <a:prstGeom prst="round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marL="285750" indent="-107950" algn="just">
              <a:buFont typeface="Arial" panose="020B0604020202020204" pitchFamily="34" charset="0"/>
              <a:buChar char="•"/>
            </a:pPr>
            <a:r>
              <a:rPr lang="es-MX" sz="2500" dirty="0" smtClean="0"/>
              <a:t>Estudia o analiza el problema que afecta la realidad.</a:t>
            </a:r>
          </a:p>
          <a:p>
            <a:pPr marL="285750" indent="-107950" algn="just">
              <a:buFont typeface="Arial" panose="020B0604020202020204" pitchFamily="34" charset="0"/>
              <a:buChar char="•"/>
            </a:pPr>
            <a:endParaRPr lang="es-MX" sz="2500" dirty="0"/>
          </a:p>
          <a:p>
            <a:pPr marL="285750" indent="-107950" algn="just">
              <a:buFont typeface="Arial" panose="020B0604020202020204" pitchFamily="34" charset="0"/>
              <a:buChar char="•"/>
            </a:pPr>
            <a:r>
              <a:rPr lang="es-MX" sz="2500" dirty="0" smtClean="0"/>
              <a:t>Propone cómo solucionar o transformar el problema que afecta la realidad.</a:t>
            </a:r>
            <a:endParaRPr lang="es-MX" sz="2500" dirty="0"/>
          </a:p>
        </p:txBody>
      </p:sp>
    </p:spTree>
    <p:extLst>
      <p:ext uri="{BB962C8B-B14F-4D97-AF65-F5344CB8AC3E}">
        <p14:creationId xmlns:p14="http://schemas.microsoft.com/office/powerpoint/2010/main" val="16843891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3175" y="668741"/>
            <a:ext cx="10178322" cy="928048"/>
          </a:xfrm>
        </p:spPr>
        <p:txBody>
          <a:bodyPr>
            <a:noAutofit/>
          </a:bodyPr>
          <a:lstStyle/>
          <a:p>
            <a:pPr marL="0" indent="0" algn="just">
              <a:buNone/>
            </a:pPr>
            <a:r>
              <a:rPr lang="es-MX" sz="2800" dirty="0" smtClean="0"/>
              <a:t>Para construir los objetivos de debe de considerar las siguientes interrogantes:</a:t>
            </a:r>
          </a:p>
          <a:p>
            <a:pPr marL="0" indent="0" algn="just">
              <a:buNone/>
            </a:pPr>
            <a:endParaRPr lang="es-MX" sz="2800" dirty="0"/>
          </a:p>
          <a:p>
            <a:pPr marL="0" indent="0" algn="just">
              <a:buNone/>
            </a:pPr>
            <a:endParaRPr lang="es-MX" sz="2800" dirty="0" smtClean="0"/>
          </a:p>
          <a:p>
            <a:pPr marL="0" indent="0" algn="just">
              <a:buNone/>
            </a:pPr>
            <a:endParaRPr lang="es-MX" sz="2800" dirty="0"/>
          </a:p>
        </p:txBody>
      </p:sp>
      <p:graphicFrame>
        <p:nvGraphicFramePr>
          <p:cNvPr id="4" name="Diagrama 3"/>
          <p:cNvGraphicFramePr/>
          <p:nvPr>
            <p:extLst>
              <p:ext uri="{D42A27DB-BD31-4B8C-83A1-F6EECF244321}">
                <p14:modId xmlns:p14="http://schemas.microsoft.com/office/powerpoint/2010/main" val="807774995"/>
              </p:ext>
            </p:extLst>
          </p:nvPr>
        </p:nvGraphicFramePr>
        <p:xfrm>
          <a:off x="2276839" y="2442950"/>
          <a:ext cx="8190994" cy="6145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2880008" y="2347417"/>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3.7. Interrogantes para la construcción de objetivos.</a:t>
            </a:r>
            <a:endParaRPr lang="es-MX" sz="1600" b="1" dirty="0">
              <a:solidFill>
                <a:schemeClr val="tx1"/>
              </a:solidFill>
            </a:endParaRPr>
          </a:p>
        </p:txBody>
      </p:sp>
      <p:sp>
        <p:nvSpPr>
          <p:cNvPr id="6" name="Rectángulo 5"/>
          <p:cNvSpPr/>
          <p:nvPr/>
        </p:nvSpPr>
        <p:spPr>
          <a:xfrm>
            <a:off x="2987288" y="5768835"/>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Alva, A. (2010</a:t>
            </a:r>
            <a:r>
              <a:rPr lang="es-MX" sz="1100" b="1" dirty="0" smtClean="0">
                <a:solidFill>
                  <a:schemeClr val="tx1"/>
                </a:solidFill>
                <a:latin typeface="Times New Roman" panose="02020603050405020304" pitchFamily="18" charset="0"/>
                <a:cs typeface="Times New Roman" panose="02020603050405020304" pitchFamily="18" charset="0"/>
              </a:rPr>
              <a:t>).</a:t>
            </a:r>
            <a:endParaRPr lang="es-ES"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86094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duotone>
              <a:prstClr val="black"/>
              <a:schemeClr val="accent1">
                <a:tint val="45000"/>
                <a:satMod val="400000"/>
              </a:schemeClr>
            </a:duotone>
          </a:blip>
          <a:stretch>
            <a:fillRect/>
          </a:stretch>
        </p:blipFill>
        <p:spPr>
          <a:xfrm>
            <a:off x="1896611" y="804650"/>
            <a:ext cx="8786923" cy="5568855"/>
          </a:xfrm>
          <a:prstGeom prst="rect">
            <a:avLst/>
          </a:prstGeom>
          <a:ln w="88900" cap="sq" cmpd="thickThin">
            <a:solidFill>
              <a:srgbClr val="000000"/>
            </a:solidFill>
            <a:prstDash val="solid"/>
            <a:miter lim="800000"/>
          </a:ln>
          <a:effectLst>
            <a:innerShdw blurRad="76200">
              <a:srgbClr val="000000"/>
            </a:innerShdw>
          </a:effectLst>
        </p:spPr>
      </p:pic>
      <p:sp>
        <p:nvSpPr>
          <p:cNvPr id="5" name="Rectángulo 4"/>
          <p:cNvSpPr/>
          <p:nvPr/>
        </p:nvSpPr>
        <p:spPr>
          <a:xfrm>
            <a:off x="3046069" y="6428097"/>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Alva, A. (2010</a:t>
            </a:r>
            <a:r>
              <a:rPr lang="es-MX" sz="1100" b="1" dirty="0" smtClean="0">
                <a:solidFill>
                  <a:schemeClr val="tx1"/>
                </a:solidFill>
                <a:latin typeface="Times New Roman" panose="02020603050405020304" pitchFamily="18" charset="0"/>
                <a:cs typeface="Times New Roman" panose="02020603050405020304" pitchFamily="18" charset="0"/>
              </a:rPr>
              <a:t>).</a:t>
            </a:r>
            <a:endParaRPr lang="es-ES" sz="1100" b="1" dirty="0">
              <a:solidFill>
                <a:schemeClr val="tx1"/>
              </a:solidFill>
              <a:latin typeface="Times New Roman" panose="02020603050405020304" pitchFamily="18" charset="0"/>
              <a:cs typeface="Times New Roman" panose="02020603050405020304" pitchFamily="18" charset="0"/>
            </a:endParaRPr>
          </a:p>
        </p:txBody>
      </p:sp>
      <p:sp>
        <p:nvSpPr>
          <p:cNvPr id="7" name="Rectángulo 6"/>
          <p:cNvSpPr/>
          <p:nvPr/>
        </p:nvSpPr>
        <p:spPr>
          <a:xfrm>
            <a:off x="3046069" y="204147"/>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3.2. Secuencia sintagmática para realizar objetivos.</a:t>
            </a:r>
            <a:endParaRPr lang="es-MX" sz="1600" b="1" dirty="0">
              <a:solidFill>
                <a:schemeClr val="tx1"/>
              </a:solidFill>
            </a:endParaRPr>
          </a:p>
        </p:txBody>
      </p:sp>
    </p:spTree>
    <p:extLst>
      <p:ext uri="{BB962C8B-B14F-4D97-AF65-F5344CB8AC3E}">
        <p14:creationId xmlns:p14="http://schemas.microsoft.com/office/powerpoint/2010/main" val="117282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7"/>
          <p:cNvGraphicFramePr>
            <a:graphicFrameLocks noGrp="1"/>
          </p:cNvGraphicFramePr>
          <p:nvPr>
            <p:ph idx="4294967295"/>
            <p:extLst>
              <p:ext uri="{D42A27DB-BD31-4B8C-83A1-F6EECF244321}">
                <p14:modId xmlns:p14="http://schemas.microsoft.com/office/powerpoint/2010/main" val="1948282715"/>
              </p:ext>
            </p:extLst>
          </p:nvPr>
        </p:nvGraphicFramePr>
        <p:xfrm>
          <a:off x="1563371" y="826592"/>
          <a:ext cx="9604375" cy="4358640"/>
        </p:xfrm>
        <a:graphic>
          <a:graphicData uri="http://schemas.openxmlformats.org/drawingml/2006/table">
            <a:tbl>
              <a:tblPr firstRow="1" bandRow="1">
                <a:tableStyleId>{5C22544A-7EE6-4342-B048-85BDC9FD1C3A}</a:tableStyleId>
              </a:tblPr>
              <a:tblGrid>
                <a:gridCol w="6226592">
                  <a:extLst>
                    <a:ext uri="{9D8B030D-6E8A-4147-A177-3AD203B41FA5}">
                      <a16:colId xmlns:a16="http://schemas.microsoft.com/office/drawing/2014/main" val="870246077"/>
                    </a:ext>
                  </a:extLst>
                </a:gridCol>
                <a:gridCol w="1978702">
                  <a:extLst>
                    <a:ext uri="{9D8B030D-6E8A-4147-A177-3AD203B41FA5}">
                      <a16:colId xmlns:a16="http://schemas.microsoft.com/office/drawing/2014/main" val="168302202"/>
                    </a:ext>
                  </a:extLst>
                </a:gridCol>
                <a:gridCol w="1399081">
                  <a:extLst>
                    <a:ext uri="{9D8B030D-6E8A-4147-A177-3AD203B41FA5}">
                      <a16:colId xmlns:a16="http://schemas.microsoft.com/office/drawing/2014/main" val="2521827592"/>
                    </a:ext>
                  </a:extLst>
                </a:gridCol>
              </a:tblGrid>
              <a:tr h="2566697">
                <a:tc>
                  <a:txBody>
                    <a:bodyPr/>
                    <a:lstStyle/>
                    <a:p>
                      <a:pPr algn="l" defTabSz="914400" rtl="0" eaLnBrk="1" latinLnBrk="0" hangingPunct="1"/>
                      <a:r>
                        <a:rPr lang="es-MX" sz="2000" b="0" kern="1200" dirty="0" smtClean="0">
                          <a:solidFill>
                            <a:schemeClr val="tx1"/>
                          </a:solidFill>
                          <a:effectLst/>
                          <a:latin typeface="+mn-lt"/>
                          <a:ea typeface="+mn-ea"/>
                          <a:cs typeface="+mn-cs"/>
                        </a:rPr>
                        <a:t>3</a:t>
                      </a:r>
                      <a:r>
                        <a:rPr lang="es-MX" sz="2000" b="0" kern="1200" baseline="0" dirty="0" smtClean="0">
                          <a:solidFill>
                            <a:schemeClr val="dk1"/>
                          </a:solidFill>
                          <a:effectLst/>
                          <a:latin typeface="Gill Sans MT (Cuerpo)"/>
                          <a:ea typeface="+mn-ea"/>
                          <a:cs typeface="Arial" panose="020B0604020202020204" pitchFamily="34" charset="0"/>
                        </a:rPr>
                        <a:t>.   Etapas de la investigación</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3.1 Concebir la idea de lo que se va investigar </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3.2 Planteamiento del problema </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3.3 Marco Teórico </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3.4 Tipo de Investigación </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3.5 Formulación de la Hipótesis</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3.6 Muestra</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3.7 Recolección de Datos</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3.8 Análisis de Datos</a:t>
                      </a:r>
                    </a:p>
                    <a:p>
                      <a:pPr marL="355600" indent="0"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3.9 Elaboración del Reporte de Investigación</a:t>
                      </a:r>
                    </a:p>
                    <a:p>
                      <a:pPr algn="l" defTabSz="914400" rtl="0" eaLnBrk="1" latinLnBrk="0" hangingPunct="1"/>
                      <a:endParaRPr lang="es-MX" sz="2000" b="0" kern="1200" baseline="0" dirty="0" smtClean="0">
                        <a:solidFill>
                          <a:schemeClr val="dk1"/>
                        </a:solidFill>
                        <a:effectLst/>
                        <a:latin typeface="Gill Sans MT (Cuerpo)"/>
                        <a:ea typeface="+mn-ea"/>
                        <a:cs typeface="Arial" panose="020B0604020202020204" pitchFamily="34" charset="0"/>
                      </a:endParaRPr>
                    </a:p>
                    <a:p>
                      <a:pPr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Conclusiones</a:t>
                      </a:r>
                    </a:p>
                    <a:p>
                      <a:pPr algn="l" defTabSz="914400" rtl="0" eaLnBrk="1" latinLnBrk="0" hangingPunct="1"/>
                      <a:r>
                        <a:rPr lang="es-MX" sz="2000" b="0" kern="1200" baseline="0" dirty="0" smtClean="0">
                          <a:solidFill>
                            <a:schemeClr val="dk1"/>
                          </a:solidFill>
                          <a:effectLst/>
                          <a:latin typeface="Gill Sans MT (Cuerpo)"/>
                          <a:ea typeface="+mn-ea"/>
                          <a:cs typeface="Arial" panose="020B0604020202020204" pitchFamily="34" charset="0"/>
                        </a:rPr>
                        <a:t>Fuentes de consulta</a:t>
                      </a:r>
                    </a:p>
                    <a:p>
                      <a:endParaRPr lang="es-MX" sz="2000" b="0" dirty="0">
                        <a:latin typeface="Gill Sans MT (Cuerpo)"/>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b="0" dirty="0" smtClean="0">
                        <a:solidFill>
                          <a:schemeClr val="tx1"/>
                        </a:solidFill>
                        <a:latin typeface="Gill Sans MT (Cuerpo)"/>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000" b="0" dirty="0" smtClean="0">
                          <a:solidFill>
                            <a:schemeClr val="tx1"/>
                          </a:solidFill>
                          <a:latin typeface="Gill Sans MT (Cuerpo)"/>
                          <a:cs typeface="Arial" panose="020B0604020202020204" pitchFamily="34" charset="0"/>
                        </a:rPr>
                        <a:t>…………………</a:t>
                      </a:r>
                      <a:endParaRPr lang="es-MX" sz="2000" b="0" dirty="0" smtClean="0">
                        <a:solidFill>
                          <a:schemeClr val="tx1"/>
                        </a:solidFill>
                        <a:latin typeface="Gill Sans MT (Cuerpo)"/>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b="0" dirty="0">
                        <a:solidFill>
                          <a:schemeClr val="tx1"/>
                        </a:solidFill>
                        <a:latin typeface="Gill Sans MT (Cuerpo)"/>
                      </a:endParaRPr>
                    </a:p>
                  </a:txBody>
                  <a:tcPr/>
                </a:tc>
                <a:tc>
                  <a:txBody>
                    <a:bodyPr/>
                    <a:lstStyle/>
                    <a:p>
                      <a:pPr algn="ctr"/>
                      <a:r>
                        <a:rPr lang="es-MX" sz="2000" b="0" dirty="0" smtClean="0">
                          <a:solidFill>
                            <a:schemeClr val="tx1"/>
                          </a:solidFill>
                          <a:latin typeface="Gill Sans MT (Cuerpo)"/>
                          <a:cs typeface="Arial" panose="020B0604020202020204" pitchFamily="34" charset="0"/>
                        </a:rPr>
                        <a:t>31</a:t>
                      </a:r>
                    </a:p>
                    <a:p>
                      <a:pPr algn="ctr"/>
                      <a:r>
                        <a:rPr lang="es-MX" sz="2000" b="0" dirty="0" smtClean="0">
                          <a:solidFill>
                            <a:schemeClr val="tx1"/>
                          </a:solidFill>
                          <a:latin typeface="Gill Sans MT (Cuerpo)"/>
                          <a:cs typeface="Arial" panose="020B0604020202020204" pitchFamily="34" charset="0"/>
                        </a:rPr>
                        <a:t>35</a:t>
                      </a:r>
                    </a:p>
                    <a:p>
                      <a:pPr algn="ctr"/>
                      <a:r>
                        <a:rPr lang="es-MX" sz="2000" b="0" dirty="0" smtClean="0">
                          <a:solidFill>
                            <a:schemeClr val="tx1"/>
                          </a:solidFill>
                          <a:latin typeface="Gill Sans MT (Cuerpo)"/>
                          <a:cs typeface="Arial" panose="020B0604020202020204" pitchFamily="34" charset="0"/>
                        </a:rPr>
                        <a:t>41</a:t>
                      </a:r>
                    </a:p>
                    <a:p>
                      <a:pPr algn="ctr"/>
                      <a:r>
                        <a:rPr lang="es-MX" sz="2000" b="0" dirty="0" smtClean="0">
                          <a:solidFill>
                            <a:schemeClr val="tx1"/>
                          </a:solidFill>
                          <a:latin typeface="Gill Sans MT (Cuerpo)"/>
                          <a:cs typeface="Arial" panose="020B0604020202020204" pitchFamily="34" charset="0"/>
                        </a:rPr>
                        <a:t>59</a:t>
                      </a:r>
                    </a:p>
                    <a:p>
                      <a:pPr algn="ctr"/>
                      <a:r>
                        <a:rPr lang="es-MX" sz="2000" b="0" dirty="0" smtClean="0">
                          <a:solidFill>
                            <a:schemeClr val="tx1"/>
                          </a:solidFill>
                          <a:latin typeface="Gill Sans MT (Cuerpo)"/>
                          <a:cs typeface="Arial" panose="020B0604020202020204" pitchFamily="34" charset="0"/>
                        </a:rPr>
                        <a:t>82</a:t>
                      </a:r>
                    </a:p>
                    <a:p>
                      <a:pPr algn="ctr"/>
                      <a:r>
                        <a:rPr lang="es-MX" sz="2000" b="0" dirty="0" smtClean="0">
                          <a:solidFill>
                            <a:schemeClr val="tx1"/>
                          </a:solidFill>
                          <a:latin typeface="Gill Sans MT (Cuerpo)"/>
                          <a:cs typeface="Arial" panose="020B0604020202020204" pitchFamily="34" charset="0"/>
                        </a:rPr>
                        <a:t>88</a:t>
                      </a:r>
                    </a:p>
                    <a:p>
                      <a:pPr algn="ctr"/>
                      <a:r>
                        <a:rPr lang="es-MX" sz="2000" b="0" dirty="0" smtClean="0">
                          <a:solidFill>
                            <a:schemeClr val="tx1"/>
                          </a:solidFill>
                          <a:latin typeface="Gill Sans MT (Cuerpo)"/>
                          <a:cs typeface="Arial" panose="020B0604020202020204" pitchFamily="34" charset="0"/>
                        </a:rPr>
                        <a:t>91</a:t>
                      </a:r>
                    </a:p>
                    <a:p>
                      <a:pPr algn="ctr"/>
                      <a:r>
                        <a:rPr lang="es-MX" sz="2000" b="0" dirty="0" smtClean="0">
                          <a:solidFill>
                            <a:schemeClr val="tx1"/>
                          </a:solidFill>
                          <a:latin typeface="Gill Sans MT (Cuerpo)"/>
                          <a:cs typeface="Arial" panose="020B0604020202020204" pitchFamily="34" charset="0"/>
                        </a:rPr>
                        <a:t>96</a:t>
                      </a:r>
                    </a:p>
                    <a:p>
                      <a:pPr algn="ctr"/>
                      <a:r>
                        <a:rPr lang="es-MX" sz="2000" b="0" dirty="0" smtClean="0">
                          <a:solidFill>
                            <a:schemeClr val="tx1"/>
                          </a:solidFill>
                          <a:latin typeface="Gill Sans MT (Cuerpo)"/>
                          <a:cs typeface="Arial" panose="020B0604020202020204" pitchFamily="34" charset="0"/>
                        </a:rPr>
                        <a:t>100</a:t>
                      </a:r>
                    </a:p>
                    <a:p>
                      <a:pPr algn="ctr"/>
                      <a:r>
                        <a:rPr lang="es-MX" sz="2000" b="0" dirty="0" smtClean="0">
                          <a:solidFill>
                            <a:schemeClr val="tx1"/>
                          </a:solidFill>
                          <a:latin typeface="Gill Sans MT (Cuerpo)"/>
                          <a:cs typeface="Arial" panose="020B0604020202020204" pitchFamily="34" charset="0"/>
                        </a:rPr>
                        <a:t>102</a:t>
                      </a:r>
                    </a:p>
                    <a:p>
                      <a:pPr algn="ctr"/>
                      <a:endParaRPr lang="es-MX" sz="2000" b="0" dirty="0" smtClean="0">
                        <a:solidFill>
                          <a:schemeClr val="tx1"/>
                        </a:solidFill>
                        <a:latin typeface="Gill Sans MT (Cuerpo)"/>
                        <a:cs typeface="Arial" panose="020B0604020202020204" pitchFamily="34" charset="0"/>
                      </a:endParaRPr>
                    </a:p>
                    <a:p>
                      <a:pPr algn="ctr"/>
                      <a:r>
                        <a:rPr lang="es-MX" sz="2000" b="0" dirty="0" smtClean="0">
                          <a:solidFill>
                            <a:schemeClr val="tx1"/>
                          </a:solidFill>
                          <a:latin typeface="Gill Sans MT (Cuerpo)"/>
                          <a:cs typeface="Arial" panose="020B0604020202020204" pitchFamily="34" charset="0"/>
                        </a:rPr>
                        <a:t>105</a:t>
                      </a:r>
                    </a:p>
                    <a:p>
                      <a:pPr algn="ctr"/>
                      <a:r>
                        <a:rPr lang="es-MX" sz="2000" b="0" dirty="0" smtClean="0">
                          <a:solidFill>
                            <a:schemeClr val="tx1"/>
                          </a:solidFill>
                          <a:latin typeface="Gill Sans MT (Cuerpo)"/>
                          <a:cs typeface="Arial" panose="020B0604020202020204" pitchFamily="34" charset="0"/>
                        </a:rPr>
                        <a:t>106</a:t>
                      </a:r>
                      <a:endParaRPr lang="es-MX" sz="2000" b="0" dirty="0">
                        <a:solidFill>
                          <a:schemeClr val="tx1"/>
                        </a:solidFill>
                        <a:latin typeface="Gill Sans MT (Cuerpo)"/>
                        <a:cs typeface="Arial" panose="020B0604020202020204" pitchFamily="34" charset="0"/>
                      </a:endParaRPr>
                    </a:p>
                  </a:txBody>
                  <a:tcPr/>
                </a:tc>
                <a:extLst>
                  <a:ext uri="{0D108BD9-81ED-4DB2-BD59-A6C34878D82A}">
                    <a16:rowId xmlns:a16="http://schemas.microsoft.com/office/drawing/2014/main" val="2084891851"/>
                  </a:ext>
                </a:extLst>
              </a:tr>
            </a:tbl>
          </a:graphicData>
        </a:graphic>
      </p:graphicFrame>
    </p:spTree>
    <p:extLst>
      <p:ext uri="{BB962C8B-B14F-4D97-AF65-F5344CB8AC3E}">
        <p14:creationId xmlns:p14="http://schemas.microsoft.com/office/powerpoint/2010/main" val="112869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006017" y="429905"/>
            <a:ext cx="10580931" cy="6619164"/>
          </a:xfrm>
        </p:spPr>
        <p:txBody>
          <a:bodyPr>
            <a:normAutofit fontScale="55000" lnSpcReduction="20000"/>
          </a:bodyPr>
          <a:lstStyle/>
          <a:p>
            <a:pPr marL="0" indent="0">
              <a:buNone/>
            </a:pPr>
            <a:r>
              <a:rPr lang="es-MX" sz="5800" b="1" dirty="0" smtClean="0">
                <a:solidFill>
                  <a:srgbClr val="FFC000"/>
                </a:solidFill>
              </a:rPr>
              <a:t>2</a:t>
            </a:r>
            <a:r>
              <a:rPr lang="es-MX" sz="5800" b="1" dirty="0">
                <a:solidFill>
                  <a:srgbClr val="FFC000"/>
                </a:solidFill>
              </a:rPr>
              <a:t>.- </a:t>
            </a:r>
            <a:r>
              <a:rPr lang="es-MX" sz="5800" b="1" dirty="0"/>
              <a:t>Pregunta de investigación</a:t>
            </a:r>
            <a:r>
              <a:rPr lang="es-MX" sz="5800" b="1" dirty="0" smtClean="0"/>
              <a:t>:</a:t>
            </a:r>
          </a:p>
          <a:p>
            <a:pPr marL="0" indent="0">
              <a:buNone/>
            </a:pPr>
            <a:endParaRPr lang="es-MX" sz="4100" b="1" dirty="0" smtClean="0"/>
          </a:p>
          <a:p>
            <a:pPr marL="0" indent="0" algn="just">
              <a:buNone/>
            </a:pPr>
            <a:r>
              <a:rPr lang="es-MX" sz="4400" dirty="0" smtClean="0"/>
              <a:t>Para </a:t>
            </a:r>
            <a:r>
              <a:rPr lang="es-MX" sz="4400" dirty="0"/>
              <a:t>Hernández, R., Fernández, C. y Baptista, P. (2010</a:t>
            </a:r>
            <a:r>
              <a:rPr lang="es-MX" sz="4400" dirty="0" smtClean="0"/>
              <a:t>) mencionan que además de definir los objetivos de la investigación, es conveniente plantear a través de una o varias preguntas el problema a estudiar; es decir se deberá de planear de manera que se convierta en pregunta, con la intensión de minimizar la distorsión. </a:t>
            </a:r>
          </a:p>
          <a:p>
            <a:pPr marL="0" indent="0" algn="just">
              <a:buNone/>
            </a:pPr>
            <a:endParaRPr lang="es-MX" sz="4400" dirty="0" smtClean="0"/>
          </a:p>
          <a:p>
            <a:pPr marL="0" indent="0" algn="just">
              <a:buNone/>
            </a:pPr>
            <a:r>
              <a:rPr lang="es-MX" sz="4400" dirty="0" smtClean="0"/>
              <a:t>Las preguntas generales deberán de ser claras y delimitadas para esbozar el área-problema; las preguntas no deben de concebir palabras ambiguas, ni abstractos; es decir se debe de plantear preguntas concretas, específicas y precisas.   </a:t>
            </a:r>
          </a:p>
          <a:p>
            <a:pPr marL="0" indent="0" algn="just">
              <a:buNone/>
            </a:pPr>
            <a:endParaRPr lang="es-MX" sz="4400" dirty="0" smtClean="0"/>
          </a:p>
          <a:p>
            <a:pPr marL="0" indent="0" algn="just">
              <a:buNone/>
            </a:pPr>
            <a:r>
              <a:rPr lang="es-MX" sz="4400" dirty="0" smtClean="0"/>
              <a:t>Asimismo como lo siguiere Rojas (1981) citado por </a:t>
            </a:r>
            <a:r>
              <a:rPr lang="es-MX" sz="4400" dirty="0"/>
              <a:t>Hernández, R., Fernández, C. y Baptista, P. </a:t>
            </a:r>
            <a:r>
              <a:rPr lang="es-MX" sz="4400" dirty="0" smtClean="0"/>
              <a:t>(2010) es necesario establecer los límites temporales y espaciales del estudio y esbozar un perfil que aun siendo tentativo, resulta muy útil para definir el tipo de investigación que deberá de llevarse a cabo.  </a:t>
            </a:r>
            <a:endParaRPr lang="es-MX" sz="4400" dirty="0"/>
          </a:p>
        </p:txBody>
      </p:sp>
    </p:spTree>
    <p:extLst>
      <p:ext uri="{BB962C8B-B14F-4D97-AF65-F5344CB8AC3E}">
        <p14:creationId xmlns:p14="http://schemas.microsoft.com/office/powerpoint/2010/main" val="2605390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24382" y="812043"/>
            <a:ext cx="10321623" cy="5465927"/>
          </a:xfrm>
        </p:spPr>
        <p:txBody>
          <a:bodyPr>
            <a:normAutofit fontScale="92500"/>
          </a:bodyPr>
          <a:lstStyle/>
          <a:p>
            <a:pPr marL="0" indent="0" algn="ctr">
              <a:buNone/>
            </a:pPr>
            <a:r>
              <a:rPr lang="es-MX" sz="2800" b="1" i="1" dirty="0">
                <a:solidFill>
                  <a:srgbClr val="FFC000"/>
                </a:solidFill>
              </a:rPr>
              <a:t>Las preguntas nos dicen qué respuestas deben encontrarse mediante la investigación</a:t>
            </a:r>
            <a:r>
              <a:rPr lang="es-MX" sz="2800" b="1" i="1" dirty="0" smtClean="0">
                <a:solidFill>
                  <a:srgbClr val="FFC000"/>
                </a:solidFill>
              </a:rPr>
              <a:t>.</a:t>
            </a:r>
          </a:p>
          <a:p>
            <a:pPr marL="0" indent="0" algn="just">
              <a:buNone/>
            </a:pPr>
            <a:endParaRPr lang="es-MX" sz="2800" b="1" i="1" dirty="0">
              <a:solidFill>
                <a:srgbClr val="FFC000"/>
              </a:solidFill>
            </a:endParaRPr>
          </a:p>
          <a:p>
            <a:pPr marL="0" indent="0" algn="just">
              <a:buNone/>
            </a:pPr>
            <a:r>
              <a:rPr lang="es-MX" sz="2800" dirty="0"/>
              <a:t>Formular una pregunta de investigación resulta difícil, pues es necesario aclarar </a:t>
            </a:r>
            <a:r>
              <a:rPr lang="es-MX" sz="2800" dirty="0" smtClean="0"/>
              <a:t>todas las </a:t>
            </a:r>
            <a:r>
              <a:rPr lang="es-MX" sz="2800" dirty="0"/>
              <a:t>ideas sobre lo que </a:t>
            </a:r>
            <a:r>
              <a:rPr lang="es-MX" sz="2800" dirty="0" smtClean="0"/>
              <a:t>se </a:t>
            </a:r>
            <a:r>
              <a:rPr lang="es-MX" sz="2800" dirty="0"/>
              <a:t>gustaría investigar</a:t>
            </a:r>
            <a:r>
              <a:rPr lang="es-MX" sz="2800" dirty="0" smtClean="0"/>
              <a:t>.</a:t>
            </a:r>
          </a:p>
          <a:p>
            <a:pPr marL="0" indent="0" algn="just">
              <a:buNone/>
            </a:pPr>
            <a:endParaRPr lang="es-MX" sz="2800" dirty="0" smtClean="0"/>
          </a:p>
          <a:p>
            <a:pPr marL="0" indent="0" algn="just">
              <a:buNone/>
            </a:pPr>
            <a:r>
              <a:rPr lang="es-MX" sz="2800" dirty="0"/>
              <a:t>La pregunta de investigación es el corazón de todo protocolo, de la cual se </a:t>
            </a:r>
            <a:r>
              <a:rPr lang="es-MX" sz="2800" dirty="0" smtClean="0"/>
              <a:t>deriva </a:t>
            </a:r>
            <a:r>
              <a:rPr lang="es-MX" sz="2800" dirty="0"/>
              <a:t>el título, hipótesis y objetivo</a:t>
            </a:r>
            <a:r>
              <a:rPr lang="es-MX" sz="2800" dirty="0" smtClean="0"/>
              <a:t>.</a:t>
            </a:r>
          </a:p>
          <a:p>
            <a:pPr marL="0" indent="0" algn="just">
              <a:buNone/>
            </a:pPr>
            <a:endParaRPr lang="es-MX" sz="2800" dirty="0" smtClean="0"/>
          </a:p>
          <a:p>
            <a:pPr marL="0" indent="0" algn="just">
              <a:buNone/>
            </a:pPr>
            <a:r>
              <a:rPr lang="es-MX" sz="2800" dirty="0"/>
              <a:t>Una pregunta de investigación en la manifestación estructurada, ordenada, trasmisible, legible y precisa de una idea</a:t>
            </a:r>
            <a:r>
              <a:rPr lang="es-MX" sz="2800" dirty="0" smtClean="0"/>
              <a:t>. (Medina</a:t>
            </a:r>
            <a:r>
              <a:rPr lang="es-MX" sz="2800" dirty="0"/>
              <a:t>, </a:t>
            </a:r>
            <a:r>
              <a:rPr lang="es-MX" sz="2800" dirty="0" smtClean="0"/>
              <a:t>Castro y Lorenzo</a:t>
            </a:r>
            <a:r>
              <a:rPr lang="es-MX" sz="2800" dirty="0"/>
              <a:t>, </a:t>
            </a:r>
            <a:r>
              <a:rPr lang="es-MX" sz="2800" dirty="0" smtClean="0"/>
              <a:t>2012</a:t>
            </a:r>
            <a:r>
              <a:rPr lang="es-MX" sz="2800" dirty="0"/>
              <a:t>). </a:t>
            </a:r>
          </a:p>
          <a:p>
            <a:pPr marL="0" indent="0" algn="just">
              <a:buNone/>
            </a:pPr>
            <a:endParaRPr lang="es-MX" sz="2800" dirty="0"/>
          </a:p>
          <a:p>
            <a:pPr marL="0" indent="0" algn="just">
              <a:buNone/>
            </a:pPr>
            <a:endParaRPr lang="es-MX" sz="2400" dirty="0"/>
          </a:p>
          <a:p>
            <a:pPr marL="0" indent="0" algn="just">
              <a:buNone/>
            </a:pPr>
            <a:endParaRPr lang="es-MX" sz="2800" i="1" dirty="0">
              <a:solidFill>
                <a:srgbClr val="FFC000"/>
              </a:solidFill>
            </a:endParaRPr>
          </a:p>
        </p:txBody>
      </p:sp>
    </p:spTree>
    <p:extLst>
      <p:ext uri="{BB962C8B-B14F-4D97-AF65-F5344CB8AC3E}">
        <p14:creationId xmlns:p14="http://schemas.microsoft.com/office/powerpoint/2010/main" val="2928438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cap="none" dirty="0"/>
              <a:t>C</a:t>
            </a:r>
            <a:r>
              <a:rPr lang="es-MX" sz="3600" cap="none" dirty="0" smtClean="0"/>
              <a:t>aracterísticas de una pregunta de investigación</a:t>
            </a:r>
            <a:endParaRPr lang="es-MX" sz="3600" cap="none" dirty="0"/>
          </a:p>
        </p:txBody>
      </p:sp>
      <p:sp>
        <p:nvSpPr>
          <p:cNvPr id="3" name="Marcador de contenido 2"/>
          <p:cNvSpPr>
            <a:spLocks noGrp="1"/>
          </p:cNvSpPr>
          <p:nvPr>
            <p:ph idx="1"/>
          </p:nvPr>
        </p:nvSpPr>
        <p:spPr>
          <a:xfrm>
            <a:off x="1251678" y="2026692"/>
            <a:ext cx="10178322" cy="4940490"/>
          </a:xfrm>
        </p:spPr>
        <p:txBody>
          <a:bodyPr>
            <a:normAutofit/>
          </a:bodyPr>
          <a:lstStyle/>
          <a:p>
            <a:pPr algn="just"/>
            <a:r>
              <a:rPr lang="es-MX" sz="2400" b="1" dirty="0" smtClean="0">
                <a:solidFill>
                  <a:srgbClr val="FFC000"/>
                </a:solidFill>
              </a:rPr>
              <a:t>Actual: </a:t>
            </a:r>
            <a:r>
              <a:rPr lang="es-MX" sz="2400" dirty="0"/>
              <a:t>La pregunta básica debe ser novedosa y actual. Puesto que los recursos para la investigación son finitos, no se deben malgastar para responder interrogantes que ya han sido resueltas por otros. Lo anterior exige como primer paso una búsqueda bibliográfica meticulosa y exhaustiva como primer paso; antes de elaborar una pregunta de investigación es imprescindible un conocimiento adecuado del tema</a:t>
            </a:r>
            <a:r>
              <a:rPr lang="es-MX" sz="2400" dirty="0" smtClean="0"/>
              <a:t>.</a:t>
            </a:r>
          </a:p>
          <a:p>
            <a:pPr algn="just"/>
            <a:endParaRPr lang="es-MX" sz="2400" dirty="0"/>
          </a:p>
          <a:p>
            <a:pPr algn="just"/>
            <a:r>
              <a:rPr lang="es-MX" sz="2400" b="1" dirty="0">
                <a:solidFill>
                  <a:srgbClr val="FFC000"/>
                </a:solidFill>
              </a:rPr>
              <a:t>Viable: </a:t>
            </a:r>
            <a:r>
              <a:rPr lang="es-MX" sz="2400" dirty="0"/>
              <a:t>Antes de proponer un proyecto se deb</a:t>
            </a:r>
            <a:r>
              <a:rPr lang="es-MX" sz="2400" dirty="0" smtClean="0"/>
              <a:t>e estar </a:t>
            </a:r>
            <a:r>
              <a:rPr lang="es-MX" sz="2400" dirty="0"/>
              <a:t>seguros de que </a:t>
            </a:r>
            <a:r>
              <a:rPr lang="es-MX" sz="2400" dirty="0" smtClean="0"/>
              <a:t>se dispone </a:t>
            </a:r>
            <a:r>
              <a:rPr lang="es-MX" sz="2400" dirty="0"/>
              <a:t>de los recursos materiales, humanos. Para ello es importante conseguir financiación para el proyecto así como tener el personal humano necesario y adecuado para realizarlo. </a:t>
            </a:r>
            <a:endParaRPr lang="es-MX" sz="2400" dirty="0" smtClean="0"/>
          </a:p>
        </p:txBody>
      </p:sp>
    </p:spTree>
    <p:extLst>
      <p:ext uri="{BB962C8B-B14F-4D97-AF65-F5344CB8AC3E}">
        <p14:creationId xmlns:p14="http://schemas.microsoft.com/office/powerpoint/2010/main" val="20592261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7087" y="382137"/>
            <a:ext cx="10178322" cy="5868538"/>
          </a:xfrm>
        </p:spPr>
        <p:txBody>
          <a:bodyPr>
            <a:noAutofit/>
          </a:bodyPr>
          <a:lstStyle/>
          <a:p>
            <a:pPr algn="just"/>
            <a:r>
              <a:rPr lang="es-MX" sz="2300" b="1" dirty="0" smtClean="0">
                <a:solidFill>
                  <a:srgbClr val="FFC000"/>
                </a:solidFill>
              </a:rPr>
              <a:t>Pertinente: </a:t>
            </a:r>
            <a:r>
              <a:rPr lang="es-MX" sz="2300" dirty="0"/>
              <a:t>La pregunta de investigación tiene que tener importancia para resolver personas o de la comunidad. Si los resultados de investigación (la respuesta a la pregunta) no van a formular o modificar prácticas asistenciales ni van a aumentar el conocimiento que se tiene sobre un fenómeno, la pregunta no se puede considerar </a:t>
            </a:r>
            <a:r>
              <a:rPr lang="es-MX" sz="2300" dirty="0" smtClean="0"/>
              <a:t>interesante.</a:t>
            </a:r>
          </a:p>
          <a:p>
            <a:pPr algn="just"/>
            <a:endParaRPr lang="es-MX" sz="2300" dirty="0"/>
          </a:p>
          <a:p>
            <a:pPr algn="just"/>
            <a:r>
              <a:rPr lang="es-MX" sz="2300" b="1" dirty="0" smtClean="0">
                <a:solidFill>
                  <a:srgbClr val="FFC000"/>
                </a:solidFill>
              </a:rPr>
              <a:t>Precisa</a:t>
            </a:r>
            <a:r>
              <a:rPr lang="es-MX" sz="2300" b="1" dirty="0">
                <a:solidFill>
                  <a:srgbClr val="FFC000"/>
                </a:solidFill>
              </a:rPr>
              <a:t>: </a:t>
            </a:r>
            <a:r>
              <a:rPr lang="es-MX" sz="2300" dirty="0"/>
              <a:t>La pregunta de investigación debe ser precisa, es decir, centrada correctamente en tiempo, espacio y persona. La pregunta debe definir los elementos básicos del problema y orientar la metodología del estudio. </a:t>
            </a:r>
            <a:endParaRPr lang="es-MX" sz="2300" dirty="0" smtClean="0"/>
          </a:p>
          <a:p>
            <a:pPr algn="just"/>
            <a:endParaRPr lang="es-MX" sz="2300" dirty="0" smtClean="0"/>
          </a:p>
          <a:p>
            <a:pPr algn="just"/>
            <a:r>
              <a:rPr lang="es-MX" sz="2300" b="1" dirty="0">
                <a:solidFill>
                  <a:srgbClr val="FFC000"/>
                </a:solidFill>
              </a:rPr>
              <a:t>Ética: </a:t>
            </a:r>
            <a:r>
              <a:rPr lang="es-MX" sz="2300" dirty="0"/>
              <a:t>Además de observar todos los principios éticos, debe garantizarse que los beneficios para los participantes y para la sociedad en general sean los máximos posibles. Además los investigadores deben de exponer claramente cuales son los motivos e intenciones que les inducen a realizar el </a:t>
            </a:r>
            <a:r>
              <a:rPr lang="es-MX" sz="2300" dirty="0" smtClean="0"/>
              <a:t>estudio. </a:t>
            </a:r>
            <a:r>
              <a:rPr lang="es-MX" sz="2400" dirty="0"/>
              <a:t>(Medina, Castro y Lorenzo, 2012). </a:t>
            </a:r>
          </a:p>
          <a:p>
            <a:pPr algn="just"/>
            <a:endParaRPr lang="es-MX" sz="2300" dirty="0" smtClean="0"/>
          </a:p>
          <a:p>
            <a:pPr algn="just"/>
            <a:endParaRPr lang="es-MX" sz="2300" dirty="0"/>
          </a:p>
        </p:txBody>
      </p:sp>
    </p:spTree>
    <p:extLst>
      <p:ext uri="{BB962C8B-B14F-4D97-AF65-F5344CB8AC3E}">
        <p14:creationId xmlns:p14="http://schemas.microsoft.com/office/powerpoint/2010/main" val="12604200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978723" y="293428"/>
            <a:ext cx="10178322" cy="852984"/>
          </a:xfrm>
          <a:prstGeom prst="rect">
            <a:avLst/>
          </a:prstGeom>
        </p:spPr>
        <p:txBody>
          <a:bodyPr>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Font typeface="Arial" panose="020B0604020202020204" pitchFamily="34" charset="0"/>
              <a:buNone/>
            </a:pPr>
            <a:r>
              <a:rPr lang="es-MX" sz="3200" b="1" dirty="0" smtClean="0">
                <a:solidFill>
                  <a:srgbClr val="FFC000"/>
                </a:solidFill>
              </a:rPr>
              <a:t>3.- </a:t>
            </a:r>
            <a:r>
              <a:rPr lang="es-MX" sz="3200" b="1" dirty="0" smtClean="0"/>
              <a:t>Justificación de estudio: </a:t>
            </a:r>
            <a:endParaRPr lang="es-MX" sz="3200" b="1" dirty="0"/>
          </a:p>
        </p:txBody>
      </p:sp>
      <p:sp>
        <p:nvSpPr>
          <p:cNvPr id="4" name="Marcador de contenido 3"/>
          <p:cNvSpPr>
            <a:spLocks noGrp="1"/>
          </p:cNvSpPr>
          <p:nvPr>
            <p:ph idx="1"/>
          </p:nvPr>
        </p:nvSpPr>
        <p:spPr>
          <a:xfrm>
            <a:off x="978724" y="941694"/>
            <a:ext cx="10771998" cy="5315802"/>
          </a:xfrm>
        </p:spPr>
        <p:txBody>
          <a:bodyPr>
            <a:noAutofit/>
          </a:bodyPr>
          <a:lstStyle/>
          <a:p>
            <a:pPr marL="0" indent="0">
              <a:buNone/>
            </a:pPr>
            <a:r>
              <a:rPr lang="es-MX" sz="2400" dirty="0"/>
              <a:t>Justificar es exponer todas las razones, las cuales </a:t>
            </a:r>
            <a:r>
              <a:rPr lang="es-MX" sz="2400" dirty="0" smtClean="0"/>
              <a:t>parezcan </a:t>
            </a:r>
            <a:r>
              <a:rPr lang="es-MX" sz="2400" dirty="0"/>
              <a:t>de importancia y </a:t>
            </a:r>
            <a:r>
              <a:rPr lang="es-MX" sz="2400" dirty="0" smtClean="0"/>
              <a:t>motiven </a:t>
            </a:r>
            <a:r>
              <a:rPr lang="es-MX" sz="2400" dirty="0"/>
              <a:t>a realizar una </a:t>
            </a:r>
            <a:r>
              <a:rPr lang="es-MX" sz="2400" dirty="0" smtClean="0"/>
              <a:t>investigación; es decir la </a:t>
            </a:r>
            <a:r>
              <a:rPr lang="es-MX" sz="2400" dirty="0"/>
              <a:t>explicitación de los motivos por los cuales se realiza una acción. </a:t>
            </a:r>
            <a:endParaRPr lang="es-MX" sz="2400" dirty="0" smtClean="0"/>
          </a:p>
          <a:p>
            <a:pPr marL="0" indent="0">
              <a:buNone/>
            </a:pPr>
            <a:endParaRPr lang="es-MX" sz="2400" dirty="0"/>
          </a:p>
          <a:p>
            <a:pPr marL="0" indent="0">
              <a:buNone/>
            </a:pPr>
            <a:r>
              <a:rPr lang="es-MX" sz="2400" dirty="0" smtClean="0"/>
              <a:t>La justificación de una investigación debe dirigirse a dar las siguientes respuestas:</a:t>
            </a:r>
          </a:p>
          <a:p>
            <a:pPr marL="0" indent="0">
              <a:buNone/>
            </a:pPr>
            <a:r>
              <a:rPr lang="es-MX" sz="2400" b="1" dirty="0" smtClean="0"/>
              <a:t>A) Para quienes es necesaria esta investigación?</a:t>
            </a:r>
          </a:p>
          <a:p>
            <a:pPr marL="0" indent="0">
              <a:buNone/>
            </a:pPr>
            <a:r>
              <a:rPr lang="es-MX" sz="2400" b="1" dirty="0" smtClean="0"/>
              <a:t>	Por qué?</a:t>
            </a:r>
          </a:p>
          <a:p>
            <a:pPr marL="0" indent="0">
              <a:buNone/>
            </a:pPr>
            <a:r>
              <a:rPr lang="es-MX" sz="2400" b="1" dirty="0" smtClean="0"/>
              <a:t>B) Para o quienes resulta ser conveniente?</a:t>
            </a:r>
          </a:p>
          <a:p>
            <a:pPr marL="0" indent="0">
              <a:buNone/>
            </a:pPr>
            <a:r>
              <a:rPr lang="es-MX" sz="2400" b="1" dirty="0" smtClean="0"/>
              <a:t>	Por qué?</a:t>
            </a:r>
          </a:p>
          <a:p>
            <a:pPr marL="0" indent="0" algn="just">
              <a:buNone/>
            </a:pPr>
            <a:r>
              <a:rPr lang="es-MX" sz="2400" dirty="0" smtClean="0"/>
              <a:t> Toda </a:t>
            </a:r>
            <a:r>
              <a:rPr lang="es-MX" sz="2400" dirty="0"/>
              <a:t>investigación al momento de realizarse, deberá llevar un objetivo bien definido, en el se debe explicar de forma detallada por que es conveniente y qué o cuáles son los beneficios que se esperan con el conocimiento recién adquirido. (Medina, Castro y Lorenzo, 2012). </a:t>
            </a:r>
          </a:p>
          <a:p>
            <a:pPr marL="0" indent="0" algn="just">
              <a:buNone/>
            </a:pPr>
            <a:endParaRPr lang="es-MX" sz="2400" dirty="0" smtClean="0"/>
          </a:p>
          <a:p>
            <a:pPr marL="0" indent="0" algn="just">
              <a:buNone/>
            </a:pPr>
            <a:endParaRPr lang="es-MX" sz="2400" dirty="0"/>
          </a:p>
        </p:txBody>
      </p:sp>
    </p:spTree>
    <p:extLst>
      <p:ext uri="{BB962C8B-B14F-4D97-AF65-F5344CB8AC3E}">
        <p14:creationId xmlns:p14="http://schemas.microsoft.com/office/powerpoint/2010/main" val="39751823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24382" y="450378"/>
            <a:ext cx="10178322" cy="5472751"/>
          </a:xfrm>
        </p:spPr>
        <p:txBody>
          <a:bodyPr>
            <a:noAutofit/>
          </a:bodyPr>
          <a:lstStyle/>
          <a:p>
            <a:pPr marL="0" indent="0">
              <a:buNone/>
            </a:pPr>
            <a:r>
              <a:rPr lang="es-MX" sz="2400" dirty="0" smtClean="0"/>
              <a:t>Criterios </a:t>
            </a:r>
            <a:r>
              <a:rPr lang="es-MX" sz="2400" dirty="0"/>
              <a:t>para </a:t>
            </a:r>
            <a:r>
              <a:rPr lang="es-MX" sz="2400" dirty="0" smtClean="0"/>
              <a:t>evaluar de manera adecuada la justificación:</a:t>
            </a:r>
          </a:p>
          <a:p>
            <a:endParaRPr lang="es-MX" sz="2400" dirty="0" smtClean="0"/>
          </a:p>
          <a:p>
            <a:pPr marL="457200" indent="-457200">
              <a:buFont typeface="+mj-lt"/>
              <a:buAutoNum type="arabicPeriod"/>
            </a:pPr>
            <a:r>
              <a:rPr lang="es-MX" sz="2400" dirty="0"/>
              <a:t>Para qué servirá y a quién le sirve</a:t>
            </a:r>
            <a:r>
              <a:rPr lang="es-MX" sz="2400" dirty="0" smtClean="0"/>
              <a:t>.</a:t>
            </a:r>
          </a:p>
          <a:p>
            <a:pPr marL="457200" indent="-457200">
              <a:buFont typeface="+mj-lt"/>
              <a:buAutoNum type="arabicPeriod"/>
            </a:pPr>
            <a:r>
              <a:rPr lang="es-MX" sz="2400" dirty="0" smtClean="0"/>
              <a:t>Trascendencia</a:t>
            </a:r>
            <a:r>
              <a:rPr lang="es-MX" sz="2400" dirty="0"/>
              <a:t>, utilidad y beneficios</a:t>
            </a:r>
            <a:r>
              <a:rPr lang="es-MX" sz="2400" dirty="0" smtClean="0"/>
              <a:t>.</a:t>
            </a:r>
          </a:p>
          <a:p>
            <a:pPr marL="457200" indent="-457200">
              <a:buFont typeface="+mj-lt"/>
              <a:buAutoNum type="arabicPeriod"/>
            </a:pPr>
            <a:r>
              <a:rPr lang="es-MX" sz="2400" dirty="0" smtClean="0"/>
              <a:t>¿</a:t>
            </a:r>
            <a:r>
              <a:rPr lang="es-MX" sz="2400" dirty="0"/>
              <a:t>Realmente tiene algún uso la información</a:t>
            </a:r>
            <a:r>
              <a:rPr lang="es-MX" sz="2400" dirty="0" smtClean="0"/>
              <a:t>?</a:t>
            </a:r>
          </a:p>
          <a:p>
            <a:pPr marL="457200" indent="-457200">
              <a:buFont typeface="+mj-lt"/>
              <a:buAutoNum type="arabicPeriod"/>
            </a:pPr>
            <a:r>
              <a:rPr lang="es-MX" sz="2400" dirty="0" smtClean="0"/>
              <a:t>¿</a:t>
            </a:r>
            <a:r>
              <a:rPr lang="es-MX" sz="2400" dirty="0"/>
              <a:t>Se va a cubrir algún hueco del conocimiento</a:t>
            </a:r>
            <a:r>
              <a:rPr lang="es-MX" sz="2400" dirty="0" smtClean="0"/>
              <a:t>?</a:t>
            </a:r>
          </a:p>
          <a:p>
            <a:pPr marL="457200" indent="-457200" algn="just">
              <a:buFont typeface="+mj-lt"/>
              <a:buAutoNum type="arabicPeriod"/>
            </a:pPr>
            <a:r>
              <a:rPr lang="es-MX" sz="2400" dirty="0" smtClean="0"/>
              <a:t>¿</a:t>
            </a:r>
            <a:r>
              <a:rPr lang="es-MX" sz="2400" dirty="0"/>
              <a:t>Se va a utilizar algún modelo nuevo para obtener y de recolectar información</a:t>
            </a:r>
            <a:r>
              <a:rPr lang="es-MX" sz="2400" dirty="0" smtClean="0"/>
              <a:t>?</a:t>
            </a:r>
          </a:p>
          <a:p>
            <a:pPr marL="0" indent="0" algn="just">
              <a:buNone/>
            </a:pPr>
            <a:endParaRPr lang="es-MX" sz="2400" dirty="0" smtClean="0"/>
          </a:p>
          <a:p>
            <a:pPr marL="0" indent="0" algn="just">
              <a:buNone/>
            </a:pPr>
            <a:r>
              <a:rPr lang="es-MX" sz="2400" dirty="0" smtClean="0"/>
              <a:t>Toda </a:t>
            </a:r>
            <a:r>
              <a:rPr lang="es-MX" sz="2400" dirty="0"/>
              <a:t>investigación debe realizarse con un propósito definido. Debe explicar porque es conveniente la investigación y qué o cuáles son los beneficios que se esperan con el conocimiento obtenido. . Es decir, consiste en explicar al lector el por qué y el para qué se investigó el tema elegido</a:t>
            </a:r>
            <a:r>
              <a:rPr lang="es-MX" sz="2400" dirty="0" smtClean="0"/>
              <a:t>. </a:t>
            </a:r>
            <a:r>
              <a:rPr lang="es-MX" sz="2400" dirty="0"/>
              <a:t>(Medina, Castro y Lorenzo, 2012). </a:t>
            </a:r>
          </a:p>
          <a:p>
            <a:pPr marL="0" indent="0" algn="just">
              <a:buNone/>
            </a:pPr>
            <a:endParaRPr lang="es-MX" sz="2400" dirty="0" smtClean="0"/>
          </a:p>
          <a:p>
            <a:pPr marL="0" indent="0" algn="just">
              <a:buNone/>
            </a:pPr>
            <a:r>
              <a:rPr lang="es-MX" sz="2400" dirty="0"/>
              <a:t/>
            </a:r>
            <a:br>
              <a:rPr lang="es-MX" sz="2400" dirty="0"/>
            </a:br>
            <a:r>
              <a:rPr lang="es-MX" sz="2400" dirty="0"/>
              <a:t> </a:t>
            </a:r>
          </a:p>
        </p:txBody>
      </p:sp>
    </p:spTree>
    <p:extLst>
      <p:ext uri="{BB962C8B-B14F-4D97-AF65-F5344CB8AC3E}">
        <p14:creationId xmlns:p14="http://schemas.microsoft.com/office/powerpoint/2010/main" val="5398967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5200" y="364259"/>
            <a:ext cx="10178322" cy="3593591"/>
          </a:xfrm>
        </p:spPr>
        <p:txBody>
          <a:bodyPr>
            <a:noAutofit/>
          </a:bodyPr>
          <a:lstStyle/>
          <a:p>
            <a:pPr marL="0" indent="0" algn="just">
              <a:lnSpc>
                <a:spcPct val="150000"/>
              </a:lnSpc>
              <a:spcBef>
                <a:spcPts val="0"/>
              </a:spcBef>
              <a:buNone/>
            </a:pPr>
            <a:r>
              <a:rPr lang="es-MX" sz="2500" dirty="0"/>
              <a:t>Entre los criterios utilizados para redactar una justificación se toman en cuenta la utilidad de la investigación para otros académicos o bien para otros sectores sociales (funcionarios públicos, empresas, sectores de la sociedad civil), la trascendencia en el tiempo que puede tener, el aporte de nuevas herramientas o técnicas de investigación, la actualización de conocimientos preexistentes, entre otros. </a:t>
            </a:r>
            <a:r>
              <a:rPr lang="es-MX" sz="2500" dirty="0" smtClean="0"/>
              <a:t>El </a:t>
            </a:r>
            <a:r>
              <a:rPr lang="es-MX" sz="2500" dirty="0"/>
              <a:t>lenguaje debe ser formal y descriptivo</a:t>
            </a:r>
            <a:r>
              <a:rPr lang="es-MX" sz="2500" dirty="0" smtClean="0"/>
              <a:t>. </a:t>
            </a:r>
            <a:r>
              <a:rPr lang="es-MX" sz="2500" dirty="0"/>
              <a:t>(Medina, Castro y Lorenzo, 2012). </a:t>
            </a:r>
          </a:p>
          <a:p>
            <a:pPr marL="0" indent="0" algn="just">
              <a:lnSpc>
                <a:spcPct val="150000"/>
              </a:lnSpc>
              <a:spcBef>
                <a:spcPts val="0"/>
              </a:spcBef>
              <a:buNone/>
            </a:pPr>
            <a:endParaRPr lang="es-MX" sz="25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3313" y="4155742"/>
            <a:ext cx="3475630" cy="2606723"/>
          </a:xfrm>
          <a:prstGeom prst="ellipse">
            <a:avLst/>
          </a:prstGeom>
          <a:ln>
            <a:noFill/>
          </a:ln>
          <a:effectLst>
            <a:softEdge rad="112500"/>
          </a:effectLst>
        </p:spPr>
      </p:pic>
      <p:sp>
        <p:nvSpPr>
          <p:cNvPr id="5" name="Rectángulo 4"/>
          <p:cNvSpPr/>
          <p:nvPr/>
        </p:nvSpPr>
        <p:spPr>
          <a:xfrm>
            <a:off x="8289694" y="6500855"/>
            <a:ext cx="1362874"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(justificación, </a:t>
            </a:r>
            <a:r>
              <a:rPr lang="es-MX" sz="1100" b="1" dirty="0">
                <a:latin typeface="Times New Roman" panose="02020603050405020304" pitchFamily="18" charset="0"/>
                <a:cs typeface="Times New Roman" panose="02020603050405020304" pitchFamily="18" charset="0"/>
              </a:rPr>
              <a:t>2017)</a:t>
            </a:r>
          </a:p>
        </p:txBody>
      </p:sp>
    </p:spTree>
    <p:extLst>
      <p:ext uri="{BB962C8B-B14F-4D97-AF65-F5344CB8AC3E}">
        <p14:creationId xmlns:p14="http://schemas.microsoft.com/office/powerpoint/2010/main" val="3251947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a 2"/>
          <p:cNvSpPr/>
          <p:nvPr/>
        </p:nvSpPr>
        <p:spPr>
          <a:xfrm>
            <a:off x="1009934" y="122830"/>
            <a:ext cx="1787858" cy="1119117"/>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t>Ejemplo:</a:t>
            </a:r>
            <a:endParaRPr lang="es-MX" sz="2400" b="1" dirty="0"/>
          </a:p>
        </p:txBody>
      </p:sp>
      <p:pic>
        <p:nvPicPr>
          <p:cNvPr id="4" name="Imagen 3"/>
          <p:cNvPicPr>
            <a:picLocks noChangeAspect="1"/>
          </p:cNvPicPr>
          <p:nvPr/>
        </p:nvPicPr>
        <p:blipFill>
          <a:blip r:embed="rId2"/>
          <a:stretch>
            <a:fillRect/>
          </a:stretch>
        </p:blipFill>
        <p:spPr>
          <a:xfrm rot="16200000">
            <a:off x="4642269" y="-2027"/>
            <a:ext cx="3644444" cy="76063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ángulo 4"/>
          <p:cNvSpPr/>
          <p:nvPr/>
        </p:nvSpPr>
        <p:spPr>
          <a:xfrm>
            <a:off x="2797792" y="1419367"/>
            <a:ext cx="7086221"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3.3. Ejemplo: objetivo, pregunta de investigación y justificación.</a:t>
            </a:r>
            <a:endParaRPr lang="es-MX" sz="1600" b="1" dirty="0">
              <a:solidFill>
                <a:schemeClr val="tx1"/>
              </a:solidFill>
            </a:endParaRPr>
          </a:p>
        </p:txBody>
      </p:sp>
    </p:spTree>
    <p:extLst>
      <p:ext uri="{BB962C8B-B14F-4D97-AF65-F5344CB8AC3E}">
        <p14:creationId xmlns:p14="http://schemas.microsoft.com/office/powerpoint/2010/main" val="15276112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rot="16200000">
            <a:off x="3413921" y="500697"/>
            <a:ext cx="5653461" cy="5779404"/>
          </a:xfrm>
          <a:prstGeom prst="rect">
            <a:avLst/>
          </a:prstGeom>
          <a:ln w="88900" cap="sq" cmpd="thickThin">
            <a:solidFill>
              <a:srgbClr val="000000"/>
            </a:solidFill>
            <a:prstDash val="solid"/>
            <a:miter lim="800000"/>
          </a:ln>
          <a:effectLst>
            <a:innerShdw blurRad="76200">
              <a:srgbClr val="000000"/>
            </a:innerShdw>
          </a:effectLst>
        </p:spPr>
      </p:pic>
      <p:sp>
        <p:nvSpPr>
          <p:cNvPr id="4" name="Rectángulo 3"/>
          <p:cNvSpPr/>
          <p:nvPr/>
        </p:nvSpPr>
        <p:spPr>
          <a:xfrm>
            <a:off x="3817599" y="6462091"/>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268790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569253"/>
            <a:ext cx="10178322" cy="709436"/>
          </a:xfrm>
        </p:spPr>
        <p:txBody>
          <a:bodyPr>
            <a:noAutofit/>
          </a:bodyPr>
          <a:lstStyle/>
          <a:p>
            <a:pPr lvl="0" algn="ctr"/>
            <a:r>
              <a:rPr lang="es-MX" sz="4400" cap="none" dirty="0" smtClean="0">
                <a:solidFill>
                  <a:srgbClr val="FFC000"/>
                </a:solidFill>
              </a:rPr>
              <a:t>Marco </a:t>
            </a:r>
            <a:r>
              <a:rPr lang="es-MX" sz="4400" cap="none" dirty="0" smtClean="0">
                <a:solidFill>
                  <a:schemeClr val="tx2">
                    <a:lumMod val="90000"/>
                    <a:lumOff val="10000"/>
                  </a:schemeClr>
                </a:solidFill>
              </a:rPr>
              <a:t>Teórico</a:t>
            </a:r>
            <a:r>
              <a:rPr lang="es-ES" sz="4400" cap="none" dirty="0" smtClean="0">
                <a:solidFill>
                  <a:schemeClr val="tx2">
                    <a:lumMod val="90000"/>
                    <a:lumOff val="10000"/>
                  </a:schemeClr>
                </a:solidFill>
              </a:rPr>
              <a:t/>
            </a:r>
            <a:br>
              <a:rPr lang="es-ES" sz="4400" cap="none" dirty="0" smtClean="0">
                <a:solidFill>
                  <a:schemeClr val="tx2">
                    <a:lumMod val="90000"/>
                    <a:lumOff val="10000"/>
                  </a:schemeClr>
                </a:solidFill>
              </a:rPr>
            </a:br>
            <a:endParaRPr lang="es-MX" sz="4000" cap="none" dirty="0">
              <a:solidFill>
                <a:schemeClr val="tx2">
                  <a:lumMod val="90000"/>
                  <a:lumOff val="10000"/>
                </a:schemeClr>
              </a:solidFill>
            </a:endParaRPr>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3</a:t>
            </a:r>
            <a:endParaRPr lang="es-MX" b="1" dirty="0"/>
          </a:p>
        </p:txBody>
      </p:sp>
      <p:pic>
        <p:nvPicPr>
          <p:cNvPr id="7" name="Imagen 6"/>
          <p:cNvPicPr>
            <a:picLocks noChangeAspect="1"/>
          </p:cNvPicPr>
          <p:nvPr/>
        </p:nvPicPr>
        <p:blipFill>
          <a:blip r:embed="rId2">
            <a:lum bright="70000" contrast="-70000"/>
          </a:blip>
          <a:stretch>
            <a:fillRect/>
          </a:stretch>
        </p:blipFill>
        <p:spPr>
          <a:xfrm>
            <a:off x="1136966" y="1769216"/>
            <a:ext cx="10668347" cy="3662593"/>
          </a:xfrm>
          <a:prstGeom prst="rect">
            <a:avLst/>
          </a:prstGeom>
        </p:spPr>
      </p:pic>
      <p:sp>
        <p:nvSpPr>
          <p:cNvPr id="5" name="Marcador de contenido 4"/>
          <p:cNvSpPr>
            <a:spLocks noGrp="1"/>
          </p:cNvSpPr>
          <p:nvPr>
            <p:ph idx="1"/>
          </p:nvPr>
        </p:nvSpPr>
        <p:spPr>
          <a:xfrm>
            <a:off x="1278974" y="1808332"/>
            <a:ext cx="10178322" cy="3593591"/>
          </a:xfrm>
        </p:spPr>
        <p:txBody>
          <a:bodyPr>
            <a:noAutofit/>
          </a:bodyPr>
          <a:lstStyle/>
          <a:p>
            <a:pPr marL="0" indent="0" algn="just">
              <a:lnSpc>
                <a:spcPct val="150000"/>
              </a:lnSpc>
              <a:spcBef>
                <a:spcPts val="0"/>
              </a:spcBef>
              <a:buNone/>
            </a:pPr>
            <a:r>
              <a:rPr lang="es-MX" sz="2600" dirty="0" smtClean="0"/>
              <a:t>Después de haber planteado el problema de estudio y evaluado la relevancia y factibilidad, se da paso a sustentar teóricamente el estudio (marco teórico). Consiste en analizar y exponer las teorías, enfoques teóricos, investigaciones y antecedentes que se consideren validos para el estudio. (Hernández, Fernández  </a:t>
            </a:r>
            <a:r>
              <a:rPr lang="es-MX" sz="2600" dirty="0"/>
              <a:t>y Baptista, </a:t>
            </a:r>
            <a:r>
              <a:rPr lang="es-MX" sz="2600" dirty="0" smtClean="0"/>
              <a:t>1991</a:t>
            </a:r>
            <a:r>
              <a:rPr lang="es-MX" sz="2600" dirty="0"/>
              <a:t>)</a:t>
            </a:r>
          </a:p>
          <a:p>
            <a:pPr algn="just"/>
            <a:endParaRPr lang="es-MX" sz="2600" dirty="0"/>
          </a:p>
        </p:txBody>
      </p:sp>
      <p:sp>
        <p:nvSpPr>
          <p:cNvPr id="8" name="Rectángulo 7"/>
          <p:cNvSpPr/>
          <p:nvPr/>
        </p:nvSpPr>
        <p:spPr>
          <a:xfrm>
            <a:off x="5414916" y="6596390"/>
            <a:ext cx="1462260"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(marco teórico, </a:t>
            </a:r>
            <a:r>
              <a:rPr lang="es-MX" sz="1100" b="1" dirty="0">
                <a:latin typeface="Times New Roman" panose="02020603050405020304" pitchFamily="18" charset="0"/>
                <a:cs typeface="Times New Roman" panose="02020603050405020304" pitchFamily="18" charset="0"/>
              </a:rPr>
              <a:t>2017)</a:t>
            </a:r>
          </a:p>
        </p:txBody>
      </p:sp>
    </p:spTree>
    <p:extLst>
      <p:ext uri="{BB962C8B-B14F-4D97-AF65-F5344CB8AC3E}">
        <p14:creationId xmlns:p14="http://schemas.microsoft.com/office/powerpoint/2010/main" val="5099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242930" y="377853"/>
            <a:ext cx="8187071" cy="4064627"/>
          </a:xfrm>
        </p:spPr>
        <p:txBody>
          <a:bodyPr>
            <a:noAutofit/>
          </a:bodyPr>
          <a:lstStyle/>
          <a:p>
            <a:pPr algn="ctr"/>
            <a:r>
              <a:rPr lang="es-MX" sz="3600" cap="none" dirty="0" smtClean="0">
                <a:latin typeface="Gill Sans MT (Cuerpo)"/>
              </a:rPr>
              <a:t>Analizar y concebir a la investigación científica y sus etapas como el eje fundamental de los procesos de investigación para el desarrollo de productos académicos.   </a:t>
            </a:r>
            <a:endParaRPr lang="es-MX" sz="3600" cap="none" dirty="0">
              <a:latin typeface="Gill Sans MT (Cuerpo)"/>
            </a:endParaRPr>
          </a:p>
        </p:txBody>
      </p:sp>
      <p:sp>
        <p:nvSpPr>
          <p:cNvPr id="5" name="Marcador de texto 4"/>
          <p:cNvSpPr>
            <a:spLocks noGrp="1"/>
          </p:cNvSpPr>
          <p:nvPr>
            <p:ph type="body" idx="1"/>
          </p:nvPr>
        </p:nvSpPr>
        <p:spPr/>
        <p:txBody>
          <a:bodyPr>
            <a:normAutofit/>
          </a:bodyPr>
          <a:lstStyle/>
          <a:p>
            <a:r>
              <a:rPr lang="es-MX" sz="4400" dirty="0" smtClean="0"/>
              <a:t>Objetivo</a:t>
            </a:r>
            <a:endParaRPr lang="es-MX" sz="4400" dirty="0"/>
          </a:p>
        </p:txBody>
      </p:sp>
    </p:spTree>
    <p:extLst>
      <p:ext uri="{BB962C8B-B14F-4D97-AF65-F5344CB8AC3E}">
        <p14:creationId xmlns:p14="http://schemas.microsoft.com/office/powerpoint/2010/main" val="79298850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928333" y="1955689"/>
            <a:ext cx="4211662" cy="4504223"/>
          </a:xfrm>
          <a:prstGeom prst="rect">
            <a:avLst/>
          </a:prstGeom>
        </p:spPr>
      </p:pic>
      <p:pic>
        <p:nvPicPr>
          <p:cNvPr id="9" name="Imagen 8"/>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73778" y="2275452"/>
            <a:ext cx="4484122" cy="3404376"/>
          </a:xfrm>
          <a:prstGeom prst="rect">
            <a:avLst/>
          </a:prstGeom>
        </p:spPr>
      </p:pic>
      <p:sp>
        <p:nvSpPr>
          <p:cNvPr id="4" name="Marcador de contenido 3"/>
          <p:cNvSpPr>
            <a:spLocks noGrp="1"/>
          </p:cNvSpPr>
          <p:nvPr>
            <p:ph sz="half" idx="2"/>
          </p:nvPr>
        </p:nvSpPr>
        <p:spPr/>
        <p:txBody>
          <a:bodyPr>
            <a:normAutofit/>
          </a:bodyPr>
          <a:lstStyle/>
          <a:p>
            <a:pPr algn="just"/>
            <a:r>
              <a:rPr lang="es-MX" sz="2400" dirty="0" smtClean="0"/>
              <a:t>Ayuda a prever errores que se han cometido en otros estudios.</a:t>
            </a:r>
          </a:p>
          <a:p>
            <a:pPr algn="just"/>
            <a:r>
              <a:rPr lang="es-MX" sz="2400" dirty="0" smtClean="0"/>
              <a:t>Orienta de como habrá de realizarse.</a:t>
            </a:r>
          </a:p>
          <a:p>
            <a:pPr algn="just"/>
            <a:r>
              <a:rPr lang="es-MX" sz="2400" dirty="0" smtClean="0"/>
              <a:t>Amplia el horizonte de estudio.</a:t>
            </a:r>
          </a:p>
          <a:p>
            <a:pPr algn="just"/>
            <a:endParaRPr lang="es-MX" sz="2400" dirty="0"/>
          </a:p>
        </p:txBody>
      </p:sp>
      <p:sp>
        <p:nvSpPr>
          <p:cNvPr id="5" name="Marcador de texto 4"/>
          <p:cNvSpPr>
            <a:spLocks noGrp="1"/>
          </p:cNvSpPr>
          <p:nvPr>
            <p:ph type="body" sz="quarter" idx="3"/>
          </p:nvPr>
        </p:nvSpPr>
        <p:spPr>
          <a:xfrm>
            <a:off x="1888509" y="944645"/>
            <a:ext cx="8338782" cy="632529"/>
          </a:xfrm>
        </p:spPr>
        <p:txBody>
          <a:bodyPr/>
          <a:lstStyle/>
          <a:p>
            <a:pPr algn="ctr"/>
            <a:r>
              <a:rPr lang="es-MX" sz="3600" cap="none" dirty="0" smtClean="0"/>
              <a:t>Funciones del Marco Teórico</a:t>
            </a:r>
            <a:endParaRPr lang="es-MX" sz="3600" cap="none" dirty="0"/>
          </a:p>
        </p:txBody>
      </p:sp>
      <p:sp>
        <p:nvSpPr>
          <p:cNvPr id="6" name="Marcador de contenido 5"/>
          <p:cNvSpPr>
            <a:spLocks noGrp="1"/>
          </p:cNvSpPr>
          <p:nvPr>
            <p:ph sz="quarter" idx="4"/>
          </p:nvPr>
        </p:nvSpPr>
        <p:spPr/>
        <p:txBody>
          <a:bodyPr>
            <a:noAutofit/>
          </a:bodyPr>
          <a:lstStyle/>
          <a:p>
            <a:pPr algn="just"/>
            <a:r>
              <a:rPr lang="es-MX" sz="2400" dirty="0" smtClean="0"/>
              <a:t>Conduce al establecimiento de hipótesis.</a:t>
            </a:r>
          </a:p>
          <a:p>
            <a:pPr algn="just"/>
            <a:r>
              <a:rPr lang="es-MX" sz="2400" dirty="0" smtClean="0"/>
              <a:t>Inspira nuevas líneas de investigación.</a:t>
            </a:r>
          </a:p>
          <a:p>
            <a:pPr algn="just"/>
            <a:r>
              <a:rPr lang="es-MX" sz="2400" dirty="0" smtClean="0"/>
              <a:t>Provee de un marco de referencia para interpretar resultados del estudio.</a:t>
            </a:r>
            <a:endParaRPr lang="es-MX" sz="2400" dirty="0"/>
          </a:p>
          <a:p>
            <a:pPr algn="just"/>
            <a:endParaRPr lang="es-MX" sz="2400" dirty="0"/>
          </a:p>
        </p:txBody>
      </p:sp>
      <p:sp>
        <p:nvSpPr>
          <p:cNvPr id="10" name="Rectángulo 9"/>
          <p:cNvSpPr/>
          <p:nvPr/>
        </p:nvSpPr>
        <p:spPr>
          <a:xfrm>
            <a:off x="2717359" y="6596390"/>
            <a:ext cx="1316386"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(búsqueda 1, </a:t>
            </a:r>
            <a:r>
              <a:rPr lang="es-MX" sz="1100" b="1" dirty="0">
                <a:latin typeface="Times New Roman" panose="02020603050405020304" pitchFamily="18" charset="0"/>
                <a:cs typeface="Times New Roman" panose="02020603050405020304" pitchFamily="18" charset="0"/>
              </a:rPr>
              <a:t>2017)</a:t>
            </a:r>
          </a:p>
        </p:txBody>
      </p:sp>
      <p:sp>
        <p:nvSpPr>
          <p:cNvPr id="12" name="Rectángulo 11"/>
          <p:cNvSpPr/>
          <p:nvPr/>
        </p:nvSpPr>
        <p:spPr>
          <a:xfrm>
            <a:off x="8375971" y="6577423"/>
            <a:ext cx="1316386"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(búsqueda 2, </a:t>
            </a:r>
            <a:r>
              <a:rPr lang="es-MX" sz="1100" b="1" dirty="0">
                <a:latin typeface="Times New Roman" panose="02020603050405020304" pitchFamily="18" charset="0"/>
                <a:cs typeface="Times New Roman" panose="02020603050405020304" pitchFamily="18" charset="0"/>
              </a:rPr>
              <a:t>2017)</a:t>
            </a:r>
          </a:p>
        </p:txBody>
      </p:sp>
      <p:sp>
        <p:nvSpPr>
          <p:cNvPr id="14" name="Rectángulo 13"/>
          <p:cNvSpPr/>
          <p:nvPr/>
        </p:nvSpPr>
        <p:spPr>
          <a:xfrm>
            <a:off x="1467065" y="2121346"/>
            <a:ext cx="6856364" cy="461665"/>
          </a:xfrm>
          <a:prstGeom prst="rect">
            <a:avLst/>
          </a:prstGeom>
        </p:spPr>
        <p:txBody>
          <a:bodyPr wrap="none">
            <a:spAutoFit/>
          </a:bodyPr>
          <a:lstStyle/>
          <a:p>
            <a:r>
              <a:rPr lang="es-MX" sz="2400" dirty="0" smtClean="0">
                <a:solidFill>
                  <a:schemeClr val="tx1">
                    <a:lumMod val="65000"/>
                    <a:lumOff val="35000"/>
                  </a:schemeClr>
                </a:solidFill>
              </a:rPr>
              <a:t>Para Hernández</a:t>
            </a:r>
            <a:r>
              <a:rPr lang="es-MX" sz="2400" dirty="0">
                <a:solidFill>
                  <a:schemeClr val="tx1">
                    <a:lumMod val="65000"/>
                    <a:lumOff val="35000"/>
                  </a:schemeClr>
                </a:solidFill>
              </a:rPr>
              <a:t>, R., Fernández, C. y Baptista, P. (1991</a:t>
            </a:r>
            <a:r>
              <a:rPr lang="es-MX" sz="2400" dirty="0" smtClean="0">
                <a:solidFill>
                  <a:schemeClr val="tx1">
                    <a:lumMod val="65000"/>
                    <a:lumOff val="35000"/>
                  </a:schemeClr>
                </a:solidFill>
              </a:rPr>
              <a:t>):</a:t>
            </a:r>
            <a:endParaRPr lang="es-MX" sz="2400" dirty="0">
              <a:solidFill>
                <a:schemeClr val="tx1">
                  <a:lumMod val="65000"/>
                  <a:lumOff val="35000"/>
                </a:schemeClr>
              </a:solidFill>
            </a:endParaRPr>
          </a:p>
        </p:txBody>
      </p:sp>
    </p:spTree>
    <p:extLst>
      <p:ext uri="{BB962C8B-B14F-4D97-AF65-F5344CB8AC3E}">
        <p14:creationId xmlns:p14="http://schemas.microsoft.com/office/powerpoint/2010/main" val="21104861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287667608"/>
              </p:ext>
            </p:extLst>
          </p:nvPr>
        </p:nvGraphicFramePr>
        <p:xfrm>
          <a:off x="1922816" y="368491"/>
          <a:ext cx="9172813" cy="6264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3046069" y="6428097"/>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Hernández, R., Fernández, C. y Baptista, P. (1991</a:t>
            </a:r>
            <a:r>
              <a:rPr lang="es-MX" sz="1100" b="1" dirty="0" smtClean="0">
                <a:solidFill>
                  <a:schemeClr val="tx1"/>
                </a:solidFill>
                <a:latin typeface="Times New Roman" panose="02020603050405020304" pitchFamily="18" charset="0"/>
                <a:cs typeface="Times New Roman" panose="02020603050405020304" pitchFamily="18" charset="0"/>
              </a:rPr>
              <a:t>).</a:t>
            </a:r>
            <a:endParaRPr lang="es-ES" sz="1100" b="1" dirty="0">
              <a:solidFill>
                <a:schemeClr val="tx1"/>
              </a:solidFill>
              <a:latin typeface="Times New Roman" panose="02020603050405020304" pitchFamily="18" charset="0"/>
              <a:cs typeface="Times New Roman" panose="02020603050405020304" pitchFamily="18" charset="0"/>
            </a:endParaRPr>
          </a:p>
        </p:txBody>
      </p:sp>
      <p:sp>
        <p:nvSpPr>
          <p:cNvPr id="4" name="Rectángulo 3"/>
          <p:cNvSpPr/>
          <p:nvPr/>
        </p:nvSpPr>
        <p:spPr>
          <a:xfrm>
            <a:off x="3632923" y="177422"/>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3.8. Desarrollo del marco teórico.</a:t>
            </a:r>
            <a:endParaRPr lang="es-MX" sz="1600" b="1" dirty="0">
              <a:solidFill>
                <a:schemeClr val="tx1"/>
              </a:solidFill>
            </a:endParaRPr>
          </a:p>
        </p:txBody>
      </p:sp>
      <p:sp>
        <p:nvSpPr>
          <p:cNvPr id="5" name="Rectángulo redondeado 4"/>
          <p:cNvSpPr/>
          <p:nvPr/>
        </p:nvSpPr>
        <p:spPr>
          <a:xfrm>
            <a:off x="2784143" y="559560"/>
            <a:ext cx="423081" cy="4094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a:t>
            </a:r>
            <a:endParaRPr lang="es-MX" dirty="0"/>
          </a:p>
        </p:txBody>
      </p:sp>
      <p:sp>
        <p:nvSpPr>
          <p:cNvPr id="6" name="Rectángulo redondeado 5"/>
          <p:cNvSpPr/>
          <p:nvPr/>
        </p:nvSpPr>
        <p:spPr>
          <a:xfrm>
            <a:off x="3209842" y="1489882"/>
            <a:ext cx="423081" cy="4094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2</a:t>
            </a:r>
            <a:endParaRPr lang="es-MX" dirty="0"/>
          </a:p>
        </p:txBody>
      </p:sp>
      <p:sp>
        <p:nvSpPr>
          <p:cNvPr id="7" name="Rectángulo redondeado 6"/>
          <p:cNvSpPr/>
          <p:nvPr/>
        </p:nvSpPr>
        <p:spPr>
          <a:xfrm>
            <a:off x="3421382" y="2406557"/>
            <a:ext cx="423081" cy="4094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3</a:t>
            </a:r>
            <a:endParaRPr lang="es-MX" dirty="0"/>
          </a:p>
        </p:txBody>
      </p:sp>
      <p:sp>
        <p:nvSpPr>
          <p:cNvPr id="8" name="Rectángulo redondeado 7"/>
          <p:cNvSpPr/>
          <p:nvPr/>
        </p:nvSpPr>
        <p:spPr>
          <a:xfrm>
            <a:off x="3462326" y="3336879"/>
            <a:ext cx="423081" cy="4094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sp>
        <p:nvSpPr>
          <p:cNvPr id="9" name="Rectángulo redondeado 8"/>
          <p:cNvSpPr/>
          <p:nvPr/>
        </p:nvSpPr>
        <p:spPr>
          <a:xfrm>
            <a:off x="3237137" y="4171669"/>
            <a:ext cx="423081" cy="4094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sp>
        <p:nvSpPr>
          <p:cNvPr id="10" name="Rectángulo redondeado 9"/>
          <p:cNvSpPr/>
          <p:nvPr/>
        </p:nvSpPr>
        <p:spPr>
          <a:xfrm>
            <a:off x="2770496" y="5006459"/>
            <a:ext cx="423081" cy="4094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6</a:t>
            </a:r>
            <a:endParaRPr lang="es-MX" dirty="0"/>
          </a:p>
        </p:txBody>
      </p:sp>
    </p:spTree>
    <p:extLst>
      <p:ext uri="{BB962C8B-B14F-4D97-AF65-F5344CB8AC3E}">
        <p14:creationId xmlns:p14="http://schemas.microsoft.com/office/powerpoint/2010/main" val="314443638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1292621" y="573207"/>
            <a:ext cx="10178322" cy="5183556"/>
          </a:xfrm>
        </p:spPr>
        <p:txBody>
          <a:bodyPr>
            <a:normAutofit/>
          </a:bodyPr>
          <a:lstStyle/>
          <a:p>
            <a:pPr marL="0" indent="0">
              <a:buNone/>
            </a:pPr>
            <a:r>
              <a:rPr lang="es-MX" sz="3200" b="1" dirty="0" smtClean="0">
                <a:solidFill>
                  <a:srgbClr val="FFC000"/>
                </a:solidFill>
              </a:rPr>
              <a:t>1. </a:t>
            </a:r>
            <a:r>
              <a:rPr lang="es-MX" sz="3200" b="1" dirty="0" smtClean="0"/>
              <a:t>Revisión </a:t>
            </a:r>
            <a:r>
              <a:rPr lang="es-MX" sz="3200" b="1" dirty="0"/>
              <a:t>de </a:t>
            </a:r>
            <a:r>
              <a:rPr lang="es-MX" sz="3200" b="1" dirty="0" smtClean="0"/>
              <a:t>literatura:</a:t>
            </a:r>
          </a:p>
          <a:p>
            <a:pPr marL="0" indent="0">
              <a:buNone/>
            </a:pPr>
            <a:endParaRPr lang="es-MX" sz="3200" b="1" dirty="0" smtClean="0"/>
          </a:p>
          <a:p>
            <a:pPr marL="0" lvl="0" indent="0" algn="just">
              <a:lnSpc>
                <a:spcPct val="150000"/>
              </a:lnSpc>
              <a:spcBef>
                <a:spcPts val="0"/>
              </a:spcBef>
              <a:buNone/>
            </a:pPr>
            <a:r>
              <a:rPr lang="es-MX" sz="2400" dirty="0" smtClean="0"/>
              <a:t>Es aquella en la que consiste detectar, obtener y consultar la bibliografía y otros materiales que pueden ser útiles para los propósitos del estudio, de donde se debe extraer y recopilar la información relevante y necesaria que se identifica directamente con el problema de la investigación. (</a:t>
            </a:r>
            <a:r>
              <a:rPr lang="es-MX" sz="2400" dirty="0"/>
              <a:t>Hernández, Fernández y Baptista, </a:t>
            </a:r>
            <a:r>
              <a:rPr lang="es-MX" sz="2400" dirty="0" smtClean="0"/>
              <a:t>2010)</a:t>
            </a:r>
            <a:endParaRPr lang="es-ES" sz="2400" dirty="0"/>
          </a:p>
          <a:p>
            <a:pPr marL="0" indent="0" algn="just">
              <a:lnSpc>
                <a:spcPct val="150000"/>
              </a:lnSpc>
              <a:spcBef>
                <a:spcPts val="0"/>
              </a:spcBef>
              <a:buNone/>
            </a:pPr>
            <a:endParaRPr lang="es-MX" sz="2400" dirty="0"/>
          </a:p>
          <a:p>
            <a:pPr marL="0" indent="0" algn="just">
              <a:lnSpc>
                <a:spcPct val="150000"/>
              </a:lnSpc>
              <a:spcBef>
                <a:spcPts val="0"/>
              </a:spcBef>
              <a:buNone/>
            </a:pPr>
            <a:endParaRPr lang="es-MX" sz="2400" dirty="0">
              <a:solidFill>
                <a:srgbClr val="FFC000"/>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9731" y="4168204"/>
            <a:ext cx="3026035" cy="2428186"/>
          </a:xfrm>
          <a:prstGeom prst="rect">
            <a:avLst/>
          </a:prstGeom>
        </p:spPr>
      </p:pic>
      <p:sp>
        <p:nvSpPr>
          <p:cNvPr id="8" name="Rectángulo 7"/>
          <p:cNvSpPr/>
          <p:nvPr/>
        </p:nvSpPr>
        <p:spPr>
          <a:xfrm>
            <a:off x="7363721" y="6596390"/>
            <a:ext cx="1106393"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(revisión, </a:t>
            </a:r>
            <a:r>
              <a:rPr lang="es-MX" sz="1100" b="1" dirty="0">
                <a:latin typeface="Times New Roman" panose="02020603050405020304" pitchFamily="18" charset="0"/>
                <a:cs typeface="Times New Roman" panose="02020603050405020304" pitchFamily="18" charset="0"/>
              </a:rPr>
              <a:t>2017)</a:t>
            </a:r>
          </a:p>
        </p:txBody>
      </p:sp>
    </p:spTree>
    <p:extLst>
      <p:ext uri="{BB962C8B-B14F-4D97-AF65-F5344CB8AC3E}">
        <p14:creationId xmlns:p14="http://schemas.microsoft.com/office/powerpoint/2010/main" val="16409645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436729"/>
            <a:ext cx="10178322" cy="5442864"/>
          </a:xfrm>
        </p:spPr>
        <p:txBody>
          <a:bodyPr>
            <a:normAutofit/>
          </a:bodyPr>
          <a:lstStyle/>
          <a:p>
            <a:pPr marL="0" indent="0">
              <a:buNone/>
            </a:pPr>
            <a:r>
              <a:rPr lang="es-MX" sz="3200" b="1" dirty="0" smtClean="0">
                <a:solidFill>
                  <a:srgbClr val="FFC000"/>
                </a:solidFill>
              </a:rPr>
              <a:t>2. </a:t>
            </a:r>
            <a:r>
              <a:rPr lang="es-MX" sz="3200" b="1" dirty="0" smtClean="0"/>
              <a:t>Detección de literatura:</a:t>
            </a:r>
          </a:p>
          <a:p>
            <a:pPr marL="0" indent="0" algn="just">
              <a:buNone/>
            </a:pPr>
            <a:r>
              <a:rPr lang="es-MX" sz="2400" dirty="0"/>
              <a:t>Según para </a:t>
            </a:r>
            <a:r>
              <a:rPr lang="es-MX" sz="2400" dirty="0" smtClean="0"/>
              <a:t>Hernández</a:t>
            </a:r>
            <a:r>
              <a:rPr lang="es-MX" sz="2400" dirty="0"/>
              <a:t>, R., Fernández, C. y Baptista, P. (1991), existen tres tipos básicos de fuentes de información para realizar la revisión de </a:t>
            </a:r>
            <a:r>
              <a:rPr lang="es-MX" sz="2400" dirty="0" smtClean="0"/>
              <a:t>literatura:</a:t>
            </a:r>
            <a:endParaRPr lang="es-MX" sz="2400" dirty="0"/>
          </a:p>
          <a:p>
            <a:pPr marL="0" indent="0">
              <a:buNone/>
            </a:pPr>
            <a:endParaRPr lang="es-MX" sz="2400" dirty="0" smtClean="0"/>
          </a:p>
          <a:p>
            <a:pPr marL="0" indent="0">
              <a:buNone/>
            </a:pPr>
            <a:r>
              <a:rPr lang="es-MX" sz="2400" dirty="0" smtClean="0"/>
              <a:t>	A. Fuentes primarias.</a:t>
            </a:r>
          </a:p>
          <a:p>
            <a:pPr marL="0" indent="0">
              <a:buNone/>
            </a:pPr>
            <a:r>
              <a:rPr lang="es-MX" sz="2400" dirty="0" smtClean="0"/>
              <a:t>	B. Fuentes secundarias.</a:t>
            </a:r>
          </a:p>
          <a:p>
            <a:pPr marL="0" indent="0">
              <a:buNone/>
            </a:pPr>
            <a:r>
              <a:rPr lang="es-MX" sz="2400" dirty="0" smtClean="0"/>
              <a:t>	C. Fuentes terciarias.</a:t>
            </a:r>
            <a:endParaRPr lang="es-MX" sz="2400" dirty="0"/>
          </a:p>
        </p:txBody>
      </p:sp>
      <p:sp>
        <p:nvSpPr>
          <p:cNvPr id="5" name="Abrir llave 4"/>
          <p:cNvSpPr/>
          <p:nvPr/>
        </p:nvSpPr>
        <p:spPr>
          <a:xfrm>
            <a:off x="1678676" y="2300944"/>
            <a:ext cx="436728" cy="1615963"/>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
        <p:nvSpPr>
          <p:cNvPr id="6" name="Pentágono 5"/>
          <p:cNvSpPr/>
          <p:nvPr/>
        </p:nvSpPr>
        <p:spPr>
          <a:xfrm>
            <a:off x="1097919" y="4192455"/>
            <a:ext cx="3425588" cy="180150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A. Constituyen el objeto de la investigación bibliográfica o de literatura, proporciona datos de primera mano. </a:t>
            </a:r>
            <a:endParaRPr lang="es-MX" sz="2000" dirty="0"/>
          </a:p>
        </p:txBody>
      </p:sp>
      <p:sp>
        <p:nvSpPr>
          <p:cNvPr id="7" name="Pentágono 6"/>
          <p:cNvSpPr/>
          <p:nvPr/>
        </p:nvSpPr>
        <p:spPr>
          <a:xfrm>
            <a:off x="4628045" y="4475342"/>
            <a:ext cx="3425588" cy="180150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B. Compilaciones, resúmenes y listados de publicados en un área de conocimiento. </a:t>
            </a:r>
            <a:endParaRPr lang="es-MX" sz="2000" dirty="0"/>
          </a:p>
        </p:txBody>
      </p:sp>
      <p:sp>
        <p:nvSpPr>
          <p:cNvPr id="8" name="Pentágono 7"/>
          <p:cNvSpPr/>
          <p:nvPr/>
        </p:nvSpPr>
        <p:spPr>
          <a:xfrm>
            <a:off x="8262709" y="4872595"/>
            <a:ext cx="3425588" cy="180150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C. Documentos que comprenden nombres y títulos de revistas, boletines, conferencias, simposio y  otras publicaciones. </a:t>
            </a:r>
            <a:endParaRPr lang="es-MX" sz="2000" dirty="0"/>
          </a:p>
        </p:txBody>
      </p:sp>
    </p:spTree>
    <p:extLst>
      <p:ext uri="{BB962C8B-B14F-4D97-AF65-F5344CB8AC3E}">
        <p14:creationId xmlns:p14="http://schemas.microsoft.com/office/powerpoint/2010/main" val="97745873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508624121"/>
              </p:ext>
            </p:extLst>
          </p:nvPr>
        </p:nvGraphicFramePr>
        <p:xfrm>
          <a:off x="2031999" y="719666"/>
          <a:ext cx="8667845" cy="58312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3482798" y="6479343"/>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Hernández, R., Fernández, C. y Baptista, P. </a:t>
            </a:r>
            <a:r>
              <a:rPr lang="es-MX" sz="1100" b="1" dirty="0" smtClean="0">
                <a:solidFill>
                  <a:schemeClr val="tx1"/>
                </a:solidFill>
                <a:latin typeface="Times New Roman" panose="02020603050405020304" pitchFamily="18" charset="0"/>
                <a:cs typeface="Times New Roman" panose="02020603050405020304" pitchFamily="18" charset="0"/>
              </a:rPr>
              <a:t>(2010).</a:t>
            </a:r>
            <a:endParaRPr lang="es-ES" sz="1100" b="1" dirty="0">
              <a:solidFill>
                <a:schemeClr val="tx1"/>
              </a:solidFill>
              <a:latin typeface="Times New Roman" panose="02020603050405020304" pitchFamily="18" charset="0"/>
              <a:cs typeface="Times New Roman" panose="02020603050405020304" pitchFamily="18" charset="0"/>
            </a:endParaRPr>
          </a:p>
        </p:txBody>
      </p:sp>
      <p:sp>
        <p:nvSpPr>
          <p:cNvPr id="5" name="Rectángulo 4"/>
          <p:cNvSpPr/>
          <p:nvPr/>
        </p:nvSpPr>
        <p:spPr>
          <a:xfrm>
            <a:off x="3082875" y="272768"/>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3.9. Diferencias entre fuente secundaria y terciaria.</a:t>
            </a:r>
            <a:endParaRPr lang="es-MX" sz="1600" b="1" dirty="0">
              <a:solidFill>
                <a:schemeClr val="tx1"/>
              </a:solidFill>
            </a:endParaRPr>
          </a:p>
        </p:txBody>
      </p:sp>
      <p:sp>
        <p:nvSpPr>
          <p:cNvPr id="6" name="Distinto de 5"/>
          <p:cNvSpPr/>
          <p:nvPr/>
        </p:nvSpPr>
        <p:spPr>
          <a:xfrm>
            <a:off x="5861334" y="1624084"/>
            <a:ext cx="1009174" cy="632788"/>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58467416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lum bright="70000" contrast="-70000"/>
            <a:extLst>
              <a:ext uri="{28A0092B-C50C-407E-A947-70E740481C1C}">
                <a14:useLocalDpi xmlns:a14="http://schemas.microsoft.com/office/drawing/2010/main" val="0"/>
              </a:ext>
            </a:extLst>
          </a:blip>
          <a:stretch>
            <a:fillRect/>
          </a:stretch>
        </p:blipFill>
        <p:spPr>
          <a:xfrm>
            <a:off x="2934269" y="826902"/>
            <a:ext cx="5704272" cy="5519307"/>
          </a:xfrm>
          <a:prstGeom prst="rect">
            <a:avLst/>
          </a:prstGeom>
        </p:spPr>
      </p:pic>
      <p:sp>
        <p:nvSpPr>
          <p:cNvPr id="3" name="Marcador de contenido 2"/>
          <p:cNvSpPr>
            <a:spLocks noGrp="1"/>
          </p:cNvSpPr>
          <p:nvPr>
            <p:ph idx="1"/>
          </p:nvPr>
        </p:nvSpPr>
        <p:spPr>
          <a:xfrm>
            <a:off x="1251678" y="436728"/>
            <a:ext cx="10178322" cy="5336275"/>
          </a:xfrm>
        </p:spPr>
        <p:txBody>
          <a:bodyPr>
            <a:normAutofit fontScale="85000" lnSpcReduction="20000"/>
          </a:bodyPr>
          <a:lstStyle/>
          <a:p>
            <a:pPr marL="0" indent="0">
              <a:buNone/>
            </a:pPr>
            <a:r>
              <a:rPr lang="es-MX" sz="3800" b="1" dirty="0" smtClean="0">
                <a:solidFill>
                  <a:srgbClr val="FFC000"/>
                </a:solidFill>
              </a:rPr>
              <a:t>3. </a:t>
            </a:r>
            <a:r>
              <a:rPr lang="es-MX" sz="3800" b="1" dirty="0" smtClean="0"/>
              <a:t>Obtención de literatura:</a:t>
            </a:r>
          </a:p>
          <a:p>
            <a:pPr marL="0" indent="0">
              <a:lnSpc>
                <a:spcPct val="160000"/>
              </a:lnSpc>
              <a:spcBef>
                <a:spcPts val="0"/>
              </a:spcBef>
              <a:buNone/>
            </a:pPr>
            <a:endParaRPr lang="es-MX" sz="3800" b="1" dirty="0" smtClean="0"/>
          </a:p>
          <a:p>
            <a:pPr marL="0" lvl="0" indent="0" algn="just">
              <a:lnSpc>
                <a:spcPct val="160000"/>
              </a:lnSpc>
              <a:spcBef>
                <a:spcPts val="0"/>
              </a:spcBef>
              <a:buNone/>
            </a:pPr>
            <a:r>
              <a:rPr lang="es-MX" sz="2800" dirty="0" smtClean="0"/>
              <a:t>Según </a:t>
            </a:r>
            <a:r>
              <a:rPr lang="es-MX" sz="2800" dirty="0"/>
              <a:t>Hernández, R., Fernández, C. y Baptista, P. (2010), determinan que una vez identificadas las fuentes primarias, es necesario localizar físicamente; esto significa que se debe de observar el lugar a donde se puede recopilar dichas fuentes, sin embargo es importante aclarar que no siempre se pueden localizar todas las fuentes primarias, por ello casi nunca se dispondrá de todas las fuentes que se desee o deba consultar; lo importante que la mayoría se localice y se revise cada una de ellas.</a:t>
            </a:r>
          </a:p>
          <a:p>
            <a:pPr marL="0" indent="0">
              <a:lnSpc>
                <a:spcPct val="160000"/>
              </a:lnSpc>
              <a:spcBef>
                <a:spcPts val="0"/>
              </a:spcBef>
              <a:buNone/>
            </a:pPr>
            <a:r>
              <a:rPr lang="es-MX" sz="2800" dirty="0"/>
              <a:t>	</a:t>
            </a:r>
          </a:p>
        </p:txBody>
      </p:sp>
      <p:sp>
        <p:nvSpPr>
          <p:cNvPr id="9" name="Rectángulo 8"/>
          <p:cNvSpPr/>
          <p:nvPr/>
        </p:nvSpPr>
        <p:spPr>
          <a:xfrm>
            <a:off x="5367496" y="6346209"/>
            <a:ext cx="973343"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(libros, </a:t>
            </a:r>
            <a:r>
              <a:rPr lang="es-MX" sz="1100" b="1" dirty="0">
                <a:latin typeface="Times New Roman" panose="02020603050405020304" pitchFamily="18" charset="0"/>
                <a:cs typeface="Times New Roman" panose="02020603050405020304" pitchFamily="18" charset="0"/>
              </a:rPr>
              <a:t>2017)</a:t>
            </a:r>
          </a:p>
        </p:txBody>
      </p:sp>
    </p:spTree>
    <p:extLst>
      <p:ext uri="{BB962C8B-B14F-4D97-AF65-F5344CB8AC3E}">
        <p14:creationId xmlns:p14="http://schemas.microsoft.com/office/powerpoint/2010/main" val="85623463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436727"/>
            <a:ext cx="10178322" cy="6421273"/>
          </a:xfrm>
        </p:spPr>
        <p:txBody>
          <a:bodyPr>
            <a:normAutofit fontScale="40000" lnSpcReduction="20000"/>
          </a:bodyPr>
          <a:lstStyle/>
          <a:p>
            <a:pPr marL="0" indent="0">
              <a:buNone/>
            </a:pPr>
            <a:r>
              <a:rPr lang="es-MX" sz="8000" b="1" dirty="0" smtClean="0">
                <a:solidFill>
                  <a:srgbClr val="FFC000"/>
                </a:solidFill>
              </a:rPr>
              <a:t>4. </a:t>
            </a:r>
            <a:r>
              <a:rPr lang="es-MX" sz="8000" b="1" dirty="0" smtClean="0"/>
              <a:t>Consulta de literatura:</a:t>
            </a:r>
          </a:p>
          <a:p>
            <a:pPr marL="0" indent="0">
              <a:lnSpc>
                <a:spcPct val="160000"/>
              </a:lnSpc>
              <a:spcBef>
                <a:spcPts val="0"/>
              </a:spcBef>
              <a:buNone/>
            </a:pPr>
            <a:endParaRPr lang="es-MX" sz="4100" b="1" dirty="0" smtClean="0"/>
          </a:p>
          <a:p>
            <a:pPr marL="0" lvl="0" indent="0" algn="just">
              <a:lnSpc>
                <a:spcPct val="160000"/>
              </a:lnSpc>
              <a:spcBef>
                <a:spcPts val="0"/>
              </a:spcBef>
              <a:buNone/>
            </a:pPr>
            <a:r>
              <a:rPr lang="es-MX" sz="6000" dirty="0" smtClean="0"/>
              <a:t>Cuando ya se cuenta con la recopilación de las fuentes, es decir de la detección de la bibliografía primaria, se dará pauta a la consulta. Para ello se debe o siguiere seguir los siguientes pasos que para </a:t>
            </a:r>
            <a:r>
              <a:rPr lang="es-MX" sz="6000" dirty="0"/>
              <a:t>Hernández, R., Fernández, C. y Baptista, P. (2010</a:t>
            </a:r>
            <a:r>
              <a:rPr lang="es-MX" sz="6000" dirty="0" smtClean="0"/>
              <a:t>), argumentan:</a:t>
            </a:r>
          </a:p>
          <a:p>
            <a:pPr marL="0" lvl="0" indent="0" algn="just">
              <a:lnSpc>
                <a:spcPct val="160000"/>
              </a:lnSpc>
              <a:spcBef>
                <a:spcPts val="0"/>
              </a:spcBef>
              <a:buNone/>
            </a:pPr>
            <a:endParaRPr lang="es-MX" sz="6000" dirty="0" smtClean="0"/>
          </a:p>
          <a:p>
            <a:pPr algn="just">
              <a:lnSpc>
                <a:spcPct val="160000"/>
              </a:lnSpc>
              <a:spcBef>
                <a:spcPts val="0"/>
              </a:spcBef>
            </a:pPr>
            <a:r>
              <a:rPr lang="es-MX" sz="6000" dirty="0" smtClean="0"/>
              <a:t>Seleccionar las que realmente sean de utilidad para la construcción del marco teórico y desechar las que no sean de utilidad.</a:t>
            </a:r>
          </a:p>
          <a:p>
            <a:pPr algn="just">
              <a:lnSpc>
                <a:spcPct val="160000"/>
              </a:lnSpc>
              <a:spcBef>
                <a:spcPts val="0"/>
              </a:spcBef>
            </a:pPr>
            <a:r>
              <a:rPr lang="es-MX" sz="6000" dirty="0" smtClean="0"/>
              <a:t>Seleccionar libros, revistas, científicas, ponencias o trabajos presentados en congresos, simposios u otros eventos similares. </a:t>
            </a:r>
          </a:p>
          <a:p>
            <a:pPr algn="just">
              <a:lnSpc>
                <a:spcPct val="160000"/>
              </a:lnSpc>
              <a:spcBef>
                <a:spcPts val="0"/>
              </a:spcBef>
            </a:pPr>
            <a:endParaRPr lang="es-MX" sz="5100" dirty="0" smtClean="0"/>
          </a:p>
          <a:p>
            <a:pPr marL="0" lvl="0" indent="0" algn="just">
              <a:lnSpc>
                <a:spcPct val="160000"/>
              </a:lnSpc>
              <a:spcBef>
                <a:spcPts val="0"/>
              </a:spcBef>
              <a:buNone/>
            </a:pPr>
            <a:endParaRPr lang="es-MX" sz="2800" dirty="0"/>
          </a:p>
          <a:p>
            <a:pPr marL="0" lvl="0" indent="0" algn="just">
              <a:lnSpc>
                <a:spcPct val="160000"/>
              </a:lnSpc>
              <a:spcBef>
                <a:spcPts val="0"/>
              </a:spcBef>
              <a:buNone/>
            </a:pPr>
            <a:r>
              <a:rPr lang="es-MX" sz="2800" dirty="0" smtClean="0"/>
              <a:t> </a:t>
            </a:r>
            <a:endParaRPr lang="es-MX" sz="2800" dirty="0"/>
          </a:p>
        </p:txBody>
      </p:sp>
    </p:spTree>
    <p:extLst>
      <p:ext uri="{BB962C8B-B14F-4D97-AF65-F5344CB8AC3E}">
        <p14:creationId xmlns:p14="http://schemas.microsoft.com/office/powerpoint/2010/main" val="59415911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rgamino vertical 3"/>
          <p:cNvSpPr/>
          <p:nvPr/>
        </p:nvSpPr>
        <p:spPr>
          <a:xfrm>
            <a:off x="5964072" y="1678675"/>
            <a:ext cx="5650172" cy="3807725"/>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400" dirty="0" smtClean="0"/>
          </a:p>
          <a:p>
            <a:pPr algn="ctr"/>
            <a:r>
              <a:rPr lang="es-MX" sz="2400" dirty="0" smtClean="0"/>
              <a:t>¿se relaciona la referencia con mi problema de investigación?, ¿cómo?, ¿qué aspecto trata?, ¿desde que perspectiva aborda el tema?, ¿psicológica, antropológica, sociológica, comunicológica, administrativa? </a:t>
            </a:r>
            <a:endParaRPr lang="es-MX" sz="2400" dirty="0"/>
          </a:p>
        </p:txBody>
      </p:sp>
      <p:sp>
        <p:nvSpPr>
          <p:cNvPr id="5" name="Rectángulo 4"/>
          <p:cNvSpPr/>
          <p:nvPr/>
        </p:nvSpPr>
        <p:spPr>
          <a:xfrm>
            <a:off x="859809" y="1071350"/>
            <a:ext cx="4026090" cy="510426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lnSpc>
                <a:spcPct val="150000"/>
              </a:lnSpc>
            </a:pPr>
            <a:r>
              <a:rPr lang="es-MX" sz="2400" dirty="0" smtClean="0"/>
              <a:t>Con el propósito de seleccionar a las fuentes primarias que servirán para el desarrollo del marco teórico es necesario hacer las siguientes preguntas:</a:t>
            </a:r>
            <a:endParaRPr lang="es-MX" sz="2400" dirty="0"/>
          </a:p>
        </p:txBody>
      </p:sp>
      <p:sp>
        <p:nvSpPr>
          <p:cNvPr id="6" name="Flecha a la derecha con bandas 5"/>
          <p:cNvSpPr/>
          <p:nvPr/>
        </p:nvSpPr>
        <p:spPr>
          <a:xfrm>
            <a:off x="4981433" y="2879678"/>
            <a:ext cx="1228298" cy="968991"/>
          </a:xfrm>
          <a:prstGeom prst="stripedRightArrow">
            <a:avLst/>
          </a:prstGeom>
        </p:spPr>
        <p:style>
          <a:lnRef idx="1">
            <a:schemeClr val="accent5"/>
          </a:lnRef>
          <a:fillRef idx="1001">
            <a:schemeClr val="dk2"/>
          </a:fillRef>
          <a:effectRef idx="2">
            <a:schemeClr val="accent5"/>
          </a:effectRef>
          <a:fontRef idx="minor">
            <a:schemeClr val="lt1"/>
          </a:fontRef>
        </p:style>
        <p:txBody>
          <a:bodyPr rtlCol="0" anchor="ctr"/>
          <a:lstStyle/>
          <a:p>
            <a:pPr algn="ctr"/>
            <a:endParaRPr lang="es-MX"/>
          </a:p>
        </p:txBody>
      </p:sp>
      <p:sp>
        <p:nvSpPr>
          <p:cNvPr id="7" name="Rectángulo 6"/>
          <p:cNvSpPr/>
          <p:nvPr/>
        </p:nvSpPr>
        <p:spPr>
          <a:xfrm>
            <a:off x="5634302" y="5737280"/>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Hernández, R., Fernández, C. y Baptista, P. </a:t>
            </a:r>
            <a:r>
              <a:rPr lang="es-MX" sz="1100" b="1" dirty="0" smtClean="0">
                <a:solidFill>
                  <a:schemeClr val="tx1"/>
                </a:solidFill>
                <a:latin typeface="Times New Roman" panose="02020603050405020304" pitchFamily="18" charset="0"/>
                <a:cs typeface="Times New Roman" panose="02020603050405020304" pitchFamily="18" charset="0"/>
              </a:rPr>
              <a:t>(2010).</a:t>
            </a:r>
            <a:endParaRPr lang="es-ES" sz="1100" b="1" dirty="0">
              <a:solidFill>
                <a:schemeClr val="tx1"/>
              </a:solidFill>
              <a:latin typeface="Times New Roman" panose="02020603050405020304" pitchFamily="18" charset="0"/>
              <a:cs typeface="Times New Roman" panose="02020603050405020304" pitchFamily="18" charset="0"/>
            </a:endParaRPr>
          </a:p>
        </p:txBody>
      </p:sp>
      <p:sp>
        <p:nvSpPr>
          <p:cNvPr id="8" name="Rectángulo 7"/>
          <p:cNvSpPr/>
          <p:nvPr/>
        </p:nvSpPr>
        <p:spPr>
          <a:xfrm>
            <a:off x="5376896" y="1071350"/>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3.10. Relación con el problema de investigación.</a:t>
            </a:r>
            <a:endParaRPr lang="es-MX" sz="1600" b="1" dirty="0">
              <a:solidFill>
                <a:schemeClr val="tx1"/>
              </a:solidFill>
            </a:endParaRPr>
          </a:p>
        </p:txBody>
      </p:sp>
    </p:spTree>
    <p:extLst>
      <p:ext uri="{BB962C8B-B14F-4D97-AF65-F5344CB8AC3E}">
        <p14:creationId xmlns:p14="http://schemas.microsoft.com/office/powerpoint/2010/main" val="224442530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436727"/>
            <a:ext cx="10178322" cy="6714700"/>
          </a:xfrm>
        </p:spPr>
        <p:txBody>
          <a:bodyPr>
            <a:normAutofit fontScale="25000" lnSpcReduction="20000"/>
          </a:bodyPr>
          <a:lstStyle/>
          <a:p>
            <a:pPr marL="0" indent="0">
              <a:buNone/>
            </a:pPr>
            <a:r>
              <a:rPr lang="es-MX" sz="12800" b="1" dirty="0" smtClean="0">
                <a:solidFill>
                  <a:srgbClr val="FFC000"/>
                </a:solidFill>
              </a:rPr>
              <a:t>5. </a:t>
            </a:r>
            <a:r>
              <a:rPr lang="es-MX" sz="12800" b="1" dirty="0" smtClean="0"/>
              <a:t>Extracción y recopilación de información:</a:t>
            </a:r>
          </a:p>
          <a:p>
            <a:pPr marL="0" indent="0">
              <a:lnSpc>
                <a:spcPct val="160000"/>
              </a:lnSpc>
              <a:spcBef>
                <a:spcPts val="0"/>
              </a:spcBef>
              <a:buNone/>
            </a:pPr>
            <a:endParaRPr lang="es-MX" sz="4100" b="1" dirty="0" smtClean="0"/>
          </a:p>
          <a:p>
            <a:pPr marL="0" lvl="0" indent="0" algn="just">
              <a:lnSpc>
                <a:spcPct val="160000"/>
              </a:lnSpc>
              <a:spcBef>
                <a:spcPts val="0"/>
              </a:spcBef>
              <a:buNone/>
            </a:pPr>
            <a:r>
              <a:rPr lang="es-MX" sz="9600" dirty="0" smtClean="0"/>
              <a:t>Es importante mencionar que existen diversas formas de recopilar información extraída de las referencias, incluso cada persona puede adoptar una forma de llevarla a cabo.; estas pueden ser y suelen ser las más convencionales:</a:t>
            </a:r>
          </a:p>
          <a:p>
            <a:pPr marL="0" lvl="0" indent="0" algn="just">
              <a:lnSpc>
                <a:spcPct val="160000"/>
              </a:lnSpc>
              <a:spcBef>
                <a:spcPts val="0"/>
              </a:spcBef>
              <a:buNone/>
            </a:pPr>
            <a:r>
              <a:rPr lang="es-MX" sz="9600" dirty="0" smtClean="0"/>
              <a:t>Fichas, hojas, cuadernos o libretas, grabación. </a:t>
            </a:r>
          </a:p>
          <a:p>
            <a:pPr marL="0" lvl="0" indent="0" algn="just">
              <a:lnSpc>
                <a:spcPct val="160000"/>
              </a:lnSpc>
              <a:spcBef>
                <a:spcPts val="0"/>
              </a:spcBef>
              <a:buNone/>
            </a:pPr>
            <a:endParaRPr lang="es-MX" sz="9600" dirty="0" smtClean="0"/>
          </a:p>
          <a:p>
            <a:pPr marL="0" lvl="0" indent="0" algn="just">
              <a:lnSpc>
                <a:spcPct val="160000"/>
              </a:lnSpc>
              <a:spcBef>
                <a:spcPts val="0"/>
              </a:spcBef>
              <a:buNone/>
            </a:pPr>
            <a:r>
              <a:rPr lang="es-MX" sz="9600" dirty="0" smtClean="0"/>
              <a:t>La recopilación resulta ser lo de menos, más bien lo importante es que se extraigan los datos y las ideas necesarias para la elaboración del marco teórico. </a:t>
            </a:r>
          </a:p>
          <a:p>
            <a:pPr marL="0" lvl="0" indent="0" algn="just">
              <a:lnSpc>
                <a:spcPct val="160000"/>
              </a:lnSpc>
              <a:spcBef>
                <a:spcPts val="0"/>
              </a:spcBef>
              <a:buNone/>
            </a:pPr>
            <a:endParaRPr lang="es-MX" sz="9600" dirty="0"/>
          </a:p>
          <a:p>
            <a:pPr marL="0" indent="0" algn="just">
              <a:buNone/>
            </a:pPr>
            <a:r>
              <a:rPr lang="es-MX" sz="9600" dirty="0" smtClean="0"/>
              <a:t>Es importante que e indispensable anotar las referencias completas de las fuentes de donde se extrajo la información. </a:t>
            </a:r>
            <a:r>
              <a:rPr lang="es-MX" sz="9600" dirty="0"/>
              <a:t>(Hernández,  Fernández y Baptista,  </a:t>
            </a:r>
            <a:r>
              <a:rPr lang="es-MX" sz="9600" dirty="0" smtClean="0"/>
              <a:t>1991).</a:t>
            </a:r>
            <a:endParaRPr lang="es-MX" sz="9600" dirty="0"/>
          </a:p>
          <a:p>
            <a:pPr algn="ctr"/>
            <a:endParaRPr lang="es-MX" sz="9600" dirty="0"/>
          </a:p>
          <a:p>
            <a:pPr marL="0" lvl="0" indent="0" algn="just">
              <a:lnSpc>
                <a:spcPct val="160000"/>
              </a:lnSpc>
              <a:spcBef>
                <a:spcPts val="0"/>
              </a:spcBef>
              <a:buNone/>
            </a:pPr>
            <a:endParaRPr lang="es-MX" sz="9600" dirty="0" smtClean="0"/>
          </a:p>
          <a:p>
            <a:pPr algn="just">
              <a:lnSpc>
                <a:spcPct val="160000"/>
              </a:lnSpc>
              <a:spcBef>
                <a:spcPts val="0"/>
              </a:spcBef>
            </a:pPr>
            <a:endParaRPr lang="es-MX" sz="9600" dirty="0" smtClean="0"/>
          </a:p>
          <a:p>
            <a:pPr marL="0" lvl="0" indent="0" algn="just">
              <a:lnSpc>
                <a:spcPct val="160000"/>
              </a:lnSpc>
              <a:spcBef>
                <a:spcPts val="0"/>
              </a:spcBef>
              <a:buNone/>
            </a:pPr>
            <a:endParaRPr lang="es-MX" sz="9600" dirty="0"/>
          </a:p>
          <a:p>
            <a:pPr marL="0" lvl="0" indent="0" algn="just">
              <a:lnSpc>
                <a:spcPct val="160000"/>
              </a:lnSpc>
              <a:spcBef>
                <a:spcPts val="0"/>
              </a:spcBef>
              <a:buNone/>
            </a:pPr>
            <a:r>
              <a:rPr lang="es-MX" sz="2800" dirty="0" smtClean="0"/>
              <a:t> </a:t>
            </a:r>
            <a:endParaRPr lang="es-MX" sz="2800" dirty="0"/>
          </a:p>
        </p:txBody>
      </p:sp>
    </p:spTree>
    <p:extLst>
      <p:ext uri="{BB962C8B-B14F-4D97-AF65-F5344CB8AC3E}">
        <p14:creationId xmlns:p14="http://schemas.microsoft.com/office/powerpoint/2010/main" val="5762201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852946" y="1092063"/>
            <a:ext cx="9248191" cy="2729064"/>
          </a:xfrm>
          <a:prstGeom prst="rect">
            <a:avLst/>
          </a:prstGeom>
          <a:ln w="88900" cap="sq" cmpd="thickThin">
            <a:solidFill>
              <a:srgbClr val="000000"/>
            </a:solidFill>
            <a:prstDash val="solid"/>
            <a:miter lim="800000"/>
          </a:ln>
          <a:effectLst>
            <a:innerShdw blurRad="76200">
              <a:srgbClr val="000000"/>
            </a:innerShdw>
          </a:effectLst>
        </p:spPr>
      </p:pic>
      <p:pic>
        <p:nvPicPr>
          <p:cNvPr id="3" name="Imagen 2"/>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1755520" y="4695555"/>
            <a:ext cx="9345617" cy="1562645"/>
          </a:xfrm>
          <a:prstGeom prst="rect">
            <a:avLst/>
          </a:prstGeom>
          <a:ln w="88900" cap="sq" cmpd="thickThin">
            <a:solidFill>
              <a:srgbClr val="000000"/>
            </a:solidFill>
            <a:prstDash val="solid"/>
            <a:miter lim="800000"/>
          </a:ln>
          <a:effectLst>
            <a:innerShdw blurRad="76200">
              <a:srgbClr val="000000"/>
            </a:innerShdw>
          </a:effectLst>
        </p:spPr>
      </p:pic>
      <p:sp>
        <p:nvSpPr>
          <p:cNvPr id="5" name="Rectángulo 4"/>
          <p:cNvSpPr/>
          <p:nvPr/>
        </p:nvSpPr>
        <p:spPr>
          <a:xfrm>
            <a:off x="1755521" y="4076139"/>
            <a:ext cx="5936776" cy="573206"/>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endParaRPr lang="es-MX" sz="2400" dirty="0"/>
          </a:p>
        </p:txBody>
      </p:sp>
      <p:sp>
        <p:nvSpPr>
          <p:cNvPr id="6" name="Rectángulo 5"/>
          <p:cNvSpPr/>
          <p:nvPr/>
        </p:nvSpPr>
        <p:spPr>
          <a:xfrm>
            <a:off x="4149186" y="547118"/>
            <a:ext cx="7086221"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b="1" dirty="0" smtClean="0">
                <a:solidFill>
                  <a:schemeClr val="tx1"/>
                </a:solidFill>
              </a:rPr>
              <a:t>Imagen 3. 4. Idea </a:t>
            </a:r>
            <a:r>
              <a:rPr lang="es-MX" sz="1600" b="1" dirty="0">
                <a:solidFill>
                  <a:schemeClr val="tx1"/>
                </a:solidFill>
              </a:rPr>
              <a:t>extraída de una </a:t>
            </a:r>
            <a:r>
              <a:rPr lang="es-MX" sz="1600" b="1" dirty="0" smtClean="0">
                <a:solidFill>
                  <a:schemeClr val="tx1"/>
                </a:solidFill>
              </a:rPr>
              <a:t>referencia.</a:t>
            </a:r>
            <a:endParaRPr lang="es-MX" sz="1600" b="1" dirty="0">
              <a:solidFill>
                <a:schemeClr val="tx1"/>
              </a:solidFill>
            </a:endParaRPr>
          </a:p>
        </p:txBody>
      </p:sp>
      <p:sp>
        <p:nvSpPr>
          <p:cNvPr id="7" name="Rectángulo 6"/>
          <p:cNvSpPr/>
          <p:nvPr/>
        </p:nvSpPr>
        <p:spPr>
          <a:xfrm>
            <a:off x="4014916" y="4267207"/>
            <a:ext cx="7086221"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b="1" dirty="0" smtClean="0">
                <a:solidFill>
                  <a:schemeClr val="tx1"/>
                </a:solidFill>
              </a:rPr>
              <a:t>Imagen 3.5. </a:t>
            </a:r>
            <a:r>
              <a:rPr lang="es-MX" sz="1600" b="1" dirty="0">
                <a:solidFill>
                  <a:schemeClr val="tx1"/>
                </a:solidFill>
              </a:rPr>
              <a:t>Cifra extraída de una </a:t>
            </a:r>
            <a:r>
              <a:rPr lang="es-MX" sz="1600" b="1" dirty="0" smtClean="0">
                <a:solidFill>
                  <a:schemeClr val="tx1"/>
                </a:solidFill>
              </a:rPr>
              <a:t>referencia.</a:t>
            </a:r>
            <a:endParaRPr lang="es-MX" sz="1600" b="1" dirty="0">
              <a:solidFill>
                <a:schemeClr val="tx1"/>
              </a:solidFill>
            </a:endParaRPr>
          </a:p>
        </p:txBody>
      </p:sp>
      <p:sp>
        <p:nvSpPr>
          <p:cNvPr id="8" name="Rectángulo 7"/>
          <p:cNvSpPr/>
          <p:nvPr/>
        </p:nvSpPr>
        <p:spPr>
          <a:xfrm>
            <a:off x="3817599" y="6462091"/>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
        <p:nvSpPr>
          <p:cNvPr id="9" name="Rectángulo 8"/>
          <p:cNvSpPr/>
          <p:nvPr/>
        </p:nvSpPr>
        <p:spPr>
          <a:xfrm>
            <a:off x="4014916" y="3903652"/>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9753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cap="none" dirty="0" smtClean="0">
                <a:solidFill>
                  <a:srgbClr val="FFC000"/>
                </a:solidFill>
              </a:rPr>
              <a:t>Introducción</a:t>
            </a:r>
            <a:endParaRPr lang="es-MX" cap="none" dirty="0">
              <a:solidFill>
                <a:srgbClr val="FFC000"/>
              </a:solidFill>
            </a:endParaRPr>
          </a:p>
        </p:txBody>
      </p:sp>
      <p:sp>
        <p:nvSpPr>
          <p:cNvPr id="3" name="Marcador de contenido 2"/>
          <p:cNvSpPr>
            <a:spLocks noGrp="1"/>
          </p:cNvSpPr>
          <p:nvPr>
            <p:ph idx="1"/>
          </p:nvPr>
        </p:nvSpPr>
        <p:spPr>
          <a:xfrm>
            <a:off x="1418863" y="1528550"/>
            <a:ext cx="9843952" cy="3150039"/>
          </a:xfrm>
        </p:spPr>
        <p:txBody>
          <a:bodyPr>
            <a:noAutofit/>
          </a:bodyPr>
          <a:lstStyle/>
          <a:p>
            <a:pPr marL="0" indent="0" algn="just">
              <a:lnSpc>
                <a:spcPct val="150000"/>
              </a:lnSpc>
              <a:spcBef>
                <a:spcPts val="0"/>
              </a:spcBef>
              <a:buNone/>
            </a:pPr>
            <a:r>
              <a:rPr lang="es-MX" sz="2800" dirty="0" smtClean="0"/>
              <a:t>La mayoría de las personas conciben a la investigación como difícil, complicada y exclusivamente para cierto sector, es decir para los científicos o para los que investigan o simplemente propia para personas de edad avanzada; sin embargo,  es esencialmente como cualquier tipo de investigación, únicamente que más rigurosa y más cuidada, dado que cumple con la connotación de producir conocimiento y teorías así como de la resolución de problemas básicos.</a:t>
            </a:r>
          </a:p>
          <a:p>
            <a:pPr marL="0" indent="0" algn="just">
              <a:lnSpc>
                <a:spcPct val="150000"/>
              </a:lnSpc>
              <a:spcBef>
                <a:spcPts val="0"/>
              </a:spcBef>
              <a:buNone/>
            </a:pPr>
            <a:endParaRPr lang="es-MX" sz="2800" dirty="0"/>
          </a:p>
        </p:txBody>
      </p:sp>
    </p:spTree>
    <p:extLst>
      <p:ext uri="{BB962C8B-B14F-4D97-AF65-F5344CB8AC3E}">
        <p14:creationId xmlns:p14="http://schemas.microsoft.com/office/powerpoint/2010/main" val="37778139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616299" y="1014009"/>
            <a:ext cx="7073133" cy="5392389"/>
          </a:xfrm>
          <a:prstGeom prst="rect">
            <a:avLst/>
          </a:prstGeom>
          <a:ln w="88900" cap="sq" cmpd="thickThin">
            <a:solidFill>
              <a:srgbClr val="000000"/>
            </a:solidFill>
            <a:prstDash val="solid"/>
            <a:miter lim="800000"/>
          </a:ln>
          <a:effectLst>
            <a:innerShdw blurRad="76200">
              <a:srgbClr val="000000"/>
            </a:innerShdw>
          </a:effectLst>
        </p:spPr>
      </p:pic>
      <p:sp>
        <p:nvSpPr>
          <p:cNvPr id="3" name="Rectángulo 2"/>
          <p:cNvSpPr/>
          <p:nvPr/>
        </p:nvSpPr>
        <p:spPr>
          <a:xfrm>
            <a:off x="1739478" y="345269"/>
            <a:ext cx="9185195" cy="573206"/>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endParaRPr lang="es-MX" sz="2400" dirty="0"/>
          </a:p>
        </p:txBody>
      </p:sp>
      <p:sp>
        <p:nvSpPr>
          <p:cNvPr id="4" name="Rectángulo 3"/>
          <p:cNvSpPr/>
          <p:nvPr/>
        </p:nvSpPr>
        <p:spPr>
          <a:xfrm>
            <a:off x="2346537" y="440803"/>
            <a:ext cx="8257294"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3.6. </a:t>
            </a:r>
            <a:r>
              <a:rPr lang="es-MX" sz="1600" b="1" dirty="0">
                <a:solidFill>
                  <a:schemeClr val="tx1"/>
                </a:solidFill>
              </a:rPr>
              <a:t>Idea extraída de una referencia más la opinión del investigar sobre la </a:t>
            </a:r>
            <a:r>
              <a:rPr lang="es-MX" sz="1600" b="1" dirty="0" smtClean="0">
                <a:solidFill>
                  <a:schemeClr val="tx1"/>
                </a:solidFill>
              </a:rPr>
              <a:t>idea.</a:t>
            </a:r>
            <a:endParaRPr lang="es-MX" sz="1600" b="1" dirty="0">
              <a:solidFill>
                <a:schemeClr val="tx1"/>
              </a:solidFill>
            </a:endParaRPr>
          </a:p>
        </p:txBody>
      </p:sp>
      <p:sp>
        <p:nvSpPr>
          <p:cNvPr id="5" name="Rectángulo 4"/>
          <p:cNvSpPr/>
          <p:nvPr/>
        </p:nvSpPr>
        <p:spPr>
          <a:xfrm>
            <a:off x="3745469" y="6501932"/>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63422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878719" y="959484"/>
            <a:ext cx="6436955" cy="5457731"/>
          </a:xfrm>
          <a:prstGeom prst="rect">
            <a:avLst/>
          </a:prstGeom>
          <a:ln w="88900" cap="sq" cmpd="thickThin">
            <a:solidFill>
              <a:srgbClr val="000000"/>
            </a:solidFill>
            <a:prstDash val="solid"/>
            <a:miter lim="800000"/>
          </a:ln>
          <a:effectLst>
            <a:innerShdw blurRad="76200">
              <a:srgbClr val="000000"/>
            </a:innerShdw>
          </a:effectLst>
        </p:spPr>
      </p:pic>
      <p:sp>
        <p:nvSpPr>
          <p:cNvPr id="5" name="Rectángulo 4"/>
          <p:cNvSpPr/>
          <p:nvPr/>
        </p:nvSpPr>
        <p:spPr>
          <a:xfrm>
            <a:off x="3228853" y="392675"/>
            <a:ext cx="6252031" cy="409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b="1" dirty="0" smtClean="0">
                <a:solidFill>
                  <a:schemeClr val="tx1"/>
                </a:solidFill>
              </a:rPr>
              <a:t>Imagen 3.7. </a:t>
            </a:r>
            <a:r>
              <a:rPr lang="es-MX" sz="1600" b="1" dirty="0">
                <a:solidFill>
                  <a:schemeClr val="tx1"/>
                </a:solidFill>
              </a:rPr>
              <a:t>Varias ideas y datos extraídos de una </a:t>
            </a:r>
            <a:r>
              <a:rPr lang="es-MX" sz="1600" b="1" dirty="0" smtClean="0">
                <a:solidFill>
                  <a:schemeClr val="tx1"/>
                </a:solidFill>
              </a:rPr>
              <a:t>referencia.</a:t>
            </a:r>
            <a:endParaRPr lang="es-MX" sz="1600" b="1" dirty="0">
              <a:solidFill>
                <a:schemeClr val="tx1"/>
              </a:solidFill>
            </a:endParaRPr>
          </a:p>
        </p:txBody>
      </p:sp>
      <p:sp>
        <p:nvSpPr>
          <p:cNvPr id="6" name="Rectángulo 5"/>
          <p:cNvSpPr/>
          <p:nvPr/>
        </p:nvSpPr>
        <p:spPr>
          <a:xfrm>
            <a:off x="3817599" y="6494175"/>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557784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7" y="436727"/>
            <a:ext cx="10443017" cy="7391820"/>
          </a:xfrm>
        </p:spPr>
        <p:txBody>
          <a:bodyPr>
            <a:normAutofit fontScale="70000" lnSpcReduction="20000"/>
          </a:bodyPr>
          <a:lstStyle/>
          <a:p>
            <a:pPr marL="0" indent="0">
              <a:buNone/>
            </a:pPr>
            <a:r>
              <a:rPr lang="es-MX" sz="4600" b="1" dirty="0" smtClean="0">
                <a:solidFill>
                  <a:srgbClr val="FFC000"/>
                </a:solidFill>
              </a:rPr>
              <a:t>6. </a:t>
            </a:r>
            <a:r>
              <a:rPr lang="es-MX" sz="4600" b="1" dirty="0" smtClean="0"/>
              <a:t>Marco teórico:</a:t>
            </a:r>
          </a:p>
          <a:p>
            <a:pPr marL="0" indent="0">
              <a:lnSpc>
                <a:spcPct val="160000"/>
              </a:lnSpc>
              <a:spcBef>
                <a:spcPts val="0"/>
              </a:spcBef>
              <a:buNone/>
            </a:pPr>
            <a:endParaRPr lang="es-MX" sz="5100" b="1" dirty="0" smtClean="0"/>
          </a:p>
          <a:p>
            <a:pPr marL="0" lvl="0" indent="0" algn="just">
              <a:lnSpc>
                <a:spcPct val="160000"/>
              </a:lnSpc>
              <a:spcBef>
                <a:spcPts val="0"/>
              </a:spcBef>
              <a:buNone/>
            </a:pPr>
            <a:endParaRPr lang="es-MX" sz="3400" dirty="0" smtClean="0"/>
          </a:p>
          <a:p>
            <a:pPr marL="0" lvl="0" indent="0" algn="just">
              <a:lnSpc>
                <a:spcPct val="160000"/>
              </a:lnSpc>
              <a:spcBef>
                <a:spcPts val="0"/>
              </a:spcBef>
              <a:buNone/>
            </a:pPr>
            <a:r>
              <a:rPr lang="es-MX" sz="3400" dirty="0" smtClean="0"/>
              <a:t>El marco </a:t>
            </a:r>
            <a:r>
              <a:rPr lang="es-MX" sz="3400" dirty="0"/>
              <a:t>teórico se construye con las teorías, enfoques teóricos, estudios y antecedentes en general que se refieran al problema de investigación. </a:t>
            </a:r>
            <a:endParaRPr lang="es-MX" sz="3400" dirty="0" smtClean="0"/>
          </a:p>
          <a:p>
            <a:pPr marL="0" lvl="0" indent="0" algn="just">
              <a:lnSpc>
                <a:spcPct val="160000"/>
              </a:lnSpc>
              <a:spcBef>
                <a:spcPts val="0"/>
              </a:spcBef>
              <a:buNone/>
            </a:pPr>
            <a:endParaRPr lang="es-MX" sz="3400" dirty="0" smtClean="0"/>
          </a:p>
          <a:p>
            <a:pPr marL="0" lvl="0" indent="0" algn="just">
              <a:lnSpc>
                <a:spcPct val="160000"/>
              </a:lnSpc>
              <a:spcBef>
                <a:spcPts val="0"/>
              </a:spcBef>
              <a:buNone/>
            </a:pPr>
            <a:r>
              <a:rPr lang="es-MX" sz="3400" dirty="0" smtClean="0"/>
              <a:t>Permite </a:t>
            </a:r>
            <a:r>
              <a:rPr lang="es-MX" sz="3400" dirty="0"/>
              <a:t>contextualizar teóricamente la investigación</a:t>
            </a:r>
            <a:r>
              <a:rPr lang="es-MX" sz="3400" dirty="0" smtClean="0"/>
              <a:t>.</a:t>
            </a:r>
          </a:p>
          <a:p>
            <a:pPr marL="0" lvl="0" indent="0" algn="just">
              <a:lnSpc>
                <a:spcPct val="160000"/>
              </a:lnSpc>
              <a:spcBef>
                <a:spcPts val="0"/>
              </a:spcBef>
              <a:buNone/>
            </a:pPr>
            <a:endParaRPr lang="es-MX" sz="3400" dirty="0" smtClean="0"/>
          </a:p>
          <a:p>
            <a:pPr marL="0" lvl="0" indent="0" algn="just">
              <a:lnSpc>
                <a:spcPct val="160000"/>
              </a:lnSpc>
              <a:spcBef>
                <a:spcPts val="0"/>
              </a:spcBef>
              <a:buNone/>
            </a:pPr>
            <a:r>
              <a:rPr lang="es-MX" sz="3400" dirty="0" smtClean="0"/>
              <a:t>Es </a:t>
            </a:r>
            <a:r>
              <a:rPr lang="es-MX" sz="3400" dirty="0"/>
              <a:t>necesario consultar la literatura pertinente al problema de investigación y extraer la información de interés para </a:t>
            </a:r>
            <a:r>
              <a:rPr lang="es-MX" sz="3400" dirty="0" smtClean="0"/>
              <a:t>la investigación. (</a:t>
            </a:r>
            <a:r>
              <a:rPr lang="es-MX" sz="3600" dirty="0" smtClean="0"/>
              <a:t>Medina, Castro </a:t>
            </a:r>
            <a:r>
              <a:rPr lang="es-MX" sz="3600" dirty="0"/>
              <a:t>y </a:t>
            </a:r>
            <a:r>
              <a:rPr lang="es-MX" sz="3600" dirty="0" smtClean="0"/>
              <a:t>Lorenzo, 2012</a:t>
            </a:r>
            <a:r>
              <a:rPr lang="es-MX" sz="3600" dirty="0"/>
              <a:t>). </a:t>
            </a:r>
            <a:endParaRPr lang="es-MX" sz="3400" dirty="0" smtClean="0"/>
          </a:p>
          <a:p>
            <a:pPr marL="0" lvl="0" indent="0" algn="just">
              <a:lnSpc>
                <a:spcPct val="160000"/>
              </a:lnSpc>
              <a:spcBef>
                <a:spcPts val="0"/>
              </a:spcBef>
              <a:buNone/>
            </a:pPr>
            <a:r>
              <a:rPr lang="es-MX" sz="3400" dirty="0"/>
              <a:t/>
            </a:r>
            <a:br>
              <a:rPr lang="es-MX" sz="3400" dirty="0"/>
            </a:br>
            <a:endParaRPr lang="es-MX" sz="3400" dirty="0"/>
          </a:p>
        </p:txBody>
      </p:sp>
      <p:sp>
        <p:nvSpPr>
          <p:cNvPr id="4" name="Rectángulo 3"/>
          <p:cNvSpPr/>
          <p:nvPr/>
        </p:nvSpPr>
        <p:spPr>
          <a:xfrm>
            <a:off x="5454315" y="689810"/>
            <a:ext cx="6240379" cy="1200329"/>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es-MX" sz="2400" dirty="0" smtClean="0"/>
              <a:t>La </a:t>
            </a:r>
            <a:r>
              <a:rPr lang="es-MX" sz="2400" dirty="0"/>
              <a:t>teoría constituye la base donde se sustentará cualquier análisis, experimento o propuesta de desarrollo de un trabajo de grado</a:t>
            </a:r>
          </a:p>
        </p:txBody>
      </p:sp>
    </p:spTree>
    <p:extLst>
      <p:ext uri="{BB962C8B-B14F-4D97-AF65-F5344CB8AC3E}">
        <p14:creationId xmlns:p14="http://schemas.microsoft.com/office/powerpoint/2010/main" val="139765506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9411" y="324432"/>
            <a:ext cx="10515599" cy="6714700"/>
          </a:xfrm>
        </p:spPr>
        <p:txBody>
          <a:bodyPr>
            <a:noAutofit/>
          </a:bodyPr>
          <a:lstStyle/>
          <a:p>
            <a:pPr marL="0" indent="0">
              <a:buNone/>
            </a:pPr>
            <a:r>
              <a:rPr lang="es-MX" sz="2400" b="1" dirty="0"/>
              <a:t/>
            </a:r>
            <a:br>
              <a:rPr lang="es-MX" sz="2400" b="1" dirty="0"/>
            </a:br>
            <a:r>
              <a:rPr lang="es-MX" sz="2800" b="1" dirty="0" smtClean="0"/>
              <a:t>Funciones:</a:t>
            </a:r>
          </a:p>
          <a:p>
            <a:pPr marL="0" indent="0">
              <a:buNone/>
            </a:pPr>
            <a:endParaRPr lang="es-MX" sz="2800" b="1" dirty="0" smtClean="0"/>
          </a:p>
          <a:p>
            <a:pPr marL="0" lvl="0" indent="0">
              <a:buNone/>
            </a:pPr>
            <a:r>
              <a:rPr lang="es-MX" sz="2400" dirty="0"/>
              <a:t>Medina, V., Castro, E. y Lorenzo, N. (</a:t>
            </a:r>
            <a:r>
              <a:rPr lang="es-MX" sz="2400" dirty="0" smtClean="0"/>
              <a:t>2012), afirman lo siguiente:</a:t>
            </a:r>
          </a:p>
          <a:p>
            <a:pPr algn="just">
              <a:buClr>
                <a:srgbClr val="FFC000"/>
              </a:buClr>
              <a:buFont typeface="Wingdings" panose="05000000000000000000" pitchFamily="2" charset="2"/>
              <a:buChar char="Ø"/>
            </a:pPr>
            <a:endParaRPr lang="es-MX" sz="2400" dirty="0" smtClean="0"/>
          </a:p>
          <a:p>
            <a:pPr algn="just">
              <a:buClr>
                <a:srgbClr val="FFC000"/>
              </a:buClr>
              <a:buFont typeface="Wingdings" panose="05000000000000000000" pitchFamily="2" charset="2"/>
              <a:buChar char="Ø"/>
            </a:pPr>
            <a:r>
              <a:rPr lang="es-MX" sz="2400" dirty="0" smtClean="0"/>
              <a:t>Prevenir </a:t>
            </a:r>
            <a:r>
              <a:rPr lang="es-MX" sz="2400" dirty="0"/>
              <a:t>errores cometidos en otros estudios</a:t>
            </a:r>
            <a:r>
              <a:rPr lang="es-MX" sz="2400" dirty="0" smtClean="0"/>
              <a:t>.</a:t>
            </a:r>
          </a:p>
          <a:p>
            <a:pPr algn="just">
              <a:buClr>
                <a:srgbClr val="FFC000"/>
              </a:buClr>
              <a:buFont typeface="Wingdings" panose="05000000000000000000" pitchFamily="2" charset="2"/>
              <a:buChar char="Ø"/>
            </a:pPr>
            <a:r>
              <a:rPr lang="es-MX" sz="2400" dirty="0" smtClean="0"/>
              <a:t>Señalar </a:t>
            </a:r>
            <a:r>
              <a:rPr lang="es-MX" sz="2400" dirty="0"/>
              <a:t>cómo ha sido tratado un problema </a:t>
            </a:r>
            <a:r>
              <a:rPr lang="es-MX" sz="2400" dirty="0" smtClean="0"/>
              <a:t>específico.</a:t>
            </a:r>
          </a:p>
          <a:p>
            <a:pPr algn="just">
              <a:buClr>
                <a:srgbClr val="FFC000"/>
              </a:buClr>
              <a:buFont typeface="Wingdings" panose="05000000000000000000" pitchFamily="2" charset="2"/>
              <a:buChar char="Ø"/>
            </a:pPr>
            <a:r>
              <a:rPr lang="es-MX" sz="2400" dirty="0" smtClean="0"/>
              <a:t>Evitar </a:t>
            </a:r>
            <a:r>
              <a:rPr lang="es-MX" sz="2400" dirty="0"/>
              <a:t>que el investigador se desvíe del planteamiento inicial</a:t>
            </a:r>
            <a:r>
              <a:rPr lang="es-MX" sz="2400" dirty="0" smtClean="0"/>
              <a:t>.</a:t>
            </a:r>
          </a:p>
          <a:p>
            <a:pPr algn="just">
              <a:buClr>
                <a:srgbClr val="FFC000"/>
              </a:buClr>
              <a:buFont typeface="Wingdings" panose="05000000000000000000" pitchFamily="2" charset="2"/>
              <a:buChar char="Ø"/>
            </a:pPr>
            <a:r>
              <a:rPr lang="es-MX" sz="2400" dirty="0" smtClean="0"/>
              <a:t>Permitir </a:t>
            </a:r>
            <a:r>
              <a:rPr lang="es-MX" sz="2400" dirty="0"/>
              <a:t>el establecimiento de nuevas hipótesis y objetivos que más tarde habrán </a:t>
            </a:r>
            <a:r>
              <a:rPr lang="es-MX" sz="2400" dirty="0" smtClean="0"/>
              <a:t>poner </a:t>
            </a:r>
            <a:r>
              <a:rPr lang="es-MX" sz="2400" dirty="0"/>
              <a:t>a prueba</a:t>
            </a:r>
            <a:r>
              <a:rPr lang="es-MX" sz="2400" dirty="0" smtClean="0"/>
              <a:t>.</a:t>
            </a:r>
          </a:p>
          <a:p>
            <a:pPr algn="just">
              <a:buClr>
                <a:srgbClr val="FFC000"/>
              </a:buClr>
              <a:buFont typeface="Wingdings" panose="05000000000000000000" pitchFamily="2" charset="2"/>
              <a:buChar char="Ø"/>
            </a:pPr>
            <a:r>
              <a:rPr lang="es-MX" sz="2400" dirty="0" smtClean="0"/>
              <a:t>Entregar </a:t>
            </a:r>
            <a:r>
              <a:rPr lang="es-MX" sz="2400" dirty="0"/>
              <a:t>un marco de referencia para interpretar los resultados de la investigación</a:t>
            </a:r>
            <a:r>
              <a:rPr lang="es-MX" sz="2400" dirty="0" smtClean="0"/>
              <a:t>.</a:t>
            </a:r>
          </a:p>
          <a:p>
            <a:pPr algn="just">
              <a:buClr>
                <a:srgbClr val="FFC000"/>
              </a:buClr>
              <a:buFont typeface="Wingdings" panose="05000000000000000000" pitchFamily="2" charset="2"/>
              <a:buChar char="Ø"/>
            </a:pPr>
            <a:endParaRPr lang="es-MX" sz="2400" dirty="0" smtClean="0"/>
          </a:p>
          <a:p>
            <a:pPr algn="just">
              <a:lnSpc>
                <a:spcPct val="160000"/>
              </a:lnSpc>
              <a:spcBef>
                <a:spcPts val="0"/>
              </a:spcBef>
            </a:pPr>
            <a:endParaRPr lang="es-MX" sz="2400" dirty="0" smtClean="0"/>
          </a:p>
          <a:p>
            <a:pPr marL="0" lvl="0" indent="0" algn="just">
              <a:lnSpc>
                <a:spcPct val="160000"/>
              </a:lnSpc>
              <a:spcBef>
                <a:spcPts val="0"/>
              </a:spcBef>
              <a:buNone/>
            </a:pPr>
            <a:endParaRPr lang="es-MX" sz="2400" dirty="0"/>
          </a:p>
          <a:p>
            <a:pPr marL="0" lvl="0" indent="0" algn="just">
              <a:lnSpc>
                <a:spcPct val="160000"/>
              </a:lnSpc>
              <a:spcBef>
                <a:spcPts val="0"/>
              </a:spcBef>
              <a:buNone/>
            </a:pPr>
            <a:r>
              <a:rPr lang="es-MX" sz="2400" dirty="0" smtClean="0"/>
              <a:t> </a:t>
            </a:r>
            <a:endParaRPr lang="es-MX" sz="2400" dirty="0"/>
          </a:p>
        </p:txBody>
      </p:sp>
    </p:spTree>
    <p:extLst>
      <p:ext uri="{BB962C8B-B14F-4D97-AF65-F5344CB8AC3E}">
        <p14:creationId xmlns:p14="http://schemas.microsoft.com/office/powerpoint/2010/main" val="347455444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64632" y="1572125"/>
            <a:ext cx="9095873" cy="3970318"/>
          </a:xfrm>
          <a:prstGeom prst="rect">
            <a:avLst/>
          </a:prstGeom>
        </p:spPr>
        <p:txBody>
          <a:bodyPr wrap="square">
            <a:spAutoFit/>
          </a:bodyPr>
          <a:lstStyle/>
          <a:p>
            <a:pPr algn="ctr"/>
            <a:r>
              <a:rPr lang="es-MX" sz="2800" dirty="0"/>
              <a:t>El método para la elaboración del marco teórico o marco referencial corresponde a lo que se llama investigación documental. </a:t>
            </a:r>
            <a:endParaRPr lang="es-MX" sz="2800" dirty="0" smtClean="0"/>
          </a:p>
          <a:p>
            <a:pPr algn="ctr"/>
            <a:endParaRPr lang="es-MX" sz="2800" dirty="0"/>
          </a:p>
          <a:p>
            <a:pPr algn="ctr"/>
            <a:r>
              <a:rPr lang="es-MX" sz="2800" dirty="0" smtClean="0"/>
              <a:t>Se </a:t>
            </a:r>
            <a:r>
              <a:rPr lang="es-MX" sz="2800" dirty="0"/>
              <a:t>busca información, se procesa, se analiza y se sintetiza, de acuerdo con los objetivos de la investigación. Para esto se utilizan las técnicas del fichaje bibliográfico o electrónico (bases de datos computacionales) de acuerdo con los recursos del investigador.</a:t>
            </a:r>
          </a:p>
        </p:txBody>
      </p:sp>
      <p:sp>
        <p:nvSpPr>
          <p:cNvPr id="3" name="Explosión 1 2"/>
          <p:cNvSpPr/>
          <p:nvPr/>
        </p:nvSpPr>
        <p:spPr>
          <a:xfrm rot="20933725">
            <a:off x="1122948" y="609601"/>
            <a:ext cx="10764253" cy="5614736"/>
          </a:xfrm>
          <a:prstGeom prst="irregularSeal1">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s-MX"/>
          </a:p>
        </p:txBody>
      </p:sp>
      <p:sp>
        <p:nvSpPr>
          <p:cNvPr id="4" name="Rectángulo 3"/>
          <p:cNvSpPr/>
          <p:nvPr/>
        </p:nvSpPr>
        <p:spPr>
          <a:xfrm>
            <a:off x="3753694" y="5726833"/>
            <a:ext cx="5117748" cy="523220"/>
          </a:xfrm>
          <a:prstGeom prst="rect">
            <a:avLst/>
          </a:prstGeom>
        </p:spPr>
        <p:txBody>
          <a:bodyPr wrap="none">
            <a:spAutoFit/>
          </a:bodyPr>
          <a:lstStyle/>
          <a:p>
            <a:r>
              <a:rPr lang="es-MX" sz="2800" dirty="0" smtClean="0"/>
              <a:t>(Medina</a:t>
            </a:r>
            <a:r>
              <a:rPr lang="es-MX" sz="2800" dirty="0"/>
              <a:t>, </a:t>
            </a:r>
            <a:r>
              <a:rPr lang="es-MX" sz="2800" dirty="0" smtClean="0"/>
              <a:t>Castro </a:t>
            </a:r>
            <a:r>
              <a:rPr lang="es-MX" sz="2800" dirty="0"/>
              <a:t>y </a:t>
            </a:r>
            <a:r>
              <a:rPr lang="es-MX" sz="2800" dirty="0" smtClean="0"/>
              <a:t>Lorenzo, 2012) </a:t>
            </a:r>
            <a:endParaRPr lang="es-MX" sz="2800" dirty="0"/>
          </a:p>
        </p:txBody>
      </p:sp>
    </p:spTree>
    <p:extLst>
      <p:ext uri="{BB962C8B-B14F-4D97-AF65-F5344CB8AC3E}">
        <p14:creationId xmlns:p14="http://schemas.microsoft.com/office/powerpoint/2010/main" val="99799552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459831" y="721895"/>
            <a:ext cx="9769643" cy="4524315"/>
          </a:xfrm>
          <a:prstGeom prst="rect">
            <a:avLst/>
          </a:prstGeom>
        </p:spPr>
        <p:txBody>
          <a:bodyPr wrap="square">
            <a:spAutoFit/>
          </a:bodyPr>
          <a:lstStyle/>
          <a:p>
            <a:pPr algn="just">
              <a:lnSpc>
                <a:spcPct val="150000"/>
              </a:lnSpc>
            </a:pPr>
            <a:r>
              <a:rPr lang="es-MX" sz="2400" b="1" dirty="0" smtClean="0">
                <a:latin typeface="Gill Sans MT (Cuerpo)"/>
              </a:rPr>
              <a:t>Propósito:</a:t>
            </a:r>
            <a:r>
              <a:rPr lang="es-MX" sz="2400" dirty="0" smtClean="0">
                <a:latin typeface="Gill Sans MT (Cuerpo)"/>
              </a:rPr>
              <a:t> </a:t>
            </a:r>
          </a:p>
          <a:p>
            <a:pPr algn="just">
              <a:lnSpc>
                <a:spcPct val="150000"/>
              </a:lnSpc>
            </a:pPr>
            <a:endParaRPr lang="es-MX" sz="2400" dirty="0" smtClean="0">
              <a:latin typeface="Gill Sans MT (Cuerpo)"/>
            </a:endParaRPr>
          </a:p>
          <a:p>
            <a:pPr algn="just">
              <a:lnSpc>
                <a:spcPct val="150000"/>
              </a:lnSpc>
            </a:pPr>
            <a:r>
              <a:rPr lang="es-MX" sz="2400" dirty="0" smtClean="0">
                <a:latin typeface="Gill Sans MT (Cuerpo)"/>
              </a:rPr>
              <a:t>Dar </a:t>
            </a:r>
            <a:r>
              <a:rPr lang="es-MX" sz="2400" dirty="0">
                <a:latin typeface="Gill Sans MT (Cuerpo)"/>
              </a:rPr>
              <a:t>a la investigación un sistema coordinado y coherente de conceptos y proposiciones que permitan abordar el problema. "Se trata de integrar al problema dentro de un ámbito donde éste cobre sentido, incorporando los conocimientos previos relativos al mismo y ordenándolos de modo tal que resulten útil a nuestra tarea</a:t>
            </a:r>
            <a:r>
              <a:rPr lang="es-MX" sz="2400" dirty="0" smtClean="0">
                <a:latin typeface="Gill Sans MT (Cuerpo)"/>
              </a:rPr>
              <a:t>". (Sabino</a:t>
            </a:r>
            <a:r>
              <a:rPr lang="es-MX" sz="2400" dirty="0">
                <a:latin typeface="Gill Sans MT (Cuerpo)"/>
              </a:rPr>
              <a:t>, </a:t>
            </a:r>
            <a:r>
              <a:rPr lang="es-MX" sz="2400" dirty="0" smtClean="0">
                <a:latin typeface="Gill Sans MT (Cuerpo)"/>
              </a:rPr>
              <a:t>1996</a:t>
            </a:r>
            <a:r>
              <a:rPr lang="es-MX" sz="2400" dirty="0">
                <a:latin typeface="Gill Sans MT (Cuerpo)"/>
              </a:rPr>
              <a:t>). </a:t>
            </a:r>
          </a:p>
        </p:txBody>
      </p:sp>
    </p:spTree>
    <p:extLst>
      <p:ext uri="{BB962C8B-B14F-4D97-AF65-F5344CB8AC3E}">
        <p14:creationId xmlns:p14="http://schemas.microsoft.com/office/powerpoint/2010/main" val="421843593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906882701"/>
              </p:ext>
            </p:extLst>
          </p:nvPr>
        </p:nvGraphicFramePr>
        <p:xfrm>
          <a:off x="1094311" y="-343379"/>
          <a:ext cx="10668000" cy="5005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a 8"/>
          <p:cNvGraphicFramePr/>
          <p:nvPr>
            <p:extLst>
              <p:ext uri="{D42A27DB-BD31-4B8C-83A1-F6EECF244321}">
                <p14:modId xmlns:p14="http://schemas.microsoft.com/office/powerpoint/2010/main" val="4287905272"/>
              </p:ext>
            </p:extLst>
          </p:nvPr>
        </p:nvGraphicFramePr>
        <p:xfrm>
          <a:off x="1888395" y="3128211"/>
          <a:ext cx="9079832" cy="460561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Rectángulo 9"/>
          <p:cNvSpPr/>
          <p:nvPr/>
        </p:nvSpPr>
        <p:spPr>
          <a:xfrm>
            <a:off x="3965923" y="6479343"/>
            <a:ext cx="6051280" cy="378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a:t>
            </a:r>
            <a:r>
              <a:rPr lang="es-MX" sz="1100" b="1" dirty="0">
                <a:solidFill>
                  <a:schemeClr val="tx1"/>
                </a:solidFill>
                <a:latin typeface="Times New Roman" panose="02020603050405020304" pitchFamily="18" charset="0"/>
                <a:cs typeface="Times New Roman" panose="02020603050405020304" pitchFamily="18" charset="0"/>
              </a:rPr>
              <a:t>base a </a:t>
            </a:r>
            <a:r>
              <a:rPr lang="es-MX" sz="1100" b="1" dirty="0" smtClean="0">
                <a:solidFill>
                  <a:schemeClr val="tx1"/>
                </a:solidFill>
                <a:latin typeface="Times New Roman" panose="02020603050405020304" pitchFamily="18" charset="0"/>
                <a:cs typeface="Times New Roman" panose="02020603050405020304" pitchFamily="18" charset="0"/>
              </a:rPr>
              <a:t>Sabino, C. (1996).</a:t>
            </a:r>
            <a:endParaRPr lang="es-ES" sz="1100" b="1" dirty="0">
              <a:solidFill>
                <a:schemeClr val="tx1"/>
              </a:solidFill>
              <a:latin typeface="Times New Roman" panose="02020603050405020304" pitchFamily="18" charset="0"/>
              <a:cs typeface="Times New Roman" panose="02020603050405020304" pitchFamily="18" charset="0"/>
            </a:endParaRPr>
          </a:p>
        </p:txBody>
      </p:sp>
      <p:sp>
        <p:nvSpPr>
          <p:cNvPr id="11" name="Rectángulo 10"/>
          <p:cNvSpPr/>
          <p:nvPr/>
        </p:nvSpPr>
        <p:spPr>
          <a:xfrm>
            <a:off x="3145265" y="0"/>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3.11. Funciones del marco teórico.</a:t>
            </a:r>
            <a:endParaRPr lang="es-MX" sz="1600" b="1" dirty="0">
              <a:solidFill>
                <a:schemeClr val="tx1"/>
              </a:solidFill>
            </a:endParaRPr>
          </a:p>
        </p:txBody>
      </p:sp>
    </p:spTree>
    <p:extLst>
      <p:ext uri="{BB962C8B-B14F-4D97-AF65-F5344CB8AC3E}">
        <p14:creationId xmlns:p14="http://schemas.microsoft.com/office/powerpoint/2010/main" val="3746088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cap="none" dirty="0" smtClean="0"/>
              <a:t>Utilidad de la teoría</a:t>
            </a:r>
            <a:endParaRPr lang="es-MX" sz="3600" cap="none" dirty="0"/>
          </a:p>
        </p:txBody>
      </p:sp>
      <p:sp>
        <p:nvSpPr>
          <p:cNvPr id="3" name="Marcador de contenido 2"/>
          <p:cNvSpPr>
            <a:spLocks noGrp="1"/>
          </p:cNvSpPr>
          <p:nvPr>
            <p:ph idx="1"/>
          </p:nvPr>
        </p:nvSpPr>
        <p:spPr>
          <a:xfrm>
            <a:off x="1251678" y="1347537"/>
            <a:ext cx="10178322" cy="4700337"/>
          </a:xfrm>
        </p:spPr>
        <p:txBody>
          <a:bodyPr>
            <a:normAutofit/>
          </a:bodyPr>
          <a:lstStyle/>
          <a:p>
            <a:pPr marL="0" indent="0" algn="just">
              <a:buNone/>
            </a:pPr>
            <a:r>
              <a:rPr lang="es-MX" sz="2400" dirty="0" smtClean="0"/>
              <a:t>Explica, describe y predice el fenómeno o hecho al que se refiere, organiza el conocimiento al respecto y orienta la investigación que se lleva a cabo sobre le fenómeno. </a:t>
            </a:r>
            <a:r>
              <a:rPr lang="es-MX" sz="2400" dirty="0"/>
              <a:t>(</a:t>
            </a:r>
            <a:r>
              <a:rPr lang="es-MX" sz="2400" dirty="0" smtClean="0"/>
              <a:t>Medina</a:t>
            </a:r>
            <a:r>
              <a:rPr lang="es-MX" sz="2400" dirty="0"/>
              <a:t>, Castro y Lorenzo, </a:t>
            </a:r>
            <a:r>
              <a:rPr lang="es-MX" sz="2400" dirty="0" smtClean="0"/>
              <a:t>2012).</a:t>
            </a:r>
          </a:p>
          <a:p>
            <a:pPr marL="0" indent="0" algn="just">
              <a:buNone/>
            </a:pPr>
            <a:endParaRPr lang="es-MX" sz="2400" dirty="0" smtClean="0"/>
          </a:p>
          <a:p>
            <a:pPr marL="0" indent="0" algn="just">
              <a:buNone/>
            </a:pPr>
            <a:r>
              <a:rPr lang="es-MX" sz="2400" dirty="0" smtClean="0"/>
              <a:t>Todas las teorías aportan conocimiento únicamente en ocasiones ven desde ángulos diferentes a los fenómenos.</a:t>
            </a:r>
          </a:p>
          <a:p>
            <a:pPr marL="0" indent="0" algn="just">
              <a:buNone/>
            </a:pPr>
            <a:endParaRPr lang="es-MX" sz="2400" dirty="0" smtClean="0"/>
          </a:p>
          <a:p>
            <a:pPr marL="0" indent="0" algn="just">
              <a:buNone/>
            </a:pPr>
            <a:r>
              <a:rPr lang="es-MX" sz="2400" b="1" u="sng" dirty="0" smtClean="0"/>
              <a:t>Criterios para evaluar una teoría:</a:t>
            </a:r>
          </a:p>
          <a:p>
            <a:pPr marL="0" indent="0" algn="just">
              <a:buNone/>
            </a:pPr>
            <a:r>
              <a:rPr lang="es-MX" sz="2400" dirty="0" smtClean="0"/>
              <a:t>Capacidad de descripción, consistencia lógica, perspectiva, fructificación, parsimonia.</a:t>
            </a:r>
          </a:p>
          <a:p>
            <a:pPr marL="0" indent="0" algn="just">
              <a:buNone/>
            </a:pPr>
            <a:endParaRPr lang="es-MX" sz="2400" dirty="0" smtClean="0"/>
          </a:p>
          <a:p>
            <a:pPr marL="0" indent="0" algn="just">
              <a:buNone/>
            </a:pPr>
            <a:endParaRPr lang="es-MX" sz="2400" dirty="0"/>
          </a:p>
        </p:txBody>
      </p:sp>
    </p:spTree>
    <p:extLst>
      <p:ext uri="{BB962C8B-B14F-4D97-AF65-F5344CB8AC3E}">
        <p14:creationId xmlns:p14="http://schemas.microsoft.com/office/powerpoint/2010/main" val="256308990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197616403"/>
              </p:ext>
            </p:extLst>
          </p:nvPr>
        </p:nvGraphicFramePr>
        <p:xfrm>
          <a:off x="2160336" y="224589"/>
          <a:ext cx="9582485" cy="6489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Pentágono 3"/>
          <p:cNvSpPr/>
          <p:nvPr/>
        </p:nvSpPr>
        <p:spPr>
          <a:xfrm>
            <a:off x="0" y="1074821"/>
            <a:ext cx="2310063" cy="5053263"/>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t>Criterios para evaluar teorías</a:t>
            </a:r>
            <a:endParaRPr lang="es-MX" sz="3200" dirty="0"/>
          </a:p>
        </p:txBody>
      </p:sp>
      <p:sp>
        <p:nvSpPr>
          <p:cNvPr id="6" name="Rectángulo 5"/>
          <p:cNvSpPr/>
          <p:nvPr/>
        </p:nvSpPr>
        <p:spPr>
          <a:xfrm>
            <a:off x="3145265" y="-40944"/>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3.12. Criterios de evaluación para una teoría.</a:t>
            </a:r>
            <a:endParaRPr lang="es-MX" sz="1600" b="1" dirty="0">
              <a:solidFill>
                <a:schemeClr val="tx1"/>
              </a:solidFill>
            </a:endParaRPr>
          </a:p>
        </p:txBody>
      </p:sp>
      <p:sp>
        <p:nvSpPr>
          <p:cNvPr id="7" name="Rectángulo 6"/>
          <p:cNvSpPr/>
          <p:nvPr/>
        </p:nvSpPr>
        <p:spPr>
          <a:xfrm>
            <a:off x="4364972" y="6623760"/>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001574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cap="none" dirty="0" smtClean="0"/>
              <a:t>Observaciones del marco teórico:</a:t>
            </a:r>
            <a:endParaRPr lang="es-MX" sz="3600" cap="none" dirty="0"/>
          </a:p>
        </p:txBody>
      </p:sp>
      <p:sp>
        <p:nvSpPr>
          <p:cNvPr id="3" name="Marcador de contenido 2"/>
          <p:cNvSpPr>
            <a:spLocks noGrp="1"/>
          </p:cNvSpPr>
          <p:nvPr>
            <p:ph idx="1"/>
          </p:nvPr>
        </p:nvSpPr>
        <p:spPr>
          <a:xfrm>
            <a:off x="1580541" y="1505548"/>
            <a:ext cx="9849459" cy="4005075"/>
          </a:xfrm>
        </p:spPr>
        <p:txBody>
          <a:bodyPr>
            <a:noAutofit/>
          </a:bodyPr>
          <a:lstStyle/>
          <a:p>
            <a:pPr algn="just">
              <a:buClr>
                <a:srgbClr val="FFC000"/>
              </a:buClr>
              <a:buFont typeface="Wingdings" panose="05000000000000000000" pitchFamily="2" charset="2"/>
              <a:buChar char="Ø"/>
            </a:pPr>
            <a:r>
              <a:rPr lang="es-MX" sz="2400" dirty="0" smtClean="0"/>
              <a:t>Es conveniente siempre efectuar la revisión de literatura y presentarla de manera organizada.</a:t>
            </a:r>
          </a:p>
          <a:p>
            <a:pPr algn="just">
              <a:buClr>
                <a:srgbClr val="FFC000"/>
              </a:buClr>
              <a:buFont typeface="Wingdings" panose="05000000000000000000" pitchFamily="2" charset="2"/>
              <a:buChar char="Ø"/>
            </a:pPr>
            <a:r>
              <a:rPr lang="es-MX" sz="2400" dirty="0" smtClean="0"/>
              <a:t>Revisar lo que ya se ha hecho anteriormente sobre el tema.</a:t>
            </a:r>
          </a:p>
          <a:p>
            <a:pPr algn="just">
              <a:buClr>
                <a:srgbClr val="FFC000"/>
              </a:buClr>
              <a:buFont typeface="Wingdings" panose="05000000000000000000" pitchFamily="2" charset="2"/>
              <a:buChar char="Ø"/>
            </a:pPr>
            <a:r>
              <a:rPr lang="es-MX" sz="2400" dirty="0" smtClean="0"/>
              <a:t>Problemas a los que se enfrento.</a:t>
            </a:r>
          </a:p>
          <a:p>
            <a:pPr algn="just">
              <a:buClr>
                <a:srgbClr val="FFC000"/>
              </a:buClr>
              <a:buFont typeface="Wingdings" panose="05000000000000000000" pitchFamily="2" charset="2"/>
              <a:buChar char="Ø"/>
            </a:pPr>
            <a:r>
              <a:rPr lang="es-MX" sz="2400" dirty="0" smtClean="0"/>
              <a:t>Forma en que se resolvieron.</a:t>
            </a:r>
          </a:p>
          <a:p>
            <a:pPr algn="just">
              <a:buClr>
                <a:srgbClr val="FFC000"/>
              </a:buClr>
              <a:buFont typeface="Wingdings" panose="05000000000000000000" pitchFamily="2" charset="2"/>
              <a:buChar char="Ø"/>
            </a:pPr>
            <a:r>
              <a:rPr lang="es-MX" sz="2400" dirty="0" smtClean="0"/>
              <a:t>Información relevante incluida y excluida.</a:t>
            </a:r>
          </a:p>
          <a:p>
            <a:pPr algn="just">
              <a:buClr>
                <a:srgbClr val="FFC000"/>
              </a:buClr>
              <a:buFont typeface="Wingdings" panose="05000000000000000000" pitchFamily="2" charset="2"/>
              <a:buChar char="Ø"/>
            </a:pPr>
            <a:r>
              <a:rPr lang="es-MX" sz="2400" dirty="0" smtClean="0"/>
              <a:t>Centrarse al problema de investigación sin divagar en problemas ajenos.</a:t>
            </a:r>
          </a:p>
          <a:p>
            <a:pPr algn="just">
              <a:buClr>
                <a:srgbClr val="FFC000"/>
              </a:buClr>
              <a:buFont typeface="Wingdings" panose="05000000000000000000" pitchFamily="2" charset="2"/>
              <a:buChar char="Ø"/>
            </a:pPr>
            <a:r>
              <a:rPr lang="es-MX" sz="2400" dirty="0" smtClean="0"/>
              <a:t>Ligar información.</a:t>
            </a:r>
          </a:p>
          <a:p>
            <a:pPr algn="just">
              <a:buClr>
                <a:srgbClr val="FFC000"/>
              </a:buClr>
              <a:buFont typeface="Wingdings" panose="05000000000000000000" pitchFamily="2" charset="2"/>
              <a:buChar char="Ø"/>
            </a:pPr>
            <a:endParaRPr lang="es-MX" sz="2400" dirty="0" smtClean="0"/>
          </a:p>
          <a:p>
            <a:pPr algn="just">
              <a:buClr>
                <a:srgbClr val="FFC000"/>
              </a:buClr>
              <a:buFont typeface="Wingdings" panose="05000000000000000000" pitchFamily="2" charset="2"/>
              <a:buChar char="Ø"/>
            </a:pPr>
            <a:endParaRPr lang="es-MX" sz="2400" dirty="0"/>
          </a:p>
        </p:txBody>
      </p:sp>
      <p:sp>
        <p:nvSpPr>
          <p:cNvPr id="4" name="Rectángulo 3"/>
          <p:cNvSpPr/>
          <p:nvPr/>
        </p:nvSpPr>
        <p:spPr>
          <a:xfrm>
            <a:off x="4058653" y="5704941"/>
            <a:ext cx="6096000" cy="830997"/>
          </a:xfrm>
          <a:prstGeom prst="rect">
            <a:avLst/>
          </a:prstGeom>
        </p:spPr>
        <p:txBody>
          <a:bodyPr>
            <a:spAutoFit/>
          </a:bodyPr>
          <a:lstStyle/>
          <a:p>
            <a:pPr algn="just"/>
            <a:r>
              <a:rPr lang="es-MX" dirty="0"/>
              <a:t>(</a:t>
            </a:r>
            <a:r>
              <a:rPr lang="es-MX" sz="2400" dirty="0">
                <a:solidFill>
                  <a:schemeClr val="tx1">
                    <a:lumMod val="65000"/>
                    <a:lumOff val="35000"/>
                  </a:schemeClr>
                </a:solidFill>
              </a:rPr>
              <a:t>Medina, Castro y Lorenzo, 2012).</a:t>
            </a:r>
          </a:p>
          <a:p>
            <a:pPr algn="just"/>
            <a:endParaRPr lang="es-MX" sz="2400" dirty="0">
              <a:solidFill>
                <a:schemeClr val="tx1">
                  <a:lumMod val="65000"/>
                  <a:lumOff val="35000"/>
                </a:schemeClr>
              </a:solidFill>
            </a:endParaRPr>
          </a:p>
        </p:txBody>
      </p:sp>
    </p:spTree>
    <p:extLst>
      <p:ext uri="{BB962C8B-B14F-4D97-AF65-F5344CB8AC3E}">
        <p14:creationId xmlns:p14="http://schemas.microsoft.com/office/powerpoint/2010/main" val="2348128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38029" y="136477"/>
            <a:ext cx="10267034" cy="5128965"/>
          </a:xfrm>
        </p:spPr>
        <p:txBody>
          <a:bodyPr>
            <a:noAutofit/>
          </a:bodyPr>
          <a:lstStyle/>
          <a:p>
            <a:pPr marL="0" indent="0" algn="just">
              <a:lnSpc>
                <a:spcPct val="150000"/>
              </a:lnSpc>
              <a:spcBef>
                <a:spcPts val="0"/>
              </a:spcBef>
              <a:buNone/>
            </a:pPr>
            <a:r>
              <a:rPr lang="es-MX" sz="2600" dirty="0"/>
              <a:t>La investigación es la herramienta para conocer lo que nos rodea y su carácter es universal; por tal razón el presente material fue creado para poder apoyar al estudiante de la Maestría en Creación y Estrategias de Negocios </a:t>
            </a:r>
            <a:r>
              <a:rPr lang="es-MX" sz="2600" dirty="0" smtClean="0"/>
              <a:t>con la intención de </a:t>
            </a:r>
            <a:r>
              <a:rPr lang="es-MX" sz="2600" dirty="0"/>
              <a:t>permitir fundamentar la estructura necesaria y adecuada para el desarrollo y elaboración de sus proyectos de investigación</a:t>
            </a:r>
            <a:r>
              <a:rPr lang="es-MX" sz="2600" dirty="0" smtClean="0"/>
              <a:t>.</a:t>
            </a:r>
          </a:p>
          <a:p>
            <a:pPr marL="0" indent="0" algn="just">
              <a:lnSpc>
                <a:spcPct val="150000"/>
              </a:lnSpc>
              <a:spcBef>
                <a:spcPts val="0"/>
              </a:spcBef>
              <a:buNone/>
            </a:pPr>
            <a:endParaRPr lang="es-MX" sz="2600" dirty="0" smtClean="0"/>
          </a:p>
          <a:p>
            <a:pPr marL="0" indent="0" algn="just">
              <a:lnSpc>
                <a:spcPct val="150000"/>
              </a:lnSpc>
              <a:spcBef>
                <a:spcPts val="0"/>
              </a:spcBef>
              <a:buNone/>
            </a:pPr>
            <a:r>
              <a:rPr lang="es-MX" sz="2600" dirty="0" smtClean="0"/>
              <a:t>Dicho material se encuentra dividido en tres temas: </a:t>
            </a:r>
            <a:r>
              <a:rPr lang="es-MX" sz="2600" b="1" i="1" dirty="0"/>
              <a:t>Investigación científica (definición) e Investigación de </a:t>
            </a:r>
            <a:r>
              <a:rPr lang="es-MX" sz="2600" b="1" i="1" dirty="0" smtClean="0"/>
              <a:t>calidad, </a:t>
            </a:r>
            <a:r>
              <a:rPr lang="es-MX" sz="2600" b="1" i="1" dirty="0"/>
              <a:t>Enfoques de investigación (cualitativo y cuantitativo</a:t>
            </a:r>
            <a:r>
              <a:rPr lang="es-MX" sz="2600" b="1" i="1" dirty="0" smtClean="0"/>
              <a:t>)  y  </a:t>
            </a:r>
            <a:r>
              <a:rPr lang="es-MX" sz="2600" b="1" i="1" dirty="0"/>
              <a:t>Etapas de la </a:t>
            </a:r>
            <a:r>
              <a:rPr lang="es-MX" sz="2600" b="1" i="1" dirty="0" smtClean="0"/>
              <a:t>investigación.</a:t>
            </a:r>
          </a:p>
          <a:p>
            <a:pPr marL="0" indent="0" algn="just">
              <a:lnSpc>
                <a:spcPct val="150000"/>
              </a:lnSpc>
              <a:spcBef>
                <a:spcPts val="0"/>
              </a:spcBef>
              <a:buNone/>
            </a:pPr>
            <a:endParaRPr lang="es-MX" sz="2600" b="1" dirty="0"/>
          </a:p>
          <a:p>
            <a:pPr marL="0" indent="0" algn="just">
              <a:lnSpc>
                <a:spcPct val="150000"/>
              </a:lnSpc>
              <a:spcBef>
                <a:spcPts val="0"/>
              </a:spcBef>
              <a:buNone/>
            </a:pPr>
            <a:endParaRPr lang="es-MX" sz="2600" dirty="0" smtClean="0"/>
          </a:p>
          <a:p>
            <a:pPr marL="0" indent="0" algn="just">
              <a:lnSpc>
                <a:spcPct val="150000"/>
              </a:lnSpc>
              <a:spcBef>
                <a:spcPts val="0"/>
              </a:spcBef>
              <a:buNone/>
            </a:pPr>
            <a:endParaRPr lang="es-MX" sz="2600" dirty="0"/>
          </a:p>
        </p:txBody>
      </p:sp>
    </p:spTree>
    <p:extLst>
      <p:ext uri="{BB962C8B-B14F-4D97-AF65-F5344CB8AC3E}">
        <p14:creationId xmlns:p14="http://schemas.microsoft.com/office/powerpoint/2010/main" val="291818308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a 2"/>
          <p:cNvSpPr/>
          <p:nvPr/>
        </p:nvSpPr>
        <p:spPr>
          <a:xfrm>
            <a:off x="1009934" y="122830"/>
            <a:ext cx="1787858" cy="1119117"/>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t>Ejemplo:</a:t>
            </a:r>
            <a:endParaRPr lang="es-MX" sz="2400" b="1" dirty="0"/>
          </a:p>
        </p:txBody>
      </p:sp>
      <p:sp>
        <p:nvSpPr>
          <p:cNvPr id="5" name="Rectángulo 4"/>
          <p:cNvSpPr/>
          <p:nvPr/>
        </p:nvSpPr>
        <p:spPr>
          <a:xfrm>
            <a:off x="2797792" y="1419367"/>
            <a:ext cx="7086221"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3.8. Ejemplo marco teórico.</a:t>
            </a:r>
            <a:endParaRPr lang="es-MX" sz="1600" b="1" dirty="0">
              <a:solidFill>
                <a:schemeClr val="tx1"/>
              </a:solidFill>
            </a:endParaRPr>
          </a:p>
        </p:txBody>
      </p:sp>
      <p:pic>
        <p:nvPicPr>
          <p:cNvPr id="2" name="Imagen 1"/>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149641" y="2393881"/>
            <a:ext cx="8757241" cy="356485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7706502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769471" y="6397922"/>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312722" y="768307"/>
            <a:ext cx="8086711" cy="545603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43390647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569253"/>
            <a:ext cx="10178322" cy="709436"/>
          </a:xfrm>
        </p:spPr>
        <p:txBody>
          <a:bodyPr>
            <a:noAutofit/>
          </a:bodyPr>
          <a:lstStyle/>
          <a:p>
            <a:pPr lvl="0" algn="ctr"/>
            <a:r>
              <a:rPr lang="es-MX" sz="4400" cap="none" dirty="0" smtClean="0">
                <a:solidFill>
                  <a:srgbClr val="FFC000"/>
                </a:solidFill>
              </a:rPr>
              <a:t>Tipo </a:t>
            </a:r>
            <a:r>
              <a:rPr lang="es-MX" sz="4400" cap="none" dirty="0">
                <a:solidFill>
                  <a:schemeClr val="tx2">
                    <a:lumMod val="90000"/>
                    <a:lumOff val="10000"/>
                  </a:schemeClr>
                </a:solidFill>
              </a:rPr>
              <a:t>de</a:t>
            </a:r>
            <a:r>
              <a:rPr lang="es-MX" sz="4400" cap="none" dirty="0" smtClean="0">
                <a:solidFill>
                  <a:srgbClr val="FFC000"/>
                </a:solidFill>
              </a:rPr>
              <a:t> Investigación</a:t>
            </a:r>
            <a:endParaRPr lang="es-MX" sz="4000" cap="none" dirty="0">
              <a:solidFill>
                <a:schemeClr val="tx2">
                  <a:lumMod val="90000"/>
                  <a:lumOff val="10000"/>
                </a:schemeClr>
              </a:solidFill>
            </a:endParaRPr>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3.4</a:t>
            </a:r>
            <a:endParaRPr lang="es-MX" b="1" dirty="0"/>
          </a:p>
        </p:txBody>
      </p:sp>
      <p:sp>
        <p:nvSpPr>
          <p:cNvPr id="5" name="Marcador de contenido 4"/>
          <p:cNvSpPr>
            <a:spLocks noGrp="1"/>
          </p:cNvSpPr>
          <p:nvPr>
            <p:ph idx="1"/>
          </p:nvPr>
        </p:nvSpPr>
        <p:spPr>
          <a:xfrm>
            <a:off x="6518259" y="2790968"/>
            <a:ext cx="4711968" cy="2586249"/>
          </a:xfrm>
        </p:spPr>
        <p:txBody>
          <a:bodyPr>
            <a:normAutofit/>
          </a:bodyPr>
          <a:lstStyle/>
          <a:p>
            <a:pPr marL="0" indent="0" algn="just">
              <a:lnSpc>
                <a:spcPct val="150000"/>
              </a:lnSpc>
              <a:spcBef>
                <a:spcPts val="0"/>
              </a:spcBef>
              <a:buNone/>
            </a:pPr>
            <a:r>
              <a:rPr lang="es-MX" sz="2400" dirty="0" smtClean="0"/>
              <a:t>Se trata de definir si la investigación se es exploratoria, descriptiva, correlacional o explicativa y hasta qué nivel llegará.</a:t>
            </a:r>
          </a:p>
          <a:p>
            <a:pPr marL="0" indent="0" algn="just">
              <a:lnSpc>
                <a:spcPct val="150000"/>
              </a:lnSpc>
              <a:spcBef>
                <a:spcPts val="0"/>
              </a:spcBef>
              <a:buNone/>
            </a:pPr>
            <a:endParaRPr lang="es-MX" sz="24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9098" y="2790968"/>
            <a:ext cx="4412177" cy="3104865"/>
          </a:xfrm>
          <a:prstGeom prst="rect">
            <a:avLst/>
          </a:prstGeom>
        </p:spPr>
      </p:pic>
      <p:sp>
        <p:nvSpPr>
          <p:cNvPr id="6" name="Rectángulo 5"/>
          <p:cNvSpPr/>
          <p:nvPr/>
        </p:nvSpPr>
        <p:spPr>
          <a:xfrm>
            <a:off x="2757900" y="5634223"/>
            <a:ext cx="1481496"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(investigación, 2017</a:t>
            </a:r>
            <a:r>
              <a:rPr lang="es-MX" sz="11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11142373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cap="none" dirty="0" smtClean="0"/>
              <a:t>Estudio exploratorio:</a:t>
            </a:r>
            <a:endParaRPr lang="es-MX" sz="4400" cap="none" dirty="0"/>
          </a:p>
        </p:txBody>
      </p:sp>
      <p:sp>
        <p:nvSpPr>
          <p:cNvPr id="3" name="Marcador de contenido 2"/>
          <p:cNvSpPr>
            <a:spLocks noGrp="1"/>
          </p:cNvSpPr>
          <p:nvPr>
            <p:ph idx="1"/>
          </p:nvPr>
        </p:nvSpPr>
        <p:spPr>
          <a:xfrm>
            <a:off x="1142496" y="1596788"/>
            <a:ext cx="10178322" cy="5117911"/>
          </a:xfrm>
        </p:spPr>
        <p:txBody>
          <a:bodyPr>
            <a:normAutofit lnSpcReduction="10000"/>
          </a:bodyPr>
          <a:lstStyle/>
          <a:p>
            <a:pPr algn="just">
              <a:lnSpc>
                <a:spcPct val="160000"/>
              </a:lnSpc>
              <a:spcBef>
                <a:spcPts val="0"/>
              </a:spcBef>
            </a:pPr>
            <a:r>
              <a:rPr lang="es-MX" sz="2400" dirty="0" smtClean="0"/>
              <a:t>El objetivo es examinar un tema o problema de investigación poco estudiado o que no ha sido abordado antes.</a:t>
            </a:r>
          </a:p>
          <a:p>
            <a:pPr algn="just">
              <a:lnSpc>
                <a:spcPct val="160000"/>
              </a:lnSpc>
              <a:spcBef>
                <a:spcPts val="0"/>
              </a:spcBef>
            </a:pPr>
            <a:r>
              <a:rPr lang="es-MX" sz="2400" dirty="0" smtClean="0"/>
              <a:t>Sirve para ver cómo han abordado la situación de investigación y permite sugerir preguntas sobre que se puede hacer.</a:t>
            </a:r>
          </a:p>
          <a:p>
            <a:pPr algn="just">
              <a:lnSpc>
                <a:spcPct val="160000"/>
              </a:lnSpc>
              <a:spcBef>
                <a:spcPts val="0"/>
              </a:spcBef>
            </a:pPr>
            <a:r>
              <a:rPr lang="es-MX" sz="2400" dirty="0" smtClean="0"/>
              <a:t>Sirve para familiarizarse con fenómenos relativamente desconocidos, es decir obtener información sobre la posibilidad de llevar a cabo una investigación más completa sobre un contexto particular de la vida real investigar problemas del comportamiento humano que consideren cruciales los profesionales de determinada área. </a:t>
            </a:r>
            <a:r>
              <a:rPr lang="es-MX" sz="2400" dirty="0"/>
              <a:t>(Hernández,  Fernández y Baptista,  1991).</a:t>
            </a:r>
          </a:p>
          <a:p>
            <a:pPr algn="just">
              <a:lnSpc>
                <a:spcPct val="160000"/>
              </a:lnSpc>
              <a:spcBef>
                <a:spcPts val="0"/>
              </a:spcBef>
            </a:pPr>
            <a:endParaRPr lang="es-MX" sz="2400" dirty="0"/>
          </a:p>
          <a:p>
            <a:pPr algn="just">
              <a:lnSpc>
                <a:spcPct val="160000"/>
              </a:lnSpc>
              <a:spcBef>
                <a:spcPts val="0"/>
              </a:spcBef>
            </a:pPr>
            <a:endParaRPr lang="es-MX" sz="2400" dirty="0"/>
          </a:p>
          <a:p>
            <a:pPr algn="just">
              <a:lnSpc>
                <a:spcPct val="160000"/>
              </a:lnSpc>
              <a:spcBef>
                <a:spcPts val="0"/>
              </a:spcBef>
            </a:pPr>
            <a:endParaRPr lang="es-MX" sz="2400" dirty="0" smtClean="0"/>
          </a:p>
          <a:p>
            <a:pPr algn="just">
              <a:lnSpc>
                <a:spcPct val="160000"/>
              </a:lnSpc>
              <a:spcBef>
                <a:spcPts val="0"/>
              </a:spcBef>
            </a:pPr>
            <a:endParaRPr lang="es-MX" sz="2400" dirty="0"/>
          </a:p>
        </p:txBody>
      </p:sp>
    </p:spTree>
    <p:extLst>
      <p:ext uri="{BB962C8B-B14F-4D97-AF65-F5344CB8AC3E}">
        <p14:creationId xmlns:p14="http://schemas.microsoft.com/office/powerpoint/2010/main" val="120067477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cap="none" dirty="0" smtClean="0"/>
              <a:t>Estudio descriptivo:</a:t>
            </a:r>
            <a:endParaRPr lang="es-MX" sz="4400" cap="none" dirty="0"/>
          </a:p>
        </p:txBody>
      </p:sp>
      <p:sp>
        <p:nvSpPr>
          <p:cNvPr id="3" name="Marcador de contenido 2"/>
          <p:cNvSpPr>
            <a:spLocks noGrp="1"/>
          </p:cNvSpPr>
          <p:nvPr>
            <p:ph idx="1"/>
          </p:nvPr>
        </p:nvSpPr>
        <p:spPr>
          <a:xfrm>
            <a:off x="1101553" y="1651379"/>
            <a:ext cx="10178322" cy="4735773"/>
          </a:xfrm>
        </p:spPr>
        <p:txBody>
          <a:bodyPr>
            <a:normAutofit lnSpcReduction="10000"/>
          </a:bodyPr>
          <a:lstStyle/>
          <a:p>
            <a:pPr algn="just">
              <a:lnSpc>
                <a:spcPct val="160000"/>
              </a:lnSpc>
              <a:spcBef>
                <a:spcPts val="0"/>
              </a:spcBef>
            </a:pPr>
            <a:r>
              <a:rPr lang="es-MX" sz="2400" dirty="0" smtClean="0"/>
              <a:t>Buscan especificar las propiedades importantes de personas, grupos, comunidades o cualquier otro fenómeno que sea sometido a análisis. Miden o evalúan diversos aspectos, dimensiones o componentes del fenómenos a investigar. Desde el punto de vista científico, describir es medir.</a:t>
            </a:r>
          </a:p>
          <a:p>
            <a:pPr algn="just">
              <a:lnSpc>
                <a:spcPct val="160000"/>
              </a:lnSpc>
              <a:spcBef>
                <a:spcPts val="0"/>
              </a:spcBef>
            </a:pPr>
            <a:endParaRPr lang="es-MX" sz="2400" dirty="0" smtClean="0"/>
          </a:p>
          <a:p>
            <a:pPr algn="just">
              <a:lnSpc>
                <a:spcPct val="160000"/>
              </a:lnSpc>
              <a:spcBef>
                <a:spcPts val="0"/>
              </a:spcBef>
            </a:pPr>
            <a:r>
              <a:rPr lang="es-MX" sz="2400" dirty="0" smtClean="0"/>
              <a:t>Los estudios descriptivos miden de manera más bien independiste los conceptos o variables a los que se refiere. </a:t>
            </a:r>
            <a:r>
              <a:rPr lang="es-MX" sz="2400" dirty="0"/>
              <a:t>(Hernández,  Fernández y Baptista,  1991).</a:t>
            </a:r>
          </a:p>
          <a:p>
            <a:pPr algn="just">
              <a:lnSpc>
                <a:spcPct val="160000"/>
              </a:lnSpc>
              <a:spcBef>
                <a:spcPts val="0"/>
              </a:spcBef>
            </a:pPr>
            <a:endParaRPr lang="es-MX" sz="2400" dirty="0" smtClean="0"/>
          </a:p>
          <a:p>
            <a:pPr algn="just">
              <a:lnSpc>
                <a:spcPct val="160000"/>
              </a:lnSpc>
              <a:spcBef>
                <a:spcPts val="0"/>
              </a:spcBef>
            </a:pPr>
            <a:endParaRPr lang="es-MX" sz="2400" dirty="0" smtClean="0"/>
          </a:p>
          <a:p>
            <a:pPr algn="just">
              <a:lnSpc>
                <a:spcPct val="160000"/>
              </a:lnSpc>
              <a:spcBef>
                <a:spcPts val="0"/>
              </a:spcBef>
            </a:pPr>
            <a:endParaRPr lang="es-MX" sz="2400" dirty="0" smtClean="0"/>
          </a:p>
          <a:p>
            <a:pPr algn="just">
              <a:lnSpc>
                <a:spcPct val="160000"/>
              </a:lnSpc>
              <a:spcBef>
                <a:spcPts val="0"/>
              </a:spcBef>
            </a:pPr>
            <a:endParaRPr lang="es-MX" sz="2400" dirty="0"/>
          </a:p>
        </p:txBody>
      </p:sp>
    </p:spTree>
    <p:extLst>
      <p:ext uri="{BB962C8B-B14F-4D97-AF65-F5344CB8AC3E}">
        <p14:creationId xmlns:p14="http://schemas.microsoft.com/office/powerpoint/2010/main" val="11000811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cap="none" dirty="0" smtClean="0"/>
              <a:t>Estudio correlacionales:</a:t>
            </a:r>
            <a:endParaRPr lang="es-MX" sz="4400" cap="none" dirty="0"/>
          </a:p>
        </p:txBody>
      </p:sp>
      <p:sp>
        <p:nvSpPr>
          <p:cNvPr id="3" name="Marcador de contenido 2"/>
          <p:cNvSpPr>
            <a:spLocks noGrp="1"/>
          </p:cNvSpPr>
          <p:nvPr>
            <p:ph idx="1"/>
          </p:nvPr>
        </p:nvSpPr>
        <p:spPr>
          <a:xfrm>
            <a:off x="1142496" y="1342255"/>
            <a:ext cx="10178322" cy="4730999"/>
          </a:xfrm>
        </p:spPr>
        <p:txBody>
          <a:bodyPr>
            <a:noAutofit/>
          </a:bodyPr>
          <a:lstStyle/>
          <a:p>
            <a:pPr algn="just">
              <a:lnSpc>
                <a:spcPct val="160000"/>
              </a:lnSpc>
              <a:spcBef>
                <a:spcPts val="0"/>
              </a:spcBef>
            </a:pPr>
            <a:r>
              <a:rPr lang="es-MX" sz="2400" dirty="0" smtClean="0"/>
              <a:t>Pretenden responder a preguntas de investigación.</a:t>
            </a:r>
          </a:p>
          <a:p>
            <a:pPr algn="just">
              <a:lnSpc>
                <a:spcPct val="160000"/>
              </a:lnSpc>
              <a:spcBef>
                <a:spcPts val="0"/>
              </a:spcBef>
            </a:pPr>
            <a:r>
              <a:rPr lang="es-MX" sz="2400" dirty="0" smtClean="0"/>
              <a:t>La utilidad y el propósito principal de os estudios correlaciones son saber cómo se puede comportar un concepto o variable conociendo el comportamiento de otras variables relacionadas.</a:t>
            </a:r>
          </a:p>
          <a:p>
            <a:pPr algn="just">
              <a:lnSpc>
                <a:spcPct val="160000"/>
              </a:lnSpc>
              <a:spcBef>
                <a:spcPts val="0"/>
              </a:spcBef>
            </a:pPr>
            <a:endParaRPr lang="es-MX" sz="2400" dirty="0" smtClean="0"/>
          </a:p>
          <a:p>
            <a:pPr algn="just">
              <a:lnSpc>
                <a:spcPct val="160000"/>
              </a:lnSpc>
              <a:spcBef>
                <a:spcPts val="0"/>
              </a:spcBef>
            </a:pPr>
            <a:r>
              <a:rPr lang="es-MX" sz="2400" dirty="0" smtClean="0"/>
              <a:t>Los estudios correlacionales se distinguen de los descriptivos principalmente en que, mientras éstos se centran en medir con precisión las variables individuales, los estudios correlacionales evalúan el grado de relación entre dos variables. (</a:t>
            </a:r>
            <a:r>
              <a:rPr lang="es-MX" sz="2400" dirty="0"/>
              <a:t>Hernández,  Fernández y Baptista,  1991).</a:t>
            </a:r>
          </a:p>
          <a:p>
            <a:pPr marL="0" indent="0" algn="just">
              <a:lnSpc>
                <a:spcPct val="160000"/>
              </a:lnSpc>
              <a:spcBef>
                <a:spcPts val="0"/>
              </a:spcBef>
              <a:buNone/>
            </a:pPr>
            <a:r>
              <a:rPr lang="es-MX" sz="2400" dirty="0" smtClean="0"/>
              <a:t>	 </a:t>
            </a:r>
            <a:endParaRPr lang="es-MX" sz="2400" dirty="0"/>
          </a:p>
          <a:p>
            <a:pPr marL="0" indent="0" algn="just">
              <a:lnSpc>
                <a:spcPct val="160000"/>
              </a:lnSpc>
              <a:spcBef>
                <a:spcPts val="0"/>
              </a:spcBef>
              <a:buNone/>
            </a:pPr>
            <a:r>
              <a:rPr lang="es-MX" sz="2400" dirty="0" smtClean="0"/>
              <a:t> </a:t>
            </a:r>
          </a:p>
          <a:p>
            <a:pPr algn="just">
              <a:lnSpc>
                <a:spcPct val="160000"/>
              </a:lnSpc>
              <a:spcBef>
                <a:spcPts val="0"/>
              </a:spcBef>
            </a:pPr>
            <a:endParaRPr lang="es-MX" sz="2400" dirty="0"/>
          </a:p>
        </p:txBody>
      </p:sp>
    </p:spTree>
    <p:extLst>
      <p:ext uri="{BB962C8B-B14F-4D97-AF65-F5344CB8AC3E}">
        <p14:creationId xmlns:p14="http://schemas.microsoft.com/office/powerpoint/2010/main" val="319230929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cap="none" dirty="0" smtClean="0"/>
              <a:t>Estudio explicativo:</a:t>
            </a:r>
            <a:endParaRPr lang="es-MX" sz="4400" cap="none" dirty="0"/>
          </a:p>
        </p:txBody>
      </p:sp>
      <p:sp>
        <p:nvSpPr>
          <p:cNvPr id="3" name="Marcador de contenido 2"/>
          <p:cNvSpPr>
            <a:spLocks noGrp="1"/>
          </p:cNvSpPr>
          <p:nvPr>
            <p:ph idx="1"/>
          </p:nvPr>
        </p:nvSpPr>
        <p:spPr>
          <a:xfrm>
            <a:off x="1156144" y="1738040"/>
            <a:ext cx="10178322" cy="4730999"/>
          </a:xfrm>
        </p:spPr>
        <p:txBody>
          <a:bodyPr>
            <a:noAutofit/>
          </a:bodyPr>
          <a:lstStyle/>
          <a:p>
            <a:pPr algn="just">
              <a:lnSpc>
                <a:spcPct val="160000"/>
              </a:lnSpc>
              <a:spcBef>
                <a:spcPts val="0"/>
              </a:spcBef>
            </a:pPr>
            <a:r>
              <a:rPr lang="es-MX" sz="2400" dirty="0" smtClean="0"/>
              <a:t>Su interés se centra en explicar por qué ocurre un fenómeno y en qué condiciones se da éste. </a:t>
            </a:r>
          </a:p>
          <a:p>
            <a:pPr algn="just">
              <a:lnSpc>
                <a:spcPct val="160000"/>
              </a:lnSpc>
              <a:spcBef>
                <a:spcPts val="0"/>
              </a:spcBef>
            </a:pPr>
            <a:endParaRPr lang="es-MX" sz="2400" dirty="0" smtClean="0"/>
          </a:p>
          <a:p>
            <a:pPr algn="just">
              <a:lnSpc>
                <a:spcPct val="160000"/>
              </a:lnSpc>
              <a:spcBef>
                <a:spcPts val="0"/>
              </a:spcBef>
            </a:pPr>
            <a:r>
              <a:rPr lang="es-MX" sz="2400" dirty="0" smtClean="0"/>
              <a:t>La investigación explicativa son más estructuradas que las demás clases de estudio y de hecho implican los propósitos de ellas, proporcionan un sentido de entendimiento del fenómeno al que hace referencia.  (Hernández</a:t>
            </a:r>
            <a:r>
              <a:rPr lang="es-MX" sz="2400" dirty="0"/>
              <a:t>,  Fernández y Baptista,  1991).</a:t>
            </a:r>
          </a:p>
          <a:p>
            <a:pPr marL="0" indent="0" algn="just">
              <a:lnSpc>
                <a:spcPct val="160000"/>
              </a:lnSpc>
              <a:spcBef>
                <a:spcPts val="0"/>
              </a:spcBef>
              <a:buNone/>
            </a:pPr>
            <a:r>
              <a:rPr lang="es-MX" sz="2400" dirty="0" smtClean="0"/>
              <a:t>	 </a:t>
            </a:r>
            <a:endParaRPr lang="es-MX" sz="2400" dirty="0"/>
          </a:p>
          <a:p>
            <a:pPr marL="0" indent="0" algn="just">
              <a:lnSpc>
                <a:spcPct val="160000"/>
              </a:lnSpc>
              <a:spcBef>
                <a:spcPts val="0"/>
              </a:spcBef>
              <a:buNone/>
            </a:pPr>
            <a:r>
              <a:rPr lang="es-MX" sz="2400" dirty="0" smtClean="0"/>
              <a:t> </a:t>
            </a:r>
          </a:p>
          <a:p>
            <a:pPr algn="just">
              <a:lnSpc>
                <a:spcPct val="160000"/>
              </a:lnSpc>
              <a:spcBef>
                <a:spcPts val="0"/>
              </a:spcBef>
            </a:pPr>
            <a:endParaRPr lang="es-MX" sz="2400" dirty="0"/>
          </a:p>
        </p:txBody>
      </p:sp>
    </p:spTree>
    <p:extLst>
      <p:ext uri="{BB962C8B-B14F-4D97-AF65-F5344CB8AC3E}">
        <p14:creationId xmlns:p14="http://schemas.microsoft.com/office/powerpoint/2010/main" val="324778309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cap="none" dirty="0" smtClean="0"/>
              <a:t>Cómo saber qué tipo de investigación se tiene que realizar</a:t>
            </a:r>
            <a:endParaRPr lang="es-MX" sz="3600" cap="none"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67613518"/>
              </p:ext>
            </p:extLst>
          </p:nvPr>
        </p:nvGraphicFramePr>
        <p:xfrm>
          <a:off x="1251678" y="2088108"/>
          <a:ext cx="9926566" cy="44607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3668531" y="1492379"/>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3.13. Diferencias entre tipos de investigación.</a:t>
            </a:r>
            <a:endParaRPr lang="es-MX" sz="1600" b="1" dirty="0">
              <a:solidFill>
                <a:schemeClr val="tx1"/>
              </a:solidFill>
            </a:endParaRPr>
          </a:p>
        </p:txBody>
      </p:sp>
      <p:sp>
        <p:nvSpPr>
          <p:cNvPr id="6" name="Rectángulo 5"/>
          <p:cNvSpPr/>
          <p:nvPr/>
        </p:nvSpPr>
        <p:spPr>
          <a:xfrm>
            <a:off x="4364971" y="6512419"/>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9707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569253"/>
            <a:ext cx="10178322" cy="709436"/>
          </a:xfrm>
        </p:spPr>
        <p:txBody>
          <a:bodyPr>
            <a:noAutofit/>
          </a:bodyPr>
          <a:lstStyle/>
          <a:p>
            <a:pPr lvl="0" algn="ctr"/>
            <a:r>
              <a:rPr lang="es-MX" sz="4400" cap="none" dirty="0" smtClean="0">
                <a:solidFill>
                  <a:srgbClr val="FFC000"/>
                </a:solidFill>
              </a:rPr>
              <a:t>Formulación </a:t>
            </a:r>
            <a:r>
              <a:rPr lang="es-MX" sz="4400" cap="none" dirty="0">
                <a:solidFill>
                  <a:schemeClr val="tx2">
                    <a:lumMod val="90000"/>
                    <a:lumOff val="10000"/>
                  </a:schemeClr>
                </a:solidFill>
              </a:rPr>
              <a:t>de</a:t>
            </a:r>
            <a:r>
              <a:rPr lang="es-MX" sz="4400" cap="none" dirty="0" smtClean="0">
                <a:solidFill>
                  <a:srgbClr val="FFC000"/>
                </a:solidFill>
              </a:rPr>
              <a:t> la </a:t>
            </a:r>
            <a:r>
              <a:rPr lang="es-MX" sz="4400" cap="none" dirty="0">
                <a:solidFill>
                  <a:schemeClr val="tx2">
                    <a:lumMod val="90000"/>
                    <a:lumOff val="10000"/>
                  </a:schemeClr>
                </a:solidFill>
              </a:rPr>
              <a:t>Hipótesis</a:t>
            </a:r>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3.5</a:t>
            </a:r>
            <a:endParaRPr lang="es-MX" b="1" dirty="0"/>
          </a:p>
        </p:txBody>
      </p:sp>
      <p:sp>
        <p:nvSpPr>
          <p:cNvPr id="5" name="Marcador de contenido 4"/>
          <p:cNvSpPr>
            <a:spLocks noGrp="1"/>
          </p:cNvSpPr>
          <p:nvPr>
            <p:ph idx="1"/>
          </p:nvPr>
        </p:nvSpPr>
        <p:spPr>
          <a:xfrm>
            <a:off x="1251678" y="1905695"/>
            <a:ext cx="10178322" cy="3593591"/>
          </a:xfrm>
        </p:spPr>
        <p:txBody>
          <a:bodyPr>
            <a:normAutofit/>
          </a:bodyPr>
          <a:lstStyle/>
          <a:p>
            <a:pPr algn="just"/>
            <a:r>
              <a:rPr lang="es-MX" sz="2400" dirty="0" smtClean="0"/>
              <a:t>Indica lo que se esta buscando o tratando de probar.</a:t>
            </a:r>
          </a:p>
          <a:p>
            <a:pPr algn="just"/>
            <a:r>
              <a:rPr lang="es-MX" sz="2400" dirty="0" smtClean="0"/>
              <a:t>Son explicaciones tentativas del fenómeno a investigar formulada a manera de proposiciones.</a:t>
            </a:r>
            <a:endParaRPr lang="es-MX" sz="2400" dirty="0"/>
          </a:p>
        </p:txBody>
      </p:sp>
      <p:pic>
        <p:nvPicPr>
          <p:cNvPr id="3" name="Imagen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rot="16200000">
            <a:off x="6702916" y="2089774"/>
            <a:ext cx="2657019" cy="6072683"/>
          </a:xfrm>
          <a:prstGeom prst="rect">
            <a:avLst/>
          </a:prstGeom>
          <a:ln w="88900" cap="sq" cmpd="thickThin">
            <a:solidFill>
              <a:srgbClr val="000000"/>
            </a:solidFill>
            <a:prstDash val="solid"/>
            <a:miter lim="800000"/>
          </a:ln>
          <a:effectLst>
            <a:innerShdw blurRad="76200">
              <a:srgbClr val="000000"/>
            </a:innerShdw>
          </a:effectLst>
        </p:spPr>
      </p:pic>
      <p:sp>
        <p:nvSpPr>
          <p:cNvPr id="6" name="Rectángulo 5"/>
          <p:cNvSpPr/>
          <p:nvPr/>
        </p:nvSpPr>
        <p:spPr>
          <a:xfrm>
            <a:off x="4343779" y="3225314"/>
            <a:ext cx="7086221"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3.9. Ejemplo hipótesis.</a:t>
            </a:r>
            <a:endParaRPr lang="es-MX" sz="1600" b="1" dirty="0">
              <a:solidFill>
                <a:schemeClr val="tx1"/>
              </a:solidFill>
            </a:endParaRPr>
          </a:p>
        </p:txBody>
      </p:sp>
      <p:sp>
        <p:nvSpPr>
          <p:cNvPr id="7" name="Rectángulo 6"/>
          <p:cNvSpPr/>
          <p:nvPr/>
        </p:nvSpPr>
        <p:spPr>
          <a:xfrm>
            <a:off x="5444819" y="6527621"/>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635806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cap="none" dirty="0">
                <a:solidFill>
                  <a:srgbClr val="FFC000"/>
                </a:solidFill>
              </a:rPr>
              <a:t>T</a:t>
            </a:r>
            <a:r>
              <a:rPr lang="es-MX" sz="4400" cap="none" dirty="0" smtClean="0">
                <a:solidFill>
                  <a:srgbClr val="FFC000"/>
                </a:solidFill>
              </a:rPr>
              <a:t>ipos</a:t>
            </a:r>
            <a:r>
              <a:rPr lang="es-MX" sz="4400" cap="none" dirty="0" smtClean="0"/>
              <a:t> de </a:t>
            </a:r>
            <a:r>
              <a:rPr lang="es-MX" sz="4400" cap="none" dirty="0" smtClean="0">
                <a:solidFill>
                  <a:srgbClr val="FFC000"/>
                </a:solidFill>
              </a:rPr>
              <a:t>hipótesis</a:t>
            </a:r>
            <a:endParaRPr lang="es-MX" sz="4400" cap="none" dirty="0">
              <a:solidFill>
                <a:srgbClr val="FFC00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13034700"/>
              </p:ext>
            </p:extLst>
          </p:nvPr>
        </p:nvGraphicFramePr>
        <p:xfrm>
          <a:off x="955343" y="1201003"/>
          <a:ext cx="10727141" cy="5036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3409223" y="2149909"/>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3.14. Tipo de hipótesis.</a:t>
            </a:r>
            <a:endParaRPr lang="es-MX" sz="1600" b="1" dirty="0">
              <a:solidFill>
                <a:schemeClr val="tx1"/>
              </a:solidFill>
            </a:endParaRPr>
          </a:p>
        </p:txBody>
      </p:sp>
      <p:sp>
        <p:nvSpPr>
          <p:cNvPr id="6" name="Rectángulo 5"/>
          <p:cNvSpPr/>
          <p:nvPr/>
        </p:nvSpPr>
        <p:spPr>
          <a:xfrm>
            <a:off x="3996482" y="4847392"/>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0599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47211" y="-1255595"/>
            <a:ext cx="9994079" cy="5128965"/>
          </a:xfrm>
        </p:spPr>
        <p:txBody>
          <a:bodyPr>
            <a:noAutofit/>
          </a:bodyPr>
          <a:lstStyle/>
          <a:p>
            <a:pPr marL="0" indent="0" algn="just">
              <a:lnSpc>
                <a:spcPct val="150000"/>
              </a:lnSpc>
              <a:spcBef>
                <a:spcPts val="0"/>
              </a:spcBef>
              <a:buNone/>
            </a:pPr>
            <a:endParaRPr lang="es-MX" sz="2600" dirty="0" smtClean="0"/>
          </a:p>
          <a:p>
            <a:pPr marL="0" indent="0" algn="just">
              <a:lnSpc>
                <a:spcPct val="150000"/>
              </a:lnSpc>
              <a:spcBef>
                <a:spcPts val="0"/>
              </a:spcBef>
              <a:buNone/>
            </a:pPr>
            <a:endParaRPr lang="es-MX" sz="2600" b="1" i="1" dirty="0" smtClean="0"/>
          </a:p>
          <a:p>
            <a:pPr marL="0" indent="0" algn="just">
              <a:lnSpc>
                <a:spcPct val="150000"/>
              </a:lnSpc>
              <a:spcBef>
                <a:spcPts val="0"/>
              </a:spcBef>
              <a:buNone/>
            </a:pPr>
            <a:endParaRPr lang="es-MX" sz="2800" b="1" i="1" dirty="0"/>
          </a:p>
          <a:p>
            <a:pPr marL="0" indent="0" algn="just">
              <a:lnSpc>
                <a:spcPct val="150000"/>
              </a:lnSpc>
              <a:spcBef>
                <a:spcPts val="0"/>
              </a:spcBef>
              <a:buNone/>
            </a:pPr>
            <a:r>
              <a:rPr lang="es-MX" sz="2800" dirty="0"/>
              <a:t>Al abordar los anteriores, el estudiante comprenderá cada elemento que determinara y especificará los aspectos a generar en procesos de </a:t>
            </a:r>
            <a:r>
              <a:rPr lang="es-MX" sz="2800" dirty="0" smtClean="0"/>
              <a:t>investigación, así como para la ejecución del protocolo del proyecto terminal de grado.</a:t>
            </a:r>
            <a:endParaRPr lang="es-MX" sz="2800" dirty="0"/>
          </a:p>
          <a:p>
            <a:pPr marL="0" indent="0" algn="just">
              <a:lnSpc>
                <a:spcPct val="150000"/>
              </a:lnSpc>
              <a:spcBef>
                <a:spcPts val="0"/>
              </a:spcBef>
              <a:buNone/>
            </a:pPr>
            <a:endParaRPr lang="es-MX" sz="2600" b="1" dirty="0"/>
          </a:p>
          <a:p>
            <a:pPr marL="0" indent="0" algn="just">
              <a:lnSpc>
                <a:spcPct val="150000"/>
              </a:lnSpc>
              <a:spcBef>
                <a:spcPts val="0"/>
              </a:spcBef>
              <a:buNone/>
            </a:pPr>
            <a:endParaRPr lang="es-MX" sz="2600" dirty="0" smtClean="0"/>
          </a:p>
          <a:p>
            <a:pPr marL="0" indent="0" algn="just">
              <a:lnSpc>
                <a:spcPct val="150000"/>
              </a:lnSpc>
              <a:spcBef>
                <a:spcPts val="0"/>
              </a:spcBef>
              <a:buNone/>
            </a:pPr>
            <a:endParaRPr lang="es-MX" sz="2600" dirty="0"/>
          </a:p>
        </p:txBody>
      </p:sp>
    </p:spTree>
    <p:extLst>
      <p:ext uri="{BB962C8B-B14F-4D97-AF65-F5344CB8AC3E}">
        <p14:creationId xmlns:p14="http://schemas.microsoft.com/office/powerpoint/2010/main" val="294718941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lum bright="70000" contrast="-70000"/>
          </a:blip>
          <a:stretch>
            <a:fillRect/>
          </a:stretch>
        </p:blipFill>
        <p:spPr>
          <a:xfrm>
            <a:off x="1779133" y="1098266"/>
            <a:ext cx="9150708" cy="5070522"/>
          </a:xfrm>
          <a:prstGeom prst="rect">
            <a:avLst/>
          </a:prstGeom>
        </p:spPr>
      </p:pic>
      <p:sp>
        <p:nvSpPr>
          <p:cNvPr id="3" name="Marcador de contenido 2"/>
          <p:cNvSpPr>
            <a:spLocks noGrp="1"/>
          </p:cNvSpPr>
          <p:nvPr>
            <p:ph idx="1"/>
          </p:nvPr>
        </p:nvSpPr>
        <p:spPr>
          <a:xfrm>
            <a:off x="1142496" y="532263"/>
            <a:ext cx="10178322" cy="6015061"/>
          </a:xfrm>
        </p:spPr>
        <p:txBody>
          <a:bodyPr>
            <a:normAutofit fontScale="92500" lnSpcReduction="10000"/>
          </a:bodyPr>
          <a:lstStyle/>
          <a:p>
            <a:pPr marL="0" indent="0" algn="just">
              <a:buClr>
                <a:srgbClr val="FFC000"/>
              </a:buClr>
              <a:buNone/>
            </a:pPr>
            <a:r>
              <a:rPr lang="es-MX" sz="2400" dirty="0"/>
              <a:t>Para Hernández, R., Fernández, C. y Baptista, P. (1991), las hipótesis se dividen en:</a:t>
            </a:r>
          </a:p>
          <a:p>
            <a:pPr algn="just">
              <a:buClr>
                <a:srgbClr val="FFC000"/>
              </a:buClr>
              <a:buFont typeface="Wingdings" panose="05000000000000000000" pitchFamily="2" charset="2"/>
              <a:buChar char="Ø"/>
            </a:pPr>
            <a:endParaRPr lang="es-MX" sz="2400" dirty="0" smtClean="0"/>
          </a:p>
          <a:p>
            <a:pPr algn="just">
              <a:buClr>
                <a:srgbClr val="FFC000"/>
              </a:buClr>
              <a:buFont typeface="Wingdings" panose="05000000000000000000" pitchFamily="2" charset="2"/>
              <a:buChar char="Ø"/>
            </a:pPr>
            <a:r>
              <a:rPr lang="es-MX" sz="2400" dirty="0" smtClean="0"/>
              <a:t>Hipótesis de investigación: proposiciones tentativas acerca de las posibles relaciones entre dos o más variables. </a:t>
            </a:r>
          </a:p>
          <a:p>
            <a:pPr algn="just">
              <a:buClr>
                <a:srgbClr val="FFC000"/>
              </a:buClr>
              <a:buFont typeface="Wingdings" panose="05000000000000000000" pitchFamily="2" charset="2"/>
              <a:buChar char="Ø"/>
            </a:pPr>
            <a:endParaRPr lang="es-MX" sz="2400" dirty="0" smtClean="0"/>
          </a:p>
          <a:p>
            <a:pPr algn="just">
              <a:buClr>
                <a:srgbClr val="FFC000"/>
              </a:buClr>
              <a:buFont typeface="Wingdings" panose="05000000000000000000" pitchFamily="2" charset="2"/>
              <a:buChar char="Ø"/>
            </a:pPr>
            <a:r>
              <a:rPr lang="es-MX" sz="2400" dirty="0" smtClean="0"/>
              <a:t>Hipótesis nula: es el reverso de las hipótesis de investigación. constituye proposiciones acerca de la relación entre variables; sólo que sirve para refutar o negar lo que afirma la hipótesis de investigación.</a:t>
            </a:r>
          </a:p>
          <a:p>
            <a:pPr algn="just">
              <a:buClr>
                <a:srgbClr val="FFC000"/>
              </a:buClr>
              <a:buFont typeface="Wingdings" panose="05000000000000000000" pitchFamily="2" charset="2"/>
              <a:buChar char="Ø"/>
            </a:pPr>
            <a:endParaRPr lang="es-MX" sz="2400" dirty="0" smtClean="0"/>
          </a:p>
          <a:p>
            <a:pPr algn="just">
              <a:buClr>
                <a:srgbClr val="FFC000"/>
              </a:buClr>
              <a:buFont typeface="Wingdings" panose="05000000000000000000" pitchFamily="2" charset="2"/>
              <a:buChar char="Ø"/>
            </a:pPr>
            <a:r>
              <a:rPr lang="es-MX" sz="2400" dirty="0" smtClean="0"/>
              <a:t>Hipótesis alternativas: son posibilidades alternas ante las hipótesis de investigación y nula: ofrecen otras descripción o explicación distintas a las que proporcionan estos tipos de hipótesis.</a:t>
            </a:r>
          </a:p>
          <a:p>
            <a:pPr algn="just">
              <a:buClr>
                <a:srgbClr val="FFC000"/>
              </a:buClr>
              <a:buFont typeface="Wingdings" panose="05000000000000000000" pitchFamily="2" charset="2"/>
              <a:buChar char="Ø"/>
            </a:pPr>
            <a:endParaRPr lang="es-MX" sz="2400" dirty="0" smtClean="0"/>
          </a:p>
          <a:p>
            <a:pPr algn="just">
              <a:buClr>
                <a:srgbClr val="FFC000"/>
              </a:buClr>
              <a:buFont typeface="Wingdings" panose="05000000000000000000" pitchFamily="2" charset="2"/>
              <a:buChar char="Ø"/>
            </a:pPr>
            <a:r>
              <a:rPr lang="es-MX" sz="2400" dirty="0" smtClean="0"/>
              <a:t>Hipótesis estadística: son la transformación de las hipótesis de investigación, nulas y alternativas en símbolos estadísticos. </a:t>
            </a:r>
          </a:p>
          <a:p>
            <a:pPr algn="just">
              <a:buClr>
                <a:srgbClr val="FFC000"/>
              </a:buClr>
              <a:buFont typeface="Wingdings" panose="05000000000000000000" pitchFamily="2" charset="2"/>
              <a:buChar char="Ø"/>
            </a:pPr>
            <a:endParaRPr lang="es-MX" sz="2400" dirty="0" smtClean="0"/>
          </a:p>
          <a:p>
            <a:pPr algn="just">
              <a:buClr>
                <a:srgbClr val="FFC000"/>
              </a:buClr>
              <a:buFont typeface="Wingdings" panose="05000000000000000000" pitchFamily="2" charset="2"/>
              <a:buChar char="Ø"/>
            </a:pPr>
            <a:endParaRPr lang="es-MX" sz="2400" dirty="0"/>
          </a:p>
        </p:txBody>
      </p:sp>
      <p:sp>
        <p:nvSpPr>
          <p:cNvPr id="4" name="Rectángulo 3"/>
          <p:cNvSpPr/>
          <p:nvPr/>
        </p:nvSpPr>
        <p:spPr>
          <a:xfrm>
            <a:off x="5493666" y="6344177"/>
            <a:ext cx="1223413"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(hipótesis, 2017</a:t>
            </a:r>
            <a:r>
              <a:rPr lang="es-MX" sz="11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95733548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569253"/>
            <a:ext cx="10178322" cy="709436"/>
          </a:xfrm>
        </p:spPr>
        <p:txBody>
          <a:bodyPr>
            <a:noAutofit/>
          </a:bodyPr>
          <a:lstStyle/>
          <a:p>
            <a:pPr lvl="0" algn="ctr"/>
            <a:r>
              <a:rPr lang="es-MX" sz="4400" cap="none" dirty="0" smtClean="0">
                <a:solidFill>
                  <a:srgbClr val="FFC000"/>
                </a:solidFill>
              </a:rPr>
              <a:t>Muestra</a:t>
            </a:r>
            <a:endParaRPr lang="es-MX" sz="4400" cap="none" dirty="0">
              <a:solidFill>
                <a:schemeClr val="tx2">
                  <a:lumMod val="90000"/>
                  <a:lumOff val="10000"/>
                </a:schemeClr>
              </a:solidFill>
            </a:endParaRPr>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3.6</a:t>
            </a:r>
            <a:endParaRPr lang="es-MX" b="1" dirty="0"/>
          </a:p>
        </p:txBody>
      </p:sp>
      <p:sp>
        <p:nvSpPr>
          <p:cNvPr id="5" name="Marcador de contenido 4"/>
          <p:cNvSpPr>
            <a:spLocks noGrp="1"/>
          </p:cNvSpPr>
          <p:nvPr>
            <p:ph idx="1"/>
          </p:nvPr>
        </p:nvSpPr>
        <p:spPr>
          <a:xfrm>
            <a:off x="1251678" y="1760561"/>
            <a:ext cx="10178322" cy="4119031"/>
          </a:xfrm>
        </p:spPr>
        <p:txBody>
          <a:bodyPr>
            <a:normAutofit/>
          </a:bodyPr>
          <a:lstStyle/>
          <a:p>
            <a:pPr algn="just"/>
            <a:endParaRPr lang="es-MX" sz="2400" dirty="0" smtClean="0"/>
          </a:p>
          <a:p>
            <a:pPr marL="0" indent="0" algn="just">
              <a:buNone/>
            </a:pPr>
            <a:r>
              <a:rPr lang="es-MX" sz="2400" dirty="0" smtClean="0"/>
              <a:t>    Hernández</a:t>
            </a:r>
            <a:r>
              <a:rPr lang="es-MX" sz="2400" dirty="0"/>
              <a:t>, R., Fernández, C. y Baptista, P. (1991), </a:t>
            </a:r>
            <a:r>
              <a:rPr lang="es-MX" sz="2400" dirty="0" smtClean="0"/>
              <a:t>determinan lo siguiente:</a:t>
            </a:r>
          </a:p>
          <a:p>
            <a:pPr marL="0" indent="0" algn="just">
              <a:buNone/>
            </a:pPr>
            <a:endParaRPr lang="es-MX" sz="2400" dirty="0" smtClean="0"/>
          </a:p>
          <a:p>
            <a:pPr algn="just"/>
            <a:r>
              <a:rPr lang="es-MX" sz="2400" dirty="0" smtClean="0"/>
              <a:t>“La muestra es un subgrupo de la población; es decir es un subconjunto de elementos que pertenecen a ese conjunto definido en sus características a lo que se le llama población.</a:t>
            </a:r>
          </a:p>
          <a:p>
            <a:pPr algn="just"/>
            <a:r>
              <a:rPr lang="es-MX" sz="2400" dirty="0" smtClean="0"/>
              <a:t>En realidad pocas veces se puede medir a toda la población por lo que entonces se debe de seleccionar una muestra deseando que sea un reflejo fiel del resto de la población”.</a:t>
            </a:r>
            <a:endParaRPr lang="es-MX" sz="2400" dirty="0"/>
          </a:p>
        </p:txBody>
      </p:sp>
    </p:spTree>
    <p:extLst>
      <p:ext uri="{BB962C8B-B14F-4D97-AF65-F5344CB8AC3E}">
        <p14:creationId xmlns:p14="http://schemas.microsoft.com/office/powerpoint/2010/main" val="233403703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1637731"/>
            <a:ext cx="10178322" cy="4241861"/>
          </a:xfrm>
        </p:spPr>
        <p:txBody>
          <a:bodyPr>
            <a:normAutofit lnSpcReduction="10000"/>
          </a:bodyPr>
          <a:lstStyle/>
          <a:p>
            <a:pPr algn="just">
              <a:lnSpc>
                <a:spcPct val="150000"/>
              </a:lnSpc>
              <a:spcBef>
                <a:spcPts val="0"/>
              </a:spcBef>
              <a:buClr>
                <a:schemeClr val="tx2">
                  <a:lumMod val="50000"/>
                  <a:lumOff val="50000"/>
                </a:schemeClr>
              </a:buClr>
              <a:buFont typeface="Wingdings" panose="05000000000000000000" pitchFamily="2" charset="2"/>
              <a:buChar char="ü"/>
            </a:pPr>
            <a:r>
              <a:rPr lang="es-MX" sz="2400" b="1" dirty="0" smtClean="0"/>
              <a:t>“Población</a:t>
            </a:r>
            <a:r>
              <a:rPr lang="es-MX" sz="2400" dirty="0"/>
              <a:t>: es el conjunto de elementos que son objeto de estudio estadístico. </a:t>
            </a:r>
            <a:endParaRPr lang="es-MX" sz="2400" dirty="0" smtClean="0"/>
          </a:p>
          <a:p>
            <a:pPr algn="just">
              <a:lnSpc>
                <a:spcPct val="150000"/>
              </a:lnSpc>
              <a:spcBef>
                <a:spcPts val="0"/>
              </a:spcBef>
              <a:buClr>
                <a:schemeClr val="tx2">
                  <a:lumMod val="50000"/>
                  <a:lumOff val="50000"/>
                </a:schemeClr>
              </a:buClr>
              <a:buFont typeface="Wingdings" panose="05000000000000000000" pitchFamily="2" charset="2"/>
              <a:buChar char="ü"/>
            </a:pPr>
            <a:r>
              <a:rPr lang="es-MX" sz="2400" b="1" dirty="0"/>
              <a:t>Individuo</a:t>
            </a:r>
            <a:r>
              <a:rPr lang="es-MX" sz="2400" dirty="0"/>
              <a:t>: cada uno de los elementos de la población. El número total de individuos de la población se suele representar por la letra </a:t>
            </a:r>
            <a:r>
              <a:rPr lang="es-MX" sz="2400" dirty="0" smtClean="0"/>
              <a:t>“N”. </a:t>
            </a:r>
          </a:p>
          <a:p>
            <a:pPr algn="just">
              <a:lnSpc>
                <a:spcPct val="150000"/>
              </a:lnSpc>
              <a:spcBef>
                <a:spcPts val="0"/>
              </a:spcBef>
              <a:buClr>
                <a:schemeClr val="tx2">
                  <a:lumMod val="50000"/>
                  <a:lumOff val="50000"/>
                </a:schemeClr>
              </a:buClr>
              <a:buFont typeface="Wingdings" panose="05000000000000000000" pitchFamily="2" charset="2"/>
              <a:buChar char="ü"/>
            </a:pPr>
            <a:r>
              <a:rPr lang="es-MX" sz="2400" b="1" dirty="0"/>
              <a:t>Muestra</a:t>
            </a:r>
            <a:r>
              <a:rPr lang="es-MX" sz="2400" dirty="0"/>
              <a:t>: es una parte de la población con la que realmente se realiza el estudio. </a:t>
            </a:r>
          </a:p>
          <a:p>
            <a:pPr algn="just">
              <a:lnSpc>
                <a:spcPct val="150000"/>
              </a:lnSpc>
              <a:spcBef>
                <a:spcPts val="0"/>
              </a:spcBef>
              <a:buClr>
                <a:schemeClr val="tx2">
                  <a:lumMod val="50000"/>
                  <a:lumOff val="50000"/>
                </a:schemeClr>
              </a:buClr>
              <a:buFont typeface="Wingdings" panose="05000000000000000000" pitchFamily="2" charset="2"/>
              <a:buChar char="ü"/>
            </a:pPr>
            <a:r>
              <a:rPr lang="es-MX" sz="2400" b="1" dirty="0"/>
              <a:t>Tamaño</a:t>
            </a:r>
            <a:r>
              <a:rPr lang="es-MX" sz="2400" dirty="0"/>
              <a:t>: es el número de elementos del que se compone la muestra y se suele representar por la letra </a:t>
            </a:r>
            <a:r>
              <a:rPr lang="es-MX" sz="2400" b="1" dirty="0"/>
              <a:t>n</a:t>
            </a:r>
            <a:r>
              <a:rPr lang="es-MX" sz="2400" dirty="0" smtClean="0"/>
              <a:t>.” </a:t>
            </a:r>
            <a:endParaRPr lang="es-MX" sz="2400" dirty="0"/>
          </a:p>
          <a:p>
            <a:pPr algn="just">
              <a:lnSpc>
                <a:spcPct val="150000"/>
              </a:lnSpc>
              <a:spcBef>
                <a:spcPts val="0"/>
              </a:spcBef>
              <a:buClr>
                <a:schemeClr val="tx2">
                  <a:lumMod val="50000"/>
                  <a:lumOff val="50000"/>
                </a:schemeClr>
              </a:buClr>
              <a:buFont typeface="Wingdings" panose="05000000000000000000" pitchFamily="2" charset="2"/>
              <a:buChar char="ü"/>
            </a:pPr>
            <a:endParaRPr lang="es-MX" sz="2400" dirty="0"/>
          </a:p>
        </p:txBody>
      </p:sp>
      <p:sp>
        <p:nvSpPr>
          <p:cNvPr id="4" name="Rectángulo 3"/>
          <p:cNvSpPr/>
          <p:nvPr/>
        </p:nvSpPr>
        <p:spPr>
          <a:xfrm>
            <a:off x="1510985" y="883271"/>
            <a:ext cx="6404317" cy="581249"/>
          </a:xfrm>
          <a:prstGeom prst="rect">
            <a:avLst/>
          </a:prstGeom>
        </p:spPr>
        <p:txBody>
          <a:bodyPr wrap="none">
            <a:spAutoFit/>
          </a:bodyPr>
          <a:lstStyle/>
          <a:p>
            <a:pPr algn="just">
              <a:lnSpc>
                <a:spcPct val="150000"/>
              </a:lnSpc>
              <a:buClr>
                <a:schemeClr val="tx2">
                  <a:lumMod val="50000"/>
                  <a:lumOff val="50000"/>
                </a:schemeClr>
              </a:buClr>
            </a:pPr>
            <a:r>
              <a:rPr lang="es-MX" sz="2400" dirty="0">
                <a:solidFill>
                  <a:schemeClr val="tx1">
                    <a:lumMod val="65000"/>
                    <a:lumOff val="35000"/>
                  </a:schemeClr>
                </a:solidFill>
              </a:rPr>
              <a:t>Hernández, R., Fernández, C. y Baptista, P. (1991</a:t>
            </a:r>
            <a:r>
              <a:rPr lang="es-MX" sz="2400" dirty="0" smtClean="0">
                <a:solidFill>
                  <a:schemeClr val="tx1">
                    <a:lumMod val="65000"/>
                    <a:lumOff val="35000"/>
                  </a:schemeClr>
                </a:solidFill>
              </a:rPr>
              <a:t>):</a:t>
            </a:r>
            <a:endParaRPr lang="es-MX" sz="2400" dirty="0">
              <a:solidFill>
                <a:schemeClr val="tx1">
                  <a:lumMod val="65000"/>
                  <a:lumOff val="35000"/>
                </a:schemeClr>
              </a:solidFill>
            </a:endParaRPr>
          </a:p>
        </p:txBody>
      </p:sp>
    </p:spTree>
    <p:extLst>
      <p:ext uri="{BB962C8B-B14F-4D97-AF65-F5344CB8AC3E}">
        <p14:creationId xmlns:p14="http://schemas.microsoft.com/office/powerpoint/2010/main" val="180493762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cap="none" dirty="0" smtClean="0"/>
              <a:t>Tipos de muestra</a:t>
            </a:r>
            <a:endParaRPr lang="es-MX" sz="3600" cap="none"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20896884"/>
              </p:ext>
            </p:extLst>
          </p:nvPr>
        </p:nvGraphicFramePr>
        <p:xfrm>
          <a:off x="3286788" y="1684474"/>
          <a:ext cx="6705695"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2074460" y="5088530"/>
            <a:ext cx="9130352" cy="1203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“Todos los elementos de la población tiene la misma posibilidad de ser escogidos. Esto se obtiene definiendo las características dela población, el tamaño de la muestra, y a través de una selección aleatoria o mecánica”.</a:t>
            </a:r>
            <a:endParaRPr lang="es-MX" sz="2000" dirty="0"/>
          </a:p>
        </p:txBody>
      </p:sp>
      <p:sp>
        <p:nvSpPr>
          <p:cNvPr id="7" name="Rectángulo 6"/>
          <p:cNvSpPr/>
          <p:nvPr/>
        </p:nvSpPr>
        <p:spPr>
          <a:xfrm>
            <a:off x="4004269" y="6291618"/>
            <a:ext cx="4724435" cy="369332"/>
          </a:xfrm>
          <a:prstGeom prst="rect">
            <a:avLst/>
          </a:prstGeom>
        </p:spPr>
        <p:txBody>
          <a:bodyPr wrap="none">
            <a:spAutoFit/>
          </a:bodyPr>
          <a:lstStyle/>
          <a:p>
            <a:r>
              <a:rPr lang="es-MX" dirty="0"/>
              <a:t>Hernández, R., Fernández, C. y Baptista, P. (1991</a:t>
            </a:r>
            <a:r>
              <a:rPr lang="es-MX" dirty="0" smtClean="0"/>
              <a:t>).</a:t>
            </a:r>
            <a:endParaRPr lang="es-MX" dirty="0"/>
          </a:p>
        </p:txBody>
      </p:sp>
      <p:sp>
        <p:nvSpPr>
          <p:cNvPr id="8" name="Rectángulo 7"/>
          <p:cNvSpPr/>
          <p:nvPr/>
        </p:nvSpPr>
        <p:spPr>
          <a:xfrm>
            <a:off x="3286788" y="1302336"/>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3.15. Tipos de muestra.</a:t>
            </a:r>
            <a:endParaRPr lang="es-MX" sz="1600" b="1" dirty="0">
              <a:solidFill>
                <a:schemeClr val="tx1"/>
              </a:solidFill>
            </a:endParaRPr>
          </a:p>
        </p:txBody>
      </p:sp>
      <p:sp>
        <p:nvSpPr>
          <p:cNvPr id="9" name="Rectángulo 8"/>
          <p:cNvSpPr/>
          <p:nvPr/>
        </p:nvSpPr>
        <p:spPr>
          <a:xfrm>
            <a:off x="4053029" y="4511120"/>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(1991</a:t>
            </a:r>
            <a:r>
              <a:rPr lang="es-MX" sz="1100" b="1" dirty="0" smtClean="0">
                <a:latin typeface="Times New Roman" panose="02020603050405020304" pitchFamily="18" charset="0"/>
                <a:cs typeface="Times New Roman" panose="02020603050405020304" pitchFamily="18" charset="0"/>
              </a:rPr>
              <a:t>)-</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360035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28847" y="409434"/>
            <a:ext cx="10335271" cy="5745706"/>
          </a:xfrm>
        </p:spPr>
        <p:txBody>
          <a:bodyPr>
            <a:noAutofit/>
          </a:bodyPr>
          <a:lstStyle/>
          <a:p>
            <a:pPr marL="0" indent="0" algn="just">
              <a:buNone/>
            </a:pPr>
            <a:r>
              <a:rPr lang="es-MX" sz="2400" b="1" dirty="0"/>
              <a:t>Las razones para estudiar muestras en lugar de poblaciones son diversas y entre ellas podemos </a:t>
            </a:r>
            <a:r>
              <a:rPr lang="es-MX" sz="2400" b="1" dirty="0" smtClean="0"/>
              <a:t>señalar:</a:t>
            </a:r>
          </a:p>
          <a:p>
            <a:pPr marL="0" indent="0" algn="just">
              <a:buNone/>
            </a:pPr>
            <a:r>
              <a:rPr lang="es-MX" sz="2400" b="1" dirty="0"/>
              <a:t> </a:t>
            </a:r>
            <a:endParaRPr lang="es-MX" sz="2400" b="1" dirty="0" smtClean="0"/>
          </a:p>
          <a:p>
            <a:pPr marL="0" indent="0" algn="just">
              <a:buNone/>
            </a:pPr>
            <a:endParaRPr lang="es-MX" sz="2400" dirty="0"/>
          </a:p>
          <a:p>
            <a:r>
              <a:rPr lang="es-MX" sz="2400" dirty="0">
                <a:solidFill>
                  <a:srgbClr val="FFC000"/>
                </a:solidFill>
              </a:rPr>
              <a:t>Ahorrar tiempo. </a:t>
            </a:r>
            <a:r>
              <a:rPr lang="es-MX" sz="2400" dirty="0"/>
              <a:t>Estudiar a menos individuos es evidente que lleva menos tiempo. </a:t>
            </a:r>
          </a:p>
          <a:p>
            <a:r>
              <a:rPr lang="es-MX" sz="2400" dirty="0" smtClean="0">
                <a:solidFill>
                  <a:srgbClr val="FFC000"/>
                </a:solidFill>
              </a:rPr>
              <a:t>Aumentar </a:t>
            </a:r>
            <a:r>
              <a:rPr lang="es-MX" sz="2400" dirty="0">
                <a:solidFill>
                  <a:srgbClr val="FFC000"/>
                </a:solidFill>
              </a:rPr>
              <a:t>la calidad del estudio. </a:t>
            </a:r>
            <a:r>
              <a:rPr lang="es-MX" sz="2400" dirty="0" smtClean="0">
                <a:solidFill>
                  <a:srgbClr val="FFC000"/>
                </a:solidFill>
              </a:rPr>
              <a:t> </a:t>
            </a:r>
            <a:r>
              <a:rPr lang="es-MX" sz="2400" dirty="0" smtClean="0"/>
              <a:t>Al </a:t>
            </a:r>
            <a:r>
              <a:rPr lang="es-MX" sz="2400" dirty="0"/>
              <a:t>disponer de más tiempo y recursos, las observaciones y mediciones realizadas a un reducido número de individuos pueden ser más exactas y plurales que si las tuviésemos que realizar a una población. </a:t>
            </a:r>
            <a:endParaRPr lang="es-MX" sz="2400" dirty="0" smtClean="0"/>
          </a:p>
          <a:p>
            <a:endParaRPr lang="es-MX" sz="2400" dirty="0"/>
          </a:p>
          <a:p>
            <a:endParaRPr lang="es-MX" sz="2400" dirty="0"/>
          </a:p>
        </p:txBody>
      </p:sp>
      <p:pic>
        <p:nvPicPr>
          <p:cNvPr id="7" name="Imagen 6"/>
          <p:cNvPicPr>
            <a:picLocks noChangeAspect="1"/>
          </p:cNvPicPr>
          <p:nvPr/>
        </p:nvPicPr>
        <p:blipFill>
          <a:blip r:embed="rId2"/>
          <a:stretch>
            <a:fillRect/>
          </a:stretch>
        </p:blipFill>
        <p:spPr>
          <a:xfrm>
            <a:off x="4808833" y="4558353"/>
            <a:ext cx="2506367" cy="1945696"/>
          </a:xfrm>
          <a:prstGeom prst="ellipse">
            <a:avLst/>
          </a:prstGeom>
          <a:ln>
            <a:noFill/>
          </a:ln>
          <a:effectLst>
            <a:softEdge rad="112500"/>
          </a:effectLst>
        </p:spPr>
      </p:pic>
      <p:sp>
        <p:nvSpPr>
          <p:cNvPr id="8" name="Rectángulo 7"/>
          <p:cNvSpPr/>
          <p:nvPr/>
        </p:nvSpPr>
        <p:spPr>
          <a:xfrm>
            <a:off x="5700004" y="6504049"/>
            <a:ext cx="1192955" cy="261610"/>
          </a:xfrm>
          <a:prstGeom prst="rect">
            <a:avLst/>
          </a:prstGeom>
        </p:spPr>
        <p:txBody>
          <a:bodyPr wrap="none">
            <a:spAutoFit/>
          </a:bodyPr>
          <a:lstStyle/>
          <a:p>
            <a:pPr algn="ctr"/>
            <a:r>
              <a:rPr lang="es-MX" sz="1100" b="1" dirty="0" smtClean="0">
                <a:latin typeface="Times New Roman" panose="02020603050405020304" pitchFamily="18" charset="0"/>
                <a:cs typeface="Times New Roman" panose="02020603050405020304" pitchFamily="18" charset="0"/>
              </a:rPr>
              <a:t>(muestra, 2017</a:t>
            </a:r>
            <a:r>
              <a:rPr lang="es-MX" sz="11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1033156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duotone>
              <a:prstClr val="black"/>
              <a:schemeClr val="accent1">
                <a:tint val="45000"/>
                <a:satMod val="400000"/>
              </a:schemeClr>
            </a:duotone>
          </a:blip>
          <a:stretch>
            <a:fillRect/>
          </a:stretch>
        </p:blipFill>
        <p:spPr>
          <a:xfrm>
            <a:off x="3304276" y="1890213"/>
            <a:ext cx="6264322" cy="41408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Marcador de contenido 5"/>
          <p:cNvSpPr>
            <a:spLocks noGrp="1"/>
          </p:cNvSpPr>
          <p:nvPr>
            <p:ph idx="1"/>
          </p:nvPr>
        </p:nvSpPr>
        <p:spPr>
          <a:xfrm>
            <a:off x="1142496" y="784748"/>
            <a:ext cx="10178322" cy="648267"/>
          </a:xfrm>
        </p:spPr>
        <p:txBody>
          <a:bodyPr>
            <a:normAutofit/>
          </a:bodyPr>
          <a:lstStyle/>
          <a:p>
            <a:r>
              <a:rPr lang="es-MX" sz="2800" dirty="0" smtClean="0"/>
              <a:t>Proceso de muestreo:</a:t>
            </a:r>
            <a:endParaRPr lang="es-MX" sz="2800" dirty="0"/>
          </a:p>
        </p:txBody>
      </p:sp>
      <p:sp>
        <p:nvSpPr>
          <p:cNvPr id="7" name="Rectángulo 6"/>
          <p:cNvSpPr/>
          <p:nvPr/>
        </p:nvSpPr>
        <p:spPr>
          <a:xfrm>
            <a:off x="2688546" y="1470545"/>
            <a:ext cx="7086221"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Imagen 3.10. Formula para el logro de la muestra.</a:t>
            </a:r>
            <a:endParaRPr lang="es-MX" sz="1600" b="1" dirty="0">
              <a:solidFill>
                <a:schemeClr val="tx1"/>
              </a:solidFill>
            </a:endParaRPr>
          </a:p>
        </p:txBody>
      </p:sp>
      <p:sp>
        <p:nvSpPr>
          <p:cNvPr id="8" name="Rectángulo 7"/>
          <p:cNvSpPr/>
          <p:nvPr/>
        </p:nvSpPr>
        <p:spPr>
          <a:xfrm>
            <a:off x="3849831" y="6068566"/>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a:t>
            </a:r>
            <a:r>
              <a:rPr lang="es-MX" sz="1100" b="1" dirty="0" smtClean="0">
                <a:latin typeface="Times New Roman" panose="02020603050405020304" pitchFamily="18" charset="0"/>
                <a:cs typeface="Times New Roman" panose="02020603050405020304" pitchFamily="18" charset="0"/>
              </a:rPr>
              <a:t>(2010).</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391607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098" y="569253"/>
            <a:ext cx="10178322" cy="709436"/>
          </a:xfrm>
        </p:spPr>
        <p:txBody>
          <a:bodyPr>
            <a:noAutofit/>
          </a:bodyPr>
          <a:lstStyle/>
          <a:p>
            <a:pPr lvl="0" algn="ctr"/>
            <a:r>
              <a:rPr lang="es-MX" sz="4400" cap="none" dirty="0" smtClean="0">
                <a:solidFill>
                  <a:srgbClr val="FFC000"/>
                </a:solidFill>
              </a:rPr>
              <a:t>Recolección </a:t>
            </a:r>
            <a:r>
              <a:rPr lang="es-MX" sz="4400" cap="none" dirty="0">
                <a:solidFill>
                  <a:schemeClr val="tx2">
                    <a:lumMod val="90000"/>
                    <a:lumOff val="10000"/>
                  </a:schemeClr>
                </a:solidFill>
              </a:rPr>
              <a:t>de</a:t>
            </a:r>
            <a:r>
              <a:rPr lang="es-MX" sz="4400" cap="none" dirty="0" smtClean="0">
                <a:solidFill>
                  <a:srgbClr val="FFC000"/>
                </a:solidFill>
              </a:rPr>
              <a:t> Datos</a:t>
            </a:r>
            <a:endParaRPr lang="es-MX" sz="4400" cap="none" dirty="0">
              <a:solidFill>
                <a:schemeClr val="tx2">
                  <a:lumMod val="90000"/>
                  <a:lumOff val="10000"/>
                </a:schemeClr>
              </a:solidFill>
            </a:endParaRPr>
          </a:p>
        </p:txBody>
      </p:sp>
      <p:sp>
        <p:nvSpPr>
          <p:cNvPr id="4" name="Flecha a la derecha con muesca 3"/>
          <p:cNvSpPr/>
          <p:nvPr/>
        </p:nvSpPr>
        <p:spPr>
          <a:xfrm>
            <a:off x="0" y="786579"/>
            <a:ext cx="2238233" cy="111911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3.7</a:t>
            </a:r>
            <a:endParaRPr lang="es-MX" b="1" dirty="0"/>
          </a:p>
        </p:txBody>
      </p:sp>
      <p:sp>
        <p:nvSpPr>
          <p:cNvPr id="5" name="Marcador de contenido 4"/>
          <p:cNvSpPr>
            <a:spLocks noGrp="1"/>
          </p:cNvSpPr>
          <p:nvPr>
            <p:ph idx="1"/>
          </p:nvPr>
        </p:nvSpPr>
        <p:spPr/>
        <p:txBody>
          <a:bodyPr>
            <a:normAutofit/>
          </a:bodyPr>
          <a:lstStyle/>
          <a:p>
            <a:pPr marL="0" indent="0" algn="just">
              <a:buNone/>
            </a:pPr>
            <a:r>
              <a:rPr lang="es-MX" sz="2400" dirty="0" smtClean="0"/>
              <a:t>La recolección de datos implica tres actividades vinculadas:</a:t>
            </a:r>
          </a:p>
          <a:p>
            <a:pPr algn="just"/>
            <a:endParaRPr lang="es-MX" sz="2400" dirty="0"/>
          </a:p>
          <a:p>
            <a:pPr algn="just"/>
            <a:r>
              <a:rPr lang="es-MX" sz="2400" dirty="0" smtClean="0"/>
              <a:t>Seleccionar un instrumento de medición: debe de ser valido y confiable.</a:t>
            </a:r>
          </a:p>
          <a:p>
            <a:pPr algn="just"/>
            <a:r>
              <a:rPr lang="es-MX" sz="2400" dirty="0" smtClean="0"/>
              <a:t>Aplicar el instrumento de medición: obtener las observaciones y mediciones de las variables que son de interés del estudio.</a:t>
            </a:r>
          </a:p>
          <a:p>
            <a:pPr algn="just"/>
            <a:r>
              <a:rPr lang="es-MX" sz="2400" dirty="0" smtClean="0"/>
              <a:t>Preparar las mediciones obtenidas para su análisis correcto.</a:t>
            </a:r>
            <a:endParaRPr lang="es-MX" sz="2400" dirty="0"/>
          </a:p>
        </p:txBody>
      </p:sp>
    </p:spTree>
    <p:extLst>
      <p:ext uri="{BB962C8B-B14F-4D97-AF65-F5344CB8AC3E}">
        <p14:creationId xmlns:p14="http://schemas.microsoft.com/office/powerpoint/2010/main" val="371489312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2622" y="750629"/>
            <a:ext cx="10178322" cy="3593591"/>
          </a:xfrm>
        </p:spPr>
        <p:txBody>
          <a:bodyPr>
            <a:noAutofit/>
          </a:bodyPr>
          <a:lstStyle/>
          <a:p>
            <a:pPr marL="0" indent="0" algn="just">
              <a:buNone/>
            </a:pPr>
            <a:r>
              <a:rPr lang="es-MX" sz="2500" dirty="0" smtClean="0"/>
              <a:t>Todos los instrumentos de recolección de los datos deben reunir dos requisitos esenciales: confiablidad y validez.</a:t>
            </a:r>
          </a:p>
          <a:p>
            <a:pPr marL="0" indent="0" algn="just">
              <a:buNone/>
            </a:pPr>
            <a:endParaRPr lang="es-MX" sz="2500" dirty="0" smtClean="0"/>
          </a:p>
          <a:p>
            <a:pPr algn="just"/>
            <a:r>
              <a:rPr lang="es-MX" sz="2500" dirty="0" smtClean="0">
                <a:solidFill>
                  <a:srgbClr val="FFC000"/>
                </a:solidFill>
              </a:rPr>
              <a:t>Confiabilidad: </a:t>
            </a:r>
            <a:r>
              <a:rPr lang="es-MX" sz="2500" dirty="0" smtClean="0"/>
              <a:t>se refiere al grado en que su aplicación repetida al mismo sujeto produce los mismos resultados.</a:t>
            </a:r>
          </a:p>
          <a:p>
            <a:pPr algn="just"/>
            <a:r>
              <a:rPr lang="es-MX" sz="2500" dirty="0" smtClean="0">
                <a:solidFill>
                  <a:srgbClr val="FFC000"/>
                </a:solidFill>
              </a:rPr>
              <a:t>Validez: </a:t>
            </a:r>
            <a:r>
              <a:rPr lang="es-MX" sz="2500" dirty="0" smtClean="0"/>
              <a:t>es el grado en que un instrumento mide la variable que pretende medir.</a:t>
            </a:r>
            <a:endParaRPr lang="es-MX" sz="2500" dirty="0"/>
          </a:p>
        </p:txBody>
      </p:sp>
      <p:sp>
        <p:nvSpPr>
          <p:cNvPr id="4" name="Flecha a la derecha con bandas 3"/>
          <p:cNvSpPr/>
          <p:nvPr/>
        </p:nvSpPr>
        <p:spPr>
          <a:xfrm rot="5400000">
            <a:off x="5592818" y="3633071"/>
            <a:ext cx="672970" cy="55826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traso 4"/>
          <p:cNvSpPr/>
          <p:nvPr/>
        </p:nvSpPr>
        <p:spPr>
          <a:xfrm>
            <a:off x="4409681" y="4344220"/>
            <a:ext cx="3944203" cy="237471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MX" sz="2000" dirty="0" smtClean="0"/>
              <a:t>Evidencia relacionada con el contenido.</a:t>
            </a:r>
          </a:p>
          <a:p>
            <a:pPr marL="285750" indent="-285750" algn="just">
              <a:buFont typeface="Arial" panose="020B0604020202020204" pitchFamily="34" charset="0"/>
              <a:buChar char="•"/>
            </a:pPr>
            <a:r>
              <a:rPr lang="es-MX" sz="2000" dirty="0"/>
              <a:t>Evidencia relacionada con </a:t>
            </a:r>
            <a:r>
              <a:rPr lang="es-MX" sz="2000" dirty="0" smtClean="0"/>
              <a:t>el criterio.</a:t>
            </a:r>
          </a:p>
          <a:p>
            <a:pPr marL="285750" indent="-285750" algn="just">
              <a:buFont typeface="Arial" panose="020B0604020202020204" pitchFamily="34" charset="0"/>
              <a:buChar char="•"/>
            </a:pPr>
            <a:r>
              <a:rPr lang="es-MX" sz="2000" dirty="0"/>
              <a:t>Evidencia relacionada con </a:t>
            </a:r>
            <a:r>
              <a:rPr lang="es-MX" sz="2000" dirty="0" smtClean="0"/>
              <a:t>el constructo.</a:t>
            </a:r>
            <a:endParaRPr lang="es-MX" sz="2000" dirty="0"/>
          </a:p>
        </p:txBody>
      </p:sp>
    </p:spTree>
    <p:extLst>
      <p:ext uri="{BB962C8B-B14F-4D97-AF65-F5344CB8AC3E}">
        <p14:creationId xmlns:p14="http://schemas.microsoft.com/office/powerpoint/2010/main" val="314223323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cap="none" dirty="0" smtClean="0"/>
              <a:t>Procedimiento para construir un instrumento de medición</a:t>
            </a:r>
            <a:endParaRPr lang="es-MX" sz="3600" cap="none" dirty="0"/>
          </a:p>
        </p:txBody>
      </p:sp>
      <p:sp>
        <p:nvSpPr>
          <p:cNvPr id="3" name="Marcador de contenido 2"/>
          <p:cNvSpPr>
            <a:spLocks noGrp="1"/>
          </p:cNvSpPr>
          <p:nvPr>
            <p:ph idx="1"/>
          </p:nvPr>
        </p:nvSpPr>
        <p:spPr>
          <a:xfrm>
            <a:off x="1251678" y="2558956"/>
            <a:ext cx="10178322" cy="3991969"/>
          </a:xfrm>
        </p:spPr>
        <p:txBody>
          <a:bodyPr>
            <a:normAutofit/>
          </a:bodyPr>
          <a:lstStyle/>
          <a:p>
            <a:pPr algn="just">
              <a:buClr>
                <a:srgbClr val="FFC000"/>
              </a:buClr>
              <a:buFont typeface="Wingdings" panose="05000000000000000000" pitchFamily="2" charset="2"/>
              <a:buChar char="Ø"/>
            </a:pPr>
            <a:r>
              <a:rPr lang="es-MX" sz="2400" dirty="0" smtClean="0"/>
              <a:t>Lista de variables: de lo que se pretende medir u observar.</a:t>
            </a:r>
          </a:p>
          <a:p>
            <a:pPr algn="just">
              <a:buClr>
                <a:srgbClr val="FFC000"/>
              </a:buClr>
              <a:buFont typeface="Wingdings" panose="05000000000000000000" pitchFamily="2" charset="2"/>
              <a:buChar char="Ø"/>
            </a:pPr>
            <a:r>
              <a:rPr lang="es-MX" sz="2400" dirty="0" smtClean="0"/>
              <a:t>Revisar su definición conceptual y comprender su significado.</a:t>
            </a:r>
          </a:p>
          <a:p>
            <a:pPr algn="just">
              <a:buClr>
                <a:srgbClr val="FFC000"/>
              </a:buClr>
              <a:buFont typeface="Wingdings" panose="05000000000000000000" pitchFamily="2" charset="2"/>
              <a:buChar char="Ø"/>
            </a:pPr>
            <a:r>
              <a:rPr lang="es-MX" sz="2400" dirty="0" smtClean="0"/>
              <a:t>Revisar cómo han sido definidas operacionalmente las variables.</a:t>
            </a:r>
          </a:p>
          <a:p>
            <a:pPr algn="just">
              <a:buClr>
                <a:srgbClr val="FFC000"/>
              </a:buClr>
              <a:buFont typeface="Wingdings" panose="05000000000000000000" pitchFamily="2" charset="2"/>
              <a:buChar char="Ø"/>
            </a:pPr>
            <a:r>
              <a:rPr lang="es-MX" sz="2400" dirty="0" smtClean="0"/>
              <a:t>Elegir el instrumento o instrumentos.</a:t>
            </a:r>
          </a:p>
          <a:p>
            <a:pPr algn="just">
              <a:buClr>
                <a:srgbClr val="FFC000"/>
              </a:buClr>
              <a:buFont typeface="Wingdings" panose="05000000000000000000" pitchFamily="2" charset="2"/>
              <a:buChar char="Ø"/>
            </a:pPr>
            <a:r>
              <a:rPr lang="es-MX" sz="2400" dirty="0" smtClean="0"/>
              <a:t>Indicar el nivel de medición es indicar la manera en que se codificarán los datos.</a:t>
            </a:r>
          </a:p>
          <a:p>
            <a:pPr algn="just">
              <a:buClr>
                <a:srgbClr val="FFC000"/>
              </a:buClr>
              <a:buFont typeface="Wingdings" panose="05000000000000000000" pitchFamily="2" charset="2"/>
              <a:buChar char="Ø"/>
            </a:pPr>
            <a:r>
              <a:rPr lang="es-MX" sz="2400" dirty="0" smtClean="0"/>
              <a:t>Aplicar a una prueba piloto.</a:t>
            </a:r>
          </a:p>
          <a:p>
            <a:pPr algn="just">
              <a:buClr>
                <a:srgbClr val="FFC000"/>
              </a:buClr>
              <a:buFont typeface="Wingdings" panose="05000000000000000000" pitchFamily="2" charset="2"/>
              <a:buChar char="Ø"/>
            </a:pPr>
            <a:endParaRPr lang="es-MX" sz="2400" dirty="0"/>
          </a:p>
        </p:txBody>
      </p:sp>
      <p:sp>
        <p:nvSpPr>
          <p:cNvPr id="4" name="Rectángulo 3"/>
          <p:cNvSpPr/>
          <p:nvPr/>
        </p:nvSpPr>
        <p:spPr>
          <a:xfrm>
            <a:off x="1497338" y="1874517"/>
            <a:ext cx="7220246" cy="470450"/>
          </a:xfrm>
          <a:prstGeom prst="rect">
            <a:avLst/>
          </a:prstGeom>
        </p:spPr>
        <p:txBody>
          <a:bodyPr wrap="none">
            <a:spAutoFit/>
          </a:bodyPr>
          <a:lstStyle/>
          <a:p>
            <a:pPr algn="just">
              <a:lnSpc>
                <a:spcPct val="110000"/>
              </a:lnSpc>
              <a:spcBef>
                <a:spcPts val="700"/>
              </a:spcBef>
              <a:buClr>
                <a:srgbClr val="FFC000"/>
              </a:buClr>
            </a:pPr>
            <a:r>
              <a:rPr lang="es-MX" sz="2400" dirty="0">
                <a:solidFill>
                  <a:schemeClr val="tx1">
                    <a:lumMod val="65000"/>
                    <a:lumOff val="35000"/>
                  </a:schemeClr>
                </a:solidFill>
              </a:rPr>
              <a:t>Según Hernández, R., Fernández, C. y Baptista, P. (2010</a:t>
            </a:r>
            <a:r>
              <a:rPr lang="es-MX" sz="2400" dirty="0" smtClean="0">
                <a:solidFill>
                  <a:schemeClr val="tx1">
                    <a:lumMod val="65000"/>
                    <a:lumOff val="35000"/>
                  </a:schemeClr>
                </a:solidFill>
              </a:rPr>
              <a:t>):</a:t>
            </a:r>
            <a:endParaRPr lang="es-MX" sz="2400" dirty="0">
              <a:solidFill>
                <a:schemeClr val="tx1">
                  <a:lumMod val="65000"/>
                  <a:lumOff val="35000"/>
                </a:schemeClr>
              </a:solidFill>
            </a:endParaRPr>
          </a:p>
        </p:txBody>
      </p:sp>
    </p:spTree>
    <p:extLst>
      <p:ext uri="{BB962C8B-B14F-4D97-AF65-F5344CB8AC3E}">
        <p14:creationId xmlns:p14="http://schemas.microsoft.com/office/powerpoint/2010/main" val="50225886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cap="none" dirty="0" smtClean="0"/>
              <a:t>Instrumentos de medición</a:t>
            </a:r>
            <a:endParaRPr lang="es-MX" sz="3600" cap="none" dirty="0"/>
          </a:p>
        </p:txBody>
      </p:sp>
      <p:graphicFrame>
        <p:nvGraphicFramePr>
          <p:cNvPr id="5" name="Diagrama 4"/>
          <p:cNvGraphicFramePr/>
          <p:nvPr>
            <p:extLst>
              <p:ext uri="{D42A27DB-BD31-4B8C-83A1-F6EECF244321}">
                <p14:modId xmlns:p14="http://schemas.microsoft.com/office/powerpoint/2010/main" val="3655340170"/>
              </p:ext>
            </p:extLst>
          </p:nvPr>
        </p:nvGraphicFramePr>
        <p:xfrm>
          <a:off x="3419460" y="2033517"/>
          <a:ext cx="5842758" cy="4514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6"/>
          <p:cNvSpPr/>
          <p:nvPr/>
        </p:nvSpPr>
        <p:spPr>
          <a:xfrm>
            <a:off x="3356588" y="1571879"/>
            <a:ext cx="6566092" cy="382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3.16. Instrumentos de medición.</a:t>
            </a:r>
            <a:endParaRPr lang="es-MX" sz="1600" b="1" dirty="0">
              <a:solidFill>
                <a:schemeClr val="tx1"/>
              </a:solidFill>
            </a:endParaRPr>
          </a:p>
        </p:txBody>
      </p:sp>
      <p:sp>
        <p:nvSpPr>
          <p:cNvPr id="8" name="Rectángulo 7"/>
          <p:cNvSpPr/>
          <p:nvPr/>
        </p:nvSpPr>
        <p:spPr>
          <a:xfrm>
            <a:off x="4089007" y="6286156"/>
            <a:ext cx="5173211" cy="261610"/>
          </a:xfrm>
          <a:prstGeom prst="rect">
            <a:avLst/>
          </a:prstGeom>
        </p:spPr>
        <p:txBody>
          <a:bodyPr wrap="none">
            <a:spAutoFit/>
          </a:bodyPr>
          <a:lstStyle/>
          <a:p>
            <a:r>
              <a:rPr lang="es-MX" sz="1100" b="1" i="1" dirty="0">
                <a:latin typeface="Times New Roman" panose="02020603050405020304" pitchFamily="18" charset="0"/>
                <a:cs typeface="Times New Roman" panose="02020603050405020304" pitchFamily="18" charset="0"/>
              </a:rPr>
              <a:t>Fuente</a:t>
            </a:r>
            <a:r>
              <a:rPr lang="es-MX" sz="1100" b="1" dirty="0">
                <a:latin typeface="Times New Roman" panose="02020603050405020304" pitchFamily="18" charset="0"/>
                <a:cs typeface="Times New Roman" panose="02020603050405020304" pitchFamily="18" charset="0"/>
              </a:rPr>
              <a:t>: Elaboración propia con Hernández, R., Fernández, C. y Baptista, P. </a:t>
            </a:r>
            <a:r>
              <a:rPr lang="es-MX" sz="1100" b="1" dirty="0" smtClean="0">
                <a:latin typeface="Times New Roman" panose="02020603050405020304" pitchFamily="18" charset="0"/>
                <a:cs typeface="Times New Roman" panose="02020603050405020304" pitchFamily="18" charset="0"/>
              </a:rPr>
              <a:t>(2010).</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1892370"/>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TM10001106[[fn=Distintivo]]</Template>
  <TotalTime>4262</TotalTime>
  <Words>8706</Words>
  <Application>Microsoft Office PowerPoint</Application>
  <PresentationFormat>Panorámica</PresentationFormat>
  <Paragraphs>765</Paragraphs>
  <Slides>118</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118</vt:i4>
      </vt:variant>
    </vt:vector>
  </HeadingPairs>
  <TitlesOfParts>
    <vt:vector size="127" baseType="lpstr">
      <vt:lpstr>Arial</vt:lpstr>
      <vt:lpstr>Calibri</vt:lpstr>
      <vt:lpstr>Gill Sans MT</vt:lpstr>
      <vt:lpstr>Gill Sans MT (Cuerpo)</vt:lpstr>
      <vt:lpstr>Impact</vt:lpstr>
      <vt:lpstr>Impact (Títulos)</vt:lpstr>
      <vt:lpstr>Times New Roman</vt:lpstr>
      <vt:lpstr>Wingdings</vt:lpstr>
      <vt:lpstr>Badge</vt:lpstr>
      <vt:lpstr>Presentación de PowerPoint</vt:lpstr>
      <vt:lpstr>Presentación de PowerPoint</vt:lpstr>
      <vt:lpstr>Unidad 2.  La investigación científica y sus etapas. </vt:lpstr>
      <vt:lpstr>Índice</vt:lpstr>
      <vt:lpstr>Presentación de PowerPoint</vt:lpstr>
      <vt:lpstr>Analizar y concebir a la investigación científica y sus etapas como el eje fundamental de los procesos de investigación para el desarrollo de productos académicos.   </vt:lpstr>
      <vt:lpstr>Introducción</vt:lpstr>
      <vt:lpstr>Presentación de PowerPoint</vt:lpstr>
      <vt:lpstr>Presentación de PowerPoint</vt:lpstr>
      <vt:lpstr>Tema: 1</vt:lpstr>
      <vt:lpstr>1.1 Historia de la Investigación</vt:lpstr>
      <vt:lpstr>Presentación de PowerPoint</vt:lpstr>
      <vt:lpstr>1.2 Definición de  Investigación</vt:lpstr>
      <vt:lpstr>Presentación de PowerPoint</vt:lpstr>
      <vt:lpstr>¿Qué es la investigación científica?</vt:lpstr>
      <vt:lpstr>Presentación de PowerPoint</vt:lpstr>
      <vt:lpstr>Presentación de PowerPoint</vt:lpstr>
      <vt:lpstr>1.3 Funciones de la Investigación Científica</vt:lpstr>
      <vt:lpstr>Presentación de PowerPoint</vt:lpstr>
      <vt:lpstr>Presentación de PowerPoint</vt:lpstr>
      <vt:lpstr>Presentación de PowerPoint</vt:lpstr>
      <vt:lpstr>1.5 … Pero que es calidad</vt:lpstr>
      <vt:lpstr>1.6 ¿Qué es la investigación de CALIDAD?</vt:lpstr>
      <vt:lpstr>Presentación de PowerPoint</vt:lpstr>
      <vt:lpstr>Tema: 2</vt:lpstr>
      <vt:lpstr>Presentación de PowerPoint</vt:lpstr>
      <vt:lpstr>Presentación de PowerPoint</vt:lpstr>
      <vt:lpstr>Presentación de PowerPoint</vt:lpstr>
      <vt:lpstr>2.2 Diferencias investigación cualitativa y cuantitativa</vt:lpstr>
      <vt:lpstr>Presentación de PowerPoint</vt:lpstr>
      <vt:lpstr>Tema: 3</vt:lpstr>
      <vt:lpstr>Presentación de PowerPoint</vt:lpstr>
      <vt:lpstr>Presentación de PowerPoint</vt:lpstr>
      <vt:lpstr>Presentación de PowerPoint</vt:lpstr>
      <vt:lpstr>Concebir la idea de lo que se va investigar </vt:lpstr>
      <vt:lpstr>Presentación de PowerPoint</vt:lpstr>
      <vt:lpstr>Presentación de PowerPoint</vt:lpstr>
      <vt:lpstr>Presentación de PowerPoint</vt:lpstr>
      <vt:lpstr>Presentación de PowerPoint</vt:lpstr>
      <vt:lpstr>Presentación de PowerPoint</vt:lpstr>
      <vt:lpstr>Planteamiento del problema </vt:lpstr>
      <vt:lpstr>Presentación de PowerPoint</vt:lpstr>
      <vt:lpstr>Criterios para plantear el problema</vt:lpstr>
      <vt:lpstr>Elementos del planteamiento del problema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Características de una pregunta de investigación</vt:lpstr>
      <vt:lpstr>Presentación de PowerPoint</vt:lpstr>
      <vt:lpstr>Presentación de PowerPoint</vt:lpstr>
      <vt:lpstr>Presentación de PowerPoint</vt:lpstr>
      <vt:lpstr>Presentación de PowerPoint</vt:lpstr>
      <vt:lpstr>Presentación de PowerPoint</vt:lpstr>
      <vt:lpstr>Presentación de PowerPoint</vt:lpstr>
      <vt:lpstr>Marco Teórico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Utilidad de la teoría</vt:lpstr>
      <vt:lpstr>Presentación de PowerPoint</vt:lpstr>
      <vt:lpstr>Observaciones del marco teórico:</vt:lpstr>
      <vt:lpstr>Presentación de PowerPoint</vt:lpstr>
      <vt:lpstr>Presentación de PowerPoint</vt:lpstr>
      <vt:lpstr>Tipo de Investigación</vt:lpstr>
      <vt:lpstr>Estudio exploratorio:</vt:lpstr>
      <vt:lpstr>Estudio descriptivo:</vt:lpstr>
      <vt:lpstr>Estudio correlacionales:</vt:lpstr>
      <vt:lpstr>Estudio explicativo:</vt:lpstr>
      <vt:lpstr>Cómo saber qué tipo de investigación se tiene que realizar</vt:lpstr>
      <vt:lpstr>Formulación de la Hipótesis</vt:lpstr>
      <vt:lpstr>Tipos de hipótesis</vt:lpstr>
      <vt:lpstr>Presentación de PowerPoint</vt:lpstr>
      <vt:lpstr>Muestra</vt:lpstr>
      <vt:lpstr>Presentación de PowerPoint</vt:lpstr>
      <vt:lpstr>Tipos de muestra</vt:lpstr>
      <vt:lpstr>Presentación de PowerPoint</vt:lpstr>
      <vt:lpstr>Presentación de PowerPoint</vt:lpstr>
      <vt:lpstr>Recolección de Datos</vt:lpstr>
      <vt:lpstr>Presentación de PowerPoint</vt:lpstr>
      <vt:lpstr>Procedimiento para construir un instrumento de medición</vt:lpstr>
      <vt:lpstr>Instrumentos de medición</vt:lpstr>
      <vt:lpstr>Análisis de Datos</vt:lpstr>
      <vt:lpstr>Presentación de PowerPoint</vt:lpstr>
      <vt:lpstr>Elaboración del Reporte de Investigación</vt:lpstr>
      <vt:lpstr>Presentación de PowerPoint</vt:lpstr>
      <vt:lpstr>Presentación de PowerPoint</vt:lpstr>
      <vt:lpstr>Conclusiones</vt:lpstr>
      <vt:lpstr>Fuentes de CONSULTA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Guion Explicativo</vt:lpstr>
      <vt:lpstr>Presentación de PowerPoint</vt:lpstr>
      <vt:lpstr>Presentación de PowerPoint</vt:lpstr>
      <vt:lpstr>Presentación de PowerPoint</vt:lpstr>
    </vt:vector>
  </TitlesOfParts>
  <Company>www.ampecsystems.com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AMPEC Systems</dc:creator>
  <cp:lastModifiedBy>AMPEC Systems</cp:lastModifiedBy>
  <cp:revision>323</cp:revision>
  <dcterms:created xsi:type="dcterms:W3CDTF">2017-10-09T03:49:06Z</dcterms:created>
  <dcterms:modified xsi:type="dcterms:W3CDTF">2017-10-17T17:26:44Z</dcterms:modified>
</cp:coreProperties>
</file>