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3.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4.xml" ContentType="application/vnd.openxmlformats-officedocument.theme+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theme/theme5.xml" ContentType="application/vnd.openxmlformats-officedocument.theme+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theme/theme7.xml" ContentType="application/vnd.openxmlformats-officedocument.theme+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theme/theme8.xml" ContentType="application/vnd.openxmlformats-officedocument.theme+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theme/theme9.xml" ContentType="application/vnd.openxmlformats-officedocument.theme+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theme/theme10.xml" ContentType="application/vnd.openxmlformats-officedocument.theme+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theme/theme11.xml" ContentType="application/vnd.openxmlformats-officedocument.theme+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theme/theme1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 id="2147483696" r:id="rId2"/>
    <p:sldMasterId id="2147483708" r:id="rId3"/>
    <p:sldMasterId id="2147483726" r:id="rId4"/>
    <p:sldMasterId id="2147483738" r:id="rId5"/>
    <p:sldMasterId id="2147483750" r:id="rId6"/>
    <p:sldMasterId id="2147483762" r:id="rId7"/>
    <p:sldMasterId id="2147483774" r:id="rId8"/>
    <p:sldMasterId id="2147483798" r:id="rId9"/>
    <p:sldMasterId id="2147483810" r:id="rId10"/>
    <p:sldMasterId id="2147483822" r:id="rId11"/>
    <p:sldMasterId id="2147483834" r:id="rId12"/>
  </p:sldMasterIdLst>
  <p:sldIdLst>
    <p:sldId id="258" r:id="rId13"/>
    <p:sldId id="286" r:id="rId14"/>
    <p:sldId id="290" r:id="rId15"/>
    <p:sldId id="287" r:id="rId16"/>
    <p:sldId id="285" r:id="rId17"/>
    <p:sldId id="299" r:id="rId18"/>
    <p:sldId id="292" r:id="rId19"/>
    <p:sldId id="293" r:id="rId20"/>
    <p:sldId id="294" r:id="rId21"/>
    <p:sldId id="295" r:id="rId22"/>
    <p:sldId id="296" r:id="rId23"/>
    <p:sldId id="276" r:id="rId24"/>
    <p:sldId id="277" r:id="rId25"/>
    <p:sldId id="278" r:id="rId26"/>
    <p:sldId id="279" r:id="rId27"/>
    <p:sldId id="300" r:id="rId28"/>
    <p:sldId id="280" r:id="rId29"/>
    <p:sldId id="257" r:id="rId30"/>
    <p:sldId id="272" r:id="rId31"/>
    <p:sldId id="259" r:id="rId32"/>
    <p:sldId id="274" r:id="rId33"/>
    <p:sldId id="275" r:id="rId34"/>
    <p:sldId id="262" r:id="rId35"/>
    <p:sldId id="263" r:id="rId36"/>
    <p:sldId id="298" r:id="rId37"/>
    <p:sldId id="264" r:id="rId38"/>
    <p:sldId id="266" r:id="rId39"/>
    <p:sldId id="267" r:id="rId40"/>
    <p:sldId id="297" r:id="rId41"/>
    <p:sldId id="271" r:id="rId42"/>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0" d="100"/>
          <a:sy n="60" d="100"/>
        </p:scale>
        <p:origin x="78" y="51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xml"/><Relationship Id="rId18" Type="http://schemas.openxmlformats.org/officeDocument/2006/relationships/slide" Target="slides/slide6.xml"/><Relationship Id="rId26" Type="http://schemas.openxmlformats.org/officeDocument/2006/relationships/slide" Target="slides/slide14.xml"/><Relationship Id="rId39" Type="http://schemas.openxmlformats.org/officeDocument/2006/relationships/slide" Target="slides/slide27.xml"/><Relationship Id="rId21" Type="http://schemas.openxmlformats.org/officeDocument/2006/relationships/slide" Target="slides/slide9.xml"/><Relationship Id="rId34" Type="http://schemas.openxmlformats.org/officeDocument/2006/relationships/slide" Target="slides/slide22.xml"/><Relationship Id="rId42" Type="http://schemas.openxmlformats.org/officeDocument/2006/relationships/slide" Target="slides/slide30.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4.xml"/><Relationship Id="rId29"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2.xml"/><Relationship Id="rId32" Type="http://schemas.openxmlformats.org/officeDocument/2006/relationships/slide" Target="slides/slide20.xml"/><Relationship Id="rId37" Type="http://schemas.openxmlformats.org/officeDocument/2006/relationships/slide" Target="slides/slide25.xml"/><Relationship Id="rId40" Type="http://schemas.openxmlformats.org/officeDocument/2006/relationships/slide" Target="slides/slide28.xml"/><Relationship Id="rId45"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3.xml"/><Relationship Id="rId23" Type="http://schemas.openxmlformats.org/officeDocument/2006/relationships/slide" Target="slides/slide11.xml"/><Relationship Id="rId28" Type="http://schemas.openxmlformats.org/officeDocument/2006/relationships/slide" Target="slides/slide16.xml"/><Relationship Id="rId36" Type="http://schemas.openxmlformats.org/officeDocument/2006/relationships/slide" Target="slides/slide24.xml"/><Relationship Id="rId10" Type="http://schemas.openxmlformats.org/officeDocument/2006/relationships/slideMaster" Target="slideMasters/slideMaster10.xml"/><Relationship Id="rId19" Type="http://schemas.openxmlformats.org/officeDocument/2006/relationships/slide" Target="slides/slide7.xml"/><Relationship Id="rId31" Type="http://schemas.openxmlformats.org/officeDocument/2006/relationships/slide" Target="slides/slide19.xml"/><Relationship Id="rId44"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2.xml"/><Relationship Id="rId22" Type="http://schemas.openxmlformats.org/officeDocument/2006/relationships/slide" Target="slides/slide10.xml"/><Relationship Id="rId27" Type="http://schemas.openxmlformats.org/officeDocument/2006/relationships/slide" Target="slides/slide15.xml"/><Relationship Id="rId30" Type="http://schemas.openxmlformats.org/officeDocument/2006/relationships/slide" Target="slides/slide18.xml"/><Relationship Id="rId35" Type="http://schemas.openxmlformats.org/officeDocument/2006/relationships/slide" Target="slides/slide23.xml"/><Relationship Id="rId43" Type="http://schemas.openxmlformats.org/officeDocument/2006/relationships/presProps" Target="presProps.xml"/><Relationship Id="rId8" Type="http://schemas.openxmlformats.org/officeDocument/2006/relationships/slideMaster" Target="slideMasters/slideMaster8.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 Target="slides/slide5.xml"/><Relationship Id="rId25" Type="http://schemas.openxmlformats.org/officeDocument/2006/relationships/slide" Target="slides/slide13.xml"/><Relationship Id="rId33" Type="http://schemas.openxmlformats.org/officeDocument/2006/relationships/slide" Target="slides/slide21.xml"/><Relationship Id="rId38" Type="http://schemas.openxmlformats.org/officeDocument/2006/relationships/slide" Target="slides/slide26.xml"/><Relationship Id="rId46" Type="http://schemas.openxmlformats.org/officeDocument/2006/relationships/tableStyles" Target="tableStyles.xml"/><Relationship Id="rId20" Type="http://schemas.openxmlformats.org/officeDocument/2006/relationships/slide" Target="slides/slide8.xml"/><Relationship Id="rId41" Type="http://schemas.openxmlformats.org/officeDocument/2006/relationships/slide" Target="slides/slide2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FC662388-4C8B-4662-AE3A-480B60FE0356}" type="datetimeFigureOut">
              <a:rPr lang="es-ES" smtClean="0"/>
              <a:pPr/>
              <a:t>17/10/2017</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FE383727-3D24-4660-9E9C-9E6481821B14}" type="slidenum">
              <a:rPr lang="es-ES" smtClean="0"/>
              <a:pPr/>
              <a:t>‹Nº›</a:t>
            </a:fld>
            <a:endParaRPr lang="es-ES"/>
          </a:p>
        </p:txBody>
      </p:sp>
    </p:spTree>
  </p:cSld>
  <p:clrMapOvr>
    <a:masterClrMapping/>
  </p:clrMapOvr>
  <p:transition spd="slow">
    <p:zo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FC662388-4C8B-4662-AE3A-480B60FE0356}" type="datetimeFigureOut">
              <a:rPr lang="es-ES" smtClean="0"/>
              <a:pPr/>
              <a:t>17/10/2017</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FE383727-3D24-4660-9E9C-9E6481821B14}" type="slidenum">
              <a:rPr lang="es-ES" smtClean="0"/>
              <a:pPr/>
              <a:t>‹Nº›</a:t>
            </a:fld>
            <a:endParaRPr lang="es-ES"/>
          </a:p>
        </p:txBody>
      </p:sp>
    </p:spTree>
  </p:cSld>
  <p:clrMapOvr>
    <a:masterClrMapping/>
  </p:clrMapOvr>
  <p:transition spd="slow">
    <p:zoom/>
  </p:transition>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F7D4F2A1-7D31-4D40-9C07-7BA270CE9C8E}" type="datetimeFigureOut">
              <a:rPr lang="es-MX" smtClean="0">
                <a:solidFill>
                  <a:prstClr val="black">
                    <a:tint val="75000"/>
                  </a:prstClr>
                </a:solidFill>
              </a:rPr>
              <a:pPr/>
              <a:t>17/10/2017</a:t>
            </a:fld>
            <a:endParaRPr lang="es-MX">
              <a:solidFill>
                <a:prstClr val="black">
                  <a:tint val="75000"/>
                </a:prstClr>
              </a:solidFill>
            </a:endParaRPr>
          </a:p>
        </p:txBody>
      </p:sp>
      <p:sp>
        <p:nvSpPr>
          <p:cNvPr id="4" name="3 Marcador de pie de página"/>
          <p:cNvSpPr>
            <a:spLocks noGrp="1"/>
          </p:cNvSpPr>
          <p:nvPr>
            <p:ph type="ftr" sz="quarter" idx="11"/>
          </p:nvPr>
        </p:nvSpPr>
        <p:spPr/>
        <p:txBody>
          <a:bodyPr/>
          <a:lstStyle/>
          <a:p>
            <a:endParaRPr lang="es-MX">
              <a:solidFill>
                <a:prstClr val="black">
                  <a:tint val="75000"/>
                </a:prstClr>
              </a:solidFill>
            </a:endParaRPr>
          </a:p>
        </p:txBody>
      </p:sp>
      <p:sp>
        <p:nvSpPr>
          <p:cNvPr id="5" name="4 Marcador de número de diapositiva"/>
          <p:cNvSpPr>
            <a:spLocks noGrp="1"/>
          </p:cNvSpPr>
          <p:nvPr>
            <p:ph type="sldNum" sz="quarter" idx="12"/>
          </p:nvPr>
        </p:nvSpPr>
        <p:spPr/>
        <p:txBody>
          <a:bodyPr/>
          <a:lstStyle/>
          <a:p>
            <a:fld id="{077A1311-CF83-4DB2-9813-CB9B48905640}" type="slidenum">
              <a:rPr lang="es-MX" smtClean="0">
                <a:solidFill>
                  <a:prstClr val="black">
                    <a:tint val="75000"/>
                  </a:prstClr>
                </a:solidFill>
              </a:rPr>
              <a:pPr/>
              <a:t>‹Nº›</a:t>
            </a:fld>
            <a:endParaRPr lang="es-MX">
              <a:solidFill>
                <a:prstClr val="black">
                  <a:tint val="75000"/>
                </a:prstClr>
              </a:solidFill>
            </a:endParaRPr>
          </a:p>
        </p:txBody>
      </p:sp>
    </p:spTree>
  </p:cSld>
  <p:clrMapOvr>
    <a:masterClrMapping/>
  </p:clrMapOvr>
  <p:transition spd="slow">
    <p:zoom/>
  </p:transition>
</p:sldLayout>
</file>

<file path=ppt/slideLayouts/slideLayout101.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F7D4F2A1-7D31-4D40-9C07-7BA270CE9C8E}" type="datetimeFigureOut">
              <a:rPr lang="es-MX" smtClean="0">
                <a:solidFill>
                  <a:prstClr val="black">
                    <a:tint val="75000"/>
                  </a:prstClr>
                </a:solidFill>
              </a:rPr>
              <a:pPr/>
              <a:t>17/10/2017</a:t>
            </a:fld>
            <a:endParaRPr lang="es-MX">
              <a:solidFill>
                <a:prstClr val="black">
                  <a:tint val="75000"/>
                </a:prstClr>
              </a:solidFill>
            </a:endParaRPr>
          </a:p>
        </p:txBody>
      </p:sp>
      <p:sp>
        <p:nvSpPr>
          <p:cNvPr id="3" name="2 Marcador de pie de página"/>
          <p:cNvSpPr>
            <a:spLocks noGrp="1"/>
          </p:cNvSpPr>
          <p:nvPr>
            <p:ph type="ftr" sz="quarter" idx="11"/>
          </p:nvPr>
        </p:nvSpPr>
        <p:spPr/>
        <p:txBody>
          <a:bodyPr/>
          <a:lstStyle/>
          <a:p>
            <a:endParaRPr lang="es-MX">
              <a:solidFill>
                <a:prstClr val="black">
                  <a:tint val="75000"/>
                </a:prstClr>
              </a:solidFill>
            </a:endParaRPr>
          </a:p>
        </p:txBody>
      </p:sp>
      <p:sp>
        <p:nvSpPr>
          <p:cNvPr id="4" name="3 Marcador de número de diapositiva"/>
          <p:cNvSpPr>
            <a:spLocks noGrp="1"/>
          </p:cNvSpPr>
          <p:nvPr>
            <p:ph type="sldNum" sz="quarter" idx="12"/>
          </p:nvPr>
        </p:nvSpPr>
        <p:spPr/>
        <p:txBody>
          <a:bodyPr/>
          <a:lstStyle/>
          <a:p>
            <a:fld id="{077A1311-CF83-4DB2-9813-CB9B48905640}" type="slidenum">
              <a:rPr lang="es-MX" smtClean="0">
                <a:solidFill>
                  <a:prstClr val="black">
                    <a:tint val="75000"/>
                  </a:prstClr>
                </a:solidFill>
              </a:rPr>
              <a:pPr/>
              <a:t>‹Nº›</a:t>
            </a:fld>
            <a:endParaRPr lang="es-MX">
              <a:solidFill>
                <a:prstClr val="black">
                  <a:tint val="75000"/>
                </a:prstClr>
              </a:solidFill>
            </a:endParaRPr>
          </a:p>
        </p:txBody>
      </p:sp>
    </p:spTree>
  </p:cSld>
  <p:clrMapOvr>
    <a:masterClrMapping/>
  </p:clrMapOvr>
  <p:transition spd="slow">
    <p:zoom/>
  </p:transition>
</p:sldLayout>
</file>

<file path=ppt/slideLayouts/slideLayout102.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F7D4F2A1-7D31-4D40-9C07-7BA270CE9C8E}" type="datetimeFigureOut">
              <a:rPr lang="es-MX" smtClean="0">
                <a:solidFill>
                  <a:prstClr val="black">
                    <a:tint val="75000"/>
                  </a:prstClr>
                </a:solidFill>
              </a:rPr>
              <a:pPr/>
              <a:t>17/10/2017</a:t>
            </a:fld>
            <a:endParaRPr lang="es-MX">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MX">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077A1311-CF83-4DB2-9813-CB9B48905640}" type="slidenum">
              <a:rPr lang="es-MX" smtClean="0">
                <a:solidFill>
                  <a:prstClr val="black">
                    <a:tint val="75000"/>
                  </a:prstClr>
                </a:solidFill>
              </a:rPr>
              <a:pPr/>
              <a:t>‹Nº›</a:t>
            </a:fld>
            <a:endParaRPr lang="es-MX">
              <a:solidFill>
                <a:prstClr val="black">
                  <a:tint val="75000"/>
                </a:prstClr>
              </a:solidFill>
            </a:endParaRPr>
          </a:p>
        </p:txBody>
      </p:sp>
    </p:spTree>
  </p:cSld>
  <p:clrMapOvr>
    <a:masterClrMapping/>
  </p:clrMapOvr>
  <p:transition spd="slow">
    <p:zoom/>
  </p:transition>
</p:sldLayout>
</file>

<file path=ppt/slideLayouts/slideLayout103.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F7D4F2A1-7D31-4D40-9C07-7BA270CE9C8E}" type="datetimeFigureOut">
              <a:rPr lang="es-MX" smtClean="0">
                <a:solidFill>
                  <a:prstClr val="black">
                    <a:tint val="75000"/>
                  </a:prstClr>
                </a:solidFill>
              </a:rPr>
              <a:pPr/>
              <a:t>17/10/2017</a:t>
            </a:fld>
            <a:endParaRPr lang="es-MX">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MX">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077A1311-CF83-4DB2-9813-CB9B48905640}" type="slidenum">
              <a:rPr lang="es-MX" smtClean="0">
                <a:solidFill>
                  <a:prstClr val="black">
                    <a:tint val="75000"/>
                  </a:prstClr>
                </a:solidFill>
              </a:rPr>
              <a:pPr/>
              <a:t>‹Nº›</a:t>
            </a:fld>
            <a:endParaRPr lang="es-MX">
              <a:solidFill>
                <a:prstClr val="black">
                  <a:tint val="75000"/>
                </a:prstClr>
              </a:solidFill>
            </a:endParaRPr>
          </a:p>
        </p:txBody>
      </p:sp>
    </p:spTree>
  </p:cSld>
  <p:clrMapOvr>
    <a:masterClrMapping/>
  </p:clrMapOvr>
  <p:transition spd="slow">
    <p:zoom/>
  </p:transition>
</p:sldLayout>
</file>

<file path=ppt/slideLayouts/slideLayout104.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F7D4F2A1-7D31-4D40-9C07-7BA270CE9C8E}" type="datetimeFigureOut">
              <a:rPr lang="es-MX" smtClean="0">
                <a:solidFill>
                  <a:prstClr val="black">
                    <a:tint val="75000"/>
                  </a:prstClr>
                </a:solidFill>
              </a:rPr>
              <a:pPr/>
              <a:t>17/10/2017</a:t>
            </a:fld>
            <a:endParaRPr lang="es-MX">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MX">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077A1311-CF83-4DB2-9813-CB9B48905640}" type="slidenum">
              <a:rPr lang="es-MX" smtClean="0">
                <a:solidFill>
                  <a:prstClr val="black">
                    <a:tint val="75000"/>
                  </a:prstClr>
                </a:solidFill>
              </a:rPr>
              <a:pPr/>
              <a:t>‹Nº›</a:t>
            </a:fld>
            <a:endParaRPr lang="es-MX">
              <a:solidFill>
                <a:prstClr val="black">
                  <a:tint val="75000"/>
                </a:prstClr>
              </a:solidFill>
            </a:endParaRPr>
          </a:p>
        </p:txBody>
      </p:sp>
    </p:spTree>
  </p:cSld>
  <p:clrMapOvr>
    <a:masterClrMapping/>
  </p:clrMapOvr>
  <p:transition spd="slow">
    <p:zoom/>
  </p:transition>
</p:sldLayout>
</file>

<file path=ppt/slideLayouts/slideLayout105.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F7D4F2A1-7D31-4D40-9C07-7BA270CE9C8E}" type="datetimeFigureOut">
              <a:rPr lang="es-MX" smtClean="0">
                <a:solidFill>
                  <a:prstClr val="black">
                    <a:tint val="75000"/>
                  </a:prstClr>
                </a:solidFill>
              </a:rPr>
              <a:pPr/>
              <a:t>17/10/2017</a:t>
            </a:fld>
            <a:endParaRPr lang="es-MX">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MX">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077A1311-CF83-4DB2-9813-CB9B48905640}" type="slidenum">
              <a:rPr lang="es-MX" smtClean="0">
                <a:solidFill>
                  <a:prstClr val="black">
                    <a:tint val="75000"/>
                  </a:prstClr>
                </a:solidFill>
              </a:rPr>
              <a:pPr/>
              <a:t>‹Nº›</a:t>
            </a:fld>
            <a:endParaRPr lang="es-MX">
              <a:solidFill>
                <a:prstClr val="black">
                  <a:tint val="75000"/>
                </a:prstClr>
              </a:solidFill>
            </a:endParaRPr>
          </a:p>
        </p:txBody>
      </p:sp>
    </p:spTree>
  </p:cSld>
  <p:clrMapOvr>
    <a:masterClrMapping/>
  </p:clrMapOvr>
  <p:transition spd="slow">
    <p:zoom/>
  </p:transition>
</p:sldLayout>
</file>

<file path=ppt/slideLayouts/slideLayout106.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8" name="7 Título"/>
          <p:cNvSpPr>
            <a:spLocks noGrp="1"/>
          </p:cNvSpPr>
          <p:nvPr>
            <p:ph type="ctrTitle"/>
          </p:nvPr>
        </p:nvSpPr>
        <p:spPr>
          <a:xfrm>
            <a:off x="2286000" y="3124200"/>
            <a:ext cx="6172200" cy="1894362"/>
          </a:xfrm>
        </p:spPr>
        <p:txBody>
          <a:bodyPr/>
          <a:lstStyle>
            <a:lvl1pPr>
              <a:defRPr b="1"/>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bwMode="auto">
          <a:xfrm rot="5400000">
            <a:off x="7764621" y="1174097"/>
            <a:ext cx="2286000" cy="381000"/>
          </a:xfrm>
        </p:spPr>
        <p:txBody>
          <a:bodyPr/>
          <a:lstStyle/>
          <a:p>
            <a:fld id="{591233E5-C858-4597-8173-DA9995916D08}" type="datetime1">
              <a:rPr lang="es-MX" smtClean="0"/>
              <a:pPr/>
              <a:t>17/10/2017</a:t>
            </a:fld>
            <a:endParaRPr lang="es-MX"/>
          </a:p>
        </p:txBody>
      </p:sp>
      <p:sp>
        <p:nvSpPr>
          <p:cNvPr id="17" name="16 Marcador de pie de página"/>
          <p:cNvSpPr>
            <a:spLocks noGrp="1"/>
          </p:cNvSpPr>
          <p:nvPr>
            <p:ph type="ftr" sz="quarter" idx="11"/>
          </p:nvPr>
        </p:nvSpPr>
        <p:spPr bwMode="auto">
          <a:xfrm rot="5400000">
            <a:off x="7077269" y="4181669"/>
            <a:ext cx="3657600" cy="384048"/>
          </a:xfrm>
        </p:spPr>
        <p:txBody>
          <a:bodyPr/>
          <a:lstStyle/>
          <a:p>
            <a:endParaRPr lang="es-MX"/>
          </a:p>
        </p:txBody>
      </p:sp>
      <p:sp>
        <p:nvSpPr>
          <p:cNvPr id="10" name="9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13 Rectángulo"/>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18 Rectángulo"/>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Conector recto"/>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17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19 Conector recto"/>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15 Conector recto"/>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14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21 Conector recto"/>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26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20 Elipse"/>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Elipse"/>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23 Elipse"/>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25 Elipse"/>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24 Elipse"/>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28 Marcador de número de diapositiva"/>
          <p:cNvSpPr>
            <a:spLocks noGrp="1"/>
          </p:cNvSpPr>
          <p:nvPr>
            <p:ph type="sldNum" sz="quarter" idx="12"/>
          </p:nvPr>
        </p:nvSpPr>
        <p:spPr bwMode="auto">
          <a:xfrm>
            <a:off x="1325544" y="4928702"/>
            <a:ext cx="609600" cy="517524"/>
          </a:xfrm>
        </p:spPr>
        <p:txBody>
          <a:bodyPr/>
          <a:lstStyle/>
          <a:p>
            <a:fld id="{7F17FB9E-36DD-4FC1-848C-9AF880A5D038}" type="slidenum">
              <a:rPr lang="es-MX" smtClean="0"/>
              <a:pPr/>
              <a:t>‹Nº›</a:t>
            </a:fld>
            <a:endParaRPr lang="es-MX"/>
          </a:p>
        </p:txBody>
      </p:sp>
    </p:spTree>
  </p:cSld>
  <p:clrMapOvr>
    <a:overrideClrMapping bg1="lt1" tx1="dk1" bg2="lt2" tx2="dk2" accent1="accent1" accent2="accent2" accent3="accent3" accent4="accent4" accent5="accent5" accent6="accent6" hlink="hlink" folHlink="folHlink"/>
  </p:clrMapOvr>
  <p:transition spd="slow">
    <p:zoom/>
  </p:transition>
</p:sldLayout>
</file>

<file path=ppt/slideLayouts/slideLayout107.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8" name="7 Marcador de contenido"/>
          <p:cNvSpPr>
            <a:spLocks noGrp="1"/>
          </p:cNvSpPr>
          <p:nvPr>
            <p:ph sz="quarter" idx="1"/>
          </p:nvPr>
        </p:nvSpPr>
        <p:spPr>
          <a:xfrm>
            <a:off x="457200" y="1600200"/>
            <a:ext cx="7467600" cy="4873752"/>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4"/>
          </p:nvPr>
        </p:nvSpPr>
        <p:spPr/>
        <p:txBody>
          <a:bodyPr rtlCol="0"/>
          <a:lstStyle/>
          <a:p>
            <a:fld id="{F755C08A-626B-4E38-8F46-8B074D00D4A9}" type="datetime1">
              <a:rPr lang="es-MX" smtClean="0"/>
              <a:pPr/>
              <a:t>17/10/2017</a:t>
            </a:fld>
            <a:endParaRPr lang="es-MX"/>
          </a:p>
        </p:txBody>
      </p:sp>
      <p:sp>
        <p:nvSpPr>
          <p:cNvPr id="9" name="8 Marcador de número de diapositiva"/>
          <p:cNvSpPr>
            <a:spLocks noGrp="1"/>
          </p:cNvSpPr>
          <p:nvPr>
            <p:ph type="sldNum" sz="quarter" idx="15"/>
          </p:nvPr>
        </p:nvSpPr>
        <p:spPr/>
        <p:txBody>
          <a:bodyPr rtlCol="0"/>
          <a:lstStyle/>
          <a:p>
            <a:fld id="{7F17FB9E-36DD-4FC1-848C-9AF880A5D038}" type="slidenum">
              <a:rPr lang="es-MX" smtClean="0"/>
              <a:pPr/>
              <a:t>‹Nº›</a:t>
            </a:fld>
            <a:endParaRPr lang="es-MX"/>
          </a:p>
        </p:txBody>
      </p:sp>
      <p:sp>
        <p:nvSpPr>
          <p:cNvPr id="10" name="9 Marcador de pie de página"/>
          <p:cNvSpPr>
            <a:spLocks noGrp="1"/>
          </p:cNvSpPr>
          <p:nvPr>
            <p:ph type="ftr" sz="quarter" idx="16"/>
          </p:nvPr>
        </p:nvSpPr>
        <p:spPr/>
        <p:txBody>
          <a:bodyPr rtlCol="0"/>
          <a:lstStyle/>
          <a:p>
            <a:endParaRPr lang="es-MX"/>
          </a:p>
        </p:txBody>
      </p:sp>
    </p:spTree>
  </p:cSld>
  <p:clrMapOvr>
    <a:masterClrMapping/>
  </p:clrMapOvr>
  <p:transition spd="slow">
    <p:zoom/>
  </p:transition>
</p:sldLayout>
</file>

<file path=ppt/slideLayouts/slideLayout108.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2286000" y="2895600"/>
            <a:ext cx="6172200" cy="2053590"/>
          </a:xfrm>
        </p:spPr>
        <p:txBody>
          <a:bodyPr/>
          <a:lstStyle>
            <a:lvl1pPr algn="l">
              <a:buNone/>
              <a:defRPr sz="3000" b="1" cap="sm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bwMode="auto">
          <a:xfrm rot="5400000">
            <a:off x="7763256" y="1170432"/>
            <a:ext cx="2286000" cy="381000"/>
          </a:xfrm>
        </p:spPr>
        <p:txBody>
          <a:bodyPr/>
          <a:lstStyle/>
          <a:p>
            <a:fld id="{A6DFA5E5-C717-4D08-8E3F-A3BBD444C598}" type="datetime1">
              <a:rPr lang="es-MX" smtClean="0"/>
              <a:pPr/>
              <a:t>17/10/2017</a:t>
            </a:fld>
            <a:endParaRPr lang="es-MX"/>
          </a:p>
        </p:txBody>
      </p:sp>
      <p:sp>
        <p:nvSpPr>
          <p:cNvPr id="5" name="4 Marcador de pie de página"/>
          <p:cNvSpPr>
            <a:spLocks noGrp="1"/>
          </p:cNvSpPr>
          <p:nvPr>
            <p:ph type="ftr" sz="quarter" idx="11"/>
          </p:nvPr>
        </p:nvSpPr>
        <p:spPr bwMode="auto">
          <a:xfrm rot="5400000">
            <a:off x="7077456" y="4178808"/>
            <a:ext cx="3657600" cy="384048"/>
          </a:xfrm>
        </p:spPr>
        <p:txBody>
          <a:bodyPr/>
          <a:lstStyle/>
          <a:p>
            <a:endParaRPr lang="es-MX"/>
          </a:p>
        </p:txBody>
      </p:sp>
      <p:sp>
        <p:nvSpPr>
          <p:cNvPr id="9" name="8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Rectángulo"/>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Conector recto"/>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14 Conector recto"/>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15 Conector recto"/>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16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17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18 Elipse"/>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19 Elipse"/>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20 Elipse"/>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21 Elipse"/>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Elipse"/>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25 Conector recto"/>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5 Marcador de número de diapositiva"/>
          <p:cNvSpPr>
            <a:spLocks noGrp="1"/>
          </p:cNvSpPr>
          <p:nvPr>
            <p:ph type="sldNum" sz="quarter" idx="12"/>
          </p:nvPr>
        </p:nvSpPr>
        <p:spPr bwMode="auto">
          <a:xfrm>
            <a:off x="1340616" y="4928702"/>
            <a:ext cx="609600" cy="517524"/>
          </a:xfrm>
        </p:spPr>
        <p:txBody>
          <a:bodyPr/>
          <a:lstStyle/>
          <a:p>
            <a:fld id="{7F17FB9E-36DD-4FC1-848C-9AF880A5D038}" type="slidenum">
              <a:rPr lang="es-MX" smtClean="0"/>
              <a:pPr/>
              <a:t>‹Nº›</a:t>
            </a:fld>
            <a:endParaRPr lang="es-MX"/>
          </a:p>
        </p:txBody>
      </p:sp>
    </p:spTree>
  </p:cSld>
  <p:clrMapOvr>
    <a:overrideClrMapping bg1="dk1" tx1="lt1" bg2="dk2" tx2="lt2" accent1="accent1" accent2="accent2" accent3="accent3" accent4="accent4" accent5="accent5" accent6="accent6" hlink="hlink" folHlink="folHlink"/>
  </p:clrMapOvr>
  <p:transition spd="slow">
    <p:zoom/>
  </p:transition>
</p:sldLayout>
</file>

<file path=ppt/slideLayouts/slideLayout109.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p>
            <a:fld id="{7913B3D3-102F-4B16-A3B4-348EE4B7B4E4}" type="datetime1">
              <a:rPr lang="es-MX" smtClean="0"/>
              <a:pPr/>
              <a:t>17/10/2017</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7F17FB9E-36DD-4FC1-848C-9AF880A5D038}" type="slidenum">
              <a:rPr lang="es-MX" smtClean="0"/>
              <a:pPr/>
              <a:t>‹Nº›</a:t>
            </a:fld>
            <a:endParaRPr lang="es-MX"/>
          </a:p>
        </p:txBody>
      </p:sp>
      <p:sp>
        <p:nvSpPr>
          <p:cNvPr id="9" name="8 Marcador de contenido"/>
          <p:cNvSpPr>
            <a:spLocks noGrp="1"/>
          </p:cNvSpPr>
          <p:nvPr>
            <p:ph sz="quarter" idx="1"/>
          </p:nvPr>
        </p:nvSpPr>
        <p:spPr>
          <a:xfrm>
            <a:off x="457200" y="1600200"/>
            <a:ext cx="3657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1" name="10 Marcador de contenido"/>
          <p:cNvSpPr>
            <a:spLocks noGrp="1"/>
          </p:cNvSpPr>
          <p:nvPr>
            <p:ph sz="quarter" idx="2"/>
          </p:nvPr>
        </p:nvSpPr>
        <p:spPr>
          <a:xfrm>
            <a:off x="4270248" y="1600200"/>
            <a:ext cx="3657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transition spd="slow">
    <p:zo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FC662388-4C8B-4662-AE3A-480B60FE0356}" type="datetimeFigureOut">
              <a:rPr lang="es-ES" smtClean="0"/>
              <a:pPr/>
              <a:t>17/10/2017</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FE383727-3D24-4660-9E9C-9E6481821B14}" type="slidenum">
              <a:rPr lang="es-ES" smtClean="0"/>
              <a:pPr/>
              <a:t>‹Nº›</a:t>
            </a:fld>
            <a:endParaRPr lang="es-ES"/>
          </a:p>
        </p:txBody>
      </p:sp>
    </p:spTree>
  </p:cSld>
  <p:clrMapOvr>
    <a:masterClrMapping/>
  </p:clrMapOvr>
  <p:transition spd="slow">
    <p:zoom/>
  </p:transition>
</p:sldLayout>
</file>

<file path=ppt/slideLayouts/slideLayout110.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7543800" cy="1143000"/>
          </a:xfrm>
        </p:spPr>
        <p:txBody>
          <a:bodyPr anchor="b"/>
          <a:lstStyle>
            <a:lvl1pPr>
              <a:defRPr/>
            </a:lvl1pPr>
          </a:lstStyle>
          <a:p>
            <a:r>
              <a:rPr kumimoji="0" lang="es-ES" smtClean="0"/>
              <a:t>Haga clic para modificar el estilo de título del patrón</a:t>
            </a:r>
            <a:endParaRPr kumimoji="0" lang="en-US"/>
          </a:p>
        </p:txBody>
      </p:sp>
      <p:sp>
        <p:nvSpPr>
          <p:cNvPr id="7" name="6 Marcador de fecha"/>
          <p:cNvSpPr>
            <a:spLocks noGrp="1"/>
          </p:cNvSpPr>
          <p:nvPr>
            <p:ph type="dt" sz="half" idx="10"/>
          </p:nvPr>
        </p:nvSpPr>
        <p:spPr/>
        <p:txBody>
          <a:bodyPr/>
          <a:lstStyle/>
          <a:p>
            <a:fld id="{4BC6ED99-AD35-4F79-A1C3-9358315438AC}" type="datetime1">
              <a:rPr lang="es-MX" smtClean="0"/>
              <a:pPr/>
              <a:t>17/10/2017</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7F17FB9E-36DD-4FC1-848C-9AF880A5D038}" type="slidenum">
              <a:rPr lang="es-MX" smtClean="0"/>
              <a:pPr/>
              <a:t>‹Nº›</a:t>
            </a:fld>
            <a:endParaRPr lang="es-MX"/>
          </a:p>
        </p:txBody>
      </p:sp>
      <p:sp>
        <p:nvSpPr>
          <p:cNvPr id="11" name="10 Marcador de contenido"/>
          <p:cNvSpPr>
            <a:spLocks noGrp="1"/>
          </p:cNvSpPr>
          <p:nvPr>
            <p:ph sz="quarter" idx="2"/>
          </p:nvPr>
        </p:nvSpPr>
        <p:spPr>
          <a:xfrm>
            <a:off x="457200" y="2362200"/>
            <a:ext cx="3657600" cy="3886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quarter" idx="4"/>
          </p:nvPr>
        </p:nvSpPr>
        <p:spPr>
          <a:xfrm>
            <a:off x="4371975" y="2362200"/>
            <a:ext cx="3657600" cy="3886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2" name="11 Marcador de texto"/>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
        <p:nvSpPr>
          <p:cNvPr id="14" name="13 Marcador de texto"/>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Tree>
  </p:cSld>
  <p:clrMapOvr>
    <a:masterClrMapping/>
  </p:clrMapOvr>
  <p:transition spd="slow">
    <p:zoom/>
  </p:transition>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6" name="5 Marcador de fecha"/>
          <p:cNvSpPr>
            <a:spLocks noGrp="1"/>
          </p:cNvSpPr>
          <p:nvPr>
            <p:ph type="dt" sz="half" idx="10"/>
          </p:nvPr>
        </p:nvSpPr>
        <p:spPr/>
        <p:txBody>
          <a:bodyPr rtlCol="0"/>
          <a:lstStyle/>
          <a:p>
            <a:fld id="{8061124D-6783-426D-9141-E65A08BB5EF5}" type="datetime1">
              <a:rPr lang="es-MX" smtClean="0"/>
              <a:pPr/>
              <a:t>17/10/2017</a:t>
            </a:fld>
            <a:endParaRPr lang="es-MX"/>
          </a:p>
        </p:txBody>
      </p:sp>
      <p:sp>
        <p:nvSpPr>
          <p:cNvPr id="7" name="6 Marcador de número de diapositiva"/>
          <p:cNvSpPr>
            <a:spLocks noGrp="1"/>
          </p:cNvSpPr>
          <p:nvPr>
            <p:ph type="sldNum" sz="quarter" idx="11"/>
          </p:nvPr>
        </p:nvSpPr>
        <p:spPr/>
        <p:txBody>
          <a:bodyPr rtlCol="0"/>
          <a:lstStyle/>
          <a:p>
            <a:fld id="{7F17FB9E-36DD-4FC1-848C-9AF880A5D038}" type="slidenum">
              <a:rPr lang="es-MX" smtClean="0"/>
              <a:pPr/>
              <a:t>‹Nº›</a:t>
            </a:fld>
            <a:endParaRPr lang="es-MX"/>
          </a:p>
        </p:txBody>
      </p:sp>
      <p:sp>
        <p:nvSpPr>
          <p:cNvPr id="8" name="7 Marcador de pie de página"/>
          <p:cNvSpPr>
            <a:spLocks noGrp="1"/>
          </p:cNvSpPr>
          <p:nvPr>
            <p:ph type="ftr" sz="quarter" idx="12"/>
          </p:nvPr>
        </p:nvSpPr>
        <p:spPr/>
        <p:txBody>
          <a:bodyPr rtlCol="0"/>
          <a:lstStyle/>
          <a:p>
            <a:endParaRPr lang="es-MX"/>
          </a:p>
        </p:txBody>
      </p:sp>
    </p:spTree>
  </p:cSld>
  <p:clrMapOvr>
    <a:masterClrMapping/>
  </p:clrMapOvr>
  <p:transition spd="slow">
    <p:zoom/>
  </p:transition>
</p:sldLayout>
</file>

<file path=ppt/slideLayouts/slideLayout112.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C0054B99-C784-4937-A0D1-3A5B1C332239}" type="datetime1">
              <a:rPr lang="es-MX" smtClean="0"/>
              <a:pPr/>
              <a:t>17/10/2017</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7F17FB9E-36DD-4FC1-848C-9AF880A5D038}" type="slidenum">
              <a:rPr lang="es-MX" smtClean="0"/>
              <a:pPr/>
              <a:t>‹Nº›</a:t>
            </a:fld>
            <a:endParaRPr lang="es-MX"/>
          </a:p>
        </p:txBody>
      </p:sp>
    </p:spTree>
  </p:cSld>
  <p:clrMapOvr>
    <a:masterClrMapping/>
  </p:clrMapOvr>
  <p:transition spd="slow">
    <p:zoom/>
  </p:transition>
</p:sldLayout>
</file>

<file path=ppt/slideLayouts/slideLayout113.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10" name="9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1 Título"/>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8" name="7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8 Conector recto"/>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10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17 Marcador de contenido"/>
          <p:cNvSpPr>
            <a:spLocks noGrp="1"/>
          </p:cNvSpPr>
          <p:nvPr>
            <p:ph sz="quarter" idx="1"/>
          </p:nvPr>
        </p:nvSpPr>
        <p:spPr>
          <a:xfrm>
            <a:off x="304800" y="274320"/>
            <a:ext cx="5638800" cy="6327648"/>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1" name="20 Marcador de fecha"/>
          <p:cNvSpPr>
            <a:spLocks noGrp="1"/>
          </p:cNvSpPr>
          <p:nvPr>
            <p:ph type="dt" sz="half" idx="14"/>
          </p:nvPr>
        </p:nvSpPr>
        <p:spPr/>
        <p:txBody>
          <a:bodyPr rtlCol="0"/>
          <a:lstStyle/>
          <a:p>
            <a:fld id="{A28D3F78-A5F3-46E3-A293-E156CEFFD27D}" type="datetime1">
              <a:rPr lang="es-MX" smtClean="0"/>
              <a:pPr/>
              <a:t>17/10/2017</a:t>
            </a:fld>
            <a:endParaRPr lang="es-MX"/>
          </a:p>
        </p:txBody>
      </p:sp>
      <p:sp>
        <p:nvSpPr>
          <p:cNvPr id="22" name="21 Marcador de número de diapositiva"/>
          <p:cNvSpPr>
            <a:spLocks noGrp="1"/>
          </p:cNvSpPr>
          <p:nvPr>
            <p:ph type="sldNum" sz="quarter" idx="15"/>
          </p:nvPr>
        </p:nvSpPr>
        <p:spPr/>
        <p:txBody>
          <a:bodyPr rtlCol="0"/>
          <a:lstStyle/>
          <a:p>
            <a:fld id="{7F17FB9E-36DD-4FC1-848C-9AF880A5D038}" type="slidenum">
              <a:rPr lang="es-MX" smtClean="0"/>
              <a:pPr/>
              <a:t>‹Nº›</a:t>
            </a:fld>
            <a:endParaRPr lang="es-MX"/>
          </a:p>
        </p:txBody>
      </p:sp>
      <p:sp>
        <p:nvSpPr>
          <p:cNvPr id="23" name="22 Marcador de pie de página"/>
          <p:cNvSpPr>
            <a:spLocks noGrp="1"/>
          </p:cNvSpPr>
          <p:nvPr>
            <p:ph type="ftr" sz="quarter" idx="16"/>
          </p:nvPr>
        </p:nvSpPr>
        <p:spPr/>
        <p:txBody>
          <a:bodyPr rtlCol="0"/>
          <a:lstStyle/>
          <a:p>
            <a:endParaRPr lang="es-MX"/>
          </a:p>
        </p:txBody>
      </p:sp>
    </p:spTree>
  </p:cSld>
  <p:clrMapOvr>
    <a:overrideClrMapping bg1="lt1" tx1="dk1" bg2="lt2" tx2="dk2" accent1="accent1" accent2="accent2" accent3="accent3" accent4="accent4" accent5="accent5" accent6="accent6" hlink="hlink" folHlink="folHlink"/>
  </p:clrMapOvr>
  <p:transition spd="slow">
    <p:zoom/>
  </p:transition>
</p:sldLayout>
</file>

<file path=ppt/slideLayouts/slideLayout114.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9" name="8 Conector recto"/>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1 Título"/>
          <p:cNvSpPr>
            <a:spLocks noGrp="1"/>
          </p:cNvSpPr>
          <p:nvPr>
            <p:ph type="title"/>
          </p:nvPr>
        </p:nvSpPr>
        <p:spPr>
          <a:xfrm rot="5400000">
            <a:off x="3350133" y="3200400"/>
            <a:ext cx="6309360" cy="457200"/>
          </a:xfrm>
        </p:spPr>
        <p:txBody>
          <a:bodyPr anchor="b"/>
          <a:lstStyle>
            <a:lvl1pPr algn="l">
              <a:buNone/>
              <a:defRPr sz="2000" b="1"/>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10" name="9 Conector recto"/>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10 Rectángulo"/>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18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19 Conector recto"/>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16 Marcador de fecha"/>
          <p:cNvSpPr>
            <a:spLocks noGrp="1"/>
          </p:cNvSpPr>
          <p:nvPr>
            <p:ph type="dt" sz="half" idx="10"/>
          </p:nvPr>
        </p:nvSpPr>
        <p:spPr/>
        <p:txBody>
          <a:bodyPr rtlCol="0"/>
          <a:lstStyle/>
          <a:p>
            <a:fld id="{B0C28633-BBEE-4233-8E55-6B27DD3C7F14}" type="datetime1">
              <a:rPr lang="es-MX" smtClean="0"/>
              <a:pPr/>
              <a:t>17/10/2017</a:t>
            </a:fld>
            <a:endParaRPr lang="es-MX"/>
          </a:p>
        </p:txBody>
      </p:sp>
      <p:sp>
        <p:nvSpPr>
          <p:cNvPr id="18" name="17 Marcador de número de diapositiva"/>
          <p:cNvSpPr>
            <a:spLocks noGrp="1"/>
          </p:cNvSpPr>
          <p:nvPr>
            <p:ph type="sldNum" sz="quarter" idx="11"/>
          </p:nvPr>
        </p:nvSpPr>
        <p:spPr/>
        <p:txBody>
          <a:bodyPr rtlCol="0"/>
          <a:lstStyle/>
          <a:p>
            <a:fld id="{7F17FB9E-36DD-4FC1-848C-9AF880A5D038}" type="slidenum">
              <a:rPr lang="es-MX" smtClean="0"/>
              <a:pPr/>
              <a:t>‹Nº›</a:t>
            </a:fld>
            <a:endParaRPr lang="es-MX"/>
          </a:p>
        </p:txBody>
      </p:sp>
      <p:sp>
        <p:nvSpPr>
          <p:cNvPr id="21" name="20 Marcador de pie de página"/>
          <p:cNvSpPr>
            <a:spLocks noGrp="1"/>
          </p:cNvSpPr>
          <p:nvPr>
            <p:ph type="ftr" sz="quarter" idx="12"/>
          </p:nvPr>
        </p:nvSpPr>
        <p:spPr/>
        <p:txBody>
          <a:bodyPr rtlCol="0"/>
          <a:lstStyle/>
          <a:p>
            <a:endParaRPr lang="es-MX"/>
          </a:p>
        </p:txBody>
      </p:sp>
    </p:spTree>
  </p:cSld>
  <p:clrMapOvr>
    <a:masterClrMapping/>
  </p:clrMapOvr>
  <p:transition spd="slow">
    <p:zoom/>
  </p:transition>
</p:sldLayout>
</file>

<file path=ppt/slideLayouts/slideLayout1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25D083A4-76C8-4EE5-AEC5-0D2F3FF385D5}" type="datetime1">
              <a:rPr lang="es-MX" smtClean="0"/>
              <a:pPr/>
              <a:t>17/10/2017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7F17FB9E-36DD-4FC1-848C-9AF880A5D038}" type="slidenum">
              <a:rPr lang="es-MX" smtClean="0"/>
              <a:pPr/>
              <a:t>‹Nº›</a:t>
            </a:fld>
            <a:endParaRPr lang="es-MX"/>
          </a:p>
        </p:txBody>
      </p:sp>
    </p:spTree>
  </p:cSld>
  <p:clrMapOvr>
    <a:masterClrMapping/>
  </p:clrMapOvr>
  <p:transition spd="slow">
    <p:zoom/>
  </p:transition>
</p:sldLayout>
</file>

<file path=ppt/slideLayouts/slideLayout1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9"/>
            <a:ext cx="16764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9AC0D43B-0907-4759-BE34-67BC49F9D725}" type="datetime1">
              <a:rPr lang="es-MX" smtClean="0"/>
              <a:pPr/>
              <a:t>17/10/2017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7F17FB9E-36DD-4FC1-848C-9AF880A5D038}" type="slidenum">
              <a:rPr lang="es-MX" smtClean="0"/>
              <a:pPr/>
              <a:t>‹Nº›</a:t>
            </a:fld>
            <a:endParaRPr lang="es-MX"/>
          </a:p>
        </p:txBody>
      </p:sp>
    </p:spTree>
  </p:cSld>
  <p:clrMapOvr>
    <a:masterClrMapping/>
  </p:clrMapOvr>
  <p:transition spd="slow">
    <p:zoom/>
  </p:transition>
</p:sldLayout>
</file>

<file path=ppt/slideLayouts/slideLayout117.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8" name="Horizontal Scroll 7"/>
          <p:cNvSpPr/>
          <p:nvPr/>
        </p:nvSpPr>
        <p:spPr>
          <a:xfrm>
            <a:off x="457200" y="762000"/>
            <a:ext cx="8229600" cy="2590800"/>
          </a:xfrm>
          <a:prstGeom prst="horizontalScroll">
            <a:avLst/>
          </a:prstGeom>
          <a:gradFill>
            <a:gsLst>
              <a:gs pos="0">
                <a:srgbClr val="99FF33">
                  <a:alpha val="26000"/>
                </a:srgbClr>
              </a:gs>
              <a:gs pos="50000">
                <a:schemeClr val="bg1">
                  <a:alpha val="25000"/>
                </a:schemeClr>
              </a:gs>
              <a:gs pos="100000">
                <a:schemeClr val="tx2">
                  <a:lumMod val="60000"/>
                  <a:lumOff val="40000"/>
                  <a:alpha val="31000"/>
                </a:schemeClr>
              </a:gs>
            </a:gsLst>
            <a:lin ang="5400000" scaled="0"/>
          </a:gradFill>
          <a:ln>
            <a:gradFill>
              <a:gsLst>
                <a:gs pos="0">
                  <a:srgbClr val="99FF33"/>
                </a:gs>
                <a:gs pos="50000">
                  <a:schemeClr val="bg1"/>
                </a:gs>
                <a:gs pos="100000">
                  <a:schemeClr val="tx2">
                    <a:lumMod val="60000"/>
                    <a:lumOff val="40000"/>
                  </a:schemeClr>
                </a:gs>
              </a:gsLst>
              <a:lin ang="5400000" scaled="0"/>
            </a:gra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ctrTitle"/>
          </p:nvPr>
        </p:nvSpPr>
        <p:spPr>
          <a:xfrm>
            <a:off x="838200" y="1066800"/>
            <a:ext cx="7848600" cy="1981200"/>
          </a:xfrm>
        </p:spPr>
        <p:txBody>
          <a:bodyPr>
            <a:noAutofit/>
          </a:bodyPr>
          <a:lstStyle>
            <a:lvl1pPr>
              <a:defRPr sz="5400">
                <a:latin typeface="Segoe UI" pitchFamily="34" charset="0"/>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533400" y="3581400"/>
            <a:ext cx="6400800" cy="1752600"/>
          </a:xfrm>
        </p:spPr>
        <p:txBody>
          <a:bodyPr>
            <a:normAutofit/>
          </a:bodyPr>
          <a:lstStyle>
            <a:lvl1pPr marL="0" indent="0" algn="ctr">
              <a:buNone/>
              <a:defRPr sz="2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F7D4F2A1-7D31-4D40-9C07-7BA270CE9C8E}" type="datetimeFigureOut">
              <a:rPr lang="es-MX" smtClean="0">
                <a:solidFill>
                  <a:prstClr val="black">
                    <a:tint val="75000"/>
                  </a:prstClr>
                </a:solidFill>
              </a:rPr>
              <a:pPr/>
              <a:t>17/10/2017</a:t>
            </a:fld>
            <a:endParaRPr lang="es-MX">
              <a:solidFill>
                <a:prstClr val="black">
                  <a:tint val="75000"/>
                </a:prstClr>
              </a:solidFill>
            </a:endParaRPr>
          </a:p>
        </p:txBody>
      </p:sp>
      <p:sp>
        <p:nvSpPr>
          <p:cNvPr id="5" name="Footer Placeholder 4"/>
          <p:cNvSpPr>
            <a:spLocks noGrp="1"/>
          </p:cNvSpPr>
          <p:nvPr>
            <p:ph type="ftr" sz="quarter" idx="11"/>
          </p:nvPr>
        </p:nvSpPr>
        <p:spPr/>
        <p:txBody>
          <a:bodyPr/>
          <a:lstStyle/>
          <a:p>
            <a:endParaRPr lang="es-MX">
              <a:solidFill>
                <a:prstClr val="black">
                  <a:tint val="75000"/>
                </a:prstClr>
              </a:solidFill>
            </a:endParaRPr>
          </a:p>
        </p:txBody>
      </p:sp>
      <p:sp>
        <p:nvSpPr>
          <p:cNvPr id="6" name="Slide Number Placeholder 5"/>
          <p:cNvSpPr>
            <a:spLocks noGrp="1"/>
          </p:cNvSpPr>
          <p:nvPr>
            <p:ph type="sldNum" sz="quarter" idx="12"/>
          </p:nvPr>
        </p:nvSpPr>
        <p:spPr/>
        <p:txBody>
          <a:bodyPr/>
          <a:lstStyle/>
          <a:p>
            <a:fld id="{077A1311-CF83-4DB2-9813-CB9B48905640}" type="slidenum">
              <a:rPr lang="es-MX" smtClean="0">
                <a:solidFill>
                  <a:prstClr val="black">
                    <a:tint val="75000"/>
                  </a:prstClr>
                </a:solidFill>
              </a:rPr>
              <a:pPr/>
              <a:t>‹Nº›</a:t>
            </a:fld>
            <a:endParaRPr lang="es-MX">
              <a:solidFill>
                <a:prstClr val="black">
                  <a:tint val="75000"/>
                </a:prstClr>
              </a:solidFill>
            </a:endParaRPr>
          </a:p>
        </p:txBody>
      </p:sp>
      <p:sp>
        <p:nvSpPr>
          <p:cNvPr id="10" name="Rectangle 9"/>
          <p:cNvSpPr/>
          <p:nvPr/>
        </p:nvSpPr>
        <p:spPr>
          <a:xfrm>
            <a:off x="0" y="0"/>
            <a:ext cx="9144000" cy="6858000"/>
          </a:xfrm>
          <a:prstGeom prst="rect">
            <a:avLst/>
          </a:prstGeom>
          <a:noFill/>
          <a:ln w="76200">
            <a:gradFill>
              <a:gsLst>
                <a:gs pos="0">
                  <a:srgbClr val="FFFFFF"/>
                </a:gs>
                <a:gs pos="16000">
                  <a:srgbClr val="1F1F1F"/>
                </a:gs>
                <a:gs pos="17999">
                  <a:srgbClr val="FFFFFF"/>
                </a:gs>
                <a:gs pos="42000">
                  <a:srgbClr val="636363"/>
                </a:gs>
                <a:gs pos="53000">
                  <a:srgbClr val="CFCFCF"/>
                </a:gs>
                <a:gs pos="66000">
                  <a:srgbClr val="CFCFCF"/>
                </a:gs>
                <a:gs pos="75999">
                  <a:srgbClr val="1F1F1F"/>
                </a:gs>
                <a:gs pos="78999">
                  <a:srgbClr val="FFFFFF"/>
                </a:gs>
                <a:gs pos="100000">
                  <a:srgbClr val="7F7F7F"/>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cSld>
  <p:clrMapOvr>
    <a:masterClrMapping/>
  </p:clrMapOvr>
  <p:transition spd="slow">
    <p:zoom/>
  </p:transition>
  <p:timing>
    <p:tnLst>
      <p:par>
        <p:cTn id="1" dur="indefinite" restart="never" nodeType="tmRoot"/>
      </p:par>
    </p:tnLst>
  </p:timing>
</p:sldLayout>
</file>

<file path=ppt/slideLayouts/slideLayout118.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8" name="Rectangle 7"/>
          <p:cNvSpPr/>
          <p:nvPr/>
        </p:nvSpPr>
        <p:spPr>
          <a:xfrm>
            <a:off x="381000" y="1600200"/>
            <a:ext cx="8382000" cy="4495800"/>
          </a:xfrm>
          <a:prstGeom prst="rect">
            <a:avLst/>
          </a:prstGeom>
          <a:solidFill>
            <a:schemeClr val="bg1">
              <a:alpha val="56000"/>
            </a:scheme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a:xfrm>
            <a:off x="381000" y="1600200"/>
            <a:ext cx="8382000" cy="4525963"/>
          </a:xfrm>
          <a:ln>
            <a:gradFill>
              <a:gsLst>
                <a:gs pos="0">
                  <a:srgbClr val="99FF33"/>
                </a:gs>
                <a:gs pos="50000">
                  <a:schemeClr val="bg1"/>
                </a:gs>
                <a:gs pos="100000">
                  <a:schemeClr val="tx2">
                    <a:lumMod val="60000"/>
                    <a:lumOff val="40000"/>
                  </a:schemeClr>
                </a:gs>
              </a:gsLst>
              <a:lin ang="5400000" scaled="0"/>
            </a:gradFill>
          </a:ln>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F7D4F2A1-7D31-4D40-9C07-7BA270CE9C8E}" type="datetimeFigureOut">
              <a:rPr lang="es-MX" smtClean="0">
                <a:solidFill>
                  <a:prstClr val="black">
                    <a:tint val="75000"/>
                  </a:prstClr>
                </a:solidFill>
              </a:rPr>
              <a:pPr/>
              <a:t>17/10/2017</a:t>
            </a:fld>
            <a:endParaRPr lang="es-MX">
              <a:solidFill>
                <a:prstClr val="black">
                  <a:tint val="75000"/>
                </a:prstClr>
              </a:solidFill>
            </a:endParaRPr>
          </a:p>
        </p:txBody>
      </p:sp>
      <p:sp>
        <p:nvSpPr>
          <p:cNvPr id="5" name="Footer Placeholder 4"/>
          <p:cNvSpPr>
            <a:spLocks noGrp="1"/>
          </p:cNvSpPr>
          <p:nvPr>
            <p:ph type="ftr" sz="quarter" idx="11"/>
          </p:nvPr>
        </p:nvSpPr>
        <p:spPr/>
        <p:txBody>
          <a:bodyPr/>
          <a:lstStyle/>
          <a:p>
            <a:endParaRPr lang="es-MX">
              <a:solidFill>
                <a:prstClr val="black">
                  <a:tint val="75000"/>
                </a:prstClr>
              </a:solidFill>
            </a:endParaRPr>
          </a:p>
        </p:txBody>
      </p:sp>
      <p:sp>
        <p:nvSpPr>
          <p:cNvPr id="6" name="Slide Number Placeholder 5"/>
          <p:cNvSpPr>
            <a:spLocks noGrp="1"/>
          </p:cNvSpPr>
          <p:nvPr>
            <p:ph type="sldNum" sz="quarter" idx="12"/>
          </p:nvPr>
        </p:nvSpPr>
        <p:spPr/>
        <p:txBody>
          <a:bodyPr/>
          <a:lstStyle/>
          <a:p>
            <a:fld id="{077A1311-CF83-4DB2-9813-CB9B48905640}" type="slidenum">
              <a:rPr lang="es-MX" smtClean="0">
                <a:solidFill>
                  <a:prstClr val="black">
                    <a:tint val="75000"/>
                  </a:prstClr>
                </a:solidFill>
              </a:rPr>
              <a:pPr/>
              <a:t>‹Nº›</a:t>
            </a:fld>
            <a:endParaRPr lang="es-MX">
              <a:solidFill>
                <a:prstClr val="black">
                  <a:tint val="75000"/>
                </a:prstClr>
              </a:solidFill>
            </a:endParaRPr>
          </a:p>
        </p:txBody>
      </p:sp>
      <p:sp>
        <p:nvSpPr>
          <p:cNvPr id="7" name="Round Diagonal Corner Rectangle 6"/>
          <p:cNvSpPr/>
          <p:nvPr/>
        </p:nvSpPr>
        <p:spPr>
          <a:xfrm>
            <a:off x="381000" y="228600"/>
            <a:ext cx="8382000" cy="1219200"/>
          </a:xfrm>
          <a:prstGeom prst="round2DiagRect">
            <a:avLst/>
          </a:prstGeom>
          <a:gradFill>
            <a:gsLst>
              <a:gs pos="0">
                <a:srgbClr val="99FF33">
                  <a:alpha val="26000"/>
                </a:srgbClr>
              </a:gs>
              <a:gs pos="50000">
                <a:schemeClr val="bg1">
                  <a:alpha val="25000"/>
                </a:schemeClr>
              </a:gs>
              <a:gs pos="100000">
                <a:schemeClr val="tx2">
                  <a:lumMod val="60000"/>
                  <a:lumOff val="40000"/>
                  <a:alpha val="31000"/>
                </a:schemeClr>
              </a:gs>
            </a:gsLst>
            <a:lin ang="5400000" scaled="0"/>
          </a:gradFill>
          <a:ln>
            <a:gradFill>
              <a:gsLst>
                <a:gs pos="0">
                  <a:srgbClr val="99FF33"/>
                </a:gs>
                <a:gs pos="50000">
                  <a:schemeClr val="bg1"/>
                </a:gs>
                <a:gs pos="100000">
                  <a:schemeClr val="tx2">
                    <a:lumMod val="60000"/>
                    <a:lumOff val="40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20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20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20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20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2000"/>
                                        <p:tgtEl>
                                          <p:spTgt spid="3">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2000"/>
                                        <p:tgtEl>
                                          <p:spTgt spid="3">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3" grpId="0" build="p" animBg="1">
        <p:tmplLst>
          <p:tmpl>
            <p:tnLst>
              <p:par>
                <p:cTn presetID="10"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fade">
                      <p:cBhvr>
                        <p:cTn dur="2000"/>
                        <p:tgtEl>
                          <p:spTgt spid="3"/>
                        </p:tgtEl>
                      </p:cBhvr>
                    </p:animEffect>
                  </p:childTnLst>
                </p:cTn>
              </p:par>
            </p:tnLst>
          </p:tmpl>
          <p:tmpl lvl="1">
            <p:tnLst>
              <p:par>
                <p:cTn presetID="10"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fade">
                      <p:cBhvr>
                        <p:cTn dur="2000"/>
                        <p:tgtEl>
                          <p:spTgt spid="3"/>
                        </p:tgtEl>
                      </p:cBhvr>
                    </p:animEffect>
                  </p:childTnLst>
                </p:cTn>
              </p:par>
            </p:tnLst>
          </p:tmpl>
          <p:tmpl lvl="2">
            <p:tnLst>
              <p:par>
                <p:cTn presetID="10"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fade">
                      <p:cBhvr>
                        <p:cTn dur="2000"/>
                        <p:tgtEl>
                          <p:spTgt spid="3"/>
                        </p:tgtEl>
                      </p:cBhvr>
                    </p:animEffect>
                  </p:childTnLst>
                </p:cTn>
              </p:par>
            </p:tnLst>
          </p:tmpl>
          <p:tmpl lvl="3">
            <p:tnLst>
              <p:par>
                <p:cTn presetID="10"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fade">
                      <p:cBhvr>
                        <p:cTn dur="2000"/>
                        <p:tgtEl>
                          <p:spTgt spid="3"/>
                        </p:tgtEl>
                      </p:cBhvr>
                    </p:animEffect>
                  </p:childTnLst>
                </p:cTn>
              </p:par>
            </p:tnLst>
          </p:tmpl>
          <p:tmpl lvl="4">
            <p:tnLst>
              <p:par>
                <p:cTn presetID="10"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fade">
                      <p:cBhvr>
                        <p:cTn dur="2000"/>
                        <p:tgtEl>
                          <p:spTgt spid="3"/>
                        </p:tgtEl>
                      </p:cBhvr>
                    </p:animEffect>
                  </p:childTnLst>
                </p:cTn>
              </p:par>
            </p:tnLst>
          </p:tmpl>
          <p:tmpl lvl="5">
            <p:tnLst>
              <p:par>
                <p:cTn presetID="10"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fade">
                      <p:cBhvr>
                        <p:cTn dur="2000"/>
                        <p:tgtEl>
                          <p:spTgt spid="3"/>
                        </p:tgtEl>
                      </p:cBhvr>
                    </p:animEffect>
                  </p:childTnLst>
                </p:cTn>
              </p:par>
            </p:tnLst>
          </p:tmpl>
        </p:tmplLst>
      </p:bldP>
    </p:bldLst>
  </p:timing>
</p:sldLayout>
</file>

<file path=ppt/slideLayouts/slideLayout119.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F7D4F2A1-7D31-4D40-9C07-7BA270CE9C8E}" type="datetimeFigureOut">
              <a:rPr lang="es-MX" smtClean="0">
                <a:solidFill>
                  <a:prstClr val="black">
                    <a:tint val="75000"/>
                  </a:prstClr>
                </a:solidFill>
              </a:rPr>
              <a:pPr/>
              <a:t>17/10/2017</a:t>
            </a:fld>
            <a:endParaRPr lang="es-MX">
              <a:solidFill>
                <a:prstClr val="black">
                  <a:tint val="75000"/>
                </a:prstClr>
              </a:solidFill>
            </a:endParaRPr>
          </a:p>
        </p:txBody>
      </p:sp>
      <p:sp>
        <p:nvSpPr>
          <p:cNvPr id="5" name="Footer Placeholder 4"/>
          <p:cNvSpPr>
            <a:spLocks noGrp="1"/>
          </p:cNvSpPr>
          <p:nvPr>
            <p:ph type="ftr" sz="quarter" idx="11"/>
          </p:nvPr>
        </p:nvSpPr>
        <p:spPr/>
        <p:txBody>
          <a:bodyPr/>
          <a:lstStyle/>
          <a:p>
            <a:endParaRPr lang="es-MX">
              <a:solidFill>
                <a:prstClr val="black">
                  <a:tint val="75000"/>
                </a:prstClr>
              </a:solidFill>
            </a:endParaRPr>
          </a:p>
        </p:txBody>
      </p:sp>
      <p:sp>
        <p:nvSpPr>
          <p:cNvPr id="6" name="Slide Number Placeholder 5"/>
          <p:cNvSpPr>
            <a:spLocks noGrp="1"/>
          </p:cNvSpPr>
          <p:nvPr>
            <p:ph type="sldNum" sz="quarter" idx="12"/>
          </p:nvPr>
        </p:nvSpPr>
        <p:spPr/>
        <p:txBody>
          <a:bodyPr/>
          <a:lstStyle/>
          <a:p>
            <a:fld id="{077A1311-CF83-4DB2-9813-CB9B48905640}" type="slidenum">
              <a:rPr lang="es-MX" smtClean="0">
                <a:solidFill>
                  <a:prstClr val="black">
                    <a:tint val="75000"/>
                  </a:prstClr>
                </a:solidFill>
              </a:rPr>
              <a:pPr/>
              <a:t>‹Nº›</a:t>
            </a:fld>
            <a:endParaRPr lang="es-MX">
              <a:solidFill>
                <a:prstClr val="black">
                  <a:tint val="75000"/>
                </a:prstClr>
              </a:solidFill>
            </a:endParaRPr>
          </a:p>
        </p:txBody>
      </p:sp>
    </p:spTree>
  </p:cSld>
  <p:clrMapOvr>
    <a:masterClrMapping/>
  </p:clrMapOvr>
  <p:transition spd="slow">
    <p:zo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8" name="7 Título"/>
          <p:cNvSpPr>
            <a:spLocks noGrp="1"/>
          </p:cNvSpPr>
          <p:nvPr>
            <p:ph type="ctrTitle"/>
          </p:nvPr>
        </p:nvSpPr>
        <p:spPr>
          <a:xfrm>
            <a:off x="2286000" y="3124200"/>
            <a:ext cx="6172200" cy="1894362"/>
          </a:xfrm>
        </p:spPr>
        <p:txBody>
          <a:bodyPr/>
          <a:lstStyle>
            <a:lvl1pPr>
              <a:defRPr b="1"/>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bwMode="auto">
          <a:xfrm rot="5400000">
            <a:off x="7764621" y="1174097"/>
            <a:ext cx="2286000" cy="381000"/>
          </a:xfrm>
        </p:spPr>
        <p:txBody>
          <a:bodyPr/>
          <a:lstStyle/>
          <a:p>
            <a:fld id="{591233E5-C858-4597-8173-DA9995916D08}" type="datetime1">
              <a:rPr lang="es-MX" smtClean="0"/>
              <a:pPr/>
              <a:t>17/10/2017</a:t>
            </a:fld>
            <a:endParaRPr lang="es-MX"/>
          </a:p>
        </p:txBody>
      </p:sp>
      <p:sp>
        <p:nvSpPr>
          <p:cNvPr id="17" name="16 Marcador de pie de página"/>
          <p:cNvSpPr>
            <a:spLocks noGrp="1"/>
          </p:cNvSpPr>
          <p:nvPr>
            <p:ph type="ftr" sz="quarter" idx="11"/>
          </p:nvPr>
        </p:nvSpPr>
        <p:spPr bwMode="auto">
          <a:xfrm rot="5400000">
            <a:off x="7077269" y="4181669"/>
            <a:ext cx="3657600" cy="384048"/>
          </a:xfrm>
        </p:spPr>
        <p:txBody>
          <a:bodyPr/>
          <a:lstStyle/>
          <a:p>
            <a:endParaRPr lang="es-MX"/>
          </a:p>
        </p:txBody>
      </p:sp>
      <p:sp>
        <p:nvSpPr>
          <p:cNvPr id="10" name="9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13 Rectángulo"/>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18 Rectángulo"/>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Conector recto"/>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17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19 Conector recto"/>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15 Conector recto"/>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14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21 Conector recto"/>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26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20 Elipse"/>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Elipse"/>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23 Elipse"/>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25 Elipse"/>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24 Elipse"/>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28 Marcador de número de diapositiva"/>
          <p:cNvSpPr>
            <a:spLocks noGrp="1"/>
          </p:cNvSpPr>
          <p:nvPr>
            <p:ph type="sldNum" sz="quarter" idx="12"/>
          </p:nvPr>
        </p:nvSpPr>
        <p:spPr bwMode="auto">
          <a:xfrm>
            <a:off x="1325544" y="4928702"/>
            <a:ext cx="609600" cy="517524"/>
          </a:xfrm>
        </p:spPr>
        <p:txBody>
          <a:bodyPr/>
          <a:lstStyle/>
          <a:p>
            <a:fld id="{7F17FB9E-36DD-4FC1-848C-9AF880A5D038}" type="slidenum">
              <a:rPr lang="es-MX" smtClean="0"/>
              <a:pPr/>
              <a:t>‹Nº›</a:t>
            </a:fld>
            <a:endParaRPr lang="es-MX"/>
          </a:p>
        </p:txBody>
      </p:sp>
    </p:spTree>
  </p:cSld>
  <p:clrMapOvr>
    <a:overrideClrMapping bg1="lt1" tx1="dk1" bg2="lt2" tx2="dk2" accent1="accent1" accent2="accent2" accent3="accent3" accent4="accent4" accent5="accent5" accent6="accent6" hlink="hlink" folHlink="folHlink"/>
  </p:clrMapOvr>
  <p:transition spd="slow">
    <p:zoom/>
  </p:transition>
</p:sldLayout>
</file>

<file path=ppt/slideLayouts/slideLayout120.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Date Placeholder 4"/>
          <p:cNvSpPr>
            <a:spLocks noGrp="1"/>
          </p:cNvSpPr>
          <p:nvPr>
            <p:ph type="dt" sz="half" idx="10"/>
          </p:nvPr>
        </p:nvSpPr>
        <p:spPr/>
        <p:txBody>
          <a:bodyPr/>
          <a:lstStyle/>
          <a:p>
            <a:fld id="{F7D4F2A1-7D31-4D40-9C07-7BA270CE9C8E}" type="datetimeFigureOut">
              <a:rPr lang="es-MX" smtClean="0">
                <a:solidFill>
                  <a:prstClr val="black">
                    <a:tint val="75000"/>
                  </a:prstClr>
                </a:solidFill>
              </a:rPr>
              <a:pPr/>
              <a:t>17/10/2017</a:t>
            </a:fld>
            <a:endParaRPr lang="es-MX">
              <a:solidFill>
                <a:prstClr val="black">
                  <a:tint val="75000"/>
                </a:prstClr>
              </a:solidFill>
            </a:endParaRPr>
          </a:p>
        </p:txBody>
      </p:sp>
      <p:sp>
        <p:nvSpPr>
          <p:cNvPr id="6" name="Footer Placeholder 5"/>
          <p:cNvSpPr>
            <a:spLocks noGrp="1"/>
          </p:cNvSpPr>
          <p:nvPr>
            <p:ph type="ftr" sz="quarter" idx="11"/>
          </p:nvPr>
        </p:nvSpPr>
        <p:spPr/>
        <p:txBody>
          <a:bodyPr/>
          <a:lstStyle/>
          <a:p>
            <a:endParaRPr lang="es-MX">
              <a:solidFill>
                <a:prstClr val="black">
                  <a:tint val="75000"/>
                </a:prstClr>
              </a:solidFill>
            </a:endParaRPr>
          </a:p>
        </p:txBody>
      </p:sp>
      <p:sp>
        <p:nvSpPr>
          <p:cNvPr id="7" name="Slide Number Placeholder 6"/>
          <p:cNvSpPr>
            <a:spLocks noGrp="1"/>
          </p:cNvSpPr>
          <p:nvPr>
            <p:ph type="sldNum" sz="quarter" idx="12"/>
          </p:nvPr>
        </p:nvSpPr>
        <p:spPr/>
        <p:txBody>
          <a:bodyPr/>
          <a:lstStyle/>
          <a:p>
            <a:fld id="{077A1311-CF83-4DB2-9813-CB9B48905640}" type="slidenum">
              <a:rPr lang="es-MX" smtClean="0">
                <a:solidFill>
                  <a:prstClr val="black">
                    <a:tint val="75000"/>
                  </a:prstClr>
                </a:solidFill>
              </a:rPr>
              <a:pPr/>
              <a:t>‹Nº›</a:t>
            </a:fld>
            <a:endParaRPr lang="es-MX">
              <a:solidFill>
                <a:prstClr val="black">
                  <a:tint val="75000"/>
                </a:prstClr>
              </a:solidFill>
            </a:endParaRPr>
          </a:p>
        </p:txBody>
      </p:sp>
    </p:spTree>
  </p:cSld>
  <p:clrMapOvr>
    <a:masterClrMapping/>
  </p:clrMapOvr>
  <p:transition spd="slow">
    <p:zoom/>
  </p:transition>
</p:sldLayout>
</file>

<file path=ppt/slideLayouts/slideLayout121.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Date Placeholder 6"/>
          <p:cNvSpPr>
            <a:spLocks noGrp="1"/>
          </p:cNvSpPr>
          <p:nvPr>
            <p:ph type="dt" sz="half" idx="10"/>
          </p:nvPr>
        </p:nvSpPr>
        <p:spPr/>
        <p:txBody>
          <a:bodyPr/>
          <a:lstStyle/>
          <a:p>
            <a:fld id="{F7D4F2A1-7D31-4D40-9C07-7BA270CE9C8E}" type="datetimeFigureOut">
              <a:rPr lang="es-MX" smtClean="0">
                <a:solidFill>
                  <a:prstClr val="black">
                    <a:tint val="75000"/>
                  </a:prstClr>
                </a:solidFill>
              </a:rPr>
              <a:pPr/>
              <a:t>17/10/2017</a:t>
            </a:fld>
            <a:endParaRPr lang="es-MX">
              <a:solidFill>
                <a:prstClr val="black">
                  <a:tint val="75000"/>
                </a:prstClr>
              </a:solidFill>
            </a:endParaRPr>
          </a:p>
        </p:txBody>
      </p:sp>
      <p:sp>
        <p:nvSpPr>
          <p:cNvPr id="8" name="Footer Placeholder 7"/>
          <p:cNvSpPr>
            <a:spLocks noGrp="1"/>
          </p:cNvSpPr>
          <p:nvPr>
            <p:ph type="ftr" sz="quarter" idx="11"/>
          </p:nvPr>
        </p:nvSpPr>
        <p:spPr/>
        <p:txBody>
          <a:bodyPr/>
          <a:lstStyle/>
          <a:p>
            <a:endParaRPr lang="es-MX">
              <a:solidFill>
                <a:prstClr val="black">
                  <a:tint val="75000"/>
                </a:prstClr>
              </a:solidFill>
            </a:endParaRPr>
          </a:p>
        </p:txBody>
      </p:sp>
      <p:sp>
        <p:nvSpPr>
          <p:cNvPr id="9" name="Slide Number Placeholder 8"/>
          <p:cNvSpPr>
            <a:spLocks noGrp="1"/>
          </p:cNvSpPr>
          <p:nvPr>
            <p:ph type="sldNum" sz="quarter" idx="12"/>
          </p:nvPr>
        </p:nvSpPr>
        <p:spPr/>
        <p:txBody>
          <a:bodyPr/>
          <a:lstStyle/>
          <a:p>
            <a:fld id="{077A1311-CF83-4DB2-9813-CB9B48905640}" type="slidenum">
              <a:rPr lang="es-MX" smtClean="0">
                <a:solidFill>
                  <a:prstClr val="black">
                    <a:tint val="75000"/>
                  </a:prstClr>
                </a:solidFill>
              </a:rPr>
              <a:pPr/>
              <a:t>‹Nº›</a:t>
            </a:fld>
            <a:endParaRPr lang="es-MX">
              <a:solidFill>
                <a:prstClr val="black">
                  <a:tint val="75000"/>
                </a:prstClr>
              </a:solidFill>
            </a:endParaRPr>
          </a:p>
        </p:txBody>
      </p:sp>
    </p:spTree>
  </p:cSld>
  <p:clrMapOvr>
    <a:masterClrMapping/>
  </p:clrMapOvr>
  <p:transition spd="slow">
    <p:zoom/>
  </p:transition>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F7D4F2A1-7D31-4D40-9C07-7BA270CE9C8E}" type="datetimeFigureOut">
              <a:rPr lang="es-MX" smtClean="0">
                <a:solidFill>
                  <a:prstClr val="black">
                    <a:tint val="75000"/>
                  </a:prstClr>
                </a:solidFill>
              </a:rPr>
              <a:pPr/>
              <a:t>17/10/2017</a:t>
            </a:fld>
            <a:endParaRPr lang="es-MX">
              <a:solidFill>
                <a:prstClr val="black">
                  <a:tint val="75000"/>
                </a:prstClr>
              </a:solidFill>
            </a:endParaRPr>
          </a:p>
        </p:txBody>
      </p:sp>
      <p:sp>
        <p:nvSpPr>
          <p:cNvPr id="4" name="Footer Placeholder 3"/>
          <p:cNvSpPr>
            <a:spLocks noGrp="1"/>
          </p:cNvSpPr>
          <p:nvPr>
            <p:ph type="ftr" sz="quarter" idx="11"/>
          </p:nvPr>
        </p:nvSpPr>
        <p:spPr/>
        <p:txBody>
          <a:bodyPr/>
          <a:lstStyle/>
          <a:p>
            <a:endParaRPr lang="es-MX">
              <a:solidFill>
                <a:prstClr val="black">
                  <a:tint val="75000"/>
                </a:prstClr>
              </a:solidFill>
            </a:endParaRPr>
          </a:p>
        </p:txBody>
      </p:sp>
      <p:sp>
        <p:nvSpPr>
          <p:cNvPr id="5" name="Slide Number Placeholder 4"/>
          <p:cNvSpPr>
            <a:spLocks noGrp="1"/>
          </p:cNvSpPr>
          <p:nvPr>
            <p:ph type="sldNum" sz="quarter" idx="12"/>
          </p:nvPr>
        </p:nvSpPr>
        <p:spPr/>
        <p:txBody>
          <a:bodyPr/>
          <a:lstStyle/>
          <a:p>
            <a:fld id="{077A1311-CF83-4DB2-9813-CB9B48905640}" type="slidenum">
              <a:rPr lang="es-MX" smtClean="0">
                <a:solidFill>
                  <a:prstClr val="black">
                    <a:tint val="75000"/>
                  </a:prstClr>
                </a:solidFill>
              </a:rPr>
              <a:pPr/>
              <a:t>‹Nº›</a:t>
            </a:fld>
            <a:endParaRPr lang="es-MX">
              <a:solidFill>
                <a:prstClr val="black">
                  <a:tint val="75000"/>
                </a:prstClr>
              </a:solidFill>
            </a:endParaRPr>
          </a:p>
        </p:txBody>
      </p:sp>
    </p:spTree>
  </p:cSld>
  <p:clrMapOvr>
    <a:masterClrMapping/>
  </p:clrMapOvr>
  <p:transition spd="slow">
    <p:zoom/>
  </p:transition>
</p:sldLayout>
</file>

<file path=ppt/slideLayouts/slideLayout123.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7D4F2A1-7D31-4D40-9C07-7BA270CE9C8E}" type="datetimeFigureOut">
              <a:rPr lang="es-MX" smtClean="0">
                <a:solidFill>
                  <a:prstClr val="black">
                    <a:tint val="75000"/>
                  </a:prstClr>
                </a:solidFill>
              </a:rPr>
              <a:pPr/>
              <a:t>17/10/2017</a:t>
            </a:fld>
            <a:endParaRPr lang="es-MX">
              <a:solidFill>
                <a:prstClr val="black">
                  <a:tint val="75000"/>
                </a:prstClr>
              </a:solidFill>
            </a:endParaRPr>
          </a:p>
        </p:txBody>
      </p:sp>
      <p:sp>
        <p:nvSpPr>
          <p:cNvPr id="3" name="Footer Placeholder 2"/>
          <p:cNvSpPr>
            <a:spLocks noGrp="1"/>
          </p:cNvSpPr>
          <p:nvPr>
            <p:ph type="ftr" sz="quarter" idx="11"/>
          </p:nvPr>
        </p:nvSpPr>
        <p:spPr/>
        <p:txBody>
          <a:bodyPr/>
          <a:lstStyle/>
          <a:p>
            <a:endParaRPr lang="es-MX">
              <a:solidFill>
                <a:prstClr val="black">
                  <a:tint val="75000"/>
                </a:prstClr>
              </a:solidFill>
            </a:endParaRPr>
          </a:p>
        </p:txBody>
      </p:sp>
      <p:sp>
        <p:nvSpPr>
          <p:cNvPr id="4" name="Slide Number Placeholder 3"/>
          <p:cNvSpPr>
            <a:spLocks noGrp="1"/>
          </p:cNvSpPr>
          <p:nvPr>
            <p:ph type="sldNum" sz="quarter" idx="12"/>
          </p:nvPr>
        </p:nvSpPr>
        <p:spPr/>
        <p:txBody>
          <a:bodyPr/>
          <a:lstStyle/>
          <a:p>
            <a:fld id="{077A1311-CF83-4DB2-9813-CB9B48905640}" type="slidenum">
              <a:rPr lang="es-MX" smtClean="0">
                <a:solidFill>
                  <a:prstClr val="black">
                    <a:tint val="75000"/>
                  </a:prstClr>
                </a:solidFill>
              </a:rPr>
              <a:pPr/>
              <a:t>‹Nº›</a:t>
            </a:fld>
            <a:endParaRPr lang="es-MX">
              <a:solidFill>
                <a:prstClr val="black">
                  <a:tint val="75000"/>
                </a:prstClr>
              </a:solidFill>
            </a:endParaRPr>
          </a:p>
        </p:txBody>
      </p:sp>
    </p:spTree>
  </p:cSld>
  <p:clrMapOvr>
    <a:masterClrMapping/>
  </p:clrMapOvr>
  <p:transition spd="slow">
    <p:zoom/>
  </p:transition>
</p:sldLayout>
</file>

<file path=ppt/slideLayouts/slideLayout124.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F7D4F2A1-7D31-4D40-9C07-7BA270CE9C8E}" type="datetimeFigureOut">
              <a:rPr lang="es-MX" smtClean="0">
                <a:solidFill>
                  <a:prstClr val="black">
                    <a:tint val="75000"/>
                  </a:prstClr>
                </a:solidFill>
              </a:rPr>
              <a:pPr/>
              <a:t>17/10/2017</a:t>
            </a:fld>
            <a:endParaRPr lang="es-MX">
              <a:solidFill>
                <a:prstClr val="black">
                  <a:tint val="75000"/>
                </a:prstClr>
              </a:solidFill>
            </a:endParaRPr>
          </a:p>
        </p:txBody>
      </p:sp>
      <p:sp>
        <p:nvSpPr>
          <p:cNvPr id="6" name="Footer Placeholder 5"/>
          <p:cNvSpPr>
            <a:spLocks noGrp="1"/>
          </p:cNvSpPr>
          <p:nvPr>
            <p:ph type="ftr" sz="quarter" idx="11"/>
          </p:nvPr>
        </p:nvSpPr>
        <p:spPr/>
        <p:txBody>
          <a:bodyPr/>
          <a:lstStyle/>
          <a:p>
            <a:endParaRPr lang="es-MX">
              <a:solidFill>
                <a:prstClr val="black">
                  <a:tint val="75000"/>
                </a:prstClr>
              </a:solidFill>
            </a:endParaRPr>
          </a:p>
        </p:txBody>
      </p:sp>
      <p:sp>
        <p:nvSpPr>
          <p:cNvPr id="7" name="Slide Number Placeholder 6"/>
          <p:cNvSpPr>
            <a:spLocks noGrp="1"/>
          </p:cNvSpPr>
          <p:nvPr>
            <p:ph type="sldNum" sz="quarter" idx="12"/>
          </p:nvPr>
        </p:nvSpPr>
        <p:spPr/>
        <p:txBody>
          <a:bodyPr/>
          <a:lstStyle/>
          <a:p>
            <a:fld id="{077A1311-CF83-4DB2-9813-CB9B48905640}" type="slidenum">
              <a:rPr lang="es-MX" smtClean="0">
                <a:solidFill>
                  <a:prstClr val="black">
                    <a:tint val="75000"/>
                  </a:prstClr>
                </a:solidFill>
              </a:rPr>
              <a:pPr/>
              <a:t>‹Nº›</a:t>
            </a:fld>
            <a:endParaRPr lang="es-MX">
              <a:solidFill>
                <a:prstClr val="black">
                  <a:tint val="75000"/>
                </a:prstClr>
              </a:solidFill>
            </a:endParaRPr>
          </a:p>
        </p:txBody>
      </p:sp>
    </p:spTree>
  </p:cSld>
  <p:clrMapOvr>
    <a:masterClrMapping/>
  </p:clrMapOvr>
  <p:transition spd="slow">
    <p:zoom/>
  </p:transition>
</p:sldLayout>
</file>

<file path=ppt/slideLayouts/slideLayout125.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8" name="Frame 7"/>
          <p:cNvSpPr/>
          <p:nvPr/>
        </p:nvSpPr>
        <p:spPr>
          <a:xfrm>
            <a:off x="228600" y="228600"/>
            <a:ext cx="6705600" cy="5029200"/>
          </a:xfrm>
          <a:prstGeom prst="frame">
            <a:avLst/>
          </a:prstGeom>
          <a:ln>
            <a:gradFill>
              <a:gsLst>
                <a:gs pos="0">
                  <a:srgbClr val="99FF33"/>
                </a:gs>
                <a:gs pos="50000">
                  <a:schemeClr val="bg1"/>
                </a:gs>
                <a:gs pos="100000">
                  <a:schemeClr val="tx2">
                    <a:lumMod val="75000"/>
                  </a:schemeClr>
                </a:gs>
              </a:gsLst>
              <a:lin ang="5400000" scaled="0"/>
            </a:gradFill>
          </a:ln>
          <a:scene3d>
            <a:camera prst="orthographicFront"/>
            <a:lightRig rig="threePt" dir="t"/>
          </a:scene3d>
          <a:sp3d>
            <a:bevelT w="165100" prst="coolSlant"/>
          </a:sp3d>
        </p:spPr>
        <p:style>
          <a:lnRef idx="2">
            <a:schemeClr val="accent1">
              <a:shade val="50000"/>
            </a:schemeClr>
          </a:lnRef>
          <a:fillRef idx="1003">
            <a:schemeClr val="dk1"/>
          </a:fillRef>
          <a:effectRef idx="0">
            <a:schemeClr val="accent1"/>
          </a:effectRef>
          <a:fontRef idx="minor">
            <a:schemeClr val="lt1"/>
          </a:fontRef>
        </p:style>
        <p:txBody>
          <a:bodyPr rtlCol="0" anchor="ctr"/>
          <a:lstStyle/>
          <a:p>
            <a:pPr algn="ctr"/>
            <a:endParaRPr lang="en-US">
              <a:solidFill>
                <a:prstClr val="black"/>
              </a:solidFill>
            </a:endParaRPr>
          </a:p>
        </p:txBody>
      </p:sp>
      <p:sp>
        <p:nvSpPr>
          <p:cNvPr id="2" name="Title 1"/>
          <p:cNvSpPr>
            <a:spLocks noGrp="1"/>
          </p:cNvSpPr>
          <p:nvPr>
            <p:ph type="title"/>
          </p:nvPr>
        </p:nvSpPr>
        <p:spPr>
          <a:xfrm>
            <a:off x="838200" y="228600"/>
            <a:ext cx="5486400" cy="566738"/>
          </a:xfrm>
        </p:spPr>
        <p:txBody>
          <a:bodyPr anchor="b">
            <a:normAutofit/>
          </a:bodyPr>
          <a:lstStyle>
            <a:lvl1pPr algn="ctr">
              <a:defRPr sz="2800" b="0"/>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838200" y="838199"/>
            <a:ext cx="5486400" cy="3810001"/>
          </a:xfrm>
          <a:gradFill>
            <a:gsLst>
              <a:gs pos="0">
                <a:srgbClr val="99FF33">
                  <a:alpha val="23000"/>
                </a:srgbClr>
              </a:gs>
              <a:gs pos="50000">
                <a:schemeClr val="bg1">
                  <a:alpha val="17000"/>
                </a:schemeClr>
              </a:gs>
              <a:gs pos="100000">
                <a:schemeClr val="tx2">
                  <a:lumMod val="75000"/>
                  <a:alpha val="59000"/>
                </a:schemeClr>
              </a:gs>
            </a:gsLst>
            <a:lin ang="5400000" scaled="0"/>
          </a:gra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a:p>
        </p:txBody>
      </p:sp>
      <p:sp>
        <p:nvSpPr>
          <p:cNvPr id="4" name="Text Placeholder 3"/>
          <p:cNvSpPr>
            <a:spLocks noGrp="1"/>
          </p:cNvSpPr>
          <p:nvPr>
            <p:ph type="body" sz="half" idx="2"/>
          </p:nvPr>
        </p:nvSpPr>
        <p:spPr>
          <a:xfrm>
            <a:off x="6934200" y="381000"/>
            <a:ext cx="2209800" cy="46482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F7D4F2A1-7D31-4D40-9C07-7BA270CE9C8E}" type="datetimeFigureOut">
              <a:rPr lang="es-MX" smtClean="0">
                <a:solidFill>
                  <a:prstClr val="black">
                    <a:tint val="75000"/>
                  </a:prstClr>
                </a:solidFill>
              </a:rPr>
              <a:pPr/>
              <a:t>17/10/2017</a:t>
            </a:fld>
            <a:endParaRPr lang="es-MX">
              <a:solidFill>
                <a:prstClr val="black">
                  <a:tint val="75000"/>
                </a:prstClr>
              </a:solidFill>
            </a:endParaRPr>
          </a:p>
        </p:txBody>
      </p:sp>
      <p:sp>
        <p:nvSpPr>
          <p:cNvPr id="6" name="Footer Placeholder 5"/>
          <p:cNvSpPr>
            <a:spLocks noGrp="1"/>
          </p:cNvSpPr>
          <p:nvPr>
            <p:ph type="ftr" sz="quarter" idx="11"/>
          </p:nvPr>
        </p:nvSpPr>
        <p:spPr/>
        <p:txBody>
          <a:bodyPr/>
          <a:lstStyle/>
          <a:p>
            <a:endParaRPr lang="es-MX">
              <a:solidFill>
                <a:prstClr val="black">
                  <a:tint val="75000"/>
                </a:prstClr>
              </a:solidFill>
            </a:endParaRPr>
          </a:p>
        </p:txBody>
      </p:sp>
      <p:sp>
        <p:nvSpPr>
          <p:cNvPr id="7" name="Slide Number Placeholder 6"/>
          <p:cNvSpPr>
            <a:spLocks noGrp="1"/>
          </p:cNvSpPr>
          <p:nvPr>
            <p:ph type="sldNum" sz="quarter" idx="12"/>
          </p:nvPr>
        </p:nvSpPr>
        <p:spPr/>
        <p:txBody>
          <a:bodyPr/>
          <a:lstStyle/>
          <a:p>
            <a:fld id="{077A1311-CF83-4DB2-9813-CB9B48905640}" type="slidenum">
              <a:rPr lang="es-MX" smtClean="0">
                <a:solidFill>
                  <a:prstClr val="black">
                    <a:tint val="75000"/>
                  </a:prstClr>
                </a:solidFill>
              </a:rPr>
              <a:pPr/>
              <a:t>‹Nº›</a:t>
            </a:fld>
            <a:endParaRPr lang="es-MX">
              <a:solidFill>
                <a:prstClr val="black">
                  <a:tint val="75000"/>
                </a:prstClr>
              </a:solidFill>
            </a:endParaRPr>
          </a:p>
        </p:txBody>
      </p:sp>
    </p:spTree>
  </p:cSld>
  <p:clrMapOvr>
    <a:masterClrMapping/>
  </p:clrMapOvr>
  <p:transition spd="slow">
    <p:zoom/>
  </p:transition>
</p:sldLayout>
</file>

<file path=ppt/slideLayouts/slideLayout12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F7D4F2A1-7D31-4D40-9C07-7BA270CE9C8E}" type="datetimeFigureOut">
              <a:rPr lang="es-MX" smtClean="0">
                <a:solidFill>
                  <a:prstClr val="black">
                    <a:tint val="75000"/>
                  </a:prstClr>
                </a:solidFill>
              </a:rPr>
              <a:pPr/>
              <a:t>17/10/2017</a:t>
            </a:fld>
            <a:endParaRPr lang="es-MX">
              <a:solidFill>
                <a:prstClr val="black">
                  <a:tint val="75000"/>
                </a:prstClr>
              </a:solidFill>
            </a:endParaRPr>
          </a:p>
        </p:txBody>
      </p:sp>
      <p:sp>
        <p:nvSpPr>
          <p:cNvPr id="5" name="Footer Placeholder 4"/>
          <p:cNvSpPr>
            <a:spLocks noGrp="1"/>
          </p:cNvSpPr>
          <p:nvPr>
            <p:ph type="ftr" sz="quarter" idx="11"/>
          </p:nvPr>
        </p:nvSpPr>
        <p:spPr/>
        <p:txBody>
          <a:bodyPr/>
          <a:lstStyle/>
          <a:p>
            <a:endParaRPr lang="es-MX">
              <a:solidFill>
                <a:prstClr val="black">
                  <a:tint val="75000"/>
                </a:prstClr>
              </a:solidFill>
            </a:endParaRPr>
          </a:p>
        </p:txBody>
      </p:sp>
      <p:sp>
        <p:nvSpPr>
          <p:cNvPr id="6" name="Slide Number Placeholder 5"/>
          <p:cNvSpPr>
            <a:spLocks noGrp="1"/>
          </p:cNvSpPr>
          <p:nvPr>
            <p:ph type="sldNum" sz="quarter" idx="12"/>
          </p:nvPr>
        </p:nvSpPr>
        <p:spPr/>
        <p:txBody>
          <a:bodyPr/>
          <a:lstStyle/>
          <a:p>
            <a:fld id="{077A1311-CF83-4DB2-9813-CB9B48905640}" type="slidenum">
              <a:rPr lang="es-MX" smtClean="0">
                <a:solidFill>
                  <a:prstClr val="black">
                    <a:tint val="75000"/>
                  </a:prstClr>
                </a:solidFill>
              </a:rPr>
              <a:pPr/>
              <a:t>‹Nº›</a:t>
            </a:fld>
            <a:endParaRPr lang="es-MX">
              <a:solidFill>
                <a:prstClr val="black">
                  <a:tint val="75000"/>
                </a:prstClr>
              </a:solidFill>
            </a:endParaRPr>
          </a:p>
        </p:txBody>
      </p:sp>
    </p:spTree>
  </p:cSld>
  <p:clrMapOvr>
    <a:masterClrMapping/>
  </p:clrMapOvr>
  <p:transition spd="slow">
    <p:zoom/>
  </p:transition>
</p:sldLayout>
</file>

<file path=ppt/slideLayouts/slideLayout12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F7D4F2A1-7D31-4D40-9C07-7BA270CE9C8E}" type="datetimeFigureOut">
              <a:rPr lang="es-MX" smtClean="0">
                <a:solidFill>
                  <a:prstClr val="black">
                    <a:tint val="75000"/>
                  </a:prstClr>
                </a:solidFill>
              </a:rPr>
              <a:pPr/>
              <a:t>17/10/2017</a:t>
            </a:fld>
            <a:endParaRPr lang="es-MX">
              <a:solidFill>
                <a:prstClr val="black">
                  <a:tint val="75000"/>
                </a:prstClr>
              </a:solidFill>
            </a:endParaRPr>
          </a:p>
        </p:txBody>
      </p:sp>
      <p:sp>
        <p:nvSpPr>
          <p:cNvPr id="5" name="Footer Placeholder 4"/>
          <p:cNvSpPr>
            <a:spLocks noGrp="1"/>
          </p:cNvSpPr>
          <p:nvPr>
            <p:ph type="ftr" sz="quarter" idx="11"/>
          </p:nvPr>
        </p:nvSpPr>
        <p:spPr/>
        <p:txBody>
          <a:bodyPr/>
          <a:lstStyle/>
          <a:p>
            <a:endParaRPr lang="es-MX">
              <a:solidFill>
                <a:prstClr val="black">
                  <a:tint val="75000"/>
                </a:prstClr>
              </a:solidFill>
            </a:endParaRPr>
          </a:p>
        </p:txBody>
      </p:sp>
      <p:sp>
        <p:nvSpPr>
          <p:cNvPr id="6" name="Slide Number Placeholder 5"/>
          <p:cNvSpPr>
            <a:spLocks noGrp="1"/>
          </p:cNvSpPr>
          <p:nvPr>
            <p:ph type="sldNum" sz="quarter" idx="12"/>
          </p:nvPr>
        </p:nvSpPr>
        <p:spPr/>
        <p:txBody>
          <a:bodyPr/>
          <a:lstStyle/>
          <a:p>
            <a:fld id="{077A1311-CF83-4DB2-9813-CB9B48905640}" type="slidenum">
              <a:rPr lang="es-MX" smtClean="0">
                <a:solidFill>
                  <a:prstClr val="black">
                    <a:tint val="75000"/>
                  </a:prstClr>
                </a:solidFill>
              </a:rPr>
              <a:pPr/>
              <a:t>‹Nº›</a:t>
            </a:fld>
            <a:endParaRPr lang="es-MX">
              <a:solidFill>
                <a:prstClr val="black">
                  <a:tint val="75000"/>
                </a:prstClr>
              </a:solidFill>
            </a:endParaRPr>
          </a:p>
        </p:txBody>
      </p:sp>
    </p:spTree>
  </p:cSld>
  <p:clrMapOvr>
    <a:masterClrMapping/>
  </p:clrMapOvr>
  <p:transition spd="slow">
    <p:zoom/>
  </p:transition>
</p:sldLayout>
</file>

<file path=ppt/slideLayouts/slideLayout128.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1">
        <a:schemeClr val="bg1"/>
      </p:bgRef>
    </p:bg>
    <p:spTree>
      <p:nvGrpSpPr>
        <p:cNvPr id="1" name=""/>
        <p:cNvGrpSpPr/>
        <p:nvPr/>
      </p:nvGrpSpPr>
      <p:grpSpPr>
        <a:xfrm>
          <a:off x="0" y="0"/>
          <a:ext cx="0" cy="0"/>
          <a:chOff x="0" y="0"/>
          <a:chExt cx="0" cy="0"/>
        </a:xfrm>
      </p:grpSpPr>
      <p:sp>
        <p:nvSpPr>
          <p:cNvPr id="8" name="7 Título"/>
          <p:cNvSpPr>
            <a:spLocks noGrp="1"/>
          </p:cNvSpPr>
          <p:nvPr>
            <p:ph type="ctrTitle"/>
          </p:nvPr>
        </p:nvSpPr>
        <p:spPr>
          <a:xfrm>
            <a:off x="2286000" y="3124200"/>
            <a:ext cx="6172200" cy="1894362"/>
          </a:xfrm>
        </p:spPr>
        <p:txBody>
          <a:bodyPr/>
          <a:lstStyle>
            <a:lvl1pPr>
              <a:defRPr b="1"/>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bwMode="auto">
          <a:xfrm rot="5400000">
            <a:off x="7764621" y="1174097"/>
            <a:ext cx="2286000" cy="381000"/>
          </a:xfrm>
        </p:spPr>
        <p:txBody>
          <a:bodyPr/>
          <a:lstStyle/>
          <a:p>
            <a:fld id="{591233E5-C858-4597-8173-DA9995916D08}" type="datetime1">
              <a:rPr lang="es-MX" smtClean="0"/>
              <a:pPr/>
              <a:t>17/10/2017</a:t>
            </a:fld>
            <a:endParaRPr lang="es-MX"/>
          </a:p>
        </p:txBody>
      </p:sp>
      <p:sp>
        <p:nvSpPr>
          <p:cNvPr id="17" name="16 Marcador de pie de página"/>
          <p:cNvSpPr>
            <a:spLocks noGrp="1"/>
          </p:cNvSpPr>
          <p:nvPr>
            <p:ph type="ftr" sz="quarter" idx="11"/>
          </p:nvPr>
        </p:nvSpPr>
        <p:spPr bwMode="auto">
          <a:xfrm rot="5400000">
            <a:off x="7077269" y="4181669"/>
            <a:ext cx="3657600" cy="384048"/>
          </a:xfrm>
        </p:spPr>
        <p:txBody>
          <a:bodyPr/>
          <a:lstStyle/>
          <a:p>
            <a:endParaRPr lang="es-MX"/>
          </a:p>
        </p:txBody>
      </p:sp>
      <p:sp>
        <p:nvSpPr>
          <p:cNvPr id="10" name="9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13 Rectángulo"/>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18 Rectángulo"/>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Conector recto"/>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17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19 Conector recto"/>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15 Conector recto"/>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14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21 Conector recto"/>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26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20 Elipse"/>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Elipse"/>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23 Elipse"/>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25 Elipse"/>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24 Elipse"/>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28 Marcador de número de diapositiva"/>
          <p:cNvSpPr>
            <a:spLocks noGrp="1"/>
          </p:cNvSpPr>
          <p:nvPr>
            <p:ph type="sldNum" sz="quarter" idx="12"/>
          </p:nvPr>
        </p:nvSpPr>
        <p:spPr bwMode="auto">
          <a:xfrm>
            <a:off x="1325544" y="4928702"/>
            <a:ext cx="609600" cy="517524"/>
          </a:xfrm>
        </p:spPr>
        <p:txBody>
          <a:bodyPr/>
          <a:lstStyle/>
          <a:p>
            <a:fld id="{7F17FB9E-36DD-4FC1-848C-9AF880A5D038}" type="slidenum">
              <a:rPr lang="es-MX" smtClean="0"/>
              <a:pPr/>
              <a:t>‹Nº›</a:t>
            </a:fld>
            <a:endParaRPr lang="es-MX"/>
          </a:p>
        </p:txBody>
      </p:sp>
    </p:spTree>
  </p:cSld>
  <p:clrMapOvr>
    <a:overrideClrMapping bg1="lt1" tx1="dk1" bg2="lt2" tx2="dk2" accent1="accent1" accent2="accent2" accent3="accent3" accent4="accent4" accent5="accent5" accent6="accent6" hlink="hlink" folHlink="folHlink"/>
  </p:clrMapOvr>
  <p:transition spd="slow">
    <p:zoom/>
  </p:transition>
  <p:timing>
    <p:tnLst>
      <p:par>
        <p:cTn id="1" dur="indefinite" restart="never" nodeType="tmRoot"/>
      </p:par>
    </p:tnLst>
  </p:timing>
</p:sldLayout>
</file>

<file path=ppt/slideLayouts/slideLayout129.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8" name="7 Marcador de contenido"/>
          <p:cNvSpPr>
            <a:spLocks noGrp="1"/>
          </p:cNvSpPr>
          <p:nvPr>
            <p:ph sz="quarter" idx="1"/>
          </p:nvPr>
        </p:nvSpPr>
        <p:spPr>
          <a:xfrm>
            <a:off x="457200" y="1600200"/>
            <a:ext cx="7467600" cy="4873752"/>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4"/>
          </p:nvPr>
        </p:nvSpPr>
        <p:spPr/>
        <p:txBody>
          <a:bodyPr rtlCol="0"/>
          <a:lstStyle/>
          <a:p>
            <a:fld id="{F755C08A-626B-4E38-8F46-8B074D00D4A9}" type="datetime1">
              <a:rPr lang="es-MX" smtClean="0"/>
              <a:pPr/>
              <a:t>17/10/2017</a:t>
            </a:fld>
            <a:endParaRPr lang="es-MX"/>
          </a:p>
        </p:txBody>
      </p:sp>
      <p:sp>
        <p:nvSpPr>
          <p:cNvPr id="9" name="8 Marcador de número de diapositiva"/>
          <p:cNvSpPr>
            <a:spLocks noGrp="1"/>
          </p:cNvSpPr>
          <p:nvPr>
            <p:ph type="sldNum" sz="quarter" idx="15"/>
          </p:nvPr>
        </p:nvSpPr>
        <p:spPr/>
        <p:txBody>
          <a:bodyPr rtlCol="0"/>
          <a:lstStyle/>
          <a:p>
            <a:fld id="{7F17FB9E-36DD-4FC1-848C-9AF880A5D038}" type="slidenum">
              <a:rPr lang="es-MX" smtClean="0"/>
              <a:pPr/>
              <a:t>‹Nº›</a:t>
            </a:fld>
            <a:endParaRPr lang="es-MX"/>
          </a:p>
        </p:txBody>
      </p:sp>
      <p:sp>
        <p:nvSpPr>
          <p:cNvPr id="10" name="9 Marcador de pie de página"/>
          <p:cNvSpPr>
            <a:spLocks noGrp="1"/>
          </p:cNvSpPr>
          <p:nvPr>
            <p:ph type="ftr" sz="quarter" idx="16"/>
          </p:nvPr>
        </p:nvSpPr>
        <p:spPr/>
        <p:txBody>
          <a:bodyPr rtlCol="0"/>
          <a:lstStyle/>
          <a:p>
            <a:endParaRPr lang="es-MX"/>
          </a:p>
        </p:txBody>
      </p:sp>
    </p:spTree>
  </p:cSld>
  <p:clrMapOvr>
    <a:masterClrMapping/>
  </p:clrMapOvr>
  <p:transition spd="slow">
    <p:zoom/>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8" name="7 Marcador de contenido"/>
          <p:cNvSpPr>
            <a:spLocks noGrp="1"/>
          </p:cNvSpPr>
          <p:nvPr>
            <p:ph sz="quarter" idx="1"/>
          </p:nvPr>
        </p:nvSpPr>
        <p:spPr>
          <a:xfrm>
            <a:off x="457200" y="1600200"/>
            <a:ext cx="7467600" cy="4873752"/>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4"/>
          </p:nvPr>
        </p:nvSpPr>
        <p:spPr/>
        <p:txBody>
          <a:bodyPr rtlCol="0"/>
          <a:lstStyle/>
          <a:p>
            <a:fld id="{F755C08A-626B-4E38-8F46-8B074D00D4A9}" type="datetime1">
              <a:rPr lang="es-MX" smtClean="0"/>
              <a:pPr/>
              <a:t>17/10/2017</a:t>
            </a:fld>
            <a:endParaRPr lang="es-MX"/>
          </a:p>
        </p:txBody>
      </p:sp>
      <p:sp>
        <p:nvSpPr>
          <p:cNvPr id="9" name="8 Marcador de número de diapositiva"/>
          <p:cNvSpPr>
            <a:spLocks noGrp="1"/>
          </p:cNvSpPr>
          <p:nvPr>
            <p:ph type="sldNum" sz="quarter" idx="15"/>
          </p:nvPr>
        </p:nvSpPr>
        <p:spPr/>
        <p:txBody>
          <a:bodyPr rtlCol="0"/>
          <a:lstStyle/>
          <a:p>
            <a:fld id="{7F17FB9E-36DD-4FC1-848C-9AF880A5D038}" type="slidenum">
              <a:rPr lang="es-MX" smtClean="0"/>
              <a:pPr/>
              <a:t>‹Nº›</a:t>
            </a:fld>
            <a:endParaRPr lang="es-MX"/>
          </a:p>
        </p:txBody>
      </p:sp>
      <p:sp>
        <p:nvSpPr>
          <p:cNvPr id="10" name="9 Marcador de pie de página"/>
          <p:cNvSpPr>
            <a:spLocks noGrp="1"/>
          </p:cNvSpPr>
          <p:nvPr>
            <p:ph type="ftr" sz="quarter" idx="16"/>
          </p:nvPr>
        </p:nvSpPr>
        <p:spPr/>
        <p:txBody>
          <a:bodyPr rtlCol="0"/>
          <a:lstStyle/>
          <a:p>
            <a:endParaRPr lang="es-MX"/>
          </a:p>
        </p:txBody>
      </p:sp>
    </p:spTree>
  </p:cSld>
  <p:clrMapOvr>
    <a:masterClrMapping/>
  </p:clrMapOvr>
  <p:transition spd="slow">
    <p:zoom/>
  </p:transition>
</p:sldLayout>
</file>

<file path=ppt/slideLayouts/slideLayout130.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286000" y="2895600"/>
            <a:ext cx="6172200" cy="2053590"/>
          </a:xfrm>
        </p:spPr>
        <p:txBody>
          <a:bodyPr/>
          <a:lstStyle>
            <a:lvl1pPr algn="l">
              <a:buNone/>
              <a:defRPr sz="3000" b="1" cap="sm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bwMode="auto">
          <a:xfrm rot="5400000">
            <a:off x="7763256" y="1170432"/>
            <a:ext cx="2286000" cy="381000"/>
          </a:xfrm>
        </p:spPr>
        <p:txBody>
          <a:bodyPr/>
          <a:lstStyle/>
          <a:p>
            <a:fld id="{A6DFA5E5-C717-4D08-8E3F-A3BBD444C598}" type="datetime1">
              <a:rPr lang="es-MX" smtClean="0"/>
              <a:pPr/>
              <a:t>17/10/2017</a:t>
            </a:fld>
            <a:endParaRPr lang="es-MX"/>
          </a:p>
        </p:txBody>
      </p:sp>
      <p:sp>
        <p:nvSpPr>
          <p:cNvPr id="5" name="4 Marcador de pie de página"/>
          <p:cNvSpPr>
            <a:spLocks noGrp="1"/>
          </p:cNvSpPr>
          <p:nvPr>
            <p:ph type="ftr" sz="quarter" idx="11"/>
          </p:nvPr>
        </p:nvSpPr>
        <p:spPr bwMode="auto">
          <a:xfrm rot="5400000">
            <a:off x="7077456" y="4178808"/>
            <a:ext cx="3657600" cy="384048"/>
          </a:xfrm>
        </p:spPr>
        <p:txBody>
          <a:bodyPr/>
          <a:lstStyle/>
          <a:p>
            <a:endParaRPr lang="es-MX"/>
          </a:p>
        </p:txBody>
      </p:sp>
      <p:sp>
        <p:nvSpPr>
          <p:cNvPr id="9" name="8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Rectángulo"/>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Conector recto"/>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14 Conector recto"/>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15 Conector recto"/>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16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17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18 Elipse"/>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19 Elipse"/>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20 Elipse"/>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21 Elipse"/>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Elipse"/>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25 Conector recto"/>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5 Marcador de número de diapositiva"/>
          <p:cNvSpPr>
            <a:spLocks noGrp="1"/>
          </p:cNvSpPr>
          <p:nvPr>
            <p:ph type="sldNum" sz="quarter" idx="12"/>
          </p:nvPr>
        </p:nvSpPr>
        <p:spPr bwMode="auto">
          <a:xfrm>
            <a:off x="1340616" y="4928702"/>
            <a:ext cx="609600" cy="517524"/>
          </a:xfrm>
        </p:spPr>
        <p:txBody>
          <a:bodyPr/>
          <a:lstStyle/>
          <a:p>
            <a:fld id="{7F17FB9E-36DD-4FC1-848C-9AF880A5D038}" type="slidenum">
              <a:rPr lang="es-MX" smtClean="0"/>
              <a:pPr/>
              <a:t>‹Nº›</a:t>
            </a:fld>
            <a:endParaRPr lang="es-MX"/>
          </a:p>
        </p:txBody>
      </p:sp>
    </p:spTree>
  </p:cSld>
  <p:clrMapOvr>
    <a:overrideClrMapping bg1="dk1" tx1="lt1" bg2="dk2" tx2="lt2" accent1="accent1" accent2="accent2" accent3="accent3" accent4="accent4" accent5="accent5" accent6="accent6" hlink="hlink" folHlink="folHlink"/>
  </p:clrMapOvr>
  <p:transition spd="slow">
    <p:zoom/>
  </p:transition>
  <p:timing>
    <p:tnLst>
      <p:par>
        <p:cTn id="1" dur="indefinite" restart="never" nodeType="tmRoot"/>
      </p:par>
    </p:tnLst>
  </p:timing>
</p:sldLayout>
</file>

<file path=ppt/slideLayouts/slideLayout131.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p>
            <a:fld id="{7913B3D3-102F-4B16-A3B4-348EE4B7B4E4}" type="datetime1">
              <a:rPr lang="es-MX" smtClean="0"/>
              <a:pPr/>
              <a:t>17/10/2017</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7F17FB9E-36DD-4FC1-848C-9AF880A5D038}" type="slidenum">
              <a:rPr lang="es-MX" smtClean="0"/>
              <a:pPr/>
              <a:t>‹Nº›</a:t>
            </a:fld>
            <a:endParaRPr lang="es-MX"/>
          </a:p>
        </p:txBody>
      </p:sp>
      <p:sp>
        <p:nvSpPr>
          <p:cNvPr id="9" name="8 Marcador de contenido"/>
          <p:cNvSpPr>
            <a:spLocks noGrp="1"/>
          </p:cNvSpPr>
          <p:nvPr>
            <p:ph sz="quarter" idx="1"/>
          </p:nvPr>
        </p:nvSpPr>
        <p:spPr>
          <a:xfrm>
            <a:off x="457200" y="1600200"/>
            <a:ext cx="3657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1" name="10 Marcador de contenido"/>
          <p:cNvSpPr>
            <a:spLocks noGrp="1"/>
          </p:cNvSpPr>
          <p:nvPr>
            <p:ph sz="quarter" idx="2"/>
          </p:nvPr>
        </p:nvSpPr>
        <p:spPr>
          <a:xfrm>
            <a:off x="4270248" y="1600200"/>
            <a:ext cx="3657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transition spd="slow">
    <p:zoom/>
  </p:transition>
  <p:timing>
    <p:tnLst>
      <p:par>
        <p:cTn id="1" dur="indefinite" restart="never" nodeType="tmRoot"/>
      </p:par>
    </p:tnLst>
  </p:timing>
</p:sldLayout>
</file>

<file path=ppt/slideLayouts/slideLayout132.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7543800" cy="1143000"/>
          </a:xfrm>
        </p:spPr>
        <p:txBody>
          <a:bodyPr anchor="b"/>
          <a:lstStyle>
            <a:lvl1pPr>
              <a:defRPr/>
            </a:lvl1pPr>
          </a:lstStyle>
          <a:p>
            <a:r>
              <a:rPr kumimoji="0" lang="es-ES" smtClean="0"/>
              <a:t>Haga clic para modificar el estilo de título del patrón</a:t>
            </a:r>
            <a:endParaRPr kumimoji="0" lang="en-US"/>
          </a:p>
        </p:txBody>
      </p:sp>
      <p:sp>
        <p:nvSpPr>
          <p:cNvPr id="7" name="6 Marcador de fecha"/>
          <p:cNvSpPr>
            <a:spLocks noGrp="1"/>
          </p:cNvSpPr>
          <p:nvPr>
            <p:ph type="dt" sz="half" idx="10"/>
          </p:nvPr>
        </p:nvSpPr>
        <p:spPr/>
        <p:txBody>
          <a:bodyPr/>
          <a:lstStyle/>
          <a:p>
            <a:fld id="{4BC6ED99-AD35-4F79-A1C3-9358315438AC}" type="datetime1">
              <a:rPr lang="es-MX" smtClean="0"/>
              <a:pPr/>
              <a:t>17/10/2017</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7F17FB9E-36DD-4FC1-848C-9AF880A5D038}" type="slidenum">
              <a:rPr lang="es-MX" smtClean="0"/>
              <a:pPr/>
              <a:t>‹Nº›</a:t>
            </a:fld>
            <a:endParaRPr lang="es-MX"/>
          </a:p>
        </p:txBody>
      </p:sp>
      <p:sp>
        <p:nvSpPr>
          <p:cNvPr id="11" name="10 Marcador de contenido"/>
          <p:cNvSpPr>
            <a:spLocks noGrp="1"/>
          </p:cNvSpPr>
          <p:nvPr>
            <p:ph sz="quarter" idx="2"/>
          </p:nvPr>
        </p:nvSpPr>
        <p:spPr>
          <a:xfrm>
            <a:off x="457200" y="2362200"/>
            <a:ext cx="3657600" cy="3886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quarter" idx="4"/>
          </p:nvPr>
        </p:nvSpPr>
        <p:spPr>
          <a:xfrm>
            <a:off x="4371975" y="2362200"/>
            <a:ext cx="3657600" cy="3886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2" name="11 Marcador de texto"/>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
        <p:nvSpPr>
          <p:cNvPr id="14" name="13 Marcador de texto"/>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Tree>
  </p:cSld>
  <p:clrMapOvr>
    <a:masterClrMapping/>
  </p:clrMapOvr>
  <p:transition spd="slow">
    <p:zoom/>
  </p:transition>
  <p:timing>
    <p:tnLst>
      <p:par>
        <p:cTn id="1" dur="indefinite" restart="never" nodeType="tmRoot"/>
      </p:par>
    </p:tnLst>
  </p:timing>
</p:sldLayout>
</file>

<file path=ppt/slideLayouts/slideLayout133.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6" name="5 Marcador de fecha"/>
          <p:cNvSpPr>
            <a:spLocks noGrp="1"/>
          </p:cNvSpPr>
          <p:nvPr>
            <p:ph type="dt" sz="half" idx="10"/>
          </p:nvPr>
        </p:nvSpPr>
        <p:spPr/>
        <p:txBody>
          <a:bodyPr rtlCol="0"/>
          <a:lstStyle/>
          <a:p>
            <a:fld id="{8061124D-6783-426D-9141-E65A08BB5EF5}" type="datetime1">
              <a:rPr lang="es-MX" smtClean="0"/>
              <a:pPr/>
              <a:t>17/10/2017</a:t>
            </a:fld>
            <a:endParaRPr lang="es-MX"/>
          </a:p>
        </p:txBody>
      </p:sp>
      <p:sp>
        <p:nvSpPr>
          <p:cNvPr id="7" name="6 Marcador de número de diapositiva"/>
          <p:cNvSpPr>
            <a:spLocks noGrp="1"/>
          </p:cNvSpPr>
          <p:nvPr>
            <p:ph type="sldNum" sz="quarter" idx="11"/>
          </p:nvPr>
        </p:nvSpPr>
        <p:spPr/>
        <p:txBody>
          <a:bodyPr rtlCol="0"/>
          <a:lstStyle/>
          <a:p>
            <a:fld id="{7F17FB9E-36DD-4FC1-848C-9AF880A5D038}" type="slidenum">
              <a:rPr lang="es-MX" smtClean="0"/>
              <a:pPr/>
              <a:t>‹Nº›</a:t>
            </a:fld>
            <a:endParaRPr lang="es-MX"/>
          </a:p>
        </p:txBody>
      </p:sp>
      <p:sp>
        <p:nvSpPr>
          <p:cNvPr id="8" name="7 Marcador de pie de página"/>
          <p:cNvSpPr>
            <a:spLocks noGrp="1"/>
          </p:cNvSpPr>
          <p:nvPr>
            <p:ph type="ftr" sz="quarter" idx="12"/>
          </p:nvPr>
        </p:nvSpPr>
        <p:spPr/>
        <p:txBody>
          <a:bodyPr rtlCol="0"/>
          <a:lstStyle/>
          <a:p>
            <a:endParaRPr lang="es-MX"/>
          </a:p>
        </p:txBody>
      </p:sp>
    </p:spTree>
  </p:cSld>
  <p:clrMapOvr>
    <a:masterClrMapping/>
  </p:clrMapOvr>
  <p:transition spd="slow">
    <p:zoom/>
  </p:transition>
  <p:timing>
    <p:tnLst>
      <p:par>
        <p:cTn id="1" dur="indefinite" restart="never" nodeType="tmRoot"/>
      </p:par>
    </p:tnLst>
  </p:timing>
</p:sldLayout>
</file>

<file path=ppt/slideLayouts/slideLayout134.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C0054B99-C784-4937-A0D1-3A5B1C332239}" type="datetime1">
              <a:rPr lang="es-MX" smtClean="0"/>
              <a:pPr/>
              <a:t>17/10/2017</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7F17FB9E-36DD-4FC1-848C-9AF880A5D038}" type="slidenum">
              <a:rPr lang="es-MX" smtClean="0"/>
              <a:pPr/>
              <a:t>‹Nº›</a:t>
            </a:fld>
            <a:endParaRPr lang="es-MX"/>
          </a:p>
        </p:txBody>
      </p:sp>
    </p:spTree>
  </p:cSld>
  <p:clrMapOvr>
    <a:masterClrMapping/>
  </p:clrMapOvr>
  <p:transition spd="slow">
    <p:zoom/>
  </p:transition>
  <p:timing>
    <p:tnLst>
      <p:par>
        <p:cTn id="1" dur="indefinite" restart="never" nodeType="tmRoot"/>
      </p:par>
    </p:tnLst>
  </p:timing>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1">
        <a:schemeClr val="bg1"/>
      </p:bgRef>
    </p:bg>
    <p:spTree>
      <p:nvGrpSpPr>
        <p:cNvPr id="1" name=""/>
        <p:cNvGrpSpPr/>
        <p:nvPr/>
      </p:nvGrpSpPr>
      <p:grpSpPr>
        <a:xfrm>
          <a:off x="0" y="0"/>
          <a:ext cx="0" cy="0"/>
          <a:chOff x="0" y="0"/>
          <a:chExt cx="0" cy="0"/>
        </a:xfrm>
      </p:grpSpPr>
      <p:sp>
        <p:nvSpPr>
          <p:cNvPr id="10" name="9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1 Título"/>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8" name="7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8 Conector recto"/>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10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17 Marcador de contenido"/>
          <p:cNvSpPr>
            <a:spLocks noGrp="1"/>
          </p:cNvSpPr>
          <p:nvPr>
            <p:ph sz="quarter" idx="1"/>
          </p:nvPr>
        </p:nvSpPr>
        <p:spPr>
          <a:xfrm>
            <a:off x="304800" y="274320"/>
            <a:ext cx="5638800" cy="6327648"/>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1" name="20 Marcador de fecha"/>
          <p:cNvSpPr>
            <a:spLocks noGrp="1"/>
          </p:cNvSpPr>
          <p:nvPr>
            <p:ph type="dt" sz="half" idx="14"/>
          </p:nvPr>
        </p:nvSpPr>
        <p:spPr/>
        <p:txBody>
          <a:bodyPr rtlCol="0"/>
          <a:lstStyle/>
          <a:p>
            <a:fld id="{A28D3F78-A5F3-46E3-A293-E156CEFFD27D}" type="datetime1">
              <a:rPr lang="es-MX" smtClean="0"/>
              <a:pPr/>
              <a:t>17/10/2017</a:t>
            </a:fld>
            <a:endParaRPr lang="es-MX"/>
          </a:p>
        </p:txBody>
      </p:sp>
      <p:sp>
        <p:nvSpPr>
          <p:cNvPr id="22" name="21 Marcador de número de diapositiva"/>
          <p:cNvSpPr>
            <a:spLocks noGrp="1"/>
          </p:cNvSpPr>
          <p:nvPr>
            <p:ph type="sldNum" sz="quarter" idx="15"/>
          </p:nvPr>
        </p:nvSpPr>
        <p:spPr/>
        <p:txBody>
          <a:bodyPr rtlCol="0"/>
          <a:lstStyle/>
          <a:p>
            <a:fld id="{7F17FB9E-36DD-4FC1-848C-9AF880A5D038}" type="slidenum">
              <a:rPr lang="es-MX" smtClean="0"/>
              <a:pPr/>
              <a:t>‹Nº›</a:t>
            </a:fld>
            <a:endParaRPr lang="es-MX"/>
          </a:p>
        </p:txBody>
      </p:sp>
      <p:sp>
        <p:nvSpPr>
          <p:cNvPr id="23" name="22 Marcador de pie de página"/>
          <p:cNvSpPr>
            <a:spLocks noGrp="1"/>
          </p:cNvSpPr>
          <p:nvPr>
            <p:ph type="ftr" sz="quarter" idx="16"/>
          </p:nvPr>
        </p:nvSpPr>
        <p:spPr/>
        <p:txBody>
          <a:bodyPr rtlCol="0"/>
          <a:lstStyle/>
          <a:p>
            <a:endParaRPr lang="es-MX"/>
          </a:p>
        </p:txBody>
      </p:sp>
    </p:spTree>
  </p:cSld>
  <p:clrMapOvr>
    <a:overrideClrMapping bg1="lt1" tx1="dk1" bg2="lt2" tx2="dk2" accent1="accent1" accent2="accent2" accent3="accent3" accent4="accent4" accent5="accent5" accent6="accent6" hlink="hlink" folHlink="folHlink"/>
  </p:clrMapOvr>
  <p:transition spd="slow">
    <p:zoom/>
  </p:transition>
  <p:timing>
    <p:tnLst>
      <p:par>
        <p:cTn id="1" dur="indefinite" restart="never" nodeType="tmRoot"/>
      </p:par>
    </p:tnLst>
  </p:timing>
</p:sldLayout>
</file>

<file path=ppt/slideLayouts/slideLayout136.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8 Conector recto"/>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1 Título"/>
          <p:cNvSpPr>
            <a:spLocks noGrp="1"/>
          </p:cNvSpPr>
          <p:nvPr>
            <p:ph type="title"/>
          </p:nvPr>
        </p:nvSpPr>
        <p:spPr>
          <a:xfrm rot="5400000">
            <a:off x="3350133" y="3200400"/>
            <a:ext cx="6309360" cy="457200"/>
          </a:xfrm>
        </p:spPr>
        <p:txBody>
          <a:bodyPr anchor="b"/>
          <a:lstStyle>
            <a:lvl1pPr algn="l">
              <a:buNone/>
              <a:defRPr sz="2000" b="1"/>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10" name="9 Conector recto"/>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10 Rectángulo"/>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18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19 Conector recto"/>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16 Marcador de fecha"/>
          <p:cNvSpPr>
            <a:spLocks noGrp="1"/>
          </p:cNvSpPr>
          <p:nvPr>
            <p:ph type="dt" sz="half" idx="10"/>
          </p:nvPr>
        </p:nvSpPr>
        <p:spPr/>
        <p:txBody>
          <a:bodyPr rtlCol="0"/>
          <a:lstStyle/>
          <a:p>
            <a:fld id="{B0C28633-BBEE-4233-8E55-6B27DD3C7F14}" type="datetime1">
              <a:rPr lang="es-MX" smtClean="0"/>
              <a:pPr/>
              <a:t>17/10/2017</a:t>
            </a:fld>
            <a:endParaRPr lang="es-MX"/>
          </a:p>
        </p:txBody>
      </p:sp>
      <p:sp>
        <p:nvSpPr>
          <p:cNvPr id="18" name="17 Marcador de número de diapositiva"/>
          <p:cNvSpPr>
            <a:spLocks noGrp="1"/>
          </p:cNvSpPr>
          <p:nvPr>
            <p:ph type="sldNum" sz="quarter" idx="11"/>
          </p:nvPr>
        </p:nvSpPr>
        <p:spPr/>
        <p:txBody>
          <a:bodyPr rtlCol="0"/>
          <a:lstStyle/>
          <a:p>
            <a:fld id="{7F17FB9E-36DD-4FC1-848C-9AF880A5D038}" type="slidenum">
              <a:rPr lang="es-MX" smtClean="0"/>
              <a:pPr/>
              <a:t>‹Nº›</a:t>
            </a:fld>
            <a:endParaRPr lang="es-MX"/>
          </a:p>
        </p:txBody>
      </p:sp>
      <p:sp>
        <p:nvSpPr>
          <p:cNvPr id="21" name="20 Marcador de pie de página"/>
          <p:cNvSpPr>
            <a:spLocks noGrp="1"/>
          </p:cNvSpPr>
          <p:nvPr>
            <p:ph type="ftr" sz="quarter" idx="12"/>
          </p:nvPr>
        </p:nvSpPr>
        <p:spPr/>
        <p:txBody>
          <a:bodyPr rtlCol="0"/>
          <a:lstStyle/>
          <a:p>
            <a:endParaRPr lang="es-MX"/>
          </a:p>
        </p:txBody>
      </p:sp>
    </p:spTree>
  </p:cSld>
  <p:clrMapOvr>
    <a:masterClrMapping/>
  </p:clrMapOvr>
  <p:transition spd="slow">
    <p:zoom/>
  </p:transition>
  <p:timing>
    <p:tnLst>
      <p:par>
        <p:cTn id="1" dur="indefinite" restart="never" nodeType="tmRoot"/>
      </p:par>
    </p:tnLst>
  </p:timing>
</p:sldLayout>
</file>

<file path=ppt/slideLayouts/slideLayout137.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25D083A4-76C8-4EE5-AEC5-0D2F3FF385D5}" type="datetime1">
              <a:rPr lang="es-MX" smtClean="0"/>
              <a:pPr/>
              <a:t>17/10/2017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7F17FB9E-36DD-4FC1-848C-9AF880A5D038}" type="slidenum">
              <a:rPr lang="es-MX" smtClean="0"/>
              <a:pPr/>
              <a:t>‹Nº›</a:t>
            </a:fld>
            <a:endParaRPr lang="es-MX"/>
          </a:p>
        </p:txBody>
      </p:sp>
    </p:spTree>
  </p:cSld>
  <p:clrMapOvr>
    <a:masterClrMapping/>
  </p:clrMapOvr>
  <p:transition spd="slow">
    <p:zoom/>
  </p:transition>
  <p:timing>
    <p:tnLst>
      <p:par>
        <p:cTn id="1" dur="indefinite" restart="never" nodeType="tmRoot"/>
      </p:par>
    </p:tnLst>
  </p:timing>
</p:sldLayout>
</file>

<file path=ppt/slideLayouts/slideLayout138.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9"/>
            <a:ext cx="16764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9AC0D43B-0907-4759-BE34-67BC49F9D725}" type="datetime1">
              <a:rPr lang="es-MX" smtClean="0"/>
              <a:pPr/>
              <a:t>17/10/2017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7F17FB9E-36DD-4FC1-848C-9AF880A5D038}" type="slidenum">
              <a:rPr lang="es-MX" smtClean="0"/>
              <a:pPr/>
              <a:t>‹Nº›</a:t>
            </a:fld>
            <a:endParaRPr lang="es-MX"/>
          </a:p>
        </p:txBody>
      </p:sp>
    </p:spTree>
  </p:cSld>
  <p:clrMapOvr>
    <a:masterClrMapping/>
  </p:clrMapOvr>
  <p:transition spd="slow">
    <p:zoom/>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2286000" y="2895600"/>
            <a:ext cx="6172200" cy="2053590"/>
          </a:xfrm>
        </p:spPr>
        <p:txBody>
          <a:bodyPr/>
          <a:lstStyle>
            <a:lvl1pPr algn="l">
              <a:buNone/>
              <a:defRPr sz="3000" b="1" cap="sm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bwMode="auto">
          <a:xfrm rot="5400000">
            <a:off x="7763256" y="1170432"/>
            <a:ext cx="2286000" cy="381000"/>
          </a:xfrm>
        </p:spPr>
        <p:txBody>
          <a:bodyPr/>
          <a:lstStyle/>
          <a:p>
            <a:fld id="{A6DFA5E5-C717-4D08-8E3F-A3BBD444C598}" type="datetime1">
              <a:rPr lang="es-MX" smtClean="0"/>
              <a:pPr/>
              <a:t>17/10/2017</a:t>
            </a:fld>
            <a:endParaRPr lang="es-MX"/>
          </a:p>
        </p:txBody>
      </p:sp>
      <p:sp>
        <p:nvSpPr>
          <p:cNvPr id="5" name="4 Marcador de pie de página"/>
          <p:cNvSpPr>
            <a:spLocks noGrp="1"/>
          </p:cNvSpPr>
          <p:nvPr>
            <p:ph type="ftr" sz="quarter" idx="11"/>
          </p:nvPr>
        </p:nvSpPr>
        <p:spPr bwMode="auto">
          <a:xfrm rot="5400000">
            <a:off x="7077456" y="4178808"/>
            <a:ext cx="3657600" cy="384048"/>
          </a:xfrm>
        </p:spPr>
        <p:txBody>
          <a:bodyPr/>
          <a:lstStyle/>
          <a:p>
            <a:endParaRPr lang="es-MX"/>
          </a:p>
        </p:txBody>
      </p:sp>
      <p:sp>
        <p:nvSpPr>
          <p:cNvPr id="9" name="8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Rectángulo"/>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Conector recto"/>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14 Conector recto"/>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15 Conector recto"/>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16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17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18 Elipse"/>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19 Elipse"/>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20 Elipse"/>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21 Elipse"/>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Elipse"/>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25 Conector recto"/>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5 Marcador de número de diapositiva"/>
          <p:cNvSpPr>
            <a:spLocks noGrp="1"/>
          </p:cNvSpPr>
          <p:nvPr>
            <p:ph type="sldNum" sz="quarter" idx="12"/>
          </p:nvPr>
        </p:nvSpPr>
        <p:spPr bwMode="auto">
          <a:xfrm>
            <a:off x="1340616" y="4928702"/>
            <a:ext cx="609600" cy="517524"/>
          </a:xfrm>
        </p:spPr>
        <p:txBody>
          <a:bodyPr/>
          <a:lstStyle/>
          <a:p>
            <a:fld id="{7F17FB9E-36DD-4FC1-848C-9AF880A5D038}" type="slidenum">
              <a:rPr lang="es-MX" smtClean="0"/>
              <a:pPr/>
              <a:t>‹Nº›</a:t>
            </a:fld>
            <a:endParaRPr lang="es-MX"/>
          </a:p>
        </p:txBody>
      </p:sp>
    </p:spTree>
  </p:cSld>
  <p:clrMapOvr>
    <a:overrideClrMapping bg1="dk1" tx1="lt1" bg2="dk2" tx2="lt2" accent1="accent1" accent2="accent2" accent3="accent3" accent4="accent4" accent5="accent5" accent6="accent6" hlink="hlink" folHlink="folHlink"/>
  </p:clrMapOvr>
  <p:transition spd="slow">
    <p:zoom/>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p>
            <a:fld id="{7913B3D3-102F-4B16-A3B4-348EE4B7B4E4}" type="datetime1">
              <a:rPr lang="es-MX" smtClean="0"/>
              <a:pPr/>
              <a:t>17/10/2017</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7F17FB9E-36DD-4FC1-848C-9AF880A5D038}" type="slidenum">
              <a:rPr lang="es-MX" smtClean="0"/>
              <a:pPr/>
              <a:t>‹Nº›</a:t>
            </a:fld>
            <a:endParaRPr lang="es-MX"/>
          </a:p>
        </p:txBody>
      </p:sp>
      <p:sp>
        <p:nvSpPr>
          <p:cNvPr id="9" name="8 Marcador de contenido"/>
          <p:cNvSpPr>
            <a:spLocks noGrp="1"/>
          </p:cNvSpPr>
          <p:nvPr>
            <p:ph sz="quarter" idx="1"/>
          </p:nvPr>
        </p:nvSpPr>
        <p:spPr>
          <a:xfrm>
            <a:off x="457200" y="1600200"/>
            <a:ext cx="3657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1" name="10 Marcador de contenido"/>
          <p:cNvSpPr>
            <a:spLocks noGrp="1"/>
          </p:cNvSpPr>
          <p:nvPr>
            <p:ph sz="quarter" idx="2"/>
          </p:nvPr>
        </p:nvSpPr>
        <p:spPr>
          <a:xfrm>
            <a:off x="4270248" y="1600200"/>
            <a:ext cx="3657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transition spd="slow">
    <p:zoom/>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7543800" cy="1143000"/>
          </a:xfrm>
        </p:spPr>
        <p:txBody>
          <a:bodyPr anchor="b"/>
          <a:lstStyle>
            <a:lvl1pPr>
              <a:defRPr/>
            </a:lvl1pPr>
          </a:lstStyle>
          <a:p>
            <a:r>
              <a:rPr kumimoji="0" lang="es-ES" smtClean="0"/>
              <a:t>Haga clic para modificar el estilo de título del patrón</a:t>
            </a:r>
            <a:endParaRPr kumimoji="0" lang="en-US"/>
          </a:p>
        </p:txBody>
      </p:sp>
      <p:sp>
        <p:nvSpPr>
          <p:cNvPr id="7" name="6 Marcador de fecha"/>
          <p:cNvSpPr>
            <a:spLocks noGrp="1"/>
          </p:cNvSpPr>
          <p:nvPr>
            <p:ph type="dt" sz="half" idx="10"/>
          </p:nvPr>
        </p:nvSpPr>
        <p:spPr/>
        <p:txBody>
          <a:bodyPr/>
          <a:lstStyle/>
          <a:p>
            <a:fld id="{4BC6ED99-AD35-4F79-A1C3-9358315438AC}" type="datetime1">
              <a:rPr lang="es-MX" smtClean="0"/>
              <a:pPr/>
              <a:t>17/10/2017</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7F17FB9E-36DD-4FC1-848C-9AF880A5D038}" type="slidenum">
              <a:rPr lang="es-MX" smtClean="0"/>
              <a:pPr/>
              <a:t>‹Nº›</a:t>
            </a:fld>
            <a:endParaRPr lang="es-MX"/>
          </a:p>
        </p:txBody>
      </p:sp>
      <p:sp>
        <p:nvSpPr>
          <p:cNvPr id="11" name="10 Marcador de contenido"/>
          <p:cNvSpPr>
            <a:spLocks noGrp="1"/>
          </p:cNvSpPr>
          <p:nvPr>
            <p:ph sz="quarter" idx="2"/>
          </p:nvPr>
        </p:nvSpPr>
        <p:spPr>
          <a:xfrm>
            <a:off x="457200" y="2362200"/>
            <a:ext cx="3657600" cy="3886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quarter" idx="4"/>
          </p:nvPr>
        </p:nvSpPr>
        <p:spPr>
          <a:xfrm>
            <a:off x="4371975" y="2362200"/>
            <a:ext cx="3657600" cy="3886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2" name="11 Marcador de texto"/>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
        <p:nvSpPr>
          <p:cNvPr id="14" name="13 Marcador de texto"/>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Tree>
  </p:cSld>
  <p:clrMapOvr>
    <a:masterClrMapping/>
  </p:clrMapOvr>
  <p:transition spd="slow">
    <p:zoom/>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6" name="5 Marcador de fecha"/>
          <p:cNvSpPr>
            <a:spLocks noGrp="1"/>
          </p:cNvSpPr>
          <p:nvPr>
            <p:ph type="dt" sz="half" idx="10"/>
          </p:nvPr>
        </p:nvSpPr>
        <p:spPr/>
        <p:txBody>
          <a:bodyPr rtlCol="0"/>
          <a:lstStyle/>
          <a:p>
            <a:fld id="{8061124D-6783-426D-9141-E65A08BB5EF5}" type="datetime1">
              <a:rPr lang="es-MX" smtClean="0"/>
              <a:pPr/>
              <a:t>17/10/2017</a:t>
            </a:fld>
            <a:endParaRPr lang="es-MX"/>
          </a:p>
        </p:txBody>
      </p:sp>
      <p:sp>
        <p:nvSpPr>
          <p:cNvPr id="7" name="6 Marcador de número de diapositiva"/>
          <p:cNvSpPr>
            <a:spLocks noGrp="1"/>
          </p:cNvSpPr>
          <p:nvPr>
            <p:ph type="sldNum" sz="quarter" idx="11"/>
          </p:nvPr>
        </p:nvSpPr>
        <p:spPr/>
        <p:txBody>
          <a:bodyPr rtlCol="0"/>
          <a:lstStyle/>
          <a:p>
            <a:fld id="{7F17FB9E-36DD-4FC1-848C-9AF880A5D038}" type="slidenum">
              <a:rPr lang="es-MX" smtClean="0"/>
              <a:pPr/>
              <a:t>‹Nº›</a:t>
            </a:fld>
            <a:endParaRPr lang="es-MX"/>
          </a:p>
        </p:txBody>
      </p:sp>
      <p:sp>
        <p:nvSpPr>
          <p:cNvPr id="8" name="7 Marcador de pie de página"/>
          <p:cNvSpPr>
            <a:spLocks noGrp="1"/>
          </p:cNvSpPr>
          <p:nvPr>
            <p:ph type="ftr" sz="quarter" idx="12"/>
          </p:nvPr>
        </p:nvSpPr>
        <p:spPr/>
        <p:txBody>
          <a:bodyPr rtlCol="0"/>
          <a:lstStyle/>
          <a:p>
            <a:endParaRPr lang="es-MX"/>
          </a:p>
        </p:txBody>
      </p:sp>
    </p:spTree>
  </p:cSld>
  <p:clrMapOvr>
    <a:masterClrMapping/>
  </p:clrMapOvr>
  <p:transition spd="slow">
    <p:zoom/>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C0054B99-C784-4937-A0D1-3A5B1C332239}" type="datetime1">
              <a:rPr lang="es-MX" smtClean="0"/>
              <a:pPr/>
              <a:t>17/10/2017</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7F17FB9E-36DD-4FC1-848C-9AF880A5D038}" type="slidenum">
              <a:rPr lang="es-MX" smtClean="0"/>
              <a:pPr/>
              <a:t>‹Nº›</a:t>
            </a:fld>
            <a:endParaRPr lang="es-MX"/>
          </a:p>
        </p:txBody>
      </p:sp>
    </p:spTree>
  </p:cSld>
  <p:clrMapOvr>
    <a:masterClrMapping/>
  </p:clrMapOvr>
  <p:transition spd="slow">
    <p:zoom/>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10" name="9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1 Título"/>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8" name="7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8 Conector recto"/>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10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17 Marcador de contenido"/>
          <p:cNvSpPr>
            <a:spLocks noGrp="1"/>
          </p:cNvSpPr>
          <p:nvPr>
            <p:ph sz="quarter" idx="1"/>
          </p:nvPr>
        </p:nvSpPr>
        <p:spPr>
          <a:xfrm>
            <a:off x="304800" y="274320"/>
            <a:ext cx="5638800" cy="6327648"/>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1" name="20 Marcador de fecha"/>
          <p:cNvSpPr>
            <a:spLocks noGrp="1"/>
          </p:cNvSpPr>
          <p:nvPr>
            <p:ph type="dt" sz="half" idx="14"/>
          </p:nvPr>
        </p:nvSpPr>
        <p:spPr/>
        <p:txBody>
          <a:bodyPr rtlCol="0"/>
          <a:lstStyle/>
          <a:p>
            <a:fld id="{A28D3F78-A5F3-46E3-A293-E156CEFFD27D}" type="datetime1">
              <a:rPr lang="es-MX" smtClean="0"/>
              <a:pPr/>
              <a:t>17/10/2017</a:t>
            </a:fld>
            <a:endParaRPr lang="es-MX"/>
          </a:p>
        </p:txBody>
      </p:sp>
      <p:sp>
        <p:nvSpPr>
          <p:cNvPr id="22" name="21 Marcador de número de diapositiva"/>
          <p:cNvSpPr>
            <a:spLocks noGrp="1"/>
          </p:cNvSpPr>
          <p:nvPr>
            <p:ph type="sldNum" sz="quarter" idx="15"/>
          </p:nvPr>
        </p:nvSpPr>
        <p:spPr/>
        <p:txBody>
          <a:bodyPr rtlCol="0"/>
          <a:lstStyle/>
          <a:p>
            <a:fld id="{7F17FB9E-36DD-4FC1-848C-9AF880A5D038}" type="slidenum">
              <a:rPr lang="es-MX" smtClean="0"/>
              <a:pPr/>
              <a:t>‹Nº›</a:t>
            </a:fld>
            <a:endParaRPr lang="es-MX"/>
          </a:p>
        </p:txBody>
      </p:sp>
      <p:sp>
        <p:nvSpPr>
          <p:cNvPr id="23" name="22 Marcador de pie de página"/>
          <p:cNvSpPr>
            <a:spLocks noGrp="1"/>
          </p:cNvSpPr>
          <p:nvPr>
            <p:ph type="ftr" sz="quarter" idx="16"/>
          </p:nvPr>
        </p:nvSpPr>
        <p:spPr/>
        <p:txBody>
          <a:bodyPr rtlCol="0"/>
          <a:lstStyle/>
          <a:p>
            <a:endParaRPr lang="es-MX"/>
          </a:p>
        </p:txBody>
      </p:sp>
    </p:spTree>
  </p:cSld>
  <p:clrMapOvr>
    <a:overrideClrMapping bg1="lt1" tx1="dk1" bg2="lt2" tx2="dk2" accent1="accent1" accent2="accent2" accent3="accent3" accent4="accent4" accent5="accent5" accent6="accent6" hlink="hlink" folHlink="folHlink"/>
  </p:clrMapOvr>
  <p:transition spd="slow">
    <p:zo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FC662388-4C8B-4662-AE3A-480B60FE0356}" type="datetimeFigureOut">
              <a:rPr lang="es-ES" smtClean="0"/>
              <a:pPr/>
              <a:t>17/10/2017</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FE383727-3D24-4660-9E9C-9E6481821B14}" type="slidenum">
              <a:rPr lang="es-ES" smtClean="0"/>
              <a:pPr/>
              <a:t>‹Nº›</a:t>
            </a:fld>
            <a:endParaRPr lang="es-ES"/>
          </a:p>
        </p:txBody>
      </p:sp>
    </p:spTree>
  </p:cSld>
  <p:clrMapOvr>
    <a:masterClrMapping/>
  </p:clrMapOvr>
  <p:transition spd="slow">
    <p:zoom/>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9" name="8 Conector recto"/>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1 Título"/>
          <p:cNvSpPr>
            <a:spLocks noGrp="1"/>
          </p:cNvSpPr>
          <p:nvPr>
            <p:ph type="title"/>
          </p:nvPr>
        </p:nvSpPr>
        <p:spPr>
          <a:xfrm rot="5400000">
            <a:off x="3350133" y="3200400"/>
            <a:ext cx="6309360" cy="457200"/>
          </a:xfrm>
        </p:spPr>
        <p:txBody>
          <a:bodyPr anchor="b"/>
          <a:lstStyle>
            <a:lvl1pPr algn="l">
              <a:buNone/>
              <a:defRPr sz="2000" b="1"/>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10" name="9 Conector recto"/>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10 Rectángulo"/>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18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19 Conector recto"/>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16 Marcador de fecha"/>
          <p:cNvSpPr>
            <a:spLocks noGrp="1"/>
          </p:cNvSpPr>
          <p:nvPr>
            <p:ph type="dt" sz="half" idx="10"/>
          </p:nvPr>
        </p:nvSpPr>
        <p:spPr/>
        <p:txBody>
          <a:bodyPr rtlCol="0"/>
          <a:lstStyle/>
          <a:p>
            <a:fld id="{B0C28633-BBEE-4233-8E55-6B27DD3C7F14}" type="datetime1">
              <a:rPr lang="es-MX" smtClean="0"/>
              <a:pPr/>
              <a:t>17/10/2017</a:t>
            </a:fld>
            <a:endParaRPr lang="es-MX"/>
          </a:p>
        </p:txBody>
      </p:sp>
      <p:sp>
        <p:nvSpPr>
          <p:cNvPr id="18" name="17 Marcador de número de diapositiva"/>
          <p:cNvSpPr>
            <a:spLocks noGrp="1"/>
          </p:cNvSpPr>
          <p:nvPr>
            <p:ph type="sldNum" sz="quarter" idx="11"/>
          </p:nvPr>
        </p:nvSpPr>
        <p:spPr/>
        <p:txBody>
          <a:bodyPr rtlCol="0"/>
          <a:lstStyle/>
          <a:p>
            <a:fld id="{7F17FB9E-36DD-4FC1-848C-9AF880A5D038}" type="slidenum">
              <a:rPr lang="es-MX" smtClean="0"/>
              <a:pPr/>
              <a:t>‹Nº›</a:t>
            </a:fld>
            <a:endParaRPr lang="es-MX"/>
          </a:p>
        </p:txBody>
      </p:sp>
      <p:sp>
        <p:nvSpPr>
          <p:cNvPr id="21" name="20 Marcador de pie de página"/>
          <p:cNvSpPr>
            <a:spLocks noGrp="1"/>
          </p:cNvSpPr>
          <p:nvPr>
            <p:ph type="ftr" sz="quarter" idx="12"/>
          </p:nvPr>
        </p:nvSpPr>
        <p:spPr/>
        <p:txBody>
          <a:bodyPr rtlCol="0"/>
          <a:lstStyle/>
          <a:p>
            <a:endParaRPr lang="es-MX"/>
          </a:p>
        </p:txBody>
      </p:sp>
    </p:spTree>
  </p:cSld>
  <p:clrMapOvr>
    <a:masterClrMapping/>
  </p:clrMapOvr>
  <p:transition spd="slow">
    <p:zoom/>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25D083A4-76C8-4EE5-AEC5-0D2F3FF385D5}" type="datetime1">
              <a:rPr lang="es-MX" smtClean="0"/>
              <a:pPr/>
              <a:t>17/10/2017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7F17FB9E-36DD-4FC1-848C-9AF880A5D038}" type="slidenum">
              <a:rPr lang="es-MX" smtClean="0"/>
              <a:pPr/>
              <a:t>‹Nº›</a:t>
            </a:fld>
            <a:endParaRPr lang="es-MX"/>
          </a:p>
        </p:txBody>
      </p:sp>
    </p:spTree>
  </p:cSld>
  <p:clrMapOvr>
    <a:masterClrMapping/>
  </p:clrMapOvr>
  <p:transition spd="slow">
    <p:zoom/>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9"/>
            <a:ext cx="16764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9AC0D43B-0907-4759-BE34-67BC49F9D725}" type="datetime1">
              <a:rPr lang="es-MX" smtClean="0"/>
              <a:pPr/>
              <a:t>17/10/2017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7F17FB9E-36DD-4FC1-848C-9AF880A5D038}" type="slidenum">
              <a:rPr lang="es-MX" smtClean="0"/>
              <a:pPr/>
              <a:t>‹Nº›</a:t>
            </a:fld>
            <a:endParaRPr lang="es-MX"/>
          </a:p>
        </p:txBody>
      </p:sp>
    </p:spTree>
  </p:cSld>
  <p:clrMapOvr>
    <a:masterClrMapping/>
  </p:clrMapOvr>
  <p:transition spd="slow">
    <p:zoom/>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grpSp>
        <p:nvGrpSpPr>
          <p:cNvPr id="7" name="Group 18"/>
          <p:cNvGrpSpPr/>
          <p:nvPr/>
        </p:nvGrpSpPr>
        <p:grpSpPr>
          <a:xfrm>
            <a:off x="409575" y="-4763"/>
            <a:ext cx="3761184"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196301" y="1380069"/>
            <a:ext cx="6430967" cy="2616199"/>
          </a:xfrm>
        </p:spPr>
        <p:txBody>
          <a:bodyPr anchor="b">
            <a:normAutofit/>
          </a:bodyPr>
          <a:lstStyle>
            <a:lvl1pPr algn="r">
              <a:defRPr sz="6000">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3386533" y="3996267"/>
            <a:ext cx="5240734"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6BE3B282-4AAC-42DE-AE85-AF7C09D2E23C}" type="datetimeFigureOut">
              <a:rPr lang="es-MX" smtClean="0">
                <a:solidFill>
                  <a:prstClr val="black"/>
                </a:solidFill>
              </a:rPr>
              <a:pPr/>
              <a:t>17/10/2017</a:t>
            </a:fld>
            <a:endParaRPr lang="es-MX">
              <a:solidFill>
                <a:prstClr val="black"/>
              </a:solidFill>
            </a:endParaRPr>
          </a:p>
        </p:txBody>
      </p:sp>
      <p:sp>
        <p:nvSpPr>
          <p:cNvPr id="5" name="Footer Placeholder 4"/>
          <p:cNvSpPr>
            <a:spLocks noGrp="1"/>
          </p:cNvSpPr>
          <p:nvPr>
            <p:ph type="ftr" sz="quarter" idx="11"/>
          </p:nvPr>
        </p:nvSpPr>
        <p:spPr>
          <a:xfrm>
            <a:off x="3999309" y="5883276"/>
            <a:ext cx="3243033" cy="365125"/>
          </a:xfrm>
        </p:spPr>
        <p:txBody>
          <a:bodyPr/>
          <a:lstStyle/>
          <a:p>
            <a:endParaRPr lang="es-MX">
              <a:solidFill>
                <a:prstClr val="black"/>
              </a:solidFill>
            </a:endParaRPr>
          </a:p>
        </p:txBody>
      </p:sp>
      <p:sp>
        <p:nvSpPr>
          <p:cNvPr id="6" name="Slide Number Placeholder 5"/>
          <p:cNvSpPr>
            <a:spLocks noGrp="1"/>
          </p:cNvSpPr>
          <p:nvPr>
            <p:ph type="sldNum" sz="quarter" idx="12"/>
          </p:nvPr>
        </p:nvSpPr>
        <p:spPr/>
        <p:txBody>
          <a:bodyPr/>
          <a:lstStyle/>
          <a:p>
            <a:fld id="{7740AB96-DAA9-4953-A587-B55F051B370C}" type="slidenum">
              <a:rPr lang="es-MX" smtClean="0">
                <a:solidFill>
                  <a:prstClr val="black"/>
                </a:solidFill>
              </a:rPr>
              <a:pPr/>
              <a:t>‹Nº›</a:t>
            </a:fld>
            <a:endParaRPr lang="es-MX">
              <a:solidFill>
                <a:prstClr val="black"/>
              </a:solidFill>
            </a:endParaRPr>
          </a:p>
        </p:txBody>
      </p:sp>
    </p:spTree>
    <p:extLst>
      <p:ext uri="{BB962C8B-B14F-4D97-AF65-F5344CB8AC3E}">
        <p14:creationId xmlns:p14="http://schemas.microsoft.com/office/powerpoint/2010/main" val="1137079072"/>
      </p:ext>
    </p:extLst>
  </p:cSld>
  <p:clrMapOvr>
    <a:masterClrMapping/>
  </p:clrMapOvr>
  <p:transition spd="slow">
    <p:zoom/>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6BE3B282-4AAC-42DE-AE85-AF7C09D2E23C}" type="datetimeFigureOut">
              <a:rPr lang="es-MX" smtClean="0">
                <a:solidFill>
                  <a:prstClr val="black"/>
                </a:solidFill>
              </a:rPr>
              <a:pPr/>
              <a:t>17/10/2017</a:t>
            </a:fld>
            <a:endParaRPr lang="es-MX">
              <a:solidFill>
                <a:prstClr val="black"/>
              </a:solidFill>
            </a:endParaRPr>
          </a:p>
        </p:txBody>
      </p:sp>
      <p:sp>
        <p:nvSpPr>
          <p:cNvPr id="5" name="Footer Placeholder 4"/>
          <p:cNvSpPr>
            <a:spLocks noGrp="1"/>
          </p:cNvSpPr>
          <p:nvPr>
            <p:ph type="ftr" sz="quarter" idx="11"/>
          </p:nvPr>
        </p:nvSpPr>
        <p:spPr/>
        <p:txBody>
          <a:bodyPr/>
          <a:lstStyle/>
          <a:p>
            <a:endParaRPr lang="es-MX">
              <a:solidFill>
                <a:prstClr val="black"/>
              </a:solidFill>
            </a:endParaRPr>
          </a:p>
        </p:txBody>
      </p:sp>
      <p:sp>
        <p:nvSpPr>
          <p:cNvPr id="6" name="Slide Number Placeholder 5"/>
          <p:cNvSpPr>
            <a:spLocks noGrp="1"/>
          </p:cNvSpPr>
          <p:nvPr>
            <p:ph type="sldNum" sz="quarter" idx="12"/>
          </p:nvPr>
        </p:nvSpPr>
        <p:spPr>
          <a:xfrm>
            <a:off x="8213893" y="5867132"/>
            <a:ext cx="413375" cy="365125"/>
          </a:xfrm>
        </p:spPr>
        <p:txBody>
          <a:bodyPr/>
          <a:lstStyle/>
          <a:p>
            <a:fld id="{7740AB96-DAA9-4953-A587-B55F051B370C}" type="slidenum">
              <a:rPr lang="es-MX" smtClean="0">
                <a:solidFill>
                  <a:prstClr val="black"/>
                </a:solidFill>
              </a:rPr>
              <a:pPr/>
              <a:t>‹Nº›</a:t>
            </a:fld>
            <a:endParaRPr lang="es-MX">
              <a:solidFill>
                <a:prstClr val="black"/>
              </a:solidFill>
            </a:endParaRPr>
          </a:p>
        </p:txBody>
      </p:sp>
    </p:spTree>
    <p:extLst>
      <p:ext uri="{BB962C8B-B14F-4D97-AF65-F5344CB8AC3E}">
        <p14:creationId xmlns:p14="http://schemas.microsoft.com/office/powerpoint/2010/main" val="845710418"/>
      </p:ext>
    </p:extLst>
  </p:cSld>
  <p:clrMapOvr>
    <a:masterClrMapping/>
  </p:clrMapOvr>
  <p:transition spd="slow">
    <p:zoom/>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929210" y="2666999"/>
            <a:ext cx="6698060" cy="2110382"/>
          </a:xfrm>
        </p:spPr>
        <p:txBody>
          <a:bodyPr anchor="b"/>
          <a:lstStyle>
            <a:lvl1pPr algn="r">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29209" y="4777381"/>
            <a:ext cx="6698061"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6BE3B282-4AAC-42DE-AE85-AF7C09D2E23C}" type="datetimeFigureOut">
              <a:rPr lang="es-MX" smtClean="0">
                <a:solidFill>
                  <a:prstClr val="black"/>
                </a:solidFill>
              </a:rPr>
              <a:pPr/>
              <a:t>17/10/2017</a:t>
            </a:fld>
            <a:endParaRPr lang="es-MX">
              <a:solidFill>
                <a:prstClr val="black"/>
              </a:solidFill>
            </a:endParaRPr>
          </a:p>
        </p:txBody>
      </p:sp>
      <p:sp>
        <p:nvSpPr>
          <p:cNvPr id="5" name="Footer Placeholder 4"/>
          <p:cNvSpPr>
            <a:spLocks noGrp="1"/>
          </p:cNvSpPr>
          <p:nvPr>
            <p:ph type="ftr" sz="quarter" idx="11"/>
          </p:nvPr>
        </p:nvSpPr>
        <p:spPr/>
        <p:txBody>
          <a:bodyPr/>
          <a:lstStyle/>
          <a:p>
            <a:endParaRPr lang="es-MX">
              <a:solidFill>
                <a:prstClr val="black"/>
              </a:solidFill>
            </a:endParaRPr>
          </a:p>
        </p:txBody>
      </p:sp>
      <p:sp>
        <p:nvSpPr>
          <p:cNvPr id="6" name="Slide Number Placeholder 5"/>
          <p:cNvSpPr>
            <a:spLocks noGrp="1"/>
          </p:cNvSpPr>
          <p:nvPr>
            <p:ph type="sldNum" sz="quarter" idx="12"/>
          </p:nvPr>
        </p:nvSpPr>
        <p:spPr/>
        <p:txBody>
          <a:bodyPr/>
          <a:lstStyle/>
          <a:p>
            <a:fld id="{7740AB96-DAA9-4953-A587-B55F051B370C}" type="slidenum">
              <a:rPr lang="es-MX" smtClean="0">
                <a:solidFill>
                  <a:prstClr val="black"/>
                </a:solidFill>
              </a:rPr>
              <a:pPr/>
              <a:t>‹Nº›</a:t>
            </a:fld>
            <a:endParaRPr lang="es-MX">
              <a:solidFill>
                <a:prstClr val="black"/>
              </a:solidFill>
            </a:endParaRPr>
          </a:p>
        </p:txBody>
      </p:sp>
    </p:spTree>
    <p:extLst>
      <p:ext uri="{BB962C8B-B14F-4D97-AF65-F5344CB8AC3E}">
        <p14:creationId xmlns:p14="http://schemas.microsoft.com/office/powerpoint/2010/main" val="4106681206"/>
      </p:ext>
    </p:extLst>
  </p:cSld>
  <p:clrMapOvr>
    <a:masterClrMapping/>
  </p:clrMapOvr>
  <p:transition spd="slow">
    <p:zoom/>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1113234" y="685801"/>
            <a:ext cx="7514035" cy="1752599"/>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113235" y="2667000"/>
            <a:ext cx="3671291"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955975" y="2667000"/>
            <a:ext cx="3671292"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6BE3B282-4AAC-42DE-AE85-AF7C09D2E23C}" type="datetimeFigureOut">
              <a:rPr lang="es-MX" smtClean="0">
                <a:solidFill>
                  <a:prstClr val="black"/>
                </a:solidFill>
              </a:rPr>
              <a:pPr/>
              <a:t>17/10/2017</a:t>
            </a:fld>
            <a:endParaRPr lang="es-MX">
              <a:solidFill>
                <a:prstClr val="black"/>
              </a:solidFill>
            </a:endParaRPr>
          </a:p>
        </p:txBody>
      </p:sp>
      <p:sp>
        <p:nvSpPr>
          <p:cNvPr id="6" name="Footer Placeholder 5"/>
          <p:cNvSpPr>
            <a:spLocks noGrp="1"/>
          </p:cNvSpPr>
          <p:nvPr>
            <p:ph type="ftr" sz="quarter" idx="11"/>
          </p:nvPr>
        </p:nvSpPr>
        <p:spPr/>
        <p:txBody>
          <a:bodyPr/>
          <a:lstStyle/>
          <a:p>
            <a:endParaRPr lang="es-MX">
              <a:solidFill>
                <a:prstClr val="black"/>
              </a:solidFill>
            </a:endParaRPr>
          </a:p>
        </p:txBody>
      </p:sp>
      <p:sp>
        <p:nvSpPr>
          <p:cNvPr id="7" name="Slide Number Placeholder 6"/>
          <p:cNvSpPr>
            <a:spLocks noGrp="1"/>
          </p:cNvSpPr>
          <p:nvPr>
            <p:ph type="sldNum" sz="quarter" idx="12"/>
          </p:nvPr>
        </p:nvSpPr>
        <p:spPr/>
        <p:txBody>
          <a:bodyPr/>
          <a:lstStyle/>
          <a:p>
            <a:fld id="{7740AB96-DAA9-4953-A587-B55F051B370C}" type="slidenum">
              <a:rPr lang="es-MX" smtClean="0">
                <a:solidFill>
                  <a:prstClr val="black"/>
                </a:solidFill>
              </a:rPr>
              <a:pPr/>
              <a:t>‹Nº›</a:t>
            </a:fld>
            <a:endParaRPr lang="es-MX">
              <a:solidFill>
                <a:prstClr val="black"/>
              </a:solidFill>
            </a:endParaRPr>
          </a:p>
        </p:txBody>
      </p:sp>
    </p:spTree>
    <p:extLst>
      <p:ext uri="{BB962C8B-B14F-4D97-AF65-F5344CB8AC3E}">
        <p14:creationId xmlns:p14="http://schemas.microsoft.com/office/powerpoint/2010/main" val="3113313650"/>
      </p:ext>
    </p:extLst>
  </p:cSld>
  <p:clrMapOvr>
    <a:masterClrMapping/>
  </p:clrMapOvr>
  <p:transition spd="slow">
    <p:zoom/>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329134" y="2658533"/>
            <a:ext cx="3455391"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113233" y="3335337"/>
            <a:ext cx="3671292"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160366" y="2667000"/>
            <a:ext cx="3466903"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955975" y="3335337"/>
            <a:ext cx="3671292"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6BE3B282-4AAC-42DE-AE85-AF7C09D2E23C}" type="datetimeFigureOut">
              <a:rPr lang="es-MX" smtClean="0">
                <a:solidFill>
                  <a:prstClr val="black"/>
                </a:solidFill>
              </a:rPr>
              <a:pPr/>
              <a:t>17/10/2017</a:t>
            </a:fld>
            <a:endParaRPr lang="es-MX">
              <a:solidFill>
                <a:prstClr val="black"/>
              </a:solidFill>
            </a:endParaRPr>
          </a:p>
        </p:txBody>
      </p:sp>
      <p:sp>
        <p:nvSpPr>
          <p:cNvPr id="8" name="Footer Placeholder 7"/>
          <p:cNvSpPr>
            <a:spLocks noGrp="1"/>
          </p:cNvSpPr>
          <p:nvPr>
            <p:ph type="ftr" sz="quarter" idx="11"/>
          </p:nvPr>
        </p:nvSpPr>
        <p:spPr/>
        <p:txBody>
          <a:bodyPr/>
          <a:lstStyle/>
          <a:p>
            <a:endParaRPr lang="es-MX">
              <a:solidFill>
                <a:prstClr val="black"/>
              </a:solidFill>
            </a:endParaRPr>
          </a:p>
        </p:txBody>
      </p:sp>
      <p:sp>
        <p:nvSpPr>
          <p:cNvPr id="9" name="Slide Number Placeholder 8"/>
          <p:cNvSpPr>
            <a:spLocks noGrp="1"/>
          </p:cNvSpPr>
          <p:nvPr>
            <p:ph type="sldNum" sz="quarter" idx="12"/>
          </p:nvPr>
        </p:nvSpPr>
        <p:spPr/>
        <p:txBody>
          <a:bodyPr/>
          <a:lstStyle/>
          <a:p>
            <a:fld id="{7740AB96-DAA9-4953-A587-B55F051B370C}" type="slidenum">
              <a:rPr lang="es-MX" smtClean="0">
                <a:solidFill>
                  <a:prstClr val="black"/>
                </a:solidFill>
              </a:rPr>
              <a:pPr/>
              <a:t>‹Nº›</a:t>
            </a:fld>
            <a:endParaRPr lang="es-MX">
              <a:solidFill>
                <a:prstClr val="black"/>
              </a:solidFill>
            </a:endParaRPr>
          </a:p>
        </p:txBody>
      </p:sp>
    </p:spTree>
    <p:extLst>
      <p:ext uri="{BB962C8B-B14F-4D97-AF65-F5344CB8AC3E}">
        <p14:creationId xmlns:p14="http://schemas.microsoft.com/office/powerpoint/2010/main" val="2516134053"/>
      </p:ext>
    </p:extLst>
  </p:cSld>
  <p:clrMapOvr>
    <a:masterClrMapping/>
  </p:clrMapOvr>
  <p:transition spd="slow">
    <p:zoom/>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6BE3B282-4AAC-42DE-AE85-AF7C09D2E23C}" type="datetimeFigureOut">
              <a:rPr lang="es-MX" smtClean="0">
                <a:solidFill>
                  <a:prstClr val="black"/>
                </a:solidFill>
              </a:rPr>
              <a:pPr/>
              <a:t>17/10/2017</a:t>
            </a:fld>
            <a:endParaRPr lang="es-MX">
              <a:solidFill>
                <a:prstClr val="black"/>
              </a:solidFill>
            </a:endParaRPr>
          </a:p>
        </p:txBody>
      </p:sp>
      <p:sp>
        <p:nvSpPr>
          <p:cNvPr id="4" name="Footer Placeholder 3"/>
          <p:cNvSpPr>
            <a:spLocks noGrp="1"/>
          </p:cNvSpPr>
          <p:nvPr>
            <p:ph type="ftr" sz="quarter" idx="11"/>
          </p:nvPr>
        </p:nvSpPr>
        <p:spPr/>
        <p:txBody>
          <a:bodyPr/>
          <a:lstStyle/>
          <a:p>
            <a:endParaRPr lang="es-MX">
              <a:solidFill>
                <a:prstClr val="black"/>
              </a:solidFill>
            </a:endParaRPr>
          </a:p>
        </p:txBody>
      </p:sp>
      <p:sp>
        <p:nvSpPr>
          <p:cNvPr id="5" name="Slide Number Placeholder 4"/>
          <p:cNvSpPr>
            <a:spLocks noGrp="1"/>
          </p:cNvSpPr>
          <p:nvPr>
            <p:ph type="sldNum" sz="quarter" idx="12"/>
          </p:nvPr>
        </p:nvSpPr>
        <p:spPr/>
        <p:txBody>
          <a:bodyPr/>
          <a:lstStyle/>
          <a:p>
            <a:fld id="{7740AB96-DAA9-4953-A587-B55F051B370C}" type="slidenum">
              <a:rPr lang="es-MX" smtClean="0">
                <a:solidFill>
                  <a:prstClr val="black"/>
                </a:solidFill>
              </a:rPr>
              <a:pPr/>
              <a:t>‹Nº›</a:t>
            </a:fld>
            <a:endParaRPr lang="es-MX">
              <a:solidFill>
                <a:prstClr val="black"/>
              </a:solidFill>
            </a:endParaRPr>
          </a:p>
        </p:txBody>
      </p:sp>
    </p:spTree>
    <p:extLst>
      <p:ext uri="{BB962C8B-B14F-4D97-AF65-F5344CB8AC3E}">
        <p14:creationId xmlns:p14="http://schemas.microsoft.com/office/powerpoint/2010/main" val="1049118181"/>
      </p:ext>
    </p:extLst>
  </p:cSld>
  <p:clrMapOvr>
    <a:masterClrMapping/>
  </p:clrMapOvr>
  <p:transition spd="slow">
    <p:zoom/>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BE3B282-4AAC-42DE-AE85-AF7C09D2E23C}" type="datetimeFigureOut">
              <a:rPr lang="es-MX" smtClean="0">
                <a:solidFill>
                  <a:prstClr val="black"/>
                </a:solidFill>
              </a:rPr>
              <a:pPr/>
              <a:t>17/10/2017</a:t>
            </a:fld>
            <a:endParaRPr lang="es-MX">
              <a:solidFill>
                <a:prstClr val="black"/>
              </a:solidFill>
            </a:endParaRPr>
          </a:p>
        </p:txBody>
      </p:sp>
      <p:sp>
        <p:nvSpPr>
          <p:cNvPr id="3" name="Footer Placeholder 2"/>
          <p:cNvSpPr>
            <a:spLocks noGrp="1"/>
          </p:cNvSpPr>
          <p:nvPr>
            <p:ph type="ftr" sz="quarter" idx="11"/>
          </p:nvPr>
        </p:nvSpPr>
        <p:spPr/>
        <p:txBody>
          <a:bodyPr/>
          <a:lstStyle/>
          <a:p>
            <a:endParaRPr lang="es-MX">
              <a:solidFill>
                <a:prstClr val="black"/>
              </a:solidFill>
            </a:endParaRPr>
          </a:p>
        </p:txBody>
      </p:sp>
      <p:sp>
        <p:nvSpPr>
          <p:cNvPr id="4" name="Slide Number Placeholder 3"/>
          <p:cNvSpPr>
            <a:spLocks noGrp="1"/>
          </p:cNvSpPr>
          <p:nvPr>
            <p:ph type="sldNum" sz="quarter" idx="12"/>
          </p:nvPr>
        </p:nvSpPr>
        <p:spPr/>
        <p:txBody>
          <a:bodyPr/>
          <a:lstStyle/>
          <a:p>
            <a:fld id="{7740AB96-DAA9-4953-A587-B55F051B370C}" type="slidenum">
              <a:rPr lang="es-MX" smtClean="0">
                <a:solidFill>
                  <a:prstClr val="black"/>
                </a:solidFill>
              </a:rPr>
              <a:pPr/>
              <a:t>‹Nº›</a:t>
            </a:fld>
            <a:endParaRPr lang="es-MX">
              <a:solidFill>
                <a:prstClr val="black"/>
              </a:solidFill>
            </a:endParaRPr>
          </a:p>
        </p:txBody>
      </p:sp>
    </p:spTree>
    <p:extLst>
      <p:ext uri="{BB962C8B-B14F-4D97-AF65-F5344CB8AC3E}">
        <p14:creationId xmlns:p14="http://schemas.microsoft.com/office/powerpoint/2010/main" val="165680646"/>
      </p:ext>
    </p:extLst>
  </p:cSld>
  <p:clrMapOvr>
    <a:masterClrMapping/>
  </p:clrMapOvr>
  <p:transition spd="slow">
    <p:zo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FC662388-4C8B-4662-AE3A-480B60FE0356}" type="datetimeFigureOut">
              <a:rPr lang="es-ES" smtClean="0"/>
              <a:pPr/>
              <a:t>17/10/2017</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FE383727-3D24-4660-9E9C-9E6481821B14}" type="slidenum">
              <a:rPr lang="es-ES" smtClean="0"/>
              <a:pPr/>
              <a:t>‹Nº›</a:t>
            </a:fld>
            <a:endParaRPr lang="es-ES"/>
          </a:p>
        </p:txBody>
      </p:sp>
    </p:spTree>
  </p:cSld>
  <p:clrMapOvr>
    <a:masterClrMapping/>
  </p:clrMapOvr>
  <p:transition spd="slow">
    <p:zoom/>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13234" y="1600200"/>
            <a:ext cx="2661841" cy="1371600"/>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946525" y="685800"/>
            <a:ext cx="4680743"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113234" y="2971800"/>
            <a:ext cx="266184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6BE3B282-4AAC-42DE-AE85-AF7C09D2E23C}" type="datetimeFigureOut">
              <a:rPr lang="es-MX" smtClean="0">
                <a:solidFill>
                  <a:prstClr val="black"/>
                </a:solidFill>
              </a:rPr>
              <a:pPr/>
              <a:t>17/10/2017</a:t>
            </a:fld>
            <a:endParaRPr lang="es-MX">
              <a:solidFill>
                <a:prstClr val="black"/>
              </a:solidFill>
            </a:endParaRPr>
          </a:p>
        </p:txBody>
      </p:sp>
      <p:sp>
        <p:nvSpPr>
          <p:cNvPr id="6" name="Footer Placeholder 5"/>
          <p:cNvSpPr>
            <a:spLocks noGrp="1"/>
          </p:cNvSpPr>
          <p:nvPr>
            <p:ph type="ftr" sz="quarter" idx="11"/>
          </p:nvPr>
        </p:nvSpPr>
        <p:spPr/>
        <p:txBody>
          <a:bodyPr/>
          <a:lstStyle/>
          <a:p>
            <a:endParaRPr lang="es-MX">
              <a:solidFill>
                <a:prstClr val="black"/>
              </a:solidFill>
            </a:endParaRPr>
          </a:p>
        </p:txBody>
      </p:sp>
      <p:sp>
        <p:nvSpPr>
          <p:cNvPr id="7" name="Slide Number Placeholder 6"/>
          <p:cNvSpPr>
            <a:spLocks noGrp="1"/>
          </p:cNvSpPr>
          <p:nvPr>
            <p:ph type="sldNum" sz="quarter" idx="12"/>
          </p:nvPr>
        </p:nvSpPr>
        <p:spPr/>
        <p:txBody>
          <a:bodyPr/>
          <a:lstStyle/>
          <a:p>
            <a:fld id="{7740AB96-DAA9-4953-A587-B55F051B370C}" type="slidenum">
              <a:rPr lang="es-MX" smtClean="0">
                <a:solidFill>
                  <a:prstClr val="black"/>
                </a:solidFill>
              </a:rPr>
              <a:pPr/>
              <a:t>‹Nº›</a:t>
            </a:fld>
            <a:endParaRPr lang="es-MX">
              <a:solidFill>
                <a:prstClr val="black"/>
              </a:solidFill>
            </a:endParaRPr>
          </a:p>
        </p:txBody>
      </p:sp>
    </p:spTree>
    <p:extLst>
      <p:ext uri="{BB962C8B-B14F-4D97-AF65-F5344CB8AC3E}">
        <p14:creationId xmlns:p14="http://schemas.microsoft.com/office/powerpoint/2010/main" val="549701836"/>
      </p:ext>
    </p:extLst>
  </p:cSld>
  <p:clrMapOvr>
    <a:masterClrMapping/>
  </p:clrMapOvr>
  <p:transition spd="slow">
    <p:zoom/>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12043" y="1752599"/>
            <a:ext cx="4069619" cy="1371600"/>
          </a:xfrm>
        </p:spPr>
        <p:txBody>
          <a:bodyPr anchor="b">
            <a:normAutofit/>
          </a:bodyPr>
          <a:lstStyle>
            <a:lvl1pPr algn="ctr">
              <a:defRPr sz="2800" b="0"/>
            </a:lvl1pPr>
          </a:lstStyle>
          <a:p>
            <a:r>
              <a:rPr lang="es-ES" smtClean="0"/>
              <a:t>Haga clic para modificar el estilo de título del patrón</a:t>
            </a:r>
            <a:endParaRPr lang="en-US" dirty="0"/>
          </a:p>
        </p:txBody>
      </p:sp>
      <p:sp>
        <p:nvSpPr>
          <p:cNvPr id="14" name="Picture Placeholder 2"/>
          <p:cNvSpPr>
            <a:spLocks noGrp="1" noChangeAspect="1"/>
          </p:cNvSpPr>
          <p:nvPr>
            <p:ph type="pic" idx="1"/>
          </p:nvPr>
        </p:nvSpPr>
        <p:spPr>
          <a:xfrm>
            <a:off x="5696011" y="914400"/>
            <a:ext cx="2460731"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112043" y="3124199"/>
            <a:ext cx="4069619"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6BE3B282-4AAC-42DE-AE85-AF7C09D2E23C}" type="datetimeFigureOut">
              <a:rPr lang="es-MX" smtClean="0">
                <a:solidFill>
                  <a:prstClr val="black"/>
                </a:solidFill>
              </a:rPr>
              <a:pPr/>
              <a:t>17/10/2017</a:t>
            </a:fld>
            <a:endParaRPr lang="es-MX">
              <a:solidFill>
                <a:prstClr val="black"/>
              </a:solidFill>
            </a:endParaRPr>
          </a:p>
        </p:txBody>
      </p:sp>
      <p:sp>
        <p:nvSpPr>
          <p:cNvPr id="6" name="Footer Placeholder 5"/>
          <p:cNvSpPr>
            <a:spLocks noGrp="1"/>
          </p:cNvSpPr>
          <p:nvPr>
            <p:ph type="ftr" sz="quarter" idx="11"/>
          </p:nvPr>
        </p:nvSpPr>
        <p:spPr/>
        <p:txBody>
          <a:bodyPr/>
          <a:lstStyle/>
          <a:p>
            <a:endParaRPr lang="es-MX">
              <a:solidFill>
                <a:prstClr val="black"/>
              </a:solidFill>
            </a:endParaRPr>
          </a:p>
        </p:txBody>
      </p:sp>
      <p:sp>
        <p:nvSpPr>
          <p:cNvPr id="7" name="Slide Number Placeholder 6"/>
          <p:cNvSpPr>
            <a:spLocks noGrp="1"/>
          </p:cNvSpPr>
          <p:nvPr>
            <p:ph type="sldNum" sz="quarter" idx="12"/>
          </p:nvPr>
        </p:nvSpPr>
        <p:spPr/>
        <p:txBody>
          <a:bodyPr/>
          <a:lstStyle/>
          <a:p>
            <a:fld id="{7740AB96-DAA9-4953-A587-B55F051B370C}" type="slidenum">
              <a:rPr lang="es-MX" smtClean="0">
                <a:solidFill>
                  <a:prstClr val="black"/>
                </a:solidFill>
              </a:rPr>
              <a:pPr/>
              <a:t>‹Nº›</a:t>
            </a:fld>
            <a:endParaRPr lang="es-MX">
              <a:solidFill>
                <a:prstClr val="black"/>
              </a:solidFill>
            </a:endParaRPr>
          </a:p>
        </p:txBody>
      </p:sp>
    </p:spTree>
    <p:extLst>
      <p:ext uri="{BB962C8B-B14F-4D97-AF65-F5344CB8AC3E}">
        <p14:creationId xmlns:p14="http://schemas.microsoft.com/office/powerpoint/2010/main" val="42877840"/>
      </p:ext>
    </p:extLst>
  </p:cSld>
  <p:clrMapOvr>
    <a:masterClrMapping/>
  </p:clrMapOvr>
  <p:transition spd="slow">
    <p:zoom/>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13234" y="4732865"/>
            <a:ext cx="7514033" cy="566738"/>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789509" y="932112"/>
            <a:ext cx="6169458"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113234" y="5299603"/>
            <a:ext cx="7514033"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6BE3B282-4AAC-42DE-AE85-AF7C09D2E23C}" type="datetimeFigureOut">
              <a:rPr lang="es-MX" smtClean="0">
                <a:solidFill>
                  <a:prstClr val="black"/>
                </a:solidFill>
              </a:rPr>
              <a:pPr/>
              <a:t>17/10/2017</a:t>
            </a:fld>
            <a:endParaRPr lang="es-MX">
              <a:solidFill>
                <a:prstClr val="black"/>
              </a:solidFill>
            </a:endParaRPr>
          </a:p>
        </p:txBody>
      </p:sp>
      <p:sp>
        <p:nvSpPr>
          <p:cNvPr id="6" name="Footer Placeholder 5"/>
          <p:cNvSpPr>
            <a:spLocks noGrp="1"/>
          </p:cNvSpPr>
          <p:nvPr>
            <p:ph type="ftr" sz="quarter" idx="11"/>
          </p:nvPr>
        </p:nvSpPr>
        <p:spPr/>
        <p:txBody>
          <a:bodyPr/>
          <a:lstStyle/>
          <a:p>
            <a:endParaRPr lang="es-MX">
              <a:solidFill>
                <a:prstClr val="black"/>
              </a:solidFill>
            </a:endParaRPr>
          </a:p>
        </p:txBody>
      </p:sp>
      <p:sp>
        <p:nvSpPr>
          <p:cNvPr id="7" name="Slide Number Placeholder 6"/>
          <p:cNvSpPr>
            <a:spLocks noGrp="1"/>
          </p:cNvSpPr>
          <p:nvPr>
            <p:ph type="sldNum" sz="quarter" idx="12"/>
          </p:nvPr>
        </p:nvSpPr>
        <p:spPr/>
        <p:txBody>
          <a:bodyPr/>
          <a:lstStyle/>
          <a:p>
            <a:fld id="{7740AB96-DAA9-4953-A587-B55F051B370C}" type="slidenum">
              <a:rPr lang="es-MX" smtClean="0">
                <a:solidFill>
                  <a:prstClr val="black"/>
                </a:solidFill>
              </a:rPr>
              <a:pPr/>
              <a:t>‹Nº›</a:t>
            </a:fld>
            <a:endParaRPr lang="es-MX">
              <a:solidFill>
                <a:prstClr val="black"/>
              </a:solidFill>
            </a:endParaRPr>
          </a:p>
        </p:txBody>
      </p:sp>
    </p:spTree>
    <p:extLst>
      <p:ext uri="{BB962C8B-B14F-4D97-AF65-F5344CB8AC3E}">
        <p14:creationId xmlns:p14="http://schemas.microsoft.com/office/powerpoint/2010/main" val="714771624"/>
      </p:ext>
    </p:extLst>
  </p:cSld>
  <p:clrMapOvr>
    <a:masterClrMapping/>
  </p:clrMapOvr>
  <p:transition spd="slow">
    <p:zoom/>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13235" y="685800"/>
            <a:ext cx="7514033" cy="3048000"/>
          </a:xfrm>
        </p:spPr>
        <p:txBody>
          <a:bodyPr anchor="ctr">
            <a:normAutofit/>
          </a:bodyPr>
          <a:lstStyle>
            <a:lvl1pPr algn="ctr">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13234" y="4343400"/>
            <a:ext cx="7514035"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6BE3B282-4AAC-42DE-AE85-AF7C09D2E23C}" type="datetimeFigureOut">
              <a:rPr lang="es-MX" smtClean="0">
                <a:solidFill>
                  <a:prstClr val="black"/>
                </a:solidFill>
              </a:rPr>
              <a:pPr/>
              <a:t>17/10/2017</a:t>
            </a:fld>
            <a:endParaRPr lang="es-MX">
              <a:solidFill>
                <a:prstClr val="black"/>
              </a:solidFill>
            </a:endParaRPr>
          </a:p>
        </p:txBody>
      </p:sp>
      <p:sp>
        <p:nvSpPr>
          <p:cNvPr id="5" name="Footer Placeholder 4"/>
          <p:cNvSpPr>
            <a:spLocks noGrp="1"/>
          </p:cNvSpPr>
          <p:nvPr>
            <p:ph type="ftr" sz="quarter" idx="11"/>
          </p:nvPr>
        </p:nvSpPr>
        <p:spPr/>
        <p:txBody>
          <a:bodyPr/>
          <a:lstStyle/>
          <a:p>
            <a:endParaRPr lang="es-MX">
              <a:solidFill>
                <a:prstClr val="black"/>
              </a:solidFill>
            </a:endParaRPr>
          </a:p>
        </p:txBody>
      </p:sp>
      <p:sp>
        <p:nvSpPr>
          <p:cNvPr id="6" name="Slide Number Placeholder 5"/>
          <p:cNvSpPr>
            <a:spLocks noGrp="1"/>
          </p:cNvSpPr>
          <p:nvPr>
            <p:ph type="sldNum" sz="quarter" idx="12"/>
          </p:nvPr>
        </p:nvSpPr>
        <p:spPr/>
        <p:txBody>
          <a:bodyPr/>
          <a:lstStyle/>
          <a:p>
            <a:fld id="{7740AB96-DAA9-4953-A587-B55F051B370C}" type="slidenum">
              <a:rPr lang="es-MX" smtClean="0">
                <a:solidFill>
                  <a:prstClr val="black"/>
                </a:solidFill>
              </a:rPr>
              <a:pPr/>
              <a:t>‹Nº›</a:t>
            </a:fld>
            <a:endParaRPr lang="es-MX">
              <a:solidFill>
                <a:prstClr val="black"/>
              </a:solidFill>
            </a:endParaRPr>
          </a:p>
        </p:txBody>
      </p:sp>
    </p:spTree>
    <p:extLst>
      <p:ext uri="{BB962C8B-B14F-4D97-AF65-F5344CB8AC3E}">
        <p14:creationId xmlns:p14="http://schemas.microsoft.com/office/powerpoint/2010/main" val="2016884952"/>
      </p:ext>
    </p:extLst>
  </p:cSld>
  <p:clrMapOvr>
    <a:masterClrMapping/>
  </p:clrMapOvr>
  <p:transition spd="slow">
    <p:zoom/>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14" name="TextBox 13"/>
          <p:cNvSpPr txBox="1"/>
          <p:nvPr/>
        </p:nvSpPr>
        <p:spPr>
          <a:xfrm>
            <a:off x="1198959" y="863023"/>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r>
              <a:rPr lang="en-US" sz="8000" dirty="0">
                <a:solidFill>
                  <a:prstClr val="black"/>
                </a:solidFill>
                <a:effectLst/>
              </a:rPr>
              <a:t>“</a:t>
            </a:r>
          </a:p>
        </p:txBody>
      </p:sp>
      <p:sp>
        <p:nvSpPr>
          <p:cNvPr id="15" name="TextBox 14"/>
          <p:cNvSpPr txBox="1"/>
          <p:nvPr/>
        </p:nvSpPr>
        <p:spPr>
          <a:xfrm>
            <a:off x="8170069" y="2819399"/>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algn="r"/>
            <a:r>
              <a:rPr lang="en-US" sz="8000" dirty="0">
                <a:solidFill>
                  <a:prstClr val="black"/>
                </a:solidFill>
                <a:effectLst/>
              </a:rPr>
              <a:t>”</a:t>
            </a:r>
          </a:p>
        </p:txBody>
      </p:sp>
      <p:sp>
        <p:nvSpPr>
          <p:cNvPr id="2" name="Title 1"/>
          <p:cNvSpPr>
            <a:spLocks noGrp="1"/>
          </p:cNvSpPr>
          <p:nvPr>
            <p:ph type="title"/>
          </p:nvPr>
        </p:nvSpPr>
        <p:spPr>
          <a:xfrm>
            <a:off x="1656159" y="685801"/>
            <a:ext cx="6742509" cy="2743199"/>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827609" y="3428999"/>
            <a:ext cx="6399611"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1113234" y="4343400"/>
            <a:ext cx="751403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6BE3B282-4AAC-42DE-AE85-AF7C09D2E23C}" type="datetimeFigureOut">
              <a:rPr lang="es-MX" smtClean="0">
                <a:solidFill>
                  <a:prstClr val="black"/>
                </a:solidFill>
              </a:rPr>
              <a:pPr/>
              <a:t>17/10/2017</a:t>
            </a:fld>
            <a:endParaRPr lang="es-MX">
              <a:solidFill>
                <a:prstClr val="black"/>
              </a:solidFill>
            </a:endParaRPr>
          </a:p>
        </p:txBody>
      </p:sp>
      <p:sp>
        <p:nvSpPr>
          <p:cNvPr id="5" name="Footer Placeholder 4"/>
          <p:cNvSpPr>
            <a:spLocks noGrp="1"/>
          </p:cNvSpPr>
          <p:nvPr>
            <p:ph type="ftr" sz="quarter" idx="11"/>
          </p:nvPr>
        </p:nvSpPr>
        <p:spPr/>
        <p:txBody>
          <a:bodyPr/>
          <a:lstStyle/>
          <a:p>
            <a:endParaRPr lang="es-MX">
              <a:solidFill>
                <a:prstClr val="black"/>
              </a:solidFill>
            </a:endParaRPr>
          </a:p>
        </p:txBody>
      </p:sp>
      <p:sp>
        <p:nvSpPr>
          <p:cNvPr id="6" name="Slide Number Placeholder 5"/>
          <p:cNvSpPr>
            <a:spLocks noGrp="1"/>
          </p:cNvSpPr>
          <p:nvPr>
            <p:ph type="sldNum" sz="quarter" idx="12"/>
          </p:nvPr>
        </p:nvSpPr>
        <p:spPr/>
        <p:txBody>
          <a:bodyPr/>
          <a:lstStyle/>
          <a:p>
            <a:fld id="{7740AB96-DAA9-4953-A587-B55F051B370C}" type="slidenum">
              <a:rPr lang="es-MX" smtClean="0">
                <a:solidFill>
                  <a:prstClr val="black"/>
                </a:solidFill>
              </a:rPr>
              <a:pPr/>
              <a:t>‹Nº›</a:t>
            </a:fld>
            <a:endParaRPr lang="es-MX">
              <a:solidFill>
                <a:prstClr val="black"/>
              </a:solidFill>
            </a:endParaRPr>
          </a:p>
        </p:txBody>
      </p:sp>
    </p:spTree>
    <p:extLst>
      <p:ext uri="{BB962C8B-B14F-4D97-AF65-F5344CB8AC3E}">
        <p14:creationId xmlns:p14="http://schemas.microsoft.com/office/powerpoint/2010/main" val="984815107"/>
      </p:ext>
    </p:extLst>
  </p:cSld>
  <p:clrMapOvr>
    <a:masterClrMapping/>
  </p:clrMapOvr>
  <p:transition spd="slow">
    <p:zoom/>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13235" y="3308581"/>
            <a:ext cx="7514032" cy="1468800"/>
          </a:xfrm>
        </p:spPr>
        <p:txBody>
          <a:bodyPr anchor="b">
            <a:normAutofit/>
          </a:bodyPr>
          <a:lstStyle>
            <a:lvl1pPr algn="r">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13234" y="4777381"/>
            <a:ext cx="7514033"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6BE3B282-4AAC-42DE-AE85-AF7C09D2E23C}" type="datetimeFigureOut">
              <a:rPr lang="es-MX" smtClean="0">
                <a:solidFill>
                  <a:prstClr val="black"/>
                </a:solidFill>
              </a:rPr>
              <a:pPr/>
              <a:t>17/10/2017</a:t>
            </a:fld>
            <a:endParaRPr lang="es-MX">
              <a:solidFill>
                <a:prstClr val="black"/>
              </a:solidFill>
            </a:endParaRPr>
          </a:p>
        </p:txBody>
      </p:sp>
      <p:sp>
        <p:nvSpPr>
          <p:cNvPr id="5" name="Footer Placeholder 4"/>
          <p:cNvSpPr>
            <a:spLocks noGrp="1"/>
          </p:cNvSpPr>
          <p:nvPr>
            <p:ph type="ftr" sz="quarter" idx="11"/>
          </p:nvPr>
        </p:nvSpPr>
        <p:spPr/>
        <p:txBody>
          <a:bodyPr/>
          <a:lstStyle/>
          <a:p>
            <a:endParaRPr lang="es-MX">
              <a:solidFill>
                <a:prstClr val="black"/>
              </a:solidFill>
            </a:endParaRPr>
          </a:p>
        </p:txBody>
      </p:sp>
      <p:sp>
        <p:nvSpPr>
          <p:cNvPr id="6" name="Slide Number Placeholder 5"/>
          <p:cNvSpPr>
            <a:spLocks noGrp="1"/>
          </p:cNvSpPr>
          <p:nvPr>
            <p:ph type="sldNum" sz="quarter" idx="12"/>
          </p:nvPr>
        </p:nvSpPr>
        <p:spPr/>
        <p:txBody>
          <a:bodyPr/>
          <a:lstStyle/>
          <a:p>
            <a:fld id="{7740AB96-DAA9-4953-A587-B55F051B370C}" type="slidenum">
              <a:rPr lang="es-MX" smtClean="0">
                <a:solidFill>
                  <a:prstClr val="black"/>
                </a:solidFill>
              </a:rPr>
              <a:pPr/>
              <a:t>‹Nº›</a:t>
            </a:fld>
            <a:endParaRPr lang="es-MX">
              <a:solidFill>
                <a:prstClr val="black"/>
              </a:solidFill>
            </a:endParaRPr>
          </a:p>
        </p:txBody>
      </p:sp>
    </p:spTree>
    <p:extLst>
      <p:ext uri="{BB962C8B-B14F-4D97-AF65-F5344CB8AC3E}">
        <p14:creationId xmlns:p14="http://schemas.microsoft.com/office/powerpoint/2010/main" val="2309580547"/>
      </p:ext>
    </p:extLst>
  </p:cSld>
  <p:clrMapOvr>
    <a:masterClrMapping/>
  </p:clrMapOvr>
  <p:transition spd="slow">
    <p:zoom/>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4" name="TextBox 13"/>
          <p:cNvSpPr txBox="1"/>
          <p:nvPr/>
        </p:nvSpPr>
        <p:spPr>
          <a:xfrm>
            <a:off x="1198959" y="863023"/>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r>
              <a:rPr lang="en-US" sz="8000" dirty="0">
                <a:solidFill>
                  <a:prstClr val="black"/>
                </a:solidFill>
                <a:effectLst/>
              </a:rPr>
              <a:t>“</a:t>
            </a:r>
          </a:p>
        </p:txBody>
      </p:sp>
      <p:sp>
        <p:nvSpPr>
          <p:cNvPr id="15" name="TextBox 14"/>
          <p:cNvSpPr txBox="1"/>
          <p:nvPr/>
        </p:nvSpPr>
        <p:spPr>
          <a:xfrm>
            <a:off x="8170069" y="2819399"/>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algn="r"/>
            <a:r>
              <a:rPr lang="en-US" sz="8000" dirty="0">
                <a:solidFill>
                  <a:prstClr val="black"/>
                </a:solidFill>
                <a:effectLst/>
              </a:rPr>
              <a:t>”</a:t>
            </a:r>
          </a:p>
        </p:txBody>
      </p:sp>
      <p:sp>
        <p:nvSpPr>
          <p:cNvPr id="2" name="Title 1"/>
          <p:cNvSpPr>
            <a:spLocks noGrp="1"/>
          </p:cNvSpPr>
          <p:nvPr>
            <p:ph type="title"/>
          </p:nvPr>
        </p:nvSpPr>
        <p:spPr>
          <a:xfrm>
            <a:off x="1656159" y="685801"/>
            <a:ext cx="6742509" cy="2743199"/>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113235" y="3886200"/>
            <a:ext cx="7514033"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1113234" y="4775200"/>
            <a:ext cx="7514033"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6BE3B282-4AAC-42DE-AE85-AF7C09D2E23C}" type="datetimeFigureOut">
              <a:rPr lang="es-MX" smtClean="0">
                <a:solidFill>
                  <a:prstClr val="black"/>
                </a:solidFill>
              </a:rPr>
              <a:pPr/>
              <a:t>17/10/2017</a:t>
            </a:fld>
            <a:endParaRPr lang="es-MX">
              <a:solidFill>
                <a:prstClr val="black"/>
              </a:solidFill>
            </a:endParaRPr>
          </a:p>
        </p:txBody>
      </p:sp>
      <p:sp>
        <p:nvSpPr>
          <p:cNvPr id="5" name="Footer Placeholder 4"/>
          <p:cNvSpPr>
            <a:spLocks noGrp="1"/>
          </p:cNvSpPr>
          <p:nvPr>
            <p:ph type="ftr" sz="quarter" idx="11"/>
          </p:nvPr>
        </p:nvSpPr>
        <p:spPr/>
        <p:txBody>
          <a:bodyPr/>
          <a:lstStyle/>
          <a:p>
            <a:endParaRPr lang="es-MX">
              <a:solidFill>
                <a:prstClr val="black"/>
              </a:solidFill>
            </a:endParaRPr>
          </a:p>
        </p:txBody>
      </p:sp>
      <p:sp>
        <p:nvSpPr>
          <p:cNvPr id="6" name="Slide Number Placeholder 5"/>
          <p:cNvSpPr>
            <a:spLocks noGrp="1"/>
          </p:cNvSpPr>
          <p:nvPr>
            <p:ph type="sldNum" sz="quarter" idx="12"/>
          </p:nvPr>
        </p:nvSpPr>
        <p:spPr/>
        <p:txBody>
          <a:bodyPr/>
          <a:lstStyle/>
          <a:p>
            <a:fld id="{7740AB96-DAA9-4953-A587-B55F051B370C}" type="slidenum">
              <a:rPr lang="es-MX" smtClean="0">
                <a:solidFill>
                  <a:prstClr val="black"/>
                </a:solidFill>
              </a:rPr>
              <a:pPr/>
              <a:t>‹Nº›</a:t>
            </a:fld>
            <a:endParaRPr lang="es-MX">
              <a:solidFill>
                <a:prstClr val="black"/>
              </a:solidFill>
            </a:endParaRPr>
          </a:p>
        </p:txBody>
      </p:sp>
    </p:spTree>
    <p:extLst>
      <p:ext uri="{BB962C8B-B14F-4D97-AF65-F5344CB8AC3E}">
        <p14:creationId xmlns:p14="http://schemas.microsoft.com/office/powerpoint/2010/main" val="2664699469"/>
      </p:ext>
    </p:extLst>
  </p:cSld>
  <p:clrMapOvr>
    <a:masterClrMapping/>
  </p:clrMapOvr>
  <p:transition spd="slow">
    <p:zoom/>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113235" y="685801"/>
            <a:ext cx="7514034" cy="2727325"/>
          </a:xfrm>
        </p:spPr>
        <p:txBody>
          <a:bodyPr vert="horz" lIns="91440" tIns="45720" rIns="91440" bIns="45720" rtlCol="0" anchor="ctr">
            <a:normAutofit/>
          </a:bodyPr>
          <a:lstStyle>
            <a:lvl1pPr>
              <a:defRPr lang="en-US" b="0" dirty="0"/>
            </a:lvl1pPr>
          </a:lstStyle>
          <a:p>
            <a:pPr marL="0" lvl="0"/>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113234" y="3505200"/>
            <a:ext cx="7514035"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1113234" y="4343400"/>
            <a:ext cx="7514035"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6BE3B282-4AAC-42DE-AE85-AF7C09D2E23C}" type="datetimeFigureOut">
              <a:rPr lang="es-MX" smtClean="0">
                <a:solidFill>
                  <a:prstClr val="black"/>
                </a:solidFill>
              </a:rPr>
              <a:pPr/>
              <a:t>17/10/2017</a:t>
            </a:fld>
            <a:endParaRPr lang="es-MX">
              <a:solidFill>
                <a:prstClr val="black"/>
              </a:solidFill>
            </a:endParaRPr>
          </a:p>
        </p:txBody>
      </p:sp>
      <p:sp>
        <p:nvSpPr>
          <p:cNvPr id="5" name="Footer Placeholder 4"/>
          <p:cNvSpPr>
            <a:spLocks noGrp="1"/>
          </p:cNvSpPr>
          <p:nvPr>
            <p:ph type="ftr" sz="quarter" idx="11"/>
          </p:nvPr>
        </p:nvSpPr>
        <p:spPr/>
        <p:txBody>
          <a:bodyPr/>
          <a:lstStyle/>
          <a:p>
            <a:endParaRPr lang="es-MX">
              <a:solidFill>
                <a:prstClr val="black"/>
              </a:solidFill>
            </a:endParaRPr>
          </a:p>
        </p:txBody>
      </p:sp>
      <p:sp>
        <p:nvSpPr>
          <p:cNvPr id="6" name="Slide Number Placeholder 5"/>
          <p:cNvSpPr>
            <a:spLocks noGrp="1"/>
          </p:cNvSpPr>
          <p:nvPr>
            <p:ph type="sldNum" sz="quarter" idx="12"/>
          </p:nvPr>
        </p:nvSpPr>
        <p:spPr/>
        <p:txBody>
          <a:bodyPr/>
          <a:lstStyle/>
          <a:p>
            <a:fld id="{7740AB96-DAA9-4953-A587-B55F051B370C}" type="slidenum">
              <a:rPr lang="es-MX" smtClean="0">
                <a:solidFill>
                  <a:prstClr val="black"/>
                </a:solidFill>
              </a:rPr>
              <a:pPr/>
              <a:t>‹Nº›</a:t>
            </a:fld>
            <a:endParaRPr lang="es-MX">
              <a:solidFill>
                <a:prstClr val="black"/>
              </a:solidFill>
            </a:endParaRPr>
          </a:p>
        </p:txBody>
      </p:sp>
    </p:spTree>
    <p:extLst>
      <p:ext uri="{BB962C8B-B14F-4D97-AF65-F5344CB8AC3E}">
        <p14:creationId xmlns:p14="http://schemas.microsoft.com/office/powerpoint/2010/main" val="1852550567"/>
      </p:ext>
    </p:extLst>
  </p:cSld>
  <p:clrMapOvr>
    <a:masterClrMapping/>
  </p:clrMapOvr>
  <p:transition spd="slow">
    <p:zoom/>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6BE3B282-4AAC-42DE-AE85-AF7C09D2E23C}" type="datetimeFigureOut">
              <a:rPr lang="es-MX" smtClean="0">
                <a:solidFill>
                  <a:prstClr val="black"/>
                </a:solidFill>
              </a:rPr>
              <a:pPr/>
              <a:t>17/10/2017</a:t>
            </a:fld>
            <a:endParaRPr lang="es-MX">
              <a:solidFill>
                <a:prstClr val="black"/>
              </a:solidFill>
            </a:endParaRPr>
          </a:p>
        </p:txBody>
      </p:sp>
      <p:sp>
        <p:nvSpPr>
          <p:cNvPr id="5" name="Footer Placeholder 4"/>
          <p:cNvSpPr>
            <a:spLocks noGrp="1"/>
          </p:cNvSpPr>
          <p:nvPr>
            <p:ph type="ftr" sz="quarter" idx="11"/>
          </p:nvPr>
        </p:nvSpPr>
        <p:spPr/>
        <p:txBody>
          <a:bodyPr/>
          <a:lstStyle/>
          <a:p>
            <a:endParaRPr lang="es-MX">
              <a:solidFill>
                <a:prstClr val="black"/>
              </a:solidFill>
            </a:endParaRPr>
          </a:p>
        </p:txBody>
      </p:sp>
      <p:sp>
        <p:nvSpPr>
          <p:cNvPr id="6" name="Slide Number Placeholder 5"/>
          <p:cNvSpPr>
            <a:spLocks noGrp="1"/>
          </p:cNvSpPr>
          <p:nvPr>
            <p:ph type="sldNum" sz="quarter" idx="12"/>
          </p:nvPr>
        </p:nvSpPr>
        <p:spPr/>
        <p:txBody>
          <a:bodyPr/>
          <a:lstStyle/>
          <a:p>
            <a:fld id="{7740AB96-DAA9-4953-A587-B55F051B370C}" type="slidenum">
              <a:rPr lang="es-MX" smtClean="0">
                <a:solidFill>
                  <a:prstClr val="black"/>
                </a:solidFill>
              </a:rPr>
              <a:pPr/>
              <a:t>‹Nº›</a:t>
            </a:fld>
            <a:endParaRPr lang="es-MX">
              <a:solidFill>
                <a:prstClr val="black"/>
              </a:solidFill>
            </a:endParaRPr>
          </a:p>
        </p:txBody>
      </p:sp>
    </p:spTree>
    <p:extLst>
      <p:ext uri="{BB962C8B-B14F-4D97-AF65-F5344CB8AC3E}">
        <p14:creationId xmlns:p14="http://schemas.microsoft.com/office/powerpoint/2010/main" val="2028811057"/>
      </p:ext>
    </p:extLst>
  </p:cSld>
  <p:clrMapOvr>
    <a:masterClrMapping/>
  </p:clrMapOvr>
  <p:transition spd="slow">
    <p:zoom/>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99492" y="685800"/>
            <a:ext cx="1327777" cy="5105400"/>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113234" y="685800"/>
            <a:ext cx="6014807" cy="5105400"/>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6BE3B282-4AAC-42DE-AE85-AF7C09D2E23C}" type="datetimeFigureOut">
              <a:rPr lang="es-MX" smtClean="0">
                <a:solidFill>
                  <a:prstClr val="black"/>
                </a:solidFill>
              </a:rPr>
              <a:pPr/>
              <a:t>17/10/2017</a:t>
            </a:fld>
            <a:endParaRPr lang="es-MX">
              <a:solidFill>
                <a:prstClr val="black"/>
              </a:solidFill>
            </a:endParaRPr>
          </a:p>
        </p:txBody>
      </p:sp>
      <p:sp>
        <p:nvSpPr>
          <p:cNvPr id="5" name="Footer Placeholder 4"/>
          <p:cNvSpPr>
            <a:spLocks noGrp="1"/>
          </p:cNvSpPr>
          <p:nvPr>
            <p:ph type="ftr" sz="quarter" idx="11"/>
          </p:nvPr>
        </p:nvSpPr>
        <p:spPr/>
        <p:txBody>
          <a:bodyPr/>
          <a:lstStyle/>
          <a:p>
            <a:endParaRPr lang="es-MX">
              <a:solidFill>
                <a:prstClr val="black"/>
              </a:solidFill>
            </a:endParaRPr>
          </a:p>
        </p:txBody>
      </p:sp>
      <p:sp>
        <p:nvSpPr>
          <p:cNvPr id="6" name="Slide Number Placeholder 5"/>
          <p:cNvSpPr>
            <a:spLocks noGrp="1"/>
          </p:cNvSpPr>
          <p:nvPr>
            <p:ph type="sldNum" sz="quarter" idx="12"/>
          </p:nvPr>
        </p:nvSpPr>
        <p:spPr/>
        <p:txBody>
          <a:bodyPr/>
          <a:lstStyle/>
          <a:p>
            <a:fld id="{7740AB96-DAA9-4953-A587-B55F051B370C}" type="slidenum">
              <a:rPr lang="es-MX" smtClean="0">
                <a:solidFill>
                  <a:prstClr val="black"/>
                </a:solidFill>
              </a:rPr>
              <a:pPr/>
              <a:t>‹Nº›</a:t>
            </a:fld>
            <a:endParaRPr lang="es-MX">
              <a:solidFill>
                <a:prstClr val="black"/>
              </a:solidFill>
            </a:endParaRPr>
          </a:p>
        </p:txBody>
      </p:sp>
    </p:spTree>
    <p:extLst>
      <p:ext uri="{BB962C8B-B14F-4D97-AF65-F5344CB8AC3E}">
        <p14:creationId xmlns:p14="http://schemas.microsoft.com/office/powerpoint/2010/main" val="2381082830"/>
      </p:ext>
    </p:extLst>
  </p:cSld>
  <p:clrMapOvr>
    <a:masterClrMapping/>
  </p:clrMapOvr>
  <p:transition spd="slow">
    <p:zo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FC662388-4C8B-4662-AE3A-480B60FE0356}" type="datetimeFigureOut">
              <a:rPr lang="es-ES" smtClean="0"/>
              <a:pPr/>
              <a:t>17/10/2017</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FE383727-3D24-4660-9E9C-9E6481821B14}" type="slidenum">
              <a:rPr lang="es-ES" smtClean="0"/>
              <a:pPr/>
              <a:t>‹Nº›</a:t>
            </a:fld>
            <a:endParaRPr lang="es-ES"/>
          </a:p>
        </p:txBody>
      </p:sp>
    </p:spTree>
  </p:cSld>
  <p:clrMapOvr>
    <a:masterClrMapping/>
  </p:clrMapOvr>
  <p:transition spd="slow">
    <p:zoom/>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685800" y="2209800"/>
            <a:ext cx="7772400" cy="1143000"/>
          </a:xfrm>
        </p:spPr>
        <p:txBody>
          <a:bodyPr/>
          <a:lstStyle>
            <a:lvl1pPr>
              <a:defRPr sz="5400"/>
            </a:lvl1pPr>
          </a:lstStyle>
          <a:p>
            <a:r>
              <a:rPr lang="es-ES" smtClean="0"/>
              <a:t>Haga clic para modificar el estilo de título del patrón</a:t>
            </a:r>
            <a:endParaRPr lang="es-ES"/>
          </a:p>
        </p:txBody>
      </p:sp>
      <p:sp>
        <p:nvSpPr>
          <p:cNvPr id="3075" name="Rectangle 3"/>
          <p:cNvSpPr>
            <a:spLocks noGrp="1" noChangeArrowheads="1"/>
          </p:cNvSpPr>
          <p:nvPr>
            <p:ph type="subTitle" idx="1"/>
          </p:nvPr>
        </p:nvSpPr>
        <p:spPr>
          <a:xfrm>
            <a:off x="1371600" y="3505200"/>
            <a:ext cx="6400800" cy="1066800"/>
          </a:xfrm>
        </p:spPr>
        <p:txBody>
          <a:bodyPr/>
          <a:lstStyle>
            <a:lvl1pPr marL="0" indent="0" algn="ctr">
              <a:buFontTx/>
              <a:buNone/>
              <a:defRPr sz="3600" b="1"/>
            </a:lvl1pPr>
          </a:lstStyle>
          <a:p>
            <a:r>
              <a:rPr lang="es-ES" smtClean="0"/>
              <a:t>Haga clic para modificar el estilo de subtítulo del patrón</a:t>
            </a:r>
            <a:endParaRPr lang="es-ES"/>
          </a:p>
        </p:txBody>
      </p:sp>
      <p:sp>
        <p:nvSpPr>
          <p:cNvPr id="3076" name="Rectangle 4"/>
          <p:cNvSpPr>
            <a:spLocks noGrp="1" noChangeArrowheads="1"/>
          </p:cNvSpPr>
          <p:nvPr>
            <p:ph type="dt" sz="half" idx="2"/>
          </p:nvPr>
        </p:nvSpPr>
        <p:spPr>
          <a:xfrm>
            <a:off x="685800" y="6096000"/>
            <a:ext cx="1905000" cy="381000"/>
          </a:xfrm>
        </p:spPr>
        <p:txBody>
          <a:bodyPr/>
          <a:lstStyle>
            <a:lvl1pPr>
              <a:defRPr/>
            </a:lvl1pPr>
          </a:lstStyle>
          <a:p>
            <a:fld id="{E26F0C5D-A326-40D0-867E-DC0BB2CBBD6B}" type="datetimeFigureOut">
              <a:rPr lang="es-MX" smtClean="0">
                <a:solidFill>
                  <a:srgbClr val="969696"/>
                </a:solidFill>
              </a:rPr>
              <a:pPr/>
              <a:t>17/10/2017</a:t>
            </a:fld>
            <a:endParaRPr lang="es-MX">
              <a:solidFill>
                <a:srgbClr val="969696"/>
              </a:solidFill>
            </a:endParaRPr>
          </a:p>
        </p:txBody>
      </p:sp>
      <p:sp>
        <p:nvSpPr>
          <p:cNvPr id="3077" name="Rectangle 5"/>
          <p:cNvSpPr>
            <a:spLocks noGrp="1" noChangeArrowheads="1"/>
          </p:cNvSpPr>
          <p:nvPr>
            <p:ph type="ftr" sz="quarter" idx="3"/>
          </p:nvPr>
        </p:nvSpPr>
        <p:spPr>
          <a:xfrm>
            <a:off x="3124200" y="6096000"/>
            <a:ext cx="2895600" cy="381000"/>
          </a:xfrm>
        </p:spPr>
        <p:txBody>
          <a:bodyPr/>
          <a:lstStyle>
            <a:lvl1pPr>
              <a:defRPr/>
            </a:lvl1pPr>
          </a:lstStyle>
          <a:p>
            <a:endParaRPr lang="es-MX">
              <a:solidFill>
                <a:srgbClr val="969696"/>
              </a:solidFill>
            </a:endParaRPr>
          </a:p>
        </p:txBody>
      </p:sp>
      <p:sp>
        <p:nvSpPr>
          <p:cNvPr id="3078" name="Rectangle 6"/>
          <p:cNvSpPr>
            <a:spLocks noGrp="1" noChangeArrowheads="1"/>
          </p:cNvSpPr>
          <p:nvPr>
            <p:ph type="sldNum" sz="quarter" idx="4"/>
          </p:nvPr>
        </p:nvSpPr>
        <p:spPr>
          <a:xfrm>
            <a:off x="6553200" y="6096000"/>
            <a:ext cx="1905000" cy="381000"/>
          </a:xfrm>
        </p:spPr>
        <p:txBody>
          <a:bodyPr/>
          <a:lstStyle>
            <a:lvl1pPr>
              <a:defRPr/>
            </a:lvl1pPr>
          </a:lstStyle>
          <a:p>
            <a:fld id="{FD0A6601-D139-4E41-865B-7B938C3CB558}" type="slidenum">
              <a:rPr lang="es-MX" smtClean="0">
                <a:solidFill>
                  <a:srgbClr val="969696"/>
                </a:solidFill>
              </a:rPr>
              <a:pPr/>
              <a:t>‹Nº›</a:t>
            </a:fld>
            <a:endParaRPr lang="es-MX">
              <a:solidFill>
                <a:srgbClr val="969696"/>
              </a:solidFill>
            </a:endParaRPr>
          </a:p>
        </p:txBody>
      </p:sp>
    </p:spTree>
  </p:cSld>
  <p:clrMapOvr>
    <a:masterClrMapping/>
  </p:clrMapOvr>
  <p:transition spd="slow">
    <p:zoom/>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fld id="{E26F0C5D-A326-40D0-867E-DC0BB2CBBD6B}" type="datetimeFigureOut">
              <a:rPr lang="es-MX" smtClean="0">
                <a:solidFill>
                  <a:srgbClr val="969696"/>
                </a:solidFill>
              </a:rPr>
              <a:pPr/>
              <a:t>17/10/2017</a:t>
            </a:fld>
            <a:endParaRPr lang="es-MX">
              <a:solidFill>
                <a:srgbClr val="969696"/>
              </a:solidFill>
            </a:endParaRPr>
          </a:p>
        </p:txBody>
      </p:sp>
      <p:sp>
        <p:nvSpPr>
          <p:cNvPr id="5" name="4 Marcador de pie de página"/>
          <p:cNvSpPr>
            <a:spLocks noGrp="1"/>
          </p:cNvSpPr>
          <p:nvPr>
            <p:ph type="ftr" sz="quarter" idx="11"/>
          </p:nvPr>
        </p:nvSpPr>
        <p:spPr/>
        <p:txBody>
          <a:bodyPr/>
          <a:lstStyle>
            <a:lvl1pPr>
              <a:defRPr/>
            </a:lvl1pPr>
          </a:lstStyle>
          <a:p>
            <a:endParaRPr lang="es-MX">
              <a:solidFill>
                <a:srgbClr val="969696"/>
              </a:solidFill>
            </a:endParaRPr>
          </a:p>
        </p:txBody>
      </p:sp>
      <p:sp>
        <p:nvSpPr>
          <p:cNvPr id="6" name="5 Marcador de número de diapositiva"/>
          <p:cNvSpPr>
            <a:spLocks noGrp="1"/>
          </p:cNvSpPr>
          <p:nvPr>
            <p:ph type="sldNum" sz="quarter" idx="12"/>
          </p:nvPr>
        </p:nvSpPr>
        <p:spPr/>
        <p:txBody>
          <a:bodyPr/>
          <a:lstStyle>
            <a:lvl1pPr>
              <a:defRPr/>
            </a:lvl1pPr>
          </a:lstStyle>
          <a:p>
            <a:fld id="{FD0A6601-D139-4E41-865B-7B938C3CB558}" type="slidenum">
              <a:rPr lang="es-MX" smtClean="0">
                <a:solidFill>
                  <a:srgbClr val="969696"/>
                </a:solidFill>
              </a:rPr>
              <a:pPr/>
              <a:t>‹Nº›</a:t>
            </a:fld>
            <a:endParaRPr lang="es-MX">
              <a:solidFill>
                <a:srgbClr val="969696"/>
              </a:solidFill>
            </a:endParaRPr>
          </a:p>
        </p:txBody>
      </p:sp>
    </p:spTree>
  </p:cSld>
  <p:clrMapOvr>
    <a:masterClrMapping/>
  </p:clrMapOvr>
  <p:transition spd="slow">
    <p:zoom/>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fld id="{E26F0C5D-A326-40D0-867E-DC0BB2CBBD6B}" type="datetimeFigureOut">
              <a:rPr lang="es-MX" smtClean="0">
                <a:solidFill>
                  <a:srgbClr val="969696"/>
                </a:solidFill>
              </a:rPr>
              <a:pPr/>
              <a:t>17/10/2017</a:t>
            </a:fld>
            <a:endParaRPr lang="es-MX">
              <a:solidFill>
                <a:srgbClr val="969696"/>
              </a:solidFill>
            </a:endParaRPr>
          </a:p>
        </p:txBody>
      </p:sp>
      <p:sp>
        <p:nvSpPr>
          <p:cNvPr id="5" name="4 Marcador de pie de página"/>
          <p:cNvSpPr>
            <a:spLocks noGrp="1"/>
          </p:cNvSpPr>
          <p:nvPr>
            <p:ph type="ftr" sz="quarter" idx="11"/>
          </p:nvPr>
        </p:nvSpPr>
        <p:spPr/>
        <p:txBody>
          <a:bodyPr/>
          <a:lstStyle>
            <a:lvl1pPr>
              <a:defRPr/>
            </a:lvl1pPr>
          </a:lstStyle>
          <a:p>
            <a:endParaRPr lang="es-MX">
              <a:solidFill>
                <a:srgbClr val="969696"/>
              </a:solidFill>
            </a:endParaRPr>
          </a:p>
        </p:txBody>
      </p:sp>
      <p:sp>
        <p:nvSpPr>
          <p:cNvPr id="6" name="5 Marcador de número de diapositiva"/>
          <p:cNvSpPr>
            <a:spLocks noGrp="1"/>
          </p:cNvSpPr>
          <p:nvPr>
            <p:ph type="sldNum" sz="quarter" idx="12"/>
          </p:nvPr>
        </p:nvSpPr>
        <p:spPr/>
        <p:txBody>
          <a:bodyPr/>
          <a:lstStyle>
            <a:lvl1pPr>
              <a:defRPr/>
            </a:lvl1pPr>
          </a:lstStyle>
          <a:p>
            <a:fld id="{FD0A6601-D139-4E41-865B-7B938C3CB558}" type="slidenum">
              <a:rPr lang="es-MX" smtClean="0">
                <a:solidFill>
                  <a:srgbClr val="969696"/>
                </a:solidFill>
              </a:rPr>
              <a:pPr/>
              <a:t>‹Nº›</a:t>
            </a:fld>
            <a:endParaRPr lang="es-MX">
              <a:solidFill>
                <a:srgbClr val="969696"/>
              </a:solidFill>
            </a:endParaRPr>
          </a:p>
        </p:txBody>
      </p:sp>
    </p:spTree>
  </p:cSld>
  <p:clrMapOvr>
    <a:masterClrMapping/>
  </p:clrMapOvr>
  <p:transition spd="slow">
    <p:zoom/>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228600" y="1676400"/>
            <a:ext cx="426720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76400"/>
            <a:ext cx="426720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fld id="{E26F0C5D-A326-40D0-867E-DC0BB2CBBD6B}" type="datetimeFigureOut">
              <a:rPr lang="es-MX" smtClean="0">
                <a:solidFill>
                  <a:srgbClr val="969696"/>
                </a:solidFill>
              </a:rPr>
              <a:pPr/>
              <a:t>17/10/2017</a:t>
            </a:fld>
            <a:endParaRPr lang="es-MX">
              <a:solidFill>
                <a:srgbClr val="969696"/>
              </a:solidFill>
            </a:endParaRPr>
          </a:p>
        </p:txBody>
      </p:sp>
      <p:sp>
        <p:nvSpPr>
          <p:cNvPr id="6" name="5 Marcador de pie de página"/>
          <p:cNvSpPr>
            <a:spLocks noGrp="1"/>
          </p:cNvSpPr>
          <p:nvPr>
            <p:ph type="ftr" sz="quarter" idx="11"/>
          </p:nvPr>
        </p:nvSpPr>
        <p:spPr/>
        <p:txBody>
          <a:bodyPr/>
          <a:lstStyle>
            <a:lvl1pPr>
              <a:defRPr/>
            </a:lvl1pPr>
          </a:lstStyle>
          <a:p>
            <a:endParaRPr lang="es-MX">
              <a:solidFill>
                <a:srgbClr val="969696"/>
              </a:solidFill>
            </a:endParaRPr>
          </a:p>
        </p:txBody>
      </p:sp>
      <p:sp>
        <p:nvSpPr>
          <p:cNvPr id="7" name="6 Marcador de número de diapositiva"/>
          <p:cNvSpPr>
            <a:spLocks noGrp="1"/>
          </p:cNvSpPr>
          <p:nvPr>
            <p:ph type="sldNum" sz="quarter" idx="12"/>
          </p:nvPr>
        </p:nvSpPr>
        <p:spPr/>
        <p:txBody>
          <a:bodyPr/>
          <a:lstStyle>
            <a:lvl1pPr>
              <a:defRPr/>
            </a:lvl1pPr>
          </a:lstStyle>
          <a:p>
            <a:fld id="{FD0A6601-D139-4E41-865B-7B938C3CB558}" type="slidenum">
              <a:rPr lang="es-MX" smtClean="0">
                <a:solidFill>
                  <a:srgbClr val="969696"/>
                </a:solidFill>
              </a:rPr>
              <a:pPr/>
              <a:t>‹Nº›</a:t>
            </a:fld>
            <a:endParaRPr lang="es-MX">
              <a:solidFill>
                <a:srgbClr val="969696"/>
              </a:solidFill>
            </a:endParaRPr>
          </a:p>
        </p:txBody>
      </p:sp>
    </p:spTree>
  </p:cSld>
  <p:clrMapOvr>
    <a:masterClrMapping/>
  </p:clrMapOvr>
  <p:transition spd="slow">
    <p:zoom/>
  </p:transition>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fld id="{E26F0C5D-A326-40D0-867E-DC0BB2CBBD6B}" type="datetimeFigureOut">
              <a:rPr lang="es-MX" smtClean="0">
                <a:solidFill>
                  <a:srgbClr val="969696"/>
                </a:solidFill>
              </a:rPr>
              <a:pPr/>
              <a:t>17/10/2017</a:t>
            </a:fld>
            <a:endParaRPr lang="es-MX">
              <a:solidFill>
                <a:srgbClr val="969696"/>
              </a:solidFill>
            </a:endParaRPr>
          </a:p>
        </p:txBody>
      </p:sp>
      <p:sp>
        <p:nvSpPr>
          <p:cNvPr id="8" name="7 Marcador de pie de página"/>
          <p:cNvSpPr>
            <a:spLocks noGrp="1"/>
          </p:cNvSpPr>
          <p:nvPr>
            <p:ph type="ftr" sz="quarter" idx="11"/>
          </p:nvPr>
        </p:nvSpPr>
        <p:spPr/>
        <p:txBody>
          <a:bodyPr/>
          <a:lstStyle>
            <a:lvl1pPr>
              <a:defRPr/>
            </a:lvl1pPr>
          </a:lstStyle>
          <a:p>
            <a:endParaRPr lang="es-MX">
              <a:solidFill>
                <a:srgbClr val="969696"/>
              </a:solidFill>
            </a:endParaRPr>
          </a:p>
        </p:txBody>
      </p:sp>
      <p:sp>
        <p:nvSpPr>
          <p:cNvPr id="9" name="8 Marcador de número de diapositiva"/>
          <p:cNvSpPr>
            <a:spLocks noGrp="1"/>
          </p:cNvSpPr>
          <p:nvPr>
            <p:ph type="sldNum" sz="quarter" idx="12"/>
          </p:nvPr>
        </p:nvSpPr>
        <p:spPr/>
        <p:txBody>
          <a:bodyPr/>
          <a:lstStyle>
            <a:lvl1pPr>
              <a:defRPr/>
            </a:lvl1pPr>
          </a:lstStyle>
          <a:p>
            <a:fld id="{FD0A6601-D139-4E41-865B-7B938C3CB558}" type="slidenum">
              <a:rPr lang="es-MX" smtClean="0">
                <a:solidFill>
                  <a:srgbClr val="969696"/>
                </a:solidFill>
              </a:rPr>
              <a:pPr/>
              <a:t>‹Nº›</a:t>
            </a:fld>
            <a:endParaRPr lang="es-MX">
              <a:solidFill>
                <a:srgbClr val="969696"/>
              </a:solidFill>
            </a:endParaRPr>
          </a:p>
        </p:txBody>
      </p:sp>
    </p:spTree>
  </p:cSld>
  <p:clrMapOvr>
    <a:masterClrMapping/>
  </p:clrMapOvr>
  <p:transition spd="slow">
    <p:zoom/>
  </p:transition>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fld id="{E26F0C5D-A326-40D0-867E-DC0BB2CBBD6B}" type="datetimeFigureOut">
              <a:rPr lang="es-MX" smtClean="0">
                <a:solidFill>
                  <a:srgbClr val="969696"/>
                </a:solidFill>
              </a:rPr>
              <a:pPr/>
              <a:t>17/10/2017</a:t>
            </a:fld>
            <a:endParaRPr lang="es-MX">
              <a:solidFill>
                <a:srgbClr val="969696"/>
              </a:solidFill>
            </a:endParaRPr>
          </a:p>
        </p:txBody>
      </p:sp>
      <p:sp>
        <p:nvSpPr>
          <p:cNvPr id="4" name="3 Marcador de pie de página"/>
          <p:cNvSpPr>
            <a:spLocks noGrp="1"/>
          </p:cNvSpPr>
          <p:nvPr>
            <p:ph type="ftr" sz="quarter" idx="11"/>
          </p:nvPr>
        </p:nvSpPr>
        <p:spPr/>
        <p:txBody>
          <a:bodyPr/>
          <a:lstStyle>
            <a:lvl1pPr>
              <a:defRPr/>
            </a:lvl1pPr>
          </a:lstStyle>
          <a:p>
            <a:endParaRPr lang="es-MX">
              <a:solidFill>
                <a:srgbClr val="969696"/>
              </a:solidFill>
            </a:endParaRPr>
          </a:p>
        </p:txBody>
      </p:sp>
      <p:sp>
        <p:nvSpPr>
          <p:cNvPr id="5" name="4 Marcador de número de diapositiva"/>
          <p:cNvSpPr>
            <a:spLocks noGrp="1"/>
          </p:cNvSpPr>
          <p:nvPr>
            <p:ph type="sldNum" sz="quarter" idx="12"/>
          </p:nvPr>
        </p:nvSpPr>
        <p:spPr/>
        <p:txBody>
          <a:bodyPr/>
          <a:lstStyle>
            <a:lvl1pPr>
              <a:defRPr/>
            </a:lvl1pPr>
          </a:lstStyle>
          <a:p>
            <a:fld id="{FD0A6601-D139-4E41-865B-7B938C3CB558}" type="slidenum">
              <a:rPr lang="es-MX" smtClean="0">
                <a:solidFill>
                  <a:srgbClr val="969696"/>
                </a:solidFill>
              </a:rPr>
              <a:pPr/>
              <a:t>‹Nº›</a:t>
            </a:fld>
            <a:endParaRPr lang="es-MX">
              <a:solidFill>
                <a:srgbClr val="969696"/>
              </a:solidFill>
            </a:endParaRPr>
          </a:p>
        </p:txBody>
      </p:sp>
    </p:spTree>
  </p:cSld>
  <p:clrMapOvr>
    <a:masterClrMapping/>
  </p:clrMapOvr>
  <p:transition spd="slow">
    <p:zoom/>
  </p:transition>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fld id="{E26F0C5D-A326-40D0-867E-DC0BB2CBBD6B}" type="datetimeFigureOut">
              <a:rPr lang="es-MX" smtClean="0">
                <a:solidFill>
                  <a:srgbClr val="969696"/>
                </a:solidFill>
              </a:rPr>
              <a:pPr/>
              <a:t>17/10/2017</a:t>
            </a:fld>
            <a:endParaRPr lang="es-MX">
              <a:solidFill>
                <a:srgbClr val="969696"/>
              </a:solidFill>
            </a:endParaRPr>
          </a:p>
        </p:txBody>
      </p:sp>
      <p:sp>
        <p:nvSpPr>
          <p:cNvPr id="3" name="2 Marcador de pie de página"/>
          <p:cNvSpPr>
            <a:spLocks noGrp="1"/>
          </p:cNvSpPr>
          <p:nvPr>
            <p:ph type="ftr" sz="quarter" idx="11"/>
          </p:nvPr>
        </p:nvSpPr>
        <p:spPr/>
        <p:txBody>
          <a:bodyPr/>
          <a:lstStyle>
            <a:lvl1pPr>
              <a:defRPr/>
            </a:lvl1pPr>
          </a:lstStyle>
          <a:p>
            <a:endParaRPr lang="es-MX">
              <a:solidFill>
                <a:srgbClr val="969696"/>
              </a:solidFill>
            </a:endParaRPr>
          </a:p>
        </p:txBody>
      </p:sp>
      <p:sp>
        <p:nvSpPr>
          <p:cNvPr id="4" name="3 Marcador de número de diapositiva"/>
          <p:cNvSpPr>
            <a:spLocks noGrp="1"/>
          </p:cNvSpPr>
          <p:nvPr>
            <p:ph type="sldNum" sz="quarter" idx="12"/>
          </p:nvPr>
        </p:nvSpPr>
        <p:spPr/>
        <p:txBody>
          <a:bodyPr/>
          <a:lstStyle>
            <a:lvl1pPr>
              <a:defRPr/>
            </a:lvl1pPr>
          </a:lstStyle>
          <a:p>
            <a:fld id="{FD0A6601-D139-4E41-865B-7B938C3CB558}" type="slidenum">
              <a:rPr lang="es-MX" smtClean="0">
                <a:solidFill>
                  <a:srgbClr val="969696"/>
                </a:solidFill>
              </a:rPr>
              <a:pPr/>
              <a:t>‹Nº›</a:t>
            </a:fld>
            <a:endParaRPr lang="es-MX">
              <a:solidFill>
                <a:srgbClr val="969696"/>
              </a:solidFill>
            </a:endParaRPr>
          </a:p>
        </p:txBody>
      </p:sp>
    </p:spTree>
  </p:cSld>
  <p:clrMapOvr>
    <a:masterClrMapping/>
  </p:clrMapOvr>
  <p:transition spd="slow">
    <p:zoom/>
  </p:transition>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fld id="{E26F0C5D-A326-40D0-867E-DC0BB2CBBD6B}" type="datetimeFigureOut">
              <a:rPr lang="es-MX" smtClean="0">
                <a:solidFill>
                  <a:srgbClr val="969696"/>
                </a:solidFill>
              </a:rPr>
              <a:pPr/>
              <a:t>17/10/2017</a:t>
            </a:fld>
            <a:endParaRPr lang="es-MX">
              <a:solidFill>
                <a:srgbClr val="969696"/>
              </a:solidFill>
            </a:endParaRPr>
          </a:p>
        </p:txBody>
      </p:sp>
      <p:sp>
        <p:nvSpPr>
          <p:cNvPr id="6" name="5 Marcador de pie de página"/>
          <p:cNvSpPr>
            <a:spLocks noGrp="1"/>
          </p:cNvSpPr>
          <p:nvPr>
            <p:ph type="ftr" sz="quarter" idx="11"/>
          </p:nvPr>
        </p:nvSpPr>
        <p:spPr/>
        <p:txBody>
          <a:bodyPr/>
          <a:lstStyle>
            <a:lvl1pPr>
              <a:defRPr/>
            </a:lvl1pPr>
          </a:lstStyle>
          <a:p>
            <a:endParaRPr lang="es-MX">
              <a:solidFill>
                <a:srgbClr val="969696"/>
              </a:solidFill>
            </a:endParaRPr>
          </a:p>
        </p:txBody>
      </p:sp>
      <p:sp>
        <p:nvSpPr>
          <p:cNvPr id="7" name="6 Marcador de número de diapositiva"/>
          <p:cNvSpPr>
            <a:spLocks noGrp="1"/>
          </p:cNvSpPr>
          <p:nvPr>
            <p:ph type="sldNum" sz="quarter" idx="12"/>
          </p:nvPr>
        </p:nvSpPr>
        <p:spPr/>
        <p:txBody>
          <a:bodyPr/>
          <a:lstStyle>
            <a:lvl1pPr>
              <a:defRPr/>
            </a:lvl1pPr>
          </a:lstStyle>
          <a:p>
            <a:fld id="{FD0A6601-D139-4E41-865B-7B938C3CB558}" type="slidenum">
              <a:rPr lang="es-MX" smtClean="0">
                <a:solidFill>
                  <a:srgbClr val="969696"/>
                </a:solidFill>
              </a:rPr>
              <a:pPr/>
              <a:t>‹Nº›</a:t>
            </a:fld>
            <a:endParaRPr lang="es-MX">
              <a:solidFill>
                <a:srgbClr val="969696"/>
              </a:solidFill>
            </a:endParaRPr>
          </a:p>
        </p:txBody>
      </p:sp>
    </p:spTree>
  </p:cSld>
  <p:clrMapOvr>
    <a:masterClrMapping/>
  </p:clrMapOvr>
  <p:transition spd="slow">
    <p:zoom/>
  </p:transition>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fld id="{E26F0C5D-A326-40D0-867E-DC0BB2CBBD6B}" type="datetimeFigureOut">
              <a:rPr lang="es-MX" smtClean="0">
                <a:solidFill>
                  <a:srgbClr val="969696"/>
                </a:solidFill>
              </a:rPr>
              <a:pPr/>
              <a:t>17/10/2017</a:t>
            </a:fld>
            <a:endParaRPr lang="es-MX">
              <a:solidFill>
                <a:srgbClr val="969696"/>
              </a:solidFill>
            </a:endParaRPr>
          </a:p>
        </p:txBody>
      </p:sp>
      <p:sp>
        <p:nvSpPr>
          <p:cNvPr id="6" name="5 Marcador de pie de página"/>
          <p:cNvSpPr>
            <a:spLocks noGrp="1"/>
          </p:cNvSpPr>
          <p:nvPr>
            <p:ph type="ftr" sz="quarter" idx="11"/>
          </p:nvPr>
        </p:nvSpPr>
        <p:spPr/>
        <p:txBody>
          <a:bodyPr/>
          <a:lstStyle>
            <a:lvl1pPr>
              <a:defRPr/>
            </a:lvl1pPr>
          </a:lstStyle>
          <a:p>
            <a:endParaRPr lang="es-MX">
              <a:solidFill>
                <a:srgbClr val="969696"/>
              </a:solidFill>
            </a:endParaRPr>
          </a:p>
        </p:txBody>
      </p:sp>
      <p:sp>
        <p:nvSpPr>
          <p:cNvPr id="7" name="6 Marcador de número de diapositiva"/>
          <p:cNvSpPr>
            <a:spLocks noGrp="1"/>
          </p:cNvSpPr>
          <p:nvPr>
            <p:ph type="sldNum" sz="quarter" idx="12"/>
          </p:nvPr>
        </p:nvSpPr>
        <p:spPr/>
        <p:txBody>
          <a:bodyPr/>
          <a:lstStyle>
            <a:lvl1pPr>
              <a:defRPr/>
            </a:lvl1pPr>
          </a:lstStyle>
          <a:p>
            <a:fld id="{FD0A6601-D139-4E41-865B-7B938C3CB558}" type="slidenum">
              <a:rPr lang="es-MX" smtClean="0">
                <a:solidFill>
                  <a:srgbClr val="969696"/>
                </a:solidFill>
              </a:rPr>
              <a:pPr/>
              <a:t>‹Nº›</a:t>
            </a:fld>
            <a:endParaRPr lang="es-MX">
              <a:solidFill>
                <a:srgbClr val="969696"/>
              </a:solidFill>
            </a:endParaRPr>
          </a:p>
        </p:txBody>
      </p:sp>
    </p:spTree>
  </p:cSld>
  <p:clrMapOvr>
    <a:masterClrMapping/>
  </p:clrMapOvr>
  <p:transition spd="slow">
    <p:zoom/>
  </p:transition>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fld id="{E26F0C5D-A326-40D0-867E-DC0BB2CBBD6B}" type="datetimeFigureOut">
              <a:rPr lang="es-MX" smtClean="0">
                <a:solidFill>
                  <a:srgbClr val="969696"/>
                </a:solidFill>
              </a:rPr>
              <a:pPr/>
              <a:t>17/10/2017</a:t>
            </a:fld>
            <a:endParaRPr lang="es-MX">
              <a:solidFill>
                <a:srgbClr val="969696"/>
              </a:solidFill>
            </a:endParaRPr>
          </a:p>
        </p:txBody>
      </p:sp>
      <p:sp>
        <p:nvSpPr>
          <p:cNvPr id="5" name="4 Marcador de pie de página"/>
          <p:cNvSpPr>
            <a:spLocks noGrp="1"/>
          </p:cNvSpPr>
          <p:nvPr>
            <p:ph type="ftr" sz="quarter" idx="11"/>
          </p:nvPr>
        </p:nvSpPr>
        <p:spPr/>
        <p:txBody>
          <a:bodyPr/>
          <a:lstStyle>
            <a:lvl1pPr>
              <a:defRPr/>
            </a:lvl1pPr>
          </a:lstStyle>
          <a:p>
            <a:endParaRPr lang="es-MX">
              <a:solidFill>
                <a:srgbClr val="969696"/>
              </a:solidFill>
            </a:endParaRPr>
          </a:p>
        </p:txBody>
      </p:sp>
      <p:sp>
        <p:nvSpPr>
          <p:cNvPr id="6" name="5 Marcador de número de diapositiva"/>
          <p:cNvSpPr>
            <a:spLocks noGrp="1"/>
          </p:cNvSpPr>
          <p:nvPr>
            <p:ph type="sldNum" sz="quarter" idx="12"/>
          </p:nvPr>
        </p:nvSpPr>
        <p:spPr/>
        <p:txBody>
          <a:bodyPr/>
          <a:lstStyle>
            <a:lvl1pPr>
              <a:defRPr/>
            </a:lvl1pPr>
          </a:lstStyle>
          <a:p>
            <a:fld id="{FD0A6601-D139-4E41-865B-7B938C3CB558}" type="slidenum">
              <a:rPr lang="es-MX" smtClean="0">
                <a:solidFill>
                  <a:srgbClr val="969696"/>
                </a:solidFill>
              </a:rPr>
              <a:pPr/>
              <a:t>‹Nº›</a:t>
            </a:fld>
            <a:endParaRPr lang="es-MX">
              <a:solidFill>
                <a:srgbClr val="969696"/>
              </a:solidFill>
            </a:endParaRPr>
          </a:p>
        </p:txBody>
      </p:sp>
    </p:spTree>
  </p:cSld>
  <p:clrMapOvr>
    <a:masterClrMapping/>
  </p:clrMapOvr>
  <p:transition spd="slow">
    <p:zoom/>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FC662388-4C8B-4662-AE3A-480B60FE0356}" type="datetimeFigureOut">
              <a:rPr lang="es-ES" smtClean="0"/>
              <a:pPr/>
              <a:t>17/10/2017</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FE383727-3D24-4660-9E9C-9E6481821B14}" type="slidenum">
              <a:rPr lang="es-ES" smtClean="0"/>
              <a:pPr/>
              <a:t>‹Nº›</a:t>
            </a:fld>
            <a:endParaRPr lang="es-ES"/>
          </a:p>
        </p:txBody>
      </p:sp>
    </p:spTree>
  </p:cSld>
  <p:clrMapOvr>
    <a:masterClrMapping/>
  </p:clrMapOvr>
  <p:transition spd="slow">
    <p:zoom/>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43700" y="838200"/>
            <a:ext cx="2171700" cy="541020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228600" y="838200"/>
            <a:ext cx="6362700" cy="54102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fld id="{E26F0C5D-A326-40D0-867E-DC0BB2CBBD6B}" type="datetimeFigureOut">
              <a:rPr lang="es-MX" smtClean="0">
                <a:solidFill>
                  <a:srgbClr val="969696"/>
                </a:solidFill>
              </a:rPr>
              <a:pPr/>
              <a:t>17/10/2017</a:t>
            </a:fld>
            <a:endParaRPr lang="es-MX">
              <a:solidFill>
                <a:srgbClr val="969696"/>
              </a:solidFill>
            </a:endParaRPr>
          </a:p>
        </p:txBody>
      </p:sp>
      <p:sp>
        <p:nvSpPr>
          <p:cNvPr id="5" name="4 Marcador de pie de página"/>
          <p:cNvSpPr>
            <a:spLocks noGrp="1"/>
          </p:cNvSpPr>
          <p:nvPr>
            <p:ph type="ftr" sz="quarter" idx="11"/>
          </p:nvPr>
        </p:nvSpPr>
        <p:spPr/>
        <p:txBody>
          <a:bodyPr/>
          <a:lstStyle>
            <a:lvl1pPr>
              <a:defRPr/>
            </a:lvl1pPr>
          </a:lstStyle>
          <a:p>
            <a:endParaRPr lang="es-MX">
              <a:solidFill>
                <a:srgbClr val="969696"/>
              </a:solidFill>
            </a:endParaRPr>
          </a:p>
        </p:txBody>
      </p:sp>
      <p:sp>
        <p:nvSpPr>
          <p:cNvPr id="6" name="5 Marcador de número de diapositiva"/>
          <p:cNvSpPr>
            <a:spLocks noGrp="1"/>
          </p:cNvSpPr>
          <p:nvPr>
            <p:ph type="sldNum" sz="quarter" idx="12"/>
          </p:nvPr>
        </p:nvSpPr>
        <p:spPr/>
        <p:txBody>
          <a:bodyPr/>
          <a:lstStyle>
            <a:lvl1pPr>
              <a:defRPr/>
            </a:lvl1pPr>
          </a:lstStyle>
          <a:p>
            <a:fld id="{FD0A6601-D139-4E41-865B-7B938C3CB558}" type="slidenum">
              <a:rPr lang="es-MX" smtClean="0">
                <a:solidFill>
                  <a:srgbClr val="969696"/>
                </a:solidFill>
              </a:rPr>
              <a:pPr/>
              <a:t>‹Nº›</a:t>
            </a:fld>
            <a:endParaRPr lang="es-MX">
              <a:solidFill>
                <a:srgbClr val="969696"/>
              </a:solidFill>
            </a:endParaRPr>
          </a:p>
        </p:txBody>
      </p:sp>
    </p:spTree>
  </p:cSld>
  <p:clrMapOvr>
    <a:masterClrMapping/>
  </p:clrMapOvr>
  <p:transition spd="slow">
    <p:zoom/>
  </p:transition>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8" name="Horizontal Scroll 7"/>
          <p:cNvSpPr/>
          <p:nvPr/>
        </p:nvSpPr>
        <p:spPr>
          <a:xfrm>
            <a:off x="457200" y="762000"/>
            <a:ext cx="8229600" cy="2590800"/>
          </a:xfrm>
          <a:prstGeom prst="horizontalScroll">
            <a:avLst/>
          </a:prstGeom>
          <a:gradFill>
            <a:gsLst>
              <a:gs pos="0">
                <a:srgbClr val="99FF33">
                  <a:alpha val="26000"/>
                </a:srgbClr>
              </a:gs>
              <a:gs pos="50000">
                <a:schemeClr val="bg1">
                  <a:alpha val="25000"/>
                </a:schemeClr>
              </a:gs>
              <a:gs pos="100000">
                <a:schemeClr val="tx2">
                  <a:lumMod val="60000"/>
                  <a:lumOff val="40000"/>
                  <a:alpha val="31000"/>
                </a:schemeClr>
              </a:gs>
            </a:gsLst>
            <a:lin ang="5400000" scaled="0"/>
          </a:gradFill>
          <a:ln>
            <a:gradFill>
              <a:gsLst>
                <a:gs pos="0">
                  <a:srgbClr val="99FF33"/>
                </a:gs>
                <a:gs pos="50000">
                  <a:schemeClr val="bg1"/>
                </a:gs>
                <a:gs pos="100000">
                  <a:schemeClr val="tx2">
                    <a:lumMod val="60000"/>
                    <a:lumOff val="40000"/>
                  </a:schemeClr>
                </a:gs>
              </a:gsLst>
              <a:lin ang="5400000" scaled="0"/>
            </a:gra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ctrTitle"/>
          </p:nvPr>
        </p:nvSpPr>
        <p:spPr>
          <a:xfrm>
            <a:off x="838200" y="1066800"/>
            <a:ext cx="7848600" cy="1981200"/>
          </a:xfrm>
        </p:spPr>
        <p:txBody>
          <a:bodyPr>
            <a:noAutofit/>
          </a:bodyPr>
          <a:lstStyle>
            <a:lvl1pPr>
              <a:defRPr sz="5400">
                <a:latin typeface="Segoe UI" pitchFamily="34" charset="0"/>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533400" y="3581400"/>
            <a:ext cx="6400800" cy="1752600"/>
          </a:xfrm>
        </p:spPr>
        <p:txBody>
          <a:bodyPr>
            <a:normAutofit/>
          </a:bodyPr>
          <a:lstStyle>
            <a:lvl1pPr marL="0" indent="0" algn="ctr">
              <a:buNone/>
              <a:defRPr sz="2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F7D4F2A1-7D31-4D40-9C07-7BA270CE9C8E}" type="datetimeFigureOut">
              <a:rPr lang="es-MX" smtClean="0">
                <a:solidFill>
                  <a:prstClr val="black">
                    <a:tint val="75000"/>
                  </a:prstClr>
                </a:solidFill>
              </a:rPr>
              <a:pPr/>
              <a:t>17/10/2017</a:t>
            </a:fld>
            <a:endParaRPr lang="es-MX">
              <a:solidFill>
                <a:prstClr val="black">
                  <a:tint val="75000"/>
                </a:prstClr>
              </a:solidFill>
            </a:endParaRPr>
          </a:p>
        </p:txBody>
      </p:sp>
      <p:sp>
        <p:nvSpPr>
          <p:cNvPr id="5" name="Footer Placeholder 4"/>
          <p:cNvSpPr>
            <a:spLocks noGrp="1"/>
          </p:cNvSpPr>
          <p:nvPr>
            <p:ph type="ftr" sz="quarter" idx="11"/>
          </p:nvPr>
        </p:nvSpPr>
        <p:spPr/>
        <p:txBody>
          <a:bodyPr/>
          <a:lstStyle/>
          <a:p>
            <a:endParaRPr lang="es-MX">
              <a:solidFill>
                <a:prstClr val="black">
                  <a:tint val="75000"/>
                </a:prstClr>
              </a:solidFill>
            </a:endParaRPr>
          </a:p>
        </p:txBody>
      </p:sp>
      <p:sp>
        <p:nvSpPr>
          <p:cNvPr id="6" name="Slide Number Placeholder 5"/>
          <p:cNvSpPr>
            <a:spLocks noGrp="1"/>
          </p:cNvSpPr>
          <p:nvPr>
            <p:ph type="sldNum" sz="quarter" idx="12"/>
          </p:nvPr>
        </p:nvSpPr>
        <p:spPr/>
        <p:txBody>
          <a:bodyPr/>
          <a:lstStyle/>
          <a:p>
            <a:fld id="{077A1311-CF83-4DB2-9813-CB9B48905640}" type="slidenum">
              <a:rPr lang="es-MX" smtClean="0">
                <a:solidFill>
                  <a:prstClr val="black">
                    <a:tint val="75000"/>
                  </a:prstClr>
                </a:solidFill>
              </a:rPr>
              <a:pPr/>
              <a:t>‹Nº›</a:t>
            </a:fld>
            <a:endParaRPr lang="es-MX">
              <a:solidFill>
                <a:prstClr val="black">
                  <a:tint val="75000"/>
                </a:prstClr>
              </a:solidFill>
            </a:endParaRPr>
          </a:p>
        </p:txBody>
      </p:sp>
      <p:sp>
        <p:nvSpPr>
          <p:cNvPr id="10" name="Rectangle 9"/>
          <p:cNvSpPr/>
          <p:nvPr/>
        </p:nvSpPr>
        <p:spPr>
          <a:xfrm>
            <a:off x="0" y="0"/>
            <a:ext cx="9144000" cy="6858000"/>
          </a:xfrm>
          <a:prstGeom prst="rect">
            <a:avLst/>
          </a:prstGeom>
          <a:noFill/>
          <a:ln w="76200">
            <a:gradFill>
              <a:gsLst>
                <a:gs pos="0">
                  <a:srgbClr val="FFFFFF"/>
                </a:gs>
                <a:gs pos="16000">
                  <a:srgbClr val="1F1F1F"/>
                </a:gs>
                <a:gs pos="17999">
                  <a:srgbClr val="FFFFFF"/>
                </a:gs>
                <a:gs pos="42000">
                  <a:srgbClr val="636363"/>
                </a:gs>
                <a:gs pos="53000">
                  <a:srgbClr val="CFCFCF"/>
                </a:gs>
                <a:gs pos="66000">
                  <a:srgbClr val="CFCFCF"/>
                </a:gs>
                <a:gs pos="75999">
                  <a:srgbClr val="1F1F1F"/>
                </a:gs>
                <a:gs pos="78999">
                  <a:srgbClr val="FFFFFF"/>
                </a:gs>
                <a:gs pos="100000">
                  <a:srgbClr val="7F7F7F"/>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cSld>
  <p:clrMapOvr>
    <a:masterClrMapping/>
  </p:clrMapOvr>
  <p:transition spd="slow">
    <p:zoom/>
  </p:transition>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8" name="Rectangle 7"/>
          <p:cNvSpPr/>
          <p:nvPr/>
        </p:nvSpPr>
        <p:spPr>
          <a:xfrm>
            <a:off x="381000" y="1600200"/>
            <a:ext cx="8382000" cy="4495800"/>
          </a:xfrm>
          <a:prstGeom prst="rect">
            <a:avLst/>
          </a:prstGeom>
          <a:solidFill>
            <a:schemeClr val="bg1">
              <a:alpha val="56000"/>
            </a:scheme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a:xfrm>
            <a:off x="381000" y="1600200"/>
            <a:ext cx="8382000" cy="4525963"/>
          </a:xfrm>
          <a:ln>
            <a:gradFill>
              <a:gsLst>
                <a:gs pos="0">
                  <a:srgbClr val="99FF33"/>
                </a:gs>
                <a:gs pos="50000">
                  <a:schemeClr val="bg1"/>
                </a:gs>
                <a:gs pos="100000">
                  <a:schemeClr val="tx2">
                    <a:lumMod val="60000"/>
                    <a:lumOff val="40000"/>
                  </a:schemeClr>
                </a:gs>
              </a:gsLst>
              <a:lin ang="5400000" scaled="0"/>
            </a:gradFill>
          </a:ln>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F7D4F2A1-7D31-4D40-9C07-7BA270CE9C8E}" type="datetimeFigureOut">
              <a:rPr lang="es-MX" smtClean="0">
                <a:solidFill>
                  <a:prstClr val="black">
                    <a:tint val="75000"/>
                  </a:prstClr>
                </a:solidFill>
              </a:rPr>
              <a:pPr/>
              <a:t>17/10/2017</a:t>
            </a:fld>
            <a:endParaRPr lang="es-MX">
              <a:solidFill>
                <a:prstClr val="black">
                  <a:tint val="75000"/>
                </a:prstClr>
              </a:solidFill>
            </a:endParaRPr>
          </a:p>
        </p:txBody>
      </p:sp>
      <p:sp>
        <p:nvSpPr>
          <p:cNvPr id="5" name="Footer Placeholder 4"/>
          <p:cNvSpPr>
            <a:spLocks noGrp="1"/>
          </p:cNvSpPr>
          <p:nvPr>
            <p:ph type="ftr" sz="quarter" idx="11"/>
          </p:nvPr>
        </p:nvSpPr>
        <p:spPr/>
        <p:txBody>
          <a:bodyPr/>
          <a:lstStyle/>
          <a:p>
            <a:endParaRPr lang="es-MX">
              <a:solidFill>
                <a:prstClr val="black">
                  <a:tint val="75000"/>
                </a:prstClr>
              </a:solidFill>
            </a:endParaRPr>
          </a:p>
        </p:txBody>
      </p:sp>
      <p:sp>
        <p:nvSpPr>
          <p:cNvPr id="6" name="Slide Number Placeholder 5"/>
          <p:cNvSpPr>
            <a:spLocks noGrp="1"/>
          </p:cNvSpPr>
          <p:nvPr>
            <p:ph type="sldNum" sz="quarter" idx="12"/>
          </p:nvPr>
        </p:nvSpPr>
        <p:spPr/>
        <p:txBody>
          <a:bodyPr/>
          <a:lstStyle/>
          <a:p>
            <a:fld id="{077A1311-CF83-4DB2-9813-CB9B48905640}" type="slidenum">
              <a:rPr lang="es-MX" smtClean="0">
                <a:solidFill>
                  <a:prstClr val="black">
                    <a:tint val="75000"/>
                  </a:prstClr>
                </a:solidFill>
              </a:rPr>
              <a:pPr/>
              <a:t>‹Nº›</a:t>
            </a:fld>
            <a:endParaRPr lang="es-MX">
              <a:solidFill>
                <a:prstClr val="black">
                  <a:tint val="75000"/>
                </a:prstClr>
              </a:solidFill>
            </a:endParaRPr>
          </a:p>
        </p:txBody>
      </p:sp>
      <p:sp>
        <p:nvSpPr>
          <p:cNvPr id="7" name="Round Diagonal Corner Rectangle 6"/>
          <p:cNvSpPr/>
          <p:nvPr/>
        </p:nvSpPr>
        <p:spPr>
          <a:xfrm>
            <a:off x="381000" y="228600"/>
            <a:ext cx="8382000" cy="1219200"/>
          </a:xfrm>
          <a:prstGeom prst="round2DiagRect">
            <a:avLst/>
          </a:prstGeom>
          <a:gradFill>
            <a:gsLst>
              <a:gs pos="0">
                <a:srgbClr val="99FF33">
                  <a:alpha val="26000"/>
                </a:srgbClr>
              </a:gs>
              <a:gs pos="50000">
                <a:schemeClr val="bg1">
                  <a:alpha val="25000"/>
                </a:schemeClr>
              </a:gs>
              <a:gs pos="100000">
                <a:schemeClr val="tx2">
                  <a:lumMod val="60000"/>
                  <a:lumOff val="40000"/>
                  <a:alpha val="31000"/>
                </a:schemeClr>
              </a:gs>
            </a:gsLst>
            <a:lin ang="5400000" scaled="0"/>
          </a:gradFill>
          <a:ln>
            <a:gradFill>
              <a:gsLst>
                <a:gs pos="0">
                  <a:srgbClr val="99FF33"/>
                </a:gs>
                <a:gs pos="50000">
                  <a:schemeClr val="bg1"/>
                </a:gs>
                <a:gs pos="100000">
                  <a:schemeClr val="tx2">
                    <a:lumMod val="60000"/>
                    <a:lumOff val="40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20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20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20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20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2000"/>
                                        <p:tgtEl>
                                          <p:spTgt spid="3">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2000"/>
                                        <p:tgtEl>
                                          <p:spTgt spid="3">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3" grpId="0" build="p" animBg="1">
        <p:tmplLst>
          <p:tmpl>
            <p:tnLst>
              <p:par>
                <p:cTn presetID="10"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fade">
                      <p:cBhvr>
                        <p:cTn dur="2000"/>
                        <p:tgtEl>
                          <p:spTgt spid="3"/>
                        </p:tgtEl>
                      </p:cBhvr>
                    </p:animEffect>
                  </p:childTnLst>
                </p:cTn>
              </p:par>
            </p:tnLst>
          </p:tmpl>
          <p:tmpl lvl="1">
            <p:tnLst>
              <p:par>
                <p:cTn presetID="10"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fade">
                      <p:cBhvr>
                        <p:cTn dur="2000"/>
                        <p:tgtEl>
                          <p:spTgt spid="3"/>
                        </p:tgtEl>
                      </p:cBhvr>
                    </p:animEffect>
                  </p:childTnLst>
                </p:cTn>
              </p:par>
            </p:tnLst>
          </p:tmpl>
          <p:tmpl lvl="2">
            <p:tnLst>
              <p:par>
                <p:cTn presetID="10"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fade">
                      <p:cBhvr>
                        <p:cTn dur="2000"/>
                        <p:tgtEl>
                          <p:spTgt spid="3"/>
                        </p:tgtEl>
                      </p:cBhvr>
                    </p:animEffect>
                  </p:childTnLst>
                </p:cTn>
              </p:par>
            </p:tnLst>
          </p:tmpl>
          <p:tmpl lvl="3">
            <p:tnLst>
              <p:par>
                <p:cTn presetID="10"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fade">
                      <p:cBhvr>
                        <p:cTn dur="2000"/>
                        <p:tgtEl>
                          <p:spTgt spid="3"/>
                        </p:tgtEl>
                      </p:cBhvr>
                    </p:animEffect>
                  </p:childTnLst>
                </p:cTn>
              </p:par>
            </p:tnLst>
          </p:tmpl>
          <p:tmpl lvl="4">
            <p:tnLst>
              <p:par>
                <p:cTn presetID="10"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fade">
                      <p:cBhvr>
                        <p:cTn dur="2000"/>
                        <p:tgtEl>
                          <p:spTgt spid="3"/>
                        </p:tgtEl>
                      </p:cBhvr>
                    </p:animEffect>
                  </p:childTnLst>
                </p:cTn>
              </p:par>
            </p:tnLst>
          </p:tmpl>
          <p:tmpl lvl="5">
            <p:tnLst>
              <p:par>
                <p:cTn presetID="10"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fade">
                      <p:cBhvr>
                        <p:cTn dur="2000"/>
                        <p:tgtEl>
                          <p:spTgt spid="3"/>
                        </p:tgtEl>
                      </p:cBhvr>
                    </p:animEffect>
                  </p:childTnLst>
                </p:cTn>
              </p:par>
            </p:tnLst>
          </p:tmpl>
        </p:tmplLst>
      </p:bldP>
    </p:bld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F7D4F2A1-7D31-4D40-9C07-7BA270CE9C8E}" type="datetimeFigureOut">
              <a:rPr lang="es-MX" smtClean="0">
                <a:solidFill>
                  <a:prstClr val="black">
                    <a:tint val="75000"/>
                  </a:prstClr>
                </a:solidFill>
              </a:rPr>
              <a:pPr/>
              <a:t>17/10/2017</a:t>
            </a:fld>
            <a:endParaRPr lang="es-MX">
              <a:solidFill>
                <a:prstClr val="black">
                  <a:tint val="75000"/>
                </a:prstClr>
              </a:solidFill>
            </a:endParaRPr>
          </a:p>
        </p:txBody>
      </p:sp>
      <p:sp>
        <p:nvSpPr>
          <p:cNvPr id="5" name="Footer Placeholder 4"/>
          <p:cNvSpPr>
            <a:spLocks noGrp="1"/>
          </p:cNvSpPr>
          <p:nvPr>
            <p:ph type="ftr" sz="quarter" idx="11"/>
          </p:nvPr>
        </p:nvSpPr>
        <p:spPr/>
        <p:txBody>
          <a:bodyPr/>
          <a:lstStyle/>
          <a:p>
            <a:endParaRPr lang="es-MX">
              <a:solidFill>
                <a:prstClr val="black">
                  <a:tint val="75000"/>
                </a:prstClr>
              </a:solidFill>
            </a:endParaRPr>
          </a:p>
        </p:txBody>
      </p:sp>
      <p:sp>
        <p:nvSpPr>
          <p:cNvPr id="6" name="Slide Number Placeholder 5"/>
          <p:cNvSpPr>
            <a:spLocks noGrp="1"/>
          </p:cNvSpPr>
          <p:nvPr>
            <p:ph type="sldNum" sz="quarter" idx="12"/>
          </p:nvPr>
        </p:nvSpPr>
        <p:spPr/>
        <p:txBody>
          <a:bodyPr/>
          <a:lstStyle/>
          <a:p>
            <a:fld id="{077A1311-CF83-4DB2-9813-CB9B48905640}" type="slidenum">
              <a:rPr lang="es-MX" smtClean="0">
                <a:solidFill>
                  <a:prstClr val="black">
                    <a:tint val="75000"/>
                  </a:prstClr>
                </a:solidFill>
              </a:rPr>
              <a:pPr/>
              <a:t>‹Nº›</a:t>
            </a:fld>
            <a:endParaRPr lang="es-MX">
              <a:solidFill>
                <a:prstClr val="black">
                  <a:tint val="75000"/>
                </a:prstClr>
              </a:solidFill>
            </a:endParaRPr>
          </a:p>
        </p:txBody>
      </p:sp>
    </p:spTree>
  </p:cSld>
  <p:clrMapOvr>
    <a:masterClrMapping/>
  </p:clrMapOvr>
  <p:transition spd="slow">
    <p:zoom/>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Date Placeholder 4"/>
          <p:cNvSpPr>
            <a:spLocks noGrp="1"/>
          </p:cNvSpPr>
          <p:nvPr>
            <p:ph type="dt" sz="half" idx="10"/>
          </p:nvPr>
        </p:nvSpPr>
        <p:spPr/>
        <p:txBody>
          <a:bodyPr/>
          <a:lstStyle/>
          <a:p>
            <a:fld id="{F7D4F2A1-7D31-4D40-9C07-7BA270CE9C8E}" type="datetimeFigureOut">
              <a:rPr lang="es-MX" smtClean="0">
                <a:solidFill>
                  <a:prstClr val="black">
                    <a:tint val="75000"/>
                  </a:prstClr>
                </a:solidFill>
              </a:rPr>
              <a:pPr/>
              <a:t>17/10/2017</a:t>
            </a:fld>
            <a:endParaRPr lang="es-MX">
              <a:solidFill>
                <a:prstClr val="black">
                  <a:tint val="75000"/>
                </a:prstClr>
              </a:solidFill>
            </a:endParaRPr>
          </a:p>
        </p:txBody>
      </p:sp>
      <p:sp>
        <p:nvSpPr>
          <p:cNvPr id="6" name="Footer Placeholder 5"/>
          <p:cNvSpPr>
            <a:spLocks noGrp="1"/>
          </p:cNvSpPr>
          <p:nvPr>
            <p:ph type="ftr" sz="quarter" idx="11"/>
          </p:nvPr>
        </p:nvSpPr>
        <p:spPr/>
        <p:txBody>
          <a:bodyPr/>
          <a:lstStyle/>
          <a:p>
            <a:endParaRPr lang="es-MX">
              <a:solidFill>
                <a:prstClr val="black">
                  <a:tint val="75000"/>
                </a:prstClr>
              </a:solidFill>
            </a:endParaRPr>
          </a:p>
        </p:txBody>
      </p:sp>
      <p:sp>
        <p:nvSpPr>
          <p:cNvPr id="7" name="Slide Number Placeholder 6"/>
          <p:cNvSpPr>
            <a:spLocks noGrp="1"/>
          </p:cNvSpPr>
          <p:nvPr>
            <p:ph type="sldNum" sz="quarter" idx="12"/>
          </p:nvPr>
        </p:nvSpPr>
        <p:spPr/>
        <p:txBody>
          <a:bodyPr/>
          <a:lstStyle/>
          <a:p>
            <a:fld id="{077A1311-CF83-4DB2-9813-CB9B48905640}" type="slidenum">
              <a:rPr lang="es-MX" smtClean="0">
                <a:solidFill>
                  <a:prstClr val="black">
                    <a:tint val="75000"/>
                  </a:prstClr>
                </a:solidFill>
              </a:rPr>
              <a:pPr/>
              <a:t>‹Nº›</a:t>
            </a:fld>
            <a:endParaRPr lang="es-MX">
              <a:solidFill>
                <a:prstClr val="black">
                  <a:tint val="75000"/>
                </a:prstClr>
              </a:solidFill>
            </a:endParaRPr>
          </a:p>
        </p:txBody>
      </p:sp>
    </p:spTree>
  </p:cSld>
  <p:clrMapOvr>
    <a:masterClrMapping/>
  </p:clrMapOvr>
  <p:transition spd="slow">
    <p:zoom/>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Date Placeholder 6"/>
          <p:cNvSpPr>
            <a:spLocks noGrp="1"/>
          </p:cNvSpPr>
          <p:nvPr>
            <p:ph type="dt" sz="half" idx="10"/>
          </p:nvPr>
        </p:nvSpPr>
        <p:spPr/>
        <p:txBody>
          <a:bodyPr/>
          <a:lstStyle/>
          <a:p>
            <a:fld id="{F7D4F2A1-7D31-4D40-9C07-7BA270CE9C8E}" type="datetimeFigureOut">
              <a:rPr lang="es-MX" smtClean="0">
                <a:solidFill>
                  <a:prstClr val="black">
                    <a:tint val="75000"/>
                  </a:prstClr>
                </a:solidFill>
              </a:rPr>
              <a:pPr/>
              <a:t>17/10/2017</a:t>
            </a:fld>
            <a:endParaRPr lang="es-MX">
              <a:solidFill>
                <a:prstClr val="black">
                  <a:tint val="75000"/>
                </a:prstClr>
              </a:solidFill>
            </a:endParaRPr>
          </a:p>
        </p:txBody>
      </p:sp>
      <p:sp>
        <p:nvSpPr>
          <p:cNvPr id="8" name="Footer Placeholder 7"/>
          <p:cNvSpPr>
            <a:spLocks noGrp="1"/>
          </p:cNvSpPr>
          <p:nvPr>
            <p:ph type="ftr" sz="quarter" idx="11"/>
          </p:nvPr>
        </p:nvSpPr>
        <p:spPr/>
        <p:txBody>
          <a:bodyPr/>
          <a:lstStyle/>
          <a:p>
            <a:endParaRPr lang="es-MX">
              <a:solidFill>
                <a:prstClr val="black">
                  <a:tint val="75000"/>
                </a:prstClr>
              </a:solidFill>
            </a:endParaRPr>
          </a:p>
        </p:txBody>
      </p:sp>
      <p:sp>
        <p:nvSpPr>
          <p:cNvPr id="9" name="Slide Number Placeholder 8"/>
          <p:cNvSpPr>
            <a:spLocks noGrp="1"/>
          </p:cNvSpPr>
          <p:nvPr>
            <p:ph type="sldNum" sz="quarter" idx="12"/>
          </p:nvPr>
        </p:nvSpPr>
        <p:spPr/>
        <p:txBody>
          <a:bodyPr/>
          <a:lstStyle/>
          <a:p>
            <a:fld id="{077A1311-CF83-4DB2-9813-CB9B48905640}" type="slidenum">
              <a:rPr lang="es-MX" smtClean="0">
                <a:solidFill>
                  <a:prstClr val="black">
                    <a:tint val="75000"/>
                  </a:prstClr>
                </a:solidFill>
              </a:rPr>
              <a:pPr/>
              <a:t>‹Nº›</a:t>
            </a:fld>
            <a:endParaRPr lang="es-MX">
              <a:solidFill>
                <a:prstClr val="black">
                  <a:tint val="75000"/>
                </a:prstClr>
              </a:solidFill>
            </a:endParaRPr>
          </a:p>
        </p:txBody>
      </p:sp>
    </p:spTree>
  </p:cSld>
  <p:clrMapOvr>
    <a:masterClrMapping/>
  </p:clrMapOvr>
  <p:transition spd="slow">
    <p:zoom/>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F7D4F2A1-7D31-4D40-9C07-7BA270CE9C8E}" type="datetimeFigureOut">
              <a:rPr lang="es-MX" smtClean="0">
                <a:solidFill>
                  <a:prstClr val="black">
                    <a:tint val="75000"/>
                  </a:prstClr>
                </a:solidFill>
              </a:rPr>
              <a:pPr/>
              <a:t>17/10/2017</a:t>
            </a:fld>
            <a:endParaRPr lang="es-MX">
              <a:solidFill>
                <a:prstClr val="black">
                  <a:tint val="75000"/>
                </a:prstClr>
              </a:solidFill>
            </a:endParaRPr>
          </a:p>
        </p:txBody>
      </p:sp>
      <p:sp>
        <p:nvSpPr>
          <p:cNvPr id="4" name="Footer Placeholder 3"/>
          <p:cNvSpPr>
            <a:spLocks noGrp="1"/>
          </p:cNvSpPr>
          <p:nvPr>
            <p:ph type="ftr" sz="quarter" idx="11"/>
          </p:nvPr>
        </p:nvSpPr>
        <p:spPr/>
        <p:txBody>
          <a:bodyPr/>
          <a:lstStyle/>
          <a:p>
            <a:endParaRPr lang="es-MX">
              <a:solidFill>
                <a:prstClr val="black">
                  <a:tint val="75000"/>
                </a:prstClr>
              </a:solidFill>
            </a:endParaRPr>
          </a:p>
        </p:txBody>
      </p:sp>
      <p:sp>
        <p:nvSpPr>
          <p:cNvPr id="5" name="Slide Number Placeholder 4"/>
          <p:cNvSpPr>
            <a:spLocks noGrp="1"/>
          </p:cNvSpPr>
          <p:nvPr>
            <p:ph type="sldNum" sz="quarter" idx="12"/>
          </p:nvPr>
        </p:nvSpPr>
        <p:spPr/>
        <p:txBody>
          <a:bodyPr/>
          <a:lstStyle/>
          <a:p>
            <a:fld id="{077A1311-CF83-4DB2-9813-CB9B48905640}" type="slidenum">
              <a:rPr lang="es-MX" smtClean="0">
                <a:solidFill>
                  <a:prstClr val="black">
                    <a:tint val="75000"/>
                  </a:prstClr>
                </a:solidFill>
              </a:rPr>
              <a:pPr/>
              <a:t>‹Nº›</a:t>
            </a:fld>
            <a:endParaRPr lang="es-MX">
              <a:solidFill>
                <a:prstClr val="black">
                  <a:tint val="75000"/>
                </a:prstClr>
              </a:solidFill>
            </a:endParaRPr>
          </a:p>
        </p:txBody>
      </p:sp>
    </p:spTree>
  </p:cSld>
  <p:clrMapOvr>
    <a:masterClrMapping/>
  </p:clrMapOvr>
  <p:transition spd="slow">
    <p:zoom/>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7D4F2A1-7D31-4D40-9C07-7BA270CE9C8E}" type="datetimeFigureOut">
              <a:rPr lang="es-MX" smtClean="0">
                <a:solidFill>
                  <a:prstClr val="black">
                    <a:tint val="75000"/>
                  </a:prstClr>
                </a:solidFill>
              </a:rPr>
              <a:pPr/>
              <a:t>17/10/2017</a:t>
            </a:fld>
            <a:endParaRPr lang="es-MX">
              <a:solidFill>
                <a:prstClr val="black">
                  <a:tint val="75000"/>
                </a:prstClr>
              </a:solidFill>
            </a:endParaRPr>
          </a:p>
        </p:txBody>
      </p:sp>
      <p:sp>
        <p:nvSpPr>
          <p:cNvPr id="3" name="Footer Placeholder 2"/>
          <p:cNvSpPr>
            <a:spLocks noGrp="1"/>
          </p:cNvSpPr>
          <p:nvPr>
            <p:ph type="ftr" sz="quarter" idx="11"/>
          </p:nvPr>
        </p:nvSpPr>
        <p:spPr/>
        <p:txBody>
          <a:bodyPr/>
          <a:lstStyle/>
          <a:p>
            <a:endParaRPr lang="es-MX">
              <a:solidFill>
                <a:prstClr val="black">
                  <a:tint val="75000"/>
                </a:prstClr>
              </a:solidFill>
            </a:endParaRPr>
          </a:p>
        </p:txBody>
      </p:sp>
      <p:sp>
        <p:nvSpPr>
          <p:cNvPr id="4" name="Slide Number Placeholder 3"/>
          <p:cNvSpPr>
            <a:spLocks noGrp="1"/>
          </p:cNvSpPr>
          <p:nvPr>
            <p:ph type="sldNum" sz="quarter" idx="12"/>
          </p:nvPr>
        </p:nvSpPr>
        <p:spPr/>
        <p:txBody>
          <a:bodyPr/>
          <a:lstStyle/>
          <a:p>
            <a:fld id="{077A1311-CF83-4DB2-9813-CB9B48905640}" type="slidenum">
              <a:rPr lang="es-MX" smtClean="0">
                <a:solidFill>
                  <a:prstClr val="black">
                    <a:tint val="75000"/>
                  </a:prstClr>
                </a:solidFill>
              </a:rPr>
              <a:pPr/>
              <a:t>‹Nº›</a:t>
            </a:fld>
            <a:endParaRPr lang="es-MX">
              <a:solidFill>
                <a:prstClr val="black">
                  <a:tint val="75000"/>
                </a:prstClr>
              </a:solidFill>
            </a:endParaRPr>
          </a:p>
        </p:txBody>
      </p:sp>
    </p:spTree>
  </p:cSld>
  <p:clrMapOvr>
    <a:masterClrMapping/>
  </p:clrMapOvr>
  <p:transition spd="slow">
    <p:zoom/>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F7D4F2A1-7D31-4D40-9C07-7BA270CE9C8E}" type="datetimeFigureOut">
              <a:rPr lang="es-MX" smtClean="0">
                <a:solidFill>
                  <a:prstClr val="black">
                    <a:tint val="75000"/>
                  </a:prstClr>
                </a:solidFill>
              </a:rPr>
              <a:pPr/>
              <a:t>17/10/2017</a:t>
            </a:fld>
            <a:endParaRPr lang="es-MX">
              <a:solidFill>
                <a:prstClr val="black">
                  <a:tint val="75000"/>
                </a:prstClr>
              </a:solidFill>
            </a:endParaRPr>
          </a:p>
        </p:txBody>
      </p:sp>
      <p:sp>
        <p:nvSpPr>
          <p:cNvPr id="6" name="Footer Placeholder 5"/>
          <p:cNvSpPr>
            <a:spLocks noGrp="1"/>
          </p:cNvSpPr>
          <p:nvPr>
            <p:ph type="ftr" sz="quarter" idx="11"/>
          </p:nvPr>
        </p:nvSpPr>
        <p:spPr/>
        <p:txBody>
          <a:bodyPr/>
          <a:lstStyle/>
          <a:p>
            <a:endParaRPr lang="es-MX">
              <a:solidFill>
                <a:prstClr val="black">
                  <a:tint val="75000"/>
                </a:prstClr>
              </a:solidFill>
            </a:endParaRPr>
          </a:p>
        </p:txBody>
      </p:sp>
      <p:sp>
        <p:nvSpPr>
          <p:cNvPr id="7" name="Slide Number Placeholder 6"/>
          <p:cNvSpPr>
            <a:spLocks noGrp="1"/>
          </p:cNvSpPr>
          <p:nvPr>
            <p:ph type="sldNum" sz="quarter" idx="12"/>
          </p:nvPr>
        </p:nvSpPr>
        <p:spPr/>
        <p:txBody>
          <a:bodyPr/>
          <a:lstStyle/>
          <a:p>
            <a:fld id="{077A1311-CF83-4DB2-9813-CB9B48905640}" type="slidenum">
              <a:rPr lang="es-MX" smtClean="0">
                <a:solidFill>
                  <a:prstClr val="black">
                    <a:tint val="75000"/>
                  </a:prstClr>
                </a:solidFill>
              </a:rPr>
              <a:pPr/>
              <a:t>‹Nº›</a:t>
            </a:fld>
            <a:endParaRPr lang="es-MX">
              <a:solidFill>
                <a:prstClr val="black">
                  <a:tint val="75000"/>
                </a:prstClr>
              </a:solidFill>
            </a:endParaRPr>
          </a:p>
        </p:txBody>
      </p:sp>
    </p:spTree>
  </p:cSld>
  <p:clrMapOvr>
    <a:masterClrMapping/>
  </p:clrMapOvr>
  <p:transition spd="slow">
    <p:zoom/>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8" name="Frame 7"/>
          <p:cNvSpPr/>
          <p:nvPr/>
        </p:nvSpPr>
        <p:spPr>
          <a:xfrm>
            <a:off x="228600" y="228600"/>
            <a:ext cx="6705600" cy="5029200"/>
          </a:xfrm>
          <a:prstGeom prst="frame">
            <a:avLst/>
          </a:prstGeom>
          <a:ln>
            <a:gradFill>
              <a:gsLst>
                <a:gs pos="0">
                  <a:srgbClr val="99FF33"/>
                </a:gs>
                <a:gs pos="50000">
                  <a:schemeClr val="bg1"/>
                </a:gs>
                <a:gs pos="100000">
                  <a:schemeClr val="tx2">
                    <a:lumMod val="75000"/>
                  </a:schemeClr>
                </a:gs>
              </a:gsLst>
              <a:lin ang="5400000" scaled="0"/>
            </a:gradFill>
          </a:ln>
          <a:scene3d>
            <a:camera prst="orthographicFront"/>
            <a:lightRig rig="threePt" dir="t"/>
          </a:scene3d>
          <a:sp3d>
            <a:bevelT w="165100" prst="coolSlant"/>
          </a:sp3d>
        </p:spPr>
        <p:style>
          <a:lnRef idx="2">
            <a:schemeClr val="accent1">
              <a:shade val="50000"/>
            </a:schemeClr>
          </a:lnRef>
          <a:fillRef idx="1003">
            <a:schemeClr val="dk1"/>
          </a:fillRef>
          <a:effectRef idx="0">
            <a:schemeClr val="accent1"/>
          </a:effectRef>
          <a:fontRef idx="minor">
            <a:schemeClr val="lt1"/>
          </a:fontRef>
        </p:style>
        <p:txBody>
          <a:bodyPr rtlCol="0" anchor="ctr"/>
          <a:lstStyle/>
          <a:p>
            <a:pPr algn="ctr"/>
            <a:endParaRPr lang="en-US">
              <a:solidFill>
                <a:prstClr val="black"/>
              </a:solidFill>
            </a:endParaRPr>
          </a:p>
        </p:txBody>
      </p:sp>
      <p:sp>
        <p:nvSpPr>
          <p:cNvPr id="2" name="Title 1"/>
          <p:cNvSpPr>
            <a:spLocks noGrp="1"/>
          </p:cNvSpPr>
          <p:nvPr>
            <p:ph type="title"/>
          </p:nvPr>
        </p:nvSpPr>
        <p:spPr>
          <a:xfrm>
            <a:off x="838200" y="228600"/>
            <a:ext cx="5486400" cy="566738"/>
          </a:xfrm>
        </p:spPr>
        <p:txBody>
          <a:bodyPr anchor="b">
            <a:normAutofit/>
          </a:bodyPr>
          <a:lstStyle>
            <a:lvl1pPr algn="ctr">
              <a:defRPr sz="2800" b="0"/>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838200" y="838199"/>
            <a:ext cx="5486400" cy="3810001"/>
          </a:xfrm>
          <a:gradFill>
            <a:gsLst>
              <a:gs pos="0">
                <a:srgbClr val="99FF33">
                  <a:alpha val="23000"/>
                </a:srgbClr>
              </a:gs>
              <a:gs pos="50000">
                <a:schemeClr val="bg1">
                  <a:alpha val="17000"/>
                </a:schemeClr>
              </a:gs>
              <a:gs pos="100000">
                <a:schemeClr val="tx2">
                  <a:lumMod val="75000"/>
                  <a:alpha val="59000"/>
                </a:schemeClr>
              </a:gs>
            </a:gsLst>
            <a:lin ang="5400000" scaled="0"/>
          </a:gra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a:p>
        </p:txBody>
      </p:sp>
      <p:sp>
        <p:nvSpPr>
          <p:cNvPr id="4" name="Text Placeholder 3"/>
          <p:cNvSpPr>
            <a:spLocks noGrp="1"/>
          </p:cNvSpPr>
          <p:nvPr>
            <p:ph type="body" sz="half" idx="2"/>
          </p:nvPr>
        </p:nvSpPr>
        <p:spPr>
          <a:xfrm>
            <a:off x="6934200" y="381000"/>
            <a:ext cx="2209800" cy="46482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F7D4F2A1-7D31-4D40-9C07-7BA270CE9C8E}" type="datetimeFigureOut">
              <a:rPr lang="es-MX" smtClean="0">
                <a:solidFill>
                  <a:prstClr val="black">
                    <a:tint val="75000"/>
                  </a:prstClr>
                </a:solidFill>
              </a:rPr>
              <a:pPr/>
              <a:t>17/10/2017</a:t>
            </a:fld>
            <a:endParaRPr lang="es-MX">
              <a:solidFill>
                <a:prstClr val="black">
                  <a:tint val="75000"/>
                </a:prstClr>
              </a:solidFill>
            </a:endParaRPr>
          </a:p>
        </p:txBody>
      </p:sp>
      <p:sp>
        <p:nvSpPr>
          <p:cNvPr id="6" name="Footer Placeholder 5"/>
          <p:cNvSpPr>
            <a:spLocks noGrp="1"/>
          </p:cNvSpPr>
          <p:nvPr>
            <p:ph type="ftr" sz="quarter" idx="11"/>
          </p:nvPr>
        </p:nvSpPr>
        <p:spPr/>
        <p:txBody>
          <a:bodyPr/>
          <a:lstStyle/>
          <a:p>
            <a:endParaRPr lang="es-MX">
              <a:solidFill>
                <a:prstClr val="black">
                  <a:tint val="75000"/>
                </a:prstClr>
              </a:solidFill>
            </a:endParaRPr>
          </a:p>
        </p:txBody>
      </p:sp>
      <p:sp>
        <p:nvSpPr>
          <p:cNvPr id="7" name="Slide Number Placeholder 6"/>
          <p:cNvSpPr>
            <a:spLocks noGrp="1"/>
          </p:cNvSpPr>
          <p:nvPr>
            <p:ph type="sldNum" sz="quarter" idx="12"/>
          </p:nvPr>
        </p:nvSpPr>
        <p:spPr/>
        <p:txBody>
          <a:bodyPr/>
          <a:lstStyle/>
          <a:p>
            <a:fld id="{077A1311-CF83-4DB2-9813-CB9B48905640}" type="slidenum">
              <a:rPr lang="es-MX" smtClean="0">
                <a:solidFill>
                  <a:prstClr val="black">
                    <a:tint val="75000"/>
                  </a:prstClr>
                </a:solidFill>
              </a:rPr>
              <a:pPr/>
              <a:t>‹Nº›</a:t>
            </a:fld>
            <a:endParaRPr lang="es-MX">
              <a:solidFill>
                <a:prstClr val="black">
                  <a:tint val="75000"/>
                </a:prstClr>
              </a:solidFill>
            </a:endParaRPr>
          </a:p>
        </p:txBody>
      </p:sp>
    </p:spTree>
  </p:cSld>
  <p:clrMapOvr>
    <a:masterClrMapping/>
  </p:clrMapOvr>
  <p:transition spd="slow">
    <p:zo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FC662388-4C8B-4662-AE3A-480B60FE0356}" type="datetimeFigureOut">
              <a:rPr lang="es-ES" smtClean="0"/>
              <a:pPr/>
              <a:t>17/10/2017</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FE383727-3D24-4660-9E9C-9E6481821B14}" type="slidenum">
              <a:rPr lang="es-ES" smtClean="0"/>
              <a:pPr/>
              <a:t>‹Nº›</a:t>
            </a:fld>
            <a:endParaRPr lang="es-ES"/>
          </a:p>
        </p:txBody>
      </p:sp>
    </p:spTree>
  </p:cSld>
  <p:clrMapOvr>
    <a:masterClrMapping/>
  </p:clrMapOvr>
  <p:transition spd="slow">
    <p:zoom/>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F7D4F2A1-7D31-4D40-9C07-7BA270CE9C8E}" type="datetimeFigureOut">
              <a:rPr lang="es-MX" smtClean="0">
                <a:solidFill>
                  <a:prstClr val="black">
                    <a:tint val="75000"/>
                  </a:prstClr>
                </a:solidFill>
              </a:rPr>
              <a:pPr/>
              <a:t>17/10/2017</a:t>
            </a:fld>
            <a:endParaRPr lang="es-MX">
              <a:solidFill>
                <a:prstClr val="black">
                  <a:tint val="75000"/>
                </a:prstClr>
              </a:solidFill>
            </a:endParaRPr>
          </a:p>
        </p:txBody>
      </p:sp>
      <p:sp>
        <p:nvSpPr>
          <p:cNvPr id="5" name="Footer Placeholder 4"/>
          <p:cNvSpPr>
            <a:spLocks noGrp="1"/>
          </p:cNvSpPr>
          <p:nvPr>
            <p:ph type="ftr" sz="quarter" idx="11"/>
          </p:nvPr>
        </p:nvSpPr>
        <p:spPr/>
        <p:txBody>
          <a:bodyPr/>
          <a:lstStyle/>
          <a:p>
            <a:endParaRPr lang="es-MX">
              <a:solidFill>
                <a:prstClr val="black">
                  <a:tint val="75000"/>
                </a:prstClr>
              </a:solidFill>
            </a:endParaRPr>
          </a:p>
        </p:txBody>
      </p:sp>
      <p:sp>
        <p:nvSpPr>
          <p:cNvPr id="6" name="Slide Number Placeholder 5"/>
          <p:cNvSpPr>
            <a:spLocks noGrp="1"/>
          </p:cNvSpPr>
          <p:nvPr>
            <p:ph type="sldNum" sz="quarter" idx="12"/>
          </p:nvPr>
        </p:nvSpPr>
        <p:spPr/>
        <p:txBody>
          <a:bodyPr/>
          <a:lstStyle/>
          <a:p>
            <a:fld id="{077A1311-CF83-4DB2-9813-CB9B48905640}" type="slidenum">
              <a:rPr lang="es-MX" smtClean="0">
                <a:solidFill>
                  <a:prstClr val="black">
                    <a:tint val="75000"/>
                  </a:prstClr>
                </a:solidFill>
              </a:rPr>
              <a:pPr/>
              <a:t>‹Nº›</a:t>
            </a:fld>
            <a:endParaRPr lang="es-MX">
              <a:solidFill>
                <a:prstClr val="black">
                  <a:tint val="75000"/>
                </a:prstClr>
              </a:solidFill>
            </a:endParaRPr>
          </a:p>
        </p:txBody>
      </p:sp>
    </p:spTree>
  </p:cSld>
  <p:clrMapOvr>
    <a:masterClrMapping/>
  </p:clrMapOvr>
  <p:transition spd="slow">
    <p:zoom/>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F7D4F2A1-7D31-4D40-9C07-7BA270CE9C8E}" type="datetimeFigureOut">
              <a:rPr lang="es-MX" smtClean="0">
                <a:solidFill>
                  <a:prstClr val="black">
                    <a:tint val="75000"/>
                  </a:prstClr>
                </a:solidFill>
              </a:rPr>
              <a:pPr/>
              <a:t>17/10/2017</a:t>
            </a:fld>
            <a:endParaRPr lang="es-MX">
              <a:solidFill>
                <a:prstClr val="black">
                  <a:tint val="75000"/>
                </a:prstClr>
              </a:solidFill>
            </a:endParaRPr>
          </a:p>
        </p:txBody>
      </p:sp>
      <p:sp>
        <p:nvSpPr>
          <p:cNvPr id="5" name="Footer Placeholder 4"/>
          <p:cNvSpPr>
            <a:spLocks noGrp="1"/>
          </p:cNvSpPr>
          <p:nvPr>
            <p:ph type="ftr" sz="quarter" idx="11"/>
          </p:nvPr>
        </p:nvSpPr>
        <p:spPr/>
        <p:txBody>
          <a:bodyPr/>
          <a:lstStyle/>
          <a:p>
            <a:endParaRPr lang="es-MX">
              <a:solidFill>
                <a:prstClr val="black">
                  <a:tint val="75000"/>
                </a:prstClr>
              </a:solidFill>
            </a:endParaRPr>
          </a:p>
        </p:txBody>
      </p:sp>
      <p:sp>
        <p:nvSpPr>
          <p:cNvPr id="6" name="Slide Number Placeholder 5"/>
          <p:cNvSpPr>
            <a:spLocks noGrp="1"/>
          </p:cNvSpPr>
          <p:nvPr>
            <p:ph type="sldNum" sz="quarter" idx="12"/>
          </p:nvPr>
        </p:nvSpPr>
        <p:spPr/>
        <p:txBody>
          <a:bodyPr/>
          <a:lstStyle/>
          <a:p>
            <a:fld id="{077A1311-CF83-4DB2-9813-CB9B48905640}" type="slidenum">
              <a:rPr lang="es-MX" smtClean="0">
                <a:solidFill>
                  <a:prstClr val="black">
                    <a:tint val="75000"/>
                  </a:prstClr>
                </a:solidFill>
              </a:rPr>
              <a:pPr/>
              <a:t>‹Nº›</a:t>
            </a:fld>
            <a:endParaRPr lang="es-MX">
              <a:solidFill>
                <a:prstClr val="black">
                  <a:tint val="75000"/>
                </a:prstClr>
              </a:solidFill>
            </a:endParaRPr>
          </a:p>
        </p:txBody>
      </p:sp>
    </p:spTree>
  </p:cSld>
  <p:clrMapOvr>
    <a:masterClrMapping/>
  </p:clrMapOvr>
  <p:transition spd="slow">
    <p:zoom/>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FC662388-4C8B-4662-AE3A-480B60FE0356}" type="datetimeFigureOut">
              <a:rPr lang="es-ES" smtClean="0"/>
              <a:pPr/>
              <a:t>17/10/2017</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FE383727-3D24-4660-9E9C-9E6481821B14}" type="slidenum">
              <a:rPr lang="es-ES" smtClean="0"/>
              <a:pPr/>
              <a:t>‹Nº›</a:t>
            </a:fld>
            <a:endParaRPr lang="es-ES"/>
          </a:p>
        </p:txBody>
      </p:sp>
    </p:spTree>
  </p:cSld>
  <p:clrMapOvr>
    <a:masterClrMapping/>
  </p:clrMapOvr>
  <p:transition spd="slow">
    <p:zoom/>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FC662388-4C8B-4662-AE3A-480B60FE0356}" type="datetimeFigureOut">
              <a:rPr lang="es-ES" smtClean="0"/>
              <a:pPr/>
              <a:t>17/10/2017</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FE383727-3D24-4660-9E9C-9E6481821B14}" type="slidenum">
              <a:rPr lang="es-ES" smtClean="0"/>
              <a:pPr/>
              <a:t>‹Nº›</a:t>
            </a:fld>
            <a:endParaRPr lang="es-ES"/>
          </a:p>
        </p:txBody>
      </p:sp>
    </p:spTree>
  </p:cSld>
  <p:clrMapOvr>
    <a:masterClrMapping/>
  </p:clrMapOvr>
  <p:transition spd="slow">
    <p:zoom/>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FC662388-4C8B-4662-AE3A-480B60FE0356}" type="datetimeFigureOut">
              <a:rPr lang="es-ES" smtClean="0"/>
              <a:pPr/>
              <a:t>17/10/2017</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FE383727-3D24-4660-9E9C-9E6481821B14}" type="slidenum">
              <a:rPr lang="es-ES" smtClean="0"/>
              <a:pPr/>
              <a:t>‹Nº›</a:t>
            </a:fld>
            <a:endParaRPr lang="es-ES"/>
          </a:p>
        </p:txBody>
      </p:sp>
    </p:spTree>
  </p:cSld>
  <p:clrMapOvr>
    <a:masterClrMapping/>
  </p:clrMapOvr>
  <p:transition spd="slow">
    <p:zoom/>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FC662388-4C8B-4662-AE3A-480B60FE0356}" type="datetimeFigureOut">
              <a:rPr lang="es-ES" smtClean="0"/>
              <a:pPr/>
              <a:t>17/10/2017</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FE383727-3D24-4660-9E9C-9E6481821B14}" type="slidenum">
              <a:rPr lang="es-ES" smtClean="0"/>
              <a:pPr/>
              <a:t>‹Nº›</a:t>
            </a:fld>
            <a:endParaRPr lang="es-ES"/>
          </a:p>
        </p:txBody>
      </p:sp>
    </p:spTree>
  </p:cSld>
  <p:clrMapOvr>
    <a:masterClrMapping/>
  </p:clrMapOvr>
  <p:transition spd="slow">
    <p:zoom/>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FC662388-4C8B-4662-AE3A-480B60FE0356}" type="datetimeFigureOut">
              <a:rPr lang="es-ES" smtClean="0"/>
              <a:pPr/>
              <a:t>17/10/2017</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FE383727-3D24-4660-9E9C-9E6481821B14}" type="slidenum">
              <a:rPr lang="es-ES" smtClean="0"/>
              <a:pPr/>
              <a:t>‹Nº›</a:t>
            </a:fld>
            <a:endParaRPr lang="es-ES"/>
          </a:p>
        </p:txBody>
      </p:sp>
    </p:spTree>
  </p:cSld>
  <p:clrMapOvr>
    <a:masterClrMapping/>
  </p:clrMapOvr>
  <p:transition spd="slow">
    <p:zoom/>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FC662388-4C8B-4662-AE3A-480B60FE0356}" type="datetimeFigureOut">
              <a:rPr lang="es-ES" smtClean="0"/>
              <a:pPr/>
              <a:t>17/10/2017</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FE383727-3D24-4660-9E9C-9E6481821B14}" type="slidenum">
              <a:rPr lang="es-ES" smtClean="0"/>
              <a:pPr/>
              <a:t>‹Nº›</a:t>
            </a:fld>
            <a:endParaRPr lang="es-ES"/>
          </a:p>
        </p:txBody>
      </p:sp>
    </p:spTree>
  </p:cSld>
  <p:clrMapOvr>
    <a:masterClrMapping/>
  </p:clrMapOvr>
  <p:transition spd="slow">
    <p:zoom/>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FC662388-4C8B-4662-AE3A-480B60FE0356}" type="datetimeFigureOut">
              <a:rPr lang="es-ES" smtClean="0"/>
              <a:pPr/>
              <a:t>17/10/2017</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FE383727-3D24-4660-9E9C-9E6481821B14}" type="slidenum">
              <a:rPr lang="es-ES" smtClean="0"/>
              <a:pPr/>
              <a:t>‹Nº›</a:t>
            </a:fld>
            <a:endParaRPr lang="es-ES"/>
          </a:p>
        </p:txBody>
      </p:sp>
    </p:spTree>
  </p:cSld>
  <p:clrMapOvr>
    <a:masterClrMapping/>
  </p:clrMapOvr>
  <p:transition spd="slow">
    <p:zoom/>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FC662388-4C8B-4662-AE3A-480B60FE0356}" type="datetimeFigureOut">
              <a:rPr lang="es-ES" smtClean="0"/>
              <a:pPr/>
              <a:t>17/10/2017</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FE383727-3D24-4660-9E9C-9E6481821B14}" type="slidenum">
              <a:rPr lang="es-ES" smtClean="0"/>
              <a:pPr/>
              <a:t>‹Nº›</a:t>
            </a:fld>
            <a:endParaRPr lang="es-ES"/>
          </a:p>
        </p:txBody>
      </p:sp>
    </p:spTree>
  </p:cSld>
  <p:clrMapOvr>
    <a:masterClrMapping/>
  </p:clrMapOvr>
  <p:transition spd="slow">
    <p:zo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FC662388-4C8B-4662-AE3A-480B60FE0356}" type="datetimeFigureOut">
              <a:rPr lang="es-ES" smtClean="0"/>
              <a:pPr/>
              <a:t>17/10/2017</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FE383727-3D24-4660-9E9C-9E6481821B14}" type="slidenum">
              <a:rPr lang="es-ES" smtClean="0"/>
              <a:pPr/>
              <a:t>‹Nº›</a:t>
            </a:fld>
            <a:endParaRPr lang="es-ES"/>
          </a:p>
        </p:txBody>
      </p:sp>
    </p:spTree>
  </p:cSld>
  <p:clrMapOvr>
    <a:masterClrMapping/>
  </p:clrMapOvr>
  <p:transition spd="slow">
    <p:zoom/>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FC662388-4C8B-4662-AE3A-480B60FE0356}" type="datetimeFigureOut">
              <a:rPr lang="es-ES" smtClean="0"/>
              <a:pPr/>
              <a:t>17/10/2017</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FE383727-3D24-4660-9E9C-9E6481821B14}" type="slidenum">
              <a:rPr lang="es-ES" smtClean="0"/>
              <a:pPr/>
              <a:t>‹Nº›</a:t>
            </a:fld>
            <a:endParaRPr lang="es-ES"/>
          </a:p>
        </p:txBody>
      </p:sp>
    </p:spTree>
  </p:cSld>
  <p:clrMapOvr>
    <a:masterClrMapping/>
  </p:clrMapOvr>
  <p:transition spd="slow">
    <p:zoom/>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FC662388-4C8B-4662-AE3A-480B60FE0356}" type="datetimeFigureOut">
              <a:rPr lang="es-ES" smtClean="0"/>
              <a:pPr/>
              <a:t>17/10/2017</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FE383727-3D24-4660-9E9C-9E6481821B14}" type="slidenum">
              <a:rPr lang="es-ES" smtClean="0"/>
              <a:pPr/>
              <a:t>‹Nº›</a:t>
            </a:fld>
            <a:endParaRPr lang="es-ES"/>
          </a:p>
        </p:txBody>
      </p:sp>
    </p:spTree>
  </p:cSld>
  <p:clrMapOvr>
    <a:masterClrMapping/>
  </p:clrMapOvr>
  <p:transition spd="slow">
    <p:zoom/>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FC662388-4C8B-4662-AE3A-480B60FE0356}" type="datetimeFigureOut">
              <a:rPr lang="es-ES" smtClean="0"/>
              <a:pPr/>
              <a:t>17/10/2017</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FE383727-3D24-4660-9E9C-9E6481821B14}" type="slidenum">
              <a:rPr lang="es-ES" smtClean="0"/>
              <a:pPr/>
              <a:t>‹Nº›</a:t>
            </a:fld>
            <a:endParaRPr lang="es-ES"/>
          </a:p>
        </p:txBody>
      </p:sp>
    </p:spTree>
  </p:cSld>
  <p:clrMapOvr>
    <a:masterClrMapping/>
  </p:clrMapOvr>
  <p:transition spd="slow">
    <p:zoom/>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8" name="7 Título"/>
          <p:cNvSpPr>
            <a:spLocks noGrp="1"/>
          </p:cNvSpPr>
          <p:nvPr>
            <p:ph type="ctrTitle"/>
          </p:nvPr>
        </p:nvSpPr>
        <p:spPr>
          <a:xfrm>
            <a:off x="2286000" y="3124200"/>
            <a:ext cx="6172200" cy="1894362"/>
          </a:xfrm>
        </p:spPr>
        <p:txBody>
          <a:bodyPr/>
          <a:lstStyle>
            <a:lvl1pPr>
              <a:defRPr b="1"/>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bwMode="auto">
          <a:xfrm rot="5400000">
            <a:off x="7764621" y="1174097"/>
            <a:ext cx="2286000" cy="381000"/>
          </a:xfrm>
        </p:spPr>
        <p:txBody>
          <a:bodyPr/>
          <a:lstStyle/>
          <a:p>
            <a:fld id="{591233E5-C858-4597-8173-DA9995916D08}" type="datetime1">
              <a:rPr lang="es-MX" smtClean="0"/>
              <a:pPr/>
              <a:t>17/10/2017</a:t>
            </a:fld>
            <a:endParaRPr lang="es-MX"/>
          </a:p>
        </p:txBody>
      </p:sp>
      <p:sp>
        <p:nvSpPr>
          <p:cNvPr id="17" name="16 Marcador de pie de página"/>
          <p:cNvSpPr>
            <a:spLocks noGrp="1"/>
          </p:cNvSpPr>
          <p:nvPr>
            <p:ph type="ftr" sz="quarter" idx="11"/>
          </p:nvPr>
        </p:nvSpPr>
        <p:spPr bwMode="auto">
          <a:xfrm rot="5400000">
            <a:off x="7077269" y="4181669"/>
            <a:ext cx="3657600" cy="384048"/>
          </a:xfrm>
        </p:spPr>
        <p:txBody>
          <a:bodyPr/>
          <a:lstStyle/>
          <a:p>
            <a:endParaRPr lang="es-MX"/>
          </a:p>
        </p:txBody>
      </p:sp>
      <p:sp>
        <p:nvSpPr>
          <p:cNvPr id="10" name="9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13 Rectángulo"/>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18 Rectángulo"/>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Conector recto"/>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17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19 Conector recto"/>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15 Conector recto"/>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14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21 Conector recto"/>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26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20 Elipse"/>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Elipse"/>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23 Elipse"/>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25 Elipse"/>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24 Elipse"/>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28 Marcador de número de diapositiva"/>
          <p:cNvSpPr>
            <a:spLocks noGrp="1"/>
          </p:cNvSpPr>
          <p:nvPr>
            <p:ph type="sldNum" sz="quarter" idx="12"/>
          </p:nvPr>
        </p:nvSpPr>
        <p:spPr bwMode="auto">
          <a:xfrm>
            <a:off x="1325544" y="4928702"/>
            <a:ext cx="609600" cy="517524"/>
          </a:xfrm>
        </p:spPr>
        <p:txBody>
          <a:bodyPr/>
          <a:lstStyle/>
          <a:p>
            <a:fld id="{7F17FB9E-36DD-4FC1-848C-9AF880A5D038}" type="slidenum">
              <a:rPr lang="es-MX" smtClean="0"/>
              <a:pPr/>
              <a:t>‹Nº›</a:t>
            </a:fld>
            <a:endParaRPr lang="es-MX"/>
          </a:p>
        </p:txBody>
      </p:sp>
    </p:spTree>
  </p:cSld>
  <p:clrMapOvr>
    <a:overrideClrMapping bg1="lt1" tx1="dk1" bg2="lt2" tx2="dk2" accent1="accent1" accent2="accent2" accent3="accent3" accent4="accent4" accent5="accent5" accent6="accent6" hlink="hlink" folHlink="folHlink"/>
  </p:clrMapOvr>
  <p:transition spd="slow">
    <p:zoom/>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8" name="7 Marcador de contenido"/>
          <p:cNvSpPr>
            <a:spLocks noGrp="1"/>
          </p:cNvSpPr>
          <p:nvPr>
            <p:ph sz="quarter" idx="1"/>
          </p:nvPr>
        </p:nvSpPr>
        <p:spPr>
          <a:xfrm>
            <a:off x="457200" y="1600200"/>
            <a:ext cx="7467600" cy="4873752"/>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4"/>
          </p:nvPr>
        </p:nvSpPr>
        <p:spPr/>
        <p:txBody>
          <a:bodyPr rtlCol="0"/>
          <a:lstStyle/>
          <a:p>
            <a:fld id="{F755C08A-626B-4E38-8F46-8B074D00D4A9}" type="datetime1">
              <a:rPr lang="es-MX" smtClean="0"/>
              <a:pPr/>
              <a:t>17/10/2017</a:t>
            </a:fld>
            <a:endParaRPr lang="es-MX"/>
          </a:p>
        </p:txBody>
      </p:sp>
      <p:sp>
        <p:nvSpPr>
          <p:cNvPr id="9" name="8 Marcador de número de diapositiva"/>
          <p:cNvSpPr>
            <a:spLocks noGrp="1"/>
          </p:cNvSpPr>
          <p:nvPr>
            <p:ph type="sldNum" sz="quarter" idx="15"/>
          </p:nvPr>
        </p:nvSpPr>
        <p:spPr/>
        <p:txBody>
          <a:bodyPr rtlCol="0"/>
          <a:lstStyle/>
          <a:p>
            <a:fld id="{7F17FB9E-36DD-4FC1-848C-9AF880A5D038}" type="slidenum">
              <a:rPr lang="es-MX" smtClean="0"/>
              <a:pPr/>
              <a:t>‹Nº›</a:t>
            </a:fld>
            <a:endParaRPr lang="es-MX"/>
          </a:p>
        </p:txBody>
      </p:sp>
      <p:sp>
        <p:nvSpPr>
          <p:cNvPr id="10" name="9 Marcador de pie de página"/>
          <p:cNvSpPr>
            <a:spLocks noGrp="1"/>
          </p:cNvSpPr>
          <p:nvPr>
            <p:ph type="ftr" sz="quarter" idx="16"/>
          </p:nvPr>
        </p:nvSpPr>
        <p:spPr/>
        <p:txBody>
          <a:bodyPr rtlCol="0"/>
          <a:lstStyle/>
          <a:p>
            <a:endParaRPr lang="es-MX"/>
          </a:p>
        </p:txBody>
      </p:sp>
    </p:spTree>
  </p:cSld>
  <p:clrMapOvr>
    <a:masterClrMapping/>
  </p:clrMapOvr>
  <p:transition spd="slow">
    <p:zoom/>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2286000" y="2895600"/>
            <a:ext cx="6172200" cy="2053590"/>
          </a:xfrm>
        </p:spPr>
        <p:txBody>
          <a:bodyPr/>
          <a:lstStyle>
            <a:lvl1pPr algn="l">
              <a:buNone/>
              <a:defRPr sz="3000" b="1" cap="sm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bwMode="auto">
          <a:xfrm rot="5400000">
            <a:off x="7763256" y="1170432"/>
            <a:ext cx="2286000" cy="381000"/>
          </a:xfrm>
        </p:spPr>
        <p:txBody>
          <a:bodyPr/>
          <a:lstStyle/>
          <a:p>
            <a:fld id="{A6DFA5E5-C717-4D08-8E3F-A3BBD444C598}" type="datetime1">
              <a:rPr lang="es-MX" smtClean="0"/>
              <a:pPr/>
              <a:t>17/10/2017</a:t>
            </a:fld>
            <a:endParaRPr lang="es-MX"/>
          </a:p>
        </p:txBody>
      </p:sp>
      <p:sp>
        <p:nvSpPr>
          <p:cNvPr id="5" name="4 Marcador de pie de página"/>
          <p:cNvSpPr>
            <a:spLocks noGrp="1"/>
          </p:cNvSpPr>
          <p:nvPr>
            <p:ph type="ftr" sz="quarter" idx="11"/>
          </p:nvPr>
        </p:nvSpPr>
        <p:spPr bwMode="auto">
          <a:xfrm rot="5400000">
            <a:off x="7077456" y="4178808"/>
            <a:ext cx="3657600" cy="384048"/>
          </a:xfrm>
        </p:spPr>
        <p:txBody>
          <a:bodyPr/>
          <a:lstStyle/>
          <a:p>
            <a:endParaRPr lang="es-MX"/>
          </a:p>
        </p:txBody>
      </p:sp>
      <p:sp>
        <p:nvSpPr>
          <p:cNvPr id="9" name="8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Rectángulo"/>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Conector recto"/>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14 Conector recto"/>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15 Conector recto"/>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16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17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18 Elipse"/>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19 Elipse"/>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20 Elipse"/>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21 Elipse"/>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Elipse"/>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25 Conector recto"/>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5 Marcador de número de diapositiva"/>
          <p:cNvSpPr>
            <a:spLocks noGrp="1"/>
          </p:cNvSpPr>
          <p:nvPr>
            <p:ph type="sldNum" sz="quarter" idx="12"/>
          </p:nvPr>
        </p:nvSpPr>
        <p:spPr bwMode="auto">
          <a:xfrm>
            <a:off x="1340616" y="4928702"/>
            <a:ext cx="609600" cy="517524"/>
          </a:xfrm>
        </p:spPr>
        <p:txBody>
          <a:bodyPr/>
          <a:lstStyle/>
          <a:p>
            <a:fld id="{7F17FB9E-36DD-4FC1-848C-9AF880A5D038}" type="slidenum">
              <a:rPr lang="es-MX" smtClean="0"/>
              <a:pPr/>
              <a:t>‹Nº›</a:t>
            </a:fld>
            <a:endParaRPr lang="es-MX"/>
          </a:p>
        </p:txBody>
      </p:sp>
    </p:spTree>
  </p:cSld>
  <p:clrMapOvr>
    <a:overrideClrMapping bg1="dk1" tx1="lt1" bg2="dk2" tx2="lt2" accent1="accent1" accent2="accent2" accent3="accent3" accent4="accent4" accent5="accent5" accent6="accent6" hlink="hlink" folHlink="folHlink"/>
  </p:clrMapOvr>
  <p:transition spd="slow">
    <p:zoom/>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p>
            <a:fld id="{7913B3D3-102F-4B16-A3B4-348EE4B7B4E4}" type="datetime1">
              <a:rPr lang="es-MX" smtClean="0"/>
              <a:pPr/>
              <a:t>17/10/2017</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7F17FB9E-36DD-4FC1-848C-9AF880A5D038}" type="slidenum">
              <a:rPr lang="es-MX" smtClean="0"/>
              <a:pPr/>
              <a:t>‹Nº›</a:t>
            </a:fld>
            <a:endParaRPr lang="es-MX"/>
          </a:p>
        </p:txBody>
      </p:sp>
      <p:sp>
        <p:nvSpPr>
          <p:cNvPr id="9" name="8 Marcador de contenido"/>
          <p:cNvSpPr>
            <a:spLocks noGrp="1"/>
          </p:cNvSpPr>
          <p:nvPr>
            <p:ph sz="quarter" idx="1"/>
          </p:nvPr>
        </p:nvSpPr>
        <p:spPr>
          <a:xfrm>
            <a:off x="457200" y="1600200"/>
            <a:ext cx="3657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1" name="10 Marcador de contenido"/>
          <p:cNvSpPr>
            <a:spLocks noGrp="1"/>
          </p:cNvSpPr>
          <p:nvPr>
            <p:ph sz="quarter" idx="2"/>
          </p:nvPr>
        </p:nvSpPr>
        <p:spPr>
          <a:xfrm>
            <a:off x="4270248" y="1600200"/>
            <a:ext cx="3657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transition spd="slow">
    <p:zoom/>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7543800" cy="1143000"/>
          </a:xfrm>
        </p:spPr>
        <p:txBody>
          <a:bodyPr anchor="b"/>
          <a:lstStyle>
            <a:lvl1pPr>
              <a:defRPr/>
            </a:lvl1pPr>
          </a:lstStyle>
          <a:p>
            <a:r>
              <a:rPr kumimoji="0" lang="es-ES" smtClean="0"/>
              <a:t>Haga clic para modificar el estilo de título del patrón</a:t>
            </a:r>
            <a:endParaRPr kumimoji="0" lang="en-US"/>
          </a:p>
        </p:txBody>
      </p:sp>
      <p:sp>
        <p:nvSpPr>
          <p:cNvPr id="7" name="6 Marcador de fecha"/>
          <p:cNvSpPr>
            <a:spLocks noGrp="1"/>
          </p:cNvSpPr>
          <p:nvPr>
            <p:ph type="dt" sz="half" idx="10"/>
          </p:nvPr>
        </p:nvSpPr>
        <p:spPr/>
        <p:txBody>
          <a:bodyPr/>
          <a:lstStyle/>
          <a:p>
            <a:fld id="{4BC6ED99-AD35-4F79-A1C3-9358315438AC}" type="datetime1">
              <a:rPr lang="es-MX" smtClean="0"/>
              <a:pPr/>
              <a:t>17/10/2017</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7F17FB9E-36DD-4FC1-848C-9AF880A5D038}" type="slidenum">
              <a:rPr lang="es-MX" smtClean="0"/>
              <a:pPr/>
              <a:t>‹Nº›</a:t>
            </a:fld>
            <a:endParaRPr lang="es-MX"/>
          </a:p>
        </p:txBody>
      </p:sp>
      <p:sp>
        <p:nvSpPr>
          <p:cNvPr id="11" name="10 Marcador de contenido"/>
          <p:cNvSpPr>
            <a:spLocks noGrp="1"/>
          </p:cNvSpPr>
          <p:nvPr>
            <p:ph sz="quarter" idx="2"/>
          </p:nvPr>
        </p:nvSpPr>
        <p:spPr>
          <a:xfrm>
            <a:off x="457200" y="2362200"/>
            <a:ext cx="3657600" cy="3886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quarter" idx="4"/>
          </p:nvPr>
        </p:nvSpPr>
        <p:spPr>
          <a:xfrm>
            <a:off x="4371975" y="2362200"/>
            <a:ext cx="3657600" cy="3886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2" name="11 Marcador de texto"/>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
        <p:nvSpPr>
          <p:cNvPr id="14" name="13 Marcador de texto"/>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Tree>
  </p:cSld>
  <p:clrMapOvr>
    <a:masterClrMapping/>
  </p:clrMapOvr>
  <p:transition spd="slow">
    <p:zoom/>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6" name="5 Marcador de fecha"/>
          <p:cNvSpPr>
            <a:spLocks noGrp="1"/>
          </p:cNvSpPr>
          <p:nvPr>
            <p:ph type="dt" sz="half" idx="10"/>
          </p:nvPr>
        </p:nvSpPr>
        <p:spPr/>
        <p:txBody>
          <a:bodyPr rtlCol="0"/>
          <a:lstStyle/>
          <a:p>
            <a:fld id="{8061124D-6783-426D-9141-E65A08BB5EF5}" type="datetime1">
              <a:rPr lang="es-MX" smtClean="0"/>
              <a:pPr/>
              <a:t>17/10/2017</a:t>
            </a:fld>
            <a:endParaRPr lang="es-MX"/>
          </a:p>
        </p:txBody>
      </p:sp>
      <p:sp>
        <p:nvSpPr>
          <p:cNvPr id="7" name="6 Marcador de número de diapositiva"/>
          <p:cNvSpPr>
            <a:spLocks noGrp="1"/>
          </p:cNvSpPr>
          <p:nvPr>
            <p:ph type="sldNum" sz="quarter" idx="11"/>
          </p:nvPr>
        </p:nvSpPr>
        <p:spPr/>
        <p:txBody>
          <a:bodyPr rtlCol="0"/>
          <a:lstStyle/>
          <a:p>
            <a:fld id="{7F17FB9E-36DD-4FC1-848C-9AF880A5D038}" type="slidenum">
              <a:rPr lang="es-MX" smtClean="0"/>
              <a:pPr/>
              <a:t>‹Nº›</a:t>
            </a:fld>
            <a:endParaRPr lang="es-MX"/>
          </a:p>
        </p:txBody>
      </p:sp>
      <p:sp>
        <p:nvSpPr>
          <p:cNvPr id="8" name="7 Marcador de pie de página"/>
          <p:cNvSpPr>
            <a:spLocks noGrp="1"/>
          </p:cNvSpPr>
          <p:nvPr>
            <p:ph type="ftr" sz="quarter" idx="12"/>
          </p:nvPr>
        </p:nvSpPr>
        <p:spPr/>
        <p:txBody>
          <a:bodyPr rtlCol="0"/>
          <a:lstStyle/>
          <a:p>
            <a:endParaRPr lang="es-MX"/>
          </a:p>
        </p:txBody>
      </p:sp>
    </p:spTree>
  </p:cSld>
  <p:clrMapOvr>
    <a:masterClrMapping/>
  </p:clrMapOvr>
  <p:transition spd="slow">
    <p:zoom/>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C0054B99-C784-4937-A0D1-3A5B1C332239}" type="datetime1">
              <a:rPr lang="es-MX" smtClean="0"/>
              <a:pPr/>
              <a:t>17/10/2017</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7F17FB9E-36DD-4FC1-848C-9AF880A5D038}" type="slidenum">
              <a:rPr lang="es-MX" smtClean="0"/>
              <a:pPr/>
              <a:t>‹Nº›</a:t>
            </a:fld>
            <a:endParaRPr lang="es-MX"/>
          </a:p>
        </p:txBody>
      </p:sp>
    </p:spTree>
  </p:cSld>
  <p:clrMapOvr>
    <a:masterClrMapping/>
  </p:clrMapOvr>
  <p:transition spd="slow">
    <p:zo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FC662388-4C8B-4662-AE3A-480B60FE0356}" type="datetimeFigureOut">
              <a:rPr lang="es-ES" smtClean="0"/>
              <a:pPr/>
              <a:t>17/10/2017</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FE383727-3D24-4660-9E9C-9E6481821B14}" type="slidenum">
              <a:rPr lang="es-ES" smtClean="0"/>
              <a:pPr/>
              <a:t>‹Nº›</a:t>
            </a:fld>
            <a:endParaRPr lang="es-ES"/>
          </a:p>
        </p:txBody>
      </p:sp>
    </p:spTree>
  </p:cSld>
  <p:clrMapOvr>
    <a:masterClrMapping/>
  </p:clrMapOvr>
  <p:transition spd="slow">
    <p:zoom/>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10" name="9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1 Título"/>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8" name="7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8 Conector recto"/>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10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17 Marcador de contenido"/>
          <p:cNvSpPr>
            <a:spLocks noGrp="1"/>
          </p:cNvSpPr>
          <p:nvPr>
            <p:ph sz="quarter" idx="1"/>
          </p:nvPr>
        </p:nvSpPr>
        <p:spPr>
          <a:xfrm>
            <a:off x="304800" y="274320"/>
            <a:ext cx="5638800" cy="6327648"/>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1" name="20 Marcador de fecha"/>
          <p:cNvSpPr>
            <a:spLocks noGrp="1"/>
          </p:cNvSpPr>
          <p:nvPr>
            <p:ph type="dt" sz="half" idx="14"/>
          </p:nvPr>
        </p:nvSpPr>
        <p:spPr/>
        <p:txBody>
          <a:bodyPr rtlCol="0"/>
          <a:lstStyle/>
          <a:p>
            <a:fld id="{A28D3F78-A5F3-46E3-A293-E156CEFFD27D}" type="datetime1">
              <a:rPr lang="es-MX" smtClean="0"/>
              <a:pPr/>
              <a:t>17/10/2017</a:t>
            </a:fld>
            <a:endParaRPr lang="es-MX"/>
          </a:p>
        </p:txBody>
      </p:sp>
      <p:sp>
        <p:nvSpPr>
          <p:cNvPr id="22" name="21 Marcador de número de diapositiva"/>
          <p:cNvSpPr>
            <a:spLocks noGrp="1"/>
          </p:cNvSpPr>
          <p:nvPr>
            <p:ph type="sldNum" sz="quarter" idx="15"/>
          </p:nvPr>
        </p:nvSpPr>
        <p:spPr/>
        <p:txBody>
          <a:bodyPr rtlCol="0"/>
          <a:lstStyle/>
          <a:p>
            <a:fld id="{7F17FB9E-36DD-4FC1-848C-9AF880A5D038}" type="slidenum">
              <a:rPr lang="es-MX" smtClean="0"/>
              <a:pPr/>
              <a:t>‹Nº›</a:t>
            </a:fld>
            <a:endParaRPr lang="es-MX"/>
          </a:p>
        </p:txBody>
      </p:sp>
      <p:sp>
        <p:nvSpPr>
          <p:cNvPr id="23" name="22 Marcador de pie de página"/>
          <p:cNvSpPr>
            <a:spLocks noGrp="1"/>
          </p:cNvSpPr>
          <p:nvPr>
            <p:ph type="ftr" sz="quarter" idx="16"/>
          </p:nvPr>
        </p:nvSpPr>
        <p:spPr/>
        <p:txBody>
          <a:bodyPr rtlCol="0"/>
          <a:lstStyle/>
          <a:p>
            <a:endParaRPr lang="es-MX"/>
          </a:p>
        </p:txBody>
      </p:sp>
    </p:spTree>
  </p:cSld>
  <p:clrMapOvr>
    <a:overrideClrMapping bg1="lt1" tx1="dk1" bg2="lt2" tx2="dk2" accent1="accent1" accent2="accent2" accent3="accent3" accent4="accent4" accent5="accent5" accent6="accent6" hlink="hlink" folHlink="folHlink"/>
  </p:clrMapOvr>
  <p:transition spd="slow">
    <p:zoom/>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9" name="8 Conector recto"/>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1 Título"/>
          <p:cNvSpPr>
            <a:spLocks noGrp="1"/>
          </p:cNvSpPr>
          <p:nvPr>
            <p:ph type="title"/>
          </p:nvPr>
        </p:nvSpPr>
        <p:spPr>
          <a:xfrm rot="5400000">
            <a:off x="3350133" y="3200400"/>
            <a:ext cx="6309360" cy="457200"/>
          </a:xfrm>
        </p:spPr>
        <p:txBody>
          <a:bodyPr anchor="b"/>
          <a:lstStyle>
            <a:lvl1pPr algn="l">
              <a:buNone/>
              <a:defRPr sz="2000" b="1"/>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10" name="9 Conector recto"/>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10 Rectángulo"/>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18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19 Conector recto"/>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16 Marcador de fecha"/>
          <p:cNvSpPr>
            <a:spLocks noGrp="1"/>
          </p:cNvSpPr>
          <p:nvPr>
            <p:ph type="dt" sz="half" idx="10"/>
          </p:nvPr>
        </p:nvSpPr>
        <p:spPr/>
        <p:txBody>
          <a:bodyPr rtlCol="0"/>
          <a:lstStyle/>
          <a:p>
            <a:fld id="{B0C28633-BBEE-4233-8E55-6B27DD3C7F14}" type="datetime1">
              <a:rPr lang="es-MX" smtClean="0"/>
              <a:pPr/>
              <a:t>17/10/2017</a:t>
            </a:fld>
            <a:endParaRPr lang="es-MX"/>
          </a:p>
        </p:txBody>
      </p:sp>
      <p:sp>
        <p:nvSpPr>
          <p:cNvPr id="18" name="17 Marcador de número de diapositiva"/>
          <p:cNvSpPr>
            <a:spLocks noGrp="1"/>
          </p:cNvSpPr>
          <p:nvPr>
            <p:ph type="sldNum" sz="quarter" idx="11"/>
          </p:nvPr>
        </p:nvSpPr>
        <p:spPr/>
        <p:txBody>
          <a:bodyPr rtlCol="0"/>
          <a:lstStyle/>
          <a:p>
            <a:fld id="{7F17FB9E-36DD-4FC1-848C-9AF880A5D038}" type="slidenum">
              <a:rPr lang="es-MX" smtClean="0"/>
              <a:pPr/>
              <a:t>‹Nº›</a:t>
            </a:fld>
            <a:endParaRPr lang="es-MX"/>
          </a:p>
        </p:txBody>
      </p:sp>
      <p:sp>
        <p:nvSpPr>
          <p:cNvPr id="21" name="20 Marcador de pie de página"/>
          <p:cNvSpPr>
            <a:spLocks noGrp="1"/>
          </p:cNvSpPr>
          <p:nvPr>
            <p:ph type="ftr" sz="quarter" idx="12"/>
          </p:nvPr>
        </p:nvSpPr>
        <p:spPr/>
        <p:txBody>
          <a:bodyPr rtlCol="0"/>
          <a:lstStyle/>
          <a:p>
            <a:endParaRPr lang="es-MX"/>
          </a:p>
        </p:txBody>
      </p:sp>
    </p:spTree>
  </p:cSld>
  <p:clrMapOvr>
    <a:masterClrMapping/>
  </p:clrMapOvr>
  <p:transition spd="slow">
    <p:zoom/>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25D083A4-76C8-4EE5-AEC5-0D2F3FF385D5}" type="datetime1">
              <a:rPr lang="es-MX" smtClean="0"/>
              <a:pPr/>
              <a:t>17/10/2017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7F17FB9E-36DD-4FC1-848C-9AF880A5D038}" type="slidenum">
              <a:rPr lang="es-MX" smtClean="0"/>
              <a:pPr/>
              <a:t>‹Nº›</a:t>
            </a:fld>
            <a:endParaRPr lang="es-MX"/>
          </a:p>
        </p:txBody>
      </p:sp>
    </p:spTree>
  </p:cSld>
  <p:clrMapOvr>
    <a:masterClrMapping/>
  </p:clrMapOvr>
  <p:transition spd="slow">
    <p:zoom/>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9"/>
            <a:ext cx="16764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9AC0D43B-0907-4759-BE34-67BC49F9D725}" type="datetime1">
              <a:rPr lang="es-MX" smtClean="0"/>
              <a:pPr/>
              <a:t>17/10/2017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7F17FB9E-36DD-4FC1-848C-9AF880A5D038}" type="slidenum">
              <a:rPr lang="es-MX" smtClean="0"/>
              <a:pPr/>
              <a:t>‹Nº›</a:t>
            </a:fld>
            <a:endParaRPr lang="es-MX"/>
          </a:p>
        </p:txBody>
      </p:sp>
    </p:spTree>
  </p:cSld>
  <p:clrMapOvr>
    <a:masterClrMapping/>
  </p:clrMapOvr>
  <p:transition spd="slow">
    <p:zoom/>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8" name="Horizontal Scroll 7"/>
          <p:cNvSpPr/>
          <p:nvPr/>
        </p:nvSpPr>
        <p:spPr>
          <a:xfrm>
            <a:off x="457200" y="762000"/>
            <a:ext cx="8229600" cy="2590800"/>
          </a:xfrm>
          <a:prstGeom prst="horizontalScroll">
            <a:avLst/>
          </a:prstGeom>
          <a:gradFill>
            <a:gsLst>
              <a:gs pos="0">
                <a:srgbClr val="99FF33">
                  <a:alpha val="26000"/>
                </a:srgbClr>
              </a:gs>
              <a:gs pos="50000">
                <a:schemeClr val="bg1">
                  <a:alpha val="25000"/>
                </a:schemeClr>
              </a:gs>
              <a:gs pos="100000">
                <a:schemeClr val="tx2">
                  <a:lumMod val="60000"/>
                  <a:lumOff val="40000"/>
                  <a:alpha val="31000"/>
                </a:schemeClr>
              </a:gs>
            </a:gsLst>
            <a:lin ang="5400000" scaled="0"/>
          </a:gradFill>
          <a:ln>
            <a:gradFill>
              <a:gsLst>
                <a:gs pos="0">
                  <a:srgbClr val="99FF33"/>
                </a:gs>
                <a:gs pos="50000">
                  <a:schemeClr val="bg1"/>
                </a:gs>
                <a:gs pos="100000">
                  <a:schemeClr val="tx2">
                    <a:lumMod val="60000"/>
                    <a:lumOff val="40000"/>
                  </a:schemeClr>
                </a:gs>
              </a:gsLst>
              <a:lin ang="5400000" scaled="0"/>
            </a:gra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ctrTitle"/>
          </p:nvPr>
        </p:nvSpPr>
        <p:spPr>
          <a:xfrm>
            <a:off x="838200" y="1066800"/>
            <a:ext cx="7848600" cy="1981200"/>
          </a:xfrm>
        </p:spPr>
        <p:txBody>
          <a:bodyPr>
            <a:noAutofit/>
          </a:bodyPr>
          <a:lstStyle>
            <a:lvl1pPr>
              <a:defRPr sz="5400">
                <a:latin typeface="Segoe UI" pitchFamily="34" charset="0"/>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533400" y="3581400"/>
            <a:ext cx="6400800" cy="1752600"/>
          </a:xfrm>
        </p:spPr>
        <p:txBody>
          <a:bodyPr>
            <a:normAutofit/>
          </a:bodyPr>
          <a:lstStyle>
            <a:lvl1pPr marL="0" indent="0" algn="ctr">
              <a:buNone/>
              <a:defRPr sz="2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F7D4F2A1-7D31-4D40-9C07-7BA270CE9C8E}" type="datetimeFigureOut">
              <a:rPr lang="es-MX" smtClean="0">
                <a:solidFill>
                  <a:prstClr val="black">
                    <a:tint val="75000"/>
                  </a:prstClr>
                </a:solidFill>
              </a:rPr>
              <a:pPr/>
              <a:t>17/10/2017</a:t>
            </a:fld>
            <a:endParaRPr lang="es-MX">
              <a:solidFill>
                <a:prstClr val="black">
                  <a:tint val="75000"/>
                </a:prstClr>
              </a:solidFill>
            </a:endParaRPr>
          </a:p>
        </p:txBody>
      </p:sp>
      <p:sp>
        <p:nvSpPr>
          <p:cNvPr id="5" name="Footer Placeholder 4"/>
          <p:cNvSpPr>
            <a:spLocks noGrp="1"/>
          </p:cNvSpPr>
          <p:nvPr>
            <p:ph type="ftr" sz="quarter" idx="11"/>
          </p:nvPr>
        </p:nvSpPr>
        <p:spPr/>
        <p:txBody>
          <a:bodyPr/>
          <a:lstStyle/>
          <a:p>
            <a:endParaRPr lang="es-MX">
              <a:solidFill>
                <a:prstClr val="black">
                  <a:tint val="75000"/>
                </a:prstClr>
              </a:solidFill>
            </a:endParaRPr>
          </a:p>
        </p:txBody>
      </p:sp>
      <p:sp>
        <p:nvSpPr>
          <p:cNvPr id="6" name="Slide Number Placeholder 5"/>
          <p:cNvSpPr>
            <a:spLocks noGrp="1"/>
          </p:cNvSpPr>
          <p:nvPr>
            <p:ph type="sldNum" sz="quarter" idx="12"/>
          </p:nvPr>
        </p:nvSpPr>
        <p:spPr/>
        <p:txBody>
          <a:bodyPr/>
          <a:lstStyle/>
          <a:p>
            <a:fld id="{077A1311-CF83-4DB2-9813-CB9B48905640}" type="slidenum">
              <a:rPr lang="es-MX" smtClean="0">
                <a:solidFill>
                  <a:prstClr val="black">
                    <a:tint val="75000"/>
                  </a:prstClr>
                </a:solidFill>
              </a:rPr>
              <a:pPr/>
              <a:t>‹Nº›</a:t>
            </a:fld>
            <a:endParaRPr lang="es-MX">
              <a:solidFill>
                <a:prstClr val="black">
                  <a:tint val="75000"/>
                </a:prstClr>
              </a:solidFill>
            </a:endParaRPr>
          </a:p>
        </p:txBody>
      </p:sp>
      <p:sp>
        <p:nvSpPr>
          <p:cNvPr id="10" name="Rectangle 9"/>
          <p:cNvSpPr/>
          <p:nvPr/>
        </p:nvSpPr>
        <p:spPr>
          <a:xfrm>
            <a:off x="0" y="0"/>
            <a:ext cx="9144000" cy="6858000"/>
          </a:xfrm>
          <a:prstGeom prst="rect">
            <a:avLst/>
          </a:prstGeom>
          <a:noFill/>
          <a:ln w="76200">
            <a:gradFill>
              <a:gsLst>
                <a:gs pos="0">
                  <a:srgbClr val="FFFFFF"/>
                </a:gs>
                <a:gs pos="16000">
                  <a:srgbClr val="1F1F1F"/>
                </a:gs>
                <a:gs pos="17999">
                  <a:srgbClr val="FFFFFF"/>
                </a:gs>
                <a:gs pos="42000">
                  <a:srgbClr val="636363"/>
                </a:gs>
                <a:gs pos="53000">
                  <a:srgbClr val="CFCFCF"/>
                </a:gs>
                <a:gs pos="66000">
                  <a:srgbClr val="CFCFCF"/>
                </a:gs>
                <a:gs pos="75999">
                  <a:srgbClr val="1F1F1F"/>
                </a:gs>
                <a:gs pos="78999">
                  <a:srgbClr val="FFFFFF"/>
                </a:gs>
                <a:gs pos="100000">
                  <a:srgbClr val="7F7F7F"/>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cSld>
  <p:clrMapOvr>
    <a:masterClrMapping/>
  </p:clrMapOvr>
  <p:transition spd="slow">
    <p:zoom/>
  </p:transition>
  <p:timing>
    <p:tnLst>
      <p:par>
        <p:cTn id="1" dur="indefinite" restart="never" nodeType="tmRoot"/>
      </p:par>
    </p:tnLst>
  </p:timing>
</p:sldLayout>
</file>

<file path=ppt/slideLayouts/slideLayout85.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8" name="Rectangle 7"/>
          <p:cNvSpPr/>
          <p:nvPr/>
        </p:nvSpPr>
        <p:spPr>
          <a:xfrm>
            <a:off x="381000" y="1600200"/>
            <a:ext cx="8382000" cy="4495800"/>
          </a:xfrm>
          <a:prstGeom prst="rect">
            <a:avLst/>
          </a:prstGeom>
          <a:solidFill>
            <a:schemeClr val="bg1">
              <a:alpha val="56000"/>
            </a:scheme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a:xfrm>
            <a:off x="381000" y="1600200"/>
            <a:ext cx="8382000" cy="4525963"/>
          </a:xfrm>
          <a:ln>
            <a:gradFill>
              <a:gsLst>
                <a:gs pos="0">
                  <a:srgbClr val="99FF33"/>
                </a:gs>
                <a:gs pos="50000">
                  <a:schemeClr val="bg1"/>
                </a:gs>
                <a:gs pos="100000">
                  <a:schemeClr val="tx2">
                    <a:lumMod val="60000"/>
                    <a:lumOff val="40000"/>
                  </a:schemeClr>
                </a:gs>
              </a:gsLst>
              <a:lin ang="5400000" scaled="0"/>
            </a:gradFill>
          </a:ln>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F7D4F2A1-7D31-4D40-9C07-7BA270CE9C8E}" type="datetimeFigureOut">
              <a:rPr lang="es-MX" smtClean="0">
                <a:solidFill>
                  <a:prstClr val="black">
                    <a:tint val="75000"/>
                  </a:prstClr>
                </a:solidFill>
              </a:rPr>
              <a:pPr/>
              <a:t>17/10/2017</a:t>
            </a:fld>
            <a:endParaRPr lang="es-MX">
              <a:solidFill>
                <a:prstClr val="black">
                  <a:tint val="75000"/>
                </a:prstClr>
              </a:solidFill>
            </a:endParaRPr>
          </a:p>
        </p:txBody>
      </p:sp>
      <p:sp>
        <p:nvSpPr>
          <p:cNvPr id="5" name="Footer Placeholder 4"/>
          <p:cNvSpPr>
            <a:spLocks noGrp="1"/>
          </p:cNvSpPr>
          <p:nvPr>
            <p:ph type="ftr" sz="quarter" idx="11"/>
          </p:nvPr>
        </p:nvSpPr>
        <p:spPr/>
        <p:txBody>
          <a:bodyPr/>
          <a:lstStyle/>
          <a:p>
            <a:endParaRPr lang="es-MX">
              <a:solidFill>
                <a:prstClr val="black">
                  <a:tint val="75000"/>
                </a:prstClr>
              </a:solidFill>
            </a:endParaRPr>
          </a:p>
        </p:txBody>
      </p:sp>
      <p:sp>
        <p:nvSpPr>
          <p:cNvPr id="6" name="Slide Number Placeholder 5"/>
          <p:cNvSpPr>
            <a:spLocks noGrp="1"/>
          </p:cNvSpPr>
          <p:nvPr>
            <p:ph type="sldNum" sz="quarter" idx="12"/>
          </p:nvPr>
        </p:nvSpPr>
        <p:spPr/>
        <p:txBody>
          <a:bodyPr/>
          <a:lstStyle/>
          <a:p>
            <a:fld id="{077A1311-CF83-4DB2-9813-CB9B48905640}" type="slidenum">
              <a:rPr lang="es-MX" smtClean="0">
                <a:solidFill>
                  <a:prstClr val="black">
                    <a:tint val="75000"/>
                  </a:prstClr>
                </a:solidFill>
              </a:rPr>
              <a:pPr/>
              <a:t>‹Nº›</a:t>
            </a:fld>
            <a:endParaRPr lang="es-MX">
              <a:solidFill>
                <a:prstClr val="black">
                  <a:tint val="75000"/>
                </a:prstClr>
              </a:solidFill>
            </a:endParaRPr>
          </a:p>
        </p:txBody>
      </p:sp>
      <p:sp>
        <p:nvSpPr>
          <p:cNvPr id="7" name="Round Diagonal Corner Rectangle 6"/>
          <p:cNvSpPr/>
          <p:nvPr/>
        </p:nvSpPr>
        <p:spPr>
          <a:xfrm>
            <a:off x="381000" y="228600"/>
            <a:ext cx="8382000" cy="1219200"/>
          </a:xfrm>
          <a:prstGeom prst="round2DiagRect">
            <a:avLst/>
          </a:prstGeom>
          <a:gradFill>
            <a:gsLst>
              <a:gs pos="0">
                <a:srgbClr val="99FF33">
                  <a:alpha val="26000"/>
                </a:srgbClr>
              </a:gs>
              <a:gs pos="50000">
                <a:schemeClr val="bg1">
                  <a:alpha val="25000"/>
                </a:schemeClr>
              </a:gs>
              <a:gs pos="100000">
                <a:schemeClr val="tx2">
                  <a:lumMod val="60000"/>
                  <a:lumOff val="40000"/>
                  <a:alpha val="31000"/>
                </a:schemeClr>
              </a:gs>
            </a:gsLst>
            <a:lin ang="5400000" scaled="0"/>
          </a:gradFill>
          <a:ln>
            <a:gradFill>
              <a:gsLst>
                <a:gs pos="0">
                  <a:srgbClr val="99FF33"/>
                </a:gs>
                <a:gs pos="50000">
                  <a:schemeClr val="bg1"/>
                </a:gs>
                <a:gs pos="100000">
                  <a:schemeClr val="tx2">
                    <a:lumMod val="60000"/>
                    <a:lumOff val="40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20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20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20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20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2000"/>
                                        <p:tgtEl>
                                          <p:spTgt spid="3">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2000"/>
                                        <p:tgtEl>
                                          <p:spTgt spid="3">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3" grpId="0" build="p" animBg="1">
        <p:tmplLst>
          <p:tmpl>
            <p:tnLst>
              <p:par>
                <p:cTn presetID="10"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fade">
                      <p:cBhvr>
                        <p:cTn dur="2000"/>
                        <p:tgtEl>
                          <p:spTgt spid="3"/>
                        </p:tgtEl>
                      </p:cBhvr>
                    </p:animEffect>
                  </p:childTnLst>
                </p:cTn>
              </p:par>
            </p:tnLst>
          </p:tmpl>
          <p:tmpl lvl="1">
            <p:tnLst>
              <p:par>
                <p:cTn presetID="10"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fade">
                      <p:cBhvr>
                        <p:cTn dur="2000"/>
                        <p:tgtEl>
                          <p:spTgt spid="3"/>
                        </p:tgtEl>
                      </p:cBhvr>
                    </p:animEffect>
                  </p:childTnLst>
                </p:cTn>
              </p:par>
            </p:tnLst>
          </p:tmpl>
          <p:tmpl lvl="2">
            <p:tnLst>
              <p:par>
                <p:cTn presetID="10"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fade">
                      <p:cBhvr>
                        <p:cTn dur="2000"/>
                        <p:tgtEl>
                          <p:spTgt spid="3"/>
                        </p:tgtEl>
                      </p:cBhvr>
                    </p:animEffect>
                  </p:childTnLst>
                </p:cTn>
              </p:par>
            </p:tnLst>
          </p:tmpl>
          <p:tmpl lvl="3">
            <p:tnLst>
              <p:par>
                <p:cTn presetID="10"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fade">
                      <p:cBhvr>
                        <p:cTn dur="2000"/>
                        <p:tgtEl>
                          <p:spTgt spid="3"/>
                        </p:tgtEl>
                      </p:cBhvr>
                    </p:animEffect>
                  </p:childTnLst>
                </p:cTn>
              </p:par>
            </p:tnLst>
          </p:tmpl>
          <p:tmpl lvl="4">
            <p:tnLst>
              <p:par>
                <p:cTn presetID="10"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fade">
                      <p:cBhvr>
                        <p:cTn dur="2000"/>
                        <p:tgtEl>
                          <p:spTgt spid="3"/>
                        </p:tgtEl>
                      </p:cBhvr>
                    </p:animEffect>
                  </p:childTnLst>
                </p:cTn>
              </p:par>
            </p:tnLst>
          </p:tmpl>
          <p:tmpl lvl="5">
            <p:tnLst>
              <p:par>
                <p:cTn presetID="10"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fade">
                      <p:cBhvr>
                        <p:cTn dur="2000"/>
                        <p:tgtEl>
                          <p:spTgt spid="3"/>
                        </p:tgtEl>
                      </p:cBhvr>
                    </p:animEffect>
                  </p:childTnLst>
                </p:cTn>
              </p:par>
            </p:tnLst>
          </p:tmpl>
        </p:tmplLst>
      </p:bldP>
    </p:bldLst>
  </p:timing>
</p:sldLayout>
</file>

<file path=ppt/slideLayouts/slideLayout86.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F7D4F2A1-7D31-4D40-9C07-7BA270CE9C8E}" type="datetimeFigureOut">
              <a:rPr lang="es-MX" smtClean="0">
                <a:solidFill>
                  <a:prstClr val="black">
                    <a:tint val="75000"/>
                  </a:prstClr>
                </a:solidFill>
              </a:rPr>
              <a:pPr/>
              <a:t>17/10/2017</a:t>
            </a:fld>
            <a:endParaRPr lang="es-MX">
              <a:solidFill>
                <a:prstClr val="black">
                  <a:tint val="75000"/>
                </a:prstClr>
              </a:solidFill>
            </a:endParaRPr>
          </a:p>
        </p:txBody>
      </p:sp>
      <p:sp>
        <p:nvSpPr>
          <p:cNvPr id="5" name="Footer Placeholder 4"/>
          <p:cNvSpPr>
            <a:spLocks noGrp="1"/>
          </p:cNvSpPr>
          <p:nvPr>
            <p:ph type="ftr" sz="quarter" idx="11"/>
          </p:nvPr>
        </p:nvSpPr>
        <p:spPr/>
        <p:txBody>
          <a:bodyPr/>
          <a:lstStyle/>
          <a:p>
            <a:endParaRPr lang="es-MX">
              <a:solidFill>
                <a:prstClr val="black">
                  <a:tint val="75000"/>
                </a:prstClr>
              </a:solidFill>
            </a:endParaRPr>
          </a:p>
        </p:txBody>
      </p:sp>
      <p:sp>
        <p:nvSpPr>
          <p:cNvPr id="6" name="Slide Number Placeholder 5"/>
          <p:cNvSpPr>
            <a:spLocks noGrp="1"/>
          </p:cNvSpPr>
          <p:nvPr>
            <p:ph type="sldNum" sz="quarter" idx="12"/>
          </p:nvPr>
        </p:nvSpPr>
        <p:spPr/>
        <p:txBody>
          <a:bodyPr/>
          <a:lstStyle/>
          <a:p>
            <a:fld id="{077A1311-CF83-4DB2-9813-CB9B48905640}" type="slidenum">
              <a:rPr lang="es-MX" smtClean="0">
                <a:solidFill>
                  <a:prstClr val="black">
                    <a:tint val="75000"/>
                  </a:prstClr>
                </a:solidFill>
              </a:rPr>
              <a:pPr/>
              <a:t>‹Nº›</a:t>
            </a:fld>
            <a:endParaRPr lang="es-MX">
              <a:solidFill>
                <a:prstClr val="black">
                  <a:tint val="75000"/>
                </a:prstClr>
              </a:solidFill>
            </a:endParaRPr>
          </a:p>
        </p:txBody>
      </p:sp>
    </p:spTree>
  </p:cSld>
  <p:clrMapOvr>
    <a:masterClrMapping/>
  </p:clrMapOvr>
  <p:transition spd="slow">
    <p:zoom/>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Date Placeholder 4"/>
          <p:cNvSpPr>
            <a:spLocks noGrp="1"/>
          </p:cNvSpPr>
          <p:nvPr>
            <p:ph type="dt" sz="half" idx="10"/>
          </p:nvPr>
        </p:nvSpPr>
        <p:spPr/>
        <p:txBody>
          <a:bodyPr/>
          <a:lstStyle/>
          <a:p>
            <a:fld id="{F7D4F2A1-7D31-4D40-9C07-7BA270CE9C8E}" type="datetimeFigureOut">
              <a:rPr lang="es-MX" smtClean="0">
                <a:solidFill>
                  <a:prstClr val="black">
                    <a:tint val="75000"/>
                  </a:prstClr>
                </a:solidFill>
              </a:rPr>
              <a:pPr/>
              <a:t>17/10/2017</a:t>
            </a:fld>
            <a:endParaRPr lang="es-MX">
              <a:solidFill>
                <a:prstClr val="black">
                  <a:tint val="75000"/>
                </a:prstClr>
              </a:solidFill>
            </a:endParaRPr>
          </a:p>
        </p:txBody>
      </p:sp>
      <p:sp>
        <p:nvSpPr>
          <p:cNvPr id="6" name="Footer Placeholder 5"/>
          <p:cNvSpPr>
            <a:spLocks noGrp="1"/>
          </p:cNvSpPr>
          <p:nvPr>
            <p:ph type="ftr" sz="quarter" idx="11"/>
          </p:nvPr>
        </p:nvSpPr>
        <p:spPr/>
        <p:txBody>
          <a:bodyPr/>
          <a:lstStyle/>
          <a:p>
            <a:endParaRPr lang="es-MX">
              <a:solidFill>
                <a:prstClr val="black">
                  <a:tint val="75000"/>
                </a:prstClr>
              </a:solidFill>
            </a:endParaRPr>
          </a:p>
        </p:txBody>
      </p:sp>
      <p:sp>
        <p:nvSpPr>
          <p:cNvPr id="7" name="Slide Number Placeholder 6"/>
          <p:cNvSpPr>
            <a:spLocks noGrp="1"/>
          </p:cNvSpPr>
          <p:nvPr>
            <p:ph type="sldNum" sz="quarter" idx="12"/>
          </p:nvPr>
        </p:nvSpPr>
        <p:spPr/>
        <p:txBody>
          <a:bodyPr/>
          <a:lstStyle/>
          <a:p>
            <a:fld id="{077A1311-CF83-4DB2-9813-CB9B48905640}" type="slidenum">
              <a:rPr lang="es-MX" smtClean="0">
                <a:solidFill>
                  <a:prstClr val="black">
                    <a:tint val="75000"/>
                  </a:prstClr>
                </a:solidFill>
              </a:rPr>
              <a:pPr/>
              <a:t>‹Nº›</a:t>
            </a:fld>
            <a:endParaRPr lang="es-MX">
              <a:solidFill>
                <a:prstClr val="black">
                  <a:tint val="75000"/>
                </a:prstClr>
              </a:solidFill>
            </a:endParaRPr>
          </a:p>
        </p:txBody>
      </p:sp>
    </p:spTree>
  </p:cSld>
  <p:clrMapOvr>
    <a:masterClrMapping/>
  </p:clrMapOvr>
  <p:transition spd="slow">
    <p:zoom/>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Date Placeholder 6"/>
          <p:cNvSpPr>
            <a:spLocks noGrp="1"/>
          </p:cNvSpPr>
          <p:nvPr>
            <p:ph type="dt" sz="half" idx="10"/>
          </p:nvPr>
        </p:nvSpPr>
        <p:spPr/>
        <p:txBody>
          <a:bodyPr/>
          <a:lstStyle/>
          <a:p>
            <a:fld id="{F7D4F2A1-7D31-4D40-9C07-7BA270CE9C8E}" type="datetimeFigureOut">
              <a:rPr lang="es-MX" smtClean="0">
                <a:solidFill>
                  <a:prstClr val="black">
                    <a:tint val="75000"/>
                  </a:prstClr>
                </a:solidFill>
              </a:rPr>
              <a:pPr/>
              <a:t>17/10/2017</a:t>
            </a:fld>
            <a:endParaRPr lang="es-MX">
              <a:solidFill>
                <a:prstClr val="black">
                  <a:tint val="75000"/>
                </a:prstClr>
              </a:solidFill>
            </a:endParaRPr>
          </a:p>
        </p:txBody>
      </p:sp>
      <p:sp>
        <p:nvSpPr>
          <p:cNvPr id="8" name="Footer Placeholder 7"/>
          <p:cNvSpPr>
            <a:spLocks noGrp="1"/>
          </p:cNvSpPr>
          <p:nvPr>
            <p:ph type="ftr" sz="quarter" idx="11"/>
          </p:nvPr>
        </p:nvSpPr>
        <p:spPr/>
        <p:txBody>
          <a:bodyPr/>
          <a:lstStyle/>
          <a:p>
            <a:endParaRPr lang="es-MX">
              <a:solidFill>
                <a:prstClr val="black">
                  <a:tint val="75000"/>
                </a:prstClr>
              </a:solidFill>
            </a:endParaRPr>
          </a:p>
        </p:txBody>
      </p:sp>
      <p:sp>
        <p:nvSpPr>
          <p:cNvPr id="9" name="Slide Number Placeholder 8"/>
          <p:cNvSpPr>
            <a:spLocks noGrp="1"/>
          </p:cNvSpPr>
          <p:nvPr>
            <p:ph type="sldNum" sz="quarter" idx="12"/>
          </p:nvPr>
        </p:nvSpPr>
        <p:spPr/>
        <p:txBody>
          <a:bodyPr/>
          <a:lstStyle/>
          <a:p>
            <a:fld id="{077A1311-CF83-4DB2-9813-CB9B48905640}" type="slidenum">
              <a:rPr lang="es-MX" smtClean="0">
                <a:solidFill>
                  <a:prstClr val="black">
                    <a:tint val="75000"/>
                  </a:prstClr>
                </a:solidFill>
              </a:rPr>
              <a:pPr/>
              <a:t>‹Nº›</a:t>
            </a:fld>
            <a:endParaRPr lang="es-MX">
              <a:solidFill>
                <a:prstClr val="black">
                  <a:tint val="75000"/>
                </a:prstClr>
              </a:solidFill>
            </a:endParaRPr>
          </a:p>
        </p:txBody>
      </p:sp>
    </p:spTree>
  </p:cSld>
  <p:clrMapOvr>
    <a:masterClrMapping/>
  </p:clrMapOvr>
  <p:transition spd="slow">
    <p:zoom/>
  </p:transition>
</p:sldLayout>
</file>

<file path=ppt/slideLayouts/slideLayout89.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F7D4F2A1-7D31-4D40-9C07-7BA270CE9C8E}" type="datetimeFigureOut">
              <a:rPr lang="es-MX" smtClean="0">
                <a:solidFill>
                  <a:prstClr val="black">
                    <a:tint val="75000"/>
                  </a:prstClr>
                </a:solidFill>
              </a:rPr>
              <a:pPr/>
              <a:t>17/10/2017</a:t>
            </a:fld>
            <a:endParaRPr lang="es-MX">
              <a:solidFill>
                <a:prstClr val="black">
                  <a:tint val="75000"/>
                </a:prstClr>
              </a:solidFill>
            </a:endParaRPr>
          </a:p>
        </p:txBody>
      </p:sp>
      <p:sp>
        <p:nvSpPr>
          <p:cNvPr id="4" name="Footer Placeholder 3"/>
          <p:cNvSpPr>
            <a:spLocks noGrp="1"/>
          </p:cNvSpPr>
          <p:nvPr>
            <p:ph type="ftr" sz="quarter" idx="11"/>
          </p:nvPr>
        </p:nvSpPr>
        <p:spPr/>
        <p:txBody>
          <a:bodyPr/>
          <a:lstStyle/>
          <a:p>
            <a:endParaRPr lang="es-MX">
              <a:solidFill>
                <a:prstClr val="black">
                  <a:tint val="75000"/>
                </a:prstClr>
              </a:solidFill>
            </a:endParaRPr>
          </a:p>
        </p:txBody>
      </p:sp>
      <p:sp>
        <p:nvSpPr>
          <p:cNvPr id="5" name="Slide Number Placeholder 4"/>
          <p:cNvSpPr>
            <a:spLocks noGrp="1"/>
          </p:cNvSpPr>
          <p:nvPr>
            <p:ph type="sldNum" sz="quarter" idx="12"/>
          </p:nvPr>
        </p:nvSpPr>
        <p:spPr/>
        <p:txBody>
          <a:bodyPr/>
          <a:lstStyle/>
          <a:p>
            <a:fld id="{077A1311-CF83-4DB2-9813-CB9B48905640}" type="slidenum">
              <a:rPr lang="es-MX" smtClean="0">
                <a:solidFill>
                  <a:prstClr val="black">
                    <a:tint val="75000"/>
                  </a:prstClr>
                </a:solidFill>
              </a:rPr>
              <a:pPr/>
              <a:t>‹Nº›</a:t>
            </a:fld>
            <a:endParaRPr lang="es-MX">
              <a:solidFill>
                <a:prstClr val="black">
                  <a:tint val="75000"/>
                </a:prstClr>
              </a:solidFill>
            </a:endParaRPr>
          </a:p>
        </p:txBody>
      </p:sp>
    </p:spTree>
  </p:cSld>
  <p:clrMapOvr>
    <a:masterClrMapping/>
  </p:clrMapOvr>
  <p:transition spd="slow">
    <p:zo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FC662388-4C8B-4662-AE3A-480B60FE0356}" type="datetimeFigureOut">
              <a:rPr lang="es-ES" smtClean="0"/>
              <a:pPr/>
              <a:t>17/10/2017</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FE383727-3D24-4660-9E9C-9E6481821B14}" type="slidenum">
              <a:rPr lang="es-ES" smtClean="0"/>
              <a:pPr/>
              <a:t>‹Nº›</a:t>
            </a:fld>
            <a:endParaRPr lang="es-ES"/>
          </a:p>
        </p:txBody>
      </p:sp>
    </p:spTree>
  </p:cSld>
  <p:clrMapOvr>
    <a:masterClrMapping/>
  </p:clrMapOvr>
  <p:transition spd="slow">
    <p:zoom/>
  </p:transition>
</p:sldLayout>
</file>

<file path=ppt/slideLayouts/slideLayout90.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7D4F2A1-7D31-4D40-9C07-7BA270CE9C8E}" type="datetimeFigureOut">
              <a:rPr lang="es-MX" smtClean="0">
                <a:solidFill>
                  <a:prstClr val="black">
                    <a:tint val="75000"/>
                  </a:prstClr>
                </a:solidFill>
              </a:rPr>
              <a:pPr/>
              <a:t>17/10/2017</a:t>
            </a:fld>
            <a:endParaRPr lang="es-MX">
              <a:solidFill>
                <a:prstClr val="black">
                  <a:tint val="75000"/>
                </a:prstClr>
              </a:solidFill>
            </a:endParaRPr>
          </a:p>
        </p:txBody>
      </p:sp>
      <p:sp>
        <p:nvSpPr>
          <p:cNvPr id="3" name="Footer Placeholder 2"/>
          <p:cNvSpPr>
            <a:spLocks noGrp="1"/>
          </p:cNvSpPr>
          <p:nvPr>
            <p:ph type="ftr" sz="quarter" idx="11"/>
          </p:nvPr>
        </p:nvSpPr>
        <p:spPr/>
        <p:txBody>
          <a:bodyPr/>
          <a:lstStyle/>
          <a:p>
            <a:endParaRPr lang="es-MX">
              <a:solidFill>
                <a:prstClr val="black">
                  <a:tint val="75000"/>
                </a:prstClr>
              </a:solidFill>
            </a:endParaRPr>
          </a:p>
        </p:txBody>
      </p:sp>
      <p:sp>
        <p:nvSpPr>
          <p:cNvPr id="4" name="Slide Number Placeholder 3"/>
          <p:cNvSpPr>
            <a:spLocks noGrp="1"/>
          </p:cNvSpPr>
          <p:nvPr>
            <p:ph type="sldNum" sz="quarter" idx="12"/>
          </p:nvPr>
        </p:nvSpPr>
        <p:spPr/>
        <p:txBody>
          <a:bodyPr/>
          <a:lstStyle/>
          <a:p>
            <a:fld id="{077A1311-CF83-4DB2-9813-CB9B48905640}" type="slidenum">
              <a:rPr lang="es-MX" smtClean="0">
                <a:solidFill>
                  <a:prstClr val="black">
                    <a:tint val="75000"/>
                  </a:prstClr>
                </a:solidFill>
              </a:rPr>
              <a:pPr/>
              <a:t>‹Nº›</a:t>
            </a:fld>
            <a:endParaRPr lang="es-MX">
              <a:solidFill>
                <a:prstClr val="black">
                  <a:tint val="75000"/>
                </a:prstClr>
              </a:solidFill>
            </a:endParaRPr>
          </a:p>
        </p:txBody>
      </p:sp>
    </p:spTree>
  </p:cSld>
  <p:clrMapOvr>
    <a:masterClrMapping/>
  </p:clrMapOvr>
  <p:transition spd="slow">
    <p:zoom/>
  </p:transition>
</p:sldLayout>
</file>

<file path=ppt/slideLayouts/slideLayout91.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F7D4F2A1-7D31-4D40-9C07-7BA270CE9C8E}" type="datetimeFigureOut">
              <a:rPr lang="es-MX" smtClean="0">
                <a:solidFill>
                  <a:prstClr val="black">
                    <a:tint val="75000"/>
                  </a:prstClr>
                </a:solidFill>
              </a:rPr>
              <a:pPr/>
              <a:t>17/10/2017</a:t>
            </a:fld>
            <a:endParaRPr lang="es-MX">
              <a:solidFill>
                <a:prstClr val="black">
                  <a:tint val="75000"/>
                </a:prstClr>
              </a:solidFill>
            </a:endParaRPr>
          </a:p>
        </p:txBody>
      </p:sp>
      <p:sp>
        <p:nvSpPr>
          <p:cNvPr id="6" name="Footer Placeholder 5"/>
          <p:cNvSpPr>
            <a:spLocks noGrp="1"/>
          </p:cNvSpPr>
          <p:nvPr>
            <p:ph type="ftr" sz="quarter" idx="11"/>
          </p:nvPr>
        </p:nvSpPr>
        <p:spPr/>
        <p:txBody>
          <a:bodyPr/>
          <a:lstStyle/>
          <a:p>
            <a:endParaRPr lang="es-MX">
              <a:solidFill>
                <a:prstClr val="black">
                  <a:tint val="75000"/>
                </a:prstClr>
              </a:solidFill>
            </a:endParaRPr>
          </a:p>
        </p:txBody>
      </p:sp>
      <p:sp>
        <p:nvSpPr>
          <p:cNvPr id="7" name="Slide Number Placeholder 6"/>
          <p:cNvSpPr>
            <a:spLocks noGrp="1"/>
          </p:cNvSpPr>
          <p:nvPr>
            <p:ph type="sldNum" sz="quarter" idx="12"/>
          </p:nvPr>
        </p:nvSpPr>
        <p:spPr/>
        <p:txBody>
          <a:bodyPr/>
          <a:lstStyle/>
          <a:p>
            <a:fld id="{077A1311-CF83-4DB2-9813-CB9B48905640}" type="slidenum">
              <a:rPr lang="es-MX" smtClean="0">
                <a:solidFill>
                  <a:prstClr val="black">
                    <a:tint val="75000"/>
                  </a:prstClr>
                </a:solidFill>
              </a:rPr>
              <a:pPr/>
              <a:t>‹Nº›</a:t>
            </a:fld>
            <a:endParaRPr lang="es-MX">
              <a:solidFill>
                <a:prstClr val="black">
                  <a:tint val="75000"/>
                </a:prstClr>
              </a:solidFill>
            </a:endParaRPr>
          </a:p>
        </p:txBody>
      </p:sp>
    </p:spTree>
  </p:cSld>
  <p:clrMapOvr>
    <a:masterClrMapping/>
  </p:clrMapOvr>
  <p:transition spd="slow">
    <p:zoom/>
  </p:transition>
</p:sldLayout>
</file>

<file path=ppt/slideLayouts/slideLayout92.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8" name="Frame 7"/>
          <p:cNvSpPr/>
          <p:nvPr/>
        </p:nvSpPr>
        <p:spPr>
          <a:xfrm>
            <a:off x="228600" y="228600"/>
            <a:ext cx="6705600" cy="5029200"/>
          </a:xfrm>
          <a:prstGeom prst="frame">
            <a:avLst/>
          </a:prstGeom>
          <a:ln>
            <a:gradFill>
              <a:gsLst>
                <a:gs pos="0">
                  <a:srgbClr val="99FF33"/>
                </a:gs>
                <a:gs pos="50000">
                  <a:schemeClr val="bg1"/>
                </a:gs>
                <a:gs pos="100000">
                  <a:schemeClr val="tx2">
                    <a:lumMod val="75000"/>
                  </a:schemeClr>
                </a:gs>
              </a:gsLst>
              <a:lin ang="5400000" scaled="0"/>
            </a:gradFill>
          </a:ln>
          <a:scene3d>
            <a:camera prst="orthographicFront"/>
            <a:lightRig rig="threePt" dir="t"/>
          </a:scene3d>
          <a:sp3d>
            <a:bevelT w="165100" prst="coolSlant"/>
          </a:sp3d>
        </p:spPr>
        <p:style>
          <a:lnRef idx="2">
            <a:schemeClr val="accent1">
              <a:shade val="50000"/>
            </a:schemeClr>
          </a:lnRef>
          <a:fillRef idx="1003">
            <a:schemeClr val="dk1"/>
          </a:fillRef>
          <a:effectRef idx="0">
            <a:schemeClr val="accent1"/>
          </a:effectRef>
          <a:fontRef idx="minor">
            <a:schemeClr val="lt1"/>
          </a:fontRef>
        </p:style>
        <p:txBody>
          <a:bodyPr rtlCol="0" anchor="ctr"/>
          <a:lstStyle/>
          <a:p>
            <a:pPr algn="ctr"/>
            <a:endParaRPr lang="en-US">
              <a:solidFill>
                <a:prstClr val="black"/>
              </a:solidFill>
            </a:endParaRPr>
          </a:p>
        </p:txBody>
      </p:sp>
      <p:sp>
        <p:nvSpPr>
          <p:cNvPr id="2" name="Title 1"/>
          <p:cNvSpPr>
            <a:spLocks noGrp="1"/>
          </p:cNvSpPr>
          <p:nvPr>
            <p:ph type="title"/>
          </p:nvPr>
        </p:nvSpPr>
        <p:spPr>
          <a:xfrm>
            <a:off x="838200" y="228600"/>
            <a:ext cx="5486400" cy="566738"/>
          </a:xfrm>
        </p:spPr>
        <p:txBody>
          <a:bodyPr anchor="b">
            <a:normAutofit/>
          </a:bodyPr>
          <a:lstStyle>
            <a:lvl1pPr algn="ctr">
              <a:defRPr sz="2800" b="0"/>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838200" y="838199"/>
            <a:ext cx="5486400" cy="3810001"/>
          </a:xfrm>
          <a:gradFill>
            <a:gsLst>
              <a:gs pos="0">
                <a:srgbClr val="99FF33">
                  <a:alpha val="23000"/>
                </a:srgbClr>
              </a:gs>
              <a:gs pos="50000">
                <a:schemeClr val="bg1">
                  <a:alpha val="17000"/>
                </a:schemeClr>
              </a:gs>
              <a:gs pos="100000">
                <a:schemeClr val="tx2">
                  <a:lumMod val="75000"/>
                  <a:alpha val="59000"/>
                </a:schemeClr>
              </a:gs>
            </a:gsLst>
            <a:lin ang="5400000" scaled="0"/>
          </a:gra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a:p>
        </p:txBody>
      </p:sp>
      <p:sp>
        <p:nvSpPr>
          <p:cNvPr id="4" name="Text Placeholder 3"/>
          <p:cNvSpPr>
            <a:spLocks noGrp="1"/>
          </p:cNvSpPr>
          <p:nvPr>
            <p:ph type="body" sz="half" idx="2"/>
          </p:nvPr>
        </p:nvSpPr>
        <p:spPr>
          <a:xfrm>
            <a:off x="6934200" y="381000"/>
            <a:ext cx="2209800" cy="46482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F7D4F2A1-7D31-4D40-9C07-7BA270CE9C8E}" type="datetimeFigureOut">
              <a:rPr lang="es-MX" smtClean="0">
                <a:solidFill>
                  <a:prstClr val="black">
                    <a:tint val="75000"/>
                  </a:prstClr>
                </a:solidFill>
              </a:rPr>
              <a:pPr/>
              <a:t>17/10/2017</a:t>
            </a:fld>
            <a:endParaRPr lang="es-MX">
              <a:solidFill>
                <a:prstClr val="black">
                  <a:tint val="75000"/>
                </a:prstClr>
              </a:solidFill>
            </a:endParaRPr>
          </a:p>
        </p:txBody>
      </p:sp>
      <p:sp>
        <p:nvSpPr>
          <p:cNvPr id="6" name="Footer Placeholder 5"/>
          <p:cNvSpPr>
            <a:spLocks noGrp="1"/>
          </p:cNvSpPr>
          <p:nvPr>
            <p:ph type="ftr" sz="quarter" idx="11"/>
          </p:nvPr>
        </p:nvSpPr>
        <p:spPr/>
        <p:txBody>
          <a:bodyPr/>
          <a:lstStyle/>
          <a:p>
            <a:endParaRPr lang="es-MX">
              <a:solidFill>
                <a:prstClr val="black">
                  <a:tint val="75000"/>
                </a:prstClr>
              </a:solidFill>
            </a:endParaRPr>
          </a:p>
        </p:txBody>
      </p:sp>
      <p:sp>
        <p:nvSpPr>
          <p:cNvPr id="7" name="Slide Number Placeholder 6"/>
          <p:cNvSpPr>
            <a:spLocks noGrp="1"/>
          </p:cNvSpPr>
          <p:nvPr>
            <p:ph type="sldNum" sz="quarter" idx="12"/>
          </p:nvPr>
        </p:nvSpPr>
        <p:spPr/>
        <p:txBody>
          <a:bodyPr/>
          <a:lstStyle/>
          <a:p>
            <a:fld id="{077A1311-CF83-4DB2-9813-CB9B48905640}" type="slidenum">
              <a:rPr lang="es-MX" smtClean="0">
                <a:solidFill>
                  <a:prstClr val="black">
                    <a:tint val="75000"/>
                  </a:prstClr>
                </a:solidFill>
              </a:rPr>
              <a:pPr/>
              <a:t>‹Nº›</a:t>
            </a:fld>
            <a:endParaRPr lang="es-MX">
              <a:solidFill>
                <a:prstClr val="black">
                  <a:tint val="75000"/>
                </a:prstClr>
              </a:solidFill>
            </a:endParaRPr>
          </a:p>
        </p:txBody>
      </p:sp>
    </p:spTree>
  </p:cSld>
  <p:clrMapOvr>
    <a:masterClrMapping/>
  </p:clrMapOvr>
  <p:transition spd="slow">
    <p:zoom/>
  </p:transition>
</p:sldLayout>
</file>

<file path=ppt/slideLayouts/slideLayout93.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F7D4F2A1-7D31-4D40-9C07-7BA270CE9C8E}" type="datetimeFigureOut">
              <a:rPr lang="es-MX" smtClean="0">
                <a:solidFill>
                  <a:prstClr val="black">
                    <a:tint val="75000"/>
                  </a:prstClr>
                </a:solidFill>
              </a:rPr>
              <a:pPr/>
              <a:t>17/10/2017</a:t>
            </a:fld>
            <a:endParaRPr lang="es-MX">
              <a:solidFill>
                <a:prstClr val="black">
                  <a:tint val="75000"/>
                </a:prstClr>
              </a:solidFill>
            </a:endParaRPr>
          </a:p>
        </p:txBody>
      </p:sp>
      <p:sp>
        <p:nvSpPr>
          <p:cNvPr id="5" name="Footer Placeholder 4"/>
          <p:cNvSpPr>
            <a:spLocks noGrp="1"/>
          </p:cNvSpPr>
          <p:nvPr>
            <p:ph type="ftr" sz="quarter" idx="11"/>
          </p:nvPr>
        </p:nvSpPr>
        <p:spPr/>
        <p:txBody>
          <a:bodyPr/>
          <a:lstStyle/>
          <a:p>
            <a:endParaRPr lang="es-MX">
              <a:solidFill>
                <a:prstClr val="black">
                  <a:tint val="75000"/>
                </a:prstClr>
              </a:solidFill>
            </a:endParaRPr>
          </a:p>
        </p:txBody>
      </p:sp>
      <p:sp>
        <p:nvSpPr>
          <p:cNvPr id="6" name="Slide Number Placeholder 5"/>
          <p:cNvSpPr>
            <a:spLocks noGrp="1"/>
          </p:cNvSpPr>
          <p:nvPr>
            <p:ph type="sldNum" sz="quarter" idx="12"/>
          </p:nvPr>
        </p:nvSpPr>
        <p:spPr/>
        <p:txBody>
          <a:bodyPr/>
          <a:lstStyle/>
          <a:p>
            <a:fld id="{077A1311-CF83-4DB2-9813-CB9B48905640}" type="slidenum">
              <a:rPr lang="es-MX" smtClean="0">
                <a:solidFill>
                  <a:prstClr val="black">
                    <a:tint val="75000"/>
                  </a:prstClr>
                </a:solidFill>
              </a:rPr>
              <a:pPr/>
              <a:t>‹Nº›</a:t>
            </a:fld>
            <a:endParaRPr lang="es-MX">
              <a:solidFill>
                <a:prstClr val="black">
                  <a:tint val="75000"/>
                </a:prstClr>
              </a:solidFill>
            </a:endParaRPr>
          </a:p>
        </p:txBody>
      </p:sp>
    </p:spTree>
  </p:cSld>
  <p:clrMapOvr>
    <a:masterClrMapping/>
  </p:clrMapOvr>
  <p:transition spd="slow">
    <p:zoom/>
  </p:transition>
</p:sldLayout>
</file>

<file path=ppt/slideLayouts/slideLayout94.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F7D4F2A1-7D31-4D40-9C07-7BA270CE9C8E}" type="datetimeFigureOut">
              <a:rPr lang="es-MX" smtClean="0">
                <a:solidFill>
                  <a:prstClr val="black">
                    <a:tint val="75000"/>
                  </a:prstClr>
                </a:solidFill>
              </a:rPr>
              <a:pPr/>
              <a:t>17/10/2017</a:t>
            </a:fld>
            <a:endParaRPr lang="es-MX">
              <a:solidFill>
                <a:prstClr val="black">
                  <a:tint val="75000"/>
                </a:prstClr>
              </a:solidFill>
            </a:endParaRPr>
          </a:p>
        </p:txBody>
      </p:sp>
      <p:sp>
        <p:nvSpPr>
          <p:cNvPr id="5" name="Footer Placeholder 4"/>
          <p:cNvSpPr>
            <a:spLocks noGrp="1"/>
          </p:cNvSpPr>
          <p:nvPr>
            <p:ph type="ftr" sz="quarter" idx="11"/>
          </p:nvPr>
        </p:nvSpPr>
        <p:spPr/>
        <p:txBody>
          <a:bodyPr/>
          <a:lstStyle/>
          <a:p>
            <a:endParaRPr lang="es-MX">
              <a:solidFill>
                <a:prstClr val="black">
                  <a:tint val="75000"/>
                </a:prstClr>
              </a:solidFill>
            </a:endParaRPr>
          </a:p>
        </p:txBody>
      </p:sp>
      <p:sp>
        <p:nvSpPr>
          <p:cNvPr id="6" name="Slide Number Placeholder 5"/>
          <p:cNvSpPr>
            <a:spLocks noGrp="1"/>
          </p:cNvSpPr>
          <p:nvPr>
            <p:ph type="sldNum" sz="quarter" idx="12"/>
          </p:nvPr>
        </p:nvSpPr>
        <p:spPr/>
        <p:txBody>
          <a:bodyPr/>
          <a:lstStyle/>
          <a:p>
            <a:fld id="{077A1311-CF83-4DB2-9813-CB9B48905640}" type="slidenum">
              <a:rPr lang="es-MX" smtClean="0">
                <a:solidFill>
                  <a:prstClr val="black">
                    <a:tint val="75000"/>
                  </a:prstClr>
                </a:solidFill>
              </a:rPr>
              <a:pPr/>
              <a:t>‹Nº›</a:t>
            </a:fld>
            <a:endParaRPr lang="es-MX">
              <a:solidFill>
                <a:prstClr val="black">
                  <a:tint val="75000"/>
                </a:prstClr>
              </a:solidFill>
            </a:endParaRPr>
          </a:p>
        </p:txBody>
      </p:sp>
    </p:spTree>
  </p:cSld>
  <p:clrMapOvr>
    <a:masterClrMapping/>
  </p:clrMapOvr>
  <p:transition spd="slow">
    <p:zoom/>
  </p:transition>
</p:sldLayout>
</file>

<file path=ppt/slideLayouts/slideLayout95.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F7D4F2A1-7D31-4D40-9C07-7BA270CE9C8E}" type="datetimeFigureOut">
              <a:rPr lang="es-MX" smtClean="0">
                <a:solidFill>
                  <a:prstClr val="black">
                    <a:tint val="75000"/>
                  </a:prstClr>
                </a:solidFill>
              </a:rPr>
              <a:pPr/>
              <a:t>17/10/2017</a:t>
            </a:fld>
            <a:endParaRPr lang="es-MX">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MX">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077A1311-CF83-4DB2-9813-CB9B48905640}" type="slidenum">
              <a:rPr lang="es-MX" smtClean="0">
                <a:solidFill>
                  <a:prstClr val="black">
                    <a:tint val="75000"/>
                  </a:prstClr>
                </a:solidFill>
              </a:rPr>
              <a:pPr/>
              <a:t>‹Nº›</a:t>
            </a:fld>
            <a:endParaRPr lang="es-MX">
              <a:solidFill>
                <a:prstClr val="black">
                  <a:tint val="75000"/>
                </a:prstClr>
              </a:solidFill>
            </a:endParaRPr>
          </a:p>
        </p:txBody>
      </p:sp>
    </p:spTree>
  </p:cSld>
  <p:clrMapOvr>
    <a:masterClrMapping/>
  </p:clrMapOvr>
  <p:transition spd="slow">
    <p:zoom/>
  </p:transition>
</p:sldLayout>
</file>

<file path=ppt/slideLayouts/slideLayout96.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F7D4F2A1-7D31-4D40-9C07-7BA270CE9C8E}" type="datetimeFigureOut">
              <a:rPr lang="es-MX" smtClean="0">
                <a:solidFill>
                  <a:prstClr val="black">
                    <a:tint val="75000"/>
                  </a:prstClr>
                </a:solidFill>
              </a:rPr>
              <a:pPr/>
              <a:t>17/10/2017</a:t>
            </a:fld>
            <a:endParaRPr lang="es-MX">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MX">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077A1311-CF83-4DB2-9813-CB9B48905640}" type="slidenum">
              <a:rPr lang="es-MX" smtClean="0">
                <a:solidFill>
                  <a:prstClr val="black">
                    <a:tint val="75000"/>
                  </a:prstClr>
                </a:solidFill>
              </a:rPr>
              <a:pPr/>
              <a:t>‹Nº›</a:t>
            </a:fld>
            <a:endParaRPr lang="es-MX">
              <a:solidFill>
                <a:prstClr val="black">
                  <a:tint val="75000"/>
                </a:prstClr>
              </a:solidFill>
            </a:endParaRPr>
          </a:p>
        </p:txBody>
      </p:sp>
    </p:spTree>
  </p:cSld>
  <p:clrMapOvr>
    <a:masterClrMapping/>
  </p:clrMapOvr>
  <p:transition spd="slow">
    <p:zoom/>
  </p:transition>
</p:sldLayout>
</file>

<file path=ppt/slideLayouts/slideLayout97.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F7D4F2A1-7D31-4D40-9C07-7BA270CE9C8E}" type="datetimeFigureOut">
              <a:rPr lang="es-MX" smtClean="0">
                <a:solidFill>
                  <a:prstClr val="black">
                    <a:tint val="75000"/>
                  </a:prstClr>
                </a:solidFill>
              </a:rPr>
              <a:pPr/>
              <a:t>17/10/2017</a:t>
            </a:fld>
            <a:endParaRPr lang="es-MX">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MX">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077A1311-CF83-4DB2-9813-CB9B48905640}" type="slidenum">
              <a:rPr lang="es-MX" smtClean="0">
                <a:solidFill>
                  <a:prstClr val="black">
                    <a:tint val="75000"/>
                  </a:prstClr>
                </a:solidFill>
              </a:rPr>
              <a:pPr/>
              <a:t>‹Nº›</a:t>
            </a:fld>
            <a:endParaRPr lang="es-MX">
              <a:solidFill>
                <a:prstClr val="black">
                  <a:tint val="75000"/>
                </a:prstClr>
              </a:solidFill>
            </a:endParaRPr>
          </a:p>
        </p:txBody>
      </p:sp>
    </p:spTree>
  </p:cSld>
  <p:clrMapOvr>
    <a:masterClrMapping/>
  </p:clrMapOvr>
  <p:transition spd="slow">
    <p:zoom/>
  </p:transition>
</p:sldLayout>
</file>

<file path=ppt/slideLayouts/slideLayout98.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F7D4F2A1-7D31-4D40-9C07-7BA270CE9C8E}" type="datetimeFigureOut">
              <a:rPr lang="es-MX" smtClean="0">
                <a:solidFill>
                  <a:prstClr val="black">
                    <a:tint val="75000"/>
                  </a:prstClr>
                </a:solidFill>
              </a:rPr>
              <a:pPr/>
              <a:t>17/10/2017</a:t>
            </a:fld>
            <a:endParaRPr lang="es-MX">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MX">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077A1311-CF83-4DB2-9813-CB9B48905640}" type="slidenum">
              <a:rPr lang="es-MX" smtClean="0">
                <a:solidFill>
                  <a:prstClr val="black">
                    <a:tint val="75000"/>
                  </a:prstClr>
                </a:solidFill>
              </a:rPr>
              <a:pPr/>
              <a:t>‹Nº›</a:t>
            </a:fld>
            <a:endParaRPr lang="es-MX">
              <a:solidFill>
                <a:prstClr val="black">
                  <a:tint val="75000"/>
                </a:prstClr>
              </a:solidFill>
            </a:endParaRPr>
          </a:p>
        </p:txBody>
      </p:sp>
    </p:spTree>
  </p:cSld>
  <p:clrMapOvr>
    <a:masterClrMapping/>
  </p:clrMapOvr>
  <p:transition spd="slow">
    <p:zoom/>
  </p:transition>
</p:sldLayout>
</file>

<file path=ppt/slideLayouts/slideLayout99.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F7D4F2A1-7D31-4D40-9C07-7BA270CE9C8E}" type="datetimeFigureOut">
              <a:rPr lang="es-MX" smtClean="0">
                <a:solidFill>
                  <a:prstClr val="black">
                    <a:tint val="75000"/>
                  </a:prstClr>
                </a:solidFill>
              </a:rPr>
              <a:pPr/>
              <a:t>17/10/2017</a:t>
            </a:fld>
            <a:endParaRPr lang="es-MX">
              <a:solidFill>
                <a:prstClr val="black">
                  <a:tint val="75000"/>
                </a:prstClr>
              </a:solidFill>
            </a:endParaRPr>
          </a:p>
        </p:txBody>
      </p:sp>
      <p:sp>
        <p:nvSpPr>
          <p:cNvPr id="8" name="7 Marcador de pie de página"/>
          <p:cNvSpPr>
            <a:spLocks noGrp="1"/>
          </p:cNvSpPr>
          <p:nvPr>
            <p:ph type="ftr" sz="quarter" idx="11"/>
          </p:nvPr>
        </p:nvSpPr>
        <p:spPr/>
        <p:txBody>
          <a:bodyPr/>
          <a:lstStyle/>
          <a:p>
            <a:endParaRPr lang="es-MX">
              <a:solidFill>
                <a:prstClr val="black">
                  <a:tint val="75000"/>
                </a:prstClr>
              </a:solidFill>
            </a:endParaRPr>
          </a:p>
        </p:txBody>
      </p:sp>
      <p:sp>
        <p:nvSpPr>
          <p:cNvPr id="9" name="8 Marcador de número de diapositiva"/>
          <p:cNvSpPr>
            <a:spLocks noGrp="1"/>
          </p:cNvSpPr>
          <p:nvPr>
            <p:ph type="sldNum" sz="quarter" idx="12"/>
          </p:nvPr>
        </p:nvSpPr>
        <p:spPr/>
        <p:txBody>
          <a:bodyPr/>
          <a:lstStyle/>
          <a:p>
            <a:fld id="{077A1311-CF83-4DB2-9813-CB9B48905640}" type="slidenum">
              <a:rPr lang="es-MX" smtClean="0">
                <a:solidFill>
                  <a:prstClr val="black">
                    <a:tint val="75000"/>
                  </a:prstClr>
                </a:solidFill>
              </a:rPr>
              <a:pPr/>
              <a:t>‹Nº›</a:t>
            </a:fld>
            <a:endParaRPr lang="es-MX">
              <a:solidFill>
                <a:prstClr val="black">
                  <a:tint val="75000"/>
                </a:prstClr>
              </a:solidFill>
            </a:endParaRPr>
          </a:p>
        </p:txBody>
      </p:sp>
    </p:spTree>
  </p:cSld>
  <p:clrMapOvr>
    <a:masterClrMapping/>
  </p:clrMapOvr>
  <p:transition spd="slow">
    <p:zo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13.xml"/><Relationship Id="rId13" Type="http://schemas.openxmlformats.org/officeDocument/2006/relationships/image" Target="../media/image1.jpeg"/><Relationship Id="rId3" Type="http://schemas.openxmlformats.org/officeDocument/2006/relationships/slideLayout" Target="../slideLayouts/slideLayout108.xml"/><Relationship Id="rId7" Type="http://schemas.openxmlformats.org/officeDocument/2006/relationships/slideLayout" Target="../slideLayouts/slideLayout112.xml"/><Relationship Id="rId12" Type="http://schemas.openxmlformats.org/officeDocument/2006/relationships/theme" Target="../theme/theme10.xml"/><Relationship Id="rId2" Type="http://schemas.openxmlformats.org/officeDocument/2006/relationships/slideLayout" Target="../slideLayouts/slideLayout107.xml"/><Relationship Id="rId1" Type="http://schemas.openxmlformats.org/officeDocument/2006/relationships/slideLayout" Target="../slideLayouts/slideLayout106.xml"/><Relationship Id="rId6" Type="http://schemas.openxmlformats.org/officeDocument/2006/relationships/slideLayout" Target="../slideLayouts/slideLayout111.xml"/><Relationship Id="rId11" Type="http://schemas.openxmlformats.org/officeDocument/2006/relationships/slideLayout" Target="../slideLayouts/slideLayout116.xml"/><Relationship Id="rId5" Type="http://schemas.openxmlformats.org/officeDocument/2006/relationships/slideLayout" Target="../slideLayouts/slideLayout110.xml"/><Relationship Id="rId10" Type="http://schemas.openxmlformats.org/officeDocument/2006/relationships/slideLayout" Target="../slideLayouts/slideLayout115.xml"/><Relationship Id="rId4" Type="http://schemas.openxmlformats.org/officeDocument/2006/relationships/slideLayout" Target="../slideLayouts/slideLayout109.xml"/><Relationship Id="rId9" Type="http://schemas.openxmlformats.org/officeDocument/2006/relationships/slideLayout" Target="../slideLayouts/slideLayout114.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24.xml"/><Relationship Id="rId13" Type="http://schemas.openxmlformats.org/officeDocument/2006/relationships/image" Target="../media/image1.jpeg"/><Relationship Id="rId3" Type="http://schemas.openxmlformats.org/officeDocument/2006/relationships/slideLayout" Target="../slideLayouts/slideLayout119.xml"/><Relationship Id="rId7" Type="http://schemas.openxmlformats.org/officeDocument/2006/relationships/slideLayout" Target="../slideLayouts/slideLayout123.xml"/><Relationship Id="rId12" Type="http://schemas.openxmlformats.org/officeDocument/2006/relationships/theme" Target="../theme/theme11.xml"/><Relationship Id="rId2" Type="http://schemas.openxmlformats.org/officeDocument/2006/relationships/slideLayout" Target="../slideLayouts/slideLayout118.xml"/><Relationship Id="rId1" Type="http://schemas.openxmlformats.org/officeDocument/2006/relationships/slideLayout" Target="../slideLayouts/slideLayout117.xml"/><Relationship Id="rId6" Type="http://schemas.openxmlformats.org/officeDocument/2006/relationships/slideLayout" Target="../slideLayouts/slideLayout122.xml"/><Relationship Id="rId11" Type="http://schemas.openxmlformats.org/officeDocument/2006/relationships/slideLayout" Target="../slideLayouts/slideLayout127.xml"/><Relationship Id="rId5" Type="http://schemas.openxmlformats.org/officeDocument/2006/relationships/slideLayout" Target="../slideLayouts/slideLayout121.xml"/><Relationship Id="rId10" Type="http://schemas.openxmlformats.org/officeDocument/2006/relationships/slideLayout" Target="../slideLayouts/slideLayout126.xml"/><Relationship Id="rId4" Type="http://schemas.openxmlformats.org/officeDocument/2006/relationships/slideLayout" Target="../slideLayouts/slideLayout120.xml"/><Relationship Id="rId9" Type="http://schemas.openxmlformats.org/officeDocument/2006/relationships/slideLayout" Target="../slideLayouts/slideLayout125.xml"/><Relationship Id="rId14" Type="http://schemas.openxmlformats.org/officeDocument/2006/relationships/image" Target="../media/image4.gif"/></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35.xml"/><Relationship Id="rId3" Type="http://schemas.openxmlformats.org/officeDocument/2006/relationships/slideLayout" Target="../slideLayouts/slideLayout130.xml"/><Relationship Id="rId7" Type="http://schemas.openxmlformats.org/officeDocument/2006/relationships/slideLayout" Target="../slideLayouts/slideLayout134.xml"/><Relationship Id="rId12" Type="http://schemas.openxmlformats.org/officeDocument/2006/relationships/theme" Target="../theme/theme12.xml"/><Relationship Id="rId2" Type="http://schemas.openxmlformats.org/officeDocument/2006/relationships/slideLayout" Target="../slideLayouts/slideLayout129.xml"/><Relationship Id="rId1" Type="http://schemas.openxmlformats.org/officeDocument/2006/relationships/slideLayout" Target="../slideLayouts/slideLayout128.xml"/><Relationship Id="rId6" Type="http://schemas.openxmlformats.org/officeDocument/2006/relationships/slideLayout" Target="../slideLayouts/slideLayout133.xml"/><Relationship Id="rId11" Type="http://schemas.openxmlformats.org/officeDocument/2006/relationships/slideLayout" Target="../slideLayouts/slideLayout138.xml"/><Relationship Id="rId5" Type="http://schemas.openxmlformats.org/officeDocument/2006/relationships/slideLayout" Target="../slideLayouts/slideLayout132.xml"/><Relationship Id="rId10" Type="http://schemas.openxmlformats.org/officeDocument/2006/relationships/slideLayout" Target="../slideLayouts/slideLayout137.xml"/><Relationship Id="rId4" Type="http://schemas.openxmlformats.org/officeDocument/2006/relationships/slideLayout" Target="../slideLayouts/slideLayout131.xml"/><Relationship Id="rId9" Type="http://schemas.openxmlformats.org/officeDocument/2006/relationships/slideLayout" Target="../slideLayouts/slideLayout136.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18" Type="http://schemas.openxmlformats.org/officeDocument/2006/relationships/theme" Target="../theme/theme3.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17" Type="http://schemas.openxmlformats.org/officeDocument/2006/relationships/slideLayout" Target="../slideLayouts/slideLayout39.xml"/><Relationship Id="rId2" Type="http://schemas.openxmlformats.org/officeDocument/2006/relationships/slideLayout" Target="../slideLayouts/slideLayout24.xml"/><Relationship Id="rId16" Type="http://schemas.openxmlformats.org/officeDocument/2006/relationships/slideLayout" Target="../slideLayouts/slideLayout38.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slideLayout" Target="../slideLayouts/slideLayout37.xml"/><Relationship Id="rId10" Type="http://schemas.openxmlformats.org/officeDocument/2006/relationships/slideLayout" Target="../slideLayouts/slideLayout32.xml"/><Relationship Id="rId19" Type="http://schemas.openxmlformats.org/officeDocument/2006/relationships/image" Target="../media/image1.jpeg"/><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slideLayout" Target="../slideLayouts/slideLayout3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7.xml"/><Relationship Id="rId13" Type="http://schemas.openxmlformats.org/officeDocument/2006/relationships/image" Target="../media/image1.jpeg"/><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theme" Target="../theme/theme4.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0" Type="http://schemas.openxmlformats.org/officeDocument/2006/relationships/slideLayout" Target="../slideLayouts/slideLayout49.xml"/><Relationship Id="rId4" Type="http://schemas.openxmlformats.org/officeDocument/2006/relationships/slideLayout" Target="../slideLayouts/slideLayout43.xml"/><Relationship Id="rId9" Type="http://schemas.openxmlformats.org/officeDocument/2006/relationships/slideLayout" Target="../slideLayouts/slideLayout48.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8.xml"/><Relationship Id="rId13" Type="http://schemas.openxmlformats.org/officeDocument/2006/relationships/image" Target="../media/image1.jpeg"/><Relationship Id="rId3" Type="http://schemas.openxmlformats.org/officeDocument/2006/relationships/slideLayout" Target="../slideLayouts/slideLayout53.xml"/><Relationship Id="rId7" Type="http://schemas.openxmlformats.org/officeDocument/2006/relationships/slideLayout" Target="../slideLayouts/slideLayout57.xml"/><Relationship Id="rId12" Type="http://schemas.openxmlformats.org/officeDocument/2006/relationships/theme" Target="../theme/theme5.xml"/><Relationship Id="rId2" Type="http://schemas.openxmlformats.org/officeDocument/2006/relationships/slideLayout" Target="../slideLayouts/slideLayout52.xml"/><Relationship Id="rId1" Type="http://schemas.openxmlformats.org/officeDocument/2006/relationships/slideLayout" Target="../slideLayouts/slideLayout51.xml"/><Relationship Id="rId6" Type="http://schemas.openxmlformats.org/officeDocument/2006/relationships/slideLayout" Target="../slideLayouts/slideLayout56.xml"/><Relationship Id="rId11" Type="http://schemas.openxmlformats.org/officeDocument/2006/relationships/slideLayout" Target="../slideLayouts/slideLayout61.xml"/><Relationship Id="rId5" Type="http://schemas.openxmlformats.org/officeDocument/2006/relationships/slideLayout" Target="../slideLayouts/slideLayout55.xml"/><Relationship Id="rId10" Type="http://schemas.openxmlformats.org/officeDocument/2006/relationships/slideLayout" Target="../slideLayouts/slideLayout60.xml"/><Relationship Id="rId4" Type="http://schemas.openxmlformats.org/officeDocument/2006/relationships/slideLayout" Target="../slideLayouts/slideLayout54.xml"/><Relationship Id="rId9" Type="http://schemas.openxmlformats.org/officeDocument/2006/relationships/slideLayout" Target="../slideLayouts/slideLayout59.xml"/><Relationship Id="rId14" Type="http://schemas.openxmlformats.org/officeDocument/2006/relationships/image" Target="../media/image4.gif"/></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9.xml"/><Relationship Id="rId13" Type="http://schemas.openxmlformats.org/officeDocument/2006/relationships/image" Target="../media/image1.jpeg"/><Relationship Id="rId3" Type="http://schemas.openxmlformats.org/officeDocument/2006/relationships/slideLayout" Target="../slideLayouts/slideLayout64.xml"/><Relationship Id="rId7" Type="http://schemas.openxmlformats.org/officeDocument/2006/relationships/slideLayout" Target="../slideLayouts/slideLayout68.xml"/><Relationship Id="rId12" Type="http://schemas.openxmlformats.org/officeDocument/2006/relationships/theme" Target="../theme/theme6.xml"/><Relationship Id="rId2" Type="http://schemas.openxmlformats.org/officeDocument/2006/relationships/slideLayout" Target="../slideLayouts/slideLayout63.xml"/><Relationship Id="rId1" Type="http://schemas.openxmlformats.org/officeDocument/2006/relationships/slideLayout" Target="../slideLayouts/slideLayout62.xml"/><Relationship Id="rId6" Type="http://schemas.openxmlformats.org/officeDocument/2006/relationships/slideLayout" Target="../slideLayouts/slideLayout67.xml"/><Relationship Id="rId11" Type="http://schemas.openxmlformats.org/officeDocument/2006/relationships/slideLayout" Target="../slideLayouts/slideLayout72.xml"/><Relationship Id="rId5" Type="http://schemas.openxmlformats.org/officeDocument/2006/relationships/slideLayout" Target="../slideLayouts/slideLayout66.xml"/><Relationship Id="rId10" Type="http://schemas.openxmlformats.org/officeDocument/2006/relationships/slideLayout" Target="../slideLayouts/slideLayout71.xml"/><Relationship Id="rId4" Type="http://schemas.openxmlformats.org/officeDocument/2006/relationships/slideLayout" Target="../slideLayouts/slideLayout65.xml"/><Relationship Id="rId9" Type="http://schemas.openxmlformats.org/officeDocument/2006/relationships/slideLayout" Target="../slideLayouts/slideLayout70.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80.xml"/><Relationship Id="rId13" Type="http://schemas.openxmlformats.org/officeDocument/2006/relationships/image" Target="../media/image1.jpeg"/><Relationship Id="rId3" Type="http://schemas.openxmlformats.org/officeDocument/2006/relationships/slideLayout" Target="../slideLayouts/slideLayout75.xml"/><Relationship Id="rId7" Type="http://schemas.openxmlformats.org/officeDocument/2006/relationships/slideLayout" Target="../slideLayouts/slideLayout79.xml"/><Relationship Id="rId12" Type="http://schemas.openxmlformats.org/officeDocument/2006/relationships/theme" Target="../theme/theme7.xml"/><Relationship Id="rId2" Type="http://schemas.openxmlformats.org/officeDocument/2006/relationships/slideLayout" Target="../slideLayouts/slideLayout74.xml"/><Relationship Id="rId1" Type="http://schemas.openxmlformats.org/officeDocument/2006/relationships/slideLayout" Target="../slideLayouts/slideLayout73.xml"/><Relationship Id="rId6" Type="http://schemas.openxmlformats.org/officeDocument/2006/relationships/slideLayout" Target="../slideLayouts/slideLayout78.xml"/><Relationship Id="rId11" Type="http://schemas.openxmlformats.org/officeDocument/2006/relationships/slideLayout" Target="../slideLayouts/slideLayout83.xml"/><Relationship Id="rId5" Type="http://schemas.openxmlformats.org/officeDocument/2006/relationships/slideLayout" Target="../slideLayouts/slideLayout77.xml"/><Relationship Id="rId10" Type="http://schemas.openxmlformats.org/officeDocument/2006/relationships/slideLayout" Target="../slideLayouts/slideLayout82.xml"/><Relationship Id="rId4" Type="http://schemas.openxmlformats.org/officeDocument/2006/relationships/slideLayout" Target="../slideLayouts/slideLayout76.xml"/><Relationship Id="rId9" Type="http://schemas.openxmlformats.org/officeDocument/2006/relationships/slideLayout" Target="../slideLayouts/slideLayout81.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91.xml"/><Relationship Id="rId13" Type="http://schemas.openxmlformats.org/officeDocument/2006/relationships/image" Target="../media/image1.jpeg"/><Relationship Id="rId3" Type="http://schemas.openxmlformats.org/officeDocument/2006/relationships/slideLayout" Target="../slideLayouts/slideLayout86.xml"/><Relationship Id="rId7" Type="http://schemas.openxmlformats.org/officeDocument/2006/relationships/slideLayout" Target="../slideLayouts/slideLayout90.xml"/><Relationship Id="rId12" Type="http://schemas.openxmlformats.org/officeDocument/2006/relationships/theme" Target="../theme/theme8.xml"/><Relationship Id="rId2" Type="http://schemas.openxmlformats.org/officeDocument/2006/relationships/slideLayout" Target="../slideLayouts/slideLayout85.xml"/><Relationship Id="rId1" Type="http://schemas.openxmlformats.org/officeDocument/2006/relationships/slideLayout" Target="../slideLayouts/slideLayout84.xml"/><Relationship Id="rId6" Type="http://schemas.openxmlformats.org/officeDocument/2006/relationships/slideLayout" Target="../slideLayouts/slideLayout89.xml"/><Relationship Id="rId11" Type="http://schemas.openxmlformats.org/officeDocument/2006/relationships/slideLayout" Target="../slideLayouts/slideLayout94.xml"/><Relationship Id="rId5" Type="http://schemas.openxmlformats.org/officeDocument/2006/relationships/slideLayout" Target="../slideLayouts/slideLayout88.xml"/><Relationship Id="rId10" Type="http://schemas.openxmlformats.org/officeDocument/2006/relationships/slideLayout" Target="../slideLayouts/slideLayout93.xml"/><Relationship Id="rId4" Type="http://schemas.openxmlformats.org/officeDocument/2006/relationships/slideLayout" Target="../slideLayouts/slideLayout87.xml"/><Relationship Id="rId9" Type="http://schemas.openxmlformats.org/officeDocument/2006/relationships/slideLayout" Target="../slideLayouts/slideLayout92.xml"/><Relationship Id="rId14" Type="http://schemas.openxmlformats.org/officeDocument/2006/relationships/image" Target="../media/image4.gif"/></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02.xml"/><Relationship Id="rId13" Type="http://schemas.openxmlformats.org/officeDocument/2006/relationships/image" Target="../media/image1.jpeg"/><Relationship Id="rId3" Type="http://schemas.openxmlformats.org/officeDocument/2006/relationships/slideLayout" Target="../slideLayouts/slideLayout97.xml"/><Relationship Id="rId7" Type="http://schemas.openxmlformats.org/officeDocument/2006/relationships/slideLayout" Target="../slideLayouts/slideLayout101.xml"/><Relationship Id="rId12" Type="http://schemas.openxmlformats.org/officeDocument/2006/relationships/theme" Target="../theme/theme9.xml"/><Relationship Id="rId2" Type="http://schemas.openxmlformats.org/officeDocument/2006/relationships/slideLayout" Target="../slideLayouts/slideLayout96.xml"/><Relationship Id="rId1" Type="http://schemas.openxmlformats.org/officeDocument/2006/relationships/slideLayout" Target="../slideLayouts/slideLayout95.xml"/><Relationship Id="rId6" Type="http://schemas.openxmlformats.org/officeDocument/2006/relationships/slideLayout" Target="../slideLayouts/slideLayout100.xml"/><Relationship Id="rId11" Type="http://schemas.openxmlformats.org/officeDocument/2006/relationships/slideLayout" Target="../slideLayouts/slideLayout105.xml"/><Relationship Id="rId5" Type="http://schemas.openxmlformats.org/officeDocument/2006/relationships/slideLayout" Target="../slideLayouts/slideLayout99.xml"/><Relationship Id="rId10" Type="http://schemas.openxmlformats.org/officeDocument/2006/relationships/slideLayout" Target="../slideLayouts/slideLayout104.xml"/><Relationship Id="rId4" Type="http://schemas.openxmlformats.org/officeDocument/2006/relationships/slideLayout" Target="../slideLayouts/slideLayout98.xml"/><Relationship Id="rId9" Type="http://schemas.openxmlformats.org/officeDocument/2006/relationships/slideLayout" Target="../slideLayouts/slideLayout10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print">
            <a:duotone>
              <a:prstClr val="black"/>
              <a:schemeClr val="accent6">
                <a:tint val="45000"/>
                <a:satMod val="400000"/>
              </a:schemeClr>
            </a:duotone>
          </a:blip>
          <a:srcRect/>
          <a:tile tx="0" ty="0" sx="100000" sy="100000" flip="none" algn="tl"/>
        </a:blip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662388-4C8B-4662-AE3A-480B60FE0356}" type="datetimeFigureOut">
              <a:rPr lang="es-ES" smtClean="0"/>
              <a:pPr/>
              <a:t>17/10/2017</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E383727-3D24-4660-9E9C-9E6481821B14}"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spd="slow">
    <p:zoom/>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print">
            <a:duotone>
              <a:prstClr val="black"/>
              <a:schemeClr val="accent6">
                <a:tint val="45000"/>
                <a:satMod val="400000"/>
              </a:schemeClr>
            </a:duotone>
          </a:blip>
          <a:srcRect/>
          <a:tile tx="0" ty="0" sx="100000" sy="100000" flip="none" algn="tl"/>
        </a:blipFill>
        <a:effectLst/>
      </p:bgPr>
    </p:bg>
    <p:spTree>
      <p:nvGrpSpPr>
        <p:cNvPr id="1" name=""/>
        <p:cNvGrpSpPr/>
        <p:nvPr/>
      </p:nvGrpSpPr>
      <p:grpSpPr>
        <a:xfrm>
          <a:off x="0" y="0"/>
          <a:ext cx="0" cy="0"/>
          <a:chOff x="0" y="0"/>
          <a:chExt cx="0" cy="0"/>
        </a:xfrm>
      </p:grpSpPr>
      <p:sp>
        <p:nvSpPr>
          <p:cNvPr id="16" name="15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21 Marcador de título"/>
          <p:cNvSpPr>
            <a:spLocks noGrp="1"/>
          </p:cNvSpPr>
          <p:nvPr>
            <p:ph type="title"/>
          </p:nvPr>
        </p:nvSpPr>
        <p:spPr>
          <a:xfrm>
            <a:off x="457200" y="274638"/>
            <a:ext cx="7467600" cy="1143000"/>
          </a:xfrm>
          <a:prstGeom prst="rect">
            <a:avLst/>
          </a:prstGeom>
        </p:spPr>
        <p:txBody>
          <a:bodyPr vert="horz" anchor="b">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C61082D7-7C39-4E5D-9508-6A66298DFE58}" type="datetime1">
              <a:rPr lang="es-MX" smtClean="0"/>
              <a:pPr/>
              <a:t>17/10/2017</a:t>
            </a:fld>
            <a:endParaRPr lang="es-MX"/>
          </a:p>
        </p:txBody>
      </p:sp>
      <p:sp>
        <p:nvSpPr>
          <p:cNvPr id="3" name="2 Marcador de pie de página"/>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s-MX"/>
          </a:p>
        </p:txBody>
      </p:sp>
      <p:sp>
        <p:nvSpPr>
          <p:cNvPr id="7" name="6 Conector recto"/>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8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9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Marcador de número de diapositiva"/>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7F17FB9E-36DD-4FC1-848C-9AF880A5D038}" type="slidenum">
              <a:rPr lang="es-MX" smtClean="0"/>
              <a:pPr/>
              <a:t>‹Nº›</a:t>
            </a:fld>
            <a:endParaRPr lang="es-MX"/>
          </a:p>
        </p:txBody>
      </p:sp>
    </p:spTree>
  </p:cSld>
  <p:clrMap bg1="lt1" tx1="dk1" bg2="lt2" tx2="dk2" accent1="accent1" accent2="accent2" accent3="accent3" accent4="accent4" accent5="accent5" accent6="accent6" hlink="hlink" folHlink="folHlink"/>
  <p:sldLayoutIdLst>
    <p:sldLayoutId id="2147483811" r:id="rId1"/>
    <p:sldLayoutId id="2147483812" r:id="rId2"/>
    <p:sldLayoutId id="2147483813" r:id="rId3"/>
    <p:sldLayoutId id="2147483814" r:id="rId4"/>
    <p:sldLayoutId id="2147483815" r:id="rId5"/>
    <p:sldLayoutId id="2147483816" r:id="rId6"/>
    <p:sldLayoutId id="2147483817" r:id="rId7"/>
    <p:sldLayoutId id="2147483818" r:id="rId8"/>
    <p:sldLayoutId id="2147483819" r:id="rId9"/>
    <p:sldLayoutId id="2147483820" r:id="rId10"/>
    <p:sldLayoutId id="2147483821" r:id="rId11"/>
  </p:sldLayoutIdLst>
  <p:transition spd="slow">
    <p:zoom/>
  </p:transition>
  <p:hf hdr="0" ftr="0" dt="0"/>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print">
            <a:duotone>
              <a:prstClr val="black"/>
              <a:schemeClr val="accent6">
                <a:tint val="45000"/>
                <a:satMod val="400000"/>
              </a:schemeClr>
            </a:duotone>
          </a:blip>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7D4F2A1-7D31-4D40-9C07-7BA270CE9C8E}" type="datetimeFigureOut">
              <a:rPr lang="es-MX" smtClean="0">
                <a:solidFill>
                  <a:prstClr val="black">
                    <a:tint val="75000"/>
                  </a:prstClr>
                </a:solidFill>
              </a:rPr>
              <a:pPr/>
              <a:t>17/10/2017</a:t>
            </a:fld>
            <a:endParaRPr lang="es-MX">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77A1311-CF83-4DB2-9813-CB9B48905640}" type="slidenum">
              <a:rPr lang="es-MX" smtClean="0">
                <a:solidFill>
                  <a:prstClr val="black">
                    <a:tint val="75000"/>
                  </a:prstClr>
                </a:solidFill>
              </a:rPr>
              <a:pPr/>
              <a:t>‹Nº›</a:t>
            </a:fld>
            <a:endParaRPr lang="es-MX">
              <a:solidFill>
                <a:prstClr val="black">
                  <a:tint val="75000"/>
                </a:prstClr>
              </a:solidFill>
            </a:endParaRPr>
          </a:p>
        </p:txBody>
      </p:sp>
      <p:sp>
        <p:nvSpPr>
          <p:cNvPr id="8" name="Rectangle 7"/>
          <p:cNvSpPr/>
          <p:nvPr/>
        </p:nvSpPr>
        <p:spPr>
          <a:xfrm>
            <a:off x="0" y="0"/>
            <a:ext cx="9144000" cy="6858000"/>
          </a:xfrm>
          <a:prstGeom prst="rect">
            <a:avLst/>
          </a:prstGeom>
          <a:noFill/>
          <a:ln w="76200">
            <a:gradFill>
              <a:gsLst>
                <a:gs pos="0">
                  <a:srgbClr val="FFFFFF"/>
                </a:gs>
                <a:gs pos="16000">
                  <a:srgbClr val="1F1F1F"/>
                </a:gs>
                <a:gs pos="17999">
                  <a:srgbClr val="FFFFFF"/>
                </a:gs>
                <a:gs pos="42000">
                  <a:srgbClr val="636363"/>
                </a:gs>
                <a:gs pos="53000">
                  <a:srgbClr val="CFCFCF"/>
                </a:gs>
                <a:gs pos="66000">
                  <a:srgbClr val="CFCFCF"/>
                </a:gs>
                <a:gs pos="75999">
                  <a:srgbClr val="1F1F1F"/>
                </a:gs>
                <a:gs pos="78999">
                  <a:srgbClr val="FFFFFF"/>
                </a:gs>
                <a:gs pos="100000">
                  <a:srgbClr val="7F7F7F"/>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9" name="Picture 41" descr="B_B"/>
          <p:cNvPicPr>
            <a:picLocks noChangeAspect="1" noChangeArrowheads="1" noCrop="1"/>
          </p:cNvPicPr>
          <p:nvPr/>
        </p:nvPicPr>
        <p:blipFill>
          <a:blip r:embed="rId14" cstate="print"/>
          <a:srcRect/>
          <a:stretch>
            <a:fillRect/>
          </a:stretch>
        </p:blipFill>
        <p:spPr bwMode="auto">
          <a:xfrm>
            <a:off x="76200" y="5638800"/>
            <a:ext cx="1524000" cy="1143000"/>
          </a:xfrm>
          <a:prstGeom prst="rect">
            <a:avLst/>
          </a:prstGeom>
          <a:noFill/>
        </p:spPr>
      </p:pic>
    </p:spTree>
  </p:cSld>
  <p:clrMap bg1="lt1" tx1="dk1" bg2="lt2" tx2="dk2" accent1="accent1" accent2="accent2" accent3="accent3" accent4="accent4" accent5="accent5" accent6="accent6" hlink="hlink" folHlink="folHlink"/>
  <p:sldLayoutIdLst>
    <p:sldLayoutId id="2147483823" r:id="rId1"/>
    <p:sldLayoutId id="2147483824" r:id="rId2"/>
    <p:sldLayoutId id="2147483825" r:id="rId3"/>
    <p:sldLayoutId id="2147483826" r:id="rId4"/>
    <p:sldLayoutId id="2147483827" r:id="rId5"/>
    <p:sldLayoutId id="2147483828" r:id="rId6"/>
    <p:sldLayoutId id="2147483829" r:id="rId7"/>
    <p:sldLayoutId id="2147483830" r:id="rId8"/>
    <p:sldLayoutId id="2147483831" r:id="rId9"/>
    <p:sldLayoutId id="2147483832" r:id="rId10"/>
    <p:sldLayoutId id="2147483833" r:id="rId11"/>
  </p:sldLayoutIdLst>
  <p:transition spd="slow">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grpId="0" nodeType="clickEffect">
                                  <p:stCondLst>
                                    <p:cond delay="0"/>
                                  </p:stCondLst>
                                  <p:iterate type="lt">
                                    <p:tmPct val="50000"/>
                                  </p:iterate>
                                  <p:childTnLst>
                                    <p:set>
                                      <p:cBhvr>
                                        <p:cTn id="13" dur="1" fill="hold">
                                          <p:stCondLst>
                                            <p:cond delay="0"/>
                                          </p:stCondLst>
                                        </p:cTn>
                                        <p:tgtEl>
                                          <p:spTgt spid="3">
                                            <p:txEl>
                                              <p:pRg st="0" end="0"/>
                                            </p:txEl>
                                          </p:spTgt>
                                        </p:tgtEl>
                                        <p:attrNameLst>
                                          <p:attrName>style.visibility</p:attrName>
                                        </p:attrNameLst>
                                      </p:cBhvr>
                                      <p:to>
                                        <p:strVal val="visible"/>
                                      </p:to>
                                    </p:set>
                                    <p:anim calcmode="discrete" valueType="clr">
                                      <p:cBhvr override="childStyle">
                                        <p:cTn id="14" dur="80"/>
                                        <p:tgtEl>
                                          <p:spTgt spid="3">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3">
                                            <p:txEl>
                                              <p:pRg st="0" end="0"/>
                                            </p:txEl>
                                          </p:spTgt>
                                        </p:tgtEl>
                                        <p:attrNameLst>
                                          <p:attrName>fillcolor</p:attrName>
                                        </p:attrNameLst>
                                      </p:cBhvr>
                                      <p:tavLst>
                                        <p:tav tm="0">
                                          <p:val>
                                            <p:clrVal>
                                              <a:schemeClr val="accent2"/>
                                            </p:clrVal>
                                          </p:val>
                                        </p:tav>
                                        <p:tav tm="50000">
                                          <p:val>
                                            <p:clrVal>
                                              <a:schemeClr val="hlink"/>
                                            </p:clrVal>
                                          </p:val>
                                        </p:tav>
                                      </p:tavLst>
                                    </p:anim>
                                    <p:set>
                                      <p:cBhvr>
                                        <p:cTn id="16" dur="80"/>
                                        <p:tgtEl>
                                          <p:spTgt spid="3">
                                            <p:txEl>
                                              <p:pRg st="0" end="0"/>
                                            </p:txEl>
                                          </p:spTgt>
                                        </p:tgtEl>
                                        <p:attrNameLst>
                                          <p:attrName>fill.type</p:attrName>
                                        </p:attrNameLst>
                                      </p:cBhvr>
                                      <p:to>
                                        <p:strVal val="solid"/>
                                      </p:to>
                                    </p:set>
                                  </p:childTnLst>
                                </p:cTn>
                              </p:par>
                              <p:par>
                                <p:cTn id="17" presetID="27" presetClass="entr" presetSubtype="0" fill="hold" grpId="0" nodeType="withEffect">
                                  <p:stCondLst>
                                    <p:cond delay="0"/>
                                  </p:stCondLst>
                                  <p:iterate type="lt">
                                    <p:tmPct val="50000"/>
                                  </p:iterate>
                                  <p:childTnLst>
                                    <p:set>
                                      <p:cBhvr>
                                        <p:cTn id="18" dur="1" fill="hold">
                                          <p:stCondLst>
                                            <p:cond delay="0"/>
                                          </p:stCondLst>
                                        </p:cTn>
                                        <p:tgtEl>
                                          <p:spTgt spid="3">
                                            <p:txEl>
                                              <p:pRg st="1" end="1"/>
                                            </p:txEl>
                                          </p:spTgt>
                                        </p:tgtEl>
                                        <p:attrNameLst>
                                          <p:attrName>style.visibility</p:attrName>
                                        </p:attrNameLst>
                                      </p:cBhvr>
                                      <p:to>
                                        <p:strVal val="visible"/>
                                      </p:to>
                                    </p:set>
                                    <p:anim calcmode="discrete" valueType="clr">
                                      <p:cBhvr override="childStyle">
                                        <p:cTn id="19" dur="80"/>
                                        <p:tgtEl>
                                          <p:spTgt spid="3">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0" dur="80"/>
                                        <p:tgtEl>
                                          <p:spTgt spid="3">
                                            <p:txEl>
                                              <p:pRg st="1" end="1"/>
                                            </p:txEl>
                                          </p:spTgt>
                                        </p:tgtEl>
                                        <p:attrNameLst>
                                          <p:attrName>fillcolor</p:attrName>
                                        </p:attrNameLst>
                                      </p:cBhvr>
                                      <p:tavLst>
                                        <p:tav tm="0">
                                          <p:val>
                                            <p:clrVal>
                                              <a:schemeClr val="accent2"/>
                                            </p:clrVal>
                                          </p:val>
                                        </p:tav>
                                        <p:tav tm="50000">
                                          <p:val>
                                            <p:clrVal>
                                              <a:schemeClr val="hlink"/>
                                            </p:clrVal>
                                          </p:val>
                                        </p:tav>
                                      </p:tavLst>
                                    </p:anim>
                                    <p:set>
                                      <p:cBhvr>
                                        <p:cTn id="21" dur="80"/>
                                        <p:tgtEl>
                                          <p:spTgt spid="3">
                                            <p:txEl>
                                              <p:pRg st="1" end="1"/>
                                            </p:txEl>
                                          </p:spTgt>
                                        </p:tgtEl>
                                        <p:attrNameLst>
                                          <p:attrName>fill.type</p:attrName>
                                        </p:attrNameLst>
                                      </p:cBhvr>
                                      <p:to>
                                        <p:strVal val="solid"/>
                                      </p:to>
                                    </p:set>
                                  </p:childTnLst>
                                </p:cTn>
                              </p:par>
                              <p:par>
                                <p:cTn id="22" presetID="27" presetClass="entr" presetSubtype="0" fill="hold" grpId="0" nodeType="withEffect">
                                  <p:stCondLst>
                                    <p:cond delay="0"/>
                                  </p:stCondLst>
                                  <p:iterate type="lt">
                                    <p:tmPct val="50000"/>
                                  </p:iterate>
                                  <p:childTnLst>
                                    <p:set>
                                      <p:cBhvr>
                                        <p:cTn id="23" dur="1" fill="hold">
                                          <p:stCondLst>
                                            <p:cond delay="0"/>
                                          </p:stCondLst>
                                        </p:cTn>
                                        <p:tgtEl>
                                          <p:spTgt spid="3">
                                            <p:txEl>
                                              <p:pRg st="2" end="2"/>
                                            </p:txEl>
                                          </p:spTgt>
                                        </p:tgtEl>
                                        <p:attrNameLst>
                                          <p:attrName>style.visibility</p:attrName>
                                        </p:attrNameLst>
                                      </p:cBhvr>
                                      <p:to>
                                        <p:strVal val="visible"/>
                                      </p:to>
                                    </p:set>
                                    <p:anim calcmode="discrete" valueType="clr">
                                      <p:cBhvr override="childStyle">
                                        <p:cTn id="24" dur="80"/>
                                        <p:tgtEl>
                                          <p:spTgt spid="3">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5" dur="80"/>
                                        <p:tgtEl>
                                          <p:spTgt spid="3">
                                            <p:txEl>
                                              <p:pRg st="2" end="2"/>
                                            </p:txEl>
                                          </p:spTgt>
                                        </p:tgtEl>
                                        <p:attrNameLst>
                                          <p:attrName>fillcolor</p:attrName>
                                        </p:attrNameLst>
                                      </p:cBhvr>
                                      <p:tavLst>
                                        <p:tav tm="0">
                                          <p:val>
                                            <p:clrVal>
                                              <a:schemeClr val="accent2"/>
                                            </p:clrVal>
                                          </p:val>
                                        </p:tav>
                                        <p:tav tm="50000">
                                          <p:val>
                                            <p:clrVal>
                                              <a:schemeClr val="hlink"/>
                                            </p:clrVal>
                                          </p:val>
                                        </p:tav>
                                      </p:tavLst>
                                    </p:anim>
                                    <p:set>
                                      <p:cBhvr>
                                        <p:cTn id="26" dur="80"/>
                                        <p:tgtEl>
                                          <p:spTgt spid="3">
                                            <p:txEl>
                                              <p:pRg st="2" end="2"/>
                                            </p:txEl>
                                          </p:spTgt>
                                        </p:tgtEl>
                                        <p:attrNameLst>
                                          <p:attrName>fill.type</p:attrName>
                                        </p:attrNameLst>
                                      </p:cBhvr>
                                      <p:to>
                                        <p:strVal val="solid"/>
                                      </p:to>
                                    </p:set>
                                  </p:childTnLst>
                                </p:cTn>
                              </p:par>
                              <p:par>
                                <p:cTn id="27" presetID="27" presetClass="entr" presetSubtype="0" fill="hold" grpId="0" nodeType="withEffect">
                                  <p:stCondLst>
                                    <p:cond delay="0"/>
                                  </p:stCondLst>
                                  <p:iterate type="lt">
                                    <p:tmPct val="50000"/>
                                  </p:iterate>
                                  <p:childTnLst>
                                    <p:set>
                                      <p:cBhvr>
                                        <p:cTn id="28" dur="1" fill="hold">
                                          <p:stCondLst>
                                            <p:cond delay="0"/>
                                          </p:stCondLst>
                                        </p:cTn>
                                        <p:tgtEl>
                                          <p:spTgt spid="3">
                                            <p:txEl>
                                              <p:pRg st="3" end="3"/>
                                            </p:txEl>
                                          </p:spTgt>
                                        </p:tgtEl>
                                        <p:attrNameLst>
                                          <p:attrName>style.visibility</p:attrName>
                                        </p:attrNameLst>
                                      </p:cBhvr>
                                      <p:to>
                                        <p:strVal val="visible"/>
                                      </p:to>
                                    </p:set>
                                    <p:anim calcmode="discrete" valueType="clr">
                                      <p:cBhvr override="childStyle">
                                        <p:cTn id="29" dur="80"/>
                                        <p:tgtEl>
                                          <p:spTgt spid="3">
                                            <p:txEl>
                                              <p:pRg st="3" end="3"/>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0" dur="80"/>
                                        <p:tgtEl>
                                          <p:spTgt spid="3">
                                            <p:txEl>
                                              <p:pRg st="3" end="3"/>
                                            </p:txEl>
                                          </p:spTgt>
                                        </p:tgtEl>
                                        <p:attrNameLst>
                                          <p:attrName>fillcolor</p:attrName>
                                        </p:attrNameLst>
                                      </p:cBhvr>
                                      <p:tavLst>
                                        <p:tav tm="0">
                                          <p:val>
                                            <p:clrVal>
                                              <a:schemeClr val="accent2"/>
                                            </p:clrVal>
                                          </p:val>
                                        </p:tav>
                                        <p:tav tm="50000">
                                          <p:val>
                                            <p:clrVal>
                                              <a:schemeClr val="hlink"/>
                                            </p:clrVal>
                                          </p:val>
                                        </p:tav>
                                      </p:tavLst>
                                    </p:anim>
                                    <p:set>
                                      <p:cBhvr>
                                        <p:cTn id="31" dur="80"/>
                                        <p:tgtEl>
                                          <p:spTgt spid="3">
                                            <p:txEl>
                                              <p:pRg st="3" end="3"/>
                                            </p:txEl>
                                          </p:spTgt>
                                        </p:tgtEl>
                                        <p:attrNameLst>
                                          <p:attrName>fill.type</p:attrName>
                                        </p:attrNameLst>
                                      </p:cBhvr>
                                      <p:to>
                                        <p:strVal val="solid"/>
                                      </p:to>
                                    </p:set>
                                  </p:childTnLst>
                                </p:cTn>
                              </p:par>
                              <p:par>
                                <p:cTn id="32" presetID="27" presetClass="entr" presetSubtype="0" fill="hold" grpId="0" nodeType="withEffect">
                                  <p:stCondLst>
                                    <p:cond delay="0"/>
                                  </p:stCondLst>
                                  <p:iterate type="lt">
                                    <p:tmPct val="50000"/>
                                  </p:iterate>
                                  <p:childTnLst>
                                    <p:set>
                                      <p:cBhvr>
                                        <p:cTn id="33" dur="1" fill="hold">
                                          <p:stCondLst>
                                            <p:cond delay="0"/>
                                          </p:stCondLst>
                                        </p:cTn>
                                        <p:tgtEl>
                                          <p:spTgt spid="3">
                                            <p:txEl>
                                              <p:pRg st="4" end="4"/>
                                            </p:txEl>
                                          </p:spTgt>
                                        </p:tgtEl>
                                        <p:attrNameLst>
                                          <p:attrName>style.visibility</p:attrName>
                                        </p:attrNameLst>
                                      </p:cBhvr>
                                      <p:to>
                                        <p:strVal val="visible"/>
                                      </p:to>
                                    </p:set>
                                    <p:anim calcmode="discrete" valueType="clr">
                                      <p:cBhvr override="childStyle">
                                        <p:cTn id="34" dur="80"/>
                                        <p:tgtEl>
                                          <p:spTgt spid="3">
                                            <p:txEl>
                                              <p:pRg st="4" end="4"/>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5" dur="80"/>
                                        <p:tgtEl>
                                          <p:spTgt spid="3">
                                            <p:txEl>
                                              <p:pRg st="4" end="4"/>
                                            </p:txEl>
                                          </p:spTgt>
                                        </p:tgtEl>
                                        <p:attrNameLst>
                                          <p:attrName>fillcolor</p:attrName>
                                        </p:attrNameLst>
                                      </p:cBhvr>
                                      <p:tavLst>
                                        <p:tav tm="0">
                                          <p:val>
                                            <p:clrVal>
                                              <a:schemeClr val="accent2"/>
                                            </p:clrVal>
                                          </p:val>
                                        </p:tav>
                                        <p:tav tm="50000">
                                          <p:val>
                                            <p:clrVal>
                                              <a:schemeClr val="hlink"/>
                                            </p:clrVal>
                                          </p:val>
                                        </p:tav>
                                      </p:tavLst>
                                    </p:anim>
                                    <p:set>
                                      <p:cBhvr>
                                        <p:cTn id="36" dur="80"/>
                                        <p:tgtEl>
                                          <p:spTgt spid="3">
                                            <p:txEl>
                                              <p:pRg st="4" end="4"/>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tmplLst>
          <p:tmpl lvl="1">
            <p:tnLst>
              <p:par>
                <p:cTn presetID="27" presetClass="entr" presetSubtype="0" fill="hold" nodeType="clickEffect">
                  <p:stCondLst>
                    <p:cond delay="0"/>
                  </p:stCondLst>
                  <p:iterate type="lt">
                    <p:tmPct val="50000"/>
                  </p:iterate>
                  <p:childTnLst>
                    <p:set>
                      <p:cBhvr>
                        <p:cTn dur="1" fill="hold">
                          <p:stCondLst>
                            <p:cond delay="0"/>
                          </p:stCondLst>
                        </p:cTn>
                        <p:tgtEl>
                          <p:spTgt spid="3"/>
                        </p:tgtEl>
                        <p:attrNameLst>
                          <p:attrName>style.visibility</p:attrName>
                        </p:attrNameLst>
                      </p:cBhvr>
                      <p:to>
                        <p:strVal val="visible"/>
                      </p:to>
                    </p:set>
                    <p:anim calcmode="discrete" valueType="clr">
                      <p:cBhvr override="childStyle">
                        <p:cTn dur="80"/>
                        <p:tgtEl>
                          <p:spTgt spid="3"/>
                        </p:tgtEl>
                        <p:attrNameLst>
                          <p:attrName>style.color</p:attrName>
                        </p:attrNameLst>
                      </p:cBhvr>
                      <p:tavLst>
                        <p:tav tm="0">
                          <p:val>
                            <p:clrVal>
                              <a:schemeClr val="accent2"/>
                            </p:clrVal>
                          </p:val>
                        </p:tav>
                        <p:tav tm="50000">
                          <p:val>
                            <p:clrVal>
                              <a:schemeClr val="hlink"/>
                            </p:clrVal>
                          </p:val>
                        </p:tav>
                      </p:tavLst>
                    </p:anim>
                    <p:anim calcmode="discrete" valueType="clr">
                      <p:cBhvr>
                        <p:cTn dur="80"/>
                        <p:tgtEl>
                          <p:spTgt spid="3"/>
                        </p:tgtEl>
                        <p:attrNameLst>
                          <p:attrName>fillcolor</p:attrName>
                        </p:attrNameLst>
                      </p:cBhvr>
                      <p:tavLst>
                        <p:tav tm="0">
                          <p:val>
                            <p:clrVal>
                              <a:schemeClr val="accent2"/>
                            </p:clrVal>
                          </p:val>
                        </p:tav>
                        <p:tav tm="50000">
                          <p:val>
                            <p:clrVal>
                              <a:schemeClr val="hlink"/>
                            </p:clrVal>
                          </p:val>
                        </p:tav>
                      </p:tavLst>
                    </p:anim>
                    <p:set>
                      <p:cBhvr>
                        <p:cTn dur="80"/>
                        <p:tgtEl>
                          <p:spTgt spid="3"/>
                        </p:tgtEl>
                        <p:attrNameLst>
                          <p:attrName>fill.type</p:attrName>
                        </p:attrNameLst>
                      </p:cBhvr>
                      <p:to>
                        <p:strVal val="solid"/>
                      </p:to>
                    </p:set>
                  </p:childTnLst>
                </p:cTn>
              </p:par>
            </p:tnLst>
          </p:tmpl>
          <p:tmpl lvl="2">
            <p:tnLst>
              <p:par>
                <p:cTn presetID="27" presetClass="entr" presetSubtype="0" fill="hold" nodeType="withEffect">
                  <p:stCondLst>
                    <p:cond delay="0"/>
                  </p:stCondLst>
                  <p:iterate type="lt">
                    <p:tmPct val="50000"/>
                  </p:iterate>
                  <p:childTnLst>
                    <p:set>
                      <p:cBhvr>
                        <p:cTn dur="1" fill="hold">
                          <p:stCondLst>
                            <p:cond delay="0"/>
                          </p:stCondLst>
                        </p:cTn>
                        <p:tgtEl>
                          <p:spTgt spid="3"/>
                        </p:tgtEl>
                        <p:attrNameLst>
                          <p:attrName>style.visibility</p:attrName>
                        </p:attrNameLst>
                      </p:cBhvr>
                      <p:to>
                        <p:strVal val="visible"/>
                      </p:to>
                    </p:set>
                    <p:anim calcmode="discrete" valueType="clr">
                      <p:cBhvr override="childStyle">
                        <p:cTn dur="80"/>
                        <p:tgtEl>
                          <p:spTgt spid="3"/>
                        </p:tgtEl>
                        <p:attrNameLst>
                          <p:attrName>style.color</p:attrName>
                        </p:attrNameLst>
                      </p:cBhvr>
                      <p:tavLst>
                        <p:tav tm="0">
                          <p:val>
                            <p:clrVal>
                              <a:schemeClr val="accent2"/>
                            </p:clrVal>
                          </p:val>
                        </p:tav>
                        <p:tav tm="50000">
                          <p:val>
                            <p:clrVal>
                              <a:schemeClr val="hlink"/>
                            </p:clrVal>
                          </p:val>
                        </p:tav>
                      </p:tavLst>
                    </p:anim>
                    <p:anim calcmode="discrete" valueType="clr">
                      <p:cBhvr>
                        <p:cTn dur="80"/>
                        <p:tgtEl>
                          <p:spTgt spid="3"/>
                        </p:tgtEl>
                        <p:attrNameLst>
                          <p:attrName>fillcolor</p:attrName>
                        </p:attrNameLst>
                      </p:cBhvr>
                      <p:tavLst>
                        <p:tav tm="0">
                          <p:val>
                            <p:clrVal>
                              <a:schemeClr val="accent2"/>
                            </p:clrVal>
                          </p:val>
                        </p:tav>
                        <p:tav tm="50000">
                          <p:val>
                            <p:clrVal>
                              <a:schemeClr val="hlink"/>
                            </p:clrVal>
                          </p:val>
                        </p:tav>
                      </p:tavLst>
                    </p:anim>
                    <p:set>
                      <p:cBhvr>
                        <p:cTn dur="80"/>
                        <p:tgtEl>
                          <p:spTgt spid="3"/>
                        </p:tgtEl>
                        <p:attrNameLst>
                          <p:attrName>fill.type</p:attrName>
                        </p:attrNameLst>
                      </p:cBhvr>
                      <p:to>
                        <p:strVal val="solid"/>
                      </p:to>
                    </p:set>
                  </p:childTnLst>
                </p:cTn>
              </p:par>
            </p:tnLst>
          </p:tmpl>
          <p:tmpl lvl="3">
            <p:tnLst>
              <p:par>
                <p:cTn presetID="27" presetClass="entr" presetSubtype="0" fill="hold" nodeType="withEffect">
                  <p:stCondLst>
                    <p:cond delay="0"/>
                  </p:stCondLst>
                  <p:iterate type="lt">
                    <p:tmPct val="50000"/>
                  </p:iterate>
                  <p:childTnLst>
                    <p:set>
                      <p:cBhvr>
                        <p:cTn dur="1" fill="hold">
                          <p:stCondLst>
                            <p:cond delay="0"/>
                          </p:stCondLst>
                        </p:cTn>
                        <p:tgtEl>
                          <p:spTgt spid="3"/>
                        </p:tgtEl>
                        <p:attrNameLst>
                          <p:attrName>style.visibility</p:attrName>
                        </p:attrNameLst>
                      </p:cBhvr>
                      <p:to>
                        <p:strVal val="visible"/>
                      </p:to>
                    </p:set>
                    <p:anim calcmode="discrete" valueType="clr">
                      <p:cBhvr override="childStyle">
                        <p:cTn dur="80"/>
                        <p:tgtEl>
                          <p:spTgt spid="3"/>
                        </p:tgtEl>
                        <p:attrNameLst>
                          <p:attrName>style.color</p:attrName>
                        </p:attrNameLst>
                      </p:cBhvr>
                      <p:tavLst>
                        <p:tav tm="0">
                          <p:val>
                            <p:clrVal>
                              <a:schemeClr val="accent2"/>
                            </p:clrVal>
                          </p:val>
                        </p:tav>
                        <p:tav tm="50000">
                          <p:val>
                            <p:clrVal>
                              <a:schemeClr val="hlink"/>
                            </p:clrVal>
                          </p:val>
                        </p:tav>
                      </p:tavLst>
                    </p:anim>
                    <p:anim calcmode="discrete" valueType="clr">
                      <p:cBhvr>
                        <p:cTn dur="80"/>
                        <p:tgtEl>
                          <p:spTgt spid="3"/>
                        </p:tgtEl>
                        <p:attrNameLst>
                          <p:attrName>fillcolor</p:attrName>
                        </p:attrNameLst>
                      </p:cBhvr>
                      <p:tavLst>
                        <p:tav tm="0">
                          <p:val>
                            <p:clrVal>
                              <a:schemeClr val="accent2"/>
                            </p:clrVal>
                          </p:val>
                        </p:tav>
                        <p:tav tm="50000">
                          <p:val>
                            <p:clrVal>
                              <a:schemeClr val="hlink"/>
                            </p:clrVal>
                          </p:val>
                        </p:tav>
                      </p:tavLst>
                    </p:anim>
                    <p:set>
                      <p:cBhvr>
                        <p:cTn dur="80"/>
                        <p:tgtEl>
                          <p:spTgt spid="3"/>
                        </p:tgtEl>
                        <p:attrNameLst>
                          <p:attrName>fill.type</p:attrName>
                        </p:attrNameLst>
                      </p:cBhvr>
                      <p:to>
                        <p:strVal val="solid"/>
                      </p:to>
                    </p:set>
                  </p:childTnLst>
                </p:cTn>
              </p:par>
            </p:tnLst>
          </p:tmpl>
          <p:tmpl lvl="4">
            <p:tnLst>
              <p:par>
                <p:cTn presetID="27" presetClass="entr" presetSubtype="0" fill="hold" nodeType="withEffect">
                  <p:stCondLst>
                    <p:cond delay="0"/>
                  </p:stCondLst>
                  <p:iterate type="lt">
                    <p:tmPct val="50000"/>
                  </p:iterate>
                  <p:childTnLst>
                    <p:set>
                      <p:cBhvr>
                        <p:cTn dur="1" fill="hold">
                          <p:stCondLst>
                            <p:cond delay="0"/>
                          </p:stCondLst>
                        </p:cTn>
                        <p:tgtEl>
                          <p:spTgt spid="3"/>
                        </p:tgtEl>
                        <p:attrNameLst>
                          <p:attrName>style.visibility</p:attrName>
                        </p:attrNameLst>
                      </p:cBhvr>
                      <p:to>
                        <p:strVal val="visible"/>
                      </p:to>
                    </p:set>
                    <p:anim calcmode="discrete" valueType="clr">
                      <p:cBhvr override="childStyle">
                        <p:cTn dur="80"/>
                        <p:tgtEl>
                          <p:spTgt spid="3"/>
                        </p:tgtEl>
                        <p:attrNameLst>
                          <p:attrName>style.color</p:attrName>
                        </p:attrNameLst>
                      </p:cBhvr>
                      <p:tavLst>
                        <p:tav tm="0">
                          <p:val>
                            <p:clrVal>
                              <a:schemeClr val="accent2"/>
                            </p:clrVal>
                          </p:val>
                        </p:tav>
                        <p:tav tm="50000">
                          <p:val>
                            <p:clrVal>
                              <a:schemeClr val="hlink"/>
                            </p:clrVal>
                          </p:val>
                        </p:tav>
                      </p:tavLst>
                    </p:anim>
                    <p:anim calcmode="discrete" valueType="clr">
                      <p:cBhvr>
                        <p:cTn dur="80"/>
                        <p:tgtEl>
                          <p:spTgt spid="3"/>
                        </p:tgtEl>
                        <p:attrNameLst>
                          <p:attrName>fillcolor</p:attrName>
                        </p:attrNameLst>
                      </p:cBhvr>
                      <p:tavLst>
                        <p:tav tm="0">
                          <p:val>
                            <p:clrVal>
                              <a:schemeClr val="accent2"/>
                            </p:clrVal>
                          </p:val>
                        </p:tav>
                        <p:tav tm="50000">
                          <p:val>
                            <p:clrVal>
                              <a:schemeClr val="hlink"/>
                            </p:clrVal>
                          </p:val>
                        </p:tav>
                      </p:tavLst>
                    </p:anim>
                    <p:set>
                      <p:cBhvr>
                        <p:cTn dur="80"/>
                        <p:tgtEl>
                          <p:spTgt spid="3"/>
                        </p:tgtEl>
                        <p:attrNameLst>
                          <p:attrName>fill.type</p:attrName>
                        </p:attrNameLst>
                      </p:cBhvr>
                      <p:to>
                        <p:strVal val="solid"/>
                      </p:to>
                    </p:set>
                  </p:childTnLst>
                </p:cTn>
              </p:par>
            </p:tnLst>
          </p:tmpl>
          <p:tmpl lvl="5">
            <p:tnLst>
              <p:par>
                <p:cTn presetID="27" presetClass="entr" presetSubtype="0" fill="hold" nodeType="withEffect">
                  <p:stCondLst>
                    <p:cond delay="0"/>
                  </p:stCondLst>
                  <p:iterate type="lt">
                    <p:tmPct val="50000"/>
                  </p:iterate>
                  <p:childTnLst>
                    <p:set>
                      <p:cBhvr>
                        <p:cTn dur="1" fill="hold">
                          <p:stCondLst>
                            <p:cond delay="0"/>
                          </p:stCondLst>
                        </p:cTn>
                        <p:tgtEl>
                          <p:spTgt spid="3"/>
                        </p:tgtEl>
                        <p:attrNameLst>
                          <p:attrName>style.visibility</p:attrName>
                        </p:attrNameLst>
                      </p:cBhvr>
                      <p:to>
                        <p:strVal val="visible"/>
                      </p:to>
                    </p:set>
                    <p:anim calcmode="discrete" valueType="clr">
                      <p:cBhvr override="childStyle">
                        <p:cTn dur="80"/>
                        <p:tgtEl>
                          <p:spTgt spid="3"/>
                        </p:tgtEl>
                        <p:attrNameLst>
                          <p:attrName>style.color</p:attrName>
                        </p:attrNameLst>
                      </p:cBhvr>
                      <p:tavLst>
                        <p:tav tm="0">
                          <p:val>
                            <p:clrVal>
                              <a:schemeClr val="accent2"/>
                            </p:clrVal>
                          </p:val>
                        </p:tav>
                        <p:tav tm="50000">
                          <p:val>
                            <p:clrVal>
                              <a:schemeClr val="hlink"/>
                            </p:clrVal>
                          </p:val>
                        </p:tav>
                      </p:tavLst>
                    </p:anim>
                    <p:anim calcmode="discrete" valueType="clr">
                      <p:cBhvr>
                        <p:cTn dur="80"/>
                        <p:tgtEl>
                          <p:spTgt spid="3"/>
                        </p:tgtEl>
                        <p:attrNameLst>
                          <p:attrName>fillcolor</p:attrName>
                        </p:attrNameLst>
                      </p:cBhvr>
                      <p:tavLst>
                        <p:tav tm="0">
                          <p:val>
                            <p:clrVal>
                              <a:schemeClr val="accent2"/>
                            </p:clrVal>
                          </p:val>
                        </p:tav>
                        <p:tav tm="50000">
                          <p:val>
                            <p:clrVal>
                              <a:schemeClr val="hlink"/>
                            </p:clrVal>
                          </p:val>
                        </p:tav>
                      </p:tavLst>
                    </p:anim>
                    <p:set>
                      <p:cBhvr>
                        <p:cTn dur="80"/>
                        <p:tgtEl>
                          <p:spTgt spid="3"/>
                        </p:tgtEl>
                        <p:attrNameLst>
                          <p:attrName>fill.type</p:attrName>
                        </p:attrNameLst>
                      </p:cBhvr>
                      <p:to>
                        <p:strVal val="solid"/>
                      </p:to>
                    </p:set>
                  </p:childTnLst>
                </p:cTn>
              </p:par>
            </p:tnLst>
          </p:tmpl>
        </p:tmplLst>
      </p:bldP>
    </p:bldLst>
  </p:timing>
  <p:txStyles>
    <p:titleStyle>
      <a:lvl1pPr algn="ctr" defTabSz="914400" rtl="0" eaLnBrk="1" latinLnBrk="0" hangingPunct="1">
        <a:spcBef>
          <a:spcPct val="0"/>
        </a:spcBef>
        <a:buNone/>
        <a:defRPr sz="4400" kern="1200">
          <a:solidFill>
            <a:srgbClr val="99FF33"/>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bg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bg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bg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bg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15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21 Marcador de título"/>
          <p:cNvSpPr>
            <a:spLocks noGrp="1"/>
          </p:cNvSpPr>
          <p:nvPr>
            <p:ph type="title"/>
          </p:nvPr>
        </p:nvSpPr>
        <p:spPr>
          <a:xfrm>
            <a:off x="457200" y="274638"/>
            <a:ext cx="7467600" cy="1143000"/>
          </a:xfrm>
          <a:prstGeom prst="rect">
            <a:avLst/>
          </a:prstGeom>
        </p:spPr>
        <p:txBody>
          <a:bodyPr vert="horz" anchor="b">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FC662388-4C8B-4662-AE3A-480B60FE0356}" type="datetimeFigureOut">
              <a:rPr lang="es-ES" smtClean="0"/>
              <a:pPr/>
              <a:t>17/10/2017</a:t>
            </a:fld>
            <a:endParaRPr lang="es-ES"/>
          </a:p>
        </p:txBody>
      </p:sp>
      <p:sp>
        <p:nvSpPr>
          <p:cNvPr id="3" name="2 Marcador de pie de página"/>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s-ES"/>
          </a:p>
        </p:txBody>
      </p:sp>
      <p:sp>
        <p:nvSpPr>
          <p:cNvPr id="7" name="6 Conector recto"/>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8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9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Marcador de número de diapositiva"/>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FE383727-3D24-4660-9E9C-9E6481821B14}"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835" r:id="rId1"/>
    <p:sldLayoutId id="2147483836" r:id="rId2"/>
    <p:sldLayoutId id="2147483837" r:id="rId3"/>
    <p:sldLayoutId id="2147483838" r:id="rId4"/>
    <p:sldLayoutId id="2147483839" r:id="rId5"/>
    <p:sldLayoutId id="2147483840" r:id="rId6"/>
    <p:sldLayoutId id="2147483841" r:id="rId7"/>
    <p:sldLayoutId id="2147483842" r:id="rId8"/>
    <p:sldLayoutId id="2147483843" r:id="rId9"/>
    <p:sldLayoutId id="2147483844" r:id="rId10"/>
    <p:sldLayoutId id="2147483845" r:id="rId11"/>
  </p:sldLayoutIdLst>
  <p:transition spd="slow">
    <p:zoom/>
  </p:transition>
  <p:timing>
    <p:tnLst>
      <p:par>
        <p:cTn id="1" dur="indefinite" restart="never" nodeType="tmRoot"/>
      </p:par>
    </p:tnLst>
  </p:timing>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print">
            <a:duotone>
              <a:prstClr val="black"/>
              <a:schemeClr val="accent6">
                <a:tint val="45000"/>
                <a:satMod val="400000"/>
              </a:schemeClr>
            </a:duotone>
          </a:blip>
          <a:srcRect/>
          <a:tile tx="0" ty="0" sx="100000" sy="100000" flip="none" algn="tl"/>
        </a:blipFill>
        <a:effectLst/>
      </p:bgPr>
    </p:bg>
    <p:spTree>
      <p:nvGrpSpPr>
        <p:cNvPr id="1" name=""/>
        <p:cNvGrpSpPr/>
        <p:nvPr/>
      </p:nvGrpSpPr>
      <p:grpSpPr>
        <a:xfrm>
          <a:off x="0" y="0"/>
          <a:ext cx="0" cy="0"/>
          <a:chOff x="0" y="0"/>
          <a:chExt cx="0" cy="0"/>
        </a:xfrm>
      </p:grpSpPr>
      <p:sp>
        <p:nvSpPr>
          <p:cNvPr id="16" name="15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21 Marcador de título"/>
          <p:cNvSpPr>
            <a:spLocks noGrp="1"/>
          </p:cNvSpPr>
          <p:nvPr>
            <p:ph type="title"/>
          </p:nvPr>
        </p:nvSpPr>
        <p:spPr>
          <a:xfrm>
            <a:off x="457200" y="274638"/>
            <a:ext cx="7467600" cy="1143000"/>
          </a:xfrm>
          <a:prstGeom prst="rect">
            <a:avLst/>
          </a:prstGeom>
        </p:spPr>
        <p:txBody>
          <a:bodyPr vert="horz" anchor="b">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C61082D7-7C39-4E5D-9508-6A66298DFE58}" type="datetime1">
              <a:rPr lang="es-MX" smtClean="0"/>
              <a:pPr/>
              <a:t>17/10/2017</a:t>
            </a:fld>
            <a:endParaRPr lang="es-MX"/>
          </a:p>
        </p:txBody>
      </p:sp>
      <p:sp>
        <p:nvSpPr>
          <p:cNvPr id="3" name="2 Marcador de pie de página"/>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s-MX"/>
          </a:p>
        </p:txBody>
      </p:sp>
      <p:sp>
        <p:nvSpPr>
          <p:cNvPr id="7" name="6 Conector recto"/>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8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9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Marcador de número de diapositiva"/>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7F17FB9E-36DD-4FC1-848C-9AF880A5D038}" type="slidenum">
              <a:rPr lang="es-MX" smtClean="0"/>
              <a:pPr/>
              <a:t>‹Nº›</a:t>
            </a:fld>
            <a:endParaRPr lang="es-MX"/>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ransition spd="slow">
    <p:zoom/>
  </p:transition>
  <p:hf hdr="0" ftr="0" dt="0"/>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9" cstate="print">
            <a:duotone>
              <a:prstClr val="black"/>
              <a:schemeClr val="accent6">
                <a:tint val="45000"/>
                <a:satMod val="400000"/>
              </a:schemeClr>
            </a:duotone>
          </a:blip>
          <a:srcRect/>
          <a:tile tx="0" ty="0" sx="100000" sy="100000" flip="none" algn="tl"/>
        </a:blipFill>
        <a:effectLst/>
      </p:bgPr>
    </p:bg>
    <p:spTree>
      <p:nvGrpSpPr>
        <p:cNvPr id="1" name=""/>
        <p:cNvGrpSpPr/>
        <p:nvPr/>
      </p:nvGrpSpPr>
      <p:grpSpPr>
        <a:xfrm>
          <a:off x="0" y="0"/>
          <a:ext cx="0" cy="0"/>
          <a:chOff x="0" y="0"/>
          <a:chExt cx="0" cy="0"/>
        </a:xfrm>
      </p:grpSpPr>
      <p:grpSp>
        <p:nvGrpSpPr>
          <p:cNvPr id="7" name="Group 6"/>
          <p:cNvGrpSpPr/>
          <p:nvPr/>
        </p:nvGrpSpPr>
        <p:grpSpPr>
          <a:xfrm>
            <a:off x="113109" y="1"/>
            <a:ext cx="1827610"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113234" y="685801"/>
            <a:ext cx="7514035" cy="1752599"/>
          </a:xfrm>
          <a:prstGeom prst="rect">
            <a:avLst/>
          </a:prstGeom>
          <a:effectLst/>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13233" y="2667000"/>
            <a:ext cx="7514035" cy="3124201"/>
          </a:xfrm>
          <a:prstGeom prst="rect">
            <a:avLst/>
          </a:prstGeom>
        </p:spPr>
        <p:txBody>
          <a:bodyPr vert="horz" lIns="91440" tIns="45720" rIns="91440" bIns="45720" rtlCol="0"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299492" y="5883276"/>
            <a:ext cx="85725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6BE3B282-4AAC-42DE-AE85-AF7C09D2E23C}" type="datetimeFigureOut">
              <a:rPr lang="es-MX" smtClean="0">
                <a:solidFill>
                  <a:prstClr val="black"/>
                </a:solidFill>
              </a:rPr>
              <a:pPr/>
              <a:t>17/10/2017</a:t>
            </a:fld>
            <a:endParaRPr lang="es-MX">
              <a:solidFill>
                <a:prstClr val="black"/>
              </a:solidFill>
            </a:endParaRPr>
          </a:p>
        </p:txBody>
      </p:sp>
      <p:sp>
        <p:nvSpPr>
          <p:cNvPr id="5" name="Footer Placeholder 4"/>
          <p:cNvSpPr>
            <a:spLocks noGrp="1"/>
          </p:cNvSpPr>
          <p:nvPr>
            <p:ph type="ftr" sz="quarter" idx="3"/>
          </p:nvPr>
        </p:nvSpPr>
        <p:spPr>
          <a:xfrm>
            <a:off x="1929210" y="5883276"/>
            <a:ext cx="5313133"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s-MX">
              <a:solidFill>
                <a:prstClr val="black"/>
              </a:solidFill>
            </a:endParaRPr>
          </a:p>
        </p:txBody>
      </p:sp>
      <p:sp>
        <p:nvSpPr>
          <p:cNvPr id="6" name="Slide Number Placeholder 5"/>
          <p:cNvSpPr>
            <a:spLocks noGrp="1"/>
          </p:cNvSpPr>
          <p:nvPr>
            <p:ph type="sldNum" sz="quarter" idx="4"/>
          </p:nvPr>
        </p:nvSpPr>
        <p:spPr>
          <a:xfrm>
            <a:off x="8213893" y="5883276"/>
            <a:ext cx="413375"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7740AB96-DAA9-4953-A587-B55F051B370C}" type="slidenum">
              <a:rPr lang="es-MX" smtClean="0">
                <a:solidFill>
                  <a:prstClr val="black"/>
                </a:solidFill>
              </a:rPr>
              <a:pPr/>
              <a:t>‹Nº›</a:t>
            </a:fld>
            <a:endParaRPr lang="es-MX">
              <a:solidFill>
                <a:prstClr val="black"/>
              </a:solidFill>
            </a:endParaRPr>
          </a:p>
        </p:txBody>
      </p:sp>
    </p:spTree>
    <p:extLst>
      <p:ext uri="{BB962C8B-B14F-4D97-AF65-F5344CB8AC3E}">
        <p14:creationId xmlns:p14="http://schemas.microsoft.com/office/powerpoint/2010/main" val="994499412"/>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 id="2147483721" r:id="rId13"/>
    <p:sldLayoutId id="2147483722" r:id="rId14"/>
    <p:sldLayoutId id="2147483723" r:id="rId15"/>
    <p:sldLayoutId id="2147483724" r:id="rId16"/>
    <p:sldLayoutId id="2147483725" r:id="rId17"/>
  </p:sldLayoutIdLst>
  <p:transition spd="slow">
    <p:zoom/>
  </p:transition>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print">
            <a:duotone>
              <a:prstClr val="black"/>
              <a:schemeClr val="accent6">
                <a:tint val="45000"/>
                <a:satMod val="400000"/>
              </a:schemeClr>
            </a:duotone>
          </a:blip>
          <a:srcRect/>
          <a:tile tx="0" ty="0" sx="100000" sy="100000" flip="none" algn="tl"/>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28600" y="838200"/>
            <a:ext cx="86868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p>
        </p:txBody>
      </p:sp>
      <p:sp>
        <p:nvSpPr>
          <p:cNvPr id="1027" name="Rectangle 3"/>
          <p:cNvSpPr>
            <a:spLocks noGrp="1" noChangeArrowheads="1"/>
          </p:cNvSpPr>
          <p:nvPr>
            <p:ph type="body" idx="1"/>
          </p:nvPr>
        </p:nvSpPr>
        <p:spPr bwMode="auto">
          <a:xfrm>
            <a:off x="228600" y="1676400"/>
            <a:ext cx="8686800" cy="4572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los estilos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28" name="Rectangle 4"/>
          <p:cNvSpPr>
            <a:spLocks noGrp="1" noChangeArrowheads="1"/>
          </p:cNvSpPr>
          <p:nvPr>
            <p:ph type="dt" sz="half" idx="2"/>
          </p:nvPr>
        </p:nvSpPr>
        <p:spPr bwMode="auto">
          <a:xfrm>
            <a:off x="304800" y="6324600"/>
            <a:ext cx="1905000"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vl1pPr>
          </a:lstStyle>
          <a:p>
            <a:fld id="{E26F0C5D-A326-40D0-867E-DC0BB2CBBD6B}" type="datetimeFigureOut">
              <a:rPr lang="es-MX" smtClean="0">
                <a:solidFill>
                  <a:srgbClr val="969696"/>
                </a:solidFill>
              </a:rPr>
              <a:pPr/>
              <a:t>17/10/2017</a:t>
            </a:fld>
            <a:endParaRPr lang="es-MX">
              <a:solidFill>
                <a:srgbClr val="969696"/>
              </a:solidFill>
            </a:endParaRPr>
          </a:p>
        </p:txBody>
      </p:sp>
      <p:sp>
        <p:nvSpPr>
          <p:cNvPr id="1029" name="Rectangle 5"/>
          <p:cNvSpPr>
            <a:spLocks noGrp="1" noChangeArrowheads="1"/>
          </p:cNvSpPr>
          <p:nvPr>
            <p:ph type="ftr" sz="quarter" idx="3"/>
          </p:nvPr>
        </p:nvSpPr>
        <p:spPr bwMode="auto">
          <a:xfrm>
            <a:off x="3200400" y="6324600"/>
            <a:ext cx="2895600"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vl1pPr>
          </a:lstStyle>
          <a:p>
            <a:endParaRPr lang="es-MX">
              <a:solidFill>
                <a:srgbClr val="969696"/>
              </a:solidFill>
            </a:endParaRPr>
          </a:p>
        </p:txBody>
      </p:sp>
      <p:sp>
        <p:nvSpPr>
          <p:cNvPr id="1030" name="Rectangle 6"/>
          <p:cNvSpPr>
            <a:spLocks noGrp="1" noChangeArrowheads="1"/>
          </p:cNvSpPr>
          <p:nvPr>
            <p:ph type="sldNum" sz="quarter" idx="4"/>
          </p:nvPr>
        </p:nvSpPr>
        <p:spPr bwMode="auto">
          <a:xfrm>
            <a:off x="7010400" y="6324600"/>
            <a:ext cx="1905000"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cs typeface="Arial" charset="0"/>
              </a:defRPr>
            </a:lvl1pPr>
          </a:lstStyle>
          <a:p>
            <a:fld id="{FD0A6601-D139-4E41-865B-7B938C3CB558}" type="slidenum">
              <a:rPr lang="es-MX" smtClean="0">
                <a:solidFill>
                  <a:srgbClr val="969696"/>
                </a:solidFill>
              </a:rPr>
              <a:pPr/>
              <a:t>‹Nº›</a:t>
            </a:fld>
            <a:endParaRPr lang="es-MX">
              <a:solidFill>
                <a:srgbClr val="969696"/>
              </a:solidFill>
            </a:endParaRPr>
          </a:p>
        </p:txBody>
      </p:sp>
    </p:spTree>
  </p:cSld>
  <p:clrMap bg1="dk1" tx1="lt1" bg2="dk2" tx2="lt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Lst>
  <p:transition spd="slow">
    <p:zoom/>
  </p:transition>
  <p:timing>
    <p:tnLst>
      <p:par>
        <p:cTn id="1" dur="indefinite" restart="never" nodeType="tmRoot"/>
      </p:par>
    </p:tnLst>
  </p:timing>
  <p:txStyles>
    <p:titleStyle>
      <a:lvl1pPr algn="ctr" rtl="0" eaLnBrk="1" fontAlgn="base" hangingPunct="1">
        <a:spcBef>
          <a:spcPct val="0"/>
        </a:spcBef>
        <a:spcAft>
          <a:spcPct val="0"/>
        </a:spcAft>
        <a:defRPr sz="4000">
          <a:solidFill>
            <a:schemeClr val="tx2"/>
          </a:solidFill>
          <a:latin typeface="+mj-lt"/>
          <a:ea typeface="+mj-ea"/>
          <a:cs typeface="+mj-cs"/>
        </a:defRPr>
      </a:lvl1pPr>
      <a:lvl2pPr algn="ctr" rtl="0" eaLnBrk="1" fontAlgn="base" hangingPunct="1">
        <a:spcBef>
          <a:spcPct val="0"/>
        </a:spcBef>
        <a:spcAft>
          <a:spcPct val="0"/>
        </a:spcAft>
        <a:defRPr sz="4000">
          <a:solidFill>
            <a:schemeClr val="tx2"/>
          </a:solidFill>
          <a:latin typeface="Arial Black" pitchFamily="34" charset="0"/>
        </a:defRPr>
      </a:lvl2pPr>
      <a:lvl3pPr algn="ctr" rtl="0" eaLnBrk="1" fontAlgn="base" hangingPunct="1">
        <a:spcBef>
          <a:spcPct val="0"/>
        </a:spcBef>
        <a:spcAft>
          <a:spcPct val="0"/>
        </a:spcAft>
        <a:defRPr sz="4000">
          <a:solidFill>
            <a:schemeClr val="tx2"/>
          </a:solidFill>
          <a:latin typeface="Arial Black" pitchFamily="34" charset="0"/>
        </a:defRPr>
      </a:lvl3pPr>
      <a:lvl4pPr algn="ctr" rtl="0" eaLnBrk="1" fontAlgn="base" hangingPunct="1">
        <a:spcBef>
          <a:spcPct val="0"/>
        </a:spcBef>
        <a:spcAft>
          <a:spcPct val="0"/>
        </a:spcAft>
        <a:defRPr sz="4000">
          <a:solidFill>
            <a:schemeClr val="tx2"/>
          </a:solidFill>
          <a:latin typeface="Arial Black" pitchFamily="34" charset="0"/>
        </a:defRPr>
      </a:lvl4pPr>
      <a:lvl5pPr algn="ctr" rtl="0" eaLnBrk="1" fontAlgn="base" hangingPunct="1">
        <a:spcBef>
          <a:spcPct val="0"/>
        </a:spcBef>
        <a:spcAft>
          <a:spcPct val="0"/>
        </a:spcAft>
        <a:defRPr sz="4000">
          <a:solidFill>
            <a:schemeClr val="tx2"/>
          </a:solidFill>
          <a:latin typeface="Arial Black" pitchFamily="34" charset="0"/>
        </a:defRPr>
      </a:lvl5pPr>
      <a:lvl6pPr marL="457200" algn="ctr" rtl="0" eaLnBrk="1" fontAlgn="base" hangingPunct="1">
        <a:spcBef>
          <a:spcPct val="0"/>
        </a:spcBef>
        <a:spcAft>
          <a:spcPct val="0"/>
        </a:spcAft>
        <a:defRPr sz="4000">
          <a:solidFill>
            <a:schemeClr val="tx2"/>
          </a:solidFill>
          <a:latin typeface="Arial Black" pitchFamily="34" charset="0"/>
        </a:defRPr>
      </a:lvl6pPr>
      <a:lvl7pPr marL="914400" algn="ctr" rtl="0" eaLnBrk="1" fontAlgn="base" hangingPunct="1">
        <a:spcBef>
          <a:spcPct val="0"/>
        </a:spcBef>
        <a:spcAft>
          <a:spcPct val="0"/>
        </a:spcAft>
        <a:defRPr sz="4000">
          <a:solidFill>
            <a:schemeClr val="tx2"/>
          </a:solidFill>
          <a:latin typeface="Arial Black" pitchFamily="34" charset="0"/>
        </a:defRPr>
      </a:lvl7pPr>
      <a:lvl8pPr marL="1371600" algn="ctr" rtl="0" eaLnBrk="1" fontAlgn="base" hangingPunct="1">
        <a:spcBef>
          <a:spcPct val="0"/>
        </a:spcBef>
        <a:spcAft>
          <a:spcPct val="0"/>
        </a:spcAft>
        <a:defRPr sz="4000">
          <a:solidFill>
            <a:schemeClr val="tx2"/>
          </a:solidFill>
          <a:latin typeface="Arial Black" pitchFamily="34" charset="0"/>
        </a:defRPr>
      </a:lvl8pPr>
      <a:lvl9pPr marL="1828800" algn="ctr" rtl="0" eaLnBrk="1" fontAlgn="base" hangingPunct="1">
        <a:spcBef>
          <a:spcPct val="0"/>
        </a:spcBef>
        <a:spcAft>
          <a:spcPct val="0"/>
        </a:spcAft>
        <a:defRPr sz="4000">
          <a:solidFill>
            <a:schemeClr val="tx2"/>
          </a:solidFill>
          <a:latin typeface="Arial Black" pitchFamily="34"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print">
            <a:duotone>
              <a:prstClr val="black"/>
              <a:schemeClr val="accent6">
                <a:tint val="45000"/>
                <a:satMod val="400000"/>
              </a:schemeClr>
            </a:duotone>
          </a:blip>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7D4F2A1-7D31-4D40-9C07-7BA270CE9C8E}" type="datetimeFigureOut">
              <a:rPr lang="es-MX" smtClean="0">
                <a:solidFill>
                  <a:prstClr val="black">
                    <a:tint val="75000"/>
                  </a:prstClr>
                </a:solidFill>
              </a:rPr>
              <a:pPr/>
              <a:t>17/10/2017</a:t>
            </a:fld>
            <a:endParaRPr lang="es-MX">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77A1311-CF83-4DB2-9813-CB9B48905640}" type="slidenum">
              <a:rPr lang="es-MX" smtClean="0">
                <a:solidFill>
                  <a:prstClr val="black">
                    <a:tint val="75000"/>
                  </a:prstClr>
                </a:solidFill>
              </a:rPr>
              <a:pPr/>
              <a:t>‹Nº›</a:t>
            </a:fld>
            <a:endParaRPr lang="es-MX">
              <a:solidFill>
                <a:prstClr val="black">
                  <a:tint val="75000"/>
                </a:prstClr>
              </a:solidFill>
            </a:endParaRPr>
          </a:p>
        </p:txBody>
      </p:sp>
      <p:sp>
        <p:nvSpPr>
          <p:cNvPr id="8" name="Rectangle 7"/>
          <p:cNvSpPr/>
          <p:nvPr/>
        </p:nvSpPr>
        <p:spPr>
          <a:xfrm>
            <a:off x="0" y="0"/>
            <a:ext cx="9144000" cy="6858000"/>
          </a:xfrm>
          <a:prstGeom prst="rect">
            <a:avLst/>
          </a:prstGeom>
          <a:noFill/>
          <a:ln w="76200">
            <a:gradFill>
              <a:gsLst>
                <a:gs pos="0">
                  <a:srgbClr val="FFFFFF"/>
                </a:gs>
                <a:gs pos="16000">
                  <a:srgbClr val="1F1F1F"/>
                </a:gs>
                <a:gs pos="17999">
                  <a:srgbClr val="FFFFFF"/>
                </a:gs>
                <a:gs pos="42000">
                  <a:srgbClr val="636363"/>
                </a:gs>
                <a:gs pos="53000">
                  <a:srgbClr val="CFCFCF"/>
                </a:gs>
                <a:gs pos="66000">
                  <a:srgbClr val="CFCFCF"/>
                </a:gs>
                <a:gs pos="75999">
                  <a:srgbClr val="1F1F1F"/>
                </a:gs>
                <a:gs pos="78999">
                  <a:srgbClr val="FFFFFF"/>
                </a:gs>
                <a:gs pos="100000">
                  <a:srgbClr val="7F7F7F"/>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9" name="Picture 41" descr="B_B"/>
          <p:cNvPicPr>
            <a:picLocks noChangeAspect="1" noChangeArrowheads="1" noCrop="1"/>
          </p:cNvPicPr>
          <p:nvPr/>
        </p:nvPicPr>
        <p:blipFill>
          <a:blip r:embed="rId14" cstate="print"/>
          <a:srcRect/>
          <a:stretch>
            <a:fillRect/>
          </a:stretch>
        </p:blipFill>
        <p:spPr bwMode="auto">
          <a:xfrm>
            <a:off x="76200" y="5638800"/>
            <a:ext cx="1524000" cy="1143000"/>
          </a:xfrm>
          <a:prstGeom prst="rect">
            <a:avLst/>
          </a:prstGeom>
          <a:noFill/>
        </p:spPr>
      </p:pic>
    </p:spTree>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Lst>
  <p:transition spd="slow">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grpId="0" nodeType="clickEffect">
                                  <p:stCondLst>
                                    <p:cond delay="0"/>
                                  </p:stCondLst>
                                  <p:iterate type="lt">
                                    <p:tmPct val="50000"/>
                                  </p:iterate>
                                  <p:childTnLst>
                                    <p:set>
                                      <p:cBhvr>
                                        <p:cTn id="13" dur="1" fill="hold">
                                          <p:stCondLst>
                                            <p:cond delay="0"/>
                                          </p:stCondLst>
                                        </p:cTn>
                                        <p:tgtEl>
                                          <p:spTgt spid="3">
                                            <p:txEl>
                                              <p:pRg st="0" end="0"/>
                                            </p:txEl>
                                          </p:spTgt>
                                        </p:tgtEl>
                                        <p:attrNameLst>
                                          <p:attrName>style.visibility</p:attrName>
                                        </p:attrNameLst>
                                      </p:cBhvr>
                                      <p:to>
                                        <p:strVal val="visible"/>
                                      </p:to>
                                    </p:set>
                                    <p:anim calcmode="discrete" valueType="clr">
                                      <p:cBhvr override="childStyle">
                                        <p:cTn id="14" dur="80"/>
                                        <p:tgtEl>
                                          <p:spTgt spid="3">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3">
                                            <p:txEl>
                                              <p:pRg st="0" end="0"/>
                                            </p:txEl>
                                          </p:spTgt>
                                        </p:tgtEl>
                                        <p:attrNameLst>
                                          <p:attrName>fillcolor</p:attrName>
                                        </p:attrNameLst>
                                      </p:cBhvr>
                                      <p:tavLst>
                                        <p:tav tm="0">
                                          <p:val>
                                            <p:clrVal>
                                              <a:schemeClr val="accent2"/>
                                            </p:clrVal>
                                          </p:val>
                                        </p:tav>
                                        <p:tav tm="50000">
                                          <p:val>
                                            <p:clrVal>
                                              <a:schemeClr val="hlink"/>
                                            </p:clrVal>
                                          </p:val>
                                        </p:tav>
                                      </p:tavLst>
                                    </p:anim>
                                    <p:set>
                                      <p:cBhvr>
                                        <p:cTn id="16" dur="80"/>
                                        <p:tgtEl>
                                          <p:spTgt spid="3">
                                            <p:txEl>
                                              <p:pRg st="0" end="0"/>
                                            </p:txEl>
                                          </p:spTgt>
                                        </p:tgtEl>
                                        <p:attrNameLst>
                                          <p:attrName>fill.type</p:attrName>
                                        </p:attrNameLst>
                                      </p:cBhvr>
                                      <p:to>
                                        <p:strVal val="solid"/>
                                      </p:to>
                                    </p:set>
                                  </p:childTnLst>
                                </p:cTn>
                              </p:par>
                              <p:par>
                                <p:cTn id="17" presetID="27" presetClass="entr" presetSubtype="0" fill="hold" grpId="0" nodeType="withEffect">
                                  <p:stCondLst>
                                    <p:cond delay="0"/>
                                  </p:stCondLst>
                                  <p:iterate type="lt">
                                    <p:tmPct val="50000"/>
                                  </p:iterate>
                                  <p:childTnLst>
                                    <p:set>
                                      <p:cBhvr>
                                        <p:cTn id="18" dur="1" fill="hold">
                                          <p:stCondLst>
                                            <p:cond delay="0"/>
                                          </p:stCondLst>
                                        </p:cTn>
                                        <p:tgtEl>
                                          <p:spTgt spid="3">
                                            <p:txEl>
                                              <p:pRg st="1" end="1"/>
                                            </p:txEl>
                                          </p:spTgt>
                                        </p:tgtEl>
                                        <p:attrNameLst>
                                          <p:attrName>style.visibility</p:attrName>
                                        </p:attrNameLst>
                                      </p:cBhvr>
                                      <p:to>
                                        <p:strVal val="visible"/>
                                      </p:to>
                                    </p:set>
                                    <p:anim calcmode="discrete" valueType="clr">
                                      <p:cBhvr override="childStyle">
                                        <p:cTn id="19" dur="80"/>
                                        <p:tgtEl>
                                          <p:spTgt spid="3">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0" dur="80"/>
                                        <p:tgtEl>
                                          <p:spTgt spid="3">
                                            <p:txEl>
                                              <p:pRg st="1" end="1"/>
                                            </p:txEl>
                                          </p:spTgt>
                                        </p:tgtEl>
                                        <p:attrNameLst>
                                          <p:attrName>fillcolor</p:attrName>
                                        </p:attrNameLst>
                                      </p:cBhvr>
                                      <p:tavLst>
                                        <p:tav tm="0">
                                          <p:val>
                                            <p:clrVal>
                                              <a:schemeClr val="accent2"/>
                                            </p:clrVal>
                                          </p:val>
                                        </p:tav>
                                        <p:tav tm="50000">
                                          <p:val>
                                            <p:clrVal>
                                              <a:schemeClr val="hlink"/>
                                            </p:clrVal>
                                          </p:val>
                                        </p:tav>
                                      </p:tavLst>
                                    </p:anim>
                                    <p:set>
                                      <p:cBhvr>
                                        <p:cTn id="21" dur="80"/>
                                        <p:tgtEl>
                                          <p:spTgt spid="3">
                                            <p:txEl>
                                              <p:pRg st="1" end="1"/>
                                            </p:txEl>
                                          </p:spTgt>
                                        </p:tgtEl>
                                        <p:attrNameLst>
                                          <p:attrName>fill.type</p:attrName>
                                        </p:attrNameLst>
                                      </p:cBhvr>
                                      <p:to>
                                        <p:strVal val="solid"/>
                                      </p:to>
                                    </p:set>
                                  </p:childTnLst>
                                </p:cTn>
                              </p:par>
                              <p:par>
                                <p:cTn id="22" presetID="27" presetClass="entr" presetSubtype="0" fill="hold" grpId="0" nodeType="withEffect">
                                  <p:stCondLst>
                                    <p:cond delay="0"/>
                                  </p:stCondLst>
                                  <p:iterate type="lt">
                                    <p:tmPct val="50000"/>
                                  </p:iterate>
                                  <p:childTnLst>
                                    <p:set>
                                      <p:cBhvr>
                                        <p:cTn id="23" dur="1" fill="hold">
                                          <p:stCondLst>
                                            <p:cond delay="0"/>
                                          </p:stCondLst>
                                        </p:cTn>
                                        <p:tgtEl>
                                          <p:spTgt spid="3">
                                            <p:txEl>
                                              <p:pRg st="2" end="2"/>
                                            </p:txEl>
                                          </p:spTgt>
                                        </p:tgtEl>
                                        <p:attrNameLst>
                                          <p:attrName>style.visibility</p:attrName>
                                        </p:attrNameLst>
                                      </p:cBhvr>
                                      <p:to>
                                        <p:strVal val="visible"/>
                                      </p:to>
                                    </p:set>
                                    <p:anim calcmode="discrete" valueType="clr">
                                      <p:cBhvr override="childStyle">
                                        <p:cTn id="24" dur="80"/>
                                        <p:tgtEl>
                                          <p:spTgt spid="3">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5" dur="80"/>
                                        <p:tgtEl>
                                          <p:spTgt spid="3">
                                            <p:txEl>
                                              <p:pRg st="2" end="2"/>
                                            </p:txEl>
                                          </p:spTgt>
                                        </p:tgtEl>
                                        <p:attrNameLst>
                                          <p:attrName>fillcolor</p:attrName>
                                        </p:attrNameLst>
                                      </p:cBhvr>
                                      <p:tavLst>
                                        <p:tav tm="0">
                                          <p:val>
                                            <p:clrVal>
                                              <a:schemeClr val="accent2"/>
                                            </p:clrVal>
                                          </p:val>
                                        </p:tav>
                                        <p:tav tm="50000">
                                          <p:val>
                                            <p:clrVal>
                                              <a:schemeClr val="hlink"/>
                                            </p:clrVal>
                                          </p:val>
                                        </p:tav>
                                      </p:tavLst>
                                    </p:anim>
                                    <p:set>
                                      <p:cBhvr>
                                        <p:cTn id="26" dur="80"/>
                                        <p:tgtEl>
                                          <p:spTgt spid="3">
                                            <p:txEl>
                                              <p:pRg st="2" end="2"/>
                                            </p:txEl>
                                          </p:spTgt>
                                        </p:tgtEl>
                                        <p:attrNameLst>
                                          <p:attrName>fill.type</p:attrName>
                                        </p:attrNameLst>
                                      </p:cBhvr>
                                      <p:to>
                                        <p:strVal val="solid"/>
                                      </p:to>
                                    </p:set>
                                  </p:childTnLst>
                                </p:cTn>
                              </p:par>
                              <p:par>
                                <p:cTn id="27" presetID="27" presetClass="entr" presetSubtype="0" fill="hold" grpId="0" nodeType="withEffect">
                                  <p:stCondLst>
                                    <p:cond delay="0"/>
                                  </p:stCondLst>
                                  <p:iterate type="lt">
                                    <p:tmPct val="50000"/>
                                  </p:iterate>
                                  <p:childTnLst>
                                    <p:set>
                                      <p:cBhvr>
                                        <p:cTn id="28" dur="1" fill="hold">
                                          <p:stCondLst>
                                            <p:cond delay="0"/>
                                          </p:stCondLst>
                                        </p:cTn>
                                        <p:tgtEl>
                                          <p:spTgt spid="3">
                                            <p:txEl>
                                              <p:pRg st="3" end="3"/>
                                            </p:txEl>
                                          </p:spTgt>
                                        </p:tgtEl>
                                        <p:attrNameLst>
                                          <p:attrName>style.visibility</p:attrName>
                                        </p:attrNameLst>
                                      </p:cBhvr>
                                      <p:to>
                                        <p:strVal val="visible"/>
                                      </p:to>
                                    </p:set>
                                    <p:anim calcmode="discrete" valueType="clr">
                                      <p:cBhvr override="childStyle">
                                        <p:cTn id="29" dur="80"/>
                                        <p:tgtEl>
                                          <p:spTgt spid="3">
                                            <p:txEl>
                                              <p:pRg st="3" end="3"/>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0" dur="80"/>
                                        <p:tgtEl>
                                          <p:spTgt spid="3">
                                            <p:txEl>
                                              <p:pRg st="3" end="3"/>
                                            </p:txEl>
                                          </p:spTgt>
                                        </p:tgtEl>
                                        <p:attrNameLst>
                                          <p:attrName>fillcolor</p:attrName>
                                        </p:attrNameLst>
                                      </p:cBhvr>
                                      <p:tavLst>
                                        <p:tav tm="0">
                                          <p:val>
                                            <p:clrVal>
                                              <a:schemeClr val="accent2"/>
                                            </p:clrVal>
                                          </p:val>
                                        </p:tav>
                                        <p:tav tm="50000">
                                          <p:val>
                                            <p:clrVal>
                                              <a:schemeClr val="hlink"/>
                                            </p:clrVal>
                                          </p:val>
                                        </p:tav>
                                      </p:tavLst>
                                    </p:anim>
                                    <p:set>
                                      <p:cBhvr>
                                        <p:cTn id="31" dur="80"/>
                                        <p:tgtEl>
                                          <p:spTgt spid="3">
                                            <p:txEl>
                                              <p:pRg st="3" end="3"/>
                                            </p:txEl>
                                          </p:spTgt>
                                        </p:tgtEl>
                                        <p:attrNameLst>
                                          <p:attrName>fill.type</p:attrName>
                                        </p:attrNameLst>
                                      </p:cBhvr>
                                      <p:to>
                                        <p:strVal val="solid"/>
                                      </p:to>
                                    </p:set>
                                  </p:childTnLst>
                                </p:cTn>
                              </p:par>
                              <p:par>
                                <p:cTn id="32" presetID="27" presetClass="entr" presetSubtype="0" fill="hold" grpId="0" nodeType="withEffect">
                                  <p:stCondLst>
                                    <p:cond delay="0"/>
                                  </p:stCondLst>
                                  <p:iterate type="lt">
                                    <p:tmPct val="50000"/>
                                  </p:iterate>
                                  <p:childTnLst>
                                    <p:set>
                                      <p:cBhvr>
                                        <p:cTn id="33" dur="1" fill="hold">
                                          <p:stCondLst>
                                            <p:cond delay="0"/>
                                          </p:stCondLst>
                                        </p:cTn>
                                        <p:tgtEl>
                                          <p:spTgt spid="3">
                                            <p:txEl>
                                              <p:pRg st="4" end="4"/>
                                            </p:txEl>
                                          </p:spTgt>
                                        </p:tgtEl>
                                        <p:attrNameLst>
                                          <p:attrName>style.visibility</p:attrName>
                                        </p:attrNameLst>
                                      </p:cBhvr>
                                      <p:to>
                                        <p:strVal val="visible"/>
                                      </p:to>
                                    </p:set>
                                    <p:anim calcmode="discrete" valueType="clr">
                                      <p:cBhvr override="childStyle">
                                        <p:cTn id="34" dur="80"/>
                                        <p:tgtEl>
                                          <p:spTgt spid="3">
                                            <p:txEl>
                                              <p:pRg st="4" end="4"/>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5" dur="80"/>
                                        <p:tgtEl>
                                          <p:spTgt spid="3">
                                            <p:txEl>
                                              <p:pRg st="4" end="4"/>
                                            </p:txEl>
                                          </p:spTgt>
                                        </p:tgtEl>
                                        <p:attrNameLst>
                                          <p:attrName>fillcolor</p:attrName>
                                        </p:attrNameLst>
                                      </p:cBhvr>
                                      <p:tavLst>
                                        <p:tav tm="0">
                                          <p:val>
                                            <p:clrVal>
                                              <a:schemeClr val="accent2"/>
                                            </p:clrVal>
                                          </p:val>
                                        </p:tav>
                                        <p:tav tm="50000">
                                          <p:val>
                                            <p:clrVal>
                                              <a:schemeClr val="hlink"/>
                                            </p:clrVal>
                                          </p:val>
                                        </p:tav>
                                      </p:tavLst>
                                    </p:anim>
                                    <p:set>
                                      <p:cBhvr>
                                        <p:cTn id="36" dur="80"/>
                                        <p:tgtEl>
                                          <p:spTgt spid="3">
                                            <p:txEl>
                                              <p:pRg st="4" end="4"/>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tmplLst>
          <p:tmpl lvl="1">
            <p:tnLst>
              <p:par>
                <p:cTn presetID="27" presetClass="entr" presetSubtype="0" fill="hold" nodeType="clickEffect">
                  <p:stCondLst>
                    <p:cond delay="0"/>
                  </p:stCondLst>
                  <p:iterate type="lt">
                    <p:tmPct val="50000"/>
                  </p:iterate>
                  <p:childTnLst>
                    <p:set>
                      <p:cBhvr>
                        <p:cTn dur="1" fill="hold">
                          <p:stCondLst>
                            <p:cond delay="0"/>
                          </p:stCondLst>
                        </p:cTn>
                        <p:tgtEl>
                          <p:spTgt spid="3"/>
                        </p:tgtEl>
                        <p:attrNameLst>
                          <p:attrName>style.visibility</p:attrName>
                        </p:attrNameLst>
                      </p:cBhvr>
                      <p:to>
                        <p:strVal val="visible"/>
                      </p:to>
                    </p:set>
                    <p:anim calcmode="discrete" valueType="clr">
                      <p:cBhvr override="childStyle">
                        <p:cTn dur="80"/>
                        <p:tgtEl>
                          <p:spTgt spid="3"/>
                        </p:tgtEl>
                        <p:attrNameLst>
                          <p:attrName>style.color</p:attrName>
                        </p:attrNameLst>
                      </p:cBhvr>
                      <p:tavLst>
                        <p:tav tm="0">
                          <p:val>
                            <p:clrVal>
                              <a:schemeClr val="accent2"/>
                            </p:clrVal>
                          </p:val>
                        </p:tav>
                        <p:tav tm="50000">
                          <p:val>
                            <p:clrVal>
                              <a:schemeClr val="hlink"/>
                            </p:clrVal>
                          </p:val>
                        </p:tav>
                      </p:tavLst>
                    </p:anim>
                    <p:anim calcmode="discrete" valueType="clr">
                      <p:cBhvr>
                        <p:cTn dur="80"/>
                        <p:tgtEl>
                          <p:spTgt spid="3"/>
                        </p:tgtEl>
                        <p:attrNameLst>
                          <p:attrName>fillcolor</p:attrName>
                        </p:attrNameLst>
                      </p:cBhvr>
                      <p:tavLst>
                        <p:tav tm="0">
                          <p:val>
                            <p:clrVal>
                              <a:schemeClr val="accent2"/>
                            </p:clrVal>
                          </p:val>
                        </p:tav>
                        <p:tav tm="50000">
                          <p:val>
                            <p:clrVal>
                              <a:schemeClr val="hlink"/>
                            </p:clrVal>
                          </p:val>
                        </p:tav>
                      </p:tavLst>
                    </p:anim>
                    <p:set>
                      <p:cBhvr>
                        <p:cTn dur="80"/>
                        <p:tgtEl>
                          <p:spTgt spid="3"/>
                        </p:tgtEl>
                        <p:attrNameLst>
                          <p:attrName>fill.type</p:attrName>
                        </p:attrNameLst>
                      </p:cBhvr>
                      <p:to>
                        <p:strVal val="solid"/>
                      </p:to>
                    </p:set>
                  </p:childTnLst>
                </p:cTn>
              </p:par>
            </p:tnLst>
          </p:tmpl>
          <p:tmpl lvl="2">
            <p:tnLst>
              <p:par>
                <p:cTn presetID="27" presetClass="entr" presetSubtype="0" fill="hold" nodeType="withEffect">
                  <p:stCondLst>
                    <p:cond delay="0"/>
                  </p:stCondLst>
                  <p:iterate type="lt">
                    <p:tmPct val="50000"/>
                  </p:iterate>
                  <p:childTnLst>
                    <p:set>
                      <p:cBhvr>
                        <p:cTn dur="1" fill="hold">
                          <p:stCondLst>
                            <p:cond delay="0"/>
                          </p:stCondLst>
                        </p:cTn>
                        <p:tgtEl>
                          <p:spTgt spid="3"/>
                        </p:tgtEl>
                        <p:attrNameLst>
                          <p:attrName>style.visibility</p:attrName>
                        </p:attrNameLst>
                      </p:cBhvr>
                      <p:to>
                        <p:strVal val="visible"/>
                      </p:to>
                    </p:set>
                    <p:anim calcmode="discrete" valueType="clr">
                      <p:cBhvr override="childStyle">
                        <p:cTn dur="80"/>
                        <p:tgtEl>
                          <p:spTgt spid="3"/>
                        </p:tgtEl>
                        <p:attrNameLst>
                          <p:attrName>style.color</p:attrName>
                        </p:attrNameLst>
                      </p:cBhvr>
                      <p:tavLst>
                        <p:tav tm="0">
                          <p:val>
                            <p:clrVal>
                              <a:schemeClr val="accent2"/>
                            </p:clrVal>
                          </p:val>
                        </p:tav>
                        <p:tav tm="50000">
                          <p:val>
                            <p:clrVal>
                              <a:schemeClr val="hlink"/>
                            </p:clrVal>
                          </p:val>
                        </p:tav>
                      </p:tavLst>
                    </p:anim>
                    <p:anim calcmode="discrete" valueType="clr">
                      <p:cBhvr>
                        <p:cTn dur="80"/>
                        <p:tgtEl>
                          <p:spTgt spid="3"/>
                        </p:tgtEl>
                        <p:attrNameLst>
                          <p:attrName>fillcolor</p:attrName>
                        </p:attrNameLst>
                      </p:cBhvr>
                      <p:tavLst>
                        <p:tav tm="0">
                          <p:val>
                            <p:clrVal>
                              <a:schemeClr val="accent2"/>
                            </p:clrVal>
                          </p:val>
                        </p:tav>
                        <p:tav tm="50000">
                          <p:val>
                            <p:clrVal>
                              <a:schemeClr val="hlink"/>
                            </p:clrVal>
                          </p:val>
                        </p:tav>
                      </p:tavLst>
                    </p:anim>
                    <p:set>
                      <p:cBhvr>
                        <p:cTn dur="80"/>
                        <p:tgtEl>
                          <p:spTgt spid="3"/>
                        </p:tgtEl>
                        <p:attrNameLst>
                          <p:attrName>fill.type</p:attrName>
                        </p:attrNameLst>
                      </p:cBhvr>
                      <p:to>
                        <p:strVal val="solid"/>
                      </p:to>
                    </p:set>
                  </p:childTnLst>
                </p:cTn>
              </p:par>
            </p:tnLst>
          </p:tmpl>
          <p:tmpl lvl="3">
            <p:tnLst>
              <p:par>
                <p:cTn presetID="27" presetClass="entr" presetSubtype="0" fill="hold" nodeType="withEffect">
                  <p:stCondLst>
                    <p:cond delay="0"/>
                  </p:stCondLst>
                  <p:iterate type="lt">
                    <p:tmPct val="50000"/>
                  </p:iterate>
                  <p:childTnLst>
                    <p:set>
                      <p:cBhvr>
                        <p:cTn dur="1" fill="hold">
                          <p:stCondLst>
                            <p:cond delay="0"/>
                          </p:stCondLst>
                        </p:cTn>
                        <p:tgtEl>
                          <p:spTgt spid="3"/>
                        </p:tgtEl>
                        <p:attrNameLst>
                          <p:attrName>style.visibility</p:attrName>
                        </p:attrNameLst>
                      </p:cBhvr>
                      <p:to>
                        <p:strVal val="visible"/>
                      </p:to>
                    </p:set>
                    <p:anim calcmode="discrete" valueType="clr">
                      <p:cBhvr override="childStyle">
                        <p:cTn dur="80"/>
                        <p:tgtEl>
                          <p:spTgt spid="3"/>
                        </p:tgtEl>
                        <p:attrNameLst>
                          <p:attrName>style.color</p:attrName>
                        </p:attrNameLst>
                      </p:cBhvr>
                      <p:tavLst>
                        <p:tav tm="0">
                          <p:val>
                            <p:clrVal>
                              <a:schemeClr val="accent2"/>
                            </p:clrVal>
                          </p:val>
                        </p:tav>
                        <p:tav tm="50000">
                          <p:val>
                            <p:clrVal>
                              <a:schemeClr val="hlink"/>
                            </p:clrVal>
                          </p:val>
                        </p:tav>
                      </p:tavLst>
                    </p:anim>
                    <p:anim calcmode="discrete" valueType="clr">
                      <p:cBhvr>
                        <p:cTn dur="80"/>
                        <p:tgtEl>
                          <p:spTgt spid="3"/>
                        </p:tgtEl>
                        <p:attrNameLst>
                          <p:attrName>fillcolor</p:attrName>
                        </p:attrNameLst>
                      </p:cBhvr>
                      <p:tavLst>
                        <p:tav tm="0">
                          <p:val>
                            <p:clrVal>
                              <a:schemeClr val="accent2"/>
                            </p:clrVal>
                          </p:val>
                        </p:tav>
                        <p:tav tm="50000">
                          <p:val>
                            <p:clrVal>
                              <a:schemeClr val="hlink"/>
                            </p:clrVal>
                          </p:val>
                        </p:tav>
                      </p:tavLst>
                    </p:anim>
                    <p:set>
                      <p:cBhvr>
                        <p:cTn dur="80"/>
                        <p:tgtEl>
                          <p:spTgt spid="3"/>
                        </p:tgtEl>
                        <p:attrNameLst>
                          <p:attrName>fill.type</p:attrName>
                        </p:attrNameLst>
                      </p:cBhvr>
                      <p:to>
                        <p:strVal val="solid"/>
                      </p:to>
                    </p:set>
                  </p:childTnLst>
                </p:cTn>
              </p:par>
            </p:tnLst>
          </p:tmpl>
          <p:tmpl lvl="4">
            <p:tnLst>
              <p:par>
                <p:cTn presetID="27" presetClass="entr" presetSubtype="0" fill="hold" nodeType="withEffect">
                  <p:stCondLst>
                    <p:cond delay="0"/>
                  </p:stCondLst>
                  <p:iterate type="lt">
                    <p:tmPct val="50000"/>
                  </p:iterate>
                  <p:childTnLst>
                    <p:set>
                      <p:cBhvr>
                        <p:cTn dur="1" fill="hold">
                          <p:stCondLst>
                            <p:cond delay="0"/>
                          </p:stCondLst>
                        </p:cTn>
                        <p:tgtEl>
                          <p:spTgt spid="3"/>
                        </p:tgtEl>
                        <p:attrNameLst>
                          <p:attrName>style.visibility</p:attrName>
                        </p:attrNameLst>
                      </p:cBhvr>
                      <p:to>
                        <p:strVal val="visible"/>
                      </p:to>
                    </p:set>
                    <p:anim calcmode="discrete" valueType="clr">
                      <p:cBhvr override="childStyle">
                        <p:cTn dur="80"/>
                        <p:tgtEl>
                          <p:spTgt spid="3"/>
                        </p:tgtEl>
                        <p:attrNameLst>
                          <p:attrName>style.color</p:attrName>
                        </p:attrNameLst>
                      </p:cBhvr>
                      <p:tavLst>
                        <p:tav tm="0">
                          <p:val>
                            <p:clrVal>
                              <a:schemeClr val="accent2"/>
                            </p:clrVal>
                          </p:val>
                        </p:tav>
                        <p:tav tm="50000">
                          <p:val>
                            <p:clrVal>
                              <a:schemeClr val="hlink"/>
                            </p:clrVal>
                          </p:val>
                        </p:tav>
                      </p:tavLst>
                    </p:anim>
                    <p:anim calcmode="discrete" valueType="clr">
                      <p:cBhvr>
                        <p:cTn dur="80"/>
                        <p:tgtEl>
                          <p:spTgt spid="3"/>
                        </p:tgtEl>
                        <p:attrNameLst>
                          <p:attrName>fillcolor</p:attrName>
                        </p:attrNameLst>
                      </p:cBhvr>
                      <p:tavLst>
                        <p:tav tm="0">
                          <p:val>
                            <p:clrVal>
                              <a:schemeClr val="accent2"/>
                            </p:clrVal>
                          </p:val>
                        </p:tav>
                        <p:tav tm="50000">
                          <p:val>
                            <p:clrVal>
                              <a:schemeClr val="hlink"/>
                            </p:clrVal>
                          </p:val>
                        </p:tav>
                      </p:tavLst>
                    </p:anim>
                    <p:set>
                      <p:cBhvr>
                        <p:cTn dur="80"/>
                        <p:tgtEl>
                          <p:spTgt spid="3"/>
                        </p:tgtEl>
                        <p:attrNameLst>
                          <p:attrName>fill.type</p:attrName>
                        </p:attrNameLst>
                      </p:cBhvr>
                      <p:to>
                        <p:strVal val="solid"/>
                      </p:to>
                    </p:set>
                  </p:childTnLst>
                </p:cTn>
              </p:par>
            </p:tnLst>
          </p:tmpl>
          <p:tmpl lvl="5">
            <p:tnLst>
              <p:par>
                <p:cTn presetID="27" presetClass="entr" presetSubtype="0" fill="hold" nodeType="withEffect">
                  <p:stCondLst>
                    <p:cond delay="0"/>
                  </p:stCondLst>
                  <p:iterate type="lt">
                    <p:tmPct val="50000"/>
                  </p:iterate>
                  <p:childTnLst>
                    <p:set>
                      <p:cBhvr>
                        <p:cTn dur="1" fill="hold">
                          <p:stCondLst>
                            <p:cond delay="0"/>
                          </p:stCondLst>
                        </p:cTn>
                        <p:tgtEl>
                          <p:spTgt spid="3"/>
                        </p:tgtEl>
                        <p:attrNameLst>
                          <p:attrName>style.visibility</p:attrName>
                        </p:attrNameLst>
                      </p:cBhvr>
                      <p:to>
                        <p:strVal val="visible"/>
                      </p:to>
                    </p:set>
                    <p:anim calcmode="discrete" valueType="clr">
                      <p:cBhvr override="childStyle">
                        <p:cTn dur="80"/>
                        <p:tgtEl>
                          <p:spTgt spid="3"/>
                        </p:tgtEl>
                        <p:attrNameLst>
                          <p:attrName>style.color</p:attrName>
                        </p:attrNameLst>
                      </p:cBhvr>
                      <p:tavLst>
                        <p:tav tm="0">
                          <p:val>
                            <p:clrVal>
                              <a:schemeClr val="accent2"/>
                            </p:clrVal>
                          </p:val>
                        </p:tav>
                        <p:tav tm="50000">
                          <p:val>
                            <p:clrVal>
                              <a:schemeClr val="hlink"/>
                            </p:clrVal>
                          </p:val>
                        </p:tav>
                      </p:tavLst>
                    </p:anim>
                    <p:anim calcmode="discrete" valueType="clr">
                      <p:cBhvr>
                        <p:cTn dur="80"/>
                        <p:tgtEl>
                          <p:spTgt spid="3"/>
                        </p:tgtEl>
                        <p:attrNameLst>
                          <p:attrName>fillcolor</p:attrName>
                        </p:attrNameLst>
                      </p:cBhvr>
                      <p:tavLst>
                        <p:tav tm="0">
                          <p:val>
                            <p:clrVal>
                              <a:schemeClr val="accent2"/>
                            </p:clrVal>
                          </p:val>
                        </p:tav>
                        <p:tav tm="50000">
                          <p:val>
                            <p:clrVal>
                              <a:schemeClr val="hlink"/>
                            </p:clrVal>
                          </p:val>
                        </p:tav>
                      </p:tavLst>
                    </p:anim>
                    <p:set>
                      <p:cBhvr>
                        <p:cTn dur="80"/>
                        <p:tgtEl>
                          <p:spTgt spid="3"/>
                        </p:tgtEl>
                        <p:attrNameLst>
                          <p:attrName>fill.type</p:attrName>
                        </p:attrNameLst>
                      </p:cBhvr>
                      <p:to>
                        <p:strVal val="solid"/>
                      </p:to>
                    </p:set>
                  </p:childTnLst>
                </p:cTn>
              </p:par>
            </p:tnLst>
          </p:tmpl>
        </p:tmplLst>
      </p:bldP>
    </p:bldLst>
  </p:timing>
  <p:txStyles>
    <p:titleStyle>
      <a:lvl1pPr algn="ctr" defTabSz="914400" rtl="0" eaLnBrk="1" latinLnBrk="0" hangingPunct="1">
        <a:spcBef>
          <a:spcPct val="0"/>
        </a:spcBef>
        <a:buNone/>
        <a:defRPr sz="4400" kern="1200">
          <a:solidFill>
            <a:srgbClr val="99FF33"/>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bg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bg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bg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bg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print">
            <a:duotone>
              <a:prstClr val="black"/>
              <a:schemeClr val="accent6">
                <a:tint val="45000"/>
                <a:satMod val="400000"/>
              </a:schemeClr>
            </a:duotone>
          </a:blip>
          <a:srcRect/>
          <a:tile tx="0" ty="0" sx="100000" sy="100000" flip="none" algn="tl"/>
        </a:blip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662388-4C8B-4662-AE3A-480B60FE0356}" type="datetimeFigureOut">
              <a:rPr lang="es-ES" smtClean="0"/>
              <a:pPr/>
              <a:t>17/10/2017</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E383727-3D24-4660-9E9C-9E6481821B14}"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751" r:id="rId1"/>
    <p:sldLayoutId id="2147483752" r:id="rId2"/>
    <p:sldLayoutId id="2147483753" r:id="rId3"/>
    <p:sldLayoutId id="2147483754" r:id="rId4"/>
    <p:sldLayoutId id="2147483755" r:id="rId5"/>
    <p:sldLayoutId id="2147483756" r:id="rId6"/>
    <p:sldLayoutId id="2147483757" r:id="rId7"/>
    <p:sldLayoutId id="2147483758" r:id="rId8"/>
    <p:sldLayoutId id="2147483759" r:id="rId9"/>
    <p:sldLayoutId id="2147483760" r:id="rId10"/>
    <p:sldLayoutId id="2147483761" r:id="rId11"/>
  </p:sldLayoutIdLst>
  <p:transition spd="slow">
    <p:zoom/>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print">
            <a:duotone>
              <a:prstClr val="black"/>
              <a:schemeClr val="accent6">
                <a:tint val="45000"/>
                <a:satMod val="400000"/>
              </a:schemeClr>
            </a:duotone>
          </a:blip>
          <a:srcRect/>
          <a:tile tx="0" ty="0" sx="100000" sy="100000" flip="none" algn="tl"/>
        </a:blipFill>
        <a:effectLst/>
      </p:bgPr>
    </p:bg>
    <p:spTree>
      <p:nvGrpSpPr>
        <p:cNvPr id="1" name=""/>
        <p:cNvGrpSpPr/>
        <p:nvPr/>
      </p:nvGrpSpPr>
      <p:grpSpPr>
        <a:xfrm>
          <a:off x="0" y="0"/>
          <a:ext cx="0" cy="0"/>
          <a:chOff x="0" y="0"/>
          <a:chExt cx="0" cy="0"/>
        </a:xfrm>
      </p:grpSpPr>
      <p:sp>
        <p:nvSpPr>
          <p:cNvPr id="16" name="15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21 Marcador de título"/>
          <p:cNvSpPr>
            <a:spLocks noGrp="1"/>
          </p:cNvSpPr>
          <p:nvPr>
            <p:ph type="title"/>
          </p:nvPr>
        </p:nvSpPr>
        <p:spPr>
          <a:xfrm>
            <a:off x="457200" y="274638"/>
            <a:ext cx="7467600" cy="1143000"/>
          </a:xfrm>
          <a:prstGeom prst="rect">
            <a:avLst/>
          </a:prstGeom>
        </p:spPr>
        <p:txBody>
          <a:bodyPr vert="horz" anchor="b">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C61082D7-7C39-4E5D-9508-6A66298DFE58}" type="datetime1">
              <a:rPr lang="es-MX" smtClean="0"/>
              <a:pPr/>
              <a:t>17/10/2017</a:t>
            </a:fld>
            <a:endParaRPr lang="es-MX"/>
          </a:p>
        </p:txBody>
      </p:sp>
      <p:sp>
        <p:nvSpPr>
          <p:cNvPr id="3" name="2 Marcador de pie de página"/>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s-MX"/>
          </a:p>
        </p:txBody>
      </p:sp>
      <p:sp>
        <p:nvSpPr>
          <p:cNvPr id="7" name="6 Conector recto"/>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8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9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Marcador de número de diapositiva"/>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7F17FB9E-36DD-4FC1-848C-9AF880A5D038}" type="slidenum">
              <a:rPr lang="es-MX" smtClean="0"/>
              <a:pPr/>
              <a:t>‹Nº›</a:t>
            </a:fld>
            <a:endParaRPr lang="es-MX"/>
          </a:p>
        </p:txBody>
      </p:sp>
    </p:spTree>
  </p:cSld>
  <p:clrMap bg1="lt1" tx1="dk1" bg2="lt2" tx2="dk2" accent1="accent1" accent2="accent2" accent3="accent3" accent4="accent4" accent5="accent5" accent6="accent6" hlink="hlink" folHlink="folHlink"/>
  <p:sldLayoutIdLst>
    <p:sldLayoutId id="2147483763" r:id="rId1"/>
    <p:sldLayoutId id="2147483764" r:id="rId2"/>
    <p:sldLayoutId id="2147483765" r:id="rId3"/>
    <p:sldLayoutId id="2147483766" r:id="rId4"/>
    <p:sldLayoutId id="2147483767" r:id="rId5"/>
    <p:sldLayoutId id="2147483768" r:id="rId6"/>
    <p:sldLayoutId id="2147483769" r:id="rId7"/>
    <p:sldLayoutId id="2147483770" r:id="rId8"/>
    <p:sldLayoutId id="2147483771" r:id="rId9"/>
    <p:sldLayoutId id="2147483772" r:id="rId10"/>
    <p:sldLayoutId id="2147483773" r:id="rId11"/>
  </p:sldLayoutIdLst>
  <p:transition spd="slow">
    <p:zoom/>
  </p:transition>
  <p:hf hdr="0" ftr="0" dt="0"/>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print">
            <a:duotone>
              <a:prstClr val="black"/>
              <a:schemeClr val="accent6">
                <a:tint val="45000"/>
                <a:satMod val="400000"/>
              </a:schemeClr>
            </a:duotone>
          </a:blip>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7D4F2A1-7D31-4D40-9C07-7BA270CE9C8E}" type="datetimeFigureOut">
              <a:rPr lang="es-MX" smtClean="0">
                <a:solidFill>
                  <a:prstClr val="black">
                    <a:tint val="75000"/>
                  </a:prstClr>
                </a:solidFill>
              </a:rPr>
              <a:pPr/>
              <a:t>17/10/2017</a:t>
            </a:fld>
            <a:endParaRPr lang="es-MX">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77A1311-CF83-4DB2-9813-CB9B48905640}" type="slidenum">
              <a:rPr lang="es-MX" smtClean="0">
                <a:solidFill>
                  <a:prstClr val="black">
                    <a:tint val="75000"/>
                  </a:prstClr>
                </a:solidFill>
              </a:rPr>
              <a:pPr/>
              <a:t>‹Nº›</a:t>
            </a:fld>
            <a:endParaRPr lang="es-MX">
              <a:solidFill>
                <a:prstClr val="black">
                  <a:tint val="75000"/>
                </a:prstClr>
              </a:solidFill>
            </a:endParaRPr>
          </a:p>
        </p:txBody>
      </p:sp>
      <p:sp>
        <p:nvSpPr>
          <p:cNvPr id="8" name="Rectangle 7"/>
          <p:cNvSpPr/>
          <p:nvPr/>
        </p:nvSpPr>
        <p:spPr>
          <a:xfrm>
            <a:off x="0" y="0"/>
            <a:ext cx="9144000" cy="6858000"/>
          </a:xfrm>
          <a:prstGeom prst="rect">
            <a:avLst/>
          </a:prstGeom>
          <a:noFill/>
          <a:ln w="76200">
            <a:gradFill>
              <a:gsLst>
                <a:gs pos="0">
                  <a:srgbClr val="FFFFFF"/>
                </a:gs>
                <a:gs pos="16000">
                  <a:srgbClr val="1F1F1F"/>
                </a:gs>
                <a:gs pos="17999">
                  <a:srgbClr val="FFFFFF"/>
                </a:gs>
                <a:gs pos="42000">
                  <a:srgbClr val="636363"/>
                </a:gs>
                <a:gs pos="53000">
                  <a:srgbClr val="CFCFCF"/>
                </a:gs>
                <a:gs pos="66000">
                  <a:srgbClr val="CFCFCF"/>
                </a:gs>
                <a:gs pos="75999">
                  <a:srgbClr val="1F1F1F"/>
                </a:gs>
                <a:gs pos="78999">
                  <a:srgbClr val="FFFFFF"/>
                </a:gs>
                <a:gs pos="100000">
                  <a:srgbClr val="7F7F7F"/>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9" name="Picture 41" descr="B_B"/>
          <p:cNvPicPr>
            <a:picLocks noChangeAspect="1" noChangeArrowheads="1" noCrop="1"/>
          </p:cNvPicPr>
          <p:nvPr/>
        </p:nvPicPr>
        <p:blipFill>
          <a:blip r:embed="rId14" cstate="print"/>
          <a:srcRect/>
          <a:stretch>
            <a:fillRect/>
          </a:stretch>
        </p:blipFill>
        <p:spPr bwMode="auto">
          <a:xfrm>
            <a:off x="76200" y="5638800"/>
            <a:ext cx="1524000" cy="1143000"/>
          </a:xfrm>
          <a:prstGeom prst="rect">
            <a:avLst/>
          </a:prstGeom>
          <a:noFill/>
        </p:spPr>
      </p:pic>
    </p:spTree>
  </p:cSld>
  <p:clrMap bg1="lt1" tx1="dk1" bg2="lt2" tx2="dk2" accent1="accent1" accent2="accent2" accent3="accent3" accent4="accent4" accent5="accent5" accent6="accent6" hlink="hlink" folHlink="folHlink"/>
  <p:sldLayoutIdLst>
    <p:sldLayoutId id="2147483775" r:id="rId1"/>
    <p:sldLayoutId id="2147483776" r:id="rId2"/>
    <p:sldLayoutId id="2147483777" r:id="rId3"/>
    <p:sldLayoutId id="2147483778" r:id="rId4"/>
    <p:sldLayoutId id="2147483779" r:id="rId5"/>
    <p:sldLayoutId id="2147483780" r:id="rId6"/>
    <p:sldLayoutId id="2147483781" r:id="rId7"/>
    <p:sldLayoutId id="2147483782" r:id="rId8"/>
    <p:sldLayoutId id="2147483783" r:id="rId9"/>
    <p:sldLayoutId id="2147483784" r:id="rId10"/>
    <p:sldLayoutId id="2147483785" r:id="rId11"/>
  </p:sldLayoutIdLst>
  <p:transition spd="slow">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grpId="0" nodeType="clickEffect">
                                  <p:stCondLst>
                                    <p:cond delay="0"/>
                                  </p:stCondLst>
                                  <p:iterate type="lt">
                                    <p:tmPct val="50000"/>
                                  </p:iterate>
                                  <p:childTnLst>
                                    <p:set>
                                      <p:cBhvr>
                                        <p:cTn id="13" dur="1" fill="hold">
                                          <p:stCondLst>
                                            <p:cond delay="0"/>
                                          </p:stCondLst>
                                        </p:cTn>
                                        <p:tgtEl>
                                          <p:spTgt spid="3">
                                            <p:txEl>
                                              <p:pRg st="0" end="0"/>
                                            </p:txEl>
                                          </p:spTgt>
                                        </p:tgtEl>
                                        <p:attrNameLst>
                                          <p:attrName>style.visibility</p:attrName>
                                        </p:attrNameLst>
                                      </p:cBhvr>
                                      <p:to>
                                        <p:strVal val="visible"/>
                                      </p:to>
                                    </p:set>
                                    <p:anim calcmode="discrete" valueType="clr">
                                      <p:cBhvr override="childStyle">
                                        <p:cTn id="14" dur="80"/>
                                        <p:tgtEl>
                                          <p:spTgt spid="3">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3">
                                            <p:txEl>
                                              <p:pRg st="0" end="0"/>
                                            </p:txEl>
                                          </p:spTgt>
                                        </p:tgtEl>
                                        <p:attrNameLst>
                                          <p:attrName>fillcolor</p:attrName>
                                        </p:attrNameLst>
                                      </p:cBhvr>
                                      <p:tavLst>
                                        <p:tav tm="0">
                                          <p:val>
                                            <p:clrVal>
                                              <a:schemeClr val="accent2"/>
                                            </p:clrVal>
                                          </p:val>
                                        </p:tav>
                                        <p:tav tm="50000">
                                          <p:val>
                                            <p:clrVal>
                                              <a:schemeClr val="hlink"/>
                                            </p:clrVal>
                                          </p:val>
                                        </p:tav>
                                      </p:tavLst>
                                    </p:anim>
                                    <p:set>
                                      <p:cBhvr>
                                        <p:cTn id="16" dur="80"/>
                                        <p:tgtEl>
                                          <p:spTgt spid="3">
                                            <p:txEl>
                                              <p:pRg st="0" end="0"/>
                                            </p:txEl>
                                          </p:spTgt>
                                        </p:tgtEl>
                                        <p:attrNameLst>
                                          <p:attrName>fill.type</p:attrName>
                                        </p:attrNameLst>
                                      </p:cBhvr>
                                      <p:to>
                                        <p:strVal val="solid"/>
                                      </p:to>
                                    </p:set>
                                  </p:childTnLst>
                                </p:cTn>
                              </p:par>
                              <p:par>
                                <p:cTn id="17" presetID="27" presetClass="entr" presetSubtype="0" fill="hold" grpId="0" nodeType="withEffect">
                                  <p:stCondLst>
                                    <p:cond delay="0"/>
                                  </p:stCondLst>
                                  <p:iterate type="lt">
                                    <p:tmPct val="50000"/>
                                  </p:iterate>
                                  <p:childTnLst>
                                    <p:set>
                                      <p:cBhvr>
                                        <p:cTn id="18" dur="1" fill="hold">
                                          <p:stCondLst>
                                            <p:cond delay="0"/>
                                          </p:stCondLst>
                                        </p:cTn>
                                        <p:tgtEl>
                                          <p:spTgt spid="3">
                                            <p:txEl>
                                              <p:pRg st="1" end="1"/>
                                            </p:txEl>
                                          </p:spTgt>
                                        </p:tgtEl>
                                        <p:attrNameLst>
                                          <p:attrName>style.visibility</p:attrName>
                                        </p:attrNameLst>
                                      </p:cBhvr>
                                      <p:to>
                                        <p:strVal val="visible"/>
                                      </p:to>
                                    </p:set>
                                    <p:anim calcmode="discrete" valueType="clr">
                                      <p:cBhvr override="childStyle">
                                        <p:cTn id="19" dur="80"/>
                                        <p:tgtEl>
                                          <p:spTgt spid="3">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0" dur="80"/>
                                        <p:tgtEl>
                                          <p:spTgt spid="3">
                                            <p:txEl>
                                              <p:pRg st="1" end="1"/>
                                            </p:txEl>
                                          </p:spTgt>
                                        </p:tgtEl>
                                        <p:attrNameLst>
                                          <p:attrName>fillcolor</p:attrName>
                                        </p:attrNameLst>
                                      </p:cBhvr>
                                      <p:tavLst>
                                        <p:tav tm="0">
                                          <p:val>
                                            <p:clrVal>
                                              <a:schemeClr val="accent2"/>
                                            </p:clrVal>
                                          </p:val>
                                        </p:tav>
                                        <p:tav tm="50000">
                                          <p:val>
                                            <p:clrVal>
                                              <a:schemeClr val="hlink"/>
                                            </p:clrVal>
                                          </p:val>
                                        </p:tav>
                                      </p:tavLst>
                                    </p:anim>
                                    <p:set>
                                      <p:cBhvr>
                                        <p:cTn id="21" dur="80"/>
                                        <p:tgtEl>
                                          <p:spTgt spid="3">
                                            <p:txEl>
                                              <p:pRg st="1" end="1"/>
                                            </p:txEl>
                                          </p:spTgt>
                                        </p:tgtEl>
                                        <p:attrNameLst>
                                          <p:attrName>fill.type</p:attrName>
                                        </p:attrNameLst>
                                      </p:cBhvr>
                                      <p:to>
                                        <p:strVal val="solid"/>
                                      </p:to>
                                    </p:set>
                                  </p:childTnLst>
                                </p:cTn>
                              </p:par>
                              <p:par>
                                <p:cTn id="22" presetID="27" presetClass="entr" presetSubtype="0" fill="hold" grpId="0" nodeType="withEffect">
                                  <p:stCondLst>
                                    <p:cond delay="0"/>
                                  </p:stCondLst>
                                  <p:iterate type="lt">
                                    <p:tmPct val="50000"/>
                                  </p:iterate>
                                  <p:childTnLst>
                                    <p:set>
                                      <p:cBhvr>
                                        <p:cTn id="23" dur="1" fill="hold">
                                          <p:stCondLst>
                                            <p:cond delay="0"/>
                                          </p:stCondLst>
                                        </p:cTn>
                                        <p:tgtEl>
                                          <p:spTgt spid="3">
                                            <p:txEl>
                                              <p:pRg st="2" end="2"/>
                                            </p:txEl>
                                          </p:spTgt>
                                        </p:tgtEl>
                                        <p:attrNameLst>
                                          <p:attrName>style.visibility</p:attrName>
                                        </p:attrNameLst>
                                      </p:cBhvr>
                                      <p:to>
                                        <p:strVal val="visible"/>
                                      </p:to>
                                    </p:set>
                                    <p:anim calcmode="discrete" valueType="clr">
                                      <p:cBhvr override="childStyle">
                                        <p:cTn id="24" dur="80"/>
                                        <p:tgtEl>
                                          <p:spTgt spid="3">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5" dur="80"/>
                                        <p:tgtEl>
                                          <p:spTgt spid="3">
                                            <p:txEl>
                                              <p:pRg st="2" end="2"/>
                                            </p:txEl>
                                          </p:spTgt>
                                        </p:tgtEl>
                                        <p:attrNameLst>
                                          <p:attrName>fillcolor</p:attrName>
                                        </p:attrNameLst>
                                      </p:cBhvr>
                                      <p:tavLst>
                                        <p:tav tm="0">
                                          <p:val>
                                            <p:clrVal>
                                              <a:schemeClr val="accent2"/>
                                            </p:clrVal>
                                          </p:val>
                                        </p:tav>
                                        <p:tav tm="50000">
                                          <p:val>
                                            <p:clrVal>
                                              <a:schemeClr val="hlink"/>
                                            </p:clrVal>
                                          </p:val>
                                        </p:tav>
                                      </p:tavLst>
                                    </p:anim>
                                    <p:set>
                                      <p:cBhvr>
                                        <p:cTn id="26" dur="80"/>
                                        <p:tgtEl>
                                          <p:spTgt spid="3">
                                            <p:txEl>
                                              <p:pRg st="2" end="2"/>
                                            </p:txEl>
                                          </p:spTgt>
                                        </p:tgtEl>
                                        <p:attrNameLst>
                                          <p:attrName>fill.type</p:attrName>
                                        </p:attrNameLst>
                                      </p:cBhvr>
                                      <p:to>
                                        <p:strVal val="solid"/>
                                      </p:to>
                                    </p:set>
                                  </p:childTnLst>
                                </p:cTn>
                              </p:par>
                              <p:par>
                                <p:cTn id="27" presetID="27" presetClass="entr" presetSubtype="0" fill="hold" grpId="0" nodeType="withEffect">
                                  <p:stCondLst>
                                    <p:cond delay="0"/>
                                  </p:stCondLst>
                                  <p:iterate type="lt">
                                    <p:tmPct val="50000"/>
                                  </p:iterate>
                                  <p:childTnLst>
                                    <p:set>
                                      <p:cBhvr>
                                        <p:cTn id="28" dur="1" fill="hold">
                                          <p:stCondLst>
                                            <p:cond delay="0"/>
                                          </p:stCondLst>
                                        </p:cTn>
                                        <p:tgtEl>
                                          <p:spTgt spid="3">
                                            <p:txEl>
                                              <p:pRg st="3" end="3"/>
                                            </p:txEl>
                                          </p:spTgt>
                                        </p:tgtEl>
                                        <p:attrNameLst>
                                          <p:attrName>style.visibility</p:attrName>
                                        </p:attrNameLst>
                                      </p:cBhvr>
                                      <p:to>
                                        <p:strVal val="visible"/>
                                      </p:to>
                                    </p:set>
                                    <p:anim calcmode="discrete" valueType="clr">
                                      <p:cBhvr override="childStyle">
                                        <p:cTn id="29" dur="80"/>
                                        <p:tgtEl>
                                          <p:spTgt spid="3">
                                            <p:txEl>
                                              <p:pRg st="3" end="3"/>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0" dur="80"/>
                                        <p:tgtEl>
                                          <p:spTgt spid="3">
                                            <p:txEl>
                                              <p:pRg st="3" end="3"/>
                                            </p:txEl>
                                          </p:spTgt>
                                        </p:tgtEl>
                                        <p:attrNameLst>
                                          <p:attrName>fillcolor</p:attrName>
                                        </p:attrNameLst>
                                      </p:cBhvr>
                                      <p:tavLst>
                                        <p:tav tm="0">
                                          <p:val>
                                            <p:clrVal>
                                              <a:schemeClr val="accent2"/>
                                            </p:clrVal>
                                          </p:val>
                                        </p:tav>
                                        <p:tav tm="50000">
                                          <p:val>
                                            <p:clrVal>
                                              <a:schemeClr val="hlink"/>
                                            </p:clrVal>
                                          </p:val>
                                        </p:tav>
                                      </p:tavLst>
                                    </p:anim>
                                    <p:set>
                                      <p:cBhvr>
                                        <p:cTn id="31" dur="80"/>
                                        <p:tgtEl>
                                          <p:spTgt spid="3">
                                            <p:txEl>
                                              <p:pRg st="3" end="3"/>
                                            </p:txEl>
                                          </p:spTgt>
                                        </p:tgtEl>
                                        <p:attrNameLst>
                                          <p:attrName>fill.type</p:attrName>
                                        </p:attrNameLst>
                                      </p:cBhvr>
                                      <p:to>
                                        <p:strVal val="solid"/>
                                      </p:to>
                                    </p:set>
                                  </p:childTnLst>
                                </p:cTn>
                              </p:par>
                              <p:par>
                                <p:cTn id="32" presetID="27" presetClass="entr" presetSubtype="0" fill="hold" grpId="0" nodeType="withEffect">
                                  <p:stCondLst>
                                    <p:cond delay="0"/>
                                  </p:stCondLst>
                                  <p:iterate type="lt">
                                    <p:tmPct val="50000"/>
                                  </p:iterate>
                                  <p:childTnLst>
                                    <p:set>
                                      <p:cBhvr>
                                        <p:cTn id="33" dur="1" fill="hold">
                                          <p:stCondLst>
                                            <p:cond delay="0"/>
                                          </p:stCondLst>
                                        </p:cTn>
                                        <p:tgtEl>
                                          <p:spTgt spid="3">
                                            <p:txEl>
                                              <p:pRg st="4" end="4"/>
                                            </p:txEl>
                                          </p:spTgt>
                                        </p:tgtEl>
                                        <p:attrNameLst>
                                          <p:attrName>style.visibility</p:attrName>
                                        </p:attrNameLst>
                                      </p:cBhvr>
                                      <p:to>
                                        <p:strVal val="visible"/>
                                      </p:to>
                                    </p:set>
                                    <p:anim calcmode="discrete" valueType="clr">
                                      <p:cBhvr override="childStyle">
                                        <p:cTn id="34" dur="80"/>
                                        <p:tgtEl>
                                          <p:spTgt spid="3">
                                            <p:txEl>
                                              <p:pRg st="4" end="4"/>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5" dur="80"/>
                                        <p:tgtEl>
                                          <p:spTgt spid="3">
                                            <p:txEl>
                                              <p:pRg st="4" end="4"/>
                                            </p:txEl>
                                          </p:spTgt>
                                        </p:tgtEl>
                                        <p:attrNameLst>
                                          <p:attrName>fillcolor</p:attrName>
                                        </p:attrNameLst>
                                      </p:cBhvr>
                                      <p:tavLst>
                                        <p:tav tm="0">
                                          <p:val>
                                            <p:clrVal>
                                              <a:schemeClr val="accent2"/>
                                            </p:clrVal>
                                          </p:val>
                                        </p:tav>
                                        <p:tav tm="50000">
                                          <p:val>
                                            <p:clrVal>
                                              <a:schemeClr val="hlink"/>
                                            </p:clrVal>
                                          </p:val>
                                        </p:tav>
                                      </p:tavLst>
                                    </p:anim>
                                    <p:set>
                                      <p:cBhvr>
                                        <p:cTn id="36" dur="80"/>
                                        <p:tgtEl>
                                          <p:spTgt spid="3">
                                            <p:txEl>
                                              <p:pRg st="4" end="4"/>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tmplLst>
          <p:tmpl lvl="1">
            <p:tnLst>
              <p:par>
                <p:cTn presetID="27" presetClass="entr" presetSubtype="0" fill="hold" nodeType="clickEffect">
                  <p:stCondLst>
                    <p:cond delay="0"/>
                  </p:stCondLst>
                  <p:iterate type="lt">
                    <p:tmPct val="50000"/>
                  </p:iterate>
                  <p:childTnLst>
                    <p:set>
                      <p:cBhvr>
                        <p:cTn dur="1" fill="hold">
                          <p:stCondLst>
                            <p:cond delay="0"/>
                          </p:stCondLst>
                        </p:cTn>
                        <p:tgtEl>
                          <p:spTgt spid="3"/>
                        </p:tgtEl>
                        <p:attrNameLst>
                          <p:attrName>style.visibility</p:attrName>
                        </p:attrNameLst>
                      </p:cBhvr>
                      <p:to>
                        <p:strVal val="visible"/>
                      </p:to>
                    </p:set>
                    <p:anim calcmode="discrete" valueType="clr">
                      <p:cBhvr override="childStyle">
                        <p:cTn dur="80"/>
                        <p:tgtEl>
                          <p:spTgt spid="3"/>
                        </p:tgtEl>
                        <p:attrNameLst>
                          <p:attrName>style.color</p:attrName>
                        </p:attrNameLst>
                      </p:cBhvr>
                      <p:tavLst>
                        <p:tav tm="0">
                          <p:val>
                            <p:clrVal>
                              <a:schemeClr val="accent2"/>
                            </p:clrVal>
                          </p:val>
                        </p:tav>
                        <p:tav tm="50000">
                          <p:val>
                            <p:clrVal>
                              <a:schemeClr val="hlink"/>
                            </p:clrVal>
                          </p:val>
                        </p:tav>
                      </p:tavLst>
                    </p:anim>
                    <p:anim calcmode="discrete" valueType="clr">
                      <p:cBhvr>
                        <p:cTn dur="80"/>
                        <p:tgtEl>
                          <p:spTgt spid="3"/>
                        </p:tgtEl>
                        <p:attrNameLst>
                          <p:attrName>fillcolor</p:attrName>
                        </p:attrNameLst>
                      </p:cBhvr>
                      <p:tavLst>
                        <p:tav tm="0">
                          <p:val>
                            <p:clrVal>
                              <a:schemeClr val="accent2"/>
                            </p:clrVal>
                          </p:val>
                        </p:tav>
                        <p:tav tm="50000">
                          <p:val>
                            <p:clrVal>
                              <a:schemeClr val="hlink"/>
                            </p:clrVal>
                          </p:val>
                        </p:tav>
                      </p:tavLst>
                    </p:anim>
                    <p:set>
                      <p:cBhvr>
                        <p:cTn dur="80"/>
                        <p:tgtEl>
                          <p:spTgt spid="3"/>
                        </p:tgtEl>
                        <p:attrNameLst>
                          <p:attrName>fill.type</p:attrName>
                        </p:attrNameLst>
                      </p:cBhvr>
                      <p:to>
                        <p:strVal val="solid"/>
                      </p:to>
                    </p:set>
                  </p:childTnLst>
                </p:cTn>
              </p:par>
            </p:tnLst>
          </p:tmpl>
          <p:tmpl lvl="2">
            <p:tnLst>
              <p:par>
                <p:cTn presetID="27" presetClass="entr" presetSubtype="0" fill="hold" nodeType="withEffect">
                  <p:stCondLst>
                    <p:cond delay="0"/>
                  </p:stCondLst>
                  <p:iterate type="lt">
                    <p:tmPct val="50000"/>
                  </p:iterate>
                  <p:childTnLst>
                    <p:set>
                      <p:cBhvr>
                        <p:cTn dur="1" fill="hold">
                          <p:stCondLst>
                            <p:cond delay="0"/>
                          </p:stCondLst>
                        </p:cTn>
                        <p:tgtEl>
                          <p:spTgt spid="3"/>
                        </p:tgtEl>
                        <p:attrNameLst>
                          <p:attrName>style.visibility</p:attrName>
                        </p:attrNameLst>
                      </p:cBhvr>
                      <p:to>
                        <p:strVal val="visible"/>
                      </p:to>
                    </p:set>
                    <p:anim calcmode="discrete" valueType="clr">
                      <p:cBhvr override="childStyle">
                        <p:cTn dur="80"/>
                        <p:tgtEl>
                          <p:spTgt spid="3"/>
                        </p:tgtEl>
                        <p:attrNameLst>
                          <p:attrName>style.color</p:attrName>
                        </p:attrNameLst>
                      </p:cBhvr>
                      <p:tavLst>
                        <p:tav tm="0">
                          <p:val>
                            <p:clrVal>
                              <a:schemeClr val="accent2"/>
                            </p:clrVal>
                          </p:val>
                        </p:tav>
                        <p:tav tm="50000">
                          <p:val>
                            <p:clrVal>
                              <a:schemeClr val="hlink"/>
                            </p:clrVal>
                          </p:val>
                        </p:tav>
                      </p:tavLst>
                    </p:anim>
                    <p:anim calcmode="discrete" valueType="clr">
                      <p:cBhvr>
                        <p:cTn dur="80"/>
                        <p:tgtEl>
                          <p:spTgt spid="3"/>
                        </p:tgtEl>
                        <p:attrNameLst>
                          <p:attrName>fillcolor</p:attrName>
                        </p:attrNameLst>
                      </p:cBhvr>
                      <p:tavLst>
                        <p:tav tm="0">
                          <p:val>
                            <p:clrVal>
                              <a:schemeClr val="accent2"/>
                            </p:clrVal>
                          </p:val>
                        </p:tav>
                        <p:tav tm="50000">
                          <p:val>
                            <p:clrVal>
                              <a:schemeClr val="hlink"/>
                            </p:clrVal>
                          </p:val>
                        </p:tav>
                      </p:tavLst>
                    </p:anim>
                    <p:set>
                      <p:cBhvr>
                        <p:cTn dur="80"/>
                        <p:tgtEl>
                          <p:spTgt spid="3"/>
                        </p:tgtEl>
                        <p:attrNameLst>
                          <p:attrName>fill.type</p:attrName>
                        </p:attrNameLst>
                      </p:cBhvr>
                      <p:to>
                        <p:strVal val="solid"/>
                      </p:to>
                    </p:set>
                  </p:childTnLst>
                </p:cTn>
              </p:par>
            </p:tnLst>
          </p:tmpl>
          <p:tmpl lvl="3">
            <p:tnLst>
              <p:par>
                <p:cTn presetID="27" presetClass="entr" presetSubtype="0" fill="hold" nodeType="withEffect">
                  <p:stCondLst>
                    <p:cond delay="0"/>
                  </p:stCondLst>
                  <p:iterate type="lt">
                    <p:tmPct val="50000"/>
                  </p:iterate>
                  <p:childTnLst>
                    <p:set>
                      <p:cBhvr>
                        <p:cTn dur="1" fill="hold">
                          <p:stCondLst>
                            <p:cond delay="0"/>
                          </p:stCondLst>
                        </p:cTn>
                        <p:tgtEl>
                          <p:spTgt spid="3"/>
                        </p:tgtEl>
                        <p:attrNameLst>
                          <p:attrName>style.visibility</p:attrName>
                        </p:attrNameLst>
                      </p:cBhvr>
                      <p:to>
                        <p:strVal val="visible"/>
                      </p:to>
                    </p:set>
                    <p:anim calcmode="discrete" valueType="clr">
                      <p:cBhvr override="childStyle">
                        <p:cTn dur="80"/>
                        <p:tgtEl>
                          <p:spTgt spid="3"/>
                        </p:tgtEl>
                        <p:attrNameLst>
                          <p:attrName>style.color</p:attrName>
                        </p:attrNameLst>
                      </p:cBhvr>
                      <p:tavLst>
                        <p:tav tm="0">
                          <p:val>
                            <p:clrVal>
                              <a:schemeClr val="accent2"/>
                            </p:clrVal>
                          </p:val>
                        </p:tav>
                        <p:tav tm="50000">
                          <p:val>
                            <p:clrVal>
                              <a:schemeClr val="hlink"/>
                            </p:clrVal>
                          </p:val>
                        </p:tav>
                      </p:tavLst>
                    </p:anim>
                    <p:anim calcmode="discrete" valueType="clr">
                      <p:cBhvr>
                        <p:cTn dur="80"/>
                        <p:tgtEl>
                          <p:spTgt spid="3"/>
                        </p:tgtEl>
                        <p:attrNameLst>
                          <p:attrName>fillcolor</p:attrName>
                        </p:attrNameLst>
                      </p:cBhvr>
                      <p:tavLst>
                        <p:tav tm="0">
                          <p:val>
                            <p:clrVal>
                              <a:schemeClr val="accent2"/>
                            </p:clrVal>
                          </p:val>
                        </p:tav>
                        <p:tav tm="50000">
                          <p:val>
                            <p:clrVal>
                              <a:schemeClr val="hlink"/>
                            </p:clrVal>
                          </p:val>
                        </p:tav>
                      </p:tavLst>
                    </p:anim>
                    <p:set>
                      <p:cBhvr>
                        <p:cTn dur="80"/>
                        <p:tgtEl>
                          <p:spTgt spid="3"/>
                        </p:tgtEl>
                        <p:attrNameLst>
                          <p:attrName>fill.type</p:attrName>
                        </p:attrNameLst>
                      </p:cBhvr>
                      <p:to>
                        <p:strVal val="solid"/>
                      </p:to>
                    </p:set>
                  </p:childTnLst>
                </p:cTn>
              </p:par>
            </p:tnLst>
          </p:tmpl>
          <p:tmpl lvl="4">
            <p:tnLst>
              <p:par>
                <p:cTn presetID="27" presetClass="entr" presetSubtype="0" fill="hold" nodeType="withEffect">
                  <p:stCondLst>
                    <p:cond delay="0"/>
                  </p:stCondLst>
                  <p:iterate type="lt">
                    <p:tmPct val="50000"/>
                  </p:iterate>
                  <p:childTnLst>
                    <p:set>
                      <p:cBhvr>
                        <p:cTn dur="1" fill="hold">
                          <p:stCondLst>
                            <p:cond delay="0"/>
                          </p:stCondLst>
                        </p:cTn>
                        <p:tgtEl>
                          <p:spTgt spid="3"/>
                        </p:tgtEl>
                        <p:attrNameLst>
                          <p:attrName>style.visibility</p:attrName>
                        </p:attrNameLst>
                      </p:cBhvr>
                      <p:to>
                        <p:strVal val="visible"/>
                      </p:to>
                    </p:set>
                    <p:anim calcmode="discrete" valueType="clr">
                      <p:cBhvr override="childStyle">
                        <p:cTn dur="80"/>
                        <p:tgtEl>
                          <p:spTgt spid="3"/>
                        </p:tgtEl>
                        <p:attrNameLst>
                          <p:attrName>style.color</p:attrName>
                        </p:attrNameLst>
                      </p:cBhvr>
                      <p:tavLst>
                        <p:tav tm="0">
                          <p:val>
                            <p:clrVal>
                              <a:schemeClr val="accent2"/>
                            </p:clrVal>
                          </p:val>
                        </p:tav>
                        <p:tav tm="50000">
                          <p:val>
                            <p:clrVal>
                              <a:schemeClr val="hlink"/>
                            </p:clrVal>
                          </p:val>
                        </p:tav>
                      </p:tavLst>
                    </p:anim>
                    <p:anim calcmode="discrete" valueType="clr">
                      <p:cBhvr>
                        <p:cTn dur="80"/>
                        <p:tgtEl>
                          <p:spTgt spid="3"/>
                        </p:tgtEl>
                        <p:attrNameLst>
                          <p:attrName>fillcolor</p:attrName>
                        </p:attrNameLst>
                      </p:cBhvr>
                      <p:tavLst>
                        <p:tav tm="0">
                          <p:val>
                            <p:clrVal>
                              <a:schemeClr val="accent2"/>
                            </p:clrVal>
                          </p:val>
                        </p:tav>
                        <p:tav tm="50000">
                          <p:val>
                            <p:clrVal>
                              <a:schemeClr val="hlink"/>
                            </p:clrVal>
                          </p:val>
                        </p:tav>
                      </p:tavLst>
                    </p:anim>
                    <p:set>
                      <p:cBhvr>
                        <p:cTn dur="80"/>
                        <p:tgtEl>
                          <p:spTgt spid="3"/>
                        </p:tgtEl>
                        <p:attrNameLst>
                          <p:attrName>fill.type</p:attrName>
                        </p:attrNameLst>
                      </p:cBhvr>
                      <p:to>
                        <p:strVal val="solid"/>
                      </p:to>
                    </p:set>
                  </p:childTnLst>
                </p:cTn>
              </p:par>
            </p:tnLst>
          </p:tmpl>
          <p:tmpl lvl="5">
            <p:tnLst>
              <p:par>
                <p:cTn presetID="27" presetClass="entr" presetSubtype="0" fill="hold" nodeType="withEffect">
                  <p:stCondLst>
                    <p:cond delay="0"/>
                  </p:stCondLst>
                  <p:iterate type="lt">
                    <p:tmPct val="50000"/>
                  </p:iterate>
                  <p:childTnLst>
                    <p:set>
                      <p:cBhvr>
                        <p:cTn dur="1" fill="hold">
                          <p:stCondLst>
                            <p:cond delay="0"/>
                          </p:stCondLst>
                        </p:cTn>
                        <p:tgtEl>
                          <p:spTgt spid="3"/>
                        </p:tgtEl>
                        <p:attrNameLst>
                          <p:attrName>style.visibility</p:attrName>
                        </p:attrNameLst>
                      </p:cBhvr>
                      <p:to>
                        <p:strVal val="visible"/>
                      </p:to>
                    </p:set>
                    <p:anim calcmode="discrete" valueType="clr">
                      <p:cBhvr override="childStyle">
                        <p:cTn dur="80"/>
                        <p:tgtEl>
                          <p:spTgt spid="3"/>
                        </p:tgtEl>
                        <p:attrNameLst>
                          <p:attrName>style.color</p:attrName>
                        </p:attrNameLst>
                      </p:cBhvr>
                      <p:tavLst>
                        <p:tav tm="0">
                          <p:val>
                            <p:clrVal>
                              <a:schemeClr val="accent2"/>
                            </p:clrVal>
                          </p:val>
                        </p:tav>
                        <p:tav tm="50000">
                          <p:val>
                            <p:clrVal>
                              <a:schemeClr val="hlink"/>
                            </p:clrVal>
                          </p:val>
                        </p:tav>
                      </p:tavLst>
                    </p:anim>
                    <p:anim calcmode="discrete" valueType="clr">
                      <p:cBhvr>
                        <p:cTn dur="80"/>
                        <p:tgtEl>
                          <p:spTgt spid="3"/>
                        </p:tgtEl>
                        <p:attrNameLst>
                          <p:attrName>fillcolor</p:attrName>
                        </p:attrNameLst>
                      </p:cBhvr>
                      <p:tavLst>
                        <p:tav tm="0">
                          <p:val>
                            <p:clrVal>
                              <a:schemeClr val="accent2"/>
                            </p:clrVal>
                          </p:val>
                        </p:tav>
                        <p:tav tm="50000">
                          <p:val>
                            <p:clrVal>
                              <a:schemeClr val="hlink"/>
                            </p:clrVal>
                          </p:val>
                        </p:tav>
                      </p:tavLst>
                    </p:anim>
                    <p:set>
                      <p:cBhvr>
                        <p:cTn dur="80"/>
                        <p:tgtEl>
                          <p:spTgt spid="3"/>
                        </p:tgtEl>
                        <p:attrNameLst>
                          <p:attrName>fill.type</p:attrName>
                        </p:attrNameLst>
                      </p:cBhvr>
                      <p:to>
                        <p:strVal val="solid"/>
                      </p:to>
                    </p:set>
                  </p:childTnLst>
                </p:cTn>
              </p:par>
            </p:tnLst>
          </p:tmpl>
        </p:tmplLst>
      </p:bldP>
    </p:bldLst>
  </p:timing>
  <p:txStyles>
    <p:titleStyle>
      <a:lvl1pPr algn="ctr" defTabSz="914400" rtl="0" eaLnBrk="1" latinLnBrk="0" hangingPunct="1">
        <a:spcBef>
          <a:spcPct val="0"/>
        </a:spcBef>
        <a:buNone/>
        <a:defRPr sz="4400" kern="1200">
          <a:solidFill>
            <a:srgbClr val="99FF33"/>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bg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bg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bg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bg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print">
            <a:duotone>
              <a:prstClr val="black"/>
              <a:schemeClr val="accent6">
                <a:tint val="45000"/>
                <a:satMod val="400000"/>
              </a:schemeClr>
            </a:duotone>
          </a:blip>
          <a:srcRect/>
          <a:tile tx="0" ty="0" sx="100000" sy="100000" flip="none" algn="tl"/>
        </a:blip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662388-4C8B-4662-AE3A-480B60FE0356}" type="datetimeFigureOut">
              <a:rPr lang="es-ES" smtClean="0"/>
              <a:pPr/>
              <a:t>17/10/2017</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E383727-3D24-4660-9E9C-9E6481821B14}"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799" r:id="rId1"/>
    <p:sldLayoutId id="2147483800" r:id="rId2"/>
    <p:sldLayoutId id="2147483801" r:id="rId3"/>
    <p:sldLayoutId id="2147483802" r:id="rId4"/>
    <p:sldLayoutId id="2147483803" r:id="rId5"/>
    <p:sldLayoutId id="2147483804" r:id="rId6"/>
    <p:sldLayoutId id="2147483805" r:id="rId7"/>
    <p:sldLayoutId id="2147483806" r:id="rId8"/>
    <p:sldLayoutId id="2147483807" r:id="rId9"/>
    <p:sldLayoutId id="2147483808" r:id="rId10"/>
    <p:sldLayoutId id="2147483809" r:id="rId11"/>
  </p:sldLayoutIdLst>
  <p:transition spd="slow">
    <p:zoom/>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9.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2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9.xml"/></Relationships>
</file>

<file path=ppt/slides/_rels/slide14.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129.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29.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29.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g"/><Relationship Id="rId1" Type="http://schemas.openxmlformats.org/officeDocument/2006/relationships/slideLayout" Target="../slideLayouts/slideLayout12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9.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3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2.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29.xml"/></Relationships>
</file>

<file path=ppt/slides/_rels/slide2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3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9.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3.xml"/></Relationships>
</file>

<file path=ppt/slides/_rels/slide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12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Marcador de contenido 12"/>
          <p:cNvSpPr>
            <a:spLocks noGrp="1"/>
          </p:cNvSpPr>
          <p:nvPr>
            <p:ph sz="quarter" idx="1"/>
          </p:nvPr>
        </p:nvSpPr>
        <p:spPr>
          <a:xfrm>
            <a:off x="457200" y="1600200"/>
            <a:ext cx="8308552" cy="4873752"/>
          </a:xfrm>
        </p:spPr>
        <p:txBody>
          <a:bodyPr/>
          <a:lstStyle/>
          <a:p>
            <a:pPr marL="0" indent="0" algn="ctr">
              <a:buNone/>
            </a:pPr>
            <a:r>
              <a:rPr lang="es-MX" dirty="0" smtClean="0"/>
              <a:t>Centro Universitario UAEM Ecatepec </a:t>
            </a:r>
            <a:endParaRPr lang="es-MX" dirty="0" smtClean="0"/>
          </a:p>
          <a:p>
            <a:pPr marL="0" indent="0" algn="ctr">
              <a:buNone/>
            </a:pPr>
            <a:endParaRPr lang="es-MX" dirty="0"/>
          </a:p>
          <a:p>
            <a:pPr marL="0" indent="0" algn="ctr">
              <a:buNone/>
            </a:pPr>
            <a:r>
              <a:rPr lang="es-MX" dirty="0"/>
              <a:t>Asignatura: </a:t>
            </a:r>
            <a:r>
              <a:rPr lang="es-MX" b="1" dirty="0" smtClean="0"/>
              <a:t>Introducción al software base</a:t>
            </a:r>
          </a:p>
          <a:p>
            <a:pPr marL="0" indent="0" algn="ctr">
              <a:buNone/>
            </a:pPr>
            <a:r>
              <a:rPr lang="es-MX" dirty="0" smtClean="0"/>
              <a:t>Licenciatura </a:t>
            </a:r>
            <a:r>
              <a:rPr lang="es-MX" dirty="0"/>
              <a:t>en informática Administrativa </a:t>
            </a:r>
          </a:p>
          <a:p>
            <a:pPr marL="0" indent="0" algn="ctr">
              <a:buNone/>
            </a:pPr>
            <a:r>
              <a:rPr lang="es-MX" dirty="0" err="1"/>
              <a:t>Lia</a:t>
            </a:r>
            <a:r>
              <a:rPr lang="es-MX" dirty="0"/>
              <a:t> 4to semestre</a:t>
            </a:r>
          </a:p>
          <a:p>
            <a:pPr marL="0" indent="0" algn="ctr">
              <a:buNone/>
            </a:pPr>
            <a:r>
              <a:rPr lang="es-MX" b="1" dirty="0" smtClean="0"/>
              <a:t>Mtra. </a:t>
            </a:r>
            <a:r>
              <a:rPr lang="es-MX" b="1" dirty="0"/>
              <a:t>Patricia Delgadillo </a:t>
            </a:r>
            <a:r>
              <a:rPr lang="es-MX" b="1" dirty="0" smtClean="0"/>
              <a:t>Gómez </a:t>
            </a:r>
          </a:p>
          <a:p>
            <a:pPr marL="0" indent="0" algn="ctr">
              <a:buNone/>
            </a:pPr>
            <a:r>
              <a:rPr lang="es-MX" dirty="0" smtClean="0"/>
              <a:t>2016  b</a:t>
            </a:r>
            <a:endParaRPr lang="es-MX" dirty="0"/>
          </a:p>
          <a:p>
            <a:pPr marL="0" indent="0" algn="ctr">
              <a:buNone/>
            </a:pPr>
            <a:endParaRPr lang="es-MX" dirty="0"/>
          </a:p>
        </p:txBody>
      </p:sp>
      <p:cxnSp>
        <p:nvCxnSpPr>
          <p:cNvPr id="5" name="4 Conector recto"/>
          <p:cNvCxnSpPr/>
          <p:nvPr/>
        </p:nvCxnSpPr>
        <p:spPr>
          <a:xfrm>
            <a:off x="1907704" y="1120108"/>
            <a:ext cx="6858048" cy="0"/>
          </a:xfrm>
          <a:prstGeom prst="line">
            <a:avLst/>
          </a:prstGeom>
          <a:ln>
            <a:solidFill>
              <a:srgbClr val="FF0000"/>
            </a:solidFill>
          </a:ln>
        </p:spPr>
        <p:style>
          <a:lnRef idx="2">
            <a:schemeClr val="accent3"/>
          </a:lnRef>
          <a:fillRef idx="0">
            <a:schemeClr val="accent3"/>
          </a:fillRef>
          <a:effectRef idx="1">
            <a:schemeClr val="accent3"/>
          </a:effectRef>
          <a:fontRef idx="minor">
            <a:schemeClr val="tx1"/>
          </a:fontRef>
        </p:style>
      </p:cxnSp>
      <p:pic>
        <p:nvPicPr>
          <p:cNvPr id="2" name="Imagen 1"/>
          <p:cNvPicPr>
            <a:picLocks noChangeAspect="1"/>
          </p:cNvPicPr>
          <p:nvPr/>
        </p:nvPicPr>
        <p:blipFill>
          <a:blip r:embed="rId2"/>
          <a:stretch>
            <a:fillRect/>
          </a:stretch>
        </p:blipFill>
        <p:spPr>
          <a:xfrm>
            <a:off x="-793" y="-2559"/>
            <a:ext cx="9144793" cy="1524132"/>
          </a:xfrm>
          <a:prstGeom prst="rect">
            <a:avLst/>
          </a:prstGeom>
        </p:spPr>
      </p:pic>
    </p:spTree>
  </p:cSld>
  <p:clrMapOvr>
    <a:masterClrMapping/>
  </p:clrMapOvr>
  <p:transition>
    <p:wheel spokes="2"/>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Números REALES</a:t>
            </a:r>
            <a:endParaRPr lang="es-MX" dirty="0"/>
          </a:p>
        </p:txBody>
      </p:sp>
      <p:sp>
        <p:nvSpPr>
          <p:cNvPr id="3" name="Marcador de contenido 2"/>
          <p:cNvSpPr>
            <a:spLocks noGrp="1"/>
          </p:cNvSpPr>
          <p:nvPr>
            <p:ph idx="1"/>
          </p:nvPr>
        </p:nvSpPr>
        <p:spPr/>
        <p:txBody>
          <a:bodyPr/>
          <a:lstStyle/>
          <a:p>
            <a:r>
              <a:rPr lang="es-ES" dirty="0" smtClean="0"/>
              <a:t>Estos caracteres almacenan números muy grandes que poseen parte entera y parte decimal.</a:t>
            </a:r>
          </a:p>
          <a:p>
            <a:pPr marL="0" indent="0">
              <a:buNone/>
            </a:pPr>
            <a:endParaRPr lang="es-ES" dirty="0"/>
          </a:p>
          <a:p>
            <a:pPr marL="0" indent="0">
              <a:buNone/>
            </a:pPr>
            <a:r>
              <a:rPr lang="es-ES" dirty="0" smtClean="0"/>
              <a:t> 	Tipo de dato:                                                  Tamaño en memoria:</a:t>
            </a:r>
          </a:p>
          <a:p>
            <a:pPr marL="0" indent="0">
              <a:buNone/>
            </a:pPr>
            <a:r>
              <a:rPr lang="es-ES" dirty="0"/>
              <a:t>	</a:t>
            </a:r>
            <a:r>
              <a:rPr lang="es-ES" dirty="0" err="1" smtClean="0"/>
              <a:t>float</a:t>
            </a:r>
            <a:r>
              <a:rPr lang="es-ES" dirty="0" smtClean="0"/>
              <a:t> 						      32 bits</a:t>
            </a:r>
          </a:p>
          <a:p>
            <a:pPr marL="0" indent="0">
              <a:buNone/>
            </a:pPr>
            <a:r>
              <a:rPr lang="es-ES" dirty="0"/>
              <a:t>	</a:t>
            </a:r>
            <a:r>
              <a:rPr lang="es-ES" dirty="0" err="1" smtClean="0"/>
              <a:t>double</a:t>
            </a:r>
            <a:r>
              <a:rPr lang="es-ES" dirty="0" smtClean="0"/>
              <a:t> 					      64 bits </a:t>
            </a:r>
          </a:p>
        </p:txBody>
      </p:sp>
    </p:spTree>
    <p:extLst>
      <p:ext uri="{BB962C8B-B14F-4D97-AF65-F5344CB8AC3E}">
        <p14:creationId xmlns:p14="http://schemas.microsoft.com/office/powerpoint/2010/main" val="1865347211"/>
      </p:ext>
    </p:extLst>
  </p:cSld>
  <p:clrMapOvr>
    <a:masterClrMapping/>
  </p:clrMapOvr>
  <p:transition spd="slow">
    <p:zoom/>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b="1" dirty="0" smtClean="0"/>
              <a:t>Booleanos</a:t>
            </a:r>
            <a:endParaRPr lang="es-MX" dirty="0"/>
          </a:p>
        </p:txBody>
      </p:sp>
      <p:sp>
        <p:nvSpPr>
          <p:cNvPr id="3" name="Marcador de contenido 2"/>
          <p:cNvSpPr>
            <a:spLocks noGrp="1"/>
          </p:cNvSpPr>
          <p:nvPr>
            <p:ph idx="1"/>
          </p:nvPr>
        </p:nvSpPr>
        <p:spPr/>
        <p:txBody>
          <a:bodyPr>
            <a:normAutofit/>
          </a:bodyPr>
          <a:lstStyle/>
          <a:p>
            <a:r>
              <a:rPr lang="es-ES" dirty="0" smtClean="0"/>
              <a:t>Este tipo de dato se emplea para valores lógicos, los podemos definir como datos comparativos dicha comparación devuelve resultados lógicos (Verdadero o Falso).</a:t>
            </a:r>
          </a:p>
          <a:p>
            <a:pPr marL="0" indent="0">
              <a:buNone/>
            </a:pPr>
            <a:endParaRPr lang="es-ES" dirty="0"/>
          </a:p>
          <a:p>
            <a:pPr marL="0" indent="0">
              <a:buNone/>
            </a:pPr>
            <a:endParaRPr lang="es-ES" dirty="0" smtClean="0"/>
          </a:p>
          <a:p>
            <a:pPr marL="0" indent="0">
              <a:buNone/>
            </a:pPr>
            <a:r>
              <a:rPr lang="es-ES" dirty="0" smtClean="0"/>
              <a:t> 	Tipo de dato:                                                  Tamaño en memoria:</a:t>
            </a:r>
          </a:p>
          <a:p>
            <a:pPr marL="0" indent="0">
              <a:buNone/>
            </a:pPr>
            <a:r>
              <a:rPr lang="es-MX" dirty="0" smtClean="0"/>
              <a:t>	</a:t>
            </a:r>
            <a:r>
              <a:rPr lang="es-ES" dirty="0" err="1" smtClean="0"/>
              <a:t>boolean</a:t>
            </a:r>
            <a:r>
              <a:rPr lang="es-ES" dirty="0" smtClean="0"/>
              <a:t> 					      8 bits</a:t>
            </a:r>
            <a:endParaRPr lang="es-MX" dirty="0"/>
          </a:p>
        </p:txBody>
      </p:sp>
    </p:spTree>
    <p:extLst>
      <p:ext uri="{BB962C8B-B14F-4D97-AF65-F5344CB8AC3E}">
        <p14:creationId xmlns:p14="http://schemas.microsoft.com/office/powerpoint/2010/main" val="787974361"/>
      </p:ext>
    </p:extLst>
  </p:cSld>
  <p:clrMapOvr>
    <a:masterClrMapping/>
  </p:clrMapOvr>
  <p:transition spd="slow">
    <p:zo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19302"/>
            <a:ext cx="7467600" cy="634082"/>
          </a:xfrm>
        </p:spPr>
        <p:txBody>
          <a:bodyPr>
            <a:normAutofit fontScale="90000"/>
          </a:bodyPr>
          <a:lstStyle/>
          <a:p>
            <a:pPr algn="ctr"/>
            <a:r>
              <a:rPr lang="es-ES" sz="2800" b="1" dirty="0" smtClean="0">
                <a:solidFill>
                  <a:srgbClr val="FF0000"/>
                </a:solidFill>
              </a:rPr>
              <a:t/>
            </a:r>
            <a:br>
              <a:rPr lang="es-ES" sz="2800" b="1" dirty="0" smtClean="0">
                <a:solidFill>
                  <a:srgbClr val="FF0000"/>
                </a:solidFill>
              </a:rPr>
            </a:br>
            <a:r>
              <a:rPr lang="es-ES" sz="2800" b="1" dirty="0" smtClean="0">
                <a:solidFill>
                  <a:schemeClr val="tx1"/>
                </a:solidFill>
              </a:rPr>
              <a:t>Fases de un ciclo de una instrucción</a:t>
            </a:r>
            <a:endParaRPr lang="es-ES" sz="2800" b="1" dirty="0">
              <a:solidFill>
                <a:schemeClr val="tx1"/>
              </a:solidFill>
            </a:endParaRPr>
          </a:p>
        </p:txBody>
      </p:sp>
      <p:sp>
        <p:nvSpPr>
          <p:cNvPr id="3" name="2 Marcador de contenido"/>
          <p:cNvSpPr>
            <a:spLocks noGrp="1"/>
          </p:cNvSpPr>
          <p:nvPr>
            <p:ph sz="quarter" idx="1"/>
          </p:nvPr>
        </p:nvSpPr>
        <p:spPr>
          <a:xfrm>
            <a:off x="457200" y="1340768"/>
            <a:ext cx="7467600" cy="4680520"/>
          </a:xfrm>
        </p:spPr>
        <p:txBody>
          <a:bodyPr>
            <a:normAutofit lnSpcReduction="10000"/>
          </a:bodyPr>
          <a:lstStyle/>
          <a:p>
            <a:pPr marL="0" indent="0" algn="just">
              <a:buNone/>
            </a:pPr>
            <a:endParaRPr lang="es-ES" sz="2800" dirty="0" smtClean="0"/>
          </a:p>
          <a:p>
            <a:pPr marL="0" indent="0" algn="just">
              <a:buNone/>
            </a:pPr>
            <a:r>
              <a:rPr lang="es-ES" sz="2800" dirty="0" smtClean="0"/>
              <a:t>Un </a:t>
            </a:r>
            <a:r>
              <a:rPr lang="es-ES" sz="2800" dirty="0"/>
              <a:t>ciclo de instrucción (</a:t>
            </a:r>
            <a:r>
              <a:rPr lang="es-ES" sz="2800" dirty="0" err="1"/>
              <a:t>tambien</a:t>
            </a:r>
            <a:r>
              <a:rPr lang="es-ES" sz="2800" dirty="0"/>
              <a:t> llamado ciclo de traer y </a:t>
            </a:r>
            <a:r>
              <a:rPr lang="es-ES" sz="2800" dirty="0" smtClean="0"/>
              <a:t>ejecutar o también </a:t>
            </a:r>
            <a:r>
              <a:rPr lang="es-ES" sz="2800" dirty="0"/>
              <a:t>llamado ciclo de </a:t>
            </a:r>
            <a:r>
              <a:rPr lang="es-ES" sz="2800" i="1" dirty="0" err="1"/>
              <a:t>fetch</a:t>
            </a:r>
            <a:r>
              <a:rPr lang="es-ES" sz="2800" i="1" dirty="0"/>
              <a:t>-and-</a:t>
            </a:r>
            <a:r>
              <a:rPr lang="es-ES" sz="2800" i="1" dirty="0" err="1"/>
              <a:t>execute</a:t>
            </a:r>
            <a:r>
              <a:rPr lang="es-ES" sz="2800" dirty="0"/>
              <a:t> o ciclo de </a:t>
            </a:r>
            <a:r>
              <a:rPr lang="es-ES" sz="2800" i="1" dirty="0" err="1"/>
              <a:t>fetch-decode-execute</a:t>
            </a:r>
            <a:r>
              <a:rPr lang="es-ES" sz="2800" dirty="0"/>
              <a:t> en inglés</a:t>
            </a:r>
            <a:r>
              <a:rPr lang="es-ES" sz="2800" dirty="0" smtClean="0"/>
              <a:t>) </a:t>
            </a:r>
            <a:r>
              <a:rPr lang="es-ES" sz="2800" dirty="0"/>
              <a:t>es el período de tiempo durante el cual un ordenador lee y procesa una instrucción de lenguaje máquina de su memoria o la secuencia de acciones que la unidad central (CPU) funciona para ejecutar cada instrucción de código de máquina en un programa.</a:t>
            </a:r>
            <a:r>
              <a:rPr lang="es-ES" dirty="0"/>
              <a:t> </a:t>
            </a:r>
          </a:p>
        </p:txBody>
      </p:sp>
      <p:pic>
        <p:nvPicPr>
          <p:cNvPr id="4" name="Imagen 3"/>
          <p:cNvPicPr>
            <a:picLocks noChangeAspect="1"/>
          </p:cNvPicPr>
          <p:nvPr/>
        </p:nvPicPr>
        <p:blipFill>
          <a:blip r:embed="rId2"/>
          <a:stretch>
            <a:fillRect/>
          </a:stretch>
        </p:blipFill>
        <p:spPr>
          <a:xfrm>
            <a:off x="457200" y="78190"/>
            <a:ext cx="8003232" cy="902537"/>
          </a:xfrm>
          <a:prstGeom prst="rect">
            <a:avLst/>
          </a:prstGeom>
        </p:spPr>
      </p:pic>
    </p:spTree>
    <p:extLst>
      <p:ext uri="{BB962C8B-B14F-4D97-AF65-F5344CB8AC3E}">
        <p14:creationId xmlns:p14="http://schemas.microsoft.com/office/powerpoint/2010/main" val="4196799622"/>
      </p:ext>
    </p:extLst>
  </p:cSld>
  <p:clrMapOvr>
    <a:masterClrMapping/>
  </p:clrMapOvr>
  <p:transition spd="slow">
    <p:zoom/>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922114"/>
          </a:xfrm>
        </p:spPr>
        <p:txBody>
          <a:bodyPr>
            <a:normAutofit fontScale="90000"/>
          </a:bodyPr>
          <a:lstStyle/>
          <a:p>
            <a:pPr algn="ctr"/>
            <a:r>
              <a:rPr lang="es-ES" sz="3100" b="1" dirty="0" smtClean="0">
                <a:solidFill>
                  <a:schemeClr val="tx1"/>
                </a:solidFill>
              </a:rPr>
              <a:t>Secuencia de acciones del ciclo de instrucción</a:t>
            </a:r>
            <a:endParaRPr lang="es-ES" b="1" dirty="0">
              <a:solidFill>
                <a:schemeClr val="tx1"/>
              </a:solidFill>
            </a:endParaRPr>
          </a:p>
        </p:txBody>
      </p:sp>
      <p:sp>
        <p:nvSpPr>
          <p:cNvPr id="3" name="2 Marcador de contenido"/>
          <p:cNvSpPr>
            <a:spLocks noGrp="1"/>
          </p:cNvSpPr>
          <p:nvPr>
            <p:ph sz="quarter" idx="1"/>
          </p:nvPr>
        </p:nvSpPr>
        <p:spPr>
          <a:xfrm>
            <a:off x="457200" y="1124744"/>
            <a:ext cx="7467600" cy="5349208"/>
          </a:xfrm>
        </p:spPr>
        <p:txBody>
          <a:bodyPr>
            <a:normAutofit lnSpcReduction="10000"/>
          </a:bodyPr>
          <a:lstStyle/>
          <a:p>
            <a:pPr marL="0" indent="0">
              <a:buNone/>
            </a:pPr>
            <a:r>
              <a:rPr lang="es-ES" sz="2800" dirty="0"/>
              <a:t>Habitualmente son cuatro los eventos o pasos que se llevan a cabo en cada ciclo de instrucción, los cuales son</a:t>
            </a:r>
            <a:r>
              <a:rPr lang="es-ES" sz="2800" dirty="0" smtClean="0"/>
              <a:t>:</a:t>
            </a:r>
          </a:p>
          <a:p>
            <a:r>
              <a:rPr lang="es-ES" sz="2800" dirty="0" smtClean="0"/>
              <a:t>Del registro de instrucción, los datos que forman la instrucción son descifrados por la unidad de control.</a:t>
            </a:r>
          </a:p>
          <a:p>
            <a:r>
              <a:rPr lang="es-ES" sz="2800" dirty="0" smtClean="0"/>
              <a:t>Pasa la información descifrada como una secuencia de señales de control a las unidades de función relevantes de la </a:t>
            </a:r>
            <a:r>
              <a:rPr lang="es-ES" sz="2800" dirty="0" err="1" smtClean="0"/>
              <a:t>cpu</a:t>
            </a:r>
            <a:r>
              <a:rPr lang="es-ES" sz="2800" dirty="0" smtClean="0"/>
              <a:t> para realizar las acciones requeridas por la instrucción como la lectura de valores de registros.</a:t>
            </a:r>
          </a:p>
          <a:p>
            <a:pPr marL="0" indent="0">
              <a:buNone/>
            </a:pPr>
            <a:endParaRPr lang="es-ES" sz="2800" dirty="0"/>
          </a:p>
        </p:txBody>
      </p:sp>
    </p:spTree>
    <p:extLst>
      <p:ext uri="{BB962C8B-B14F-4D97-AF65-F5344CB8AC3E}">
        <p14:creationId xmlns:p14="http://schemas.microsoft.com/office/powerpoint/2010/main" val="2621098860"/>
      </p:ext>
    </p:extLst>
  </p:cSld>
  <p:clrMapOvr>
    <a:masterClrMapping/>
  </p:clrMapOvr>
  <p:transition spd="slow">
    <p:zoom/>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9 Marcador de contenido"/>
          <p:cNvPicPr>
            <a:picLocks noGrp="1" noChangeAspect="1"/>
          </p:cNvPicPr>
          <p:nvPr>
            <p:ph sz="quarter" idx="1"/>
          </p:nvPr>
        </p:nvPicPr>
        <p:blipFill rotWithShape="1">
          <a:blip r:embed="rId2">
            <a:extLst>
              <a:ext uri="{28A0092B-C50C-407E-A947-70E740481C1C}">
                <a14:useLocalDpi xmlns:a14="http://schemas.microsoft.com/office/drawing/2010/main" val="0"/>
              </a:ext>
            </a:extLst>
          </a:blip>
          <a:srcRect b="58042"/>
          <a:stretch/>
        </p:blipFill>
        <p:spPr>
          <a:xfrm>
            <a:off x="1259632" y="1196752"/>
            <a:ext cx="6439445" cy="4464495"/>
          </a:xfrm>
        </p:spPr>
      </p:pic>
    </p:spTree>
    <p:extLst>
      <p:ext uri="{BB962C8B-B14F-4D97-AF65-F5344CB8AC3E}">
        <p14:creationId xmlns:p14="http://schemas.microsoft.com/office/powerpoint/2010/main" val="1576058926"/>
      </p:ext>
    </p:extLst>
  </p:cSld>
  <p:clrMapOvr>
    <a:masterClrMapping/>
  </p:clrMapOvr>
  <p:transition spd="slow">
    <p:zoom/>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57200" y="476672"/>
            <a:ext cx="7467600" cy="5832648"/>
          </a:xfrm>
        </p:spPr>
        <p:txBody>
          <a:bodyPr>
            <a:noAutofit/>
          </a:bodyPr>
          <a:lstStyle/>
          <a:p>
            <a:pPr algn="just"/>
            <a:r>
              <a:rPr lang="es-ES" sz="2600" dirty="0"/>
              <a:t>Los valores de registro pasan a la Unidad Aritmética lógica (ALU) para añadirlos juntos y escribiendo el resultado de vuelta al registro. Una señal de condición es enviada de regreso a la unidad de control por ALU si está implicado.</a:t>
            </a:r>
          </a:p>
          <a:p>
            <a:pPr marL="0" indent="0" algn="just">
              <a:buNone/>
            </a:pPr>
            <a:endParaRPr lang="es-ES" sz="2600" dirty="0"/>
          </a:p>
        </p:txBody>
      </p:sp>
      <p:pic>
        <p:nvPicPr>
          <p:cNvPr id="2" name="Imagen 1"/>
          <p:cNvPicPr>
            <a:picLocks noChangeAspect="1"/>
          </p:cNvPicPr>
          <p:nvPr/>
        </p:nvPicPr>
        <p:blipFill>
          <a:blip r:embed="rId2"/>
          <a:stretch>
            <a:fillRect/>
          </a:stretch>
        </p:blipFill>
        <p:spPr>
          <a:xfrm>
            <a:off x="2627784" y="3645024"/>
            <a:ext cx="2676525" cy="1714500"/>
          </a:xfrm>
          <a:prstGeom prst="rect">
            <a:avLst/>
          </a:prstGeom>
        </p:spPr>
      </p:pic>
    </p:spTree>
    <p:extLst>
      <p:ext uri="{BB962C8B-B14F-4D97-AF65-F5344CB8AC3E}">
        <p14:creationId xmlns:p14="http://schemas.microsoft.com/office/powerpoint/2010/main" val="2893232534"/>
      </p:ext>
    </p:extLst>
  </p:cSld>
  <p:clrMapOvr>
    <a:masterClrMapping/>
  </p:clrMapOvr>
  <p:transition spd="slow">
    <p:zoom/>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
          </p:nvPr>
        </p:nvSpPr>
        <p:spPr>
          <a:xfrm>
            <a:off x="457200" y="836712"/>
            <a:ext cx="7467600" cy="5637240"/>
          </a:xfrm>
        </p:spPr>
        <p:txBody>
          <a:bodyPr/>
          <a:lstStyle/>
          <a:p>
            <a:pPr algn="just"/>
            <a:r>
              <a:rPr lang="es-MX" dirty="0"/>
              <a:t>El resultado generado por la operación es almacenado en la memoria principal, o enviado a un dispositivo de salida. Basado en la regeneración de condición del </a:t>
            </a:r>
            <a:r>
              <a:rPr lang="es-MX" dirty="0" err="1"/>
              <a:t>ALU</a:t>
            </a:r>
            <a:r>
              <a:rPr lang="es-MX" dirty="0"/>
              <a:t>, la PC es incrementada para dirigir la siguiente instrucción o para actualizar a diferentes direcciones de donde será traída la siguiente instrucción. </a:t>
            </a:r>
          </a:p>
        </p:txBody>
      </p:sp>
      <p:pic>
        <p:nvPicPr>
          <p:cNvPr id="4" name="Imagen 3"/>
          <p:cNvPicPr>
            <a:picLocks noChangeAspect="1"/>
          </p:cNvPicPr>
          <p:nvPr/>
        </p:nvPicPr>
        <p:blipFill>
          <a:blip r:embed="rId2"/>
          <a:stretch>
            <a:fillRect/>
          </a:stretch>
        </p:blipFill>
        <p:spPr>
          <a:xfrm>
            <a:off x="2843808" y="4221088"/>
            <a:ext cx="2880320" cy="2076450"/>
          </a:xfrm>
          <a:prstGeom prst="rect">
            <a:avLst/>
          </a:prstGeom>
        </p:spPr>
      </p:pic>
    </p:spTree>
    <p:extLst>
      <p:ext uri="{BB962C8B-B14F-4D97-AF65-F5344CB8AC3E}">
        <p14:creationId xmlns:p14="http://schemas.microsoft.com/office/powerpoint/2010/main" val="2951477664"/>
      </p:ext>
    </p:extLst>
  </p:cSld>
  <p:clrMapOvr>
    <a:masterClrMapping/>
  </p:clrMapOvr>
  <p:transition spd="slow">
    <p:zoom/>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1043608" y="636486"/>
            <a:ext cx="6439191" cy="5415065"/>
          </a:xfrm>
        </p:spPr>
      </p:pic>
      <p:pic>
        <p:nvPicPr>
          <p:cNvPr id="2" name="Imagen 1"/>
          <p:cNvPicPr>
            <a:picLocks noChangeAspect="1"/>
          </p:cNvPicPr>
          <p:nvPr/>
        </p:nvPicPr>
        <p:blipFill>
          <a:blip r:embed="rId3"/>
          <a:stretch>
            <a:fillRect/>
          </a:stretch>
        </p:blipFill>
        <p:spPr>
          <a:xfrm>
            <a:off x="2123728" y="12177"/>
            <a:ext cx="4602879" cy="640135"/>
          </a:xfrm>
          <a:prstGeom prst="rect">
            <a:avLst/>
          </a:prstGeom>
        </p:spPr>
      </p:pic>
    </p:spTree>
    <p:extLst>
      <p:ext uri="{BB962C8B-B14F-4D97-AF65-F5344CB8AC3E}">
        <p14:creationId xmlns:p14="http://schemas.microsoft.com/office/powerpoint/2010/main" val="354435804"/>
      </p:ext>
    </p:extLst>
  </p:cSld>
  <p:clrMapOvr>
    <a:masterClrMapping/>
  </p:clrMapOvr>
  <p:transition spd="slow">
    <p:zoom/>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57224" y="500042"/>
            <a:ext cx="7467600" cy="488968"/>
          </a:xfrm>
        </p:spPr>
        <p:txBody>
          <a:bodyPr>
            <a:noAutofit/>
          </a:bodyPr>
          <a:lstStyle/>
          <a:p>
            <a:pPr algn="ctr"/>
            <a:r>
              <a:rPr lang="es-MX" sz="3200" b="1" dirty="0" smtClean="0">
                <a:solidFill>
                  <a:schemeClr val="tx1"/>
                </a:solidFill>
              </a:rPr>
              <a:t>Modos de direccionamiento</a:t>
            </a:r>
            <a:endParaRPr lang="es-ES" sz="3200" b="1" dirty="0">
              <a:solidFill>
                <a:schemeClr val="tx1"/>
              </a:solidFill>
            </a:endParaRPr>
          </a:p>
        </p:txBody>
      </p:sp>
      <p:sp>
        <p:nvSpPr>
          <p:cNvPr id="3" name="2 Marcador de contenido"/>
          <p:cNvSpPr>
            <a:spLocks noGrp="1"/>
          </p:cNvSpPr>
          <p:nvPr>
            <p:ph sz="quarter" idx="1"/>
          </p:nvPr>
        </p:nvSpPr>
        <p:spPr>
          <a:xfrm>
            <a:off x="285720" y="1142984"/>
            <a:ext cx="8286808" cy="4830902"/>
          </a:xfrm>
        </p:spPr>
        <p:txBody>
          <a:bodyPr/>
          <a:lstStyle/>
          <a:p>
            <a:pPr algn="just"/>
            <a:r>
              <a:rPr lang="es-ES" sz="2800" dirty="0" smtClean="0"/>
              <a:t>Son las diferentes maneras de especificar en informática un operando dentro de una instrucción en lenguaje ensamblador.</a:t>
            </a:r>
          </a:p>
          <a:p>
            <a:pPr algn="just">
              <a:buNone/>
            </a:pPr>
            <a:endParaRPr lang="es-ES" sz="2800" dirty="0" smtClean="0"/>
          </a:p>
          <a:p>
            <a:pPr algn="just"/>
            <a:r>
              <a:rPr lang="es-ES" sz="2800" dirty="0" smtClean="0"/>
              <a:t>Un modo de direccionamiento especifica la forma de calcular la dirección de memoria efectiva de un operando mediante el uso de la información contenida en registros y / o constantes, contenida dentro de una instrucción de la máquina o en otra parte.</a:t>
            </a:r>
          </a:p>
          <a:p>
            <a:pPr>
              <a:buNone/>
            </a:pPr>
            <a:endParaRPr lang="es-ES" dirty="0"/>
          </a:p>
        </p:txBody>
      </p:sp>
      <p:sp>
        <p:nvSpPr>
          <p:cNvPr id="4" name="3 Marcador de número de diapositiva"/>
          <p:cNvSpPr>
            <a:spLocks noGrp="1"/>
          </p:cNvSpPr>
          <p:nvPr>
            <p:ph type="sldNum" sz="quarter" idx="15"/>
          </p:nvPr>
        </p:nvSpPr>
        <p:spPr/>
        <p:txBody>
          <a:bodyPr/>
          <a:lstStyle/>
          <a:p>
            <a:fld id="{7F17FB9E-36DD-4FC1-848C-9AF880A5D038}" type="slidenum">
              <a:rPr lang="es-MX" smtClean="0"/>
              <a:pPr/>
              <a:t>18</a:t>
            </a:fld>
            <a:endParaRPr lang="es-MX"/>
          </a:p>
        </p:txBody>
      </p:sp>
    </p:spTree>
  </p:cSld>
  <p:clrMapOvr>
    <a:masterClrMapping/>
  </p:clrMapOvr>
  <p:transition spd="slow">
    <p:zoom/>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2"/>
          </p:nvPr>
        </p:nvSpPr>
        <p:spPr>
          <a:xfrm>
            <a:off x="285720" y="1142984"/>
            <a:ext cx="8286808" cy="5072098"/>
          </a:xfrm>
        </p:spPr>
        <p:txBody>
          <a:bodyPr>
            <a:normAutofit fontScale="77500" lnSpcReduction="20000"/>
          </a:bodyPr>
          <a:lstStyle/>
          <a:p>
            <a:pPr algn="just"/>
            <a:r>
              <a:rPr lang="es-ES" sz="2900" dirty="0" smtClean="0"/>
              <a:t>En este modo el operando es especificado en la instrucción misma. </a:t>
            </a:r>
          </a:p>
          <a:p>
            <a:pPr algn="just">
              <a:buNone/>
            </a:pPr>
            <a:endParaRPr lang="es-ES" sz="2900" dirty="0" smtClean="0"/>
          </a:p>
          <a:p>
            <a:pPr algn="just"/>
            <a:r>
              <a:rPr lang="es-ES" sz="2900" dirty="0" smtClean="0"/>
              <a:t>Es una instrucción de modo inmediato tiene un campo de operando en vez de un campo de dirección.</a:t>
            </a:r>
          </a:p>
          <a:p>
            <a:pPr algn="just">
              <a:buNone/>
            </a:pPr>
            <a:endParaRPr lang="es-ES" sz="2900" dirty="0" smtClean="0"/>
          </a:p>
          <a:p>
            <a:pPr algn="just"/>
            <a:r>
              <a:rPr lang="es-ES" sz="2900" dirty="0" smtClean="0"/>
              <a:t>El campo del operando contiene el operando actual que se debe utilizar en conjunto con la operación especificada en la instrucción. Las instrucciones de modo inmediato son útiles para inicializar los registros en un valor constante.</a:t>
            </a:r>
          </a:p>
          <a:p>
            <a:pPr algn="just">
              <a:buNone/>
            </a:pPr>
            <a:endParaRPr lang="es-ES" sz="2900" dirty="0" smtClean="0"/>
          </a:p>
          <a:p>
            <a:pPr algn="just"/>
            <a:r>
              <a:rPr lang="es-ES" sz="2900" dirty="0" smtClean="0"/>
              <a:t>Cuando el campo de dirección especifica un registro del procesador, la instrucción se dice que está en el modo de registro.</a:t>
            </a:r>
          </a:p>
          <a:p>
            <a:pPr algn="just"/>
            <a:endParaRPr lang="es-ES" dirty="0"/>
          </a:p>
        </p:txBody>
      </p:sp>
      <p:sp>
        <p:nvSpPr>
          <p:cNvPr id="5" name="4 Marcador de texto"/>
          <p:cNvSpPr>
            <a:spLocks noGrp="1"/>
          </p:cNvSpPr>
          <p:nvPr>
            <p:ph type="body" sz="quarter" idx="1"/>
          </p:nvPr>
        </p:nvSpPr>
        <p:spPr>
          <a:xfrm>
            <a:off x="714348" y="214290"/>
            <a:ext cx="4000528" cy="785818"/>
          </a:xfrm>
        </p:spPr>
        <p:txBody>
          <a:bodyPr/>
          <a:lstStyle/>
          <a:p>
            <a:pPr algn="ctr"/>
            <a:r>
              <a:rPr lang="es-MX" sz="3200" dirty="0" smtClean="0">
                <a:solidFill>
                  <a:srgbClr val="FFFF00"/>
                </a:solidFill>
              </a:rPr>
              <a:t>INMEDIATO</a:t>
            </a:r>
            <a:endParaRPr lang="es-ES" sz="3200" dirty="0">
              <a:solidFill>
                <a:srgbClr val="FFFF00"/>
              </a:solidFill>
            </a:endParaRPr>
          </a:p>
        </p:txBody>
      </p:sp>
      <p:pic>
        <p:nvPicPr>
          <p:cNvPr id="8" name="Picture 2" descr="DireccionamientoInmediato.png"/>
          <p:cNvPicPr>
            <a:picLocks noChangeAspect="1" noChangeArrowheads="1"/>
          </p:cNvPicPr>
          <p:nvPr/>
        </p:nvPicPr>
        <p:blipFill>
          <a:blip r:embed="rId2" cstate="print"/>
          <a:srcRect/>
          <a:stretch>
            <a:fillRect/>
          </a:stretch>
        </p:blipFill>
        <p:spPr bwMode="auto">
          <a:xfrm>
            <a:off x="2928926" y="5214950"/>
            <a:ext cx="5114934" cy="1323975"/>
          </a:xfrm>
          <a:prstGeom prst="rect">
            <a:avLst/>
          </a:prstGeom>
          <a:noFill/>
        </p:spPr>
      </p:pic>
      <p:sp>
        <p:nvSpPr>
          <p:cNvPr id="6" name="5 Rectángulo"/>
          <p:cNvSpPr/>
          <p:nvPr/>
        </p:nvSpPr>
        <p:spPr>
          <a:xfrm>
            <a:off x="214282" y="5786454"/>
            <a:ext cx="3087705" cy="400110"/>
          </a:xfrm>
          <a:prstGeom prst="rect">
            <a:avLst/>
          </a:prstGeom>
        </p:spPr>
        <p:txBody>
          <a:bodyPr wrap="none">
            <a:spAutoFit/>
          </a:bodyPr>
          <a:lstStyle/>
          <a:p>
            <a:r>
              <a:rPr lang="es-ES" dirty="0" smtClean="0">
                <a:solidFill>
                  <a:srgbClr val="00B0F0"/>
                </a:solidFill>
              </a:rPr>
              <a:t>EJEMPLO</a:t>
            </a:r>
            <a:r>
              <a:rPr lang="es-ES" sz="2000" dirty="0" smtClean="0">
                <a:solidFill>
                  <a:srgbClr val="00B0F0"/>
                </a:solidFill>
              </a:rPr>
              <a:t>: </a:t>
            </a:r>
            <a:r>
              <a:rPr lang="es-ES" sz="2000" dirty="0" smtClean="0"/>
              <a:t>MOV A,#17H</a:t>
            </a:r>
            <a:endParaRPr lang="es-ES" sz="2000" dirty="0"/>
          </a:p>
        </p:txBody>
      </p:sp>
    </p:spTree>
  </p:cSld>
  <p:clrMapOvr>
    <a:masterClrMapping/>
  </p:clrMapOvr>
  <p:transition spd="slow">
    <p:zo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Presentación</a:t>
            </a:r>
            <a:br>
              <a:rPr lang="es-MX" dirty="0" smtClean="0"/>
            </a:br>
            <a:endParaRPr lang="es-MX" dirty="0"/>
          </a:p>
        </p:txBody>
      </p:sp>
      <p:sp>
        <p:nvSpPr>
          <p:cNvPr id="3" name="Marcador de contenido 2"/>
          <p:cNvSpPr>
            <a:spLocks noGrp="1"/>
          </p:cNvSpPr>
          <p:nvPr>
            <p:ph sz="quarter" idx="1"/>
          </p:nvPr>
        </p:nvSpPr>
        <p:spPr/>
        <p:txBody>
          <a:bodyPr/>
          <a:lstStyle/>
          <a:p>
            <a:pPr algn="just"/>
            <a:r>
              <a:rPr lang="es-MX" sz="3200" dirty="0"/>
              <a:t>La presente unidad de aprendizaje tiene como finalidad que el Discente domine la estructura de una computadora digital, viéndola como una jerarquía de niveles de software, donde cada uno de los cuales realiza una función bien definida, constituyendo parte esencial en su formación</a:t>
            </a:r>
            <a:r>
              <a:rPr lang="es-MX" dirty="0"/>
              <a:t>.</a:t>
            </a:r>
          </a:p>
        </p:txBody>
      </p:sp>
    </p:spTree>
    <p:extLst>
      <p:ext uri="{BB962C8B-B14F-4D97-AF65-F5344CB8AC3E}">
        <p14:creationId xmlns:p14="http://schemas.microsoft.com/office/powerpoint/2010/main" val="1308113774"/>
      </p:ext>
    </p:extLst>
  </p:cSld>
  <p:clrMapOvr>
    <a:masterClrMapping/>
  </p:clrMapOvr>
  <p:transition spd="slow">
    <p:zoom/>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2"/>
          </p:nvPr>
        </p:nvSpPr>
        <p:spPr>
          <a:xfrm>
            <a:off x="357158" y="1357298"/>
            <a:ext cx="8286808" cy="5072098"/>
          </a:xfrm>
        </p:spPr>
        <p:txBody>
          <a:bodyPr>
            <a:normAutofit/>
          </a:bodyPr>
          <a:lstStyle/>
          <a:p>
            <a:pPr algn="just"/>
            <a:r>
              <a:rPr lang="es-ES" sz="2800" dirty="0" smtClean="0"/>
              <a:t>El campo de operando en la instrucción contiene la dirección en memoria donde se encuentra el operando.</a:t>
            </a:r>
          </a:p>
          <a:p>
            <a:pPr algn="just">
              <a:buNone/>
            </a:pPr>
            <a:endParaRPr lang="es-ES" sz="2800" dirty="0" smtClean="0"/>
          </a:p>
          <a:p>
            <a:pPr algn="just"/>
            <a:r>
              <a:rPr lang="es-ES" sz="2800" dirty="0" smtClean="0"/>
              <a:t>En este modo la dirección efectiva es igual a la parte de dirección de la instrucción. El operando reside en la memoria y su dirección es dada directamente por el campo de dirección de la instrucción. </a:t>
            </a:r>
            <a:endParaRPr lang="es-ES" sz="2800" dirty="0"/>
          </a:p>
        </p:txBody>
      </p:sp>
      <p:sp>
        <p:nvSpPr>
          <p:cNvPr id="5" name="4 Marcador de texto"/>
          <p:cNvSpPr>
            <a:spLocks noGrp="1"/>
          </p:cNvSpPr>
          <p:nvPr>
            <p:ph type="body" sz="quarter" idx="1"/>
          </p:nvPr>
        </p:nvSpPr>
        <p:spPr>
          <a:xfrm>
            <a:off x="714348" y="214290"/>
            <a:ext cx="4000528" cy="785818"/>
          </a:xfrm>
        </p:spPr>
        <p:txBody>
          <a:bodyPr/>
          <a:lstStyle/>
          <a:p>
            <a:pPr algn="ctr"/>
            <a:r>
              <a:rPr lang="es-MX" sz="3200" dirty="0" smtClean="0">
                <a:solidFill>
                  <a:srgbClr val="FFFF00"/>
                </a:solidFill>
              </a:rPr>
              <a:t>DIRECTO</a:t>
            </a:r>
            <a:endParaRPr lang="es-ES" sz="3200" dirty="0">
              <a:solidFill>
                <a:srgbClr val="FFFF00"/>
              </a:solidFill>
            </a:endParaRPr>
          </a:p>
        </p:txBody>
      </p:sp>
    </p:spTree>
  </p:cSld>
  <p:clrMapOvr>
    <a:masterClrMapping/>
  </p:clrMapOvr>
  <p:transition spd="slow">
    <p:zoom/>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642910" y="714356"/>
            <a:ext cx="7467600" cy="1471610"/>
          </a:xfrm>
        </p:spPr>
        <p:txBody>
          <a:bodyPr/>
          <a:lstStyle/>
          <a:p>
            <a:pPr algn="just"/>
            <a:r>
              <a:rPr lang="es-ES" sz="2800" dirty="0" smtClean="0"/>
              <a:t>En una instrucción de tipo ramificación el campo de dirección especifica la dirección de la rama actual.</a:t>
            </a:r>
          </a:p>
          <a:p>
            <a:endParaRPr lang="es-ES" dirty="0"/>
          </a:p>
        </p:txBody>
      </p:sp>
      <p:pic>
        <p:nvPicPr>
          <p:cNvPr id="4" name="Picture 2" descr="DireccionamientoDirecto.png"/>
          <p:cNvPicPr>
            <a:picLocks noChangeAspect="1" noChangeArrowheads="1"/>
          </p:cNvPicPr>
          <p:nvPr/>
        </p:nvPicPr>
        <p:blipFill>
          <a:blip r:embed="rId2" cstate="print"/>
          <a:srcRect/>
          <a:stretch>
            <a:fillRect/>
          </a:stretch>
        </p:blipFill>
        <p:spPr bwMode="auto">
          <a:xfrm>
            <a:off x="3857620" y="2428868"/>
            <a:ext cx="4276725" cy="4086228"/>
          </a:xfrm>
          <a:prstGeom prst="rect">
            <a:avLst/>
          </a:prstGeom>
          <a:noFill/>
        </p:spPr>
      </p:pic>
      <p:sp>
        <p:nvSpPr>
          <p:cNvPr id="5" name="4 Rectángulo"/>
          <p:cNvSpPr/>
          <p:nvPr/>
        </p:nvSpPr>
        <p:spPr>
          <a:xfrm>
            <a:off x="642910" y="4857760"/>
            <a:ext cx="4233851" cy="523220"/>
          </a:xfrm>
          <a:prstGeom prst="rect">
            <a:avLst/>
          </a:prstGeom>
        </p:spPr>
        <p:txBody>
          <a:bodyPr wrap="none">
            <a:spAutoFit/>
          </a:bodyPr>
          <a:lstStyle/>
          <a:p>
            <a:r>
              <a:rPr lang="es-ES" sz="2800" dirty="0" smtClean="0">
                <a:solidFill>
                  <a:srgbClr val="00B0F0"/>
                </a:solidFill>
              </a:rPr>
              <a:t>EJEMPLO: </a:t>
            </a:r>
            <a:r>
              <a:rPr lang="es-ES" sz="2800" dirty="0" smtClean="0"/>
              <a:t>MOV A,17H</a:t>
            </a:r>
            <a:endParaRPr lang="es-ES" sz="2800" dirty="0"/>
          </a:p>
        </p:txBody>
      </p:sp>
    </p:spTree>
  </p:cSld>
  <p:clrMapOvr>
    <a:masterClrMapping/>
  </p:clrMapOvr>
  <p:transition spd="slow">
    <p:zoom/>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2"/>
          </p:nvPr>
        </p:nvSpPr>
        <p:spPr>
          <a:xfrm>
            <a:off x="357158" y="1357298"/>
            <a:ext cx="8286808" cy="5072098"/>
          </a:xfrm>
        </p:spPr>
        <p:txBody>
          <a:bodyPr>
            <a:normAutofit/>
          </a:bodyPr>
          <a:lstStyle/>
          <a:p>
            <a:pPr algn="just"/>
            <a:r>
              <a:rPr lang="es-ES" sz="2800" dirty="0" smtClean="0"/>
              <a:t>El campo de operando contiene una dirección de memoria, en la que se encuentra la dirección efectiva del operando.</a:t>
            </a:r>
            <a:endParaRPr lang="es-ES" sz="2800" dirty="0"/>
          </a:p>
        </p:txBody>
      </p:sp>
      <p:sp>
        <p:nvSpPr>
          <p:cNvPr id="5" name="4 Marcador de texto"/>
          <p:cNvSpPr>
            <a:spLocks noGrp="1"/>
          </p:cNvSpPr>
          <p:nvPr>
            <p:ph type="body" sz="quarter" idx="1"/>
          </p:nvPr>
        </p:nvSpPr>
        <p:spPr>
          <a:xfrm>
            <a:off x="714348" y="214290"/>
            <a:ext cx="4000528" cy="785818"/>
          </a:xfrm>
        </p:spPr>
        <p:txBody>
          <a:bodyPr/>
          <a:lstStyle/>
          <a:p>
            <a:pPr algn="ctr"/>
            <a:r>
              <a:rPr lang="es-MX" sz="3200" dirty="0" smtClean="0">
                <a:solidFill>
                  <a:srgbClr val="FFFF00"/>
                </a:solidFill>
              </a:rPr>
              <a:t>INDIRECTO</a:t>
            </a:r>
            <a:endParaRPr lang="es-ES" sz="3200" dirty="0">
              <a:solidFill>
                <a:srgbClr val="FFFF00"/>
              </a:solidFill>
            </a:endParaRPr>
          </a:p>
        </p:txBody>
      </p:sp>
      <p:pic>
        <p:nvPicPr>
          <p:cNvPr id="168962" name="Picture 2" descr="DireccionamientoIndirecto.png"/>
          <p:cNvPicPr>
            <a:picLocks noChangeAspect="1" noChangeArrowheads="1"/>
          </p:cNvPicPr>
          <p:nvPr/>
        </p:nvPicPr>
        <p:blipFill>
          <a:blip r:embed="rId2" cstate="print"/>
          <a:srcRect/>
          <a:stretch>
            <a:fillRect/>
          </a:stretch>
        </p:blipFill>
        <p:spPr bwMode="auto">
          <a:xfrm>
            <a:off x="3500430" y="2714620"/>
            <a:ext cx="4276725" cy="4143380"/>
          </a:xfrm>
          <a:prstGeom prst="rect">
            <a:avLst/>
          </a:prstGeom>
          <a:noFill/>
        </p:spPr>
      </p:pic>
      <p:sp>
        <p:nvSpPr>
          <p:cNvPr id="6" name="5 Rectángulo"/>
          <p:cNvSpPr/>
          <p:nvPr/>
        </p:nvSpPr>
        <p:spPr>
          <a:xfrm>
            <a:off x="642910" y="5000636"/>
            <a:ext cx="4047903" cy="523220"/>
          </a:xfrm>
          <a:prstGeom prst="rect">
            <a:avLst/>
          </a:prstGeom>
        </p:spPr>
        <p:txBody>
          <a:bodyPr wrap="none">
            <a:spAutoFit/>
          </a:bodyPr>
          <a:lstStyle/>
          <a:p>
            <a:r>
              <a:rPr lang="es-ES" sz="2800" dirty="0" smtClean="0">
                <a:solidFill>
                  <a:srgbClr val="00B0F0"/>
                </a:solidFill>
              </a:rPr>
              <a:t>Ejemplo: </a:t>
            </a:r>
            <a:r>
              <a:rPr lang="es-ES" sz="2800" dirty="0" smtClean="0"/>
              <a:t>MOV A,@17H</a:t>
            </a:r>
            <a:endParaRPr lang="es-ES" sz="2800" dirty="0"/>
          </a:p>
        </p:txBody>
      </p:sp>
    </p:spTree>
  </p:cSld>
  <p:clrMapOvr>
    <a:masterClrMapping/>
  </p:clrMapOvr>
  <p:transition spd="slow">
    <p:zoom/>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42910" y="285728"/>
            <a:ext cx="7467600" cy="1011222"/>
          </a:xfrm>
        </p:spPr>
        <p:txBody>
          <a:bodyPr>
            <a:normAutofit/>
          </a:bodyPr>
          <a:lstStyle/>
          <a:p>
            <a:pPr algn="ctr"/>
            <a:r>
              <a:rPr lang="es-MX" sz="3200" b="1" dirty="0">
                <a:solidFill>
                  <a:schemeClr val="tx1"/>
                </a:solidFill>
              </a:rPr>
              <a:t>Transferencia de datos</a:t>
            </a:r>
            <a:endParaRPr lang="es-MX" sz="3200" dirty="0">
              <a:solidFill>
                <a:schemeClr val="tx1"/>
              </a:solidFill>
            </a:endParaRPr>
          </a:p>
        </p:txBody>
      </p:sp>
      <p:sp>
        <p:nvSpPr>
          <p:cNvPr id="3" name="2 Marcador de contenido"/>
          <p:cNvSpPr>
            <a:spLocks noGrp="1"/>
          </p:cNvSpPr>
          <p:nvPr>
            <p:ph idx="1"/>
          </p:nvPr>
        </p:nvSpPr>
        <p:spPr/>
        <p:txBody>
          <a:bodyPr>
            <a:normAutofit/>
          </a:bodyPr>
          <a:lstStyle/>
          <a:p>
            <a:pPr marL="0" indent="0" algn="just">
              <a:buNone/>
            </a:pPr>
            <a:r>
              <a:rPr lang="es-MX" sz="3200" dirty="0"/>
              <a:t>Copian datos de un origen a un destino, sin modificar el origen y normalmente sin afectar a los </a:t>
            </a:r>
            <a:r>
              <a:rPr lang="es-MX" sz="3200" dirty="0" err="1"/>
              <a:t>flags</a:t>
            </a:r>
            <a:r>
              <a:rPr lang="es-MX" sz="3200" dirty="0"/>
              <a:t> o indicadores de condición. Pueden transferir palabras, fracciones de palabras (bytes, media palabra) o bloques completos de n bytes o palabras.</a:t>
            </a:r>
          </a:p>
        </p:txBody>
      </p:sp>
    </p:spTree>
    <p:extLst>
      <p:ext uri="{BB962C8B-B14F-4D97-AF65-F5344CB8AC3E}">
        <p14:creationId xmlns:p14="http://schemas.microsoft.com/office/powerpoint/2010/main" val="65862307"/>
      </p:ext>
    </p:extLst>
  </p:cSld>
  <p:clrMapOvr>
    <a:masterClrMapping/>
  </p:clrMapOvr>
  <p:transition spd="slow">
    <p:zoom/>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443146" y="153950"/>
            <a:ext cx="4114800" cy="917596"/>
          </a:xfrm>
        </p:spPr>
        <p:txBody>
          <a:bodyPr>
            <a:noAutofit/>
          </a:bodyPr>
          <a:lstStyle/>
          <a:p>
            <a:r>
              <a:rPr lang="es-MX" sz="4000" b="1" dirty="0" smtClean="0">
                <a:solidFill>
                  <a:schemeClr val="tx1"/>
                </a:solidFill>
              </a:rPr>
              <a:t>EJEMPLOS</a:t>
            </a:r>
            <a:endParaRPr lang="es-MX" sz="4000" b="1" dirty="0">
              <a:solidFill>
                <a:schemeClr val="tx1"/>
              </a:solidFill>
            </a:endParaRPr>
          </a:p>
        </p:txBody>
      </p:sp>
      <p:sp>
        <p:nvSpPr>
          <p:cNvPr id="3" name="2 Marcador de contenido"/>
          <p:cNvSpPr>
            <a:spLocks noGrp="1"/>
          </p:cNvSpPr>
          <p:nvPr>
            <p:ph idx="1"/>
          </p:nvPr>
        </p:nvSpPr>
        <p:spPr>
          <a:xfrm>
            <a:off x="214282" y="1628800"/>
            <a:ext cx="8572528" cy="4673688"/>
          </a:xfrm>
        </p:spPr>
        <p:txBody>
          <a:bodyPr>
            <a:normAutofit/>
          </a:bodyPr>
          <a:lstStyle/>
          <a:p>
            <a:r>
              <a:rPr lang="es-MX" b="1" u="sng" dirty="0" smtClean="0"/>
              <a:t>MOVE</a:t>
            </a:r>
            <a:r>
              <a:rPr lang="es-MX" b="1" dirty="0" smtClean="0"/>
              <a:t>:</a:t>
            </a:r>
            <a:r>
              <a:rPr lang="es-MX" dirty="0"/>
              <a:t> copia el contenido de un registro(o memoria) a otro</a:t>
            </a:r>
            <a:r>
              <a:rPr lang="es-MX" dirty="0" smtClean="0"/>
              <a:t>.</a:t>
            </a:r>
          </a:p>
          <a:p>
            <a:endParaRPr lang="es-MX" dirty="0"/>
          </a:p>
          <a:p>
            <a:r>
              <a:rPr lang="es-MX" b="1" u="sng" dirty="0" smtClean="0"/>
              <a:t>STORE:</a:t>
            </a:r>
            <a:r>
              <a:rPr lang="es-MX" dirty="0"/>
              <a:t> copia el contenido de un registro a memoria</a:t>
            </a:r>
            <a:r>
              <a:rPr lang="es-MX" dirty="0" smtClean="0"/>
              <a:t>.</a:t>
            </a:r>
          </a:p>
          <a:p>
            <a:endParaRPr lang="es-MX" dirty="0"/>
          </a:p>
          <a:p>
            <a:pPr marL="0" indent="0">
              <a:buNone/>
            </a:pPr>
            <a:endParaRPr lang="es-MX" dirty="0"/>
          </a:p>
        </p:txBody>
      </p:sp>
    </p:spTree>
    <p:extLst>
      <p:ext uri="{BB962C8B-B14F-4D97-AF65-F5344CB8AC3E}">
        <p14:creationId xmlns:p14="http://schemas.microsoft.com/office/powerpoint/2010/main" val="2755968365"/>
      </p:ext>
    </p:extLst>
  </p:cSld>
  <p:clrMapOvr>
    <a:masterClrMapping/>
  </p:clrMapOvr>
  <p:transition spd="slow">
    <p:zoom/>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
          </p:nvPr>
        </p:nvSpPr>
        <p:spPr/>
        <p:txBody>
          <a:bodyPr/>
          <a:lstStyle/>
          <a:p>
            <a:r>
              <a:rPr lang="es-MX" dirty="0"/>
              <a:t>LOAD: copia el contenido de una posición de memoria a un registro.</a:t>
            </a:r>
          </a:p>
          <a:p>
            <a:endParaRPr lang="es-MX" dirty="0"/>
          </a:p>
          <a:p>
            <a:r>
              <a:rPr lang="es-MX" dirty="0"/>
              <a:t>MOVE BLOCK: copia un bloque de datos de una posición de memoria a otra.</a:t>
            </a:r>
          </a:p>
          <a:p>
            <a:endParaRPr lang="es-MX" dirty="0"/>
          </a:p>
          <a:p>
            <a:r>
              <a:rPr lang="es-MX" dirty="0"/>
              <a:t>MOVE MULTIPLE: copia del origen en varias posiciones de memoria.</a:t>
            </a:r>
          </a:p>
          <a:p>
            <a:endParaRPr lang="es-MX" dirty="0"/>
          </a:p>
        </p:txBody>
      </p:sp>
    </p:spTree>
    <p:extLst>
      <p:ext uri="{BB962C8B-B14F-4D97-AF65-F5344CB8AC3E}">
        <p14:creationId xmlns:p14="http://schemas.microsoft.com/office/powerpoint/2010/main" val="2774310787"/>
      </p:ext>
    </p:extLst>
  </p:cSld>
  <p:clrMapOvr>
    <a:masterClrMapping/>
  </p:clrMapOvr>
  <p:transition spd="slow">
    <p:zoom/>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3200" b="1" dirty="0">
                <a:solidFill>
                  <a:schemeClr val="tx1"/>
                </a:solidFill>
              </a:rPr>
              <a:t>Instrucciones aritméticas</a:t>
            </a:r>
          </a:p>
        </p:txBody>
      </p:sp>
      <p:sp>
        <p:nvSpPr>
          <p:cNvPr id="3" name="2 Marcador de contenido"/>
          <p:cNvSpPr>
            <a:spLocks noGrp="1"/>
          </p:cNvSpPr>
          <p:nvPr>
            <p:ph idx="1"/>
          </p:nvPr>
        </p:nvSpPr>
        <p:spPr/>
        <p:txBody>
          <a:bodyPr>
            <a:normAutofit/>
          </a:bodyPr>
          <a:lstStyle/>
          <a:p>
            <a:pPr marL="0" indent="0" algn="just">
              <a:buNone/>
            </a:pPr>
            <a:r>
              <a:rPr lang="es-MX" sz="2800" dirty="0"/>
              <a:t>Son efectuadas por la ALU y suelen cambiar los </a:t>
            </a:r>
            <a:r>
              <a:rPr lang="es-MX" sz="2800" dirty="0" err="1"/>
              <a:t>flags</a:t>
            </a:r>
            <a:r>
              <a:rPr lang="es-MX" sz="2800" dirty="0"/>
              <a:t> o indicadores de condición.</a:t>
            </a:r>
          </a:p>
        </p:txBody>
      </p:sp>
      <p:sp>
        <p:nvSpPr>
          <p:cNvPr id="4" name="1 Título"/>
          <p:cNvSpPr txBox="1">
            <a:spLocks/>
          </p:cNvSpPr>
          <p:nvPr/>
        </p:nvSpPr>
        <p:spPr>
          <a:xfrm>
            <a:off x="428596" y="2571744"/>
            <a:ext cx="7467600" cy="682833"/>
          </a:xfrm>
          <a:prstGeom prst="rect">
            <a:avLst/>
          </a:prstGeom>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s-MX" sz="3000" b="0" i="1" u="none" strike="noStrike" kern="1200" cap="small" spc="0" normalizeH="0" baseline="0" noProof="0" dirty="0" smtClean="0">
                <a:ln>
                  <a:noFill/>
                </a:ln>
                <a:solidFill>
                  <a:schemeClr val="tx2"/>
                </a:solidFill>
                <a:effectLst/>
                <a:uLnTx/>
                <a:uFillTx/>
                <a:latin typeface="+mj-lt"/>
                <a:ea typeface="+mj-ea"/>
                <a:cs typeface="+mj-cs"/>
              </a:rPr>
              <a:t> </a:t>
            </a:r>
            <a:r>
              <a:rPr kumimoji="0" lang="es-MX" sz="3000" b="0" u="none" strike="noStrike" kern="1200" cap="small" spc="0" normalizeH="0" baseline="0" noProof="0" dirty="0" smtClean="0">
                <a:ln>
                  <a:noFill/>
                </a:ln>
                <a:solidFill>
                  <a:srgbClr val="00B0F0"/>
                </a:solidFill>
                <a:effectLst/>
                <a:uLnTx/>
                <a:uFillTx/>
                <a:latin typeface="+mj-lt"/>
                <a:ea typeface="+mj-ea"/>
                <a:cs typeface="+mj-cs"/>
              </a:rPr>
              <a:t>más frecuentes</a:t>
            </a:r>
            <a:endParaRPr kumimoji="0" lang="es-MX" sz="3000" b="0" u="none" strike="noStrike" kern="1200" cap="small" spc="0" normalizeH="0" baseline="0" noProof="0" dirty="0">
              <a:ln>
                <a:noFill/>
              </a:ln>
              <a:solidFill>
                <a:srgbClr val="00B0F0"/>
              </a:solidFill>
              <a:effectLst/>
              <a:uLnTx/>
              <a:uFillTx/>
              <a:latin typeface="+mj-lt"/>
              <a:ea typeface="+mj-ea"/>
              <a:cs typeface="+mj-cs"/>
            </a:endParaRPr>
          </a:p>
        </p:txBody>
      </p:sp>
      <p:sp>
        <p:nvSpPr>
          <p:cNvPr id="5" name="2 Marcador de contenido"/>
          <p:cNvSpPr txBox="1">
            <a:spLocks/>
          </p:cNvSpPr>
          <p:nvPr/>
        </p:nvSpPr>
        <p:spPr>
          <a:xfrm>
            <a:off x="500034" y="3429000"/>
            <a:ext cx="7467600" cy="2911600"/>
          </a:xfrm>
          <a:prstGeom prst="rect">
            <a:avLst/>
          </a:prstGeom>
        </p:spPr>
        <p:txBody>
          <a:bodyPr vert="horz">
            <a:normAutofit/>
          </a:bodyPr>
          <a:lstStyle/>
          <a:p>
            <a:pPr marL="274320" marR="0" lvl="0" indent="-274320" algn="l" defTabSz="914400" rtl="0" eaLnBrk="1" fontAlgn="auto" latinLnBrk="0" hangingPunct="1">
              <a:lnSpc>
                <a:spcPct val="100000"/>
              </a:lnSpc>
              <a:spcBef>
                <a:spcPts val="600"/>
              </a:spcBef>
              <a:spcAft>
                <a:spcPts val="0"/>
              </a:spcAft>
              <a:buClr>
                <a:schemeClr val="accent1"/>
              </a:buClr>
              <a:buSzPct val="70000"/>
              <a:buFont typeface="Wingdings"/>
              <a:buChar char=""/>
              <a:tabLst/>
              <a:defRPr/>
            </a:pPr>
            <a:r>
              <a:rPr kumimoji="0" lang="es-MX" sz="2800" b="1" i="0" u="none" strike="noStrike" kern="1200" cap="none" spc="0" normalizeH="0" baseline="0" noProof="0" dirty="0" err="1" smtClean="0">
                <a:ln>
                  <a:noFill/>
                </a:ln>
                <a:solidFill>
                  <a:schemeClr val="tx1"/>
                </a:solidFill>
                <a:effectLst/>
                <a:uLnTx/>
                <a:uFillTx/>
                <a:latin typeface="+mn-lt"/>
                <a:ea typeface="+mn-ea"/>
                <a:cs typeface="+mn-cs"/>
              </a:rPr>
              <a:t>add</a:t>
            </a:r>
            <a:r>
              <a:rPr kumimoji="0" lang="es-MX" sz="2800" b="1" i="0" u="none" strike="noStrike" kern="1200" cap="none" spc="0" normalizeH="0" baseline="0" noProof="0" dirty="0" smtClean="0">
                <a:ln>
                  <a:noFill/>
                </a:ln>
                <a:solidFill>
                  <a:schemeClr val="tx1"/>
                </a:solidFill>
                <a:effectLst/>
                <a:uLnTx/>
                <a:uFillTx/>
                <a:latin typeface="+mn-lt"/>
                <a:ea typeface="+mn-ea"/>
                <a:cs typeface="+mn-cs"/>
              </a:rPr>
              <a:t>:</a:t>
            </a:r>
            <a:r>
              <a:rPr kumimoji="0" lang="es-MX" sz="2800" b="0" i="0" u="none" strike="noStrike" kern="1200" cap="none" spc="0" normalizeH="0" baseline="0" noProof="0" dirty="0" smtClean="0">
                <a:ln>
                  <a:noFill/>
                </a:ln>
                <a:solidFill>
                  <a:schemeClr val="tx1"/>
                </a:solidFill>
                <a:effectLst/>
                <a:uLnTx/>
                <a:uFillTx/>
                <a:latin typeface="+mn-lt"/>
                <a:ea typeface="+mn-ea"/>
                <a:cs typeface="+mn-cs"/>
              </a:rPr>
              <a:t> Suma.</a:t>
            </a:r>
          </a:p>
          <a:p>
            <a:pPr marL="274320" marR="0" lvl="0" indent="-274320" algn="l" defTabSz="914400" rtl="0" eaLnBrk="1" fontAlgn="auto" latinLnBrk="0" hangingPunct="1">
              <a:lnSpc>
                <a:spcPct val="100000"/>
              </a:lnSpc>
              <a:spcBef>
                <a:spcPts val="600"/>
              </a:spcBef>
              <a:spcAft>
                <a:spcPts val="0"/>
              </a:spcAft>
              <a:buClr>
                <a:schemeClr val="accent1"/>
              </a:buClr>
              <a:buSzPct val="70000"/>
              <a:buFont typeface="Wingdings"/>
              <a:buChar char=""/>
              <a:tabLst/>
              <a:defRPr/>
            </a:pPr>
            <a:r>
              <a:rPr kumimoji="0" lang="es-MX" sz="2800" b="1" i="0" u="none" strike="noStrike" kern="1200" cap="none" spc="0" normalizeH="0" baseline="0" noProof="0" dirty="0" err="1" smtClean="0">
                <a:ln>
                  <a:noFill/>
                </a:ln>
                <a:solidFill>
                  <a:schemeClr val="tx1"/>
                </a:solidFill>
                <a:effectLst/>
                <a:uLnTx/>
                <a:uFillTx/>
                <a:latin typeface="+mn-lt"/>
                <a:ea typeface="+mn-ea"/>
                <a:cs typeface="+mn-cs"/>
              </a:rPr>
              <a:t>subtract</a:t>
            </a:r>
            <a:r>
              <a:rPr kumimoji="0" lang="es-MX" sz="2800" b="1" i="0" u="none" strike="noStrike" kern="1200" cap="none" spc="0" normalizeH="0" baseline="0" noProof="0" dirty="0" smtClean="0">
                <a:ln>
                  <a:noFill/>
                </a:ln>
                <a:solidFill>
                  <a:schemeClr val="tx1"/>
                </a:solidFill>
                <a:effectLst/>
                <a:uLnTx/>
                <a:uFillTx/>
                <a:latin typeface="+mn-lt"/>
                <a:ea typeface="+mn-ea"/>
                <a:cs typeface="+mn-cs"/>
              </a:rPr>
              <a:t>:</a:t>
            </a:r>
            <a:r>
              <a:rPr kumimoji="0" lang="es-MX" sz="2800" b="0" i="0" u="none" strike="noStrike" kern="1200" cap="none" spc="0" normalizeH="0" baseline="0" noProof="0" dirty="0" smtClean="0">
                <a:ln>
                  <a:noFill/>
                </a:ln>
                <a:solidFill>
                  <a:schemeClr val="tx1"/>
                </a:solidFill>
                <a:effectLst/>
                <a:uLnTx/>
                <a:uFillTx/>
                <a:latin typeface="+mn-lt"/>
                <a:ea typeface="+mn-ea"/>
                <a:cs typeface="+mn-cs"/>
              </a:rPr>
              <a:t> Resta.</a:t>
            </a:r>
          </a:p>
          <a:p>
            <a:pPr marL="274320" marR="0" lvl="0" indent="-274320" algn="l" defTabSz="914400" rtl="0" eaLnBrk="1" fontAlgn="auto" latinLnBrk="0" hangingPunct="1">
              <a:lnSpc>
                <a:spcPct val="100000"/>
              </a:lnSpc>
              <a:spcBef>
                <a:spcPts val="600"/>
              </a:spcBef>
              <a:spcAft>
                <a:spcPts val="0"/>
              </a:spcAft>
              <a:buClr>
                <a:schemeClr val="accent1"/>
              </a:buClr>
              <a:buSzPct val="70000"/>
              <a:buFont typeface="Wingdings"/>
              <a:buChar char=""/>
              <a:tabLst/>
              <a:defRPr/>
            </a:pPr>
            <a:r>
              <a:rPr kumimoji="0" lang="es-MX" sz="2800" b="1" i="0" u="none" strike="noStrike" kern="1200" cap="none" spc="0" normalizeH="0" baseline="0" noProof="0" dirty="0" err="1" smtClean="0">
                <a:ln>
                  <a:noFill/>
                </a:ln>
                <a:solidFill>
                  <a:schemeClr val="tx1"/>
                </a:solidFill>
                <a:effectLst/>
                <a:uLnTx/>
                <a:uFillTx/>
                <a:latin typeface="+mn-lt"/>
                <a:ea typeface="+mn-ea"/>
                <a:cs typeface="+mn-cs"/>
              </a:rPr>
              <a:t>multiply</a:t>
            </a:r>
            <a:r>
              <a:rPr kumimoji="0" lang="es-MX" sz="2800" b="1" i="0" u="none" strike="noStrike" kern="1200" cap="none" spc="0" normalizeH="0" baseline="0" noProof="0" dirty="0" smtClean="0">
                <a:ln>
                  <a:noFill/>
                </a:ln>
                <a:solidFill>
                  <a:schemeClr val="tx1"/>
                </a:solidFill>
                <a:effectLst/>
                <a:uLnTx/>
                <a:uFillTx/>
                <a:latin typeface="+mn-lt"/>
                <a:ea typeface="+mn-ea"/>
                <a:cs typeface="+mn-cs"/>
              </a:rPr>
              <a:t>:</a:t>
            </a:r>
            <a:r>
              <a:rPr kumimoji="0" lang="es-MX" sz="2800" b="0" i="0" u="none" strike="noStrike" kern="1200" cap="none" spc="0" normalizeH="0" baseline="0" noProof="0" dirty="0" smtClean="0">
                <a:ln>
                  <a:noFill/>
                </a:ln>
                <a:solidFill>
                  <a:schemeClr val="tx1"/>
                </a:solidFill>
                <a:effectLst/>
                <a:uLnTx/>
                <a:uFillTx/>
                <a:latin typeface="+mn-lt"/>
                <a:ea typeface="+mn-ea"/>
                <a:cs typeface="+mn-cs"/>
              </a:rPr>
              <a:t> multiplica.</a:t>
            </a:r>
          </a:p>
          <a:p>
            <a:pPr marL="274320" marR="0" lvl="0" indent="-274320" algn="l" defTabSz="914400" rtl="0" eaLnBrk="1" fontAlgn="auto" latinLnBrk="0" hangingPunct="1">
              <a:lnSpc>
                <a:spcPct val="100000"/>
              </a:lnSpc>
              <a:spcBef>
                <a:spcPts val="600"/>
              </a:spcBef>
              <a:spcAft>
                <a:spcPts val="0"/>
              </a:spcAft>
              <a:buClr>
                <a:schemeClr val="accent1"/>
              </a:buClr>
              <a:buSzPct val="70000"/>
              <a:buFont typeface="Wingdings"/>
              <a:buChar char=""/>
              <a:tabLst/>
              <a:defRPr/>
            </a:pPr>
            <a:r>
              <a:rPr kumimoji="0" lang="es-MX" sz="2800" b="1" i="0" u="none" strike="noStrike" kern="1200" cap="none" spc="0" normalizeH="0" baseline="0" noProof="0" dirty="0" smtClean="0">
                <a:ln>
                  <a:noFill/>
                </a:ln>
                <a:solidFill>
                  <a:schemeClr val="tx1"/>
                </a:solidFill>
                <a:effectLst/>
                <a:uLnTx/>
                <a:uFillTx/>
                <a:latin typeface="+mn-lt"/>
                <a:ea typeface="+mn-ea"/>
                <a:cs typeface="+mn-cs"/>
              </a:rPr>
              <a:t>divide:</a:t>
            </a:r>
            <a:r>
              <a:rPr kumimoji="0" lang="es-MX" sz="2800" b="0" i="0" u="none" strike="noStrike" kern="1200" cap="none" spc="0" normalizeH="0" baseline="0" noProof="0" dirty="0" smtClean="0">
                <a:ln>
                  <a:noFill/>
                </a:ln>
                <a:solidFill>
                  <a:schemeClr val="tx1"/>
                </a:solidFill>
                <a:effectLst/>
                <a:uLnTx/>
                <a:uFillTx/>
                <a:latin typeface="+mn-lt"/>
                <a:ea typeface="+mn-ea"/>
                <a:cs typeface="+mn-cs"/>
              </a:rPr>
              <a:t> divide.</a:t>
            </a:r>
          </a:p>
          <a:p>
            <a:pPr marL="274320" marR="0" lvl="0" indent="-274320" algn="l" defTabSz="914400" rtl="0" eaLnBrk="1" fontAlgn="auto" latinLnBrk="0" hangingPunct="1">
              <a:lnSpc>
                <a:spcPct val="100000"/>
              </a:lnSpc>
              <a:spcBef>
                <a:spcPts val="600"/>
              </a:spcBef>
              <a:spcAft>
                <a:spcPts val="0"/>
              </a:spcAft>
              <a:buClr>
                <a:schemeClr val="accent1"/>
              </a:buClr>
              <a:buSzPct val="70000"/>
              <a:buFont typeface="Wingdings"/>
              <a:buChar char=""/>
              <a:tabLst/>
              <a:defRPr/>
            </a:pPr>
            <a:r>
              <a:rPr kumimoji="0" lang="es-MX" sz="2800" b="1" i="0" u="none" strike="noStrike" kern="1200" cap="none" spc="0" normalizeH="0" baseline="0" noProof="0" dirty="0" err="1" smtClean="0">
                <a:ln>
                  <a:noFill/>
                </a:ln>
                <a:solidFill>
                  <a:schemeClr val="tx1"/>
                </a:solidFill>
                <a:effectLst/>
                <a:uLnTx/>
                <a:uFillTx/>
                <a:latin typeface="+mn-lt"/>
                <a:ea typeface="+mn-ea"/>
                <a:cs typeface="+mn-cs"/>
              </a:rPr>
              <a:t>absolute</a:t>
            </a:r>
            <a:r>
              <a:rPr kumimoji="0" lang="es-MX" sz="2800" b="1" i="0" u="none" strike="noStrike" kern="1200" cap="none" spc="0" normalizeH="0" baseline="0" noProof="0" dirty="0" smtClean="0">
                <a:ln>
                  <a:noFill/>
                </a:ln>
                <a:solidFill>
                  <a:schemeClr val="tx1"/>
                </a:solidFill>
                <a:effectLst/>
                <a:uLnTx/>
                <a:uFillTx/>
                <a:latin typeface="+mn-lt"/>
                <a:ea typeface="+mn-ea"/>
                <a:cs typeface="+mn-cs"/>
              </a:rPr>
              <a:t>:</a:t>
            </a:r>
            <a:r>
              <a:rPr kumimoji="0" lang="es-MX" sz="2800" b="0" i="0" u="none" strike="noStrike" kern="1200" cap="none" spc="0" normalizeH="0" baseline="0" noProof="0" dirty="0" smtClean="0">
                <a:ln>
                  <a:noFill/>
                </a:ln>
                <a:solidFill>
                  <a:schemeClr val="tx1"/>
                </a:solidFill>
                <a:effectLst/>
                <a:uLnTx/>
                <a:uFillTx/>
                <a:latin typeface="+mn-lt"/>
                <a:ea typeface="+mn-ea"/>
                <a:cs typeface="+mn-cs"/>
              </a:rPr>
              <a:t> valor absoluto.</a:t>
            </a:r>
          </a:p>
          <a:p>
            <a:pPr marL="0" marR="0" lvl="0" indent="0" algn="l" defTabSz="914400" rtl="0" eaLnBrk="1" fontAlgn="auto" latinLnBrk="0" hangingPunct="1">
              <a:lnSpc>
                <a:spcPct val="100000"/>
              </a:lnSpc>
              <a:spcBef>
                <a:spcPts val="600"/>
              </a:spcBef>
              <a:spcAft>
                <a:spcPts val="0"/>
              </a:spcAft>
              <a:buClr>
                <a:schemeClr val="accent1"/>
              </a:buClr>
              <a:buSzPct val="70000"/>
              <a:buFont typeface="Wingdings"/>
              <a:buNone/>
              <a:tabLst/>
              <a:defRPr/>
            </a:pPr>
            <a:endParaRPr kumimoji="0" lang="es-MX" sz="2400" b="0" i="0" u="none" strike="noStrike" kern="1200" cap="none" spc="0" normalizeH="0" baseline="0" noProof="0" dirty="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879664058"/>
      </p:ext>
    </p:extLst>
  </p:cSld>
  <p:clrMapOvr>
    <a:masterClrMapping/>
  </p:clrMapOvr>
  <p:transition spd="slow">
    <p:zoom/>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57224" y="357166"/>
            <a:ext cx="7467600" cy="560406"/>
          </a:xfrm>
        </p:spPr>
        <p:txBody>
          <a:bodyPr>
            <a:normAutofit fontScale="90000"/>
          </a:bodyPr>
          <a:lstStyle/>
          <a:p>
            <a:r>
              <a:rPr lang="es-MX" sz="3200" dirty="0">
                <a:solidFill>
                  <a:schemeClr val="tx1"/>
                </a:solidFill>
              </a:rPr>
              <a:t>Instrucciones de comparación</a:t>
            </a:r>
          </a:p>
        </p:txBody>
      </p:sp>
      <p:sp>
        <p:nvSpPr>
          <p:cNvPr id="3" name="2 Marcador de contenido"/>
          <p:cNvSpPr>
            <a:spLocks noGrp="1"/>
          </p:cNvSpPr>
          <p:nvPr>
            <p:ph idx="1"/>
          </p:nvPr>
        </p:nvSpPr>
        <p:spPr>
          <a:xfrm>
            <a:off x="357158" y="1214422"/>
            <a:ext cx="8258204" cy="5429288"/>
          </a:xfrm>
        </p:spPr>
        <p:txBody>
          <a:bodyPr>
            <a:normAutofit/>
          </a:bodyPr>
          <a:lstStyle/>
          <a:p>
            <a:pPr marL="0" indent="0" algn="just">
              <a:buNone/>
            </a:pPr>
            <a:r>
              <a:rPr lang="es-MX" sz="2800" dirty="0"/>
              <a:t>Suelen preceder a una instrucción de bifurcación condicional y modifican los </a:t>
            </a:r>
            <a:r>
              <a:rPr lang="es-MX" sz="2800" dirty="0" err="1"/>
              <a:t>flags</a:t>
            </a:r>
            <a:r>
              <a:rPr lang="es-MX" sz="2800" dirty="0"/>
              <a:t>. No hay que pensar que las instrucciones de salto condicional dependen de este repertorio, ya que lo único que hace el salto condicional es consultar los </a:t>
            </a:r>
            <a:r>
              <a:rPr lang="es-MX" sz="2800" dirty="0" err="1"/>
              <a:t>flags</a:t>
            </a:r>
            <a:r>
              <a:rPr lang="es-MX" sz="2800" dirty="0"/>
              <a:t> y salta si precede, pero no depende de ninguna instrucción de comparación. (de hecho cualquier operación aritmética realizada anteriormente a un salto condicional puede provocar que este "salte").</a:t>
            </a:r>
          </a:p>
        </p:txBody>
      </p:sp>
    </p:spTree>
    <p:extLst>
      <p:ext uri="{BB962C8B-B14F-4D97-AF65-F5344CB8AC3E}">
        <p14:creationId xmlns:p14="http://schemas.microsoft.com/office/powerpoint/2010/main" val="4272020055"/>
      </p:ext>
    </p:extLst>
  </p:cSld>
  <p:clrMapOvr>
    <a:masterClrMapping/>
  </p:clrMapOvr>
  <p:transition spd="slow">
    <p:zoom/>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14282" y="571480"/>
            <a:ext cx="7467600" cy="703282"/>
          </a:xfrm>
        </p:spPr>
        <p:txBody>
          <a:bodyPr>
            <a:normAutofit/>
          </a:bodyPr>
          <a:lstStyle/>
          <a:p>
            <a:pPr algn="ctr"/>
            <a:r>
              <a:rPr lang="es-MX" sz="3200" b="1" dirty="0" smtClean="0">
                <a:solidFill>
                  <a:schemeClr val="tx1"/>
                </a:solidFill>
              </a:rPr>
              <a:t>EJEMPLOS</a:t>
            </a:r>
            <a:endParaRPr lang="es-MX" sz="3200" b="1" dirty="0">
              <a:solidFill>
                <a:schemeClr val="tx1"/>
              </a:solidFill>
            </a:endParaRPr>
          </a:p>
        </p:txBody>
      </p:sp>
      <p:sp>
        <p:nvSpPr>
          <p:cNvPr id="3" name="2 Marcador de contenido"/>
          <p:cNvSpPr>
            <a:spLocks noGrp="1"/>
          </p:cNvSpPr>
          <p:nvPr>
            <p:ph idx="1"/>
          </p:nvPr>
        </p:nvSpPr>
        <p:spPr>
          <a:xfrm>
            <a:off x="457200" y="1600200"/>
            <a:ext cx="7758138" cy="4873752"/>
          </a:xfrm>
        </p:spPr>
        <p:txBody>
          <a:bodyPr/>
          <a:lstStyle/>
          <a:p>
            <a:pPr algn="just"/>
            <a:r>
              <a:rPr lang="es-MX" sz="2800" b="1" u="sng" dirty="0" smtClean="0"/>
              <a:t>COMPARE:</a:t>
            </a:r>
            <a:r>
              <a:rPr lang="es-MX" sz="2800" dirty="0"/>
              <a:t> Resta los dos </a:t>
            </a:r>
            <a:r>
              <a:rPr lang="es-MX" sz="2800" dirty="0" err="1"/>
              <a:t>operandos</a:t>
            </a:r>
            <a:r>
              <a:rPr lang="es-MX" sz="2800" dirty="0"/>
              <a:t> pero no almacena el resultado, solo modifica los </a:t>
            </a:r>
            <a:r>
              <a:rPr lang="es-MX" sz="2800" dirty="0" err="1"/>
              <a:t>flags</a:t>
            </a:r>
            <a:r>
              <a:rPr lang="es-MX" sz="2800" dirty="0" smtClean="0"/>
              <a:t>.</a:t>
            </a:r>
          </a:p>
          <a:p>
            <a:pPr marL="0" indent="0" algn="just">
              <a:buNone/>
            </a:pPr>
            <a:endParaRPr lang="es-MX" sz="2800" dirty="0"/>
          </a:p>
          <a:p>
            <a:pPr algn="just"/>
            <a:r>
              <a:rPr lang="es-MX" sz="2800" b="1" u="sng" dirty="0" smtClean="0"/>
              <a:t>TEST:</a:t>
            </a:r>
            <a:r>
              <a:rPr lang="es-MX" sz="2800" dirty="0"/>
              <a:t> compara un cierto valor especificado con el 0.</a:t>
            </a:r>
          </a:p>
          <a:p>
            <a:pPr marL="0" indent="0">
              <a:buNone/>
            </a:pPr>
            <a:endParaRPr lang="es-MX" dirty="0"/>
          </a:p>
        </p:txBody>
      </p:sp>
    </p:spTree>
    <p:extLst>
      <p:ext uri="{BB962C8B-B14F-4D97-AF65-F5344CB8AC3E}">
        <p14:creationId xmlns:p14="http://schemas.microsoft.com/office/powerpoint/2010/main" val="558181600"/>
      </p:ext>
    </p:extLst>
  </p:cSld>
  <p:clrMapOvr>
    <a:masterClrMapping/>
  </p:clrMapOvr>
  <p:transition spd="slow">
    <p:zoom/>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286000" y="548680"/>
            <a:ext cx="6172200" cy="720080"/>
          </a:xfrm>
        </p:spPr>
        <p:txBody>
          <a:bodyPr>
            <a:normAutofit/>
          </a:bodyPr>
          <a:lstStyle/>
          <a:p>
            <a:pPr algn="ctr"/>
            <a:r>
              <a:rPr lang="es-MX" dirty="0" smtClean="0"/>
              <a:t>conclusiones</a:t>
            </a:r>
            <a:endParaRPr lang="es-MX" dirty="0"/>
          </a:p>
        </p:txBody>
      </p:sp>
      <p:sp>
        <p:nvSpPr>
          <p:cNvPr id="3" name="Subtítulo 2"/>
          <p:cNvSpPr>
            <a:spLocks noGrp="1"/>
          </p:cNvSpPr>
          <p:nvPr>
            <p:ph type="subTitle" idx="1"/>
          </p:nvPr>
        </p:nvSpPr>
        <p:spPr>
          <a:xfrm>
            <a:off x="2286000" y="1988840"/>
            <a:ext cx="6534472" cy="4386082"/>
          </a:xfrm>
        </p:spPr>
        <p:txBody>
          <a:bodyPr>
            <a:normAutofit/>
          </a:bodyPr>
          <a:lstStyle/>
          <a:p>
            <a:pPr algn="just"/>
            <a:r>
              <a:rPr lang="es-MX" sz="2400" dirty="0" smtClean="0"/>
              <a:t>El presente material sirve de apoyo a los alumnos de cuarto semestre de la licenciatura en informática administrativa que es conocer las características del tamaño </a:t>
            </a:r>
            <a:r>
              <a:rPr lang="es-MX" sz="2400" dirty="0"/>
              <a:t>de datos en memoria y </a:t>
            </a:r>
            <a:r>
              <a:rPr lang="es-MX" sz="2400" dirty="0" smtClean="0"/>
              <a:t>las principales </a:t>
            </a:r>
            <a:r>
              <a:rPr lang="es-MX" sz="2400" dirty="0"/>
              <a:t>instrucciones con tipos de </a:t>
            </a:r>
            <a:r>
              <a:rPr lang="es-MX" sz="2400" dirty="0" smtClean="0"/>
              <a:t>direccionamiento que </a:t>
            </a:r>
            <a:r>
              <a:rPr lang="es-MX" sz="2400" dirty="0"/>
              <a:t>componen una computadora digital.</a:t>
            </a:r>
          </a:p>
          <a:p>
            <a:pPr algn="just"/>
            <a:endParaRPr lang="es-MX" sz="2400" dirty="0"/>
          </a:p>
        </p:txBody>
      </p:sp>
    </p:spTree>
    <p:extLst>
      <p:ext uri="{BB962C8B-B14F-4D97-AF65-F5344CB8AC3E}">
        <p14:creationId xmlns:p14="http://schemas.microsoft.com/office/powerpoint/2010/main" val="235265245"/>
      </p:ext>
    </p:extLst>
  </p:cSld>
  <p:clrMapOvr>
    <a:masterClrMapping/>
  </p:clrMapOvr>
  <p:transition spd="slow">
    <p:zoom/>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PROPÓSITO </a:t>
            </a:r>
            <a:r>
              <a:rPr lang="es-MX" dirty="0" smtClean="0"/>
              <a:t>DE LA </a:t>
            </a:r>
            <a:r>
              <a:rPr lang="es-MX" dirty="0" smtClean="0"/>
              <a:t>UNIDAD </a:t>
            </a:r>
            <a:endParaRPr lang="es-MX" dirty="0"/>
          </a:p>
        </p:txBody>
      </p:sp>
      <p:sp>
        <p:nvSpPr>
          <p:cNvPr id="3" name="Marcador de contenido 2"/>
          <p:cNvSpPr>
            <a:spLocks noGrp="1"/>
          </p:cNvSpPr>
          <p:nvPr>
            <p:ph sz="quarter" idx="1"/>
          </p:nvPr>
        </p:nvSpPr>
        <p:spPr/>
        <p:txBody>
          <a:bodyPr>
            <a:normAutofit/>
          </a:bodyPr>
          <a:lstStyle/>
          <a:p>
            <a:pPr marL="0" indent="0" algn="just">
              <a:buNone/>
            </a:pPr>
            <a:r>
              <a:rPr lang="es-MX" sz="3600" dirty="0"/>
              <a:t>El </a:t>
            </a:r>
            <a:r>
              <a:rPr lang="es-MX" sz="3600" dirty="0" smtClean="0"/>
              <a:t>alumno será </a:t>
            </a:r>
            <a:r>
              <a:rPr lang="es-MX" sz="3600" dirty="0"/>
              <a:t>capaz de identificar el software de cada nivel, que componen una computadora digital.</a:t>
            </a:r>
          </a:p>
        </p:txBody>
      </p:sp>
    </p:spTree>
    <p:extLst>
      <p:ext uri="{BB962C8B-B14F-4D97-AF65-F5344CB8AC3E}">
        <p14:creationId xmlns:p14="http://schemas.microsoft.com/office/powerpoint/2010/main" val="3280686848"/>
      </p:ext>
    </p:extLst>
  </p:cSld>
  <p:clrMapOvr>
    <a:masterClrMapping/>
  </p:clrMapOvr>
  <p:transition spd="slow">
    <p:zoom/>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MX" sz="4800" b="1" dirty="0" smtClean="0">
                <a:solidFill>
                  <a:schemeClr val="tx1"/>
                </a:solidFill>
              </a:rPr>
              <a:t>bibliografía</a:t>
            </a:r>
            <a:endParaRPr lang="es-ES" sz="4800" b="1" dirty="0">
              <a:solidFill>
                <a:schemeClr val="tx1"/>
              </a:solidFill>
            </a:endParaRPr>
          </a:p>
        </p:txBody>
      </p:sp>
      <p:sp>
        <p:nvSpPr>
          <p:cNvPr id="4" name="Rectángulo 3"/>
          <p:cNvSpPr/>
          <p:nvPr/>
        </p:nvSpPr>
        <p:spPr>
          <a:xfrm>
            <a:off x="755576" y="2708920"/>
            <a:ext cx="7169224" cy="1200329"/>
          </a:xfrm>
          <a:prstGeom prst="rect">
            <a:avLst/>
          </a:prstGeom>
        </p:spPr>
        <p:txBody>
          <a:bodyPr wrap="square">
            <a:spAutoFit/>
          </a:bodyPr>
          <a:lstStyle/>
          <a:p>
            <a:r>
              <a:rPr lang="es-MX" sz="2400" dirty="0"/>
              <a:t>Andrew S. </a:t>
            </a:r>
            <a:r>
              <a:rPr lang="es-MX" sz="2400" dirty="0" err="1"/>
              <a:t>Tanenbaum</a:t>
            </a:r>
            <a:r>
              <a:rPr lang="es-MX" sz="2400" dirty="0"/>
              <a:t>. (2003). Organización de computadoras: un enfoque estructurado. México. Prentice Hall Hispanoamericana.</a:t>
            </a:r>
          </a:p>
        </p:txBody>
      </p:sp>
    </p:spTree>
  </p:cSld>
  <p:clrMapOvr>
    <a:masterClrMapping/>
  </p:clrMapOvr>
  <p:transition spd="slow">
    <p:zo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SECUENCIA DIDACTICA </a:t>
            </a:r>
            <a:endParaRPr lang="es-MX" dirty="0"/>
          </a:p>
        </p:txBody>
      </p:sp>
      <p:pic>
        <p:nvPicPr>
          <p:cNvPr id="4" name="Marcador de contenido 3"/>
          <p:cNvPicPr>
            <a:picLocks noGrp="1" noChangeAspect="1"/>
          </p:cNvPicPr>
          <p:nvPr>
            <p:ph sz="quarter" idx="1"/>
          </p:nvPr>
        </p:nvPicPr>
        <p:blipFill>
          <a:blip r:embed="rId2"/>
          <a:stretch>
            <a:fillRect/>
          </a:stretch>
        </p:blipFill>
        <p:spPr>
          <a:xfrm>
            <a:off x="474819" y="1600200"/>
            <a:ext cx="7432361" cy="4873625"/>
          </a:xfrm>
          <a:prstGeom prst="rect">
            <a:avLst/>
          </a:prstGeom>
        </p:spPr>
      </p:pic>
    </p:spTree>
    <p:extLst>
      <p:ext uri="{BB962C8B-B14F-4D97-AF65-F5344CB8AC3E}">
        <p14:creationId xmlns:p14="http://schemas.microsoft.com/office/powerpoint/2010/main" val="2413551681"/>
      </p:ext>
    </p:extLst>
  </p:cSld>
  <p:clrMapOvr>
    <a:masterClrMapping/>
  </p:clrMapOvr>
  <p:transition spd="slow">
    <p:zoom/>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a:solidFill>
                  <a:schemeClr val="tx1"/>
                </a:solidFill>
              </a:rPr>
              <a:t>UNIDAD DE COMPETENCIA IV</a:t>
            </a:r>
          </a:p>
        </p:txBody>
      </p:sp>
      <p:sp>
        <p:nvSpPr>
          <p:cNvPr id="3" name="Marcador de contenido 2"/>
          <p:cNvSpPr>
            <a:spLocks noGrp="1"/>
          </p:cNvSpPr>
          <p:nvPr>
            <p:ph sz="quarter" idx="1"/>
          </p:nvPr>
        </p:nvSpPr>
        <p:spPr/>
        <p:txBody>
          <a:bodyPr/>
          <a:lstStyle/>
          <a:p>
            <a:pPr algn="just"/>
            <a:r>
              <a:rPr lang="es-MX" dirty="0"/>
              <a:t>Entender el concepto de máquina convencional nivel 2 ( comúnmente conocido como lenguaje máquina) para entender conceptos como interrupciones entre otros</a:t>
            </a:r>
            <a:r>
              <a:rPr lang="es-MX" dirty="0" smtClean="0"/>
              <a:t>.</a:t>
            </a:r>
          </a:p>
          <a:p>
            <a:pPr algn="just"/>
            <a:r>
              <a:rPr lang="es-MX" dirty="0"/>
              <a:t>Tamaño de datos en </a:t>
            </a:r>
            <a:r>
              <a:rPr lang="es-MX" dirty="0" smtClean="0"/>
              <a:t>memoria y Principales </a:t>
            </a:r>
            <a:r>
              <a:rPr lang="es-MX" dirty="0"/>
              <a:t>instrucciones con tipos de direccionamiento</a:t>
            </a:r>
          </a:p>
        </p:txBody>
      </p:sp>
    </p:spTree>
    <p:extLst>
      <p:ext uri="{BB962C8B-B14F-4D97-AF65-F5344CB8AC3E}">
        <p14:creationId xmlns:p14="http://schemas.microsoft.com/office/powerpoint/2010/main" val="4288256168"/>
      </p:ext>
    </p:extLst>
  </p:cSld>
  <p:clrMapOvr>
    <a:masterClrMapping/>
  </p:clrMapOvr>
  <p:transition spd="slow">
    <p:zoom/>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a:solidFill>
                  <a:schemeClr val="tx1"/>
                </a:solidFill>
              </a:rPr>
              <a:t>Tamaño de datos en memoria</a:t>
            </a:r>
          </a:p>
        </p:txBody>
      </p:sp>
      <p:sp>
        <p:nvSpPr>
          <p:cNvPr id="3" name="Marcador de contenido 2"/>
          <p:cNvSpPr>
            <a:spLocks noGrp="1"/>
          </p:cNvSpPr>
          <p:nvPr>
            <p:ph sz="quarter" idx="1"/>
          </p:nvPr>
        </p:nvSpPr>
        <p:spPr/>
        <p:txBody>
          <a:bodyPr>
            <a:normAutofit/>
          </a:bodyPr>
          <a:lstStyle/>
          <a:p>
            <a:pPr marL="0" indent="0" algn="just">
              <a:buNone/>
            </a:pPr>
            <a:r>
              <a:rPr lang="es-MX" sz="2800" dirty="0" smtClean="0"/>
              <a:t>Un </a:t>
            </a:r>
            <a:r>
              <a:rPr lang="es-MX" sz="2800" dirty="0"/>
              <a:t>tipo de dato informático o simplemente tipo, es un atributo de los datos que indica al ordenador (y/o al programador) sobre la clase de datos que se va a manejar. Esto incluye imponer restricciones en los datos, como qué valores pueden tomar y qué operaciones se pueden realizar.</a:t>
            </a:r>
          </a:p>
        </p:txBody>
      </p:sp>
    </p:spTree>
    <p:extLst>
      <p:ext uri="{BB962C8B-B14F-4D97-AF65-F5344CB8AC3E}">
        <p14:creationId xmlns:p14="http://schemas.microsoft.com/office/powerpoint/2010/main" val="2052912925"/>
      </p:ext>
    </p:extLst>
  </p:cSld>
  <p:clrMapOvr>
    <a:masterClrMapping/>
  </p:clrMapOvr>
  <p:transition spd="slow">
    <p:zoom/>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3568" y="260648"/>
            <a:ext cx="7467600" cy="1143000"/>
          </a:xfrm>
        </p:spPr>
        <p:txBody>
          <a:bodyPr/>
          <a:lstStyle/>
          <a:p>
            <a:r>
              <a:rPr lang="es-ES" b="1" dirty="0" smtClean="0"/>
              <a:t>Tipos </a:t>
            </a:r>
            <a:r>
              <a:rPr lang="es-ES" b="1" dirty="0" smtClean="0"/>
              <a:t>de </a:t>
            </a:r>
            <a:r>
              <a:rPr lang="es-ES" b="1" dirty="0" smtClean="0"/>
              <a:t>datos en memoria </a:t>
            </a:r>
            <a:br>
              <a:rPr lang="es-ES" b="1" dirty="0" smtClean="0"/>
            </a:br>
            <a:endParaRPr lang="es-MX" dirty="0"/>
          </a:p>
        </p:txBody>
      </p:sp>
      <p:sp>
        <p:nvSpPr>
          <p:cNvPr id="3" name="Marcador de contenido 2"/>
          <p:cNvSpPr>
            <a:spLocks noGrp="1"/>
          </p:cNvSpPr>
          <p:nvPr>
            <p:ph idx="1"/>
          </p:nvPr>
        </p:nvSpPr>
        <p:spPr>
          <a:xfrm>
            <a:off x="457200" y="1403648"/>
            <a:ext cx="7467600" cy="5070304"/>
          </a:xfrm>
        </p:spPr>
        <p:txBody>
          <a:bodyPr/>
          <a:lstStyle/>
          <a:p>
            <a:pPr marL="0" indent="0">
              <a:buNone/>
            </a:pPr>
            <a:r>
              <a:rPr lang="es-ES" sz="3000" b="1" cap="small" dirty="0">
                <a:solidFill>
                  <a:schemeClr val="tx2"/>
                </a:solidFill>
                <a:latin typeface="+mj-lt"/>
                <a:ea typeface="+mj-ea"/>
                <a:cs typeface="+mj-cs"/>
              </a:rPr>
              <a:t>Caracteres</a:t>
            </a:r>
          </a:p>
          <a:p>
            <a:r>
              <a:rPr lang="es-ES" dirty="0" smtClean="0"/>
              <a:t>El tipo de dato carácter es un dígito individual el cual se puede representar como numéricos (0 al 9), letras (a-z) y símbolos (!"$&amp;/\).</a:t>
            </a:r>
          </a:p>
          <a:p>
            <a:endParaRPr lang="es-ES" dirty="0" smtClean="0"/>
          </a:p>
          <a:p>
            <a:pPr marL="0" indent="0">
              <a:buNone/>
            </a:pPr>
            <a:r>
              <a:rPr lang="es-ES" dirty="0" smtClean="0"/>
              <a:t>Tipo de dato:                            Rango:                         Tamaño en memoria:</a:t>
            </a:r>
          </a:p>
          <a:p>
            <a:pPr marL="0" indent="0">
              <a:buNone/>
            </a:pPr>
            <a:r>
              <a:rPr lang="es-ES" dirty="0" err="1" smtClean="0"/>
              <a:t>Char</a:t>
            </a:r>
            <a:r>
              <a:rPr lang="es-ES" dirty="0" smtClean="0"/>
              <a:t>                                           0 a 255                          8 bits por carácter     </a:t>
            </a:r>
            <a:endParaRPr lang="es-MX" dirty="0"/>
          </a:p>
        </p:txBody>
      </p:sp>
    </p:spTree>
    <p:extLst>
      <p:ext uri="{BB962C8B-B14F-4D97-AF65-F5344CB8AC3E}">
        <p14:creationId xmlns:p14="http://schemas.microsoft.com/office/powerpoint/2010/main" val="342569045"/>
      </p:ext>
    </p:extLst>
  </p:cSld>
  <p:clrMapOvr>
    <a:masterClrMapping/>
  </p:clrMapOvr>
  <p:transition spd="slow">
    <p:zo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b="1" dirty="0" smtClean="0"/>
              <a:t>Caracteres </a:t>
            </a:r>
            <a:r>
              <a:rPr lang="es-ES" b="1" dirty="0" err="1" smtClean="0"/>
              <a:t>unicode</a:t>
            </a:r>
            <a:endParaRPr lang="es-MX" dirty="0"/>
          </a:p>
        </p:txBody>
      </p:sp>
      <p:sp>
        <p:nvSpPr>
          <p:cNvPr id="3" name="Marcador de contenido 2"/>
          <p:cNvSpPr>
            <a:spLocks noGrp="1"/>
          </p:cNvSpPr>
          <p:nvPr>
            <p:ph idx="1"/>
          </p:nvPr>
        </p:nvSpPr>
        <p:spPr>
          <a:xfrm>
            <a:off x="715582" y="2245787"/>
            <a:ext cx="7886700" cy="3263504"/>
          </a:xfrm>
        </p:spPr>
        <p:txBody>
          <a:bodyPr>
            <a:normAutofit fontScale="92500" lnSpcReduction="10000"/>
          </a:bodyPr>
          <a:lstStyle/>
          <a:p>
            <a:r>
              <a:rPr lang="es-ES" dirty="0" smtClean="0"/>
              <a:t>El tipo de dato carácter </a:t>
            </a:r>
            <a:r>
              <a:rPr lang="es-ES" dirty="0" err="1" smtClean="0"/>
              <a:t>unicode</a:t>
            </a:r>
            <a:r>
              <a:rPr lang="es-ES" dirty="0" smtClean="0"/>
              <a:t> es una "extensión" del tipo de dato cadena, permite ampliar los símbolos de escritura, provee exactamente hasta 65535 caracteres diferentes.</a:t>
            </a:r>
          </a:p>
          <a:p>
            <a:endParaRPr lang="es-MX" dirty="0" smtClean="0"/>
          </a:p>
          <a:p>
            <a:pPr marL="0" indent="0">
              <a:buNone/>
            </a:pPr>
            <a:r>
              <a:rPr lang="es-ES" dirty="0" smtClean="0"/>
              <a:t>Tipo de dato:                            Rango:                         Tamaño en memoria:</a:t>
            </a:r>
          </a:p>
          <a:p>
            <a:pPr marL="0" indent="0">
              <a:buNone/>
            </a:pPr>
            <a:r>
              <a:rPr lang="es-ES" dirty="0" smtClean="0"/>
              <a:t>short                                          0 a 65535                    16 bits por carácter</a:t>
            </a:r>
            <a:endParaRPr lang="es-MX" dirty="0" smtClean="0"/>
          </a:p>
          <a:p>
            <a:endParaRPr lang="es-MX" dirty="0"/>
          </a:p>
        </p:txBody>
      </p:sp>
    </p:spTree>
    <p:extLst>
      <p:ext uri="{BB962C8B-B14F-4D97-AF65-F5344CB8AC3E}">
        <p14:creationId xmlns:p14="http://schemas.microsoft.com/office/powerpoint/2010/main" val="3054020910"/>
      </p:ext>
    </p:extLst>
  </p:cSld>
  <p:clrMapOvr>
    <a:masterClrMapping/>
  </p:clrMapOvr>
  <p:transition spd="slow">
    <p:zo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b="1" dirty="0" smtClean="0"/>
              <a:t>Numéricos</a:t>
            </a:r>
            <a:endParaRPr lang="es-MX" dirty="0"/>
          </a:p>
        </p:txBody>
      </p:sp>
      <p:sp>
        <p:nvSpPr>
          <p:cNvPr id="3" name="Marcador de contenido 2"/>
          <p:cNvSpPr>
            <a:spLocks noGrp="1"/>
          </p:cNvSpPr>
          <p:nvPr>
            <p:ph idx="1"/>
          </p:nvPr>
        </p:nvSpPr>
        <p:spPr>
          <a:xfrm>
            <a:off x="561035" y="1898058"/>
            <a:ext cx="7886700" cy="3837065"/>
          </a:xfrm>
        </p:spPr>
        <p:txBody>
          <a:bodyPr>
            <a:normAutofit fontScale="92500" lnSpcReduction="20000"/>
          </a:bodyPr>
          <a:lstStyle/>
          <a:p>
            <a:r>
              <a:rPr lang="es-ES" dirty="0" smtClean="0"/>
              <a:t>Este tipo de dato puede ser real o entero, dependiendo del tipo de dato que se vaya a utilizar.</a:t>
            </a:r>
          </a:p>
          <a:p>
            <a:pPr marL="0" indent="0">
              <a:buNone/>
            </a:pPr>
            <a:r>
              <a:rPr lang="es-ES" dirty="0" smtClean="0"/>
              <a:t>Enteros: son los valores que no tienen punto decimal, pueden ser positivos o negativos y el cero.</a:t>
            </a:r>
          </a:p>
          <a:p>
            <a:pPr marL="0" indent="0">
              <a:buNone/>
            </a:pPr>
            <a:endParaRPr lang="es-ES" dirty="0" smtClean="0"/>
          </a:p>
          <a:p>
            <a:pPr marL="0" indent="0">
              <a:buNone/>
            </a:pPr>
            <a:r>
              <a:rPr lang="es-ES" dirty="0" smtClean="0"/>
              <a:t>        Tipo de dato:                                                  Tamaño en memoria:</a:t>
            </a:r>
          </a:p>
          <a:p>
            <a:pPr marL="0" indent="0">
              <a:buNone/>
            </a:pPr>
            <a:r>
              <a:rPr lang="es-ES" dirty="0" smtClean="0"/>
              <a:t>        byte 						   8 bits         </a:t>
            </a:r>
          </a:p>
          <a:p>
            <a:pPr marL="0" indent="0">
              <a:buNone/>
            </a:pPr>
            <a:r>
              <a:rPr lang="es-ES" dirty="0"/>
              <a:t> </a:t>
            </a:r>
            <a:r>
              <a:rPr lang="es-ES" dirty="0" smtClean="0"/>
              <a:t>       short 						   16 bits </a:t>
            </a:r>
          </a:p>
          <a:p>
            <a:pPr marL="0" indent="0">
              <a:buNone/>
            </a:pPr>
            <a:r>
              <a:rPr lang="es-ES" dirty="0" smtClean="0"/>
              <a:t>        </a:t>
            </a:r>
            <a:r>
              <a:rPr lang="es-ES" dirty="0" err="1" smtClean="0"/>
              <a:t>int</a:t>
            </a:r>
            <a:r>
              <a:rPr lang="es-ES" dirty="0" smtClean="0"/>
              <a:t>						   32 bits          </a:t>
            </a:r>
          </a:p>
          <a:p>
            <a:pPr marL="0" indent="0">
              <a:buNone/>
            </a:pPr>
            <a:r>
              <a:rPr lang="es-ES" dirty="0"/>
              <a:t> </a:t>
            </a:r>
            <a:r>
              <a:rPr lang="es-ES" dirty="0" smtClean="0"/>
              <a:t>       </a:t>
            </a:r>
            <a:r>
              <a:rPr lang="es-ES" dirty="0" err="1" smtClean="0"/>
              <a:t>long</a:t>
            </a:r>
            <a:r>
              <a:rPr lang="es-ES" dirty="0" smtClean="0"/>
              <a:t> 						   64 bits              </a:t>
            </a:r>
            <a:endParaRPr lang="es-ES" dirty="0"/>
          </a:p>
          <a:p>
            <a:pPr marL="0" indent="0">
              <a:buNone/>
            </a:pPr>
            <a:endParaRPr lang="es-ES" dirty="0" smtClean="0"/>
          </a:p>
          <a:p>
            <a:endParaRPr lang="es-MX" dirty="0"/>
          </a:p>
        </p:txBody>
      </p:sp>
    </p:spTree>
    <p:extLst>
      <p:ext uri="{BB962C8B-B14F-4D97-AF65-F5344CB8AC3E}">
        <p14:creationId xmlns:p14="http://schemas.microsoft.com/office/powerpoint/2010/main" val="3449859119"/>
      </p:ext>
    </p:extLst>
  </p:cSld>
  <p:clrMapOvr>
    <a:masterClrMapping/>
  </p:clrMapOvr>
  <p:transition spd="slow">
    <p:zoom/>
  </p:transition>
  <p:timing>
    <p:tnLst>
      <p:par>
        <p:cTn id="1" dur="indefinite" restart="never" nodeType="tmRoot"/>
      </p:par>
    </p:tnLst>
  </p:timing>
</p:sld>
</file>

<file path=ppt/theme/_rels/theme10.xml.rels><?xml version="1.0" encoding="UTF-8" standalone="yes"?>
<Relationships xmlns="http://schemas.openxmlformats.org/package/2006/relationships"><Relationship Id="rId1" Type="http://schemas.openxmlformats.org/officeDocument/2006/relationships/image" Target="../media/image2.jpeg"/></Relationships>
</file>

<file path=ppt/theme/_rels/theme12.xml.rels><?xml version="1.0" encoding="UTF-8" standalone="yes"?>
<Relationships xmlns="http://schemas.openxmlformats.org/package/2006/relationships"><Relationship Id="rId1" Type="http://schemas.openxmlformats.org/officeDocument/2006/relationships/image" Target="../media/image2.jpeg"/></Relationships>
</file>

<file path=ppt/theme/_rels/theme2.xml.rels><?xml version="1.0" encoding="UTF-8" standalone="yes"?>
<Relationships xmlns="http://schemas.openxmlformats.org/package/2006/relationships"><Relationship Id="rId1" Type="http://schemas.openxmlformats.org/officeDocument/2006/relationships/image" Target="../media/image2.jpeg"/></Relationships>
</file>

<file path=ppt/theme/_rels/theme3.xml.rels><?xml version="1.0" encoding="UTF-8" standalone="yes"?>
<Relationships xmlns="http://schemas.openxmlformats.org/package/2006/relationships"><Relationship Id="rId1" Type="http://schemas.openxmlformats.org/officeDocument/2006/relationships/image" Target="../media/image3.jpeg"/></Relationships>
</file>

<file path=ppt/theme/_rels/theme7.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Tema13">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2_Mirador">
  <a:themeElements>
    <a:clrScheme name="Mirador">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Mirador">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Mirador">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11.xml><?xml version="1.0" encoding="utf-8"?>
<a:theme xmlns:a="http://schemas.openxmlformats.org/drawingml/2006/main" name="2_Anim-15_Vist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xml><?xml version="1.0" encoding="utf-8"?>
<a:theme xmlns:a="http://schemas.openxmlformats.org/drawingml/2006/main" name="3_Mirador">
  <a:themeElements>
    <a:clrScheme name="Personalizado 10">
      <a:dk1>
        <a:sysClr val="windowText" lastClr="000000"/>
      </a:dk1>
      <a:lt1>
        <a:sysClr val="window" lastClr="FFFFFF"/>
      </a:lt1>
      <a:dk2>
        <a:srgbClr val="575F6D"/>
      </a:dk2>
      <a:lt2>
        <a:srgbClr val="FFF39D"/>
      </a:lt2>
      <a:accent1>
        <a:srgbClr val="0070C0"/>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Mirador">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Mirador">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Mirado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Mirador">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undición">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3.xml><?xml version="1.0" encoding="utf-8"?>
<a:theme xmlns:a="http://schemas.openxmlformats.org/drawingml/2006/main" name="Parallax">
  <a:themeElements>
    <a:clrScheme name="Concurrencia">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Parallax">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specto">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ppt/theme/theme4.xml><?xml version="1.0" encoding="utf-8"?>
<a:theme xmlns:a="http://schemas.openxmlformats.org/drawingml/2006/main" name="Tema3">
  <a:themeElements>
    <a:clrScheme name="Default Design 12">
      <a:dk1>
        <a:srgbClr val="969696"/>
      </a:dk1>
      <a:lt1>
        <a:srgbClr val="FFFFFF"/>
      </a:lt1>
      <a:dk2>
        <a:srgbClr val="99EFF1"/>
      </a:dk2>
      <a:lt2>
        <a:srgbClr val="808080"/>
      </a:lt2>
      <a:accent1>
        <a:srgbClr val="BBE0E3"/>
      </a:accent1>
      <a:accent2>
        <a:srgbClr val="333399"/>
      </a:accent2>
      <a:accent3>
        <a:srgbClr val="FFFFFF"/>
      </a:accent3>
      <a:accent4>
        <a:srgbClr val="7F7F7F"/>
      </a:accent4>
      <a:accent5>
        <a:srgbClr val="DAEDEF"/>
      </a:accent5>
      <a:accent6>
        <a:srgbClr val="2D2D8A"/>
      </a:accent6>
      <a:hlink>
        <a:srgbClr val="009999"/>
      </a:hlink>
      <a:folHlink>
        <a:srgbClr val="669900"/>
      </a:folHlink>
    </a:clrScheme>
    <a:fontScheme name="Default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8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336699"/>
        </a:dk1>
        <a:lt1>
          <a:srgbClr val="FFFFFF"/>
        </a:lt1>
        <a:dk2>
          <a:srgbClr val="87BBDF"/>
        </a:dk2>
        <a:lt2>
          <a:srgbClr val="E3EBF1"/>
        </a:lt2>
        <a:accent1>
          <a:srgbClr val="0099CC"/>
        </a:accent1>
        <a:accent2>
          <a:srgbClr val="468A4B"/>
        </a:accent2>
        <a:accent3>
          <a:srgbClr val="C3DAEC"/>
        </a:accent3>
        <a:accent4>
          <a:srgbClr val="DADADA"/>
        </a:accent4>
        <a:accent5>
          <a:srgbClr val="AACAE2"/>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2">
        <a:dk1>
          <a:srgbClr val="777777"/>
        </a:dk1>
        <a:lt1>
          <a:srgbClr val="FFFFFF"/>
        </a:lt1>
        <a:dk2>
          <a:srgbClr val="B7B9AF"/>
        </a:dk2>
        <a:lt2>
          <a:srgbClr val="D1D1CB"/>
        </a:lt2>
        <a:accent1>
          <a:srgbClr val="909082"/>
        </a:accent1>
        <a:accent2>
          <a:srgbClr val="809EA8"/>
        </a:accent2>
        <a:accent3>
          <a:srgbClr val="D8D9D4"/>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3">
        <a:dk1>
          <a:srgbClr val="3E3E5C"/>
        </a:dk1>
        <a:lt1>
          <a:srgbClr val="FFFFFF"/>
        </a:lt1>
        <a:dk2>
          <a:srgbClr val="5C87A4"/>
        </a:dk2>
        <a:lt2>
          <a:srgbClr val="FFFFFF"/>
        </a:lt2>
        <a:accent1>
          <a:srgbClr val="4C8877"/>
        </a:accent1>
        <a:accent2>
          <a:srgbClr val="6666FF"/>
        </a:accent2>
        <a:accent3>
          <a:srgbClr val="B5C3CF"/>
        </a:accent3>
        <a:accent4>
          <a:srgbClr val="DADADA"/>
        </a:accent4>
        <a:accent5>
          <a:srgbClr val="B2C3BD"/>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4">
        <a:dk1>
          <a:srgbClr val="003366"/>
        </a:dk1>
        <a:lt1>
          <a:srgbClr val="FFFFFF"/>
        </a:lt1>
        <a:dk2>
          <a:srgbClr val="1C72E4"/>
        </a:dk2>
        <a:lt2>
          <a:srgbClr val="CCFFFF"/>
        </a:lt2>
        <a:accent1>
          <a:srgbClr val="3366CC"/>
        </a:accent1>
        <a:accent2>
          <a:srgbClr val="00B000"/>
        </a:accent2>
        <a:accent3>
          <a:srgbClr val="ABBCEF"/>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5">
        <a:dk1>
          <a:srgbClr val="003366"/>
        </a:dk1>
        <a:lt1>
          <a:srgbClr val="FFFFFF"/>
        </a:lt1>
        <a:dk2>
          <a:srgbClr val="99D3FF"/>
        </a:dk2>
        <a:lt2>
          <a:srgbClr val="CCFFFF"/>
        </a:lt2>
        <a:accent1>
          <a:srgbClr val="3366CC"/>
        </a:accent1>
        <a:accent2>
          <a:srgbClr val="00B000"/>
        </a:accent2>
        <a:accent3>
          <a:srgbClr val="CAE6FF"/>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6">
        <a:dk1>
          <a:srgbClr val="3F7EBD"/>
        </a:dk1>
        <a:lt1>
          <a:srgbClr val="D9F8FF"/>
        </a:lt1>
        <a:dk2>
          <a:srgbClr val="336699"/>
        </a:dk2>
        <a:lt2>
          <a:srgbClr val="777777"/>
        </a:lt2>
        <a:accent1>
          <a:srgbClr val="CCECFF"/>
        </a:accent1>
        <a:accent2>
          <a:srgbClr val="579CDB"/>
        </a:accent2>
        <a:accent3>
          <a:srgbClr val="E9FBFF"/>
        </a:accent3>
        <a:accent4>
          <a:srgbClr val="346BA1"/>
        </a:accent4>
        <a:accent5>
          <a:srgbClr val="E2F4FF"/>
        </a:accent5>
        <a:accent6>
          <a:srgbClr val="4E8DC6"/>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7">
        <a:dk1>
          <a:srgbClr val="5C1F00"/>
        </a:dk1>
        <a:lt1>
          <a:srgbClr val="FFFFFF"/>
        </a:lt1>
        <a:dk2>
          <a:srgbClr val="A84724"/>
        </a:dk2>
        <a:lt2>
          <a:srgbClr val="DFD293"/>
        </a:lt2>
        <a:accent1>
          <a:srgbClr val="DF7475"/>
        </a:accent1>
        <a:accent2>
          <a:srgbClr val="5C8FC2"/>
        </a:accent2>
        <a:accent3>
          <a:srgbClr val="D1B1AC"/>
        </a:accent3>
        <a:accent4>
          <a:srgbClr val="DADADA"/>
        </a:accent4>
        <a:accent5>
          <a:srgbClr val="ECBCBD"/>
        </a:accent5>
        <a:accent6>
          <a:srgbClr val="5381B0"/>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3E3E5C"/>
        </a:dk1>
        <a:lt1>
          <a:srgbClr val="C2FEE1"/>
        </a:lt1>
        <a:dk2>
          <a:srgbClr val="0066CC"/>
        </a:dk2>
        <a:lt2>
          <a:srgbClr val="CCECFF"/>
        </a:lt2>
        <a:accent1>
          <a:srgbClr val="3C9698"/>
        </a:accent1>
        <a:accent2>
          <a:srgbClr val="6666FF"/>
        </a:accent2>
        <a:accent3>
          <a:srgbClr val="AAB8E2"/>
        </a:accent3>
        <a:accent4>
          <a:srgbClr val="A5D9C0"/>
        </a:accent4>
        <a:accent5>
          <a:srgbClr val="AFC9CA"/>
        </a:accent5>
        <a:accent6>
          <a:srgbClr val="5C5CE7"/>
        </a:accent6>
        <a:hlink>
          <a:srgbClr val="99CCFF"/>
        </a:hlink>
        <a:folHlink>
          <a:srgbClr val="CCFFFF"/>
        </a:folHlink>
      </a:clrScheme>
      <a:clrMap bg1="dk2" tx1="lt1" bg2="dk1" tx2="lt2" accent1="accent1" accent2="accent2" accent3="accent3" accent4="accent4" accent5="accent5" accent6="accent6" hlink="hlink" folHlink="folHlink"/>
    </a:extraClrScheme>
    <a:extraClrScheme>
      <a:clrScheme name="Default Design 9">
        <a:dk1>
          <a:srgbClr val="969696"/>
        </a:dk1>
        <a:lt1>
          <a:srgbClr val="FFFFFF"/>
        </a:lt1>
        <a:dk2>
          <a:srgbClr val="0099CC"/>
        </a:dk2>
        <a:lt2>
          <a:srgbClr val="969696"/>
        </a:lt2>
        <a:accent1>
          <a:srgbClr val="D2F8B8"/>
        </a:accent1>
        <a:accent2>
          <a:srgbClr val="CCCC00"/>
        </a:accent2>
        <a:accent3>
          <a:srgbClr val="FFFFFF"/>
        </a:accent3>
        <a:accent4>
          <a:srgbClr val="7F7F7F"/>
        </a:accent4>
        <a:accent5>
          <a:srgbClr val="E5FBD8"/>
        </a:accent5>
        <a:accent6>
          <a:srgbClr val="B9B900"/>
        </a:accent6>
        <a:hlink>
          <a:srgbClr val="00CC99"/>
        </a:hlink>
        <a:folHlink>
          <a:srgbClr val="3399FF"/>
        </a:folHlink>
      </a:clrScheme>
      <a:clrMap bg1="lt1" tx1="dk1" bg2="lt2" tx2="dk2" accent1="accent1" accent2="accent2" accent3="accent3" accent4="accent4" accent5="accent5" accent6="accent6" hlink="hlink" folHlink="folHlink"/>
    </a:extraClrScheme>
    <a:extraClrScheme>
      <a:clrScheme name="Default Design 10">
        <a:dk1>
          <a:srgbClr val="CCFFCC"/>
        </a:dk1>
        <a:lt1>
          <a:srgbClr val="FFFFFF"/>
        </a:lt1>
        <a:dk2>
          <a:srgbClr val="9BD9FF"/>
        </a:dk2>
        <a:lt2>
          <a:srgbClr val="808080"/>
        </a:lt2>
        <a:accent1>
          <a:srgbClr val="6DB6FF"/>
        </a:accent1>
        <a:accent2>
          <a:srgbClr val="CCFFCC"/>
        </a:accent2>
        <a:accent3>
          <a:srgbClr val="FFFFFF"/>
        </a:accent3>
        <a:accent4>
          <a:srgbClr val="AEDAAE"/>
        </a:accent4>
        <a:accent5>
          <a:srgbClr val="BAD7FF"/>
        </a:accent5>
        <a:accent6>
          <a:srgbClr val="B9E7B9"/>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11">
        <a:dk1>
          <a:srgbClr val="EAEAEA"/>
        </a:dk1>
        <a:lt1>
          <a:srgbClr val="FFFFFF"/>
        </a:lt1>
        <a:dk2>
          <a:srgbClr val="EAEAEA"/>
        </a:dk2>
        <a:lt2>
          <a:srgbClr val="333333"/>
        </a:lt2>
        <a:accent1>
          <a:srgbClr val="B2B2B2"/>
        </a:accent1>
        <a:accent2>
          <a:srgbClr val="808080"/>
        </a:accent2>
        <a:accent3>
          <a:srgbClr val="FFFFFF"/>
        </a:accent3>
        <a:accent4>
          <a:srgbClr val="C8C8C8"/>
        </a:accent4>
        <a:accent5>
          <a:srgbClr val="D5D5D5"/>
        </a:accent5>
        <a:accent6>
          <a:srgbClr val="737373"/>
        </a:accent6>
        <a:hlink>
          <a:srgbClr val="4D4D4D"/>
        </a:hlink>
        <a:folHlink>
          <a:srgbClr val="FFFFFF"/>
        </a:folHlink>
      </a:clrScheme>
      <a:clrMap bg1="lt1" tx1="dk1" bg2="lt2" tx2="dk2" accent1="accent1" accent2="accent2" accent3="accent3" accent4="accent4" accent5="accent5" accent6="accent6" hlink="hlink" folHlink="folHlink"/>
    </a:extraClrScheme>
    <a:extraClrScheme>
      <a:clrScheme name="Default Design 12">
        <a:dk1>
          <a:srgbClr val="969696"/>
        </a:dk1>
        <a:lt1>
          <a:srgbClr val="FFFFFF"/>
        </a:lt1>
        <a:dk2>
          <a:srgbClr val="99EFF1"/>
        </a:dk2>
        <a:lt2>
          <a:srgbClr val="808080"/>
        </a:lt2>
        <a:accent1>
          <a:srgbClr val="BBE0E3"/>
        </a:accent1>
        <a:accent2>
          <a:srgbClr val="333399"/>
        </a:accent2>
        <a:accent3>
          <a:srgbClr val="FFFFFF"/>
        </a:accent3>
        <a:accent4>
          <a:srgbClr val="7F7F7F"/>
        </a:accent4>
        <a:accent5>
          <a:srgbClr val="DAEDEF"/>
        </a:accent5>
        <a:accent6>
          <a:srgbClr val="2D2D8A"/>
        </a:accent6>
        <a:hlink>
          <a:srgbClr val="009999"/>
        </a:hlink>
        <a:folHlink>
          <a:srgbClr val="66990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Anim-15_Vist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Tema1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1_Mirador">
  <a:themeElements>
    <a:clrScheme name="Mirador">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Mirador">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Mirador">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8.xml><?xml version="1.0" encoding="utf-8"?>
<a:theme xmlns:a="http://schemas.openxmlformats.org/drawingml/2006/main" name="1_Anim-15_Vist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1_Tema12">
  <a:themeElements>
    <a:clrScheme name="Personalizado 4">
      <a:dk1>
        <a:srgbClr val="000000"/>
      </a:dk1>
      <a:lt1>
        <a:srgbClr val="00B0F0"/>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Tema13</Template>
  <TotalTime>731</TotalTime>
  <Words>1033</Words>
  <Application>Microsoft Office PowerPoint</Application>
  <PresentationFormat>Presentación en pantalla (4:3)</PresentationFormat>
  <Paragraphs>110</Paragraphs>
  <Slides>30</Slides>
  <Notes>0</Notes>
  <HiddenSlides>0</HiddenSlides>
  <MMClips>0</MMClips>
  <ScaleCrop>false</ScaleCrop>
  <HeadingPairs>
    <vt:vector size="6" baseType="variant">
      <vt:variant>
        <vt:lpstr>Fuentes usadas</vt:lpstr>
      </vt:variant>
      <vt:variant>
        <vt:i4>8</vt:i4>
      </vt:variant>
      <vt:variant>
        <vt:lpstr>Tema</vt:lpstr>
      </vt:variant>
      <vt:variant>
        <vt:i4>12</vt:i4>
      </vt:variant>
      <vt:variant>
        <vt:lpstr>Títulos de diapositiva</vt:lpstr>
      </vt:variant>
      <vt:variant>
        <vt:i4>30</vt:i4>
      </vt:variant>
    </vt:vector>
  </HeadingPairs>
  <TitlesOfParts>
    <vt:vector size="50" baseType="lpstr">
      <vt:lpstr>Arial</vt:lpstr>
      <vt:lpstr>Arial Black</vt:lpstr>
      <vt:lpstr>Calibri</vt:lpstr>
      <vt:lpstr>Century Schoolbook</vt:lpstr>
      <vt:lpstr>Corbel</vt:lpstr>
      <vt:lpstr>Segoe UI</vt:lpstr>
      <vt:lpstr>Wingdings</vt:lpstr>
      <vt:lpstr>Wingdings 2</vt:lpstr>
      <vt:lpstr>Tema13</vt:lpstr>
      <vt:lpstr>Mirador</vt:lpstr>
      <vt:lpstr>Parallax</vt:lpstr>
      <vt:lpstr>Tema3</vt:lpstr>
      <vt:lpstr>Anim-15_Vista</vt:lpstr>
      <vt:lpstr>Tema12</vt:lpstr>
      <vt:lpstr>1_Mirador</vt:lpstr>
      <vt:lpstr>1_Anim-15_Vista</vt:lpstr>
      <vt:lpstr>1_Tema12</vt:lpstr>
      <vt:lpstr>2_Mirador</vt:lpstr>
      <vt:lpstr>2_Anim-15_Vista</vt:lpstr>
      <vt:lpstr>3_Mirador</vt:lpstr>
      <vt:lpstr>Presentación de PowerPoint</vt:lpstr>
      <vt:lpstr>Presentación </vt:lpstr>
      <vt:lpstr>PROPÓSITO DE LA UNIDAD </vt:lpstr>
      <vt:lpstr>SECUENCIA DIDACTICA </vt:lpstr>
      <vt:lpstr>UNIDAD DE COMPETENCIA IV</vt:lpstr>
      <vt:lpstr>Tamaño de datos en memoria</vt:lpstr>
      <vt:lpstr>Tipos de datos en memoria  </vt:lpstr>
      <vt:lpstr>Caracteres unicode</vt:lpstr>
      <vt:lpstr>Numéricos</vt:lpstr>
      <vt:lpstr>Números REALES</vt:lpstr>
      <vt:lpstr>Booleanos</vt:lpstr>
      <vt:lpstr> Fases de un ciclo de una instrucción</vt:lpstr>
      <vt:lpstr>Secuencia de acciones del ciclo de instrucción</vt:lpstr>
      <vt:lpstr>Presentación de PowerPoint</vt:lpstr>
      <vt:lpstr>Presentación de PowerPoint</vt:lpstr>
      <vt:lpstr>Presentación de PowerPoint</vt:lpstr>
      <vt:lpstr>Presentación de PowerPoint</vt:lpstr>
      <vt:lpstr>Modos de direccionamiento</vt:lpstr>
      <vt:lpstr>Presentación de PowerPoint</vt:lpstr>
      <vt:lpstr>Presentación de PowerPoint</vt:lpstr>
      <vt:lpstr>Presentación de PowerPoint</vt:lpstr>
      <vt:lpstr>Presentación de PowerPoint</vt:lpstr>
      <vt:lpstr>Transferencia de datos</vt:lpstr>
      <vt:lpstr>EJEMPLOS</vt:lpstr>
      <vt:lpstr>Presentación de PowerPoint</vt:lpstr>
      <vt:lpstr>Instrucciones aritméticas</vt:lpstr>
      <vt:lpstr>Instrucciones de comparación</vt:lpstr>
      <vt:lpstr>EJEMPLOS</vt:lpstr>
      <vt:lpstr>conclusiones</vt:lpstr>
      <vt:lpstr>bibliografía</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Windows User</dc:creator>
  <cp:lastModifiedBy>Patricia Delgadillo</cp:lastModifiedBy>
  <cp:revision>41</cp:revision>
  <dcterms:created xsi:type="dcterms:W3CDTF">2014-04-29T00:19:34Z</dcterms:created>
  <dcterms:modified xsi:type="dcterms:W3CDTF">2017-10-17T22:09:48Z</dcterms:modified>
</cp:coreProperties>
</file>