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42"/>
  </p:notesMasterIdLst>
  <p:handoutMasterIdLst>
    <p:handoutMasterId r:id="rId43"/>
  </p:handoutMasterIdLst>
  <p:sldIdLst>
    <p:sldId id="298" r:id="rId3"/>
    <p:sldId id="257" r:id="rId4"/>
    <p:sldId id="297" r:id="rId5"/>
    <p:sldId id="310" r:id="rId6"/>
    <p:sldId id="258" r:id="rId7"/>
    <p:sldId id="271" r:id="rId8"/>
    <p:sldId id="260" r:id="rId9"/>
    <p:sldId id="263" r:id="rId10"/>
    <p:sldId id="272" r:id="rId11"/>
    <p:sldId id="273" r:id="rId12"/>
    <p:sldId id="265" r:id="rId13"/>
    <p:sldId id="267" r:id="rId14"/>
    <p:sldId id="274" r:id="rId15"/>
    <p:sldId id="275" r:id="rId16"/>
    <p:sldId id="276" r:id="rId17"/>
    <p:sldId id="277" r:id="rId18"/>
    <p:sldId id="278" r:id="rId19"/>
    <p:sldId id="279" r:id="rId20"/>
    <p:sldId id="281" r:id="rId21"/>
    <p:sldId id="282" r:id="rId22"/>
    <p:sldId id="283" r:id="rId23"/>
    <p:sldId id="284" r:id="rId24"/>
    <p:sldId id="280" r:id="rId25"/>
    <p:sldId id="285" r:id="rId26"/>
    <p:sldId id="286" r:id="rId27"/>
    <p:sldId id="269" r:id="rId28"/>
    <p:sldId id="287" r:id="rId29"/>
    <p:sldId id="288" r:id="rId30"/>
    <p:sldId id="289" r:id="rId31"/>
    <p:sldId id="30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  <p:sldId id="308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99FF99"/>
    <a:srgbClr val="99CCFF"/>
    <a:srgbClr val="00FF99"/>
    <a:srgbClr val="FF99CC"/>
    <a:srgbClr val="FFCCFF"/>
    <a:srgbClr val="FF66CC"/>
    <a:srgbClr val="66FF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50" autoAdjust="0"/>
    <p:restoredTop sz="94660"/>
  </p:normalViewPr>
  <p:slideViewPr>
    <p:cSldViewPr>
      <p:cViewPr varScale="1">
        <p:scale>
          <a:sx n="74" d="100"/>
          <a:sy n="74" d="100"/>
        </p:scale>
        <p:origin x="-50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336"/>
    </p:cViewPr>
  </p:sorterViewPr>
  <p:notesViewPr>
    <p:cSldViewPr showGuides="1">
      <p:cViewPr varScale="1">
        <p:scale>
          <a:sx n="95" d="100"/>
          <a:sy n="95" d="100"/>
        </p:scale>
        <p:origin x="358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FB202A-8611-4DDC-831D-D12EB67B6CF7}" type="doc">
      <dgm:prSet loTypeId="urn:microsoft.com/office/officeart/2005/8/layout/process4" loCatId="process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11888A7B-1E89-45E6-84F4-EF92B26189CD}">
      <dgm:prSet phldrT="[Text]" custT="1"/>
      <dgm:spPr/>
      <dgm:t>
        <a:bodyPr/>
        <a:lstStyle/>
        <a:p>
          <a:pPr algn="ctr" defTabSz="914400">
            <a:buNone/>
          </a:pPr>
          <a:r>
            <a:rPr lang="es-ES" sz="1800" noProof="1" smtClean="0"/>
            <a:t>	</a:t>
          </a:r>
          <a:r>
            <a:rPr lang="es-ES" sz="2000" noProof="1" smtClean="0">
              <a:solidFill>
                <a:srgbClr val="002060"/>
              </a:solidFill>
            </a:rPr>
            <a:t>Dinámica</a:t>
          </a:r>
          <a:r>
            <a:rPr lang="es-ES" sz="2000" baseline="0" noProof="1" smtClean="0">
              <a:solidFill>
                <a:srgbClr val="002060"/>
              </a:solidFill>
            </a:rPr>
            <a:t> sociopolítica y oportunidades de participación </a:t>
          </a:r>
          <a:endParaRPr lang="es-ES" sz="2000" noProof="1">
            <a:solidFill>
              <a:srgbClr val="002060"/>
            </a:solidFill>
          </a:endParaRPr>
        </a:p>
      </dgm:t>
    </dgm:pt>
    <dgm:pt modelId="{6043087E-917B-44BC-97F8-41385FD50DC3}" type="parTrans" cxnId="{5376348D-4465-4E2E-9DB8-EA1F5276717B}">
      <dgm:prSet/>
      <dgm:spPr/>
      <dgm:t>
        <a:bodyPr/>
        <a:lstStyle/>
        <a:p>
          <a:endParaRPr lang="en-US"/>
        </a:p>
      </dgm:t>
    </dgm:pt>
    <dgm:pt modelId="{438F37F5-E676-4BB5-A241-95D895E1B43F}" type="sibTrans" cxnId="{5376348D-4465-4E2E-9DB8-EA1F5276717B}">
      <dgm:prSet/>
      <dgm:spPr/>
      <dgm:t>
        <a:bodyPr/>
        <a:lstStyle/>
        <a:p>
          <a:endParaRPr lang="en-US"/>
        </a:p>
      </dgm:t>
    </dgm:pt>
    <dgm:pt modelId="{712EDDD5-F1C9-457B-A81D-F94868058B44}">
      <dgm:prSet phldrT="[Text]" custT="1"/>
      <dgm:spPr/>
      <dgm:t>
        <a:bodyPr/>
        <a:lstStyle/>
        <a:p>
          <a:pPr algn="ctr" defTabSz="914400">
            <a:buNone/>
          </a:pPr>
          <a:r>
            <a:rPr lang="es-ES" sz="2000" noProof="1" smtClean="0">
              <a:solidFill>
                <a:srgbClr val="002060"/>
              </a:solidFill>
            </a:rPr>
            <a:t>Criterios de planificación y evaluación</a:t>
          </a:r>
          <a:endParaRPr lang="es-ES" sz="2000" noProof="1">
            <a:solidFill>
              <a:srgbClr val="002060"/>
            </a:solidFill>
          </a:endParaRPr>
        </a:p>
      </dgm:t>
    </dgm:pt>
    <dgm:pt modelId="{5E2CC1CB-7E12-4298-9BE5-B8F6683E4161}" type="parTrans" cxnId="{392AE56A-6939-469F-BFEC-2DEEC6ABC100}">
      <dgm:prSet/>
      <dgm:spPr/>
      <dgm:t>
        <a:bodyPr/>
        <a:lstStyle/>
        <a:p>
          <a:endParaRPr lang="en-US"/>
        </a:p>
      </dgm:t>
    </dgm:pt>
    <dgm:pt modelId="{630DB5C2-135D-425B-B7D5-1F5FFE12BF3B}" type="sibTrans" cxnId="{392AE56A-6939-469F-BFEC-2DEEC6ABC100}">
      <dgm:prSet/>
      <dgm:spPr/>
      <dgm:t>
        <a:bodyPr/>
        <a:lstStyle/>
        <a:p>
          <a:endParaRPr lang="en-US"/>
        </a:p>
      </dgm:t>
    </dgm:pt>
    <dgm:pt modelId="{356F6FEF-38C8-437A-8562-86A5ED3F5885}">
      <dgm:prSet phldrT="[Text]" custT="1"/>
      <dgm:spPr/>
      <dgm:t>
        <a:bodyPr/>
        <a:lstStyle/>
        <a:p>
          <a:pPr algn="ctr" defTabSz="914400">
            <a:buNone/>
          </a:pPr>
          <a:r>
            <a:rPr lang="es-ES" sz="2000" noProof="1" smtClean="0">
              <a:solidFill>
                <a:srgbClr val="002060"/>
              </a:solidFill>
            </a:rPr>
            <a:t>Perspectiva análitica: comparando resultados</a:t>
          </a:r>
          <a:endParaRPr lang="es-ES" sz="2000" noProof="1">
            <a:solidFill>
              <a:srgbClr val="002060"/>
            </a:solidFill>
          </a:endParaRPr>
        </a:p>
      </dgm:t>
    </dgm:pt>
    <dgm:pt modelId="{BD9B34C9-939F-47F5-A040-1B30C9EEA310}" type="parTrans" cxnId="{8247D1A2-555D-4B39-B44D-5F2B5AE64242}">
      <dgm:prSet/>
      <dgm:spPr/>
      <dgm:t>
        <a:bodyPr/>
        <a:lstStyle/>
        <a:p>
          <a:endParaRPr lang="en-US"/>
        </a:p>
      </dgm:t>
    </dgm:pt>
    <dgm:pt modelId="{665399A3-A410-4656-8F7E-3FAB641DE891}" type="sibTrans" cxnId="{8247D1A2-555D-4B39-B44D-5F2B5AE64242}">
      <dgm:prSet/>
      <dgm:spPr/>
      <dgm:t>
        <a:bodyPr/>
        <a:lstStyle/>
        <a:p>
          <a:endParaRPr lang="en-US"/>
        </a:p>
      </dgm:t>
    </dgm:pt>
    <dgm:pt modelId="{640CA9BD-09C1-4472-8DAC-0F150EC5E678}">
      <dgm:prSet phldrT="[Text]" custT="1"/>
      <dgm:spPr/>
      <dgm:t>
        <a:bodyPr/>
        <a:lstStyle/>
        <a:p>
          <a:pPr algn="ctr" defTabSz="914400">
            <a:buNone/>
          </a:pPr>
          <a:r>
            <a:rPr lang="es-ES" sz="2000" noProof="1" smtClean="0">
              <a:solidFill>
                <a:srgbClr val="002060"/>
              </a:solidFill>
            </a:rPr>
            <a:t>Participación pública y planificación estratégica como meta-políticas públicas</a:t>
          </a:r>
          <a:endParaRPr lang="es-ES" sz="2000" noProof="1">
            <a:solidFill>
              <a:srgbClr val="002060"/>
            </a:solidFill>
          </a:endParaRPr>
        </a:p>
      </dgm:t>
    </dgm:pt>
    <dgm:pt modelId="{90609DF7-843B-4BEF-A3B5-89270E6B0951}" type="parTrans" cxnId="{957C551D-31A8-4286-A3AE-C5928DB663CE}">
      <dgm:prSet/>
      <dgm:spPr/>
      <dgm:t>
        <a:bodyPr/>
        <a:lstStyle/>
        <a:p>
          <a:endParaRPr lang="en-US"/>
        </a:p>
      </dgm:t>
    </dgm:pt>
    <dgm:pt modelId="{67B503AA-82FD-4AA4-8357-3D8B59D6160B}" type="sibTrans" cxnId="{957C551D-31A8-4286-A3AE-C5928DB663CE}">
      <dgm:prSet/>
      <dgm:spPr/>
      <dgm:t>
        <a:bodyPr/>
        <a:lstStyle/>
        <a:p>
          <a:endParaRPr lang="en-US"/>
        </a:p>
      </dgm:t>
    </dgm:pt>
    <dgm:pt modelId="{812F39FC-2D1E-4DD1-A1A6-C7F9287A4AAB}" type="pres">
      <dgm:prSet presAssocID="{2EFB202A-8611-4DDC-831D-D12EB67B6C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682CE3-81F4-4BEA-B13D-10C7017D8387}" type="pres">
      <dgm:prSet presAssocID="{640CA9BD-09C1-4472-8DAC-0F150EC5E678}" presName="boxAndChildren" presStyleCnt="0"/>
      <dgm:spPr/>
    </dgm:pt>
    <dgm:pt modelId="{325B9957-E809-4285-A870-20AA1AEAA8D7}" type="pres">
      <dgm:prSet presAssocID="{640CA9BD-09C1-4472-8DAC-0F150EC5E678}" presName="parentTextBox" presStyleLbl="node1" presStyleIdx="0" presStyleCnt="4"/>
      <dgm:spPr/>
      <dgm:t>
        <a:bodyPr/>
        <a:lstStyle/>
        <a:p>
          <a:endParaRPr lang="en-US"/>
        </a:p>
      </dgm:t>
    </dgm:pt>
    <dgm:pt modelId="{2AB5853F-AA77-4431-82DF-105CEB2E1424}" type="pres">
      <dgm:prSet presAssocID="{665399A3-A410-4656-8F7E-3FAB641DE891}" presName="sp" presStyleCnt="0"/>
      <dgm:spPr/>
    </dgm:pt>
    <dgm:pt modelId="{EC667030-4855-4843-9717-7DF08446AEB5}" type="pres">
      <dgm:prSet presAssocID="{356F6FEF-38C8-437A-8562-86A5ED3F5885}" presName="arrowAndChildren" presStyleCnt="0"/>
      <dgm:spPr/>
    </dgm:pt>
    <dgm:pt modelId="{C830B7C4-5210-41AC-A88B-BECF7607C1E5}" type="pres">
      <dgm:prSet presAssocID="{356F6FEF-38C8-437A-8562-86A5ED3F5885}" presName="parentTextArrow" presStyleLbl="node1" presStyleIdx="1" presStyleCnt="4" custLinFactNeighborX="242" custLinFactNeighborY="5140"/>
      <dgm:spPr/>
      <dgm:t>
        <a:bodyPr/>
        <a:lstStyle/>
        <a:p>
          <a:endParaRPr lang="en-US"/>
        </a:p>
      </dgm:t>
    </dgm:pt>
    <dgm:pt modelId="{7FB80134-CA62-4591-A6BE-C119FEAC14B6}" type="pres">
      <dgm:prSet presAssocID="{630DB5C2-135D-425B-B7D5-1F5FFE12BF3B}" presName="sp" presStyleCnt="0"/>
      <dgm:spPr/>
    </dgm:pt>
    <dgm:pt modelId="{C4866045-B43B-429F-851C-E58098BA6DB8}" type="pres">
      <dgm:prSet presAssocID="{712EDDD5-F1C9-457B-A81D-F94868058B44}" presName="arrowAndChildren" presStyleCnt="0"/>
      <dgm:spPr/>
    </dgm:pt>
    <dgm:pt modelId="{D5473CBC-EEC3-408A-B4A6-07882F253A8B}" type="pres">
      <dgm:prSet presAssocID="{712EDDD5-F1C9-457B-A81D-F94868058B44}" presName="parentTextArrow" presStyleLbl="node1" presStyleIdx="2" presStyleCnt="4" custLinFactNeighborX="-636" custLinFactNeighborY="-1610"/>
      <dgm:spPr/>
      <dgm:t>
        <a:bodyPr/>
        <a:lstStyle/>
        <a:p>
          <a:endParaRPr lang="en-US"/>
        </a:p>
      </dgm:t>
    </dgm:pt>
    <dgm:pt modelId="{FE4F3FD3-FEDA-44E5-9944-1FF6BBD0F9E2}" type="pres">
      <dgm:prSet presAssocID="{438F37F5-E676-4BB5-A241-95D895E1B43F}" presName="sp" presStyleCnt="0"/>
      <dgm:spPr/>
    </dgm:pt>
    <dgm:pt modelId="{1C274FFF-1754-4900-887F-DFF5156E0B8D}" type="pres">
      <dgm:prSet presAssocID="{11888A7B-1E89-45E6-84F4-EF92B26189CD}" presName="arrowAndChildren" presStyleCnt="0"/>
      <dgm:spPr/>
    </dgm:pt>
    <dgm:pt modelId="{32FA43B7-34B4-4881-9A79-E3EDEC9D4CBF}" type="pres">
      <dgm:prSet presAssocID="{11888A7B-1E89-45E6-84F4-EF92B26189CD}" presName="parentTextArrow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957C551D-31A8-4286-A3AE-C5928DB663CE}" srcId="{2EFB202A-8611-4DDC-831D-D12EB67B6CF7}" destId="{640CA9BD-09C1-4472-8DAC-0F150EC5E678}" srcOrd="3" destOrd="0" parTransId="{90609DF7-843B-4BEF-A3B5-89270E6B0951}" sibTransId="{67B503AA-82FD-4AA4-8357-3D8B59D6160B}"/>
    <dgm:cxn modelId="{4D111F6B-0B5C-40A7-BA86-973E36B2D8F2}" type="presOf" srcId="{712EDDD5-F1C9-457B-A81D-F94868058B44}" destId="{D5473CBC-EEC3-408A-B4A6-07882F253A8B}" srcOrd="0" destOrd="0" presId="urn:microsoft.com/office/officeart/2005/8/layout/process4"/>
    <dgm:cxn modelId="{AAE8F060-3E29-4C68-9A74-089916E04D67}" type="presOf" srcId="{356F6FEF-38C8-437A-8562-86A5ED3F5885}" destId="{C830B7C4-5210-41AC-A88B-BECF7607C1E5}" srcOrd="0" destOrd="0" presId="urn:microsoft.com/office/officeart/2005/8/layout/process4"/>
    <dgm:cxn modelId="{B2E3875C-D3F8-41A4-A6EA-DD49F61576A0}" type="presOf" srcId="{11888A7B-1E89-45E6-84F4-EF92B26189CD}" destId="{32FA43B7-34B4-4881-9A79-E3EDEC9D4CBF}" srcOrd="0" destOrd="0" presId="urn:microsoft.com/office/officeart/2005/8/layout/process4"/>
    <dgm:cxn modelId="{8247D1A2-555D-4B39-B44D-5F2B5AE64242}" srcId="{2EFB202A-8611-4DDC-831D-D12EB67B6CF7}" destId="{356F6FEF-38C8-437A-8562-86A5ED3F5885}" srcOrd="2" destOrd="0" parTransId="{BD9B34C9-939F-47F5-A040-1B30C9EEA310}" sibTransId="{665399A3-A410-4656-8F7E-3FAB641DE891}"/>
    <dgm:cxn modelId="{79EE9E02-BFF5-41D3-86F8-33470970BFCE}" type="presOf" srcId="{2EFB202A-8611-4DDC-831D-D12EB67B6CF7}" destId="{812F39FC-2D1E-4DD1-A1A6-C7F9287A4AAB}" srcOrd="0" destOrd="0" presId="urn:microsoft.com/office/officeart/2005/8/layout/process4"/>
    <dgm:cxn modelId="{392AE56A-6939-469F-BFEC-2DEEC6ABC100}" srcId="{2EFB202A-8611-4DDC-831D-D12EB67B6CF7}" destId="{712EDDD5-F1C9-457B-A81D-F94868058B44}" srcOrd="1" destOrd="0" parTransId="{5E2CC1CB-7E12-4298-9BE5-B8F6683E4161}" sibTransId="{630DB5C2-135D-425B-B7D5-1F5FFE12BF3B}"/>
    <dgm:cxn modelId="{5376348D-4465-4E2E-9DB8-EA1F5276717B}" srcId="{2EFB202A-8611-4DDC-831D-D12EB67B6CF7}" destId="{11888A7B-1E89-45E6-84F4-EF92B26189CD}" srcOrd="0" destOrd="0" parTransId="{6043087E-917B-44BC-97F8-41385FD50DC3}" sibTransId="{438F37F5-E676-4BB5-A241-95D895E1B43F}"/>
    <dgm:cxn modelId="{67067571-6170-41AF-87A3-FB3B609D9CEA}" type="presOf" srcId="{640CA9BD-09C1-4472-8DAC-0F150EC5E678}" destId="{325B9957-E809-4285-A870-20AA1AEAA8D7}" srcOrd="0" destOrd="0" presId="urn:microsoft.com/office/officeart/2005/8/layout/process4"/>
    <dgm:cxn modelId="{5678914C-8F14-4F79-9116-C33CBC8B70E7}" type="presParOf" srcId="{812F39FC-2D1E-4DD1-A1A6-C7F9287A4AAB}" destId="{C1682CE3-81F4-4BEA-B13D-10C7017D8387}" srcOrd="0" destOrd="0" presId="urn:microsoft.com/office/officeart/2005/8/layout/process4"/>
    <dgm:cxn modelId="{B75DEEE2-790E-400B-832F-7C2526EFEEFC}" type="presParOf" srcId="{C1682CE3-81F4-4BEA-B13D-10C7017D8387}" destId="{325B9957-E809-4285-A870-20AA1AEAA8D7}" srcOrd="0" destOrd="0" presId="urn:microsoft.com/office/officeart/2005/8/layout/process4"/>
    <dgm:cxn modelId="{6FA0FB88-FED5-4DA9-8FB7-49F6DEA20B1D}" type="presParOf" srcId="{812F39FC-2D1E-4DD1-A1A6-C7F9287A4AAB}" destId="{2AB5853F-AA77-4431-82DF-105CEB2E1424}" srcOrd="1" destOrd="0" presId="urn:microsoft.com/office/officeart/2005/8/layout/process4"/>
    <dgm:cxn modelId="{52F7A226-0BC5-4418-B1BB-E2FD5547F031}" type="presParOf" srcId="{812F39FC-2D1E-4DD1-A1A6-C7F9287A4AAB}" destId="{EC667030-4855-4843-9717-7DF08446AEB5}" srcOrd="2" destOrd="0" presId="urn:microsoft.com/office/officeart/2005/8/layout/process4"/>
    <dgm:cxn modelId="{B3DA9F18-ADDC-4C31-BFC3-7AFA3D398C18}" type="presParOf" srcId="{EC667030-4855-4843-9717-7DF08446AEB5}" destId="{C830B7C4-5210-41AC-A88B-BECF7607C1E5}" srcOrd="0" destOrd="0" presId="urn:microsoft.com/office/officeart/2005/8/layout/process4"/>
    <dgm:cxn modelId="{6D5A561E-9AED-4BD0-B61C-B210C294197C}" type="presParOf" srcId="{812F39FC-2D1E-4DD1-A1A6-C7F9287A4AAB}" destId="{7FB80134-CA62-4591-A6BE-C119FEAC14B6}" srcOrd="3" destOrd="0" presId="urn:microsoft.com/office/officeart/2005/8/layout/process4"/>
    <dgm:cxn modelId="{8AA3D574-35B2-4F26-9753-43647056D5BB}" type="presParOf" srcId="{812F39FC-2D1E-4DD1-A1A6-C7F9287A4AAB}" destId="{C4866045-B43B-429F-851C-E58098BA6DB8}" srcOrd="4" destOrd="0" presId="urn:microsoft.com/office/officeart/2005/8/layout/process4"/>
    <dgm:cxn modelId="{8142E2F1-4232-4A86-BD16-A2EE21EFADF1}" type="presParOf" srcId="{C4866045-B43B-429F-851C-E58098BA6DB8}" destId="{D5473CBC-EEC3-408A-B4A6-07882F253A8B}" srcOrd="0" destOrd="0" presId="urn:microsoft.com/office/officeart/2005/8/layout/process4"/>
    <dgm:cxn modelId="{F78D174D-E461-4213-AEEB-72932703ABFC}" type="presParOf" srcId="{812F39FC-2D1E-4DD1-A1A6-C7F9287A4AAB}" destId="{FE4F3FD3-FEDA-44E5-9944-1FF6BBD0F9E2}" srcOrd="5" destOrd="0" presId="urn:microsoft.com/office/officeart/2005/8/layout/process4"/>
    <dgm:cxn modelId="{D11F7181-D05C-4ACC-A34B-6E9511FBE167}" type="presParOf" srcId="{812F39FC-2D1E-4DD1-A1A6-C7F9287A4AAB}" destId="{1C274FFF-1754-4900-887F-DFF5156E0B8D}" srcOrd="6" destOrd="0" presId="urn:microsoft.com/office/officeart/2005/8/layout/process4"/>
    <dgm:cxn modelId="{36469A82-1901-415F-8126-6D77E61422EC}" type="presParOf" srcId="{1C274FFF-1754-4900-887F-DFF5156E0B8D}" destId="{32FA43B7-34B4-4881-9A79-E3EDEC9D4CB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4BED994-7BA4-4F44-A80C-52D45C0C72C4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FC01D9D-235E-4795-93BB-79E67B78A155}">
      <dgm:prSet phldrT="[Texto]" custT="1"/>
      <dgm:spPr/>
      <dgm:t>
        <a:bodyPr/>
        <a:lstStyle/>
        <a:p>
          <a:r>
            <a:rPr lang="es-MX" sz="1600" dirty="0" smtClean="0">
              <a:solidFill>
                <a:srgbClr val="002060"/>
              </a:solidFill>
            </a:rPr>
            <a:t>Los modelos los podemos clasificarlos en 3 grupos</a:t>
          </a:r>
          <a:r>
            <a:rPr lang="es-MX" sz="1600" dirty="0" smtClean="0">
              <a:solidFill>
                <a:schemeClr val="tx1"/>
              </a:solidFill>
            </a:rPr>
            <a:t>:</a:t>
          </a:r>
          <a:endParaRPr lang="es-MX" sz="1600" dirty="0">
            <a:solidFill>
              <a:schemeClr val="tx1"/>
            </a:solidFill>
          </a:endParaRPr>
        </a:p>
      </dgm:t>
    </dgm:pt>
    <dgm:pt modelId="{A25B02E5-5F95-4285-AB62-39A74BEDFD40}" type="parTrans" cxnId="{3EAAA8F4-4D91-4C93-A597-E6C6EAAF7405}">
      <dgm:prSet/>
      <dgm:spPr/>
      <dgm:t>
        <a:bodyPr/>
        <a:lstStyle/>
        <a:p>
          <a:endParaRPr lang="es-MX"/>
        </a:p>
      </dgm:t>
    </dgm:pt>
    <dgm:pt modelId="{4A916A7E-AA5D-41D7-88C6-32C961CFA2A2}" type="sibTrans" cxnId="{3EAAA8F4-4D91-4C93-A597-E6C6EAAF7405}">
      <dgm:prSet/>
      <dgm:spPr/>
      <dgm:t>
        <a:bodyPr/>
        <a:lstStyle/>
        <a:p>
          <a:endParaRPr lang="es-MX"/>
        </a:p>
      </dgm:t>
    </dgm:pt>
    <dgm:pt modelId="{AA99EBE5-08FD-46C0-8119-07D714DCB816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</a:rPr>
            <a:t>MODELO DE TIPO ICONO</a:t>
          </a:r>
          <a:endParaRPr lang="es-MX" sz="1600" dirty="0">
            <a:solidFill>
              <a:schemeClr val="bg1"/>
            </a:solidFill>
          </a:endParaRPr>
        </a:p>
      </dgm:t>
    </dgm:pt>
    <dgm:pt modelId="{174A2F8D-67BF-43AD-9155-D978B2926668}" type="parTrans" cxnId="{915EA3F6-F9F1-47BC-BE49-0016237287F3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631745E5-75E5-4AA5-84FD-214E9612C24A}" type="sibTrans" cxnId="{915EA3F6-F9F1-47BC-BE49-0016237287F3}">
      <dgm:prSet/>
      <dgm:spPr/>
      <dgm:t>
        <a:bodyPr/>
        <a:lstStyle/>
        <a:p>
          <a:endParaRPr lang="es-MX"/>
        </a:p>
      </dgm:t>
    </dgm:pt>
    <dgm:pt modelId="{75714C19-85CA-48DD-8E55-BC3962C6ECFB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</a:rPr>
            <a:t>MODELO CONCEPTUAL</a:t>
          </a:r>
          <a:endParaRPr lang="es-MX" sz="1600" dirty="0">
            <a:solidFill>
              <a:schemeClr val="bg1"/>
            </a:solidFill>
          </a:endParaRPr>
        </a:p>
      </dgm:t>
    </dgm:pt>
    <dgm:pt modelId="{E892576F-F977-42B1-8325-26CCD21E79FF}" type="parTrans" cxnId="{ECEE256C-2302-4D40-AC35-FD7682B5CFEB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B1434CB5-C07F-4238-B054-69F7B6E8B32E}" type="sibTrans" cxnId="{ECEE256C-2302-4D40-AC35-FD7682B5CFEB}">
      <dgm:prSet/>
      <dgm:spPr/>
      <dgm:t>
        <a:bodyPr/>
        <a:lstStyle/>
        <a:p>
          <a:endParaRPr lang="es-MX"/>
        </a:p>
      </dgm:t>
    </dgm:pt>
    <dgm:pt modelId="{A496779E-526F-42BF-87E4-0BEAF2A863E4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</a:rPr>
            <a:t>MODELOS CONCEPTUALES Y HEURISTICOS. </a:t>
          </a:r>
          <a:endParaRPr lang="es-MX" sz="1600" dirty="0">
            <a:solidFill>
              <a:schemeClr val="bg1"/>
            </a:solidFill>
          </a:endParaRPr>
        </a:p>
      </dgm:t>
    </dgm:pt>
    <dgm:pt modelId="{7CEA0FBF-B569-4240-8C90-4105E615D6FA}" type="parTrans" cxnId="{15B5261A-9096-48DA-B586-C1508AD4E34B}">
      <dgm:prSet/>
      <dgm:spPr/>
      <dgm:t>
        <a:bodyPr/>
        <a:lstStyle/>
        <a:p>
          <a:endParaRPr lang="es-MX" sz="1600">
            <a:solidFill>
              <a:schemeClr val="tx1"/>
            </a:solidFill>
          </a:endParaRPr>
        </a:p>
      </dgm:t>
    </dgm:pt>
    <dgm:pt modelId="{5068D686-A687-4327-9FAB-F2B10ADA7288}" type="sibTrans" cxnId="{15B5261A-9096-48DA-B586-C1508AD4E34B}">
      <dgm:prSet/>
      <dgm:spPr/>
      <dgm:t>
        <a:bodyPr/>
        <a:lstStyle/>
        <a:p>
          <a:endParaRPr lang="es-MX"/>
        </a:p>
      </dgm:t>
    </dgm:pt>
    <dgm:pt modelId="{F82B7168-8C08-4D60-BB67-222879FBFEA6}" type="pres">
      <dgm:prSet presAssocID="{74BED994-7BA4-4F44-A80C-52D45C0C72C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D1C4262-EBB1-4404-B06D-46DE37364745}" type="pres">
      <dgm:prSet presAssocID="{6FC01D9D-235E-4795-93BB-79E67B78A155}" presName="hierRoot1" presStyleCnt="0">
        <dgm:presLayoutVars>
          <dgm:hierBranch val="init"/>
        </dgm:presLayoutVars>
      </dgm:prSet>
      <dgm:spPr/>
    </dgm:pt>
    <dgm:pt modelId="{C690BE7B-E867-42F1-A34C-724BA0EE4643}" type="pres">
      <dgm:prSet presAssocID="{6FC01D9D-235E-4795-93BB-79E67B78A155}" presName="rootComposite1" presStyleCnt="0"/>
      <dgm:spPr/>
    </dgm:pt>
    <dgm:pt modelId="{8872A191-5FD0-4AA5-AE99-0B119DBD33E3}" type="pres">
      <dgm:prSet presAssocID="{6FC01D9D-235E-4795-93BB-79E67B78A155}" presName="rootText1" presStyleLbl="node0" presStyleIdx="0" presStyleCnt="1" custScaleX="73553" custScaleY="961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2684E62-EEA6-4033-84A2-C3EF44AD1908}" type="pres">
      <dgm:prSet presAssocID="{6FC01D9D-235E-4795-93BB-79E67B78A155}" presName="rootConnector1" presStyleLbl="node1" presStyleIdx="0" presStyleCnt="0"/>
      <dgm:spPr/>
      <dgm:t>
        <a:bodyPr/>
        <a:lstStyle/>
        <a:p>
          <a:endParaRPr lang="es-MX"/>
        </a:p>
      </dgm:t>
    </dgm:pt>
    <dgm:pt modelId="{5C59771E-A5A7-4B10-91DA-1769E2AAC032}" type="pres">
      <dgm:prSet presAssocID="{6FC01D9D-235E-4795-93BB-79E67B78A155}" presName="hierChild2" presStyleCnt="0"/>
      <dgm:spPr/>
    </dgm:pt>
    <dgm:pt modelId="{0ECE0315-AA98-4C01-91BD-C55D3342C611}" type="pres">
      <dgm:prSet presAssocID="{174A2F8D-67BF-43AD-9155-D978B2926668}" presName="Name64" presStyleLbl="parChTrans1D2" presStyleIdx="0" presStyleCnt="3"/>
      <dgm:spPr/>
      <dgm:t>
        <a:bodyPr/>
        <a:lstStyle/>
        <a:p>
          <a:endParaRPr lang="es-MX"/>
        </a:p>
      </dgm:t>
    </dgm:pt>
    <dgm:pt modelId="{E7A0F2D9-EF7F-4053-9574-F8DDD8C94AEF}" type="pres">
      <dgm:prSet presAssocID="{AA99EBE5-08FD-46C0-8119-07D714DCB816}" presName="hierRoot2" presStyleCnt="0">
        <dgm:presLayoutVars>
          <dgm:hierBranch val="init"/>
        </dgm:presLayoutVars>
      </dgm:prSet>
      <dgm:spPr/>
    </dgm:pt>
    <dgm:pt modelId="{3586C6E8-E7AD-4E62-8D1C-977241284542}" type="pres">
      <dgm:prSet presAssocID="{AA99EBE5-08FD-46C0-8119-07D714DCB816}" presName="rootComposite" presStyleCnt="0"/>
      <dgm:spPr/>
    </dgm:pt>
    <dgm:pt modelId="{BA8A48C3-7106-4D6C-BF89-BB55DC2809F0}" type="pres">
      <dgm:prSet presAssocID="{AA99EBE5-08FD-46C0-8119-07D714DCB81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8C2129E-5D6D-4CC0-8239-10DF5A481775}" type="pres">
      <dgm:prSet presAssocID="{AA99EBE5-08FD-46C0-8119-07D714DCB816}" presName="rootConnector" presStyleLbl="node2" presStyleIdx="0" presStyleCnt="3"/>
      <dgm:spPr/>
      <dgm:t>
        <a:bodyPr/>
        <a:lstStyle/>
        <a:p>
          <a:endParaRPr lang="es-MX"/>
        </a:p>
      </dgm:t>
    </dgm:pt>
    <dgm:pt modelId="{B841A1D7-E088-4DFE-A337-2AB9FF2A8149}" type="pres">
      <dgm:prSet presAssocID="{AA99EBE5-08FD-46C0-8119-07D714DCB816}" presName="hierChild4" presStyleCnt="0"/>
      <dgm:spPr/>
    </dgm:pt>
    <dgm:pt modelId="{43E86C07-6F13-4CF7-8E13-A15012FD2338}" type="pres">
      <dgm:prSet presAssocID="{AA99EBE5-08FD-46C0-8119-07D714DCB816}" presName="hierChild5" presStyleCnt="0"/>
      <dgm:spPr/>
    </dgm:pt>
    <dgm:pt modelId="{84055666-2AF0-4AA8-BD8C-2C56FD40BB37}" type="pres">
      <dgm:prSet presAssocID="{E892576F-F977-42B1-8325-26CCD21E79FF}" presName="Name64" presStyleLbl="parChTrans1D2" presStyleIdx="1" presStyleCnt="3"/>
      <dgm:spPr/>
      <dgm:t>
        <a:bodyPr/>
        <a:lstStyle/>
        <a:p>
          <a:endParaRPr lang="es-MX"/>
        </a:p>
      </dgm:t>
    </dgm:pt>
    <dgm:pt modelId="{71B6A0EC-ADC8-49D0-94C4-404621DAD0FB}" type="pres">
      <dgm:prSet presAssocID="{75714C19-85CA-48DD-8E55-BC3962C6ECFB}" presName="hierRoot2" presStyleCnt="0">
        <dgm:presLayoutVars>
          <dgm:hierBranch val="init"/>
        </dgm:presLayoutVars>
      </dgm:prSet>
      <dgm:spPr/>
    </dgm:pt>
    <dgm:pt modelId="{CBF32AFC-1D48-486F-A752-B7E5221F847C}" type="pres">
      <dgm:prSet presAssocID="{75714C19-85CA-48DD-8E55-BC3962C6ECFB}" presName="rootComposite" presStyleCnt="0"/>
      <dgm:spPr/>
    </dgm:pt>
    <dgm:pt modelId="{4B6BFA79-1CBF-43CD-9C6D-6229E5E478C6}" type="pres">
      <dgm:prSet presAssocID="{75714C19-85CA-48DD-8E55-BC3962C6ECF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55250C9-F214-475A-AE0E-777650E30D6C}" type="pres">
      <dgm:prSet presAssocID="{75714C19-85CA-48DD-8E55-BC3962C6ECFB}" presName="rootConnector" presStyleLbl="node2" presStyleIdx="1" presStyleCnt="3"/>
      <dgm:spPr/>
      <dgm:t>
        <a:bodyPr/>
        <a:lstStyle/>
        <a:p>
          <a:endParaRPr lang="es-MX"/>
        </a:p>
      </dgm:t>
    </dgm:pt>
    <dgm:pt modelId="{5613471F-6A9C-438E-B057-2C4BF8568B7D}" type="pres">
      <dgm:prSet presAssocID="{75714C19-85CA-48DD-8E55-BC3962C6ECFB}" presName="hierChild4" presStyleCnt="0"/>
      <dgm:spPr/>
    </dgm:pt>
    <dgm:pt modelId="{1A6CDEF3-1469-416A-AC5E-3D184206FED3}" type="pres">
      <dgm:prSet presAssocID="{75714C19-85CA-48DD-8E55-BC3962C6ECFB}" presName="hierChild5" presStyleCnt="0"/>
      <dgm:spPr/>
    </dgm:pt>
    <dgm:pt modelId="{6F5022BD-90DD-468F-B300-2F08DEC8DDC0}" type="pres">
      <dgm:prSet presAssocID="{7CEA0FBF-B569-4240-8C90-4105E615D6FA}" presName="Name64" presStyleLbl="parChTrans1D2" presStyleIdx="2" presStyleCnt="3"/>
      <dgm:spPr/>
      <dgm:t>
        <a:bodyPr/>
        <a:lstStyle/>
        <a:p>
          <a:endParaRPr lang="es-MX"/>
        </a:p>
      </dgm:t>
    </dgm:pt>
    <dgm:pt modelId="{AEDD9DBF-A49E-4DCD-A930-81A8E41D29B4}" type="pres">
      <dgm:prSet presAssocID="{A496779E-526F-42BF-87E4-0BEAF2A863E4}" presName="hierRoot2" presStyleCnt="0">
        <dgm:presLayoutVars>
          <dgm:hierBranch val="init"/>
        </dgm:presLayoutVars>
      </dgm:prSet>
      <dgm:spPr/>
    </dgm:pt>
    <dgm:pt modelId="{DF5C1F83-CEC1-4297-A4A7-58C4BBFB99F1}" type="pres">
      <dgm:prSet presAssocID="{A496779E-526F-42BF-87E4-0BEAF2A863E4}" presName="rootComposite" presStyleCnt="0"/>
      <dgm:spPr/>
    </dgm:pt>
    <dgm:pt modelId="{85F4A037-F73C-470C-BB0E-54B6AB4BAF65}" type="pres">
      <dgm:prSet presAssocID="{A496779E-526F-42BF-87E4-0BEAF2A863E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5970A47-31D4-4F6F-94AF-76BA4EC28235}" type="pres">
      <dgm:prSet presAssocID="{A496779E-526F-42BF-87E4-0BEAF2A863E4}" presName="rootConnector" presStyleLbl="node2" presStyleIdx="2" presStyleCnt="3"/>
      <dgm:spPr/>
      <dgm:t>
        <a:bodyPr/>
        <a:lstStyle/>
        <a:p>
          <a:endParaRPr lang="es-MX"/>
        </a:p>
      </dgm:t>
    </dgm:pt>
    <dgm:pt modelId="{54AE4EC0-5BE3-4104-8584-A3D9A024474C}" type="pres">
      <dgm:prSet presAssocID="{A496779E-526F-42BF-87E4-0BEAF2A863E4}" presName="hierChild4" presStyleCnt="0"/>
      <dgm:spPr/>
    </dgm:pt>
    <dgm:pt modelId="{4C51BA94-11BE-418E-9E35-FE5B757DD33C}" type="pres">
      <dgm:prSet presAssocID="{A496779E-526F-42BF-87E4-0BEAF2A863E4}" presName="hierChild5" presStyleCnt="0"/>
      <dgm:spPr/>
    </dgm:pt>
    <dgm:pt modelId="{A3228FC0-C07A-4FF8-A60B-CC35A6F58285}" type="pres">
      <dgm:prSet presAssocID="{6FC01D9D-235E-4795-93BB-79E67B78A155}" presName="hierChild3" presStyleCnt="0"/>
      <dgm:spPr/>
    </dgm:pt>
  </dgm:ptLst>
  <dgm:cxnLst>
    <dgm:cxn modelId="{3EAAA8F4-4D91-4C93-A597-E6C6EAAF7405}" srcId="{74BED994-7BA4-4F44-A80C-52D45C0C72C4}" destId="{6FC01D9D-235E-4795-93BB-79E67B78A155}" srcOrd="0" destOrd="0" parTransId="{A25B02E5-5F95-4285-AB62-39A74BEDFD40}" sibTransId="{4A916A7E-AA5D-41D7-88C6-32C961CFA2A2}"/>
    <dgm:cxn modelId="{C8D5D9A0-C14A-4F61-AE71-C5E56D6D7E9F}" type="presOf" srcId="{7CEA0FBF-B569-4240-8C90-4105E615D6FA}" destId="{6F5022BD-90DD-468F-B300-2F08DEC8DDC0}" srcOrd="0" destOrd="0" presId="urn:microsoft.com/office/officeart/2009/3/layout/HorizontalOrganizationChart"/>
    <dgm:cxn modelId="{C88163A6-565C-489A-BD21-3E94BB55C23D}" type="presOf" srcId="{75714C19-85CA-48DD-8E55-BC3962C6ECFB}" destId="{4B6BFA79-1CBF-43CD-9C6D-6229E5E478C6}" srcOrd="0" destOrd="0" presId="urn:microsoft.com/office/officeart/2009/3/layout/HorizontalOrganizationChart"/>
    <dgm:cxn modelId="{15B5261A-9096-48DA-B586-C1508AD4E34B}" srcId="{6FC01D9D-235E-4795-93BB-79E67B78A155}" destId="{A496779E-526F-42BF-87E4-0BEAF2A863E4}" srcOrd="2" destOrd="0" parTransId="{7CEA0FBF-B569-4240-8C90-4105E615D6FA}" sibTransId="{5068D686-A687-4327-9FAB-F2B10ADA7288}"/>
    <dgm:cxn modelId="{BD85A0A6-8BC3-45C3-9C3D-B4D86DFDCEC7}" type="presOf" srcId="{AA99EBE5-08FD-46C0-8119-07D714DCB816}" destId="{D8C2129E-5D6D-4CC0-8239-10DF5A481775}" srcOrd="1" destOrd="0" presId="urn:microsoft.com/office/officeart/2009/3/layout/HorizontalOrganizationChart"/>
    <dgm:cxn modelId="{5940EC93-EC6F-42CA-B166-A535F661A5DE}" type="presOf" srcId="{A496779E-526F-42BF-87E4-0BEAF2A863E4}" destId="{35970A47-31D4-4F6F-94AF-76BA4EC28235}" srcOrd="1" destOrd="0" presId="urn:microsoft.com/office/officeart/2009/3/layout/HorizontalOrganizationChart"/>
    <dgm:cxn modelId="{DB5DFB29-1688-44A1-8547-B8C87D2DA3A2}" type="presOf" srcId="{75714C19-85CA-48DD-8E55-BC3962C6ECFB}" destId="{455250C9-F214-475A-AE0E-777650E30D6C}" srcOrd="1" destOrd="0" presId="urn:microsoft.com/office/officeart/2009/3/layout/HorizontalOrganizationChart"/>
    <dgm:cxn modelId="{B03961B2-6175-48E0-9DE4-2C56AA329032}" type="presOf" srcId="{AA99EBE5-08FD-46C0-8119-07D714DCB816}" destId="{BA8A48C3-7106-4D6C-BF89-BB55DC2809F0}" srcOrd="0" destOrd="0" presId="urn:microsoft.com/office/officeart/2009/3/layout/HorizontalOrganizationChart"/>
    <dgm:cxn modelId="{44AE3B3A-7946-4EE7-86C7-72250D9344D8}" type="presOf" srcId="{74BED994-7BA4-4F44-A80C-52D45C0C72C4}" destId="{F82B7168-8C08-4D60-BB67-222879FBFEA6}" srcOrd="0" destOrd="0" presId="urn:microsoft.com/office/officeart/2009/3/layout/HorizontalOrganizationChart"/>
    <dgm:cxn modelId="{D82956E2-D191-4E70-A562-8AD2EBB5C82B}" type="presOf" srcId="{174A2F8D-67BF-43AD-9155-D978B2926668}" destId="{0ECE0315-AA98-4C01-91BD-C55D3342C611}" srcOrd="0" destOrd="0" presId="urn:microsoft.com/office/officeart/2009/3/layout/HorizontalOrganizationChart"/>
    <dgm:cxn modelId="{915EA3F6-F9F1-47BC-BE49-0016237287F3}" srcId="{6FC01D9D-235E-4795-93BB-79E67B78A155}" destId="{AA99EBE5-08FD-46C0-8119-07D714DCB816}" srcOrd="0" destOrd="0" parTransId="{174A2F8D-67BF-43AD-9155-D978B2926668}" sibTransId="{631745E5-75E5-4AA5-84FD-214E9612C24A}"/>
    <dgm:cxn modelId="{630DC39F-15EB-40A1-96EA-6F90E3B9B529}" type="presOf" srcId="{A496779E-526F-42BF-87E4-0BEAF2A863E4}" destId="{85F4A037-F73C-470C-BB0E-54B6AB4BAF65}" srcOrd="0" destOrd="0" presId="urn:microsoft.com/office/officeart/2009/3/layout/HorizontalOrganizationChart"/>
    <dgm:cxn modelId="{ECEE256C-2302-4D40-AC35-FD7682B5CFEB}" srcId="{6FC01D9D-235E-4795-93BB-79E67B78A155}" destId="{75714C19-85CA-48DD-8E55-BC3962C6ECFB}" srcOrd="1" destOrd="0" parTransId="{E892576F-F977-42B1-8325-26CCD21E79FF}" sibTransId="{B1434CB5-C07F-4238-B054-69F7B6E8B32E}"/>
    <dgm:cxn modelId="{0D6BCE89-2AD4-41DA-B594-4A7386C47A8E}" type="presOf" srcId="{6FC01D9D-235E-4795-93BB-79E67B78A155}" destId="{42684E62-EEA6-4033-84A2-C3EF44AD1908}" srcOrd="1" destOrd="0" presId="urn:microsoft.com/office/officeart/2009/3/layout/HorizontalOrganizationChart"/>
    <dgm:cxn modelId="{FF809923-B2B4-4ED7-B41D-8EDCF0C14CD6}" type="presOf" srcId="{6FC01D9D-235E-4795-93BB-79E67B78A155}" destId="{8872A191-5FD0-4AA5-AE99-0B119DBD33E3}" srcOrd="0" destOrd="0" presId="urn:microsoft.com/office/officeart/2009/3/layout/HorizontalOrganizationChart"/>
    <dgm:cxn modelId="{FAD2A921-6593-4C61-9BBC-28E59F92A715}" type="presOf" srcId="{E892576F-F977-42B1-8325-26CCD21E79FF}" destId="{84055666-2AF0-4AA8-BD8C-2C56FD40BB37}" srcOrd="0" destOrd="0" presId="urn:microsoft.com/office/officeart/2009/3/layout/HorizontalOrganizationChart"/>
    <dgm:cxn modelId="{A5A10060-C47B-48F8-8DFA-C9B87F7F6E96}" type="presParOf" srcId="{F82B7168-8C08-4D60-BB67-222879FBFEA6}" destId="{BD1C4262-EBB1-4404-B06D-46DE37364745}" srcOrd="0" destOrd="0" presId="urn:microsoft.com/office/officeart/2009/3/layout/HorizontalOrganizationChart"/>
    <dgm:cxn modelId="{829BE130-2C90-474A-B2F5-7F4B024EBB62}" type="presParOf" srcId="{BD1C4262-EBB1-4404-B06D-46DE37364745}" destId="{C690BE7B-E867-42F1-A34C-724BA0EE4643}" srcOrd="0" destOrd="0" presId="urn:microsoft.com/office/officeart/2009/3/layout/HorizontalOrganizationChart"/>
    <dgm:cxn modelId="{1ABED26E-3299-450F-9078-764171BAC39D}" type="presParOf" srcId="{C690BE7B-E867-42F1-A34C-724BA0EE4643}" destId="{8872A191-5FD0-4AA5-AE99-0B119DBD33E3}" srcOrd="0" destOrd="0" presId="urn:microsoft.com/office/officeart/2009/3/layout/HorizontalOrganizationChart"/>
    <dgm:cxn modelId="{0681B9AB-503D-4F71-A10B-922C89C1816D}" type="presParOf" srcId="{C690BE7B-E867-42F1-A34C-724BA0EE4643}" destId="{42684E62-EEA6-4033-84A2-C3EF44AD1908}" srcOrd="1" destOrd="0" presId="urn:microsoft.com/office/officeart/2009/3/layout/HorizontalOrganizationChart"/>
    <dgm:cxn modelId="{9E8683EC-BF00-4482-8D95-91B60A390DC5}" type="presParOf" srcId="{BD1C4262-EBB1-4404-B06D-46DE37364745}" destId="{5C59771E-A5A7-4B10-91DA-1769E2AAC032}" srcOrd="1" destOrd="0" presId="urn:microsoft.com/office/officeart/2009/3/layout/HorizontalOrganizationChart"/>
    <dgm:cxn modelId="{5A683DA0-5A13-4FB5-B8A3-710846747B8A}" type="presParOf" srcId="{5C59771E-A5A7-4B10-91DA-1769E2AAC032}" destId="{0ECE0315-AA98-4C01-91BD-C55D3342C611}" srcOrd="0" destOrd="0" presId="urn:microsoft.com/office/officeart/2009/3/layout/HorizontalOrganizationChart"/>
    <dgm:cxn modelId="{B29CBA7D-0BB4-4B2E-91E7-1BDBA3BCBA83}" type="presParOf" srcId="{5C59771E-A5A7-4B10-91DA-1769E2AAC032}" destId="{E7A0F2D9-EF7F-4053-9574-F8DDD8C94AEF}" srcOrd="1" destOrd="0" presId="urn:microsoft.com/office/officeart/2009/3/layout/HorizontalOrganizationChart"/>
    <dgm:cxn modelId="{DC5F06BE-8F1E-401B-B6C3-DC7C9C99B71A}" type="presParOf" srcId="{E7A0F2D9-EF7F-4053-9574-F8DDD8C94AEF}" destId="{3586C6E8-E7AD-4E62-8D1C-977241284542}" srcOrd="0" destOrd="0" presId="urn:microsoft.com/office/officeart/2009/3/layout/HorizontalOrganizationChart"/>
    <dgm:cxn modelId="{292B8E53-0394-4DBA-A8E0-C444BE045828}" type="presParOf" srcId="{3586C6E8-E7AD-4E62-8D1C-977241284542}" destId="{BA8A48C3-7106-4D6C-BF89-BB55DC2809F0}" srcOrd="0" destOrd="0" presId="urn:microsoft.com/office/officeart/2009/3/layout/HorizontalOrganizationChart"/>
    <dgm:cxn modelId="{8F30C023-D4C3-4803-841A-DA0F88433739}" type="presParOf" srcId="{3586C6E8-E7AD-4E62-8D1C-977241284542}" destId="{D8C2129E-5D6D-4CC0-8239-10DF5A481775}" srcOrd="1" destOrd="0" presId="urn:microsoft.com/office/officeart/2009/3/layout/HorizontalOrganizationChart"/>
    <dgm:cxn modelId="{3C2E0DEE-7910-4476-B747-D2F33AB286BC}" type="presParOf" srcId="{E7A0F2D9-EF7F-4053-9574-F8DDD8C94AEF}" destId="{B841A1D7-E088-4DFE-A337-2AB9FF2A8149}" srcOrd="1" destOrd="0" presId="urn:microsoft.com/office/officeart/2009/3/layout/HorizontalOrganizationChart"/>
    <dgm:cxn modelId="{FF80AB7B-BFD4-4DB9-A8F2-51E55EB1846F}" type="presParOf" srcId="{E7A0F2D9-EF7F-4053-9574-F8DDD8C94AEF}" destId="{43E86C07-6F13-4CF7-8E13-A15012FD2338}" srcOrd="2" destOrd="0" presId="urn:microsoft.com/office/officeart/2009/3/layout/HorizontalOrganizationChart"/>
    <dgm:cxn modelId="{68DE4A29-4153-4623-8A66-C49BEE3EA369}" type="presParOf" srcId="{5C59771E-A5A7-4B10-91DA-1769E2AAC032}" destId="{84055666-2AF0-4AA8-BD8C-2C56FD40BB37}" srcOrd="2" destOrd="0" presId="urn:microsoft.com/office/officeart/2009/3/layout/HorizontalOrganizationChart"/>
    <dgm:cxn modelId="{DD849DD9-C593-400C-B030-CF523CEC8BDF}" type="presParOf" srcId="{5C59771E-A5A7-4B10-91DA-1769E2AAC032}" destId="{71B6A0EC-ADC8-49D0-94C4-404621DAD0FB}" srcOrd="3" destOrd="0" presId="urn:microsoft.com/office/officeart/2009/3/layout/HorizontalOrganizationChart"/>
    <dgm:cxn modelId="{9E9B57E5-898B-4B93-A79A-6ABBA0DA22B8}" type="presParOf" srcId="{71B6A0EC-ADC8-49D0-94C4-404621DAD0FB}" destId="{CBF32AFC-1D48-486F-A752-B7E5221F847C}" srcOrd="0" destOrd="0" presId="urn:microsoft.com/office/officeart/2009/3/layout/HorizontalOrganizationChart"/>
    <dgm:cxn modelId="{82684D16-B9B3-46C7-9730-35A2790BEDD7}" type="presParOf" srcId="{CBF32AFC-1D48-486F-A752-B7E5221F847C}" destId="{4B6BFA79-1CBF-43CD-9C6D-6229E5E478C6}" srcOrd="0" destOrd="0" presId="urn:microsoft.com/office/officeart/2009/3/layout/HorizontalOrganizationChart"/>
    <dgm:cxn modelId="{36E7649D-B299-479E-8765-8501EFE4361C}" type="presParOf" srcId="{CBF32AFC-1D48-486F-A752-B7E5221F847C}" destId="{455250C9-F214-475A-AE0E-777650E30D6C}" srcOrd="1" destOrd="0" presId="urn:microsoft.com/office/officeart/2009/3/layout/HorizontalOrganizationChart"/>
    <dgm:cxn modelId="{E18B2A24-8A98-4B44-AB86-E86CAB50468A}" type="presParOf" srcId="{71B6A0EC-ADC8-49D0-94C4-404621DAD0FB}" destId="{5613471F-6A9C-438E-B057-2C4BF8568B7D}" srcOrd="1" destOrd="0" presId="urn:microsoft.com/office/officeart/2009/3/layout/HorizontalOrganizationChart"/>
    <dgm:cxn modelId="{B1AB59D7-6237-4129-BE84-F5627DF6BC56}" type="presParOf" srcId="{71B6A0EC-ADC8-49D0-94C4-404621DAD0FB}" destId="{1A6CDEF3-1469-416A-AC5E-3D184206FED3}" srcOrd="2" destOrd="0" presId="urn:microsoft.com/office/officeart/2009/3/layout/HorizontalOrganizationChart"/>
    <dgm:cxn modelId="{84BDFE9E-79AB-4AEC-9A78-1A2B03C1622F}" type="presParOf" srcId="{5C59771E-A5A7-4B10-91DA-1769E2AAC032}" destId="{6F5022BD-90DD-468F-B300-2F08DEC8DDC0}" srcOrd="4" destOrd="0" presId="urn:microsoft.com/office/officeart/2009/3/layout/HorizontalOrganizationChart"/>
    <dgm:cxn modelId="{465D1A3B-9086-4996-9238-F436AFD6D3F4}" type="presParOf" srcId="{5C59771E-A5A7-4B10-91DA-1769E2AAC032}" destId="{AEDD9DBF-A49E-4DCD-A930-81A8E41D29B4}" srcOrd="5" destOrd="0" presId="urn:microsoft.com/office/officeart/2009/3/layout/HorizontalOrganizationChart"/>
    <dgm:cxn modelId="{B9486717-F682-4B95-AAA8-1E927AE3421D}" type="presParOf" srcId="{AEDD9DBF-A49E-4DCD-A930-81A8E41D29B4}" destId="{DF5C1F83-CEC1-4297-A4A7-58C4BBFB99F1}" srcOrd="0" destOrd="0" presId="urn:microsoft.com/office/officeart/2009/3/layout/HorizontalOrganizationChart"/>
    <dgm:cxn modelId="{69321C0A-128B-4CB2-9B67-7D600308B339}" type="presParOf" srcId="{DF5C1F83-CEC1-4297-A4A7-58C4BBFB99F1}" destId="{85F4A037-F73C-470C-BB0E-54B6AB4BAF65}" srcOrd="0" destOrd="0" presId="urn:microsoft.com/office/officeart/2009/3/layout/HorizontalOrganizationChart"/>
    <dgm:cxn modelId="{E737D25C-0952-4670-81FB-434D41173D23}" type="presParOf" srcId="{DF5C1F83-CEC1-4297-A4A7-58C4BBFB99F1}" destId="{35970A47-31D4-4F6F-94AF-76BA4EC28235}" srcOrd="1" destOrd="0" presId="urn:microsoft.com/office/officeart/2009/3/layout/HorizontalOrganizationChart"/>
    <dgm:cxn modelId="{6AFA394D-E0E7-438C-826E-C72424441A38}" type="presParOf" srcId="{AEDD9DBF-A49E-4DCD-A930-81A8E41D29B4}" destId="{54AE4EC0-5BE3-4104-8584-A3D9A024474C}" srcOrd="1" destOrd="0" presId="urn:microsoft.com/office/officeart/2009/3/layout/HorizontalOrganizationChart"/>
    <dgm:cxn modelId="{13595615-CCA3-4D2C-8A2B-C97A49266A61}" type="presParOf" srcId="{AEDD9DBF-A49E-4DCD-A930-81A8E41D29B4}" destId="{4C51BA94-11BE-418E-9E35-FE5B757DD33C}" srcOrd="2" destOrd="0" presId="urn:microsoft.com/office/officeart/2009/3/layout/HorizontalOrganizationChart"/>
    <dgm:cxn modelId="{A439A504-CD20-4A73-B10A-2ED47A870218}" type="presParOf" srcId="{BD1C4262-EBB1-4404-B06D-46DE37364745}" destId="{A3228FC0-C07A-4FF8-A60B-CC35A6F5828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C7CFBDA-81FB-45E0-864A-035287912614}" type="doc">
      <dgm:prSet loTypeId="urn:microsoft.com/office/officeart/2005/8/layout/hierarchy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E6C0FD2-9EA4-4B1E-BD38-18AFA38B45D2}">
      <dgm:prSet phldrT="[Texto]" custT="1"/>
      <dgm:spPr/>
      <dgm:t>
        <a:bodyPr/>
        <a:lstStyle/>
        <a:p>
          <a:r>
            <a:rPr lang="es-MX" sz="1400" dirty="0" smtClean="0">
              <a:solidFill>
                <a:srgbClr val="002060"/>
              </a:solidFill>
            </a:rPr>
            <a:t>EN LA FASE DE </a:t>
          </a:r>
          <a:r>
            <a:rPr lang="es-MX" sz="1400" b="1" dirty="0" smtClean="0">
              <a:solidFill>
                <a:srgbClr val="002060"/>
              </a:solidFill>
            </a:rPr>
            <a:t>EVALUACIÓN,</a:t>
          </a:r>
        </a:p>
        <a:p>
          <a:r>
            <a:rPr lang="es-MX" sz="1400" b="1" dirty="0" smtClean="0">
              <a:solidFill>
                <a:srgbClr val="002060"/>
              </a:solidFill>
            </a:rPr>
            <a:t>PRIORIZACIÓN Y SELECCIÓN </a:t>
          </a:r>
          <a:r>
            <a:rPr lang="es-MX" sz="1400" dirty="0" smtClean="0">
              <a:solidFill>
                <a:srgbClr val="002060"/>
              </a:solidFill>
            </a:rPr>
            <a:t>DE</a:t>
          </a:r>
        </a:p>
        <a:p>
          <a:r>
            <a:rPr lang="es-MX" sz="1400" dirty="0" smtClean="0">
              <a:solidFill>
                <a:srgbClr val="002060"/>
              </a:solidFill>
            </a:rPr>
            <a:t>ALTERNATIVAS</a:t>
          </a:r>
          <a:r>
            <a:rPr lang="es-MX" sz="1400" dirty="0" smtClean="0"/>
            <a:t> </a:t>
          </a:r>
          <a:r>
            <a:rPr lang="es-MX" sz="1400" dirty="0" smtClean="0">
              <a:solidFill>
                <a:srgbClr val="002060"/>
              </a:solidFill>
            </a:rPr>
            <a:t>se utilizan métodos.</a:t>
          </a:r>
          <a:endParaRPr lang="es-MX" sz="1400" dirty="0">
            <a:solidFill>
              <a:srgbClr val="002060"/>
            </a:solidFill>
          </a:endParaRPr>
        </a:p>
      </dgm:t>
    </dgm:pt>
    <dgm:pt modelId="{C9B26EC1-28AA-4A72-9BC5-B582F2B5951B}" type="parTrans" cxnId="{BC7B7B6B-9B25-4BD3-87DE-32C10F8A39D6}">
      <dgm:prSet/>
      <dgm:spPr/>
      <dgm:t>
        <a:bodyPr/>
        <a:lstStyle/>
        <a:p>
          <a:endParaRPr lang="es-MX"/>
        </a:p>
      </dgm:t>
    </dgm:pt>
    <dgm:pt modelId="{070B18AA-0ACC-464D-8DDB-DC33DA7AC417}" type="sibTrans" cxnId="{BC7B7B6B-9B25-4BD3-87DE-32C10F8A39D6}">
      <dgm:prSet/>
      <dgm:spPr/>
      <dgm:t>
        <a:bodyPr/>
        <a:lstStyle/>
        <a:p>
          <a:endParaRPr lang="es-MX"/>
        </a:p>
      </dgm:t>
    </dgm:pt>
    <dgm:pt modelId="{6F9CF1A0-CE8E-4930-86F0-912EC971AF6C}">
      <dgm:prSet phldrT="[Texto]" custT="1"/>
      <dgm:spPr/>
      <dgm:t>
        <a:bodyPr/>
        <a:lstStyle/>
        <a:p>
          <a:pPr algn="ctr"/>
          <a:r>
            <a:rPr lang="es-MX" sz="1600" b="1" i="1" dirty="0" smtClean="0"/>
            <a:t>Método </a:t>
          </a:r>
          <a:r>
            <a:rPr lang="es-MX" sz="1600" b="1" i="1" dirty="0" err="1" smtClean="0"/>
            <a:t>Unicriterio</a:t>
          </a:r>
          <a:r>
            <a:rPr lang="es-MX" sz="1600" b="1" i="1" dirty="0" smtClean="0"/>
            <a:t>: </a:t>
          </a:r>
        </a:p>
        <a:p>
          <a:pPr algn="just"/>
          <a:r>
            <a:rPr lang="es-MX" sz="1600" dirty="0" smtClean="0"/>
            <a:t>Se basan en un único criterio de decisión, el coste económico (análisis coste beneficio) que aporta.</a:t>
          </a:r>
          <a:endParaRPr lang="es-MX" sz="1600" dirty="0"/>
        </a:p>
      </dgm:t>
    </dgm:pt>
    <dgm:pt modelId="{FFEA5DE9-BA7B-43A1-8EE7-00A0082DB9A1}" type="parTrans" cxnId="{3EB098E6-8F50-40C4-A6A4-138F87995564}">
      <dgm:prSet/>
      <dgm:spPr/>
      <dgm:t>
        <a:bodyPr/>
        <a:lstStyle/>
        <a:p>
          <a:endParaRPr lang="es-MX" sz="1400"/>
        </a:p>
      </dgm:t>
    </dgm:pt>
    <dgm:pt modelId="{FBDAB59A-4D64-432C-82FF-8DCB81746EFB}" type="sibTrans" cxnId="{3EB098E6-8F50-40C4-A6A4-138F87995564}">
      <dgm:prSet/>
      <dgm:spPr/>
      <dgm:t>
        <a:bodyPr/>
        <a:lstStyle/>
        <a:p>
          <a:endParaRPr lang="es-MX"/>
        </a:p>
      </dgm:t>
    </dgm:pt>
    <dgm:pt modelId="{FCB22715-79DE-45FD-93DC-4250BCC4A5BE}">
      <dgm:prSet phldrT="[Texto]" custT="1"/>
      <dgm:spPr/>
      <dgm:t>
        <a:bodyPr/>
        <a:lstStyle/>
        <a:p>
          <a:pPr algn="ctr"/>
          <a:endParaRPr lang="es-MX" sz="1400" b="1" i="1" dirty="0" smtClean="0"/>
        </a:p>
        <a:p>
          <a:pPr algn="ctr"/>
          <a:r>
            <a:rPr lang="es-MX" sz="1600" b="1" i="1" dirty="0" smtClean="0"/>
            <a:t>Método Multicriterio:</a:t>
          </a:r>
        </a:p>
        <a:p>
          <a:pPr algn="just"/>
          <a:r>
            <a:rPr lang="es-MX" sz="1600" dirty="0" smtClean="0"/>
            <a:t>Incorpora varios criterios de decisión entre ellos cabe destacar los </a:t>
          </a:r>
          <a:r>
            <a:rPr lang="es-MX" sz="1600" dirty="0" smtClean="0">
              <a:solidFill>
                <a:srgbClr val="002060"/>
              </a:solidFill>
            </a:rPr>
            <a:t>Métodos DELPHI y ELECTRE.</a:t>
          </a:r>
        </a:p>
        <a:p>
          <a:pPr algn="just"/>
          <a:endParaRPr lang="es-MX" sz="1400" dirty="0"/>
        </a:p>
      </dgm:t>
    </dgm:pt>
    <dgm:pt modelId="{E41FCBC3-FC80-4F54-8B47-22A81E0A200D}" type="parTrans" cxnId="{639F8939-C736-4822-8441-2A40601CC1D5}">
      <dgm:prSet/>
      <dgm:spPr/>
      <dgm:t>
        <a:bodyPr/>
        <a:lstStyle/>
        <a:p>
          <a:endParaRPr lang="es-MX" sz="1400"/>
        </a:p>
      </dgm:t>
    </dgm:pt>
    <dgm:pt modelId="{2C2E99A6-2B53-4AFF-BCF4-61CF72F0AEF1}" type="sibTrans" cxnId="{639F8939-C736-4822-8441-2A40601CC1D5}">
      <dgm:prSet/>
      <dgm:spPr/>
      <dgm:t>
        <a:bodyPr/>
        <a:lstStyle/>
        <a:p>
          <a:endParaRPr lang="es-MX"/>
        </a:p>
      </dgm:t>
    </dgm:pt>
    <dgm:pt modelId="{E619120D-11D2-4A14-8A63-3D95F5B04CD4}">
      <dgm:prSet phldrT="[Texto]" custT="1"/>
      <dgm:spPr/>
      <dgm:t>
        <a:bodyPr/>
        <a:lstStyle/>
        <a:p>
          <a:r>
            <a:rPr lang="es-MX" sz="1400" dirty="0" smtClean="0"/>
            <a:t>FASE DE DESARROLLO DEL PLAN </a:t>
          </a:r>
          <a:endParaRPr lang="es-MX" sz="1400" dirty="0"/>
        </a:p>
      </dgm:t>
    </dgm:pt>
    <dgm:pt modelId="{58180FC0-9B27-43CF-B204-7BDAA1CC64DD}" type="parTrans" cxnId="{3B1B852E-AD85-4BB9-A573-20B7054DF983}">
      <dgm:prSet/>
      <dgm:spPr/>
      <dgm:t>
        <a:bodyPr/>
        <a:lstStyle/>
        <a:p>
          <a:endParaRPr lang="es-MX"/>
        </a:p>
      </dgm:t>
    </dgm:pt>
    <dgm:pt modelId="{A5E0427C-F3C6-46AA-839B-71DF6991DDE8}" type="sibTrans" cxnId="{3B1B852E-AD85-4BB9-A573-20B7054DF983}">
      <dgm:prSet/>
      <dgm:spPr/>
      <dgm:t>
        <a:bodyPr/>
        <a:lstStyle/>
        <a:p>
          <a:endParaRPr lang="es-MX"/>
        </a:p>
      </dgm:t>
    </dgm:pt>
    <dgm:pt modelId="{6BA94F88-B6A5-4B66-85E4-3F250D6EFB85}">
      <dgm:prSet phldrT="[Texto]" custT="1"/>
      <dgm:spPr/>
      <dgm:t>
        <a:bodyPr/>
        <a:lstStyle/>
        <a:p>
          <a:pPr algn="just"/>
          <a:r>
            <a:rPr lang="es-MX" sz="1600" dirty="0" smtClean="0"/>
            <a:t>Se redactan documentos gráficos y escritos, adquiriendo mayor importancia la utilización de sistemas CAD.</a:t>
          </a:r>
          <a:endParaRPr lang="es-MX" sz="1600" dirty="0"/>
        </a:p>
      </dgm:t>
    </dgm:pt>
    <dgm:pt modelId="{D048E82E-62F3-4BBC-96BB-3858E46C8AC9}" type="parTrans" cxnId="{FF829F80-A805-4705-A7D5-10078D65782E}">
      <dgm:prSet/>
      <dgm:spPr/>
      <dgm:t>
        <a:bodyPr/>
        <a:lstStyle/>
        <a:p>
          <a:endParaRPr lang="es-MX" sz="1400"/>
        </a:p>
      </dgm:t>
    </dgm:pt>
    <dgm:pt modelId="{0AFD4296-D63C-40E9-A287-C1D69B5B930E}" type="sibTrans" cxnId="{FF829F80-A805-4705-A7D5-10078D65782E}">
      <dgm:prSet/>
      <dgm:spPr/>
      <dgm:t>
        <a:bodyPr/>
        <a:lstStyle/>
        <a:p>
          <a:endParaRPr lang="es-MX"/>
        </a:p>
      </dgm:t>
    </dgm:pt>
    <dgm:pt modelId="{EEDF84D1-1095-4538-A9C6-ABDBEADCCED1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600" dirty="0" smtClean="0"/>
            <a:t>Fase de ejecución-gestión</a:t>
          </a:r>
          <a:endParaRPr lang="es-MX" sz="1600" dirty="0"/>
        </a:p>
      </dgm:t>
    </dgm:pt>
    <dgm:pt modelId="{99D3B32C-F990-40DF-959A-07587615E50E}" type="parTrans" cxnId="{92577FBC-B92C-4E11-9094-F316FC904A4B}">
      <dgm:prSet/>
      <dgm:spPr/>
      <dgm:t>
        <a:bodyPr/>
        <a:lstStyle/>
        <a:p>
          <a:endParaRPr lang="es-MX" sz="1400"/>
        </a:p>
      </dgm:t>
    </dgm:pt>
    <dgm:pt modelId="{FB7D033B-C6DF-4DE7-8CD6-C88A3F1F2F0A}" type="sibTrans" cxnId="{92577FBC-B92C-4E11-9094-F316FC904A4B}">
      <dgm:prSet/>
      <dgm:spPr/>
      <dgm:t>
        <a:bodyPr/>
        <a:lstStyle/>
        <a:p>
          <a:endParaRPr lang="es-MX"/>
        </a:p>
      </dgm:t>
    </dgm:pt>
    <dgm:pt modelId="{FA2A846E-B9A2-41B5-86C6-7E310D5F10F2}">
      <dgm:prSet phldrT="[Texto]" custT="1"/>
      <dgm:spPr/>
      <dgm:t>
        <a:bodyPr/>
        <a:lstStyle/>
        <a:p>
          <a:pPr algn="just"/>
          <a:r>
            <a:rPr lang="es-MX" sz="1600" dirty="0" smtClean="0"/>
            <a:t>Las técnicas de organización de empresas/administrativa deben tenerse en cuenta para que dicha gestión sea eficaz.</a:t>
          </a:r>
          <a:endParaRPr lang="es-MX" sz="1600" dirty="0"/>
        </a:p>
      </dgm:t>
    </dgm:pt>
    <dgm:pt modelId="{6475A47B-9F6B-4332-A7EA-33EC63E412EE}" type="parTrans" cxnId="{E7AA0854-BBDF-47ED-BEB7-9DC381346CE8}">
      <dgm:prSet/>
      <dgm:spPr/>
      <dgm:t>
        <a:bodyPr/>
        <a:lstStyle/>
        <a:p>
          <a:endParaRPr lang="es-MX"/>
        </a:p>
      </dgm:t>
    </dgm:pt>
    <dgm:pt modelId="{4121C410-DDB8-4D1D-A673-17B8CBCDF155}" type="sibTrans" cxnId="{E7AA0854-BBDF-47ED-BEB7-9DC381346CE8}">
      <dgm:prSet/>
      <dgm:spPr/>
      <dgm:t>
        <a:bodyPr/>
        <a:lstStyle/>
        <a:p>
          <a:endParaRPr lang="es-MX"/>
        </a:p>
      </dgm:t>
    </dgm:pt>
    <dgm:pt modelId="{34506B96-41C9-46B0-8309-15C90F9171DA}" type="pres">
      <dgm:prSet presAssocID="{8C7CFBDA-81FB-45E0-864A-03528791261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586C414-162D-4AF1-9120-FD2BB4F093B3}" type="pres">
      <dgm:prSet presAssocID="{3E6C0FD2-9EA4-4B1E-BD38-18AFA38B45D2}" presName="root" presStyleCnt="0"/>
      <dgm:spPr/>
    </dgm:pt>
    <dgm:pt modelId="{3BE7BCD2-10D2-4064-9952-4375D1218FC0}" type="pres">
      <dgm:prSet presAssocID="{3E6C0FD2-9EA4-4B1E-BD38-18AFA38B45D2}" presName="rootComposite" presStyleCnt="0"/>
      <dgm:spPr/>
    </dgm:pt>
    <dgm:pt modelId="{8BDA33E7-14EA-4E5D-A51A-39D3AC4C967C}" type="pres">
      <dgm:prSet presAssocID="{3E6C0FD2-9EA4-4B1E-BD38-18AFA38B45D2}" presName="rootText" presStyleLbl="node1" presStyleIdx="0" presStyleCnt="2"/>
      <dgm:spPr/>
      <dgm:t>
        <a:bodyPr/>
        <a:lstStyle/>
        <a:p>
          <a:endParaRPr lang="es-MX"/>
        </a:p>
      </dgm:t>
    </dgm:pt>
    <dgm:pt modelId="{823C6B4A-0BD5-455E-B260-CD390E336FA6}" type="pres">
      <dgm:prSet presAssocID="{3E6C0FD2-9EA4-4B1E-BD38-18AFA38B45D2}" presName="rootConnector" presStyleLbl="node1" presStyleIdx="0" presStyleCnt="2"/>
      <dgm:spPr/>
      <dgm:t>
        <a:bodyPr/>
        <a:lstStyle/>
        <a:p>
          <a:endParaRPr lang="es-MX"/>
        </a:p>
      </dgm:t>
    </dgm:pt>
    <dgm:pt modelId="{FC3BEAEC-603E-4F48-976D-F6FF95C9DC4F}" type="pres">
      <dgm:prSet presAssocID="{3E6C0FD2-9EA4-4B1E-BD38-18AFA38B45D2}" presName="childShape" presStyleCnt="0"/>
      <dgm:spPr/>
    </dgm:pt>
    <dgm:pt modelId="{1BA5F087-505B-42C6-8D44-A5FF39B4CBD1}" type="pres">
      <dgm:prSet presAssocID="{FFEA5DE9-BA7B-43A1-8EE7-00A0082DB9A1}" presName="Name13" presStyleLbl="parChTrans1D2" presStyleIdx="0" presStyleCnt="5"/>
      <dgm:spPr/>
      <dgm:t>
        <a:bodyPr/>
        <a:lstStyle/>
        <a:p>
          <a:endParaRPr lang="es-MX"/>
        </a:p>
      </dgm:t>
    </dgm:pt>
    <dgm:pt modelId="{9403A2AD-72B7-48F1-9153-FC321F0DD287}" type="pres">
      <dgm:prSet presAssocID="{6F9CF1A0-CE8E-4930-86F0-912EC971AF6C}" presName="childTex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00241E-5726-4BB4-B364-4785FB2F472F}" type="pres">
      <dgm:prSet presAssocID="{E41FCBC3-FC80-4F54-8B47-22A81E0A200D}" presName="Name13" presStyleLbl="parChTrans1D2" presStyleIdx="1" presStyleCnt="5"/>
      <dgm:spPr/>
      <dgm:t>
        <a:bodyPr/>
        <a:lstStyle/>
        <a:p>
          <a:endParaRPr lang="es-MX"/>
        </a:p>
      </dgm:t>
    </dgm:pt>
    <dgm:pt modelId="{A4865600-E8FE-4B5C-9C7A-73057C112FB3}" type="pres">
      <dgm:prSet presAssocID="{FCB22715-79DE-45FD-93DC-4250BCC4A5BE}" presName="childText" presStyleLbl="bgAcc1" presStyleIdx="1" presStyleCnt="5" custLinFactNeighborX="393" custLinFactNeighborY="-37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02D018-DEDC-435A-94B2-0C359CC487DF}" type="pres">
      <dgm:prSet presAssocID="{E619120D-11D2-4A14-8A63-3D95F5B04CD4}" presName="root" presStyleCnt="0"/>
      <dgm:spPr/>
    </dgm:pt>
    <dgm:pt modelId="{81E2B063-4E5B-44EB-93CB-F31BC9B6A4DA}" type="pres">
      <dgm:prSet presAssocID="{E619120D-11D2-4A14-8A63-3D95F5B04CD4}" presName="rootComposite" presStyleCnt="0"/>
      <dgm:spPr/>
    </dgm:pt>
    <dgm:pt modelId="{D5ED42EC-60BB-444C-AD03-5A72E4836971}" type="pres">
      <dgm:prSet presAssocID="{E619120D-11D2-4A14-8A63-3D95F5B04CD4}" presName="rootText" presStyleLbl="node1" presStyleIdx="1" presStyleCnt="2" custScaleX="108899" custScaleY="42488"/>
      <dgm:spPr/>
      <dgm:t>
        <a:bodyPr/>
        <a:lstStyle/>
        <a:p>
          <a:endParaRPr lang="es-MX"/>
        </a:p>
      </dgm:t>
    </dgm:pt>
    <dgm:pt modelId="{30158D08-CAFB-4CBD-AADE-30075B4FB429}" type="pres">
      <dgm:prSet presAssocID="{E619120D-11D2-4A14-8A63-3D95F5B04CD4}" presName="rootConnector" presStyleLbl="node1" presStyleIdx="1" presStyleCnt="2"/>
      <dgm:spPr/>
      <dgm:t>
        <a:bodyPr/>
        <a:lstStyle/>
        <a:p>
          <a:endParaRPr lang="es-MX"/>
        </a:p>
      </dgm:t>
    </dgm:pt>
    <dgm:pt modelId="{84FDACC8-6437-4137-8B96-6B76417405B0}" type="pres">
      <dgm:prSet presAssocID="{E619120D-11D2-4A14-8A63-3D95F5B04CD4}" presName="childShape" presStyleCnt="0"/>
      <dgm:spPr/>
    </dgm:pt>
    <dgm:pt modelId="{AF17E722-C2D6-4EDB-A860-D6936CBC132E}" type="pres">
      <dgm:prSet presAssocID="{D048E82E-62F3-4BBC-96BB-3858E46C8AC9}" presName="Name13" presStyleLbl="parChTrans1D2" presStyleIdx="2" presStyleCnt="5"/>
      <dgm:spPr/>
      <dgm:t>
        <a:bodyPr/>
        <a:lstStyle/>
        <a:p>
          <a:endParaRPr lang="es-MX"/>
        </a:p>
      </dgm:t>
    </dgm:pt>
    <dgm:pt modelId="{8057DF8B-E391-4ADB-AC45-9EEF251DD54D}" type="pres">
      <dgm:prSet presAssocID="{6BA94F88-B6A5-4B66-85E4-3F250D6EFB85}" presName="childTex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617E64-EC7F-4DD4-82E6-02CB70BDAE62}" type="pres">
      <dgm:prSet presAssocID="{99D3B32C-F990-40DF-959A-07587615E50E}" presName="Name13" presStyleLbl="parChTrans1D2" presStyleIdx="3" presStyleCnt="5"/>
      <dgm:spPr/>
      <dgm:t>
        <a:bodyPr/>
        <a:lstStyle/>
        <a:p>
          <a:endParaRPr lang="es-MX"/>
        </a:p>
      </dgm:t>
    </dgm:pt>
    <dgm:pt modelId="{5CDA8393-92B9-4CD5-9259-6F1BF5781540}" type="pres">
      <dgm:prSet presAssocID="{EEDF84D1-1095-4538-A9C6-ABDBEADCCED1}" presName="childText" presStyleLbl="bgAcc1" presStyleIdx="3" presStyleCnt="5" custScaleX="116828" custScaleY="442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5148B7-F2DA-4C9C-B62F-978375C64969}" type="pres">
      <dgm:prSet presAssocID="{6475A47B-9F6B-4332-A7EA-33EC63E412EE}" presName="Name13" presStyleLbl="parChTrans1D2" presStyleIdx="4" presStyleCnt="5"/>
      <dgm:spPr/>
      <dgm:t>
        <a:bodyPr/>
        <a:lstStyle/>
        <a:p>
          <a:endParaRPr lang="es-MX"/>
        </a:p>
      </dgm:t>
    </dgm:pt>
    <dgm:pt modelId="{11AB91BE-8FD4-4270-A972-1362D0B3C9B1}" type="pres">
      <dgm:prSet presAssocID="{FA2A846E-B9A2-41B5-86C6-7E310D5F10F2}" presName="childText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B6AA2BA-A098-4DD7-AB4E-BC0F445B74FB}" type="presOf" srcId="{FCB22715-79DE-45FD-93DC-4250BCC4A5BE}" destId="{A4865600-E8FE-4B5C-9C7A-73057C112FB3}" srcOrd="0" destOrd="0" presId="urn:microsoft.com/office/officeart/2005/8/layout/hierarchy3"/>
    <dgm:cxn modelId="{97AC1407-4977-4CC4-B957-2B12E6009F99}" type="presOf" srcId="{99D3B32C-F990-40DF-959A-07587615E50E}" destId="{EC617E64-EC7F-4DD4-82E6-02CB70BDAE62}" srcOrd="0" destOrd="0" presId="urn:microsoft.com/office/officeart/2005/8/layout/hierarchy3"/>
    <dgm:cxn modelId="{11B66910-42F9-4AE7-9D8A-2811ECAD3691}" type="presOf" srcId="{FA2A846E-B9A2-41B5-86C6-7E310D5F10F2}" destId="{11AB91BE-8FD4-4270-A972-1362D0B3C9B1}" srcOrd="0" destOrd="0" presId="urn:microsoft.com/office/officeart/2005/8/layout/hierarchy3"/>
    <dgm:cxn modelId="{1CF30AC4-044E-406A-8D96-A058187B5929}" type="presOf" srcId="{6475A47B-9F6B-4332-A7EA-33EC63E412EE}" destId="{485148B7-F2DA-4C9C-B62F-978375C64969}" srcOrd="0" destOrd="0" presId="urn:microsoft.com/office/officeart/2005/8/layout/hierarchy3"/>
    <dgm:cxn modelId="{64C68392-76E8-4C3D-B3CD-FBEA535DFF37}" type="presOf" srcId="{E41FCBC3-FC80-4F54-8B47-22A81E0A200D}" destId="{5500241E-5726-4BB4-B364-4785FB2F472F}" srcOrd="0" destOrd="0" presId="urn:microsoft.com/office/officeart/2005/8/layout/hierarchy3"/>
    <dgm:cxn modelId="{3B1B852E-AD85-4BB9-A573-20B7054DF983}" srcId="{8C7CFBDA-81FB-45E0-864A-035287912614}" destId="{E619120D-11D2-4A14-8A63-3D95F5B04CD4}" srcOrd="1" destOrd="0" parTransId="{58180FC0-9B27-43CF-B204-7BDAA1CC64DD}" sibTransId="{A5E0427C-F3C6-46AA-839B-71DF6991DDE8}"/>
    <dgm:cxn modelId="{92577FBC-B92C-4E11-9094-F316FC904A4B}" srcId="{E619120D-11D2-4A14-8A63-3D95F5B04CD4}" destId="{EEDF84D1-1095-4538-A9C6-ABDBEADCCED1}" srcOrd="1" destOrd="0" parTransId="{99D3B32C-F990-40DF-959A-07587615E50E}" sibTransId="{FB7D033B-C6DF-4DE7-8CD6-C88A3F1F2F0A}"/>
    <dgm:cxn modelId="{76C746BB-172F-4026-AE4E-3918DFC0E4E4}" type="presOf" srcId="{EEDF84D1-1095-4538-A9C6-ABDBEADCCED1}" destId="{5CDA8393-92B9-4CD5-9259-6F1BF5781540}" srcOrd="0" destOrd="0" presId="urn:microsoft.com/office/officeart/2005/8/layout/hierarchy3"/>
    <dgm:cxn modelId="{BC7B7B6B-9B25-4BD3-87DE-32C10F8A39D6}" srcId="{8C7CFBDA-81FB-45E0-864A-035287912614}" destId="{3E6C0FD2-9EA4-4B1E-BD38-18AFA38B45D2}" srcOrd="0" destOrd="0" parTransId="{C9B26EC1-28AA-4A72-9BC5-B582F2B5951B}" sibTransId="{070B18AA-0ACC-464D-8DDB-DC33DA7AC417}"/>
    <dgm:cxn modelId="{639F8939-C736-4822-8441-2A40601CC1D5}" srcId="{3E6C0FD2-9EA4-4B1E-BD38-18AFA38B45D2}" destId="{FCB22715-79DE-45FD-93DC-4250BCC4A5BE}" srcOrd="1" destOrd="0" parTransId="{E41FCBC3-FC80-4F54-8B47-22A81E0A200D}" sibTransId="{2C2E99A6-2B53-4AFF-BCF4-61CF72F0AEF1}"/>
    <dgm:cxn modelId="{D00399A2-0285-440F-86C8-E829488CAC69}" type="presOf" srcId="{6F9CF1A0-CE8E-4930-86F0-912EC971AF6C}" destId="{9403A2AD-72B7-48F1-9153-FC321F0DD287}" srcOrd="0" destOrd="0" presId="urn:microsoft.com/office/officeart/2005/8/layout/hierarchy3"/>
    <dgm:cxn modelId="{F0CB4D56-7ACE-4714-94E8-21D35DAA9DEB}" type="presOf" srcId="{E619120D-11D2-4A14-8A63-3D95F5B04CD4}" destId="{D5ED42EC-60BB-444C-AD03-5A72E4836971}" srcOrd="0" destOrd="0" presId="urn:microsoft.com/office/officeart/2005/8/layout/hierarchy3"/>
    <dgm:cxn modelId="{FF829F80-A805-4705-A7D5-10078D65782E}" srcId="{E619120D-11D2-4A14-8A63-3D95F5B04CD4}" destId="{6BA94F88-B6A5-4B66-85E4-3F250D6EFB85}" srcOrd="0" destOrd="0" parTransId="{D048E82E-62F3-4BBC-96BB-3858E46C8AC9}" sibTransId="{0AFD4296-D63C-40E9-A287-C1D69B5B930E}"/>
    <dgm:cxn modelId="{3EB098E6-8F50-40C4-A6A4-138F87995564}" srcId="{3E6C0FD2-9EA4-4B1E-BD38-18AFA38B45D2}" destId="{6F9CF1A0-CE8E-4930-86F0-912EC971AF6C}" srcOrd="0" destOrd="0" parTransId="{FFEA5DE9-BA7B-43A1-8EE7-00A0082DB9A1}" sibTransId="{FBDAB59A-4D64-432C-82FF-8DCB81746EFB}"/>
    <dgm:cxn modelId="{ACA4639D-7B6D-4514-A5CD-4BA9BA84FC69}" type="presOf" srcId="{D048E82E-62F3-4BBC-96BB-3858E46C8AC9}" destId="{AF17E722-C2D6-4EDB-A860-D6936CBC132E}" srcOrd="0" destOrd="0" presId="urn:microsoft.com/office/officeart/2005/8/layout/hierarchy3"/>
    <dgm:cxn modelId="{78B435D8-D3F8-48BD-9B9C-AD192D58B2C8}" type="presOf" srcId="{3E6C0FD2-9EA4-4B1E-BD38-18AFA38B45D2}" destId="{8BDA33E7-14EA-4E5D-A51A-39D3AC4C967C}" srcOrd="0" destOrd="0" presId="urn:microsoft.com/office/officeart/2005/8/layout/hierarchy3"/>
    <dgm:cxn modelId="{73F8EFC0-9D7E-4FA7-9423-41D83B8E83B3}" type="presOf" srcId="{3E6C0FD2-9EA4-4B1E-BD38-18AFA38B45D2}" destId="{823C6B4A-0BD5-455E-B260-CD390E336FA6}" srcOrd="1" destOrd="0" presId="urn:microsoft.com/office/officeart/2005/8/layout/hierarchy3"/>
    <dgm:cxn modelId="{21B28074-5B9D-4DC4-A4EB-C41403F214B1}" type="presOf" srcId="{E619120D-11D2-4A14-8A63-3D95F5B04CD4}" destId="{30158D08-CAFB-4CBD-AADE-30075B4FB429}" srcOrd="1" destOrd="0" presId="urn:microsoft.com/office/officeart/2005/8/layout/hierarchy3"/>
    <dgm:cxn modelId="{E7AA0854-BBDF-47ED-BEB7-9DC381346CE8}" srcId="{E619120D-11D2-4A14-8A63-3D95F5B04CD4}" destId="{FA2A846E-B9A2-41B5-86C6-7E310D5F10F2}" srcOrd="2" destOrd="0" parTransId="{6475A47B-9F6B-4332-A7EA-33EC63E412EE}" sibTransId="{4121C410-DDB8-4D1D-A673-17B8CBCDF155}"/>
    <dgm:cxn modelId="{BEAEF4DE-05B6-4B2F-A77E-A9895281D2A8}" type="presOf" srcId="{6BA94F88-B6A5-4B66-85E4-3F250D6EFB85}" destId="{8057DF8B-E391-4ADB-AC45-9EEF251DD54D}" srcOrd="0" destOrd="0" presId="urn:microsoft.com/office/officeart/2005/8/layout/hierarchy3"/>
    <dgm:cxn modelId="{0E46CEED-77FB-4679-AD21-A0565E095DA0}" type="presOf" srcId="{8C7CFBDA-81FB-45E0-864A-035287912614}" destId="{34506B96-41C9-46B0-8309-15C90F9171DA}" srcOrd="0" destOrd="0" presId="urn:microsoft.com/office/officeart/2005/8/layout/hierarchy3"/>
    <dgm:cxn modelId="{287CACF3-0B06-472F-80D6-A5D069E0CA94}" type="presOf" srcId="{FFEA5DE9-BA7B-43A1-8EE7-00A0082DB9A1}" destId="{1BA5F087-505B-42C6-8D44-A5FF39B4CBD1}" srcOrd="0" destOrd="0" presId="urn:microsoft.com/office/officeart/2005/8/layout/hierarchy3"/>
    <dgm:cxn modelId="{FB828CE5-72FC-45AF-A5E1-48B4ED0D9B15}" type="presParOf" srcId="{34506B96-41C9-46B0-8309-15C90F9171DA}" destId="{9586C414-162D-4AF1-9120-FD2BB4F093B3}" srcOrd="0" destOrd="0" presId="urn:microsoft.com/office/officeart/2005/8/layout/hierarchy3"/>
    <dgm:cxn modelId="{CE271301-2A8B-45CC-AC95-76B956209E2C}" type="presParOf" srcId="{9586C414-162D-4AF1-9120-FD2BB4F093B3}" destId="{3BE7BCD2-10D2-4064-9952-4375D1218FC0}" srcOrd="0" destOrd="0" presId="urn:microsoft.com/office/officeart/2005/8/layout/hierarchy3"/>
    <dgm:cxn modelId="{4C7C3A67-2524-49D7-8F01-3762E45D8B37}" type="presParOf" srcId="{3BE7BCD2-10D2-4064-9952-4375D1218FC0}" destId="{8BDA33E7-14EA-4E5D-A51A-39D3AC4C967C}" srcOrd="0" destOrd="0" presId="urn:microsoft.com/office/officeart/2005/8/layout/hierarchy3"/>
    <dgm:cxn modelId="{854D8FEB-6849-42AB-BE8F-AA6BC9E036FA}" type="presParOf" srcId="{3BE7BCD2-10D2-4064-9952-4375D1218FC0}" destId="{823C6B4A-0BD5-455E-B260-CD390E336FA6}" srcOrd="1" destOrd="0" presId="urn:microsoft.com/office/officeart/2005/8/layout/hierarchy3"/>
    <dgm:cxn modelId="{BAF71C99-CD9D-4610-970A-D3D0FB399968}" type="presParOf" srcId="{9586C414-162D-4AF1-9120-FD2BB4F093B3}" destId="{FC3BEAEC-603E-4F48-976D-F6FF95C9DC4F}" srcOrd="1" destOrd="0" presId="urn:microsoft.com/office/officeart/2005/8/layout/hierarchy3"/>
    <dgm:cxn modelId="{641B5031-7214-4EDA-AB3A-08EA2977319A}" type="presParOf" srcId="{FC3BEAEC-603E-4F48-976D-F6FF95C9DC4F}" destId="{1BA5F087-505B-42C6-8D44-A5FF39B4CBD1}" srcOrd="0" destOrd="0" presId="urn:microsoft.com/office/officeart/2005/8/layout/hierarchy3"/>
    <dgm:cxn modelId="{6DB10321-2AD0-43F9-859C-AD221A68A811}" type="presParOf" srcId="{FC3BEAEC-603E-4F48-976D-F6FF95C9DC4F}" destId="{9403A2AD-72B7-48F1-9153-FC321F0DD287}" srcOrd="1" destOrd="0" presId="urn:microsoft.com/office/officeart/2005/8/layout/hierarchy3"/>
    <dgm:cxn modelId="{D4B27B46-C768-48DF-AD54-CB1FC15AD31C}" type="presParOf" srcId="{FC3BEAEC-603E-4F48-976D-F6FF95C9DC4F}" destId="{5500241E-5726-4BB4-B364-4785FB2F472F}" srcOrd="2" destOrd="0" presId="urn:microsoft.com/office/officeart/2005/8/layout/hierarchy3"/>
    <dgm:cxn modelId="{6860CE51-9489-478D-AB0A-25ACF016689B}" type="presParOf" srcId="{FC3BEAEC-603E-4F48-976D-F6FF95C9DC4F}" destId="{A4865600-E8FE-4B5C-9C7A-73057C112FB3}" srcOrd="3" destOrd="0" presId="urn:microsoft.com/office/officeart/2005/8/layout/hierarchy3"/>
    <dgm:cxn modelId="{BE55D6F9-294E-4993-A9F1-510B2729BB37}" type="presParOf" srcId="{34506B96-41C9-46B0-8309-15C90F9171DA}" destId="{8602D018-DEDC-435A-94B2-0C359CC487DF}" srcOrd="1" destOrd="0" presId="urn:microsoft.com/office/officeart/2005/8/layout/hierarchy3"/>
    <dgm:cxn modelId="{515040F4-2472-4DA8-959A-5D992CD66BE0}" type="presParOf" srcId="{8602D018-DEDC-435A-94B2-0C359CC487DF}" destId="{81E2B063-4E5B-44EB-93CB-F31BC9B6A4DA}" srcOrd="0" destOrd="0" presId="urn:microsoft.com/office/officeart/2005/8/layout/hierarchy3"/>
    <dgm:cxn modelId="{5652E701-57D3-4597-A32F-8EE3F4524C80}" type="presParOf" srcId="{81E2B063-4E5B-44EB-93CB-F31BC9B6A4DA}" destId="{D5ED42EC-60BB-444C-AD03-5A72E4836971}" srcOrd="0" destOrd="0" presId="urn:microsoft.com/office/officeart/2005/8/layout/hierarchy3"/>
    <dgm:cxn modelId="{927040C5-DB2D-49EF-BE1F-4E90DF064F73}" type="presParOf" srcId="{81E2B063-4E5B-44EB-93CB-F31BC9B6A4DA}" destId="{30158D08-CAFB-4CBD-AADE-30075B4FB429}" srcOrd="1" destOrd="0" presId="urn:microsoft.com/office/officeart/2005/8/layout/hierarchy3"/>
    <dgm:cxn modelId="{A041F4D5-C327-4A55-8E7A-05CDC7B7A508}" type="presParOf" srcId="{8602D018-DEDC-435A-94B2-0C359CC487DF}" destId="{84FDACC8-6437-4137-8B96-6B76417405B0}" srcOrd="1" destOrd="0" presId="urn:microsoft.com/office/officeart/2005/8/layout/hierarchy3"/>
    <dgm:cxn modelId="{F7AA6E10-2E19-451A-96B9-1A1F862FD70A}" type="presParOf" srcId="{84FDACC8-6437-4137-8B96-6B76417405B0}" destId="{AF17E722-C2D6-4EDB-A860-D6936CBC132E}" srcOrd="0" destOrd="0" presId="urn:microsoft.com/office/officeart/2005/8/layout/hierarchy3"/>
    <dgm:cxn modelId="{CB40245F-4E88-441E-BF22-53CA208C6C3C}" type="presParOf" srcId="{84FDACC8-6437-4137-8B96-6B76417405B0}" destId="{8057DF8B-E391-4ADB-AC45-9EEF251DD54D}" srcOrd="1" destOrd="0" presId="urn:microsoft.com/office/officeart/2005/8/layout/hierarchy3"/>
    <dgm:cxn modelId="{EA24456B-8A2D-4E20-BD97-57DB793B6278}" type="presParOf" srcId="{84FDACC8-6437-4137-8B96-6B76417405B0}" destId="{EC617E64-EC7F-4DD4-82E6-02CB70BDAE62}" srcOrd="2" destOrd="0" presId="urn:microsoft.com/office/officeart/2005/8/layout/hierarchy3"/>
    <dgm:cxn modelId="{902D41C3-292F-4971-9257-2F60FEEB07CF}" type="presParOf" srcId="{84FDACC8-6437-4137-8B96-6B76417405B0}" destId="{5CDA8393-92B9-4CD5-9259-6F1BF5781540}" srcOrd="3" destOrd="0" presId="urn:microsoft.com/office/officeart/2005/8/layout/hierarchy3"/>
    <dgm:cxn modelId="{00EAFC2D-24C1-4155-AC20-DBF71C15C2C6}" type="presParOf" srcId="{84FDACC8-6437-4137-8B96-6B76417405B0}" destId="{485148B7-F2DA-4C9C-B62F-978375C64969}" srcOrd="4" destOrd="0" presId="urn:microsoft.com/office/officeart/2005/8/layout/hierarchy3"/>
    <dgm:cxn modelId="{1E998416-1D30-4282-9017-33BA137161F0}" type="presParOf" srcId="{84FDACC8-6437-4137-8B96-6B76417405B0}" destId="{11AB91BE-8FD4-4270-A972-1362D0B3C9B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72EC3E7-80F3-4C77-AB77-3C9A9192016B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5F2369B-FCB1-46F0-8908-80FD62A0D4C7}">
      <dgm:prSet phldrT="[Texto]" custT="1"/>
      <dgm:spPr/>
      <dgm:t>
        <a:bodyPr/>
        <a:lstStyle/>
        <a:p>
          <a:pPr algn="just"/>
          <a:r>
            <a:rPr lang="es-MX" sz="1400" dirty="0" smtClean="0"/>
            <a:t>Entre las técnicas mencionadas cabe dedicar atención en especial a los procesos de planificación y por ser técnicas.</a:t>
          </a:r>
          <a:endParaRPr lang="es-MX" sz="1400" dirty="0"/>
        </a:p>
      </dgm:t>
    </dgm:pt>
    <dgm:pt modelId="{1B5EA6D1-7C82-43F0-A7A1-D571DEE9739E}" type="parTrans" cxnId="{1E7B6641-A7CB-418D-B4F8-91C6CB8A95D7}">
      <dgm:prSet/>
      <dgm:spPr/>
      <dgm:t>
        <a:bodyPr/>
        <a:lstStyle/>
        <a:p>
          <a:endParaRPr lang="es-MX"/>
        </a:p>
      </dgm:t>
    </dgm:pt>
    <dgm:pt modelId="{3560C1D4-ECA3-4302-B84A-AEB05A292BD5}" type="sibTrans" cxnId="{1E7B6641-A7CB-418D-B4F8-91C6CB8A95D7}">
      <dgm:prSet/>
      <dgm:spPr/>
      <dgm:t>
        <a:bodyPr/>
        <a:lstStyle/>
        <a:p>
          <a:endParaRPr lang="es-MX"/>
        </a:p>
      </dgm:t>
    </dgm:pt>
    <dgm:pt modelId="{C795CE46-6262-4CE9-BD14-1A9FCD329CDD}">
      <dgm:prSet custT="1"/>
      <dgm:spPr/>
      <dgm:t>
        <a:bodyPr/>
        <a:lstStyle/>
        <a:p>
          <a:pPr algn="ctr"/>
          <a:r>
            <a:rPr lang="es-MX" sz="1400" b="1" dirty="0" smtClean="0">
              <a:solidFill>
                <a:srgbClr val="FFFF00"/>
              </a:solidFill>
            </a:rPr>
            <a:t>METODO DE EVALUACIÓN</a:t>
          </a:r>
        </a:p>
        <a:p>
          <a:pPr algn="ctr"/>
          <a:r>
            <a:rPr lang="es-MX" sz="1400" b="1" dirty="0" smtClean="0">
              <a:solidFill>
                <a:srgbClr val="FFFF00"/>
              </a:solidFill>
            </a:rPr>
            <a:t>MULTICRITERIO</a:t>
          </a:r>
        </a:p>
        <a:p>
          <a:pPr algn="just"/>
          <a:r>
            <a:rPr lang="es-MX" sz="1400" dirty="0" smtClean="0"/>
            <a:t>En este sistema presenta el defecto de no considerar aquellos costes reales no asociados.</a:t>
          </a:r>
          <a:endParaRPr lang="es-MX" sz="1400" dirty="0"/>
        </a:p>
      </dgm:t>
    </dgm:pt>
    <dgm:pt modelId="{D017C8C8-6A95-447F-AA1C-54D5B8854316}" type="parTrans" cxnId="{B1DB5221-7D5D-4226-A9CB-D267F20E8271}">
      <dgm:prSet/>
      <dgm:spPr/>
      <dgm:t>
        <a:bodyPr/>
        <a:lstStyle/>
        <a:p>
          <a:endParaRPr lang="es-MX"/>
        </a:p>
      </dgm:t>
    </dgm:pt>
    <dgm:pt modelId="{3BA154CD-2A01-47E8-BEA0-B123F4973FEA}" type="sibTrans" cxnId="{B1DB5221-7D5D-4226-A9CB-D267F20E8271}">
      <dgm:prSet/>
      <dgm:spPr/>
      <dgm:t>
        <a:bodyPr/>
        <a:lstStyle/>
        <a:p>
          <a:endParaRPr lang="es-MX"/>
        </a:p>
      </dgm:t>
    </dgm:pt>
    <dgm:pt modelId="{FD235090-5F5D-4C0C-9183-3250617C982D}">
      <dgm:prSet custT="1"/>
      <dgm:spPr/>
      <dgm:t>
        <a:bodyPr/>
        <a:lstStyle/>
        <a:p>
          <a:pPr algn="just"/>
          <a:r>
            <a:rPr lang="es-MX" sz="1400" b="1" dirty="0" smtClean="0">
              <a:solidFill>
                <a:srgbClr val="FFFF00"/>
              </a:solidFill>
            </a:rPr>
            <a:t>DELPHI</a:t>
          </a:r>
          <a:r>
            <a:rPr lang="es-MX" sz="1400" b="1" dirty="0" smtClean="0"/>
            <a:t>: </a:t>
          </a:r>
          <a:r>
            <a:rPr lang="es-MX" sz="1400" dirty="0" smtClean="0"/>
            <a:t>Parte de</a:t>
          </a:r>
        </a:p>
        <a:p>
          <a:pPr algn="just"/>
          <a:r>
            <a:rPr lang="es-MX" sz="1400" dirty="0" smtClean="0"/>
            <a:t>un listado extenso de posibilidades</a:t>
          </a:r>
        </a:p>
        <a:p>
          <a:pPr algn="just"/>
          <a:r>
            <a:rPr lang="es-MX" sz="1400" dirty="0" smtClean="0"/>
            <a:t>entre las que se puede elegir.</a:t>
          </a:r>
          <a:endParaRPr lang="es-MX" sz="1400" dirty="0"/>
        </a:p>
      </dgm:t>
    </dgm:pt>
    <dgm:pt modelId="{C93DF759-A458-4F80-87A6-924D593AEABE}" type="parTrans" cxnId="{880FE110-6CA0-4290-BD68-A159C5427256}">
      <dgm:prSet/>
      <dgm:spPr/>
      <dgm:t>
        <a:bodyPr/>
        <a:lstStyle/>
        <a:p>
          <a:endParaRPr lang="es-MX"/>
        </a:p>
      </dgm:t>
    </dgm:pt>
    <dgm:pt modelId="{10572BE8-6F5A-4392-ADDD-73913AC87770}" type="sibTrans" cxnId="{880FE110-6CA0-4290-BD68-A159C5427256}">
      <dgm:prSet/>
      <dgm:spPr/>
      <dgm:t>
        <a:bodyPr/>
        <a:lstStyle/>
        <a:p>
          <a:endParaRPr lang="es-MX"/>
        </a:p>
      </dgm:t>
    </dgm:pt>
    <dgm:pt modelId="{9E8360D3-8254-4970-A235-5D8F52FD9E2A}">
      <dgm:prSet custT="1"/>
      <dgm:spPr/>
      <dgm:t>
        <a:bodyPr/>
        <a:lstStyle/>
        <a:p>
          <a:pPr algn="just"/>
          <a:endParaRPr lang="es-MX" sz="1400" dirty="0" smtClean="0"/>
        </a:p>
        <a:p>
          <a:pPr algn="ctr"/>
          <a:r>
            <a:rPr lang="es-MX" sz="1400" dirty="0" smtClean="0"/>
            <a:t> </a:t>
          </a:r>
          <a:r>
            <a:rPr lang="es-MX" sz="2800" dirty="0" smtClean="0">
              <a:solidFill>
                <a:srgbClr val="FFFF00"/>
              </a:solidFill>
            </a:rPr>
            <a:t>SIG</a:t>
          </a:r>
        </a:p>
        <a:p>
          <a:pPr algn="just"/>
          <a:r>
            <a:rPr lang="es-MX" sz="1400" dirty="0" smtClean="0"/>
            <a:t>El manejo de datos geográficos está altamente desarrollado permitiendo análisis espacial muy rápido.</a:t>
          </a:r>
        </a:p>
      </dgm:t>
    </dgm:pt>
    <dgm:pt modelId="{4546EE62-2971-4BEA-A830-27445628568E}" type="parTrans" cxnId="{072894FD-0F58-4012-AEC1-54354EDF3D8A}">
      <dgm:prSet/>
      <dgm:spPr/>
      <dgm:t>
        <a:bodyPr/>
        <a:lstStyle/>
        <a:p>
          <a:endParaRPr lang="es-MX"/>
        </a:p>
      </dgm:t>
    </dgm:pt>
    <dgm:pt modelId="{0A7E4BC3-307D-47AB-8BC2-DC02A6B46992}" type="sibTrans" cxnId="{072894FD-0F58-4012-AEC1-54354EDF3D8A}">
      <dgm:prSet/>
      <dgm:spPr/>
      <dgm:t>
        <a:bodyPr/>
        <a:lstStyle/>
        <a:p>
          <a:endParaRPr lang="es-MX"/>
        </a:p>
      </dgm:t>
    </dgm:pt>
    <dgm:pt modelId="{11E8205B-2890-4D9C-B951-15860A3332C6}" type="pres">
      <dgm:prSet presAssocID="{372EC3E7-80F3-4C77-AB77-3C9A9192016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CCC89CD5-DACF-4AA2-9578-97C0E42B9F00}" type="pres">
      <dgm:prSet presAssocID="{05F2369B-FCB1-46F0-8908-80FD62A0D4C7}" presName="composite" presStyleCnt="0"/>
      <dgm:spPr/>
    </dgm:pt>
    <dgm:pt modelId="{91DB0656-2B1C-44F1-9A31-3E24D2F1E50E}" type="pres">
      <dgm:prSet presAssocID="{05F2369B-FCB1-46F0-8908-80FD62A0D4C7}" presName="LShape" presStyleLbl="alignNode1" presStyleIdx="0" presStyleCnt="7"/>
      <dgm:spPr/>
    </dgm:pt>
    <dgm:pt modelId="{4A7C7E8D-C6AD-41EF-A5E3-F22C01B2B28E}" type="pres">
      <dgm:prSet presAssocID="{05F2369B-FCB1-46F0-8908-80FD62A0D4C7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68CCF7-0FE7-4361-973C-09D20FA5482E}" type="pres">
      <dgm:prSet presAssocID="{05F2369B-FCB1-46F0-8908-80FD62A0D4C7}" presName="Triangle" presStyleLbl="alignNode1" presStyleIdx="1" presStyleCnt="7"/>
      <dgm:spPr/>
    </dgm:pt>
    <dgm:pt modelId="{1901F61F-0DB4-45AD-8547-CCB638117B88}" type="pres">
      <dgm:prSet presAssocID="{3560C1D4-ECA3-4302-B84A-AEB05A292BD5}" presName="sibTrans" presStyleCnt="0"/>
      <dgm:spPr/>
    </dgm:pt>
    <dgm:pt modelId="{B3583998-4F25-41D2-974B-4B919D3D0D6B}" type="pres">
      <dgm:prSet presAssocID="{3560C1D4-ECA3-4302-B84A-AEB05A292BD5}" presName="space" presStyleCnt="0"/>
      <dgm:spPr/>
    </dgm:pt>
    <dgm:pt modelId="{964D0E27-EE8C-4151-A415-937AAA5CBAED}" type="pres">
      <dgm:prSet presAssocID="{FD235090-5F5D-4C0C-9183-3250617C982D}" presName="composite" presStyleCnt="0"/>
      <dgm:spPr/>
    </dgm:pt>
    <dgm:pt modelId="{07B9B8D9-C92B-4206-A664-09333BA84867}" type="pres">
      <dgm:prSet presAssocID="{FD235090-5F5D-4C0C-9183-3250617C982D}" presName="LShape" presStyleLbl="alignNode1" presStyleIdx="2" presStyleCnt="7"/>
      <dgm:spPr/>
    </dgm:pt>
    <dgm:pt modelId="{F4526613-9EDC-4D31-8A52-1F18D8598EA9}" type="pres">
      <dgm:prSet presAssocID="{FD235090-5F5D-4C0C-9183-3250617C982D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384221-6CA1-4989-88A2-41943600E223}" type="pres">
      <dgm:prSet presAssocID="{FD235090-5F5D-4C0C-9183-3250617C982D}" presName="Triangle" presStyleLbl="alignNode1" presStyleIdx="3" presStyleCnt="7"/>
      <dgm:spPr/>
    </dgm:pt>
    <dgm:pt modelId="{77C69412-A696-4680-830D-52CE7492FCB0}" type="pres">
      <dgm:prSet presAssocID="{10572BE8-6F5A-4392-ADDD-73913AC87770}" presName="sibTrans" presStyleCnt="0"/>
      <dgm:spPr/>
    </dgm:pt>
    <dgm:pt modelId="{68B24028-B6E3-403D-8F41-5493E0E2FB4D}" type="pres">
      <dgm:prSet presAssocID="{10572BE8-6F5A-4392-ADDD-73913AC87770}" presName="space" presStyleCnt="0"/>
      <dgm:spPr/>
    </dgm:pt>
    <dgm:pt modelId="{7C85C8B9-43DA-430C-8304-5022F9A151B9}" type="pres">
      <dgm:prSet presAssocID="{C795CE46-6262-4CE9-BD14-1A9FCD329CDD}" presName="composite" presStyleCnt="0"/>
      <dgm:spPr/>
    </dgm:pt>
    <dgm:pt modelId="{23D93893-67D2-4E0F-BB79-CCF9A3498B92}" type="pres">
      <dgm:prSet presAssocID="{C795CE46-6262-4CE9-BD14-1A9FCD329CDD}" presName="LShape" presStyleLbl="alignNode1" presStyleIdx="4" presStyleCnt="7"/>
      <dgm:spPr/>
    </dgm:pt>
    <dgm:pt modelId="{269F1E44-99EE-4359-9B23-F3E033404722}" type="pres">
      <dgm:prSet presAssocID="{C795CE46-6262-4CE9-BD14-1A9FCD329CDD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413A1A-37B7-4022-9E26-4A39FD6ED075}" type="pres">
      <dgm:prSet presAssocID="{C795CE46-6262-4CE9-BD14-1A9FCD329CDD}" presName="Triangle" presStyleLbl="alignNode1" presStyleIdx="5" presStyleCnt="7"/>
      <dgm:spPr/>
    </dgm:pt>
    <dgm:pt modelId="{845A7CD4-E380-4764-802A-9E45E674F914}" type="pres">
      <dgm:prSet presAssocID="{3BA154CD-2A01-47E8-BEA0-B123F4973FEA}" presName="sibTrans" presStyleCnt="0"/>
      <dgm:spPr/>
    </dgm:pt>
    <dgm:pt modelId="{6E688ED4-5CC3-4995-8662-D040A497FA4C}" type="pres">
      <dgm:prSet presAssocID="{3BA154CD-2A01-47E8-BEA0-B123F4973FEA}" presName="space" presStyleCnt="0"/>
      <dgm:spPr/>
    </dgm:pt>
    <dgm:pt modelId="{F96E5B60-7DF7-4E14-88CA-8FAB905A644C}" type="pres">
      <dgm:prSet presAssocID="{9E8360D3-8254-4970-A235-5D8F52FD9E2A}" presName="composite" presStyleCnt="0"/>
      <dgm:spPr/>
    </dgm:pt>
    <dgm:pt modelId="{28B3CCD5-A178-4EB7-9C20-1DC5C992BC8A}" type="pres">
      <dgm:prSet presAssocID="{9E8360D3-8254-4970-A235-5D8F52FD9E2A}" presName="LShape" presStyleLbl="alignNode1" presStyleIdx="6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A0F2BC5-4025-4791-B618-C416D2B2EAC9}" type="pres">
      <dgm:prSet presAssocID="{9E8360D3-8254-4970-A235-5D8F52FD9E2A}" presName="ParentText" presStyleLbl="revTx" presStyleIdx="3" presStyleCnt="4" custScaleX="104855" custScaleY="1111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80FE110-6CA0-4290-BD68-A159C5427256}" srcId="{372EC3E7-80F3-4C77-AB77-3C9A9192016B}" destId="{FD235090-5F5D-4C0C-9183-3250617C982D}" srcOrd="1" destOrd="0" parTransId="{C93DF759-A458-4F80-87A6-924D593AEABE}" sibTransId="{10572BE8-6F5A-4392-ADDD-73913AC87770}"/>
    <dgm:cxn modelId="{A97B3370-7D63-4B49-AB8F-37FC11484719}" type="presOf" srcId="{372EC3E7-80F3-4C77-AB77-3C9A9192016B}" destId="{11E8205B-2890-4D9C-B951-15860A3332C6}" srcOrd="0" destOrd="0" presId="urn:microsoft.com/office/officeart/2009/3/layout/StepUpProcess"/>
    <dgm:cxn modelId="{00F7331E-B654-475A-BF15-C52DEA94D06B}" type="presOf" srcId="{C795CE46-6262-4CE9-BD14-1A9FCD329CDD}" destId="{269F1E44-99EE-4359-9B23-F3E033404722}" srcOrd="0" destOrd="0" presId="urn:microsoft.com/office/officeart/2009/3/layout/StepUpProcess"/>
    <dgm:cxn modelId="{B1DB5221-7D5D-4226-A9CB-D267F20E8271}" srcId="{372EC3E7-80F3-4C77-AB77-3C9A9192016B}" destId="{C795CE46-6262-4CE9-BD14-1A9FCD329CDD}" srcOrd="2" destOrd="0" parTransId="{D017C8C8-6A95-447F-AA1C-54D5B8854316}" sibTransId="{3BA154CD-2A01-47E8-BEA0-B123F4973FEA}"/>
    <dgm:cxn modelId="{072894FD-0F58-4012-AEC1-54354EDF3D8A}" srcId="{372EC3E7-80F3-4C77-AB77-3C9A9192016B}" destId="{9E8360D3-8254-4970-A235-5D8F52FD9E2A}" srcOrd="3" destOrd="0" parTransId="{4546EE62-2971-4BEA-A830-27445628568E}" sibTransId="{0A7E4BC3-307D-47AB-8BC2-DC02A6B46992}"/>
    <dgm:cxn modelId="{83E5E05B-6E0D-44C8-8B57-F8728C307AED}" type="presOf" srcId="{05F2369B-FCB1-46F0-8908-80FD62A0D4C7}" destId="{4A7C7E8D-C6AD-41EF-A5E3-F22C01B2B28E}" srcOrd="0" destOrd="0" presId="urn:microsoft.com/office/officeart/2009/3/layout/StepUpProcess"/>
    <dgm:cxn modelId="{1E7B6641-A7CB-418D-B4F8-91C6CB8A95D7}" srcId="{372EC3E7-80F3-4C77-AB77-3C9A9192016B}" destId="{05F2369B-FCB1-46F0-8908-80FD62A0D4C7}" srcOrd="0" destOrd="0" parTransId="{1B5EA6D1-7C82-43F0-A7A1-D571DEE9739E}" sibTransId="{3560C1D4-ECA3-4302-B84A-AEB05A292BD5}"/>
    <dgm:cxn modelId="{3C204E17-586F-412E-ABD1-4D343D84F350}" type="presOf" srcId="{FD235090-5F5D-4C0C-9183-3250617C982D}" destId="{F4526613-9EDC-4D31-8A52-1F18D8598EA9}" srcOrd="0" destOrd="0" presId="urn:microsoft.com/office/officeart/2009/3/layout/StepUpProcess"/>
    <dgm:cxn modelId="{F4A9635C-670C-4EA2-8906-07F6F2525DD2}" type="presOf" srcId="{9E8360D3-8254-4970-A235-5D8F52FD9E2A}" destId="{EA0F2BC5-4025-4791-B618-C416D2B2EAC9}" srcOrd="0" destOrd="0" presId="urn:microsoft.com/office/officeart/2009/3/layout/StepUpProcess"/>
    <dgm:cxn modelId="{02156C5A-7F95-44C0-AE5F-D3D9E9132E44}" type="presParOf" srcId="{11E8205B-2890-4D9C-B951-15860A3332C6}" destId="{CCC89CD5-DACF-4AA2-9578-97C0E42B9F00}" srcOrd="0" destOrd="0" presId="urn:microsoft.com/office/officeart/2009/3/layout/StepUpProcess"/>
    <dgm:cxn modelId="{31D88F0F-7E77-44F0-8F46-FE27A6F23526}" type="presParOf" srcId="{CCC89CD5-DACF-4AA2-9578-97C0E42B9F00}" destId="{91DB0656-2B1C-44F1-9A31-3E24D2F1E50E}" srcOrd="0" destOrd="0" presId="urn:microsoft.com/office/officeart/2009/3/layout/StepUpProcess"/>
    <dgm:cxn modelId="{5E3B8FC9-F87B-431D-B2C0-E089EF5B76F9}" type="presParOf" srcId="{CCC89CD5-DACF-4AA2-9578-97C0E42B9F00}" destId="{4A7C7E8D-C6AD-41EF-A5E3-F22C01B2B28E}" srcOrd="1" destOrd="0" presId="urn:microsoft.com/office/officeart/2009/3/layout/StepUpProcess"/>
    <dgm:cxn modelId="{C9D46DEC-4363-470D-ABEE-21AABE1EDCC9}" type="presParOf" srcId="{CCC89CD5-DACF-4AA2-9578-97C0E42B9F00}" destId="{4568CCF7-0FE7-4361-973C-09D20FA5482E}" srcOrd="2" destOrd="0" presId="urn:microsoft.com/office/officeart/2009/3/layout/StepUpProcess"/>
    <dgm:cxn modelId="{B6525D3E-F8A6-4478-AA67-02736983B54F}" type="presParOf" srcId="{11E8205B-2890-4D9C-B951-15860A3332C6}" destId="{1901F61F-0DB4-45AD-8547-CCB638117B88}" srcOrd="1" destOrd="0" presId="urn:microsoft.com/office/officeart/2009/3/layout/StepUpProcess"/>
    <dgm:cxn modelId="{DA45EC87-5740-4C42-93BF-F4D167869E7C}" type="presParOf" srcId="{1901F61F-0DB4-45AD-8547-CCB638117B88}" destId="{B3583998-4F25-41D2-974B-4B919D3D0D6B}" srcOrd="0" destOrd="0" presId="urn:microsoft.com/office/officeart/2009/3/layout/StepUpProcess"/>
    <dgm:cxn modelId="{1890DD50-D5C3-4CC9-924A-D23358E7998A}" type="presParOf" srcId="{11E8205B-2890-4D9C-B951-15860A3332C6}" destId="{964D0E27-EE8C-4151-A415-937AAA5CBAED}" srcOrd="2" destOrd="0" presId="urn:microsoft.com/office/officeart/2009/3/layout/StepUpProcess"/>
    <dgm:cxn modelId="{A7CBFC4F-C504-4892-9651-E295E6D9C984}" type="presParOf" srcId="{964D0E27-EE8C-4151-A415-937AAA5CBAED}" destId="{07B9B8D9-C92B-4206-A664-09333BA84867}" srcOrd="0" destOrd="0" presId="urn:microsoft.com/office/officeart/2009/3/layout/StepUpProcess"/>
    <dgm:cxn modelId="{A50F33BC-E481-45E0-9437-A6CD0B643E8A}" type="presParOf" srcId="{964D0E27-EE8C-4151-A415-937AAA5CBAED}" destId="{F4526613-9EDC-4D31-8A52-1F18D8598EA9}" srcOrd="1" destOrd="0" presId="urn:microsoft.com/office/officeart/2009/3/layout/StepUpProcess"/>
    <dgm:cxn modelId="{94494B85-8916-4DBF-9875-A799F5DE9F9B}" type="presParOf" srcId="{964D0E27-EE8C-4151-A415-937AAA5CBAED}" destId="{E2384221-6CA1-4989-88A2-41943600E223}" srcOrd="2" destOrd="0" presId="urn:microsoft.com/office/officeart/2009/3/layout/StepUpProcess"/>
    <dgm:cxn modelId="{67268E08-EAE6-4512-8B6B-50CBC2A0940A}" type="presParOf" srcId="{11E8205B-2890-4D9C-B951-15860A3332C6}" destId="{77C69412-A696-4680-830D-52CE7492FCB0}" srcOrd="3" destOrd="0" presId="urn:microsoft.com/office/officeart/2009/3/layout/StepUpProcess"/>
    <dgm:cxn modelId="{ADE323EA-CFD8-4D22-AF0B-D5F3C10A9A4B}" type="presParOf" srcId="{77C69412-A696-4680-830D-52CE7492FCB0}" destId="{68B24028-B6E3-403D-8F41-5493E0E2FB4D}" srcOrd="0" destOrd="0" presId="urn:microsoft.com/office/officeart/2009/3/layout/StepUpProcess"/>
    <dgm:cxn modelId="{7A1F9EBC-F56E-4206-8675-F85C166D6FBB}" type="presParOf" srcId="{11E8205B-2890-4D9C-B951-15860A3332C6}" destId="{7C85C8B9-43DA-430C-8304-5022F9A151B9}" srcOrd="4" destOrd="0" presId="urn:microsoft.com/office/officeart/2009/3/layout/StepUpProcess"/>
    <dgm:cxn modelId="{E447FFF7-5706-4782-882E-19EC0738C522}" type="presParOf" srcId="{7C85C8B9-43DA-430C-8304-5022F9A151B9}" destId="{23D93893-67D2-4E0F-BB79-CCF9A3498B92}" srcOrd="0" destOrd="0" presId="urn:microsoft.com/office/officeart/2009/3/layout/StepUpProcess"/>
    <dgm:cxn modelId="{FA55F55C-CC5B-4971-9D9F-7B12945B5DD3}" type="presParOf" srcId="{7C85C8B9-43DA-430C-8304-5022F9A151B9}" destId="{269F1E44-99EE-4359-9B23-F3E033404722}" srcOrd="1" destOrd="0" presId="urn:microsoft.com/office/officeart/2009/3/layout/StepUpProcess"/>
    <dgm:cxn modelId="{9ECF2C92-D2A5-4D98-BC81-484A3C267953}" type="presParOf" srcId="{7C85C8B9-43DA-430C-8304-5022F9A151B9}" destId="{32413A1A-37B7-4022-9E26-4A39FD6ED075}" srcOrd="2" destOrd="0" presId="urn:microsoft.com/office/officeart/2009/3/layout/StepUpProcess"/>
    <dgm:cxn modelId="{04967274-E4BA-4CD9-AF9C-142C3329994D}" type="presParOf" srcId="{11E8205B-2890-4D9C-B951-15860A3332C6}" destId="{845A7CD4-E380-4764-802A-9E45E674F914}" srcOrd="5" destOrd="0" presId="urn:microsoft.com/office/officeart/2009/3/layout/StepUpProcess"/>
    <dgm:cxn modelId="{4DBDC28A-26FC-42FB-AF1F-9516BCE329CD}" type="presParOf" srcId="{845A7CD4-E380-4764-802A-9E45E674F914}" destId="{6E688ED4-5CC3-4995-8662-D040A497FA4C}" srcOrd="0" destOrd="0" presId="urn:microsoft.com/office/officeart/2009/3/layout/StepUpProcess"/>
    <dgm:cxn modelId="{0C8FD251-83AF-46D9-B1E7-AF465390D77D}" type="presParOf" srcId="{11E8205B-2890-4D9C-B951-15860A3332C6}" destId="{F96E5B60-7DF7-4E14-88CA-8FAB905A644C}" srcOrd="6" destOrd="0" presId="urn:microsoft.com/office/officeart/2009/3/layout/StepUpProcess"/>
    <dgm:cxn modelId="{BFB9E790-EE02-4784-B243-3A477EEB73EA}" type="presParOf" srcId="{F96E5B60-7DF7-4E14-88CA-8FAB905A644C}" destId="{28B3CCD5-A178-4EB7-9C20-1DC5C992BC8A}" srcOrd="0" destOrd="0" presId="urn:microsoft.com/office/officeart/2009/3/layout/StepUpProcess"/>
    <dgm:cxn modelId="{6B161F0F-4C95-42F0-8D91-4BD18F34E5C2}" type="presParOf" srcId="{F96E5B60-7DF7-4E14-88CA-8FAB905A644C}" destId="{EA0F2BC5-4025-4791-B618-C416D2B2EAC9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0124275-69FF-43C0-90AA-8C2D310CBCFB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8939196-C83C-4DA4-A19B-5D20CB43C67A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r>
            <a:rPr lang="es-MX" sz="1400" b="1" dirty="0" smtClean="0">
              <a:solidFill>
                <a:schemeClr val="bg1"/>
              </a:solidFill>
            </a:rPr>
            <a:t>HERRAMIENTAS DE PLANIFICACIÓN</a:t>
          </a:r>
          <a:endParaRPr lang="es-MX" sz="1400" b="1" dirty="0">
            <a:solidFill>
              <a:schemeClr val="bg1"/>
            </a:solidFill>
          </a:endParaRPr>
        </a:p>
      </dgm:t>
    </dgm:pt>
    <dgm:pt modelId="{C175CCC8-E85D-4461-B591-52C708D52C31}" type="parTrans" cxnId="{AE07A3B3-F350-4AE5-BC37-3D0D6312E997}">
      <dgm:prSet/>
      <dgm:spPr/>
      <dgm:t>
        <a:bodyPr/>
        <a:lstStyle/>
        <a:p>
          <a:endParaRPr lang="es-MX"/>
        </a:p>
      </dgm:t>
    </dgm:pt>
    <dgm:pt modelId="{B8599F47-99B0-45EC-8069-E92C6C1569D6}" type="sibTrans" cxnId="{AE07A3B3-F350-4AE5-BC37-3D0D6312E997}">
      <dgm:prSet/>
      <dgm:spPr/>
      <dgm:t>
        <a:bodyPr/>
        <a:lstStyle/>
        <a:p>
          <a:endParaRPr lang="es-MX"/>
        </a:p>
      </dgm:t>
    </dgm:pt>
    <dgm:pt modelId="{485B69B7-5CF6-4081-8EA8-7982DAD6D5BC}">
      <dgm:prSet phldrT="[Texto]" custT="1"/>
      <dgm:spPr/>
      <dgm:t>
        <a:bodyPr/>
        <a:lstStyle/>
        <a:p>
          <a:pPr algn="just"/>
          <a:r>
            <a:rPr lang="es-MX" sz="1400" b="1" i="1" dirty="0" smtClean="0">
              <a:solidFill>
                <a:schemeClr val="bg1"/>
              </a:solidFill>
            </a:rPr>
            <a:t>LOS GRÁFICOS DE GANTT</a:t>
          </a:r>
          <a:r>
            <a:rPr lang="es-MX" sz="1400" dirty="0" smtClean="0">
              <a:solidFill>
                <a:schemeClr val="tx1"/>
              </a:solidFill>
            </a:rPr>
            <a:t>:</a:t>
          </a:r>
        </a:p>
        <a:p>
          <a:pPr algn="just"/>
          <a:r>
            <a:rPr lang="es-MX" sz="1600" dirty="0" smtClean="0">
              <a:solidFill>
                <a:schemeClr val="tx1"/>
              </a:solidFill>
            </a:rPr>
            <a:t>Permite un control visual del grado de ejecución de la actividades de un proyecto.</a:t>
          </a:r>
        </a:p>
        <a:p>
          <a:pPr algn="ctr"/>
          <a:endParaRPr lang="es-MX" sz="1600" dirty="0">
            <a:solidFill>
              <a:schemeClr val="tx1"/>
            </a:solidFill>
          </a:endParaRPr>
        </a:p>
      </dgm:t>
    </dgm:pt>
    <dgm:pt modelId="{38621FA5-D5A3-486D-B6FD-B2876EBEF326}" type="parTrans" cxnId="{12BF3813-13CD-4F43-8F4A-636838087E6A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16F87BE5-2828-4A78-B3A0-DDC209223636}" type="sibTrans" cxnId="{12BF3813-13CD-4F43-8F4A-636838087E6A}">
      <dgm:prSet/>
      <dgm:spPr/>
      <dgm:t>
        <a:bodyPr/>
        <a:lstStyle/>
        <a:p>
          <a:endParaRPr lang="es-MX"/>
        </a:p>
      </dgm:t>
    </dgm:pt>
    <dgm:pt modelId="{E382F7B3-E70E-48F5-9004-04227D2F0795}">
      <dgm:prSet phldrT="[Texto]" custT="1"/>
      <dgm:spPr/>
      <dgm:t>
        <a:bodyPr/>
        <a:lstStyle/>
        <a:p>
          <a:pPr algn="ctr"/>
          <a:r>
            <a:rPr lang="es-MX" sz="1400" b="1" i="1" dirty="0" smtClean="0">
              <a:solidFill>
                <a:srgbClr val="002060"/>
              </a:solidFill>
            </a:rPr>
            <a:t>ANALISIS DE PRODUCTIVIDAD</a:t>
          </a:r>
          <a:r>
            <a:rPr lang="es-MX" sz="1400" b="1" i="1" dirty="0" smtClean="0">
              <a:solidFill>
                <a:schemeClr val="tx1"/>
              </a:solidFill>
            </a:rPr>
            <a:t>:</a:t>
          </a:r>
        </a:p>
        <a:p>
          <a:r>
            <a:rPr lang="es-MX" sz="1600" dirty="0" smtClean="0">
              <a:solidFill>
                <a:schemeClr val="tx1"/>
              </a:solidFill>
            </a:rPr>
            <a:t>Permite controlar el buen desarrollo de un proyecto empresarial.</a:t>
          </a:r>
          <a:endParaRPr lang="es-MX" sz="1600" dirty="0">
            <a:solidFill>
              <a:schemeClr val="tx1"/>
            </a:solidFill>
          </a:endParaRPr>
        </a:p>
      </dgm:t>
    </dgm:pt>
    <dgm:pt modelId="{923280C0-A1F3-42C5-B70B-07B202B84DD9}" type="parTrans" cxnId="{D0F663BB-75EF-4544-8DF7-3ED16BC59C56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625DFBF4-E934-475A-8259-8F216453E9D9}" type="sibTrans" cxnId="{D0F663BB-75EF-4544-8DF7-3ED16BC59C56}">
      <dgm:prSet/>
      <dgm:spPr/>
      <dgm:t>
        <a:bodyPr/>
        <a:lstStyle/>
        <a:p>
          <a:endParaRPr lang="es-MX"/>
        </a:p>
      </dgm:t>
    </dgm:pt>
    <dgm:pt modelId="{E5BA1545-282F-4FA1-98FD-FB27B4EB13EB}">
      <dgm:prSet phldrT="[Texto]" custT="1"/>
      <dgm:spPr/>
      <dgm:t>
        <a:bodyPr/>
        <a:lstStyle/>
        <a:p>
          <a:pPr algn="ctr"/>
          <a:r>
            <a:rPr lang="es-MX" sz="1400" b="1" dirty="0" smtClean="0">
              <a:solidFill>
                <a:srgbClr val="002060"/>
              </a:solidFill>
            </a:rPr>
            <a:t>ANÁLISIS DE COSTES</a:t>
          </a:r>
          <a:r>
            <a:rPr lang="es-MX" sz="1400" b="1" dirty="0" smtClean="0">
              <a:solidFill>
                <a:schemeClr val="tx1"/>
              </a:solidFill>
            </a:rPr>
            <a:t>:</a:t>
          </a:r>
        </a:p>
        <a:p>
          <a:pPr algn="just"/>
          <a:r>
            <a:rPr lang="es-MX" sz="1600" dirty="0" smtClean="0">
              <a:solidFill>
                <a:schemeClr val="tx1"/>
              </a:solidFill>
            </a:rPr>
            <a:t>Se trata de saber a partir de que volumen de actividad la empresa empieza a dar beneficios</a:t>
          </a:r>
          <a:r>
            <a:rPr lang="es-MX" sz="1400" dirty="0" smtClean="0">
              <a:solidFill>
                <a:schemeClr val="tx1"/>
              </a:solidFill>
            </a:rPr>
            <a:t>.</a:t>
          </a:r>
          <a:endParaRPr lang="es-MX" sz="1400" dirty="0">
            <a:solidFill>
              <a:schemeClr val="tx1"/>
            </a:solidFill>
          </a:endParaRPr>
        </a:p>
      </dgm:t>
    </dgm:pt>
    <dgm:pt modelId="{F33DBAD7-A1C2-4E34-BCF0-1BAD20414163}" type="parTrans" cxnId="{2B01DDDD-7B70-4553-85C1-AD9B3E8A9A22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DAF65E83-3359-41E4-8E12-CF8D3287915B}" type="sibTrans" cxnId="{2B01DDDD-7B70-4553-85C1-AD9B3E8A9A22}">
      <dgm:prSet/>
      <dgm:spPr/>
      <dgm:t>
        <a:bodyPr/>
        <a:lstStyle/>
        <a:p>
          <a:endParaRPr lang="es-MX"/>
        </a:p>
      </dgm:t>
    </dgm:pt>
    <dgm:pt modelId="{3F1874F3-0EEE-4AEE-ABD7-CB4121B3CDA2}">
      <dgm:prSet phldrT="[Texto]" custT="1"/>
      <dgm:spPr/>
      <dgm:t>
        <a:bodyPr/>
        <a:lstStyle/>
        <a:p>
          <a:pPr algn="ctr"/>
          <a:r>
            <a:rPr lang="es-MX" sz="1400" b="1" dirty="0" smtClean="0">
              <a:solidFill>
                <a:srgbClr val="FFFF00"/>
              </a:solidFill>
            </a:rPr>
            <a:t>MÉTODO PERT </a:t>
          </a:r>
          <a:r>
            <a:rPr lang="es-MX" sz="1600" b="0" i="1" dirty="0" smtClean="0">
              <a:solidFill>
                <a:schemeClr val="tx1"/>
              </a:solidFill>
            </a:rPr>
            <a:t>(</a:t>
          </a:r>
          <a:r>
            <a:rPr lang="es-MX" sz="1600" b="0" i="1" dirty="0" err="1" smtClean="0">
              <a:solidFill>
                <a:schemeClr val="tx1"/>
              </a:solidFill>
            </a:rPr>
            <a:t>Program</a:t>
          </a:r>
          <a:endParaRPr lang="es-MX" sz="1600" b="0" i="1" dirty="0" smtClean="0">
            <a:solidFill>
              <a:schemeClr val="tx1"/>
            </a:solidFill>
          </a:endParaRPr>
        </a:p>
        <a:p>
          <a:pPr algn="ctr"/>
          <a:r>
            <a:rPr lang="es-MX" sz="1600" b="0" i="1" dirty="0" err="1" smtClean="0">
              <a:solidFill>
                <a:schemeClr val="tx1"/>
              </a:solidFill>
            </a:rPr>
            <a:t>Evaluation</a:t>
          </a:r>
          <a:r>
            <a:rPr lang="es-MX" sz="1600" b="0" i="1" dirty="0" smtClean="0">
              <a:solidFill>
                <a:schemeClr val="tx1"/>
              </a:solidFill>
            </a:rPr>
            <a:t> and </a:t>
          </a:r>
          <a:r>
            <a:rPr lang="es-MX" sz="1600" b="0" i="1" dirty="0" err="1" smtClean="0">
              <a:solidFill>
                <a:schemeClr val="tx1"/>
              </a:solidFill>
            </a:rPr>
            <a:t>Review</a:t>
          </a:r>
          <a:r>
            <a:rPr lang="es-MX" sz="1600" b="0" i="1" dirty="0" smtClean="0">
              <a:solidFill>
                <a:schemeClr val="tx1"/>
              </a:solidFill>
            </a:rPr>
            <a:t> </a:t>
          </a:r>
          <a:r>
            <a:rPr lang="es-MX" sz="1600" b="0" i="1" dirty="0" err="1" smtClean="0">
              <a:solidFill>
                <a:schemeClr val="tx1"/>
              </a:solidFill>
            </a:rPr>
            <a:t>Technique</a:t>
          </a:r>
          <a:r>
            <a:rPr lang="es-MX" sz="1600" b="0" dirty="0" smtClean="0">
              <a:solidFill>
                <a:schemeClr val="tx1"/>
              </a:solidFill>
            </a:rPr>
            <a:t>):</a:t>
          </a:r>
        </a:p>
        <a:p>
          <a:pPr algn="just"/>
          <a:r>
            <a:rPr lang="es-MX" sz="1600" b="0" dirty="0" smtClean="0">
              <a:solidFill>
                <a:schemeClr val="tx1"/>
              </a:solidFill>
            </a:rPr>
            <a:t>Permite</a:t>
          </a:r>
          <a:r>
            <a:rPr lang="es-MX" sz="1600" dirty="0" smtClean="0">
              <a:solidFill>
                <a:schemeClr val="tx1"/>
              </a:solidFill>
            </a:rPr>
            <a:t> la planificación y el control de proyectos.</a:t>
          </a:r>
        </a:p>
        <a:p>
          <a:pPr algn="ctr"/>
          <a:endParaRPr lang="es-MX" sz="1400" dirty="0">
            <a:solidFill>
              <a:schemeClr val="tx1"/>
            </a:solidFill>
          </a:endParaRPr>
        </a:p>
      </dgm:t>
    </dgm:pt>
    <dgm:pt modelId="{880F54BE-1594-4E98-8223-770D6A46BD6E}" type="parTrans" cxnId="{B01F2C88-654D-442B-8398-2E641D717AB5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C1BD8A16-6F17-4ACE-8C78-C26A3180BF32}" type="sibTrans" cxnId="{B01F2C88-654D-442B-8398-2E641D717AB5}">
      <dgm:prSet/>
      <dgm:spPr/>
      <dgm:t>
        <a:bodyPr/>
        <a:lstStyle/>
        <a:p>
          <a:endParaRPr lang="es-MX"/>
        </a:p>
      </dgm:t>
    </dgm:pt>
    <dgm:pt modelId="{D17ABC31-2739-48C4-B457-664928FA015E}">
      <dgm:prSet phldrT="[Texto]" custT="1"/>
      <dgm:spPr/>
      <dgm:t>
        <a:bodyPr/>
        <a:lstStyle/>
        <a:p>
          <a:pPr algn="just"/>
          <a:endParaRPr lang="es-MX" sz="1400" b="1" dirty="0" smtClean="0">
            <a:solidFill>
              <a:schemeClr val="tx1"/>
            </a:solidFill>
          </a:endParaRPr>
        </a:p>
        <a:p>
          <a:pPr algn="just"/>
          <a:r>
            <a:rPr lang="es-MX" sz="1400" b="1" dirty="0" smtClean="0">
              <a:solidFill>
                <a:schemeClr val="bg1"/>
              </a:solidFill>
            </a:rPr>
            <a:t>ANÁLISIS DE RENTABILIDAD</a:t>
          </a:r>
          <a:r>
            <a:rPr lang="es-MX" sz="1400" b="1" dirty="0" smtClean="0">
              <a:solidFill>
                <a:schemeClr val="tx1"/>
              </a:solidFill>
            </a:rPr>
            <a:t>:</a:t>
          </a:r>
        </a:p>
        <a:p>
          <a:pPr algn="just"/>
          <a:r>
            <a:rPr lang="es-MX" sz="1600" dirty="0" smtClean="0">
              <a:solidFill>
                <a:schemeClr val="tx1"/>
              </a:solidFill>
            </a:rPr>
            <a:t>Herramienta que se utilizan para analizar un proyecto empresarial es el análisis de la rentabilidad.</a:t>
          </a:r>
          <a:endParaRPr lang="es-MX" sz="1600" dirty="0">
            <a:solidFill>
              <a:schemeClr val="tx1"/>
            </a:solidFill>
          </a:endParaRPr>
        </a:p>
      </dgm:t>
    </dgm:pt>
    <dgm:pt modelId="{85B05642-D866-4D04-94DA-4C9B282E6CD5}" type="parTrans" cxnId="{3334642A-E645-4DAE-A0D2-5F2297668763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1ADF62C6-D909-4D96-9CB3-7773441D21EE}" type="sibTrans" cxnId="{3334642A-E645-4DAE-A0D2-5F2297668763}">
      <dgm:prSet/>
      <dgm:spPr/>
      <dgm:t>
        <a:bodyPr/>
        <a:lstStyle/>
        <a:p>
          <a:endParaRPr lang="es-MX"/>
        </a:p>
      </dgm:t>
    </dgm:pt>
    <dgm:pt modelId="{758B4A7D-767F-4A93-8220-3A3E81804113}" type="pres">
      <dgm:prSet presAssocID="{A0124275-69FF-43C0-90AA-8C2D310CBCF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85D3A73-3A05-4237-A6E6-09B018E79021}" type="pres">
      <dgm:prSet presAssocID="{28939196-C83C-4DA4-A19B-5D20CB43C67A}" presName="centerShape" presStyleLbl="node0" presStyleIdx="0" presStyleCnt="1"/>
      <dgm:spPr/>
      <dgm:t>
        <a:bodyPr/>
        <a:lstStyle/>
        <a:p>
          <a:endParaRPr lang="es-MX"/>
        </a:p>
      </dgm:t>
    </dgm:pt>
    <dgm:pt modelId="{555DF1B7-B27F-4C87-B24E-1B5E2323F4AC}" type="pres">
      <dgm:prSet presAssocID="{38621FA5-D5A3-486D-B6FD-B2876EBEF326}" presName="parTrans" presStyleLbl="bgSibTrans2D1" presStyleIdx="0" presStyleCnt="5"/>
      <dgm:spPr/>
      <dgm:t>
        <a:bodyPr/>
        <a:lstStyle/>
        <a:p>
          <a:endParaRPr lang="es-MX"/>
        </a:p>
      </dgm:t>
    </dgm:pt>
    <dgm:pt modelId="{6C24561D-B588-4455-AFC6-1BADCD17290E}" type="pres">
      <dgm:prSet presAssocID="{485B69B7-5CF6-4081-8EA8-7982DAD6D5B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88FB41-D0A0-490D-ADEE-591472E4CEA0}" type="pres">
      <dgm:prSet presAssocID="{880F54BE-1594-4E98-8223-770D6A46BD6E}" presName="parTrans" presStyleLbl="bgSibTrans2D1" presStyleIdx="1" presStyleCnt="5"/>
      <dgm:spPr/>
      <dgm:t>
        <a:bodyPr/>
        <a:lstStyle/>
        <a:p>
          <a:endParaRPr lang="es-MX"/>
        </a:p>
      </dgm:t>
    </dgm:pt>
    <dgm:pt modelId="{3C74F46E-12D4-448A-9EE4-079A1802BA50}" type="pres">
      <dgm:prSet presAssocID="{3F1874F3-0EEE-4AEE-ABD7-CB4121B3CDA2}" presName="node" presStyleLbl="node1" presStyleIdx="1" presStyleCnt="5" custScaleX="148119" custRadScaleRad="111664" custRadScaleInc="-128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CF379C-58C8-4097-B181-5D3ECD8D561E}" type="pres">
      <dgm:prSet presAssocID="{923280C0-A1F3-42C5-B70B-07B202B84DD9}" presName="parTrans" presStyleLbl="bgSibTrans2D1" presStyleIdx="2" presStyleCnt="5"/>
      <dgm:spPr/>
      <dgm:t>
        <a:bodyPr/>
        <a:lstStyle/>
        <a:p>
          <a:endParaRPr lang="es-MX"/>
        </a:p>
      </dgm:t>
    </dgm:pt>
    <dgm:pt modelId="{0C512F41-C666-407C-A95E-55AA86915043}" type="pres">
      <dgm:prSet presAssocID="{E382F7B3-E70E-48F5-9004-04227D2F079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42569D-9BFE-4AC5-98A2-D9B6B92E5B90}" type="pres">
      <dgm:prSet presAssocID="{F33DBAD7-A1C2-4E34-BCF0-1BAD20414163}" presName="parTrans" presStyleLbl="bgSibTrans2D1" presStyleIdx="3" presStyleCnt="5"/>
      <dgm:spPr/>
      <dgm:t>
        <a:bodyPr/>
        <a:lstStyle/>
        <a:p>
          <a:endParaRPr lang="es-MX"/>
        </a:p>
      </dgm:t>
    </dgm:pt>
    <dgm:pt modelId="{1379A5CD-53C5-4B0D-83C2-6B005A622E36}" type="pres">
      <dgm:prSet presAssocID="{E5BA1545-282F-4FA1-98FD-FB27B4EB13E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7DCBEB-F0AF-447F-85D8-3BCAE05DFCA3}" type="pres">
      <dgm:prSet presAssocID="{85B05642-D866-4D04-94DA-4C9B282E6CD5}" presName="parTrans" presStyleLbl="bgSibTrans2D1" presStyleIdx="4" presStyleCnt="5"/>
      <dgm:spPr/>
      <dgm:t>
        <a:bodyPr/>
        <a:lstStyle/>
        <a:p>
          <a:endParaRPr lang="es-MX"/>
        </a:p>
      </dgm:t>
    </dgm:pt>
    <dgm:pt modelId="{D106C4CD-7EDC-497E-8CD8-6B56356FFF08}" type="pres">
      <dgm:prSet presAssocID="{D17ABC31-2739-48C4-B457-664928FA01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F119401-5121-40AA-97F3-73B728C315C7}" type="presOf" srcId="{85B05642-D866-4D04-94DA-4C9B282E6CD5}" destId="{747DCBEB-F0AF-447F-85D8-3BCAE05DFCA3}" srcOrd="0" destOrd="0" presId="urn:microsoft.com/office/officeart/2005/8/layout/radial4"/>
    <dgm:cxn modelId="{E7FE20D2-C025-4096-B069-0310FCE153F4}" type="presOf" srcId="{D17ABC31-2739-48C4-B457-664928FA015E}" destId="{D106C4CD-7EDC-497E-8CD8-6B56356FFF08}" srcOrd="0" destOrd="0" presId="urn:microsoft.com/office/officeart/2005/8/layout/radial4"/>
    <dgm:cxn modelId="{AFAFE122-4A75-473D-A966-7D9469DCD9EB}" type="presOf" srcId="{28939196-C83C-4DA4-A19B-5D20CB43C67A}" destId="{985D3A73-3A05-4237-A6E6-09B018E79021}" srcOrd="0" destOrd="0" presId="urn:microsoft.com/office/officeart/2005/8/layout/radial4"/>
    <dgm:cxn modelId="{C5CFE5DF-4070-4398-94D2-44522F37B142}" type="presOf" srcId="{A0124275-69FF-43C0-90AA-8C2D310CBCFB}" destId="{758B4A7D-767F-4A93-8220-3A3E81804113}" srcOrd="0" destOrd="0" presId="urn:microsoft.com/office/officeart/2005/8/layout/radial4"/>
    <dgm:cxn modelId="{0846D32C-E37C-4B9E-9E7A-82130ED7F95E}" type="presOf" srcId="{3F1874F3-0EEE-4AEE-ABD7-CB4121B3CDA2}" destId="{3C74F46E-12D4-448A-9EE4-079A1802BA50}" srcOrd="0" destOrd="0" presId="urn:microsoft.com/office/officeart/2005/8/layout/radial4"/>
    <dgm:cxn modelId="{12BF3813-13CD-4F43-8F4A-636838087E6A}" srcId="{28939196-C83C-4DA4-A19B-5D20CB43C67A}" destId="{485B69B7-5CF6-4081-8EA8-7982DAD6D5BC}" srcOrd="0" destOrd="0" parTransId="{38621FA5-D5A3-486D-B6FD-B2876EBEF326}" sibTransId="{16F87BE5-2828-4A78-B3A0-DDC209223636}"/>
    <dgm:cxn modelId="{B01F2C88-654D-442B-8398-2E641D717AB5}" srcId="{28939196-C83C-4DA4-A19B-5D20CB43C67A}" destId="{3F1874F3-0EEE-4AEE-ABD7-CB4121B3CDA2}" srcOrd="1" destOrd="0" parTransId="{880F54BE-1594-4E98-8223-770D6A46BD6E}" sibTransId="{C1BD8A16-6F17-4ACE-8C78-C26A3180BF32}"/>
    <dgm:cxn modelId="{74505337-44FD-49BC-860D-73486C11F30E}" type="presOf" srcId="{F33DBAD7-A1C2-4E34-BCF0-1BAD20414163}" destId="{E742569D-9BFE-4AC5-98A2-D9B6B92E5B90}" srcOrd="0" destOrd="0" presId="urn:microsoft.com/office/officeart/2005/8/layout/radial4"/>
    <dgm:cxn modelId="{029C0EFD-268F-4D77-9E2A-86E004D114C2}" type="presOf" srcId="{923280C0-A1F3-42C5-B70B-07B202B84DD9}" destId="{82CF379C-58C8-4097-B181-5D3ECD8D561E}" srcOrd="0" destOrd="0" presId="urn:microsoft.com/office/officeart/2005/8/layout/radial4"/>
    <dgm:cxn modelId="{B76E6ADE-F452-4FB0-B675-C3944BFAE0D9}" type="presOf" srcId="{880F54BE-1594-4E98-8223-770D6A46BD6E}" destId="{DD88FB41-D0A0-490D-ADEE-591472E4CEA0}" srcOrd="0" destOrd="0" presId="urn:microsoft.com/office/officeart/2005/8/layout/radial4"/>
    <dgm:cxn modelId="{4CA478A8-2CC8-428B-ABFF-79691BA0AC85}" type="presOf" srcId="{E5BA1545-282F-4FA1-98FD-FB27B4EB13EB}" destId="{1379A5CD-53C5-4B0D-83C2-6B005A622E36}" srcOrd="0" destOrd="0" presId="urn:microsoft.com/office/officeart/2005/8/layout/radial4"/>
    <dgm:cxn modelId="{FBDE73DA-3869-42A9-8E6C-F1E19B447BC9}" type="presOf" srcId="{485B69B7-5CF6-4081-8EA8-7982DAD6D5BC}" destId="{6C24561D-B588-4455-AFC6-1BADCD17290E}" srcOrd="0" destOrd="0" presId="urn:microsoft.com/office/officeart/2005/8/layout/radial4"/>
    <dgm:cxn modelId="{BB6AD56C-47C0-4B4C-8EC4-98D24F89836D}" type="presOf" srcId="{38621FA5-D5A3-486D-B6FD-B2876EBEF326}" destId="{555DF1B7-B27F-4C87-B24E-1B5E2323F4AC}" srcOrd="0" destOrd="0" presId="urn:microsoft.com/office/officeart/2005/8/layout/radial4"/>
    <dgm:cxn modelId="{3334642A-E645-4DAE-A0D2-5F2297668763}" srcId="{28939196-C83C-4DA4-A19B-5D20CB43C67A}" destId="{D17ABC31-2739-48C4-B457-664928FA015E}" srcOrd="4" destOrd="0" parTransId="{85B05642-D866-4D04-94DA-4C9B282E6CD5}" sibTransId="{1ADF62C6-D909-4D96-9CB3-7773441D21EE}"/>
    <dgm:cxn modelId="{AE07A3B3-F350-4AE5-BC37-3D0D6312E997}" srcId="{A0124275-69FF-43C0-90AA-8C2D310CBCFB}" destId="{28939196-C83C-4DA4-A19B-5D20CB43C67A}" srcOrd="0" destOrd="0" parTransId="{C175CCC8-E85D-4461-B591-52C708D52C31}" sibTransId="{B8599F47-99B0-45EC-8069-E92C6C1569D6}"/>
    <dgm:cxn modelId="{D0F663BB-75EF-4544-8DF7-3ED16BC59C56}" srcId="{28939196-C83C-4DA4-A19B-5D20CB43C67A}" destId="{E382F7B3-E70E-48F5-9004-04227D2F0795}" srcOrd="2" destOrd="0" parTransId="{923280C0-A1F3-42C5-B70B-07B202B84DD9}" sibTransId="{625DFBF4-E934-475A-8259-8F216453E9D9}"/>
    <dgm:cxn modelId="{2B01DDDD-7B70-4553-85C1-AD9B3E8A9A22}" srcId="{28939196-C83C-4DA4-A19B-5D20CB43C67A}" destId="{E5BA1545-282F-4FA1-98FD-FB27B4EB13EB}" srcOrd="3" destOrd="0" parTransId="{F33DBAD7-A1C2-4E34-BCF0-1BAD20414163}" sibTransId="{DAF65E83-3359-41E4-8E12-CF8D3287915B}"/>
    <dgm:cxn modelId="{81FD1109-0985-4730-ADBC-197C487A0F70}" type="presOf" srcId="{E382F7B3-E70E-48F5-9004-04227D2F0795}" destId="{0C512F41-C666-407C-A95E-55AA86915043}" srcOrd="0" destOrd="0" presId="urn:microsoft.com/office/officeart/2005/8/layout/radial4"/>
    <dgm:cxn modelId="{AE8ECDEF-19B7-4916-B7C7-57A29F3D3963}" type="presParOf" srcId="{758B4A7D-767F-4A93-8220-3A3E81804113}" destId="{985D3A73-3A05-4237-A6E6-09B018E79021}" srcOrd="0" destOrd="0" presId="urn:microsoft.com/office/officeart/2005/8/layout/radial4"/>
    <dgm:cxn modelId="{69881C64-E6CA-4FCC-9B91-E942AC779AC3}" type="presParOf" srcId="{758B4A7D-767F-4A93-8220-3A3E81804113}" destId="{555DF1B7-B27F-4C87-B24E-1B5E2323F4AC}" srcOrd="1" destOrd="0" presId="urn:microsoft.com/office/officeart/2005/8/layout/radial4"/>
    <dgm:cxn modelId="{DB4DFF32-102D-4DF2-8676-89720896F2EC}" type="presParOf" srcId="{758B4A7D-767F-4A93-8220-3A3E81804113}" destId="{6C24561D-B588-4455-AFC6-1BADCD17290E}" srcOrd="2" destOrd="0" presId="urn:microsoft.com/office/officeart/2005/8/layout/radial4"/>
    <dgm:cxn modelId="{FFD435BA-F41F-4B70-A1B5-843DFCFF9E0F}" type="presParOf" srcId="{758B4A7D-767F-4A93-8220-3A3E81804113}" destId="{DD88FB41-D0A0-490D-ADEE-591472E4CEA0}" srcOrd="3" destOrd="0" presId="urn:microsoft.com/office/officeart/2005/8/layout/radial4"/>
    <dgm:cxn modelId="{DBA15195-1F17-4A63-9924-0CD1B6D52D68}" type="presParOf" srcId="{758B4A7D-767F-4A93-8220-3A3E81804113}" destId="{3C74F46E-12D4-448A-9EE4-079A1802BA50}" srcOrd="4" destOrd="0" presId="urn:microsoft.com/office/officeart/2005/8/layout/radial4"/>
    <dgm:cxn modelId="{9C516BD1-B845-4090-822B-8ED0EAD60049}" type="presParOf" srcId="{758B4A7D-767F-4A93-8220-3A3E81804113}" destId="{82CF379C-58C8-4097-B181-5D3ECD8D561E}" srcOrd="5" destOrd="0" presId="urn:microsoft.com/office/officeart/2005/8/layout/radial4"/>
    <dgm:cxn modelId="{827C8D5F-539C-4301-BAA4-8AE9E304E2B5}" type="presParOf" srcId="{758B4A7D-767F-4A93-8220-3A3E81804113}" destId="{0C512F41-C666-407C-A95E-55AA86915043}" srcOrd="6" destOrd="0" presId="urn:microsoft.com/office/officeart/2005/8/layout/radial4"/>
    <dgm:cxn modelId="{E9CA56DC-86BC-4BDF-859B-6612E347B2EE}" type="presParOf" srcId="{758B4A7D-767F-4A93-8220-3A3E81804113}" destId="{E742569D-9BFE-4AC5-98A2-D9B6B92E5B90}" srcOrd="7" destOrd="0" presId="urn:microsoft.com/office/officeart/2005/8/layout/radial4"/>
    <dgm:cxn modelId="{536AD8BE-E374-4664-B2F1-853B11C2E7BA}" type="presParOf" srcId="{758B4A7D-767F-4A93-8220-3A3E81804113}" destId="{1379A5CD-53C5-4B0D-83C2-6B005A622E36}" srcOrd="8" destOrd="0" presId="urn:microsoft.com/office/officeart/2005/8/layout/radial4"/>
    <dgm:cxn modelId="{04DC37EF-E1B5-49CF-B365-A5E854536F44}" type="presParOf" srcId="{758B4A7D-767F-4A93-8220-3A3E81804113}" destId="{747DCBEB-F0AF-447F-85D8-3BCAE05DFCA3}" srcOrd="9" destOrd="0" presId="urn:microsoft.com/office/officeart/2005/8/layout/radial4"/>
    <dgm:cxn modelId="{2B632393-5742-4AD1-B5E1-2F68128691DE}" type="presParOf" srcId="{758B4A7D-767F-4A93-8220-3A3E81804113}" destId="{D106C4CD-7EDC-497E-8CD8-6B56356FFF08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D9BD6F9-3E28-4B1E-ADA7-DD5C9913A24C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CF1ACB3-AEDE-41E7-BAA1-D905788651D3}">
      <dgm:prSet phldrT="[Texto]" custT="1"/>
      <dgm:spPr/>
      <dgm:t>
        <a:bodyPr/>
        <a:lstStyle/>
        <a:p>
          <a:pPr algn="ctr"/>
          <a:r>
            <a:rPr lang="es-MX" sz="1800" b="1" dirty="0" smtClean="0">
              <a:solidFill>
                <a:srgbClr val="002060"/>
              </a:solidFill>
            </a:rPr>
            <a:t>LOS JUEGOS DE SIMULACIÓN</a:t>
          </a:r>
        </a:p>
        <a:p>
          <a:pPr algn="ctr"/>
          <a:r>
            <a:rPr lang="es-MX" sz="1800" b="1" dirty="0" smtClean="0">
              <a:solidFill>
                <a:srgbClr val="002060"/>
              </a:solidFill>
            </a:rPr>
            <a:t>EN LA PLANIFICACIÓN URBANA</a:t>
          </a:r>
          <a:endParaRPr lang="es-MX" sz="1800" b="1" dirty="0">
            <a:solidFill>
              <a:srgbClr val="002060"/>
            </a:solidFill>
          </a:endParaRPr>
        </a:p>
      </dgm:t>
    </dgm:pt>
    <dgm:pt modelId="{F314BE87-740C-4BD9-B927-C67DDC6E4A42}" type="parTrans" cxnId="{D823369D-0FEC-46EE-A03F-09A3767B9E07}">
      <dgm:prSet/>
      <dgm:spPr/>
      <dgm:t>
        <a:bodyPr/>
        <a:lstStyle/>
        <a:p>
          <a:endParaRPr lang="es-MX"/>
        </a:p>
      </dgm:t>
    </dgm:pt>
    <dgm:pt modelId="{30F77C67-FC32-4074-BA73-17FCC1223A8B}" type="sibTrans" cxnId="{D823369D-0FEC-46EE-A03F-09A3767B9E07}">
      <dgm:prSet/>
      <dgm:spPr/>
      <dgm:t>
        <a:bodyPr/>
        <a:lstStyle/>
        <a:p>
          <a:endParaRPr lang="es-MX"/>
        </a:p>
      </dgm:t>
    </dgm:pt>
    <dgm:pt modelId="{280CC17D-B02E-4B22-AEF1-1392EF6CCD06}" type="asst">
      <dgm:prSet phldrT="[Texto]" custT="1"/>
      <dgm:spPr/>
      <dgm:t>
        <a:bodyPr/>
        <a:lstStyle/>
        <a:p>
          <a:pPr algn="ctr"/>
          <a:r>
            <a:rPr lang="es-MX" sz="1400" b="1" i="1" dirty="0" smtClean="0">
              <a:solidFill>
                <a:srgbClr val="002060"/>
              </a:solidFill>
            </a:rPr>
            <a:t>DEFINICIÓN DE SIMULACIÓN</a:t>
          </a:r>
          <a:r>
            <a:rPr lang="es-MX" sz="1400" dirty="0" smtClean="0">
              <a:solidFill>
                <a:srgbClr val="002060"/>
              </a:solidFill>
            </a:rPr>
            <a:t>:</a:t>
          </a:r>
        </a:p>
        <a:p>
          <a:pPr algn="just"/>
          <a:r>
            <a:rPr lang="es-MX" sz="1600" dirty="0" smtClean="0">
              <a:solidFill>
                <a:srgbClr val="002060"/>
              </a:solidFill>
            </a:rPr>
            <a:t>La manipulación se realiza con vistas a una investigación o a un aprendizaje.</a:t>
          </a:r>
          <a:endParaRPr lang="es-MX" sz="1600" dirty="0">
            <a:solidFill>
              <a:srgbClr val="002060"/>
            </a:solidFill>
          </a:endParaRPr>
        </a:p>
      </dgm:t>
    </dgm:pt>
    <dgm:pt modelId="{1FFF4C45-FD72-46B8-A64B-397733D210E8}" type="parTrans" cxnId="{16385F52-8BDC-47A5-A128-68CD7504B9FB}">
      <dgm:prSet/>
      <dgm:spPr/>
      <dgm:t>
        <a:bodyPr/>
        <a:lstStyle/>
        <a:p>
          <a:pPr algn="just"/>
          <a:endParaRPr lang="es-MX" sz="1200">
            <a:solidFill>
              <a:schemeClr val="tx1"/>
            </a:solidFill>
          </a:endParaRPr>
        </a:p>
      </dgm:t>
    </dgm:pt>
    <dgm:pt modelId="{9055479A-CCFB-4F17-8AF6-B046568B33F4}" type="sibTrans" cxnId="{16385F52-8BDC-47A5-A128-68CD7504B9FB}">
      <dgm:prSet/>
      <dgm:spPr/>
      <dgm:t>
        <a:bodyPr/>
        <a:lstStyle/>
        <a:p>
          <a:endParaRPr lang="es-MX"/>
        </a:p>
      </dgm:t>
    </dgm:pt>
    <dgm:pt modelId="{1357A2B2-75B8-4E66-837F-0C3AD5454D2F}">
      <dgm:prSet phldrT="[Texto]" custT="1"/>
      <dgm:spPr/>
      <dgm:t>
        <a:bodyPr/>
        <a:lstStyle/>
        <a:p>
          <a:pPr algn="ctr"/>
          <a:r>
            <a:rPr lang="es-MX" sz="1200" b="1" i="1" dirty="0" smtClean="0">
              <a:solidFill>
                <a:srgbClr val="002060"/>
              </a:solidFill>
            </a:rPr>
            <a:t>EL ORIGEN DE LOS JUEGOS DE SIMULACIÓN</a:t>
          </a:r>
        </a:p>
        <a:p>
          <a:pPr algn="just"/>
          <a:r>
            <a:rPr lang="es-MX" sz="1600" dirty="0" smtClean="0">
              <a:solidFill>
                <a:schemeClr val="tx1"/>
              </a:solidFill>
            </a:rPr>
            <a:t>La aparición de la teoría del juego. El trabajo de Neumann y </a:t>
          </a:r>
          <a:r>
            <a:rPr lang="es-MX" sz="1600" dirty="0" err="1" smtClean="0">
              <a:solidFill>
                <a:schemeClr val="tx1"/>
              </a:solidFill>
            </a:rPr>
            <a:t>Morgenstern</a:t>
          </a:r>
          <a:r>
            <a:rPr lang="es-MX" sz="1600" dirty="0" smtClean="0">
              <a:solidFill>
                <a:schemeClr val="tx1"/>
              </a:solidFill>
            </a:rPr>
            <a:t>, aunque iniciado con anteriormente, se publica en 1944.</a:t>
          </a:r>
          <a:endParaRPr lang="es-MX" sz="1600" dirty="0">
            <a:solidFill>
              <a:schemeClr val="tx1"/>
            </a:solidFill>
          </a:endParaRPr>
        </a:p>
      </dgm:t>
    </dgm:pt>
    <dgm:pt modelId="{178D3A4C-66CA-4C2A-A6A1-A2022A596AED}" type="parTrans" cxnId="{AC0A5B60-D0F5-4C49-89D0-79D9929302F0}">
      <dgm:prSet/>
      <dgm:spPr/>
      <dgm:t>
        <a:bodyPr/>
        <a:lstStyle/>
        <a:p>
          <a:pPr algn="just"/>
          <a:endParaRPr lang="es-MX" sz="1200">
            <a:solidFill>
              <a:schemeClr val="tx1"/>
            </a:solidFill>
          </a:endParaRPr>
        </a:p>
      </dgm:t>
    </dgm:pt>
    <dgm:pt modelId="{26DED2F9-0ABF-41A6-87E1-DDDF7C99651D}" type="sibTrans" cxnId="{AC0A5B60-D0F5-4C49-89D0-79D9929302F0}">
      <dgm:prSet/>
      <dgm:spPr/>
      <dgm:t>
        <a:bodyPr/>
        <a:lstStyle/>
        <a:p>
          <a:endParaRPr lang="es-MX"/>
        </a:p>
      </dgm:t>
    </dgm:pt>
    <dgm:pt modelId="{4D76ADBB-59F6-456D-869F-1BC78B009E96}">
      <dgm:prSet phldrT="[Texto]" custT="1"/>
      <dgm:spPr/>
      <dgm:t>
        <a:bodyPr/>
        <a:lstStyle/>
        <a:p>
          <a:pPr algn="ctr"/>
          <a:r>
            <a:rPr lang="es-MX" sz="1200" b="1" i="1" dirty="0" smtClean="0">
              <a:solidFill>
                <a:srgbClr val="002060"/>
              </a:solidFill>
            </a:rPr>
            <a:t>LOS JUEGOS URBANOS</a:t>
          </a:r>
        </a:p>
        <a:p>
          <a:pPr algn="just"/>
          <a:r>
            <a:rPr lang="es-MX" sz="1600" dirty="0" smtClean="0">
              <a:solidFill>
                <a:schemeClr val="bg1"/>
              </a:solidFill>
            </a:rPr>
            <a:t>Forman un grupo, relativamente limitado, de los juegos de simulación. Los   primeros juegos de simulación urbana fue el POGE en 1960</a:t>
          </a:r>
          <a:r>
            <a:rPr lang="es-MX" sz="1600" dirty="0" smtClean="0">
              <a:solidFill>
                <a:schemeClr val="tx1"/>
              </a:solidFill>
            </a:rPr>
            <a:t>.</a:t>
          </a:r>
          <a:endParaRPr lang="es-MX" sz="1600" dirty="0">
            <a:solidFill>
              <a:schemeClr val="tx1"/>
            </a:solidFill>
          </a:endParaRPr>
        </a:p>
      </dgm:t>
    </dgm:pt>
    <dgm:pt modelId="{5F05E8F7-1604-4605-B2BA-9EEE5D2BF134}" type="parTrans" cxnId="{C43B00BA-0424-4661-B17D-8A7EA9E981EF}">
      <dgm:prSet/>
      <dgm:spPr/>
      <dgm:t>
        <a:bodyPr/>
        <a:lstStyle/>
        <a:p>
          <a:pPr algn="just"/>
          <a:endParaRPr lang="es-MX" sz="1200">
            <a:solidFill>
              <a:schemeClr val="tx1"/>
            </a:solidFill>
          </a:endParaRPr>
        </a:p>
      </dgm:t>
    </dgm:pt>
    <dgm:pt modelId="{903D2C9F-C8DA-4CB8-95C2-D6C0CFDF69FE}" type="sibTrans" cxnId="{C43B00BA-0424-4661-B17D-8A7EA9E981EF}">
      <dgm:prSet/>
      <dgm:spPr/>
      <dgm:t>
        <a:bodyPr/>
        <a:lstStyle/>
        <a:p>
          <a:endParaRPr lang="es-MX"/>
        </a:p>
      </dgm:t>
    </dgm:pt>
    <dgm:pt modelId="{2E9D5156-9E9C-4EE3-917A-1FA47C0060EE}">
      <dgm:prSet phldrT="[Texto]" custT="1"/>
      <dgm:spPr/>
      <dgm:t>
        <a:bodyPr/>
        <a:lstStyle/>
        <a:p>
          <a:pPr algn="ctr"/>
          <a:r>
            <a:rPr lang="es-MX" sz="1200" b="1" i="1" dirty="0" smtClean="0">
              <a:solidFill>
                <a:schemeClr val="tx1"/>
              </a:solidFill>
            </a:rPr>
            <a:t>LOS JUEGOS DE SIMULACIÓN EN</a:t>
          </a:r>
        </a:p>
        <a:p>
          <a:pPr algn="ctr"/>
          <a:r>
            <a:rPr lang="es-MX" sz="1200" b="1" i="1" dirty="0" smtClean="0">
              <a:solidFill>
                <a:schemeClr val="tx1"/>
              </a:solidFill>
            </a:rPr>
            <a:t>GEOGRAFÍA</a:t>
          </a:r>
        </a:p>
        <a:p>
          <a:pPr algn="just"/>
          <a:r>
            <a:rPr lang="es-MX" sz="1600" dirty="0" smtClean="0">
              <a:solidFill>
                <a:srgbClr val="002060"/>
              </a:solidFill>
            </a:rPr>
            <a:t>Hasta al década de los 70, la simulación no entró en nuestro terreno como método primero y como recurso didáctico después.</a:t>
          </a:r>
          <a:endParaRPr lang="es-MX" sz="1600" dirty="0">
            <a:solidFill>
              <a:srgbClr val="002060"/>
            </a:solidFill>
          </a:endParaRPr>
        </a:p>
      </dgm:t>
    </dgm:pt>
    <dgm:pt modelId="{B2A7B01E-7CD8-4C99-AF29-4D679B7BC329}" type="parTrans" cxnId="{65C32730-A4AA-4601-B0D2-D64F0E834871}">
      <dgm:prSet/>
      <dgm:spPr/>
      <dgm:t>
        <a:bodyPr/>
        <a:lstStyle/>
        <a:p>
          <a:pPr algn="just"/>
          <a:endParaRPr lang="es-MX" sz="1200">
            <a:solidFill>
              <a:schemeClr val="tx1"/>
            </a:solidFill>
          </a:endParaRPr>
        </a:p>
      </dgm:t>
    </dgm:pt>
    <dgm:pt modelId="{A5CFC666-8516-4659-9D19-ACF4EC63A30A}" type="sibTrans" cxnId="{65C32730-A4AA-4601-B0D2-D64F0E834871}">
      <dgm:prSet/>
      <dgm:spPr/>
      <dgm:t>
        <a:bodyPr/>
        <a:lstStyle/>
        <a:p>
          <a:endParaRPr lang="es-MX"/>
        </a:p>
      </dgm:t>
    </dgm:pt>
    <dgm:pt modelId="{D1CE937D-04CA-4851-BDA0-9A4C5B4170BB}" type="pres">
      <dgm:prSet presAssocID="{0D9BD6F9-3E28-4B1E-ADA7-DD5C9913A2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725A29A-49DC-4AA5-88D6-687DA1F7E12F}" type="pres">
      <dgm:prSet presAssocID="{6CF1ACB3-AEDE-41E7-BAA1-D905788651D3}" presName="hierRoot1" presStyleCnt="0">
        <dgm:presLayoutVars>
          <dgm:hierBranch val="init"/>
        </dgm:presLayoutVars>
      </dgm:prSet>
      <dgm:spPr/>
    </dgm:pt>
    <dgm:pt modelId="{5461820B-ACC1-4CAC-A972-BE3180891EFF}" type="pres">
      <dgm:prSet presAssocID="{6CF1ACB3-AEDE-41E7-BAA1-D905788651D3}" presName="rootComposite1" presStyleCnt="0"/>
      <dgm:spPr/>
    </dgm:pt>
    <dgm:pt modelId="{92A3AE57-CFCD-4CD2-B0D9-54A81119E72D}" type="pres">
      <dgm:prSet presAssocID="{6CF1ACB3-AEDE-41E7-BAA1-D905788651D3}" presName="rootText1" presStyleLbl="node0" presStyleIdx="0" presStyleCnt="1" custScaleX="93743" custScaleY="30706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3943C70-923A-493B-8864-7CD5A52180E5}" type="pres">
      <dgm:prSet presAssocID="{6CF1ACB3-AEDE-41E7-BAA1-D905788651D3}" presName="rootConnector1" presStyleLbl="node1" presStyleIdx="0" presStyleCnt="0"/>
      <dgm:spPr/>
      <dgm:t>
        <a:bodyPr/>
        <a:lstStyle/>
        <a:p>
          <a:endParaRPr lang="es-MX"/>
        </a:p>
      </dgm:t>
    </dgm:pt>
    <dgm:pt modelId="{7FC0EF1A-A831-4580-A70D-97FEBF93798F}" type="pres">
      <dgm:prSet presAssocID="{6CF1ACB3-AEDE-41E7-BAA1-D905788651D3}" presName="hierChild2" presStyleCnt="0"/>
      <dgm:spPr/>
    </dgm:pt>
    <dgm:pt modelId="{36EC9348-1008-413C-B605-A7ED345EFB59}" type="pres">
      <dgm:prSet presAssocID="{178D3A4C-66CA-4C2A-A6A1-A2022A596AED}" presName="Name64" presStyleLbl="parChTrans1D2" presStyleIdx="0" presStyleCnt="4"/>
      <dgm:spPr/>
      <dgm:t>
        <a:bodyPr/>
        <a:lstStyle/>
        <a:p>
          <a:endParaRPr lang="es-MX"/>
        </a:p>
      </dgm:t>
    </dgm:pt>
    <dgm:pt modelId="{C67314E2-C602-44FD-BB92-A628E664457E}" type="pres">
      <dgm:prSet presAssocID="{1357A2B2-75B8-4E66-837F-0C3AD5454D2F}" presName="hierRoot2" presStyleCnt="0">
        <dgm:presLayoutVars>
          <dgm:hierBranch val="init"/>
        </dgm:presLayoutVars>
      </dgm:prSet>
      <dgm:spPr/>
    </dgm:pt>
    <dgm:pt modelId="{FC95217F-2B4D-4CB4-A618-C32882AB1EDC}" type="pres">
      <dgm:prSet presAssocID="{1357A2B2-75B8-4E66-837F-0C3AD5454D2F}" presName="rootComposite" presStyleCnt="0"/>
      <dgm:spPr/>
    </dgm:pt>
    <dgm:pt modelId="{31959819-A4FB-41CD-BA02-984BBA1C68C5}" type="pres">
      <dgm:prSet presAssocID="{1357A2B2-75B8-4E66-837F-0C3AD5454D2F}" presName="rootText" presStyleLbl="node2" presStyleIdx="0" presStyleCnt="3" custScaleX="129546" custScaleY="20928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B691BB9-C931-4F6F-9AE9-03BE10093B1A}" type="pres">
      <dgm:prSet presAssocID="{1357A2B2-75B8-4E66-837F-0C3AD5454D2F}" presName="rootConnector" presStyleLbl="node2" presStyleIdx="0" presStyleCnt="3"/>
      <dgm:spPr/>
      <dgm:t>
        <a:bodyPr/>
        <a:lstStyle/>
        <a:p>
          <a:endParaRPr lang="es-MX"/>
        </a:p>
      </dgm:t>
    </dgm:pt>
    <dgm:pt modelId="{8DA0F2E3-DACE-48F3-9941-15E144CFD761}" type="pres">
      <dgm:prSet presAssocID="{1357A2B2-75B8-4E66-837F-0C3AD5454D2F}" presName="hierChild4" presStyleCnt="0"/>
      <dgm:spPr/>
    </dgm:pt>
    <dgm:pt modelId="{3DF95F7F-FD39-4BA0-B719-00FFF961677F}" type="pres">
      <dgm:prSet presAssocID="{1357A2B2-75B8-4E66-837F-0C3AD5454D2F}" presName="hierChild5" presStyleCnt="0"/>
      <dgm:spPr/>
    </dgm:pt>
    <dgm:pt modelId="{F8D1C8E3-3340-4558-8754-1A6B5472DEFD}" type="pres">
      <dgm:prSet presAssocID="{5F05E8F7-1604-4605-B2BA-9EEE5D2BF134}" presName="Name64" presStyleLbl="parChTrans1D2" presStyleIdx="1" presStyleCnt="4"/>
      <dgm:spPr/>
      <dgm:t>
        <a:bodyPr/>
        <a:lstStyle/>
        <a:p>
          <a:endParaRPr lang="es-MX"/>
        </a:p>
      </dgm:t>
    </dgm:pt>
    <dgm:pt modelId="{4505791B-B683-48F8-9548-878192ADEFED}" type="pres">
      <dgm:prSet presAssocID="{4D76ADBB-59F6-456D-869F-1BC78B009E96}" presName="hierRoot2" presStyleCnt="0">
        <dgm:presLayoutVars>
          <dgm:hierBranch val="init"/>
        </dgm:presLayoutVars>
      </dgm:prSet>
      <dgm:spPr/>
    </dgm:pt>
    <dgm:pt modelId="{6FAF4FB0-12C3-40DC-A052-F2A9CE186CF7}" type="pres">
      <dgm:prSet presAssocID="{4D76ADBB-59F6-456D-869F-1BC78B009E96}" presName="rootComposite" presStyleCnt="0"/>
      <dgm:spPr/>
    </dgm:pt>
    <dgm:pt modelId="{34600855-89C9-4228-87A4-CBD2C92F8A66}" type="pres">
      <dgm:prSet presAssocID="{4D76ADBB-59F6-456D-869F-1BC78B009E96}" presName="rootText" presStyleLbl="node2" presStyleIdx="1" presStyleCnt="3" custScaleX="151960" custScaleY="14772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297D9A7-1283-488D-AD1A-CA41AF67741B}" type="pres">
      <dgm:prSet presAssocID="{4D76ADBB-59F6-456D-869F-1BC78B009E96}" presName="rootConnector" presStyleLbl="node2" presStyleIdx="1" presStyleCnt="3"/>
      <dgm:spPr/>
      <dgm:t>
        <a:bodyPr/>
        <a:lstStyle/>
        <a:p>
          <a:endParaRPr lang="es-MX"/>
        </a:p>
      </dgm:t>
    </dgm:pt>
    <dgm:pt modelId="{6B15A0C6-ECB9-46A6-8354-16D6DB39A955}" type="pres">
      <dgm:prSet presAssocID="{4D76ADBB-59F6-456D-869F-1BC78B009E96}" presName="hierChild4" presStyleCnt="0"/>
      <dgm:spPr/>
    </dgm:pt>
    <dgm:pt modelId="{48D54A36-10CD-4428-B460-FA20710A1CFE}" type="pres">
      <dgm:prSet presAssocID="{4D76ADBB-59F6-456D-869F-1BC78B009E96}" presName="hierChild5" presStyleCnt="0"/>
      <dgm:spPr/>
    </dgm:pt>
    <dgm:pt modelId="{8EC735D9-7776-4B8F-B623-C1B8B078E3D2}" type="pres">
      <dgm:prSet presAssocID="{B2A7B01E-7CD8-4C99-AF29-4D679B7BC329}" presName="Name64" presStyleLbl="parChTrans1D2" presStyleIdx="2" presStyleCnt="4"/>
      <dgm:spPr/>
      <dgm:t>
        <a:bodyPr/>
        <a:lstStyle/>
        <a:p>
          <a:endParaRPr lang="es-MX"/>
        </a:p>
      </dgm:t>
    </dgm:pt>
    <dgm:pt modelId="{6CC2CBF5-BDA6-472D-9C65-B0DBB52422B4}" type="pres">
      <dgm:prSet presAssocID="{2E9D5156-9E9C-4EE3-917A-1FA47C0060EE}" presName="hierRoot2" presStyleCnt="0">
        <dgm:presLayoutVars>
          <dgm:hierBranch val="init"/>
        </dgm:presLayoutVars>
      </dgm:prSet>
      <dgm:spPr/>
    </dgm:pt>
    <dgm:pt modelId="{77598AAD-37A7-4F02-8EDA-678AB3CD0581}" type="pres">
      <dgm:prSet presAssocID="{2E9D5156-9E9C-4EE3-917A-1FA47C0060EE}" presName="rootComposite" presStyleCnt="0"/>
      <dgm:spPr/>
    </dgm:pt>
    <dgm:pt modelId="{C817DD2D-7939-489F-8D98-C328761BA4B7}" type="pres">
      <dgm:prSet presAssocID="{2E9D5156-9E9C-4EE3-917A-1FA47C0060EE}" presName="rootText" presStyleLbl="node2" presStyleIdx="2" presStyleCnt="3" custScaleX="200035" custScaleY="22353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494CB43-D58E-44FF-B593-590F9580BF52}" type="pres">
      <dgm:prSet presAssocID="{2E9D5156-9E9C-4EE3-917A-1FA47C0060EE}" presName="rootConnector" presStyleLbl="node2" presStyleIdx="2" presStyleCnt="3"/>
      <dgm:spPr/>
      <dgm:t>
        <a:bodyPr/>
        <a:lstStyle/>
        <a:p>
          <a:endParaRPr lang="es-MX"/>
        </a:p>
      </dgm:t>
    </dgm:pt>
    <dgm:pt modelId="{6AB77E4F-6D73-4021-BABC-554CDC2FCC43}" type="pres">
      <dgm:prSet presAssocID="{2E9D5156-9E9C-4EE3-917A-1FA47C0060EE}" presName="hierChild4" presStyleCnt="0"/>
      <dgm:spPr/>
    </dgm:pt>
    <dgm:pt modelId="{658A634F-B229-4736-8588-22E350CEF194}" type="pres">
      <dgm:prSet presAssocID="{2E9D5156-9E9C-4EE3-917A-1FA47C0060EE}" presName="hierChild5" presStyleCnt="0"/>
      <dgm:spPr/>
    </dgm:pt>
    <dgm:pt modelId="{FC8B456C-7056-4ED4-A685-55D760C8E109}" type="pres">
      <dgm:prSet presAssocID="{6CF1ACB3-AEDE-41E7-BAA1-D905788651D3}" presName="hierChild3" presStyleCnt="0"/>
      <dgm:spPr/>
    </dgm:pt>
    <dgm:pt modelId="{59FD71D7-6D06-431B-BFCD-F13DBE5F0196}" type="pres">
      <dgm:prSet presAssocID="{1FFF4C45-FD72-46B8-A64B-397733D210E8}" presName="Name115" presStyleLbl="parChTrans1D2" presStyleIdx="3" presStyleCnt="4"/>
      <dgm:spPr/>
      <dgm:t>
        <a:bodyPr/>
        <a:lstStyle/>
        <a:p>
          <a:endParaRPr lang="es-MX"/>
        </a:p>
      </dgm:t>
    </dgm:pt>
    <dgm:pt modelId="{71E84FE0-E9C6-4A40-BA36-349AF7C50579}" type="pres">
      <dgm:prSet presAssocID="{280CC17D-B02E-4B22-AEF1-1392EF6CCD06}" presName="hierRoot3" presStyleCnt="0">
        <dgm:presLayoutVars>
          <dgm:hierBranch val="init"/>
        </dgm:presLayoutVars>
      </dgm:prSet>
      <dgm:spPr/>
    </dgm:pt>
    <dgm:pt modelId="{686BC7AC-ED4E-49A6-B12E-6490A8832633}" type="pres">
      <dgm:prSet presAssocID="{280CC17D-B02E-4B22-AEF1-1392EF6CCD06}" presName="rootComposite3" presStyleCnt="0"/>
      <dgm:spPr/>
    </dgm:pt>
    <dgm:pt modelId="{39FDAE40-811F-4137-AE50-E90941A3A295}" type="pres">
      <dgm:prSet presAssocID="{280CC17D-B02E-4B22-AEF1-1392EF6CCD06}" presName="rootText3" presStyleLbl="asst1" presStyleIdx="0" presStyleCnt="1" custScaleX="125149" custScaleY="19273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9DED52C-BC80-4334-A652-3BD477AB59A4}" type="pres">
      <dgm:prSet presAssocID="{280CC17D-B02E-4B22-AEF1-1392EF6CCD06}" presName="rootConnector3" presStyleLbl="asst1" presStyleIdx="0" presStyleCnt="1"/>
      <dgm:spPr/>
      <dgm:t>
        <a:bodyPr/>
        <a:lstStyle/>
        <a:p>
          <a:endParaRPr lang="es-MX"/>
        </a:p>
      </dgm:t>
    </dgm:pt>
    <dgm:pt modelId="{7BD469CA-7781-4545-9CF5-CF84B09EAD3C}" type="pres">
      <dgm:prSet presAssocID="{280CC17D-B02E-4B22-AEF1-1392EF6CCD06}" presName="hierChild6" presStyleCnt="0"/>
      <dgm:spPr/>
    </dgm:pt>
    <dgm:pt modelId="{2492910A-1F74-419E-A566-A77A814D149E}" type="pres">
      <dgm:prSet presAssocID="{280CC17D-B02E-4B22-AEF1-1392EF6CCD06}" presName="hierChild7" presStyleCnt="0"/>
      <dgm:spPr/>
    </dgm:pt>
  </dgm:ptLst>
  <dgm:cxnLst>
    <dgm:cxn modelId="{16385F52-8BDC-47A5-A128-68CD7504B9FB}" srcId="{6CF1ACB3-AEDE-41E7-BAA1-D905788651D3}" destId="{280CC17D-B02E-4B22-AEF1-1392EF6CCD06}" srcOrd="0" destOrd="0" parTransId="{1FFF4C45-FD72-46B8-A64B-397733D210E8}" sibTransId="{9055479A-CCFB-4F17-8AF6-B046568B33F4}"/>
    <dgm:cxn modelId="{8A509108-DE9B-4EEB-ACF1-A19A3F79BBDA}" type="presOf" srcId="{2E9D5156-9E9C-4EE3-917A-1FA47C0060EE}" destId="{E494CB43-D58E-44FF-B593-590F9580BF52}" srcOrd="1" destOrd="0" presId="urn:microsoft.com/office/officeart/2009/3/layout/HorizontalOrganizationChart"/>
    <dgm:cxn modelId="{65C32730-A4AA-4601-B0D2-D64F0E834871}" srcId="{6CF1ACB3-AEDE-41E7-BAA1-D905788651D3}" destId="{2E9D5156-9E9C-4EE3-917A-1FA47C0060EE}" srcOrd="3" destOrd="0" parTransId="{B2A7B01E-7CD8-4C99-AF29-4D679B7BC329}" sibTransId="{A5CFC666-8516-4659-9D19-ACF4EC63A30A}"/>
    <dgm:cxn modelId="{C4ABD037-AD7C-43B4-955F-4C92A07A5ED9}" type="presOf" srcId="{1FFF4C45-FD72-46B8-A64B-397733D210E8}" destId="{59FD71D7-6D06-431B-BFCD-F13DBE5F0196}" srcOrd="0" destOrd="0" presId="urn:microsoft.com/office/officeart/2009/3/layout/HorizontalOrganizationChart"/>
    <dgm:cxn modelId="{F23B9225-3738-42FA-9A9F-0988E815654B}" type="presOf" srcId="{5F05E8F7-1604-4605-B2BA-9EEE5D2BF134}" destId="{F8D1C8E3-3340-4558-8754-1A6B5472DEFD}" srcOrd="0" destOrd="0" presId="urn:microsoft.com/office/officeart/2009/3/layout/HorizontalOrganizationChart"/>
    <dgm:cxn modelId="{031D4E9E-BE4F-4768-8D54-3A787C2BB03F}" type="presOf" srcId="{280CC17D-B02E-4B22-AEF1-1392EF6CCD06}" destId="{39FDAE40-811F-4137-AE50-E90941A3A295}" srcOrd="0" destOrd="0" presId="urn:microsoft.com/office/officeart/2009/3/layout/HorizontalOrganizationChart"/>
    <dgm:cxn modelId="{C43B00BA-0424-4661-B17D-8A7EA9E981EF}" srcId="{6CF1ACB3-AEDE-41E7-BAA1-D905788651D3}" destId="{4D76ADBB-59F6-456D-869F-1BC78B009E96}" srcOrd="2" destOrd="0" parTransId="{5F05E8F7-1604-4605-B2BA-9EEE5D2BF134}" sibTransId="{903D2C9F-C8DA-4CB8-95C2-D6C0CFDF69FE}"/>
    <dgm:cxn modelId="{7928F67A-AF86-4A76-A777-DBB5F313E17F}" type="presOf" srcId="{1357A2B2-75B8-4E66-837F-0C3AD5454D2F}" destId="{EB691BB9-C931-4F6F-9AE9-03BE10093B1A}" srcOrd="1" destOrd="0" presId="urn:microsoft.com/office/officeart/2009/3/layout/HorizontalOrganizationChart"/>
    <dgm:cxn modelId="{731E4A5A-EADE-49A8-963C-4A46C380C37B}" type="presOf" srcId="{6CF1ACB3-AEDE-41E7-BAA1-D905788651D3}" destId="{E3943C70-923A-493B-8864-7CD5A52180E5}" srcOrd="1" destOrd="0" presId="urn:microsoft.com/office/officeart/2009/3/layout/HorizontalOrganizationChart"/>
    <dgm:cxn modelId="{BAF5C1E1-9617-4198-8442-40B932859E75}" type="presOf" srcId="{B2A7B01E-7CD8-4C99-AF29-4D679B7BC329}" destId="{8EC735D9-7776-4B8F-B623-C1B8B078E3D2}" srcOrd="0" destOrd="0" presId="urn:microsoft.com/office/officeart/2009/3/layout/HorizontalOrganizationChart"/>
    <dgm:cxn modelId="{AC0A5B60-D0F5-4C49-89D0-79D9929302F0}" srcId="{6CF1ACB3-AEDE-41E7-BAA1-D905788651D3}" destId="{1357A2B2-75B8-4E66-837F-0C3AD5454D2F}" srcOrd="1" destOrd="0" parTransId="{178D3A4C-66CA-4C2A-A6A1-A2022A596AED}" sibTransId="{26DED2F9-0ABF-41A6-87E1-DDDF7C99651D}"/>
    <dgm:cxn modelId="{2E5FA351-B2AE-47B2-BB2D-E227EEF52BAD}" type="presOf" srcId="{1357A2B2-75B8-4E66-837F-0C3AD5454D2F}" destId="{31959819-A4FB-41CD-BA02-984BBA1C68C5}" srcOrd="0" destOrd="0" presId="urn:microsoft.com/office/officeart/2009/3/layout/HorizontalOrganizationChart"/>
    <dgm:cxn modelId="{AC141761-65D4-4573-8F0A-63F7EC17F374}" type="presOf" srcId="{4D76ADBB-59F6-456D-869F-1BC78B009E96}" destId="{34600855-89C9-4228-87A4-CBD2C92F8A66}" srcOrd="0" destOrd="0" presId="urn:microsoft.com/office/officeart/2009/3/layout/HorizontalOrganizationChart"/>
    <dgm:cxn modelId="{9FCD0287-1007-4C40-9C3C-97994CD00F81}" type="presOf" srcId="{178D3A4C-66CA-4C2A-A6A1-A2022A596AED}" destId="{36EC9348-1008-413C-B605-A7ED345EFB59}" srcOrd="0" destOrd="0" presId="urn:microsoft.com/office/officeart/2009/3/layout/HorizontalOrganizationChart"/>
    <dgm:cxn modelId="{14D54D79-56DF-4B87-A97E-9E09C04A0967}" type="presOf" srcId="{4D76ADBB-59F6-456D-869F-1BC78B009E96}" destId="{C297D9A7-1283-488D-AD1A-CA41AF67741B}" srcOrd="1" destOrd="0" presId="urn:microsoft.com/office/officeart/2009/3/layout/HorizontalOrganizationChart"/>
    <dgm:cxn modelId="{56ACFF34-308B-46A0-8631-5CF6262A0D35}" type="presOf" srcId="{2E9D5156-9E9C-4EE3-917A-1FA47C0060EE}" destId="{C817DD2D-7939-489F-8D98-C328761BA4B7}" srcOrd="0" destOrd="0" presId="urn:microsoft.com/office/officeart/2009/3/layout/HorizontalOrganizationChart"/>
    <dgm:cxn modelId="{4EE1E614-D9AE-4DA8-AD1E-8448E8012B5F}" type="presOf" srcId="{280CC17D-B02E-4B22-AEF1-1392EF6CCD06}" destId="{E9DED52C-BC80-4334-A652-3BD477AB59A4}" srcOrd="1" destOrd="0" presId="urn:microsoft.com/office/officeart/2009/3/layout/HorizontalOrganizationChart"/>
    <dgm:cxn modelId="{D823369D-0FEC-46EE-A03F-09A3767B9E07}" srcId="{0D9BD6F9-3E28-4B1E-ADA7-DD5C9913A24C}" destId="{6CF1ACB3-AEDE-41E7-BAA1-D905788651D3}" srcOrd="0" destOrd="0" parTransId="{F314BE87-740C-4BD9-B927-C67DDC6E4A42}" sibTransId="{30F77C67-FC32-4074-BA73-17FCC1223A8B}"/>
    <dgm:cxn modelId="{EA980AE4-26F8-45A8-BD12-15429B450BC2}" type="presOf" srcId="{6CF1ACB3-AEDE-41E7-BAA1-D905788651D3}" destId="{92A3AE57-CFCD-4CD2-B0D9-54A81119E72D}" srcOrd="0" destOrd="0" presId="urn:microsoft.com/office/officeart/2009/3/layout/HorizontalOrganizationChart"/>
    <dgm:cxn modelId="{B87BD01B-3770-404A-96F9-0CD34CC495F2}" type="presOf" srcId="{0D9BD6F9-3E28-4B1E-ADA7-DD5C9913A24C}" destId="{D1CE937D-04CA-4851-BDA0-9A4C5B4170BB}" srcOrd="0" destOrd="0" presId="urn:microsoft.com/office/officeart/2009/3/layout/HorizontalOrganizationChart"/>
    <dgm:cxn modelId="{6E251E21-DA02-4A38-9BE0-30B702261B50}" type="presParOf" srcId="{D1CE937D-04CA-4851-BDA0-9A4C5B4170BB}" destId="{D725A29A-49DC-4AA5-88D6-687DA1F7E12F}" srcOrd="0" destOrd="0" presId="urn:microsoft.com/office/officeart/2009/3/layout/HorizontalOrganizationChart"/>
    <dgm:cxn modelId="{A9A30DC8-A2AF-46E8-B732-C36E03FB87A1}" type="presParOf" srcId="{D725A29A-49DC-4AA5-88D6-687DA1F7E12F}" destId="{5461820B-ACC1-4CAC-A972-BE3180891EFF}" srcOrd="0" destOrd="0" presId="urn:microsoft.com/office/officeart/2009/3/layout/HorizontalOrganizationChart"/>
    <dgm:cxn modelId="{03961447-E8F3-4C8F-8D76-03333620A080}" type="presParOf" srcId="{5461820B-ACC1-4CAC-A972-BE3180891EFF}" destId="{92A3AE57-CFCD-4CD2-B0D9-54A81119E72D}" srcOrd="0" destOrd="0" presId="urn:microsoft.com/office/officeart/2009/3/layout/HorizontalOrganizationChart"/>
    <dgm:cxn modelId="{CB652FD8-8A7A-4C27-B8E9-78E91FCFFC37}" type="presParOf" srcId="{5461820B-ACC1-4CAC-A972-BE3180891EFF}" destId="{E3943C70-923A-493B-8864-7CD5A52180E5}" srcOrd="1" destOrd="0" presId="urn:microsoft.com/office/officeart/2009/3/layout/HorizontalOrganizationChart"/>
    <dgm:cxn modelId="{E603741D-4EB3-4743-84AC-83542E43E967}" type="presParOf" srcId="{D725A29A-49DC-4AA5-88D6-687DA1F7E12F}" destId="{7FC0EF1A-A831-4580-A70D-97FEBF93798F}" srcOrd="1" destOrd="0" presId="urn:microsoft.com/office/officeart/2009/3/layout/HorizontalOrganizationChart"/>
    <dgm:cxn modelId="{0DC6C9FA-7350-4646-A235-60CEB8A26958}" type="presParOf" srcId="{7FC0EF1A-A831-4580-A70D-97FEBF93798F}" destId="{36EC9348-1008-413C-B605-A7ED345EFB59}" srcOrd="0" destOrd="0" presId="urn:microsoft.com/office/officeart/2009/3/layout/HorizontalOrganizationChart"/>
    <dgm:cxn modelId="{B6A5377E-F383-47F0-8065-60D0C0248874}" type="presParOf" srcId="{7FC0EF1A-A831-4580-A70D-97FEBF93798F}" destId="{C67314E2-C602-44FD-BB92-A628E664457E}" srcOrd="1" destOrd="0" presId="urn:microsoft.com/office/officeart/2009/3/layout/HorizontalOrganizationChart"/>
    <dgm:cxn modelId="{B7AE372C-EF19-4EE2-A9E7-ABBC11D18C73}" type="presParOf" srcId="{C67314E2-C602-44FD-BB92-A628E664457E}" destId="{FC95217F-2B4D-4CB4-A618-C32882AB1EDC}" srcOrd="0" destOrd="0" presId="urn:microsoft.com/office/officeart/2009/3/layout/HorizontalOrganizationChart"/>
    <dgm:cxn modelId="{EFE66E64-27AA-42C9-A761-D303AF6A2BE9}" type="presParOf" srcId="{FC95217F-2B4D-4CB4-A618-C32882AB1EDC}" destId="{31959819-A4FB-41CD-BA02-984BBA1C68C5}" srcOrd="0" destOrd="0" presId="urn:microsoft.com/office/officeart/2009/3/layout/HorizontalOrganizationChart"/>
    <dgm:cxn modelId="{D731F953-5637-4C04-8293-2CC6FA706BBE}" type="presParOf" srcId="{FC95217F-2B4D-4CB4-A618-C32882AB1EDC}" destId="{EB691BB9-C931-4F6F-9AE9-03BE10093B1A}" srcOrd="1" destOrd="0" presId="urn:microsoft.com/office/officeart/2009/3/layout/HorizontalOrganizationChart"/>
    <dgm:cxn modelId="{324768D5-29A8-403C-AC1F-F410EC76F6F8}" type="presParOf" srcId="{C67314E2-C602-44FD-BB92-A628E664457E}" destId="{8DA0F2E3-DACE-48F3-9941-15E144CFD761}" srcOrd="1" destOrd="0" presId="urn:microsoft.com/office/officeart/2009/3/layout/HorizontalOrganizationChart"/>
    <dgm:cxn modelId="{43D911F8-50F6-481F-AAD8-14A7878FEBF8}" type="presParOf" srcId="{C67314E2-C602-44FD-BB92-A628E664457E}" destId="{3DF95F7F-FD39-4BA0-B719-00FFF961677F}" srcOrd="2" destOrd="0" presId="urn:microsoft.com/office/officeart/2009/3/layout/HorizontalOrganizationChart"/>
    <dgm:cxn modelId="{DFCEE5BE-B85A-4A61-B974-45D3388F75E2}" type="presParOf" srcId="{7FC0EF1A-A831-4580-A70D-97FEBF93798F}" destId="{F8D1C8E3-3340-4558-8754-1A6B5472DEFD}" srcOrd="2" destOrd="0" presId="urn:microsoft.com/office/officeart/2009/3/layout/HorizontalOrganizationChart"/>
    <dgm:cxn modelId="{3750D76A-2785-4B16-837C-801E123AB3A0}" type="presParOf" srcId="{7FC0EF1A-A831-4580-A70D-97FEBF93798F}" destId="{4505791B-B683-48F8-9548-878192ADEFED}" srcOrd="3" destOrd="0" presId="urn:microsoft.com/office/officeart/2009/3/layout/HorizontalOrganizationChart"/>
    <dgm:cxn modelId="{EC59E4D6-CE51-479F-BF28-7DB0A55BE047}" type="presParOf" srcId="{4505791B-B683-48F8-9548-878192ADEFED}" destId="{6FAF4FB0-12C3-40DC-A052-F2A9CE186CF7}" srcOrd="0" destOrd="0" presId="urn:microsoft.com/office/officeart/2009/3/layout/HorizontalOrganizationChart"/>
    <dgm:cxn modelId="{3572F35A-B78B-419B-B049-A7C5CF973EB6}" type="presParOf" srcId="{6FAF4FB0-12C3-40DC-A052-F2A9CE186CF7}" destId="{34600855-89C9-4228-87A4-CBD2C92F8A66}" srcOrd="0" destOrd="0" presId="urn:microsoft.com/office/officeart/2009/3/layout/HorizontalOrganizationChart"/>
    <dgm:cxn modelId="{6BFF1516-3BB5-4F2A-8396-9CA1627A9E5F}" type="presParOf" srcId="{6FAF4FB0-12C3-40DC-A052-F2A9CE186CF7}" destId="{C297D9A7-1283-488D-AD1A-CA41AF67741B}" srcOrd="1" destOrd="0" presId="urn:microsoft.com/office/officeart/2009/3/layout/HorizontalOrganizationChart"/>
    <dgm:cxn modelId="{2994FB4B-B729-404E-9296-A10213152436}" type="presParOf" srcId="{4505791B-B683-48F8-9548-878192ADEFED}" destId="{6B15A0C6-ECB9-46A6-8354-16D6DB39A955}" srcOrd="1" destOrd="0" presId="urn:microsoft.com/office/officeart/2009/3/layout/HorizontalOrganizationChart"/>
    <dgm:cxn modelId="{8EFDCE65-60DB-4606-B9B8-C27DC15CA1AB}" type="presParOf" srcId="{4505791B-B683-48F8-9548-878192ADEFED}" destId="{48D54A36-10CD-4428-B460-FA20710A1CFE}" srcOrd="2" destOrd="0" presId="urn:microsoft.com/office/officeart/2009/3/layout/HorizontalOrganizationChart"/>
    <dgm:cxn modelId="{D2974C4C-548F-4A25-B72B-230B866CEB68}" type="presParOf" srcId="{7FC0EF1A-A831-4580-A70D-97FEBF93798F}" destId="{8EC735D9-7776-4B8F-B623-C1B8B078E3D2}" srcOrd="4" destOrd="0" presId="urn:microsoft.com/office/officeart/2009/3/layout/HorizontalOrganizationChart"/>
    <dgm:cxn modelId="{65A6F46D-27EB-43DD-8EBB-F2CA27CE667C}" type="presParOf" srcId="{7FC0EF1A-A831-4580-A70D-97FEBF93798F}" destId="{6CC2CBF5-BDA6-472D-9C65-B0DBB52422B4}" srcOrd="5" destOrd="0" presId="urn:microsoft.com/office/officeart/2009/3/layout/HorizontalOrganizationChart"/>
    <dgm:cxn modelId="{AE94E653-4598-4044-A8C0-6674ED36725D}" type="presParOf" srcId="{6CC2CBF5-BDA6-472D-9C65-B0DBB52422B4}" destId="{77598AAD-37A7-4F02-8EDA-678AB3CD0581}" srcOrd="0" destOrd="0" presId="urn:microsoft.com/office/officeart/2009/3/layout/HorizontalOrganizationChart"/>
    <dgm:cxn modelId="{AAEB3517-78EB-468D-B1F0-0E14C6D3D741}" type="presParOf" srcId="{77598AAD-37A7-4F02-8EDA-678AB3CD0581}" destId="{C817DD2D-7939-489F-8D98-C328761BA4B7}" srcOrd="0" destOrd="0" presId="urn:microsoft.com/office/officeart/2009/3/layout/HorizontalOrganizationChart"/>
    <dgm:cxn modelId="{7BA69C20-4637-4946-BA2F-861AF2038F7F}" type="presParOf" srcId="{77598AAD-37A7-4F02-8EDA-678AB3CD0581}" destId="{E494CB43-D58E-44FF-B593-590F9580BF52}" srcOrd="1" destOrd="0" presId="urn:microsoft.com/office/officeart/2009/3/layout/HorizontalOrganizationChart"/>
    <dgm:cxn modelId="{C3646D7D-3A2A-4188-9A31-A118E526132D}" type="presParOf" srcId="{6CC2CBF5-BDA6-472D-9C65-B0DBB52422B4}" destId="{6AB77E4F-6D73-4021-BABC-554CDC2FCC43}" srcOrd="1" destOrd="0" presId="urn:microsoft.com/office/officeart/2009/3/layout/HorizontalOrganizationChart"/>
    <dgm:cxn modelId="{2B414C44-65E0-45A7-9AB6-ADD0CFFE1560}" type="presParOf" srcId="{6CC2CBF5-BDA6-472D-9C65-B0DBB52422B4}" destId="{658A634F-B229-4736-8588-22E350CEF194}" srcOrd="2" destOrd="0" presId="urn:microsoft.com/office/officeart/2009/3/layout/HorizontalOrganizationChart"/>
    <dgm:cxn modelId="{C6E18ED6-8075-4E94-B7F8-D26CA0F759D2}" type="presParOf" srcId="{D725A29A-49DC-4AA5-88D6-687DA1F7E12F}" destId="{FC8B456C-7056-4ED4-A685-55D760C8E109}" srcOrd="2" destOrd="0" presId="urn:microsoft.com/office/officeart/2009/3/layout/HorizontalOrganizationChart"/>
    <dgm:cxn modelId="{30DBFA20-D0D0-4CCD-BE54-F77C64A57AB5}" type="presParOf" srcId="{FC8B456C-7056-4ED4-A685-55D760C8E109}" destId="{59FD71D7-6D06-431B-BFCD-F13DBE5F0196}" srcOrd="0" destOrd="0" presId="urn:microsoft.com/office/officeart/2009/3/layout/HorizontalOrganizationChart"/>
    <dgm:cxn modelId="{78D42422-F01C-4FEA-837D-257AE8A913F2}" type="presParOf" srcId="{FC8B456C-7056-4ED4-A685-55D760C8E109}" destId="{71E84FE0-E9C6-4A40-BA36-349AF7C50579}" srcOrd="1" destOrd="0" presId="urn:microsoft.com/office/officeart/2009/3/layout/HorizontalOrganizationChart"/>
    <dgm:cxn modelId="{3BA98E0B-5BD8-4ECE-A93E-56748FC4B508}" type="presParOf" srcId="{71E84FE0-E9C6-4A40-BA36-349AF7C50579}" destId="{686BC7AC-ED4E-49A6-B12E-6490A8832633}" srcOrd="0" destOrd="0" presId="urn:microsoft.com/office/officeart/2009/3/layout/HorizontalOrganizationChart"/>
    <dgm:cxn modelId="{28CDE3CD-5CC5-457D-A33A-3F3261BB3823}" type="presParOf" srcId="{686BC7AC-ED4E-49A6-B12E-6490A8832633}" destId="{39FDAE40-811F-4137-AE50-E90941A3A295}" srcOrd="0" destOrd="0" presId="urn:microsoft.com/office/officeart/2009/3/layout/HorizontalOrganizationChart"/>
    <dgm:cxn modelId="{D65C3E96-D275-495B-B010-CBDA62F8B3FC}" type="presParOf" srcId="{686BC7AC-ED4E-49A6-B12E-6490A8832633}" destId="{E9DED52C-BC80-4334-A652-3BD477AB59A4}" srcOrd="1" destOrd="0" presId="urn:microsoft.com/office/officeart/2009/3/layout/HorizontalOrganizationChart"/>
    <dgm:cxn modelId="{7FDCA8E6-B0C9-4662-9B2A-7A8B6B554A56}" type="presParOf" srcId="{71E84FE0-E9C6-4A40-BA36-349AF7C50579}" destId="{7BD469CA-7781-4545-9CF5-CF84B09EAD3C}" srcOrd="1" destOrd="0" presId="urn:microsoft.com/office/officeart/2009/3/layout/HorizontalOrganizationChart"/>
    <dgm:cxn modelId="{FE9B2C60-A919-4872-BA44-B3715E42CEE0}" type="presParOf" srcId="{71E84FE0-E9C6-4A40-BA36-349AF7C50579}" destId="{2492910A-1F74-419E-A566-A77A814D149E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DD1DE5-756F-413C-A072-016366B8876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0C28165-462B-4453-863B-510EF148D132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Criterios lógicos </a:t>
          </a:r>
          <a:endParaRPr lang="es-MX" dirty="0">
            <a:solidFill>
              <a:schemeClr val="bg1"/>
            </a:solidFill>
          </a:endParaRPr>
        </a:p>
      </dgm:t>
    </dgm:pt>
    <dgm:pt modelId="{E0DF40EA-11CE-4D1B-9988-9858DB71F5C7}" type="parTrans" cxnId="{F2B9D38B-6708-49BD-B2F0-988E34BDBBA8}">
      <dgm:prSet/>
      <dgm:spPr/>
      <dgm:t>
        <a:bodyPr/>
        <a:lstStyle/>
        <a:p>
          <a:endParaRPr lang="es-MX"/>
        </a:p>
      </dgm:t>
    </dgm:pt>
    <dgm:pt modelId="{B5EF5F17-1FA2-49E7-876B-A0748773D98F}" type="sibTrans" cxnId="{F2B9D38B-6708-49BD-B2F0-988E34BDBBA8}">
      <dgm:prSet/>
      <dgm:spPr/>
      <dgm:t>
        <a:bodyPr/>
        <a:lstStyle/>
        <a:p>
          <a:endParaRPr lang="es-MX"/>
        </a:p>
      </dgm:t>
    </dgm:pt>
    <dgm:pt modelId="{CE13C8ED-706F-4EB1-B2EB-F88BC7870DDC}">
      <dgm:prSet phldrT="[Texto]"/>
      <dgm:spPr/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Criterios de causalidad</a:t>
          </a:r>
          <a:endParaRPr lang="es-MX" dirty="0">
            <a:solidFill>
              <a:srgbClr val="002060"/>
            </a:solidFill>
          </a:endParaRPr>
        </a:p>
      </dgm:t>
    </dgm:pt>
    <dgm:pt modelId="{8B44A1B4-BD8E-48A0-9582-1DFE9202615C}" type="parTrans" cxnId="{F318211C-9F3E-4344-9CCC-8DC599765204}">
      <dgm:prSet/>
      <dgm:spPr/>
      <dgm:t>
        <a:bodyPr/>
        <a:lstStyle/>
        <a:p>
          <a:endParaRPr lang="es-MX"/>
        </a:p>
      </dgm:t>
    </dgm:pt>
    <dgm:pt modelId="{60E2530E-1207-4211-B227-C19433E2FC73}" type="sibTrans" cxnId="{F318211C-9F3E-4344-9CCC-8DC599765204}">
      <dgm:prSet/>
      <dgm:spPr/>
      <dgm:t>
        <a:bodyPr/>
        <a:lstStyle/>
        <a:p>
          <a:endParaRPr lang="es-MX"/>
        </a:p>
      </dgm:t>
    </dgm:pt>
    <dgm:pt modelId="{7D1A4C4C-D77F-4A0F-B23F-F34F46F4FD6C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Punto de partida </a:t>
          </a:r>
          <a:endParaRPr lang="es-MX" dirty="0">
            <a:solidFill>
              <a:schemeClr val="bg1"/>
            </a:solidFill>
          </a:endParaRPr>
        </a:p>
      </dgm:t>
    </dgm:pt>
    <dgm:pt modelId="{DB4C0123-5FE5-44F9-9948-CFD89166BE68}" type="parTrans" cxnId="{84BFE88C-BDA4-4BD8-AD93-9A0846B3106C}">
      <dgm:prSet/>
      <dgm:spPr/>
      <dgm:t>
        <a:bodyPr/>
        <a:lstStyle/>
        <a:p>
          <a:endParaRPr lang="es-MX"/>
        </a:p>
      </dgm:t>
    </dgm:pt>
    <dgm:pt modelId="{A8849206-0965-4C74-8161-37F90C9A0B37}" type="sibTrans" cxnId="{84BFE88C-BDA4-4BD8-AD93-9A0846B3106C}">
      <dgm:prSet/>
      <dgm:spPr/>
      <dgm:t>
        <a:bodyPr/>
        <a:lstStyle/>
        <a:p>
          <a:endParaRPr lang="es-MX"/>
        </a:p>
      </dgm:t>
    </dgm:pt>
    <dgm:pt modelId="{7BFC8BC4-CE0A-4C3A-8225-C74B44AE1DCF}">
      <dgm:prSet phldrT="[Texto]"/>
      <dgm:spPr/>
      <dgm:t>
        <a:bodyPr/>
        <a:lstStyle/>
        <a:p>
          <a:r>
            <a:rPr lang="es-MX" dirty="0" smtClean="0">
              <a:solidFill>
                <a:srgbClr val="002060"/>
              </a:solidFill>
            </a:rPr>
            <a:t>Fuente de conocimiento</a:t>
          </a:r>
          <a:endParaRPr lang="es-MX" dirty="0">
            <a:solidFill>
              <a:srgbClr val="002060"/>
            </a:solidFill>
          </a:endParaRPr>
        </a:p>
      </dgm:t>
    </dgm:pt>
    <dgm:pt modelId="{C0A54515-4226-43C1-AAA0-F20618C006E7}" type="parTrans" cxnId="{B1522AB5-E289-4102-B0D6-93F53CBF71D5}">
      <dgm:prSet/>
      <dgm:spPr/>
      <dgm:t>
        <a:bodyPr/>
        <a:lstStyle/>
        <a:p>
          <a:endParaRPr lang="es-MX"/>
        </a:p>
      </dgm:t>
    </dgm:pt>
    <dgm:pt modelId="{122FA78E-E730-4FDD-A856-213CF2357899}" type="sibTrans" cxnId="{B1522AB5-E289-4102-B0D6-93F53CBF71D5}">
      <dgm:prSet/>
      <dgm:spPr/>
      <dgm:t>
        <a:bodyPr/>
        <a:lstStyle/>
        <a:p>
          <a:endParaRPr lang="es-MX"/>
        </a:p>
      </dgm:t>
    </dgm:pt>
    <dgm:pt modelId="{714A415D-AE34-4CFA-A33F-F223C4FFF76D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Orientación final </a:t>
          </a:r>
          <a:endParaRPr lang="es-MX" dirty="0">
            <a:solidFill>
              <a:schemeClr val="bg1"/>
            </a:solidFill>
          </a:endParaRPr>
        </a:p>
      </dgm:t>
    </dgm:pt>
    <dgm:pt modelId="{5CDD9EDD-E30D-4A57-95DC-041464243FB1}" type="parTrans" cxnId="{C7888E1D-3944-4E2E-B897-56E33B9458AF}">
      <dgm:prSet/>
      <dgm:spPr/>
      <dgm:t>
        <a:bodyPr/>
        <a:lstStyle/>
        <a:p>
          <a:endParaRPr lang="es-MX"/>
        </a:p>
      </dgm:t>
    </dgm:pt>
    <dgm:pt modelId="{1550F93C-34F1-40E0-8FFD-583122255424}" type="sibTrans" cxnId="{C7888E1D-3944-4E2E-B897-56E33B9458AF}">
      <dgm:prSet/>
      <dgm:spPr/>
      <dgm:t>
        <a:bodyPr/>
        <a:lstStyle/>
        <a:p>
          <a:endParaRPr lang="es-MX"/>
        </a:p>
      </dgm:t>
    </dgm:pt>
    <dgm:pt modelId="{020EC885-25F6-4BD7-B1A0-D3E24BA66CC5}" type="pres">
      <dgm:prSet presAssocID="{68DD1DE5-756F-413C-A072-016366B8876F}" presName="Name0" presStyleCnt="0">
        <dgm:presLayoutVars>
          <dgm:dir/>
          <dgm:resizeHandles val="exact"/>
        </dgm:presLayoutVars>
      </dgm:prSet>
      <dgm:spPr/>
    </dgm:pt>
    <dgm:pt modelId="{66C8E7BC-60B2-4233-9B86-7AE764C58874}" type="pres">
      <dgm:prSet presAssocID="{60C28165-462B-4453-863B-510EF148D13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8AEBC8-E1F8-42AA-9175-2E58E9BAA989}" type="pres">
      <dgm:prSet presAssocID="{B5EF5F17-1FA2-49E7-876B-A0748773D98F}" presName="sibTrans" presStyleLbl="sibTrans2D1" presStyleIdx="0" presStyleCnt="4"/>
      <dgm:spPr/>
      <dgm:t>
        <a:bodyPr/>
        <a:lstStyle/>
        <a:p>
          <a:endParaRPr lang="es-MX"/>
        </a:p>
      </dgm:t>
    </dgm:pt>
    <dgm:pt modelId="{7889BE61-5495-4583-B96B-D4F145442379}" type="pres">
      <dgm:prSet presAssocID="{B5EF5F17-1FA2-49E7-876B-A0748773D98F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7C35F75A-6225-4A74-A6FC-4C14B52519DA}" type="pres">
      <dgm:prSet presAssocID="{CE13C8ED-706F-4EB1-B2EB-F88BC7870DD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CADEDC-AB3B-4623-8580-1C2A3056E735}" type="pres">
      <dgm:prSet presAssocID="{60E2530E-1207-4211-B227-C19433E2FC73}" presName="sibTrans" presStyleLbl="sibTrans2D1" presStyleIdx="1" presStyleCnt="4"/>
      <dgm:spPr/>
      <dgm:t>
        <a:bodyPr/>
        <a:lstStyle/>
        <a:p>
          <a:endParaRPr lang="es-MX"/>
        </a:p>
      </dgm:t>
    </dgm:pt>
    <dgm:pt modelId="{0E178854-86CE-4669-B591-2799DCAD6414}" type="pres">
      <dgm:prSet presAssocID="{60E2530E-1207-4211-B227-C19433E2FC73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87A17DF6-BE74-4E5C-AAA8-FDBE1328B216}" type="pres">
      <dgm:prSet presAssocID="{7D1A4C4C-D77F-4A0F-B23F-F34F46F4FD6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B75EB8-AF72-44E0-8EF3-BB8968C31C30}" type="pres">
      <dgm:prSet presAssocID="{A8849206-0965-4C74-8161-37F90C9A0B37}" presName="sibTrans" presStyleLbl="sibTrans2D1" presStyleIdx="2" presStyleCnt="4"/>
      <dgm:spPr/>
      <dgm:t>
        <a:bodyPr/>
        <a:lstStyle/>
        <a:p>
          <a:endParaRPr lang="es-MX"/>
        </a:p>
      </dgm:t>
    </dgm:pt>
    <dgm:pt modelId="{CAF00031-A507-40F8-9A00-0B455C603B7C}" type="pres">
      <dgm:prSet presAssocID="{A8849206-0965-4C74-8161-37F90C9A0B37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29DEE0D1-E0EB-4651-8AE0-20440B5716F9}" type="pres">
      <dgm:prSet presAssocID="{7BFC8BC4-CE0A-4C3A-8225-C74B44AE1DC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F58C61-031B-443F-BCC5-5368BF0B3502}" type="pres">
      <dgm:prSet presAssocID="{122FA78E-E730-4FDD-A856-213CF2357899}" presName="sibTrans" presStyleLbl="sibTrans2D1" presStyleIdx="3" presStyleCnt="4"/>
      <dgm:spPr/>
      <dgm:t>
        <a:bodyPr/>
        <a:lstStyle/>
        <a:p>
          <a:endParaRPr lang="es-MX"/>
        </a:p>
      </dgm:t>
    </dgm:pt>
    <dgm:pt modelId="{84DD4186-D2A0-410D-9292-510EB658B86A}" type="pres">
      <dgm:prSet presAssocID="{122FA78E-E730-4FDD-A856-213CF2357899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2A6783FD-7DF2-4996-8E90-CE8D0CE2D212}" type="pres">
      <dgm:prSet presAssocID="{714A415D-AE34-4CFA-A33F-F223C4FFF76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FC2EFFE-A56A-4201-B2C0-A35EEBD3B717}" type="presOf" srcId="{A8849206-0965-4C74-8161-37F90C9A0B37}" destId="{CAF00031-A507-40F8-9A00-0B455C603B7C}" srcOrd="1" destOrd="0" presId="urn:microsoft.com/office/officeart/2005/8/layout/process1"/>
    <dgm:cxn modelId="{F318211C-9F3E-4344-9CCC-8DC599765204}" srcId="{68DD1DE5-756F-413C-A072-016366B8876F}" destId="{CE13C8ED-706F-4EB1-B2EB-F88BC7870DDC}" srcOrd="1" destOrd="0" parTransId="{8B44A1B4-BD8E-48A0-9582-1DFE9202615C}" sibTransId="{60E2530E-1207-4211-B227-C19433E2FC73}"/>
    <dgm:cxn modelId="{4A209903-7AD5-4B66-BF19-B89257D128D4}" type="presOf" srcId="{60C28165-462B-4453-863B-510EF148D132}" destId="{66C8E7BC-60B2-4233-9B86-7AE764C58874}" srcOrd="0" destOrd="0" presId="urn:microsoft.com/office/officeart/2005/8/layout/process1"/>
    <dgm:cxn modelId="{7F949DE9-5D67-4ABE-B0E7-FE71F46A77E0}" type="presOf" srcId="{60E2530E-1207-4211-B227-C19433E2FC73}" destId="{28CADEDC-AB3B-4623-8580-1C2A3056E735}" srcOrd="0" destOrd="0" presId="urn:microsoft.com/office/officeart/2005/8/layout/process1"/>
    <dgm:cxn modelId="{52D8ED13-9025-4E84-B79E-00CDF2FBCB8D}" type="presOf" srcId="{7D1A4C4C-D77F-4A0F-B23F-F34F46F4FD6C}" destId="{87A17DF6-BE74-4E5C-AAA8-FDBE1328B216}" srcOrd="0" destOrd="0" presId="urn:microsoft.com/office/officeart/2005/8/layout/process1"/>
    <dgm:cxn modelId="{2EC54621-980D-4FEB-82E4-714F39F2C64A}" type="presOf" srcId="{60E2530E-1207-4211-B227-C19433E2FC73}" destId="{0E178854-86CE-4669-B591-2799DCAD6414}" srcOrd="1" destOrd="0" presId="urn:microsoft.com/office/officeart/2005/8/layout/process1"/>
    <dgm:cxn modelId="{C4211B2B-0334-466D-9116-E60912864A6A}" type="presOf" srcId="{B5EF5F17-1FA2-49E7-876B-A0748773D98F}" destId="{7889BE61-5495-4583-B96B-D4F145442379}" srcOrd="1" destOrd="0" presId="urn:microsoft.com/office/officeart/2005/8/layout/process1"/>
    <dgm:cxn modelId="{9AE86A95-C95B-4006-B8BA-F524816F9EC7}" type="presOf" srcId="{B5EF5F17-1FA2-49E7-876B-A0748773D98F}" destId="{0C8AEBC8-E1F8-42AA-9175-2E58E9BAA989}" srcOrd="0" destOrd="0" presId="urn:microsoft.com/office/officeart/2005/8/layout/process1"/>
    <dgm:cxn modelId="{06BB369F-10ED-492C-B94E-1A723FCBAE8A}" type="presOf" srcId="{714A415D-AE34-4CFA-A33F-F223C4FFF76D}" destId="{2A6783FD-7DF2-4996-8E90-CE8D0CE2D212}" srcOrd="0" destOrd="0" presId="urn:microsoft.com/office/officeart/2005/8/layout/process1"/>
    <dgm:cxn modelId="{4EEEC6DE-50FD-497B-86E3-C7A3ABE13DCC}" type="presOf" srcId="{A8849206-0965-4C74-8161-37F90C9A0B37}" destId="{DBB75EB8-AF72-44E0-8EF3-BB8968C31C30}" srcOrd="0" destOrd="0" presId="urn:microsoft.com/office/officeart/2005/8/layout/process1"/>
    <dgm:cxn modelId="{F2B9D38B-6708-49BD-B2F0-988E34BDBBA8}" srcId="{68DD1DE5-756F-413C-A072-016366B8876F}" destId="{60C28165-462B-4453-863B-510EF148D132}" srcOrd="0" destOrd="0" parTransId="{E0DF40EA-11CE-4D1B-9988-9858DB71F5C7}" sibTransId="{B5EF5F17-1FA2-49E7-876B-A0748773D98F}"/>
    <dgm:cxn modelId="{57844852-E4EA-4204-AF93-1F9A4BFAF611}" type="presOf" srcId="{7BFC8BC4-CE0A-4C3A-8225-C74B44AE1DCF}" destId="{29DEE0D1-E0EB-4651-8AE0-20440B5716F9}" srcOrd="0" destOrd="0" presId="urn:microsoft.com/office/officeart/2005/8/layout/process1"/>
    <dgm:cxn modelId="{84BFE88C-BDA4-4BD8-AD93-9A0846B3106C}" srcId="{68DD1DE5-756F-413C-A072-016366B8876F}" destId="{7D1A4C4C-D77F-4A0F-B23F-F34F46F4FD6C}" srcOrd="2" destOrd="0" parTransId="{DB4C0123-5FE5-44F9-9948-CFD89166BE68}" sibTransId="{A8849206-0965-4C74-8161-37F90C9A0B37}"/>
    <dgm:cxn modelId="{C7888E1D-3944-4E2E-B897-56E33B9458AF}" srcId="{68DD1DE5-756F-413C-A072-016366B8876F}" destId="{714A415D-AE34-4CFA-A33F-F223C4FFF76D}" srcOrd="4" destOrd="0" parTransId="{5CDD9EDD-E30D-4A57-95DC-041464243FB1}" sibTransId="{1550F93C-34F1-40E0-8FFD-583122255424}"/>
    <dgm:cxn modelId="{471D76CA-91E1-4C91-82E7-7AA321657E32}" type="presOf" srcId="{122FA78E-E730-4FDD-A856-213CF2357899}" destId="{84DD4186-D2A0-410D-9292-510EB658B86A}" srcOrd="1" destOrd="0" presId="urn:microsoft.com/office/officeart/2005/8/layout/process1"/>
    <dgm:cxn modelId="{21B4637A-DA86-4F45-AC86-CCE2DF4D55BD}" type="presOf" srcId="{122FA78E-E730-4FDD-A856-213CF2357899}" destId="{21F58C61-031B-443F-BCC5-5368BF0B3502}" srcOrd="0" destOrd="0" presId="urn:microsoft.com/office/officeart/2005/8/layout/process1"/>
    <dgm:cxn modelId="{083671C7-AFD7-4866-9D7B-770B1666F0AD}" type="presOf" srcId="{CE13C8ED-706F-4EB1-B2EB-F88BC7870DDC}" destId="{7C35F75A-6225-4A74-A6FC-4C14B52519DA}" srcOrd="0" destOrd="0" presId="urn:microsoft.com/office/officeart/2005/8/layout/process1"/>
    <dgm:cxn modelId="{F8BF2D10-CF63-416D-B246-5016CB80BF77}" type="presOf" srcId="{68DD1DE5-756F-413C-A072-016366B8876F}" destId="{020EC885-25F6-4BD7-B1A0-D3E24BA66CC5}" srcOrd="0" destOrd="0" presId="urn:microsoft.com/office/officeart/2005/8/layout/process1"/>
    <dgm:cxn modelId="{B1522AB5-E289-4102-B0D6-93F53CBF71D5}" srcId="{68DD1DE5-756F-413C-A072-016366B8876F}" destId="{7BFC8BC4-CE0A-4C3A-8225-C74B44AE1DCF}" srcOrd="3" destOrd="0" parTransId="{C0A54515-4226-43C1-AAA0-F20618C006E7}" sibTransId="{122FA78E-E730-4FDD-A856-213CF2357899}"/>
    <dgm:cxn modelId="{7FBF31CE-849C-45B0-A8F6-EF64E23385F3}" type="presParOf" srcId="{020EC885-25F6-4BD7-B1A0-D3E24BA66CC5}" destId="{66C8E7BC-60B2-4233-9B86-7AE764C58874}" srcOrd="0" destOrd="0" presId="urn:microsoft.com/office/officeart/2005/8/layout/process1"/>
    <dgm:cxn modelId="{114571C6-4FFC-40E6-AC25-0AC20A80C199}" type="presParOf" srcId="{020EC885-25F6-4BD7-B1A0-D3E24BA66CC5}" destId="{0C8AEBC8-E1F8-42AA-9175-2E58E9BAA989}" srcOrd="1" destOrd="0" presId="urn:microsoft.com/office/officeart/2005/8/layout/process1"/>
    <dgm:cxn modelId="{5DAC1D32-2E28-4465-84A9-6835E5DB8724}" type="presParOf" srcId="{0C8AEBC8-E1F8-42AA-9175-2E58E9BAA989}" destId="{7889BE61-5495-4583-B96B-D4F145442379}" srcOrd="0" destOrd="0" presId="urn:microsoft.com/office/officeart/2005/8/layout/process1"/>
    <dgm:cxn modelId="{1B806F03-163F-4D98-B6DF-6177A5F30279}" type="presParOf" srcId="{020EC885-25F6-4BD7-B1A0-D3E24BA66CC5}" destId="{7C35F75A-6225-4A74-A6FC-4C14B52519DA}" srcOrd="2" destOrd="0" presId="urn:microsoft.com/office/officeart/2005/8/layout/process1"/>
    <dgm:cxn modelId="{68D77732-2B0E-41F0-8900-98EE05B13476}" type="presParOf" srcId="{020EC885-25F6-4BD7-B1A0-D3E24BA66CC5}" destId="{28CADEDC-AB3B-4623-8580-1C2A3056E735}" srcOrd="3" destOrd="0" presId="urn:microsoft.com/office/officeart/2005/8/layout/process1"/>
    <dgm:cxn modelId="{AE5DBB99-622C-48C0-A8D1-3A691C905A11}" type="presParOf" srcId="{28CADEDC-AB3B-4623-8580-1C2A3056E735}" destId="{0E178854-86CE-4669-B591-2799DCAD6414}" srcOrd="0" destOrd="0" presId="urn:microsoft.com/office/officeart/2005/8/layout/process1"/>
    <dgm:cxn modelId="{6B99AE7C-7054-47EE-BFA7-9AE1586C75A0}" type="presParOf" srcId="{020EC885-25F6-4BD7-B1A0-D3E24BA66CC5}" destId="{87A17DF6-BE74-4E5C-AAA8-FDBE1328B216}" srcOrd="4" destOrd="0" presId="urn:microsoft.com/office/officeart/2005/8/layout/process1"/>
    <dgm:cxn modelId="{9E174765-F112-4921-A3C9-EE7809B8554E}" type="presParOf" srcId="{020EC885-25F6-4BD7-B1A0-D3E24BA66CC5}" destId="{DBB75EB8-AF72-44E0-8EF3-BB8968C31C30}" srcOrd="5" destOrd="0" presId="urn:microsoft.com/office/officeart/2005/8/layout/process1"/>
    <dgm:cxn modelId="{884D3207-C214-439A-A736-46794BAE5400}" type="presParOf" srcId="{DBB75EB8-AF72-44E0-8EF3-BB8968C31C30}" destId="{CAF00031-A507-40F8-9A00-0B455C603B7C}" srcOrd="0" destOrd="0" presId="urn:microsoft.com/office/officeart/2005/8/layout/process1"/>
    <dgm:cxn modelId="{1B86F078-CBA0-43B8-8F4D-BBDC752FFA38}" type="presParOf" srcId="{020EC885-25F6-4BD7-B1A0-D3E24BA66CC5}" destId="{29DEE0D1-E0EB-4651-8AE0-20440B5716F9}" srcOrd="6" destOrd="0" presId="urn:microsoft.com/office/officeart/2005/8/layout/process1"/>
    <dgm:cxn modelId="{73AD8567-EF89-47E5-A220-2AB3C4CA7F80}" type="presParOf" srcId="{020EC885-25F6-4BD7-B1A0-D3E24BA66CC5}" destId="{21F58C61-031B-443F-BCC5-5368BF0B3502}" srcOrd="7" destOrd="0" presId="urn:microsoft.com/office/officeart/2005/8/layout/process1"/>
    <dgm:cxn modelId="{3BCB84BA-FE95-4527-9072-34E523A8B7D4}" type="presParOf" srcId="{21F58C61-031B-443F-BCC5-5368BF0B3502}" destId="{84DD4186-D2A0-410D-9292-510EB658B86A}" srcOrd="0" destOrd="0" presId="urn:microsoft.com/office/officeart/2005/8/layout/process1"/>
    <dgm:cxn modelId="{2C9F8BE5-A0DF-46A9-90D1-2588B907F099}" type="presParOf" srcId="{020EC885-25F6-4BD7-B1A0-D3E24BA66CC5}" destId="{2A6783FD-7DF2-4996-8E90-CE8D0CE2D21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DE033F-8521-4008-8BA1-E04009B92D43}" type="doc">
      <dgm:prSet loTypeId="urn:microsoft.com/office/officeart/2005/8/layout/orgChart1" loCatId="hierarchy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D7EB13B-5F6E-44A5-95D0-A5B555381423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Todo Plan parte de un</a:t>
          </a:r>
        </a:p>
        <a:p>
          <a:r>
            <a:rPr lang="es-MX" sz="2000" dirty="0" smtClean="0">
              <a:solidFill>
                <a:schemeClr val="tx1"/>
              </a:solidFill>
            </a:rPr>
            <a:t>planeamiento previo de objetivos.</a:t>
          </a:r>
          <a:endParaRPr lang="es-MX" sz="2000" dirty="0">
            <a:solidFill>
              <a:schemeClr val="tx1"/>
            </a:solidFill>
          </a:endParaRPr>
        </a:p>
      </dgm:t>
    </dgm:pt>
    <dgm:pt modelId="{264FEB59-4887-4146-BF67-D04DF3AE7EB2}" type="parTrans" cxnId="{05EC9D5E-64D3-43B3-8CC3-55C89BB93CC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E9180D1-FC9C-46AC-B6CD-E66A847B82D6}" type="sibTrans" cxnId="{05EC9D5E-64D3-43B3-8CC3-55C89BB93CC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C3F68DE-AD26-4B8F-982A-28067EF0BC61}" type="asst">
      <dgm:prSet phldrT="[Texto]" custT="1"/>
      <dgm:spPr/>
      <dgm:t>
        <a:bodyPr/>
        <a:lstStyle/>
        <a:p>
          <a:pPr algn="ctr"/>
          <a:r>
            <a:rPr lang="es-MX" sz="2000" dirty="0" smtClean="0">
              <a:solidFill>
                <a:schemeClr val="tx1"/>
              </a:solidFill>
            </a:rPr>
            <a:t>El desarrollo del</a:t>
          </a:r>
        </a:p>
        <a:p>
          <a:pPr algn="ctr"/>
          <a:r>
            <a:rPr lang="es-MX" sz="2000" dirty="0" smtClean="0">
              <a:solidFill>
                <a:schemeClr val="tx1"/>
              </a:solidFill>
            </a:rPr>
            <a:t>proceso se van a centrar en:</a:t>
          </a:r>
          <a:endParaRPr lang="es-MX" sz="2000" dirty="0">
            <a:solidFill>
              <a:schemeClr val="tx1"/>
            </a:solidFill>
          </a:endParaRPr>
        </a:p>
      </dgm:t>
    </dgm:pt>
    <dgm:pt modelId="{C0D7BEEB-51C3-4340-BA77-724C276F65A7}" type="parTrans" cxnId="{AF35AD75-A730-4D0F-BDB8-CD3AF30D902B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C4A5E7AA-00E6-47B6-A4C0-0CE8B3816B61}" type="sibTrans" cxnId="{AF35AD75-A730-4D0F-BDB8-CD3AF30D902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004A3F7-DC72-440F-9570-8133A07D491E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ANÁLISIS</a:t>
          </a:r>
          <a:endParaRPr lang="es-MX" sz="2000" dirty="0">
            <a:solidFill>
              <a:schemeClr val="tx1"/>
            </a:solidFill>
          </a:endParaRPr>
        </a:p>
      </dgm:t>
    </dgm:pt>
    <dgm:pt modelId="{142639B6-7AA1-48FD-B15A-79ECEEC27D54}" type="parTrans" cxnId="{6CDB554C-7100-4D2F-84E8-F9401EDE759F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39E46084-B33A-44EC-ACBD-2BDD87B867C6}" type="sibTrans" cxnId="{6CDB554C-7100-4D2F-84E8-F9401EDE759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E85F4C8-E050-4116-B6B1-73699FC0C2C7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MEDIDAS</a:t>
          </a:r>
          <a:endParaRPr lang="es-MX" sz="2000" dirty="0">
            <a:solidFill>
              <a:schemeClr val="tx1"/>
            </a:solidFill>
          </a:endParaRPr>
        </a:p>
      </dgm:t>
    </dgm:pt>
    <dgm:pt modelId="{F23F9C21-AE13-45E3-A8B7-C094A29B81B2}" type="parTrans" cxnId="{50436B61-2CA0-411C-9F0B-80E432BF2CC6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0628B9BB-B41B-4A1A-B0C4-FAAA42360D13}" type="sibTrans" cxnId="{50436B61-2CA0-411C-9F0B-80E432BF2CC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0CE10C8-8FC5-44C6-92D1-86E658BA8FE5}">
      <dgm:prSet phldrT="[Texto]" custT="1"/>
      <dgm:spPr/>
      <dgm:t>
        <a:bodyPr/>
        <a:lstStyle/>
        <a:p>
          <a:pPr algn="ctr"/>
          <a:r>
            <a:rPr lang="es-MX" sz="2000" dirty="0" smtClean="0">
              <a:solidFill>
                <a:schemeClr val="tx1"/>
              </a:solidFill>
            </a:rPr>
            <a:t>ACTUACIÓN Y GESTIÓN DE LAS MISMAS.</a:t>
          </a:r>
          <a:endParaRPr lang="es-MX" sz="2000" dirty="0">
            <a:solidFill>
              <a:schemeClr val="tx1"/>
            </a:solidFill>
          </a:endParaRPr>
        </a:p>
      </dgm:t>
    </dgm:pt>
    <dgm:pt modelId="{4A62CA34-E61F-4978-B5F4-4367A1C13AEB}" type="parTrans" cxnId="{BAC6AA54-B406-40F7-8215-C262912AC6F7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4BEFB67B-5C16-4F1F-A14D-D9DC84BD54EF}" type="sibTrans" cxnId="{BAC6AA54-B406-40F7-8215-C262912AC6F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95B2534-C218-4EC2-966D-D6744D3DC9D6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DIAGNÓSTICO</a:t>
          </a:r>
          <a:endParaRPr lang="es-MX" sz="2000" dirty="0">
            <a:solidFill>
              <a:schemeClr val="tx1"/>
            </a:solidFill>
          </a:endParaRPr>
        </a:p>
      </dgm:t>
    </dgm:pt>
    <dgm:pt modelId="{46985CF1-369C-4C9D-9704-604F40E0BA1C}" type="parTrans" cxnId="{F3FC3B01-74C6-4909-A7D6-24E594403480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2F1A15E5-B962-4BF7-B51B-3163717011BD}" type="sibTrans" cxnId="{F3FC3B01-74C6-4909-A7D6-24E59440348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F7B93CE-82F9-404E-8E3C-27B0E805AC67}" type="pres">
      <dgm:prSet presAssocID="{E2DE033F-8521-4008-8BA1-E04009B92D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3C0ED77-BBDD-49BD-9F0C-9CAE81612447}" type="pres">
      <dgm:prSet presAssocID="{DD7EB13B-5F6E-44A5-95D0-A5B555381423}" presName="hierRoot1" presStyleCnt="0">
        <dgm:presLayoutVars>
          <dgm:hierBranch val="init"/>
        </dgm:presLayoutVars>
      </dgm:prSet>
      <dgm:spPr/>
    </dgm:pt>
    <dgm:pt modelId="{765A3036-2D46-4467-B03A-50D3F4B3E7C0}" type="pres">
      <dgm:prSet presAssocID="{DD7EB13B-5F6E-44A5-95D0-A5B555381423}" presName="rootComposite1" presStyleCnt="0"/>
      <dgm:spPr/>
    </dgm:pt>
    <dgm:pt modelId="{95DB9316-6A78-4927-8ECF-90A287C5CCC3}" type="pres">
      <dgm:prSet presAssocID="{DD7EB13B-5F6E-44A5-95D0-A5B555381423}" presName="rootText1" presStyleLbl="node0" presStyleIdx="0" presStyleCnt="1" custScaleX="265484" custScaleY="8721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293734C-9F69-4E6E-BFA8-9E4A16F97208}" type="pres">
      <dgm:prSet presAssocID="{DD7EB13B-5F6E-44A5-95D0-A5B555381423}" presName="rootConnector1" presStyleLbl="node1" presStyleIdx="0" presStyleCnt="0"/>
      <dgm:spPr/>
      <dgm:t>
        <a:bodyPr/>
        <a:lstStyle/>
        <a:p>
          <a:endParaRPr lang="es-MX"/>
        </a:p>
      </dgm:t>
    </dgm:pt>
    <dgm:pt modelId="{12948D74-F095-49ED-B2C9-754F7FC44160}" type="pres">
      <dgm:prSet presAssocID="{DD7EB13B-5F6E-44A5-95D0-A5B555381423}" presName="hierChild2" presStyleCnt="0"/>
      <dgm:spPr/>
    </dgm:pt>
    <dgm:pt modelId="{60852D57-C71F-4AB9-B970-DFAF7FF55501}" type="pres">
      <dgm:prSet presAssocID="{142639B6-7AA1-48FD-B15A-79ECEEC27D54}" presName="Name37" presStyleLbl="parChTrans1D2" presStyleIdx="0" presStyleCnt="5"/>
      <dgm:spPr/>
      <dgm:t>
        <a:bodyPr/>
        <a:lstStyle/>
        <a:p>
          <a:endParaRPr lang="es-MX"/>
        </a:p>
      </dgm:t>
    </dgm:pt>
    <dgm:pt modelId="{2228D8C1-C937-4DF4-A6C3-7952429840D5}" type="pres">
      <dgm:prSet presAssocID="{7004A3F7-DC72-440F-9570-8133A07D491E}" presName="hierRoot2" presStyleCnt="0">
        <dgm:presLayoutVars>
          <dgm:hierBranch val="init"/>
        </dgm:presLayoutVars>
      </dgm:prSet>
      <dgm:spPr/>
    </dgm:pt>
    <dgm:pt modelId="{4F1A2FDD-3540-4CB3-90A2-2A8D7F2ADBC7}" type="pres">
      <dgm:prSet presAssocID="{7004A3F7-DC72-440F-9570-8133A07D491E}" presName="rootComposite" presStyleCnt="0"/>
      <dgm:spPr/>
    </dgm:pt>
    <dgm:pt modelId="{E10B1F7C-5E62-4BC9-95A4-4481CE39D4E3}" type="pres">
      <dgm:prSet presAssocID="{7004A3F7-DC72-440F-9570-8133A07D491E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6B94B6F-CBAB-458D-A7D5-BCDC681D66B6}" type="pres">
      <dgm:prSet presAssocID="{7004A3F7-DC72-440F-9570-8133A07D491E}" presName="rootConnector" presStyleLbl="node2" presStyleIdx="0" presStyleCnt="4"/>
      <dgm:spPr/>
      <dgm:t>
        <a:bodyPr/>
        <a:lstStyle/>
        <a:p>
          <a:endParaRPr lang="es-MX"/>
        </a:p>
      </dgm:t>
    </dgm:pt>
    <dgm:pt modelId="{8BF2BAA4-626D-412C-9D4B-9855BE776DCB}" type="pres">
      <dgm:prSet presAssocID="{7004A3F7-DC72-440F-9570-8133A07D491E}" presName="hierChild4" presStyleCnt="0"/>
      <dgm:spPr/>
    </dgm:pt>
    <dgm:pt modelId="{2214A8FB-11E0-4088-BF77-A75E84BFC0A7}" type="pres">
      <dgm:prSet presAssocID="{7004A3F7-DC72-440F-9570-8133A07D491E}" presName="hierChild5" presStyleCnt="0"/>
      <dgm:spPr/>
    </dgm:pt>
    <dgm:pt modelId="{D0793C15-ECFD-48FB-92B2-0D428C53F1B0}" type="pres">
      <dgm:prSet presAssocID="{46985CF1-369C-4C9D-9704-604F40E0BA1C}" presName="Name37" presStyleLbl="parChTrans1D2" presStyleIdx="1" presStyleCnt="5"/>
      <dgm:spPr/>
      <dgm:t>
        <a:bodyPr/>
        <a:lstStyle/>
        <a:p>
          <a:endParaRPr lang="es-MX"/>
        </a:p>
      </dgm:t>
    </dgm:pt>
    <dgm:pt modelId="{22AE85B2-C590-4E09-8B3E-A52FF2CC79C8}" type="pres">
      <dgm:prSet presAssocID="{595B2534-C218-4EC2-966D-D6744D3DC9D6}" presName="hierRoot2" presStyleCnt="0">
        <dgm:presLayoutVars>
          <dgm:hierBranch val="init"/>
        </dgm:presLayoutVars>
      </dgm:prSet>
      <dgm:spPr/>
    </dgm:pt>
    <dgm:pt modelId="{6C67FB2F-A510-49A4-B01D-80212A8FDA97}" type="pres">
      <dgm:prSet presAssocID="{595B2534-C218-4EC2-966D-D6744D3DC9D6}" presName="rootComposite" presStyleCnt="0"/>
      <dgm:spPr/>
    </dgm:pt>
    <dgm:pt modelId="{1D21B000-1FFF-4431-A1E8-5126ACF605D3}" type="pres">
      <dgm:prSet presAssocID="{595B2534-C218-4EC2-966D-D6744D3DC9D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456609A-50E8-4C41-9AAF-3C123046E43C}" type="pres">
      <dgm:prSet presAssocID="{595B2534-C218-4EC2-966D-D6744D3DC9D6}" presName="rootConnector" presStyleLbl="node2" presStyleIdx="1" presStyleCnt="4"/>
      <dgm:spPr/>
      <dgm:t>
        <a:bodyPr/>
        <a:lstStyle/>
        <a:p>
          <a:endParaRPr lang="es-MX"/>
        </a:p>
      </dgm:t>
    </dgm:pt>
    <dgm:pt modelId="{C1DA5352-8CFF-4380-BC88-9696643AA084}" type="pres">
      <dgm:prSet presAssocID="{595B2534-C218-4EC2-966D-D6744D3DC9D6}" presName="hierChild4" presStyleCnt="0"/>
      <dgm:spPr/>
    </dgm:pt>
    <dgm:pt modelId="{98A148C3-E6DC-4900-9F6C-95B8F76DD78B}" type="pres">
      <dgm:prSet presAssocID="{595B2534-C218-4EC2-966D-D6744D3DC9D6}" presName="hierChild5" presStyleCnt="0"/>
      <dgm:spPr/>
    </dgm:pt>
    <dgm:pt modelId="{8ED67C08-272B-471C-B1A1-E9B606668E3E}" type="pres">
      <dgm:prSet presAssocID="{F23F9C21-AE13-45E3-A8B7-C094A29B81B2}" presName="Name37" presStyleLbl="parChTrans1D2" presStyleIdx="2" presStyleCnt="5"/>
      <dgm:spPr/>
      <dgm:t>
        <a:bodyPr/>
        <a:lstStyle/>
        <a:p>
          <a:endParaRPr lang="es-MX"/>
        </a:p>
      </dgm:t>
    </dgm:pt>
    <dgm:pt modelId="{AE106806-972D-46E5-8285-65D6785B445E}" type="pres">
      <dgm:prSet presAssocID="{AE85F4C8-E050-4116-B6B1-73699FC0C2C7}" presName="hierRoot2" presStyleCnt="0">
        <dgm:presLayoutVars>
          <dgm:hierBranch val="init"/>
        </dgm:presLayoutVars>
      </dgm:prSet>
      <dgm:spPr/>
    </dgm:pt>
    <dgm:pt modelId="{A677550B-D9F1-4DB8-BC23-46606749B866}" type="pres">
      <dgm:prSet presAssocID="{AE85F4C8-E050-4116-B6B1-73699FC0C2C7}" presName="rootComposite" presStyleCnt="0"/>
      <dgm:spPr/>
    </dgm:pt>
    <dgm:pt modelId="{1430CC69-7EEE-4A8A-8031-662B3E054DE0}" type="pres">
      <dgm:prSet presAssocID="{AE85F4C8-E050-4116-B6B1-73699FC0C2C7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A39EF1C-2017-4052-BD05-9D6D4623F671}" type="pres">
      <dgm:prSet presAssocID="{AE85F4C8-E050-4116-B6B1-73699FC0C2C7}" presName="rootConnector" presStyleLbl="node2" presStyleIdx="2" presStyleCnt="4"/>
      <dgm:spPr/>
      <dgm:t>
        <a:bodyPr/>
        <a:lstStyle/>
        <a:p>
          <a:endParaRPr lang="es-MX"/>
        </a:p>
      </dgm:t>
    </dgm:pt>
    <dgm:pt modelId="{729528A5-0D51-496C-AA81-0BE646BF78AA}" type="pres">
      <dgm:prSet presAssocID="{AE85F4C8-E050-4116-B6B1-73699FC0C2C7}" presName="hierChild4" presStyleCnt="0"/>
      <dgm:spPr/>
    </dgm:pt>
    <dgm:pt modelId="{E76E10B6-C743-4F95-B46F-9CC77A097A12}" type="pres">
      <dgm:prSet presAssocID="{AE85F4C8-E050-4116-B6B1-73699FC0C2C7}" presName="hierChild5" presStyleCnt="0"/>
      <dgm:spPr/>
    </dgm:pt>
    <dgm:pt modelId="{EF862D78-C785-444E-AAD3-4C286898484C}" type="pres">
      <dgm:prSet presAssocID="{4A62CA34-E61F-4978-B5F4-4367A1C13AEB}" presName="Name37" presStyleLbl="parChTrans1D2" presStyleIdx="3" presStyleCnt="5"/>
      <dgm:spPr/>
      <dgm:t>
        <a:bodyPr/>
        <a:lstStyle/>
        <a:p>
          <a:endParaRPr lang="es-MX"/>
        </a:p>
      </dgm:t>
    </dgm:pt>
    <dgm:pt modelId="{F7C45D29-6383-4B7C-9D90-55DAB59BCA9F}" type="pres">
      <dgm:prSet presAssocID="{30CE10C8-8FC5-44C6-92D1-86E658BA8FE5}" presName="hierRoot2" presStyleCnt="0">
        <dgm:presLayoutVars>
          <dgm:hierBranch val="init"/>
        </dgm:presLayoutVars>
      </dgm:prSet>
      <dgm:spPr/>
    </dgm:pt>
    <dgm:pt modelId="{C85B288D-6ADA-4229-9BE4-5F087609909F}" type="pres">
      <dgm:prSet presAssocID="{30CE10C8-8FC5-44C6-92D1-86E658BA8FE5}" presName="rootComposite" presStyleCnt="0"/>
      <dgm:spPr/>
    </dgm:pt>
    <dgm:pt modelId="{5E754475-3B02-497C-8DA0-47CFF29139D8}" type="pres">
      <dgm:prSet presAssocID="{30CE10C8-8FC5-44C6-92D1-86E658BA8FE5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42E2791-DC5B-4E02-AB8F-9E5B67E6721B}" type="pres">
      <dgm:prSet presAssocID="{30CE10C8-8FC5-44C6-92D1-86E658BA8FE5}" presName="rootConnector" presStyleLbl="node2" presStyleIdx="3" presStyleCnt="4"/>
      <dgm:spPr/>
      <dgm:t>
        <a:bodyPr/>
        <a:lstStyle/>
        <a:p>
          <a:endParaRPr lang="es-MX"/>
        </a:p>
      </dgm:t>
    </dgm:pt>
    <dgm:pt modelId="{09A9BA8A-31BF-4F7B-9A47-232007A34CF6}" type="pres">
      <dgm:prSet presAssocID="{30CE10C8-8FC5-44C6-92D1-86E658BA8FE5}" presName="hierChild4" presStyleCnt="0"/>
      <dgm:spPr/>
    </dgm:pt>
    <dgm:pt modelId="{42860CB6-E23C-4130-A07B-FA64B503656B}" type="pres">
      <dgm:prSet presAssocID="{30CE10C8-8FC5-44C6-92D1-86E658BA8FE5}" presName="hierChild5" presStyleCnt="0"/>
      <dgm:spPr/>
    </dgm:pt>
    <dgm:pt modelId="{4591768C-775F-43E3-B57D-0A8E57496C66}" type="pres">
      <dgm:prSet presAssocID="{DD7EB13B-5F6E-44A5-95D0-A5B555381423}" presName="hierChild3" presStyleCnt="0"/>
      <dgm:spPr/>
    </dgm:pt>
    <dgm:pt modelId="{35CEBDB0-B12D-495F-BE28-E9F219CA4377}" type="pres">
      <dgm:prSet presAssocID="{C0D7BEEB-51C3-4340-BA77-724C276F65A7}" presName="Name111" presStyleLbl="parChTrans1D2" presStyleIdx="4" presStyleCnt="5"/>
      <dgm:spPr/>
      <dgm:t>
        <a:bodyPr/>
        <a:lstStyle/>
        <a:p>
          <a:endParaRPr lang="es-MX"/>
        </a:p>
      </dgm:t>
    </dgm:pt>
    <dgm:pt modelId="{037EC6D0-FD16-4173-9A04-5B241D82C90C}" type="pres">
      <dgm:prSet presAssocID="{8C3F68DE-AD26-4B8F-982A-28067EF0BC61}" presName="hierRoot3" presStyleCnt="0">
        <dgm:presLayoutVars>
          <dgm:hierBranch val="init"/>
        </dgm:presLayoutVars>
      </dgm:prSet>
      <dgm:spPr/>
    </dgm:pt>
    <dgm:pt modelId="{90697DA3-BA39-4348-B298-8D6D82F83BAD}" type="pres">
      <dgm:prSet presAssocID="{8C3F68DE-AD26-4B8F-982A-28067EF0BC61}" presName="rootComposite3" presStyleCnt="0"/>
      <dgm:spPr/>
    </dgm:pt>
    <dgm:pt modelId="{F162D4AC-9F16-46B3-A16B-58315F6C74BA}" type="pres">
      <dgm:prSet presAssocID="{8C3F68DE-AD26-4B8F-982A-28067EF0BC61}" presName="rootText3" presStyleLbl="asst1" presStyleIdx="0" presStyleCnt="1" custScaleX="18713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AE3290C-9669-43E7-8132-62D0E7C6CC72}" type="pres">
      <dgm:prSet presAssocID="{8C3F68DE-AD26-4B8F-982A-28067EF0BC61}" presName="rootConnector3" presStyleLbl="asst1" presStyleIdx="0" presStyleCnt="1"/>
      <dgm:spPr/>
      <dgm:t>
        <a:bodyPr/>
        <a:lstStyle/>
        <a:p>
          <a:endParaRPr lang="es-MX"/>
        </a:p>
      </dgm:t>
    </dgm:pt>
    <dgm:pt modelId="{1FF3BB78-79AE-42B0-B137-F145FC98C4B8}" type="pres">
      <dgm:prSet presAssocID="{8C3F68DE-AD26-4B8F-982A-28067EF0BC61}" presName="hierChild6" presStyleCnt="0"/>
      <dgm:spPr/>
    </dgm:pt>
    <dgm:pt modelId="{8114942A-A3F9-4A0E-8E59-1915D6E47EC6}" type="pres">
      <dgm:prSet presAssocID="{8C3F68DE-AD26-4B8F-982A-28067EF0BC61}" presName="hierChild7" presStyleCnt="0"/>
      <dgm:spPr/>
    </dgm:pt>
  </dgm:ptLst>
  <dgm:cxnLst>
    <dgm:cxn modelId="{6CDB554C-7100-4D2F-84E8-F9401EDE759F}" srcId="{DD7EB13B-5F6E-44A5-95D0-A5B555381423}" destId="{7004A3F7-DC72-440F-9570-8133A07D491E}" srcOrd="1" destOrd="0" parTransId="{142639B6-7AA1-48FD-B15A-79ECEEC27D54}" sibTransId="{39E46084-B33A-44EC-ACBD-2BDD87B867C6}"/>
    <dgm:cxn modelId="{874D2624-593E-4737-AA4D-4F7578BC4E3C}" type="presOf" srcId="{8C3F68DE-AD26-4B8F-982A-28067EF0BC61}" destId="{F162D4AC-9F16-46B3-A16B-58315F6C74BA}" srcOrd="0" destOrd="0" presId="urn:microsoft.com/office/officeart/2005/8/layout/orgChart1"/>
    <dgm:cxn modelId="{DEDD00A8-D37B-4EA5-9FA3-B6C0E8BFC831}" type="presOf" srcId="{7004A3F7-DC72-440F-9570-8133A07D491E}" destId="{E10B1F7C-5E62-4BC9-95A4-4481CE39D4E3}" srcOrd="0" destOrd="0" presId="urn:microsoft.com/office/officeart/2005/8/layout/orgChart1"/>
    <dgm:cxn modelId="{A8B9EC4D-58D0-4B65-9025-ED86DF6310BF}" type="presOf" srcId="{8C3F68DE-AD26-4B8F-982A-28067EF0BC61}" destId="{1AE3290C-9669-43E7-8132-62D0E7C6CC72}" srcOrd="1" destOrd="0" presId="urn:microsoft.com/office/officeart/2005/8/layout/orgChart1"/>
    <dgm:cxn modelId="{33A6ABCA-A387-4BB7-A75D-D66D67EB64F7}" type="presOf" srcId="{C0D7BEEB-51C3-4340-BA77-724C276F65A7}" destId="{35CEBDB0-B12D-495F-BE28-E9F219CA4377}" srcOrd="0" destOrd="0" presId="urn:microsoft.com/office/officeart/2005/8/layout/orgChart1"/>
    <dgm:cxn modelId="{84B051CE-9308-4E1D-B29A-A5C565240DF5}" type="presOf" srcId="{30CE10C8-8FC5-44C6-92D1-86E658BA8FE5}" destId="{642E2791-DC5B-4E02-AB8F-9E5B67E6721B}" srcOrd="1" destOrd="0" presId="urn:microsoft.com/office/officeart/2005/8/layout/orgChart1"/>
    <dgm:cxn modelId="{68DCC6DD-CE52-4048-9024-A214739521EC}" type="presOf" srcId="{30CE10C8-8FC5-44C6-92D1-86E658BA8FE5}" destId="{5E754475-3B02-497C-8DA0-47CFF29139D8}" srcOrd="0" destOrd="0" presId="urn:microsoft.com/office/officeart/2005/8/layout/orgChart1"/>
    <dgm:cxn modelId="{BD4D0BD6-51BB-497B-893B-A0D9EF6140D5}" type="presOf" srcId="{F23F9C21-AE13-45E3-A8B7-C094A29B81B2}" destId="{8ED67C08-272B-471C-B1A1-E9B606668E3E}" srcOrd="0" destOrd="0" presId="urn:microsoft.com/office/officeart/2005/8/layout/orgChart1"/>
    <dgm:cxn modelId="{68007B87-2055-4756-9EF4-16602E6F1C29}" type="presOf" srcId="{E2DE033F-8521-4008-8BA1-E04009B92D43}" destId="{CF7B93CE-82F9-404E-8E3C-27B0E805AC67}" srcOrd="0" destOrd="0" presId="urn:microsoft.com/office/officeart/2005/8/layout/orgChart1"/>
    <dgm:cxn modelId="{50436B61-2CA0-411C-9F0B-80E432BF2CC6}" srcId="{DD7EB13B-5F6E-44A5-95D0-A5B555381423}" destId="{AE85F4C8-E050-4116-B6B1-73699FC0C2C7}" srcOrd="3" destOrd="0" parTransId="{F23F9C21-AE13-45E3-A8B7-C094A29B81B2}" sibTransId="{0628B9BB-B41B-4A1A-B0C4-FAAA42360D13}"/>
    <dgm:cxn modelId="{5627D215-39F6-4BBA-B967-0178E660F5D4}" type="presOf" srcId="{595B2534-C218-4EC2-966D-D6744D3DC9D6}" destId="{8456609A-50E8-4C41-9AAF-3C123046E43C}" srcOrd="1" destOrd="0" presId="urn:microsoft.com/office/officeart/2005/8/layout/orgChart1"/>
    <dgm:cxn modelId="{5392067E-8C1B-47C0-8835-39E9F8720E93}" type="presOf" srcId="{46985CF1-369C-4C9D-9704-604F40E0BA1C}" destId="{D0793C15-ECFD-48FB-92B2-0D428C53F1B0}" srcOrd="0" destOrd="0" presId="urn:microsoft.com/office/officeart/2005/8/layout/orgChart1"/>
    <dgm:cxn modelId="{93CDD649-11B5-4900-81E8-F902D926669F}" type="presOf" srcId="{DD7EB13B-5F6E-44A5-95D0-A5B555381423}" destId="{95DB9316-6A78-4927-8ECF-90A287C5CCC3}" srcOrd="0" destOrd="0" presId="urn:microsoft.com/office/officeart/2005/8/layout/orgChart1"/>
    <dgm:cxn modelId="{9E618B04-9C1B-45A0-9DE4-8FC255502958}" type="presOf" srcId="{4A62CA34-E61F-4978-B5F4-4367A1C13AEB}" destId="{EF862D78-C785-444E-AAD3-4C286898484C}" srcOrd="0" destOrd="0" presId="urn:microsoft.com/office/officeart/2005/8/layout/orgChart1"/>
    <dgm:cxn modelId="{BAC6AA54-B406-40F7-8215-C262912AC6F7}" srcId="{DD7EB13B-5F6E-44A5-95D0-A5B555381423}" destId="{30CE10C8-8FC5-44C6-92D1-86E658BA8FE5}" srcOrd="4" destOrd="0" parTransId="{4A62CA34-E61F-4978-B5F4-4367A1C13AEB}" sibTransId="{4BEFB67B-5C16-4F1F-A14D-D9DC84BD54EF}"/>
    <dgm:cxn modelId="{05EC9D5E-64D3-43B3-8CC3-55C89BB93CC7}" srcId="{E2DE033F-8521-4008-8BA1-E04009B92D43}" destId="{DD7EB13B-5F6E-44A5-95D0-A5B555381423}" srcOrd="0" destOrd="0" parTransId="{264FEB59-4887-4146-BF67-D04DF3AE7EB2}" sibTransId="{8E9180D1-FC9C-46AC-B6CD-E66A847B82D6}"/>
    <dgm:cxn modelId="{164E9D56-CAA3-4D1E-B108-24E42AC0D575}" type="presOf" srcId="{595B2534-C218-4EC2-966D-D6744D3DC9D6}" destId="{1D21B000-1FFF-4431-A1E8-5126ACF605D3}" srcOrd="0" destOrd="0" presId="urn:microsoft.com/office/officeart/2005/8/layout/orgChart1"/>
    <dgm:cxn modelId="{3DEA45DA-EC99-4595-9F2C-35CC849D82CE}" type="presOf" srcId="{7004A3F7-DC72-440F-9570-8133A07D491E}" destId="{66B94B6F-CBAB-458D-A7D5-BCDC681D66B6}" srcOrd="1" destOrd="0" presId="urn:microsoft.com/office/officeart/2005/8/layout/orgChart1"/>
    <dgm:cxn modelId="{AF35AD75-A730-4D0F-BDB8-CD3AF30D902B}" srcId="{DD7EB13B-5F6E-44A5-95D0-A5B555381423}" destId="{8C3F68DE-AD26-4B8F-982A-28067EF0BC61}" srcOrd="0" destOrd="0" parTransId="{C0D7BEEB-51C3-4340-BA77-724C276F65A7}" sibTransId="{C4A5E7AA-00E6-47B6-A4C0-0CE8B3816B61}"/>
    <dgm:cxn modelId="{67585516-5279-4A60-A189-50EF5ED4EF3B}" type="presOf" srcId="{142639B6-7AA1-48FD-B15A-79ECEEC27D54}" destId="{60852D57-C71F-4AB9-B970-DFAF7FF55501}" srcOrd="0" destOrd="0" presId="urn:microsoft.com/office/officeart/2005/8/layout/orgChart1"/>
    <dgm:cxn modelId="{2F82B0A1-5186-417D-BB30-D286CCB53E93}" type="presOf" srcId="{AE85F4C8-E050-4116-B6B1-73699FC0C2C7}" destId="{EA39EF1C-2017-4052-BD05-9D6D4623F671}" srcOrd="1" destOrd="0" presId="urn:microsoft.com/office/officeart/2005/8/layout/orgChart1"/>
    <dgm:cxn modelId="{30686358-D1B7-43E7-A91E-D9404F42D15A}" type="presOf" srcId="{AE85F4C8-E050-4116-B6B1-73699FC0C2C7}" destId="{1430CC69-7EEE-4A8A-8031-662B3E054DE0}" srcOrd="0" destOrd="0" presId="urn:microsoft.com/office/officeart/2005/8/layout/orgChart1"/>
    <dgm:cxn modelId="{CA5CA095-936D-4268-96AB-64DDF28CEE8A}" type="presOf" srcId="{DD7EB13B-5F6E-44A5-95D0-A5B555381423}" destId="{1293734C-9F69-4E6E-BFA8-9E4A16F97208}" srcOrd="1" destOrd="0" presId="urn:microsoft.com/office/officeart/2005/8/layout/orgChart1"/>
    <dgm:cxn modelId="{F3FC3B01-74C6-4909-A7D6-24E594403480}" srcId="{DD7EB13B-5F6E-44A5-95D0-A5B555381423}" destId="{595B2534-C218-4EC2-966D-D6744D3DC9D6}" srcOrd="2" destOrd="0" parTransId="{46985CF1-369C-4C9D-9704-604F40E0BA1C}" sibTransId="{2F1A15E5-B962-4BF7-B51B-3163717011BD}"/>
    <dgm:cxn modelId="{A59CF897-9413-4265-A6BD-6FCAD196C00E}" type="presParOf" srcId="{CF7B93CE-82F9-404E-8E3C-27B0E805AC67}" destId="{33C0ED77-BBDD-49BD-9F0C-9CAE81612447}" srcOrd="0" destOrd="0" presId="urn:microsoft.com/office/officeart/2005/8/layout/orgChart1"/>
    <dgm:cxn modelId="{48BBF2A7-DBBF-40BB-9C24-A3A6EF1740D0}" type="presParOf" srcId="{33C0ED77-BBDD-49BD-9F0C-9CAE81612447}" destId="{765A3036-2D46-4467-B03A-50D3F4B3E7C0}" srcOrd="0" destOrd="0" presId="urn:microsoft.com/office/officeart/2005/8/layout/orgChart1"/>
    <dgm:cxn modelId="{56BA91AF-4851-4F6B-952F-B11F7B6CBCE5}" type="presParOf" srcId="{765A3036-2D46-4467-B03A-50D3F4B3E7C0}" destId="{95DB9316-6A78-4927-8ECF-90A287C5CCC3}" srcOrd="0" destOrd="0" presId="urn:microsoft.com/office/officeart/2005/8/layout/orgChart1"/>
    <dgm:cxn modelId="{74394F88-4FEF-421A-BEEE-055846959540}" type="presParOf" srcId="{765A3036-2D46-4467-B03A-50D3F4B3E7C0}" destId="{1293734C-9F69-4E6E-BFA8-9E4A16F97208}" srcOrd="1" destOrd="0" presId="urn:microsoft.com/office/officeart/2005/8/layout/orgChart1"/>
    <dgm:cxn modelId="{6BABAB60-9729-41BF-842A-7385E04FC79E}" type="presParOf" srcId="{33C0ED77-BBDD-49BD-9F0C-9CAE81612447}" destId="{12948D74-F095-49ED-B2C9-754F7FC44160}" srcOrd="1" destOrd="0" presId="urn:microsoft.com/office/officeart/2005/8/layout/orgChart1"/>
    <dgm:cxn modelId="{5F34FA0C-9106-4741-BDB4-E250130472E5}" type="presParOf" srcId="{12948D74-F095-49ED-B2C9-754F7FC44160}" destId="{60852D57-C71F-4AB9-B970-DFAF7FF55501}" srcOrd="0" destOrd="0" presId="urn:microsoft.com/office/officeart/2005/8/layout/orgChart1"/>
    <dgm:cxn modelId="{4CD2C6E5-3965-42FB-9536-F3DE60A3A880}" type="presParOf" srcId="{12948D74-F095-49ED-B2C9-754F7FC44160}" destId="{2228D8C1-C937-4DF4-A6C3-7952429840D5}" srcOrd="1" destOrd="0" presId="urn:microsoft.com/office/officeart/2005/8/layout/orgChart1"/>
    <dgm:cxn modelId="{ED3C5F79-31E5-4315-89BF-817021D1FFA3}" type="presParOf" srcId="{2228D8C1-C937-4DF4-A6C3-7952429840D5}" destId="{4F1A2FDD-3540-4CB3-90A2-2A8D7F2ADBC7}" srcOrd="0" destOrd="0" presId="urn:microsoft.com/office/officeart/2005/8/layout/orgChart1"/>
    <dgm:cxn modelId="{6375DDA4-928E-46FC-A8CD-DD0D1BAF2D50}" type="presParOf" srcId="{4F1A2FDD-3540-4CB3-90A2-2A8D7F2ADBC7}" destId="{E10B1F7C-5E62-4BC9-95A4-4481CE39D4E3}" srcOrd="0" destOrd="0" presId="urn:microsoft.com/office/officeart/2005/8/layout/orgChart1"/>
    <dgm:cxn modelId="{E8AE1D97-8BAB-4705-B85B-7EE843575F7C}" type="presParOf" srcId="{4F1A2FDD-3540-4CB3-90A2-2A8D7F2ADBC7}" destId="{66B94B6F-CBAB-458D-A7D5-BCDC681D66B6}" srcOrd="1" destOrd="0" presId="urn:microsoft.com/office/officeart/2005/8/layout/orgChart1"/>
    <dgm:cxn modelId="{415A88C4-AE16-4855-B186-2321D99D4E96}" type="presParOf" srcId="{2228D8C1-C937-4DF4-A6C3-7952429840D5}" destId="{8BF2BAA4-626D-412C-9D4B-9855BE776DCB}" srcOrd="1" destOrd="0" presId="urn:microsoft.com/office/officeart/2005/8/layout/orgChart1"/>
    <dgm:cxn modelId="{03492EFA-10C5-4447-A530-838332C50C25}" type="presParOf" srcId="{2228D8C1-C937-4DF4-A6C3-7952429840D5}" destId="{2214A8FB-11E0-4088-BF77-A75E84BFC0A7}" srcOrd="2" destOrd="0" presId="urn:microsoft.com/office/officeart/2005/8/layout/orgChart1"/>
    <dgm:cxn modelId="{AB743C85-B322-4864-8573-F84EF766D136}" type="presParOf" srcId="{12948D74-F095-49ED-B2C9-754F7FC44160}" destId="{D0793C15-ECFD-48FB-92B2-0D428C53F1B0}" srcOrd="2" destOrd="0" presId="urn:microsoft.com/office/officeart/2005/8/layout/orgChart1"/>
    <dgm:cxn modelId="{1B81075A-1C6F-4CE9-AC13-1B838C292537}" type="presParOf" srcId="{12948D74-F095-49ED-B2C9-754F7FC44160}" destId="{22AE85B2-C590-4E09-8B3E-A52FF2CC79C8}" srcOrd="3" destOrd="0" presId="urn:microsoft.com/office/officeart/2005/8/layout/orgChart1"/>
    <dgm:cxn modelId="{6CEB3738-3189-4FD7-9319-B93CE7835407}" type="presParOf" srcId="{22AE85B2-C590-4E09-8B3E-A52FF2CC79C8}" destId="{6C67FB2F-A510-49A4-B01D-80212A8FDA97}" srcOrd="0" destOrd="0" presId="urn:microsoft.com/office/officeart/2005/8/layout/orgChart1"/>
    <dgm:cxn modelId="{DC0B6961-309E-47D3-AFB1-EF605D98D9C7}" type="presParOf" srcId="{6C67FB2F-A510-49A4-B01D-80212A8FDA97}" destId="{1D21B000-1FFF-4431-A1E8-5126ACF605D3}" srcOrd="0" destOrd="0" presId="urn:microsoft.com/office/officeart/2005/8/layout/orgChart1"/>
    <dgm:cxn modelId="{9C6DD566-47B5-4ADC-9FA1-F6E957A9C2F3}" type="presParOf" srcId="{6C67FB2F-A510-49A4-B01D-80212A8FDA97}" destId="{8456609A-50E8-4C41-9AAF-3C123046E43C}" srcOrd="1" destOrd="0" presId="urn:microsoft.com/office/officeart/2005/8/layout/orgChart1"/>
    <dgm:cxn modelId="{BD84E56D-D856-4D97-8A7E-602F7B75A805}" type="presParOf" srcId="{22AE85B2-C590-4E09-8B3E-A52FF2CC79C8}" destId="{C1DA5352-8CFF-4380-BC88-9696643AA084}" srcOrd="1" destOrd="0" presId="urn:microsoft.com/office/officeart/2005/8/layout/orgChart1"/>
    <dgm:cxn modelId="{1DDBA5C7-5380-499E-8A22-44FCB612D1CD}" type="presParOf" srcId="{22AE85B2-C590-4E09-8B3E-A52FF2CC79C8}" destId="{98A148C3-E6DC-4900-9F6C-95B8F76DD78B}" srcOrd="2" destOrd="0" presId="urn:microsoft.com/office/officeart/2005/8/layout/orgChart1"/>
    <dgm:cxn modelId="{ED8EA1E3-7A74-49C9-8FE6-22C5C3B04284}" type="presParOf" srcId="{12948D74-F095-49ED-B2C9-754F7FC44160}" destId="{8ED67C08-272B-471C-B1A1-E9B606668E3E}" srcOrd="4" destOrd="0" presId="urn:microsoft.com/office/officeart/2005/8/layout/orgChart1"/>
    <dgm:cxn modelId="{E0283CEE-C555-4CEA-B9B6-39EC74EF95EF}" type="presParOf" srcId="{12948D74-F095-49ED-B2C9-754F7FC44160}" destId="{AE106806-972D-46E5-8285-65D6785B445E}" srcOrd="5" destOrd="0" presId="urn:microsoft.com/office/officeart/2005/8/layout/orgChart1"/>
    <dgm:cxn modelId="{A0D7A18B-1FEF-4C72-9A72-CCFCD1A7C8D8}" type="presParOf" srcId="{AE106806-972D-46E5-8285-65D6785B445E}" destId="{A677550B-D9F1-4DB8-BC23-46606749B866}" srcOrd="0" destOrd="0" presId="urn:microsoft.com/office/officeart/2005/8/layout/orgChart1"/>
    <dgm:cxn modelId="{AAB42B25-1EDC-4EF6-8BDF-5468B79E9700}" type="presParOf" srcId="{A677550B-D9F1-4DB8-BC23-46606749B866}" destId="{1430CC69-7EEE-4A8A-8031-662B3E054DE0}" srcOrd="0" destOrd="0" presId="urn:microsoft.com/office/officeart/2005/8/layout/orgChart1"/>
    <dgm:cxn modelId="{1604D22C-C0FF-403D-9D0A-E3AACC02A090}" type="presParOf" srcId="{A677550B-D9F1-4DB8-BC23-46606749B866}" destId="{EA39EF1C-2017-4052-BD05-9D6D4623F671}" srcOrd="1" destOrd="0" presId="urn:microsoft.com/office/officeart/2005/8/layout/orgChart1"/>
    <dgm:cxn modelId="{6BAE45F0-FBC0-4D08-BB32-35B75B47423E}" type="presParOf" srcId="{AE106806-972D-46E5-8285-65D6785B445E}" destId="{729528A5-0D51-496C-AA81-0BE646BF78AA}" srcOrd="1" destOrd="0" presId="urn:microsoft.com/office/officeart/2005/8/layout/orgChart1"/>
    <dgm:cxn modelId="{13EE3254-3D8E-485F-88DC-CDC91056A556}" type="presParOf" srcId="{AE106806-972D-46E5-8285-65D6785B445E}" destId="{E76E10B6-C743-4F95-B46F-9CC77A097A12}" srcOrd="2" destOrd="0" presId="urn:microsoft.com/office/officeart/2005/8/layout/orgChart1"/>
    <dgm:cxn modelId="{77FB5C17-C2CD-4AB7-BD8A-F5AE078C7929}" type="presParOf" srcId="{12948D74-F095-49ED-B2C9-754F7FC44160}" destId="{EF862D78-C785-444E-AAD3-4C286898484C}" srcOrd="6" destOrd="0" presId="urn:microsoft.com/office/officeart/2005/8/layout/orgChart1"/>
    <dgm:cxn modelId="{17B8B09C-E97F-4EB2-8DF8-C81B8FF3BFB0}" type="presParOf" srcId="{12948D74-F095-49ED-B2C9-754F7FC44160}" destId="{F7C45D29-6383-4B7C-9D90-55DAB59BCA9F}" srcOrd="7" destOrd="0" presId="urn:microsoft.com/office/officeart/2005/8/layout/orgChart1"/>
    <dgm:cxn modelId="{BC64DB99-E1F3-4759-93E6-77E0C46D5837}" type="presParOf" srcId="{F7C45D29-6383-4B7C-9D90-55DAB59BCA9F}" destId="{C85B288D-6ADA-4229-9BE4-5F087609909F}" srcOrd="0" destOrd="0" presId="urn:microsoft.com/office/officeart/2005/8/layout/orgChart1"/>
    <dgm:cxn modelId="{13BDD4D5-49C8-40D2-9054-A294A26DFFA7}" type="presParOf" srcId="{C85B288D-6ADA-4229-9BE4-5F087609909F}" destId="{5E754475-3B02-497C-8DA0-47CFF29139D8}" srcOrd="0" destOrd="0" presId="urn:microsoft.com/office/officeart/2005/8/layout/orgChart1"/>
    <dgm:cxn modelId="{48AA0E07-0C81-46C3-A3DD-D427C42F940B}" type="presParOf" srcId="{C85B288D-6ADA-4229-9BE4-5F087609909F}" destId="{642E2791-DC5B-4E02-AB8F-9E5B67E6721B}" srcOrd="1" destOrd="0" presId="urn:microsoft.com/office/officeart/2005/8/layout/orgChart1"/>
    <dgm:cxn modelId="{8E00AE10-680E-43F2-9638-9681329418FB}" type="presParOf" srcId="{F7C45D29-6383-4B7C-9D90-55DAB59BCA9F}" destId="{09A9BA8A-31BF-4F7B-9A47-232007A34CF6}" srcOrd="1" destOrd="0" presId="urn:microsoft.com/office/officeart/2005/8/layout/orgChart1"/>
    <dgm:cxn modelId="{DCF7DC75-D72D-4C6C-BCE7-D9CB4EFD39C1}" type="presParOf" srcId="{F7C45D29-6383-4B7C-9D90-55DAB59BCA9F}" destId="{42860CB6-E23C-4130-A07B-FA64B503656B}" srcOrd="2" destOrd="0" presId="urn:microsoft.com/office/officeart/2005/8/layout/orgChart1"/>
    <dgm:cxn modelId="{BF8343F3-B0D1-47DF-9DB1-ECA60D57EEF2}" type="presParOf" srcId="{33C0ED77-BBDD-49BD-9F0C-9CAE81612447}" destId="{4591768C-775F-43E3-B57D-0A8E57496C66}" srcOrd="2" destOrd="0" presId="urn:microsoft.com/office/officeart/2005/8/layout/orgChart1"/>
    <dgm:cxn modelId="{4D0323F4-268C-49CA-B5D0-3384A9936888}" type="presParOf" srcId="{4591768C-775F-43E3-B57D-0A8E57496C66}" destId="{35CEBDB0-B12D-495F-BE28-E9F219CA4377}" srcOrd="0" destOrd="0" presId="urn:microsoft.com/office/officeart/2005/8/layout/orgChart1"/>
    <dgm:cxn modelId="{636E5852-6035-4992-8A91-EEC69C5E98F3}" type="presParOf" srcId="{4591768C-775F-43E3-B57D-0A8E57496C66}" destId="{037EC6D0-FD16-4173-9A04-5B241D82C90C}" srcOrd="1" destOrd="0" presId="urn:microsoft.com/office/officeart/2005/8/layout/orgChart1"/>
    <dgm:cxn modelId="{6900CE77-D31A-4F20-A8F1-6F6D7ECBCA7F}" type="presParOf" srcId="{037EC6D0-FD16-4173-9A04-5B241D82C90C}" destId="{90697DA3-BA39-4348-B298-8D6D82F83BAD}" srcOrd="0" destOrd="0" presId="urn:microsoft.com/office/officeart/2005/8/layout/orgChart1"/>
    <dgm:cxn modelId="{2FB76003-04A7-4A6F-816B-EF63BDD9E741}" type="presParOf" srcId="{90697DA3-BA39-4348-B298-8D6D82F83BAD}" destId="{F162D4AC-9F16-46B3-A16B-58315F6C74BA}" srcOrd="0" destOrd="0" presId="urn:microsoft.com/office/officeart/2005/8/layout/orgChart1"/>
    <dgm:cxn modelId="{6556D5D8-0186-4519-9054-45127D5AD57C}" type="presParOf" srcId="{90697DA3-BA39-4348-B298-8D6D82F83BAD}" destId="{1AE3290C-9669-43E7-8132-62D0E7C6CC72}" srcOrd="1" destOrd="0" presId="urn:microsoft.com/office/officeart/2005/8/layout/orgChart1"/>
    <dgm:cxn modelId="{42384582-32B7-4DAC-A29F-7A219C17AF58}" type="presParOf" srcId="{037EC6D0-FD16-4173-9A04-5B241D82C90C}" destId="{1FF3BB78-79AE-42B0-B137-F145FC98C4B8}" srcOrd="1" destOrd="0" presId="urn:microsoft.com/office/officeart/2005/8/layout/orgChart1"/>
    <dgm:cxn modelId="{7FEB4F55-457E-40F4-8F69-E0D8C4F6683E}" type="presParOf" srcId="{037EC6D0-FD16-4173-9A04-5B241D82C90C}" destId="{8114942A-A3F9-4A0E-8E59-1915D6E47EC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32278B-77B2-47DD-8E26-981AE0D1153C}" type="doc">
      <dgm:prSet loTypeId="urn:microsoft.com/office/officeart/2005/8/layout/hProcess4" loCatId="process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3EDBF29-69A7-4CAB-BD87-1724D45E8931}">
      <dgm:prSet phldrT="[Texto]" custT="1"/>
      <dgm:spPr/>
      <dgm:t>
        <a:bodyPr/>
        <a:lstStyle/>
        <a:p>
          <a:r>
            <a:rPr lang="es-MX" sz="2000" b="1" dirty="0" smtClean="0"/>
            <a:t>TÉCNICOS</a:t>
          </a:r>
          <a:endParaRPr lang="es-MX" sz="2000" b="1" dirty="0"/>
        </a:p>
      </dgm:t>
    </dgm:pt>
    <dgm:pt modelId="{7A79906C-68F4-45D7-9153-737186E5D357}" type="parTrans" cxnId="{8D2D12B4-D646-4EAC-843D-05CDB5E65C21}">
      <dgm:prSet/>
      <dgm:spPr/>
      <dgm:t>
        <a:bodyPr/>
        <a:lstStyle/>
        <a:p>
          <a:endParaRPr lang="es-MX"/>
        </a:p>
      </dgm:t>
    </dgm:pt>
    <dgm:pt modelId="{6B71F0EA-72F0-4EDB-A7AF-B9FF241B6D7E}" type="sibTrans" cxnId="{8D2D12B4-D646-4EAC-843D-05CDB5E65C21}">
      <dgm:prSet/>
      <dgm:spPr/>
      <dgm:t>
        <a:bodyPr/>
        <a:lstStyle/>
        <a:p>
          <a:endParaRPr lang="es-MX" sz="1400"/>
        </a:p>
      </dgm:t>
    </dgm:pt>
    <dgm:pt modelId="{CAC73A61-BAFD-4756-84A9-62D1D79E1870}">
      <dgm:prSet phldrT="[Texto]" custT="1"/>
      <dgm:spPr/>
      <dgm:t>
        <a:bodyPr/>
        <a:lstStyle/>
        <a:p>
          <a:pPr algn="just"/>
          <a:r>
            <a:rPr lang="es-MX" sz="1600" dirty="0" smtClean="0"/>
            <a:t>Aquello cuyo planteamiento deriva de las necesidades de técnica.</a:t>
          </a:r>
          <a:endParaRPr lang="es-MX" sz="1600" dirty="0"/>
        </a:p>
      </dgm:t>
    </dgm:pt>
    <dgm:pt modelId="{CB1C58C5-9F3E-4955-AF1A-11489B0E6CE3}" type="parTrans" cxnId="{13CFE143-EAB0-40DA-9BBD-EEE21A07F44C}">
      <dgm:prSet/>
      <dgm:spPr/>
      <dgm:t>
        <a:bodyPr/>
        <a:lstStyle/>
        <a:p>
          <a:endParaRPr lang="es-MX"/>
        </a:p>
      </dgm:t>
    </dgm:pt>
    <dgm:pt modelId="{9BA10FAE-C56A-4A08-8645-EB29D19E2328}" type="sibTrans" cxnId="{13CFE143-EAB0-40DA-9BBD-EEE21A07F44C}">
      <dgm:prSet/>
      <dgm:spPr/>
      <dgm:t>
        <a:bodyPr/>
        <a:lstStyle/>
        <a:p>
          <a:endParaRPr lang="es-MX"/>
        </a:p>
      </dgm:t>
    </dgm:pt>
    <dgm:pt modelId="{7B0877CD-FB50-4F1D-A0EA-78CDDFF5E768}">
      <dgm:prSet phldrT="[Texto]" custT="1"/>
      <dgm:spPr/>
      <dgm:t>
        <a:bodyPr/>
        <a:lstStyle/>
        <a:p>
          <a:r>
            <a:rPr lang="es-MX" sz="2000" b="1" dirty="0" smtClean="0"/>
            <a:t>POLÍTICOS</a:t>
          </a:r>
          <a:endParaRPr lang="es-MX" sz="2000" b="1" dirty="0"/>
        </a:p>
      </dgm:t>
    </dgm:pt>
    <dgm:pt modelId="{14AD5ECA-53B1-47C2-B7A4-2B44169A62F2}" type="parTrans" cxnId="{65DB8220-9DC7-413D-B241-069FC56CF97B}">
      <dgm:prSet/>
      <dgm:spPr/>
      <dgm:t>
        <a:bodyPr/>
        <a:lstStyle/>
        <a:p>
          <a:endParaRPr lang="es-MX"/>
        </a:p>
      </dgm:t>
    </dgm:pt>
    <dgm:pt modelId="{EA7A6B25-D067-4DFE-A287-AFBD2E3AD982}" type="sibTrans" cxnId="{65DB8220-9DC7-413D-B241-069FC56CF97B}">
      <dgm:prSet/>
      <dgm:spPr/>
      <dgm:t>
        <a:bodyPr/>
        <a:lstStyle/>
        <a:p>
          <a:endParaRPr lang="es-MX" sz="1400"/>
        </a:p>
      </dgm:t>
    </dgm:pt>
    <dgm:pt modelId="{DC9DA379-350C-4E71-8CEE-257607D679C9}">
      <dgm:prSet phldrT="[Texto]" custT="1"/>
      <dgm:spPr/>
      <dgm:t>
        <a:bodyPr/>
        <a:lstStyle/>
        <a:p>
          <a:pPr algn="just"/>
          <a:r>
            <a:rPr lang="es-MX" sz="1600" dirty="0" smtClean="0"/>
            <a:t>Aquellos que se plantean por decisión propia del promotor del plan.</a:t>
          </a:r>
          <a:endParaRPr lang="es-MX" sz="1600" dirty="0"/>
        </a:p>
      </dgm:t>
    </dgm:pt>
    <dgm:pt modelId="{50591E29-D681-4416-BA3F-719B6DF8511F}" type="parTrans" cxnId="{2FFD4C67-5286-4AAF-B2B0-912C5420BA43}">
      <dgm:prSet/>
      <dgm:spPr/>
      <dgm:t>
        <a:bodyPr/>
        <a:lstStyle/>
        <a:p>
          <a:endParaRPr lang="es-MX"/>
        </a:p>
      </dgm:t>
    </dgm:pt>
    <dgm:pt modelId="{916CEBCE-E5CE-4A8C-B55F-F00176809A18}" type="sibTrans" cxnId="{2FFD4C67-5286-4AAF-B2B0-912C5420BA43}">
      <dgm:prSet/>
      <dgm:spPr/>
      <dgm:t>
        <a:bodyPr/>
        <a:lstStyle/>
        <a:p>
          <a:endParaRPr lang="es-MX"/>
        </a:p>
      </dgm:t>
    </dgm:pt>
    <dgm:pt modelId="{2EBD5896-10AE-4085-825E-A7A63A9624BB}">
      <dgm:prSet phldrT="[Texto]" custT="1"/>
      <dgm:spPr/>
      <dgm:t>
        <a:bodyPr/>
        <a:lstStyle/>
        <a:p>
          <a:r>
            <a:rPr lang="es-MX" sz="2000" b="1" dirty="0" smtClean="0"/>
            <a:t>ESTRATÉGICOS</a:t>
          </a:r>
          <a:endParaRPr lang="es-MX" sz="2000" b="1" dirty="0"/>
        </a:p>
      </dgm:t>
    </dgm:pt>
    <dgm:pt modelId="{1BF096F8-129B-4845-A650-6AFA54C3EDB5}" type="parTrans" cxnId="{F22EA98E-535B-4C8D-B4DB-D3968007F665}">
      <dgm:prSet/>
      <dgm:spPr/>
      <dgm:t>
        <a:bodyPr/>
        <a:lstStyle/>
        <a:p>
          <a:endParaRPr lang="es-MX"/>
        </a:p>
      </dgm:t>
    </dgm:pt>
    <dgm:pt modelId="{663CB265-C723-4BF4-83D5-A8775E5A8F57}" type="sibTrans" cxnId="{F22EA98E-535B-4C8D-B4DB-D3968007F665}">
      <dgm:prSet/>
      <dgm:spPr/>
      <dgm:t>
        <a:bodyPr/>
        <a:lstStyle/>
        <a:p>
          <a:endParaRPr lang="es-MX"/>
        </a:p>
      </dgm:t>
    </dgm:pt>
    <dgm:pt modelId="{74C4D77D-5438-440E-890F-37ED94C948FE}">
      <dgm:prSet phldrT="[Texto]" custT="1"/>
      <dgm:spPr/>
      <dgm:t>
        <a:bodyPr/>
        <a:lstStyle/>
        <a:p>
          <a:pPr algn="just"/>
          <a:r>
            <a:rPr lang="es-MX" sz="1600" dirty="0" smtClean="0"/>
            <a:t>Pretenden establecer las condiciones que permitan un desarrollo socioeconómico futuro.</a:t>
          </a:r>
          <a:endParaRPr lang="es-MX" sz="1600" dirty="0"/>
        </a:p>
      </dgm:t>
    </dgm:pt>
    <dgm:pt modelId="{04787BD5-C1D4-4D11-996C-EF5A37FB1151}" type="parTrans" cxnId="{67F61AE8-A44E-49A8-8321-8D386D21355C}">
      <dgm:prSet/>
      <dgm:spPr/>
      <dgm:t>
        <a:bodyPr/>
        <a:lstStyle/>
        <a:p>
          <a:endParaRPr lang="es-MX"/>
        </a:p>
      </dgm:t>
    </dgm:pt>
    <dgm:pt modelId="{A21B04B4-804F-44C2-A0A4-118D366A8CCB}" type="sibTrans" cxnId="{67F61AE8-A44E-49A8-8321-8D386D21355C}">
      <dgm:prSet/>
      <dgm:spPr/>
      <dgm:t>
        <a:bodyPr/>
        <a:lstStyle/>
        <a:p>
          <a:endParaRPr lang="es-MX"/>
        </a:p>
      </dgm:t>
    </dgm:pt>
    <dgm:pt modelId="{11878E49-E12E-4454-B171-10B9169B136E}">
      <dgm:prSet phldrT="[Texto]" custT="1"/>
      <dgm:spPr/>
      <dgm:t>
        <a:bodyPr/>
        <a:lstStyle/>
        <a:p>
          <a:pPr algn="just"/>
          <a:r>
            <a:rPr lang="es-MX" sz="1600" dirty="0" err="1" smtClean="0"/>
            <a:t>Ejem</a:t>
          </a:r>
          <a:r>
            <a:rPr lang="es-MX" sz="1600" dirty="0" smtClean="0"/>
            <a:t>: Abastecimiento de agua potable.</a:t>
          </a:r>
          <a:endParaRPr lang="es-MX" sz="1600" dirty="0"/>
        </a:p>
      </dgm:t>
    </dgm:pt>
    <dgm:pt modelId="{540E4824-E20D-4E74-86F9-F0F134D6AC60}" type="parTrans" cxnId="{CF4B4206-5709-4A60-B1A1-BA032E003529}">
      <dgm:prSet/>
      <dgm:spPr/>
      <dgm:t>
        <a:bodyPr/>
        <a:lstStyle/>
        <a:p>
          <a:endParaRPr lang="es-MX"/>
        </a:p>
      </dgm:t>
    </dgm:pt>
    <dgm:pt modelId="{A92D1F82-6F3A-48EB-81FD-E1E4EACB1AD2}" type="sibTrans" cxnId="{CF4B4206-5709-4A60-B1A1-BA032E003529}">
      <dgm:prSet/>
      <dgm:spPr/>
      <dgm:t>
        <a:bodyPr/>
        <a:lstStyle/>
        <a:p>
          <a:endParaRPr lang="es-MX"/>
        </a:p>
      </dgm:t>
    </dgm:pt>
    <dgm:pt modelId="{D64EDA6F-AE00-4A9C-96F5-8C82A2E05E4D}">
      <dgm:prSet phldrT="[Texto]" custT="1"/>
      <dgm:spPr/>
      <dgm:t>
        <a:bodyPr/>
        <a:lstStyle/>
        <a:p>
          <a:pPr algn="just"/>
          <a:endParaRPr lang="es-MX" sz="1400" dirty="0"/>
        </a:p>
      </dgm:t>
    </dgm:pt>
    <dgm:pt modelId="{076B7F60-E8CE-4FB2-9912-303B228C6CD8}" type="parTrans" cxnId="{1994B148-CEDA-4997-8897-A2E826716091}">
      <dgm:prSet/>
      <dgm:spPr/>
      <dgm:t>
        <a:bodyPr/>
        <a:lstStyle/>
        <a:p>
          <a:endParaRPr lang="es-MX"/>
        </a:p>
      </dgm:t>
    </dgm:pt>
    <dgm:pt modelId="{0C602843-1E9F-4AEF-8182-D5A36A04C924}" type="sibTrans" cxnId="{1994B148-CEDA-4997-8897-A2E826716091}">
      <dgm:prSet/>
      <dgm:spPr/>
      <dgm:t>
        <a:bodyPr/>
        <a:lstStyle/>
        <a:p>
          <a:endParaRPr lang="es-MX"/>
        </a:p>
      </dgm:t>
    </dgm:pt>
    <dgm:pt modelId="{70CFEE0E-5F75-48EF-AB90-0A47D4224E24}">
      <dgm:prSet phldrT="[Texto]" custT="1"/>
      <dgm:spPr/>
      <dgm:t>
        <a:bodyPr/>
        <a:lstStyle/>
        <a:p>
          <a:pPr algn="just"/>
          <a:endParaRPr lang="es-MX" sz="1600" dirty="0"/>
        </a:p>
      </dgm:t>
    </dgm:pt>
    <dgm:pt modelId="{A310888F-743D-46D6-B678-FE57F8ABA165}" type="parTrans" cxnId="{CE14C616-A5B2-4121-94D2-930C1E695946}">
      <dgm:prSet/>
      <dgm:spPr/>
      <dgm:t>
        <a:bodyPr/>
        <a:lstStyle/>
        <a:p>
          <a:endParaRPr lang="es-MX"/>
        </a:p>
      </dgm:t>
    </dgm:pt>
    <dgm:pt modelId="{8598A0BC-409A-4E42-AAE9-1A15F4E0DBD5}" type="sibTrans" cxnId="{CE14C616-A5B2-4121-94D2-930C1E695946}">
      <dgm:prSet/>
      <dgm:spPr/>
      <dgm:t>
        <a:bodyPr/>
        <a:lstStyle/>
        <a:p>
          <a:endParaRPr lang="es-MX"/>
        </a:p>
      </dgm:t>
    </dgm:pt>
    <dgm:pt modelId="{7CC3A091-E1A2-4A0A-8D7F-8AD0BA9D2B8D}" type="pres">
      <dgm:prSet presAssocID="{6532278B-77B2-47DD-8E26-981AE0D115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77BE0D9-9455-492A-8E74-CF9C787461E3}" type="pres">
      <dgm:prSet presAssocID="{6532278B-77B2-47DD-8E26-981AE0D1153C}" presName="tSp" presStyleCnt="0"/>
      <dgm:spPr/>
    </dgm:pt>
    <dgm:pt modelId="{8D3EB374-6F80-4BC7-8883-A4B8C76D6824}" type="pres">
      <dgm:prSet presAssocID="{6532278B-77B2-47DD-8E26-981AE0D1153C}" presName="bSp" presStyleCnt="0"/>
      <dgm:spPr/>
    </dgm:pt>
    <dgm:pt modelId="{3647A54C-A665-433F-8BF5-19C4A948EE25}" type="pres">
      <dgm:prSet presAssocID="{6532278B-77B2-47DD-8E26-981AE0D1153C}" presName="process" presStyleCnt="0"/>
      <dgm:spPr/>
    </dgm:pt>
    <dgm:pt modelId="{B1BA3688-F1D3-400F-94D5-70CF2A4711A5}" type="pres">
      <dgm:prSet presAssocID="{53EDBF29-69A7-4CAB-BD87-1724D45E8931}" presName="composite1" presStyleCnt="0"/>
      <dgm:spPr/>
    </dgm:pt>
    <dgm:pt modelId="{C68FF882-717F-4428-B7BF-2725543264C7}" type="pres">
      <dgm:prSet presAssocID="{53EDBF29-69A7-4CAB-BD87-1724D45E8931}" presName="dummyNode1" presStyleLbl="node1" presStyleIdx="0" presStyleCnt="3"/>
      <dgm:spPr/>
    </dgm:pt>
    <dgm:pt modelId="{D89E00C2-4D92-48F8-B847-46B3B393F8F5}" type="pres">
      <dgm:prSet presAssocID="{53EDBF29-69A7-4CAB-BD87-1724D45E8931}" presName="childNode1" presStyleLbl="bgAcc1" presStyleIdx="0" presStyleCnt="3" custScaleX="119899" custScaleY="85139" custLinFactNeighborX="-2292" custLinFactNeighborY="-570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A29655-291A-4279-AA70-137B816DE3C0}" type="pres">
      <dgm:prSet presAssocID="{53EDBF29-69A7-4CAB-BD87-1724D45E8931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604F8A-5795-4ECA-9A75-2AB087917B1E}" type="pres">
      <dgm:prSet presAssocID="{53EDBF29-69A7-4CAB-BD87-1724D45E8931}" presName="parentNode1" presStyleLbl="node1" presStyleIdx="0" presStyleCnt="3" custLinFactNeighborX="-1062" custLinFactNeighborY="2778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C86EC6-3BD2-404A-9647-3587EBAA1CDB}" type="pres">
      <dgm:prSet presAssocID="{53EDBF29-69A7-4CAB-BD87-1724D45E8931}" presName="connSite1" presStyleCnt="0"/>
      <dgm:spPr/>
    </dgm:pt>
    <dgm:pt modelId="{111D93C0-00D6-4671-A79B-B2F21DC7B777}" type="pres">
      <dgm:prSet presAssocID="{6B71F0EA-72F0-4EDB-A7AF-B9FF241B6D7E}" presName="Name9" presStyleLbl="sibTrans2D1" presStyleIdx="0" presStyleCnt="2"/>
      <dgm:spPr/>
      <dgm:t>
        <a:bodyPr/>
        <a:lstStyle/>
        <a:p>
          <a:endParaRPr lang="es-MX"/>
        </a:p>
      </dgm:t>
    </dgm:pt>
    <dgm:pt modelId="{2216A132-8BE2-4875-BF5F-18F01A413451}" type="pres">
      <dgm:prSet presAssocID="{7B0877CD-FB50-4F1D-A0EA-78CDDFF5E768}" presName="composite2" presStyleCnt="0"/>
      <dgm:spPr/>
    </dgm:pt>
    <dgm:pt modelId="{4D008999-74FD-41EC-9058-AC810FC284E1}" type="pres">
      <dgm:prSet presAssocID="{7B0877CD-FB50-4F1D-A0EA-78CDDFF5E768}" presName="dummyNode2" presStyleLbl="node1" presStyleIdx="0" presStyleCnt="3"/>
      <dgm:spPr/>
    </dgm:pt>
    <dgm:pt modelId="{88B2A4C2-321A-4BA3-ACDB-75C108873DF0}" type="pres">
      <dgm:prSet presAssocID="{7B0877CD-FB50-4F1D-A0EA-78CDDFF5E768}" presName="childNode2" presStyleLbl="bgAcc1" presStyleIdx="1" presStyleCnt="3" custScaleX="106612" custScaleY="78333" custLinFactNeighborX="6880" custLinFactNeighborY="98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63B290-9A76-4E77-9976-4B6DA1C59816}" type="pres">
      <dgm:prSet presAssocID="{7B0877CD-FB50-4F1D-A0EA-78CDDFF5E768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220758-54DC-4F33-B3B4-A15900F01324}" type="pres">
      <dgm:prSet presAssocID="{7B0877CD-FB50-4F1D-A0EA-78CDDFF5E768}" presName="parentNode2" presStyleLbl="node1" presStyleIdx="1" presStyleCnt="3" custLinFactNeighborX="-2435" custLinFactNeighborY="-2291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4F93F8-6B4E-47F4-8CB8-F55E1F136C08}" type="pres">
      <dgm:prSet presAssocID="{7B0877CD-FB50-4F1D-A0EA-78CDDFF5E768}" presName="connSite2" presStyleCnt="0"/>
      <dgm:spPr/>
    </dgm:pt>
    <dgm:pt modelId="{A484B33D-BA57-4A61-A324-3A08CA894FBD}" type="pres">
      <dgm:prSet presAssocID="{EA7A6B25-D067-4DFE-A287-AFBD2E3AD982}" presName="Name18" presStyleLbl="sibTrans2D1" presStyleIdx="1" presStyleCnt="2" custLinFactNeighborX="-221" custLinFactNeighborY="-4657"/>
      <dgm:spPr/>
      <dgm:t>
        <a:bodyPr/>
        <a:lstStyle/>
        <a:p>
          <a:endParaRPr lang="es-MX"/>
        </a:p>
      </dgm:t>
    </dgm:pt>
    <dgm:pt modelId="{05D3F8C8-0FCF-4465-AD54-043B86A1B667}" type="pres">
      <dgm:prSet presAssocID="{2EBD5896-10AE-4085-825E-A7A63A9624BB}" presName="composite1" presStyleCnt="0"/>
      <dgm:spPr/>
    </dgm:pt>
    <dgm:pt modelId="{FC6740F6-C614-4B87-B266-6AD080062E91}" type="pres">
      <dgm:prSet presAssocID="{2EBD5896-10AE-4085-825E-A7A63A9624BB}" presName="dummyNode1" presStyleLbl="node1" presStyleIdx="1" presStyleCnt="3"/>
      <dgm:spPr/>
    </dgm:pt>
    <dgm:pt modelId="{46EAEBE8-39A4-456E-9421-39D95884C506}" type="pres">
      <dgm:prSet presAssocID="{2EBD5896-10AE-4085-825E-A7A63A9624BB}" presName="childNode1" presStyleLbl="bgAcc1" presStyleIdx="2" presStyleCnt="3" custScaleX="128018" custScaleY="72605" custLinFactNeighborX="-700" custLinFactNeighborY="-42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9C8F3D-341E-4F0B-9F92-DBC81E58BBCE}" type="pres">
      <dgm:prSet presAssocID="{2EBD5896-10AE-4085-825E-A7A63A9624BB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6535C5-0254-4A2C-9991-C0F5FCAC3F29}" type="pres">
      <dgm:prSet presAssocID="{2EBD5896-10AE-4085-825E-A7A63A9624BB}" presName="parentNode1" presStyleLbl="node1" presStyleIdx="2" presStyleCnt="3" custScaleX="180376" custLinFactNeighborX="2107" custLinFactNeighborY="1859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B8E12B-EAF8-4BDC-92E2-EB00943FF8C4}" type="pres">
      <dgm:prSet presAssocID="{2EBD5896-10AE-4085-825E-A7A63A9624BB}" presName="connSite1" presStyleCnt="0"/>
      <dgm:spPr/>
    </dgm:pt>
  </dgm:ptLst>
  <dgm:cxnLst>
    <dgm:cxn modelId="{858ADF6A-EFEE-4580-9554-EB0A2C678C3E}" type="presOf" srcId="{CAC73A61-BAFD-4756-84A9-62D1D79E1870}" destId="{D89E00C2-4D92-48F8-B847-46B3B393F8F5}" srcOrd="0" destOrd="0" presId="urn:microsoft.com/office/officeart/2005/8/layout/hProcess4"/>
    <dgm:cxn modelId="{25E873A8-3EDB-49FB-955F-D31A4D85AD43}" type="presOf" srcId="{D64EDA6F-AE00-4A9C-96F5-8C82A2E05E4D}" destId="{6BA29655-291A-4279-AA70-137B816DE3C0}" srcOrd="1" destOrd="3" presId="urn:microsoft.com/office/officeart/2005/8/layout/hProcess4"/>
    <dgm:cxn modelId="{0D34F0CE-B7D9-405E-A75B-F5EC1E1C9634}" type="presOf" srcId="{74C4D77D-5438-440E-890F-37ED94C948FE}" destId="{46EAEBE8-39A4-456E-9421-39D95884C506}" srcOrd="0" destOrd="0" presId="urn:microsoft.com/office/officeart/2005/8/layout/hProcess4"/>
    <dgm:cxn modelId="{4284F12E-61E0-469C-98C7-D8675EF7F44C}" type="presOf" srcId="{CAC73A61-BAFD-4756-84A9-62D1D79E1870}" destId="{6BA29655-291A-4279-AA70-137B816DE3C0}" srcOrd="1" destOrd="0" presId="urn:microsoft.com/office/officeart/2005/8/layout/hProcess4"/>
    <dgm:cxn modelId="{1640A44F-4CC6-42E7-B164-2103549AA42B}" type="presOf" srcId="{11878E49-E12E-4454-B171-10B9169B136E}" destId="{D89E00C2-4D92-48F8-B847-46B3B393F8F5}" srcOrd="0" destOrd="1" presId="urn:microsoft.com/office/officeart/2005/8/layout/hProcess4"/>
    <dgm:cxn modelId="{A546BC27-A2C3-4C33-BD4D-669A22FDCE34}" type="presOf" srcId="{DC9DA379-350C-4E71-8CEE-257607D679C9}" destId="{8063B290-9A76-4E77-9976-4B6DA1C59816}" srcOrd="1" destOrd="0" presId="urn:microsoft.com/office/officeart/2005/8/layout/hProcess4"/>
    <dgm:cxn modelId="{6B18B598-3FE1-456D-8298-B54A0C74F402}" type="presOf" srcId="{EA7A6B25-D067-4DFE-A287-AFBD2E3AD982}" destId="{A484B33D-BA57-4A61-A324-3A08CA894FBD}" srcOrd="0" destOrd="0" presId="urn:microsoft.com/office/officeart/2005/8/layout/hProcess4"/>
    <dgm:cxn modelId="{AE25191C-50E1-44E1-818F-DC4B31BDCA48}" type="presOf" srcId="{6532278B-77B2-47DD-8E26-981AE0D1153C}" destId="{7CC3A091-E1A2-4A0A-8D7F-8AD0BA9D2B8D}" srcOrd="0" destOrd="0" presId="urn:microsoft.com/office/officeart/2005/8/layout/hProcess4"/>
    <dgm:cxn modelId="{CF4B4206-5709-4A60-B1A1-BA032E003529}" srcId="{53EDBF29-69A7-4CAB-BD87-1724D45E8931}" destId="{11878E49-E12E-4454-B171-10B9169B136E}" srcOrd="1" destOrd="0" parTransId="{540E4824-E20D-4E74-86F9-F0F134D6AC60}" sibTransId="{A92D1F82-6F3A-48EB-81FD-E1E4EACB1AD2}"/>
    <dgm:cxn modelId="{B6657497-EC77-4CA0-9991-A3E44EF37770}" type="presOf" srcId="{2EBD5896-10AE-4085-825E-A7A63A9624BB}" destId="{626535C5-0254-4A2C-9991-C0F5FCAC3F29}" srcOrd="0" destOrd="0" presId="urn:microsoft.com/office/officeart/2005/8/layout/hProcess4"/>
    <dgm:cxn modelId="{CE14C616-A5B2-4121-94D2-930C1E695946}" srcId="{53EDBF29-69A7-4CAB-BD87-1724D45E8931}" destId="{70CFEE0E-5F75-48EF-AB90-0A47D4224E24}" srcOrd="2" destOrd="0" parTransId="{A310888F-743D-46D6-B678-FE57F8ABA165}" sibTransId="{8598A0BC-409A-4E42-AAE9-1A15F4E0DBD5}"/>
    <dgm:cxn modelId="{BFFB3222-A9B4-4800-9898-02A4942EF818}" type="presOf" srcId="{74C4D77D-5438-440E-890F-37ED94C948FE}" destId="{149C8F3D-341E-4F0B-9F92-DBC81E58BBCE}" srcOrd="1" destOrd="0" presId="urn:microsoft.com/office/officeart/2005/8/layout/hProcess4"/>
    <dgm:cxn modelId="{69B85F16-218B-4687-A9A1-0E2E9EE70266}" type="presOf" srcId="{7B0877CD-FB50-4F1D-A0EA-78CDDFF5E768}" destId="{86220758-54DC-4F33-B3B4-A15900F01324}" srcOrd="0" destOrd="0" presId="urn:microsoft.com/office/officeart/2005/8/layout/hProcess4"/>
    <dgm:cxn modelId="{13CFE143-EAB0-40DA-9BBD-EEE21A07F44C}" srcId="{53EDBF29-69A7-4CAB-BD87-1724D45E8931}" destId="{CAC73A61-BAFD-4756-84A9-62D1D79E1870}" srcOrd="0" destOrd="0" parTransId="{CB1C58C5-9F3E-4955-AF1A-11489B0E6CE3}" sibTransId="{9BA10FAE-C56A-4A08-8645-EB29D19E2328}"/>
    <dgm:cxn modelId="{8D2D12B4-D646-4EAC-843D-05CDB5E65C21}" srcId="{6532278B-77B2-47DD-8E26-981AE0D1153C}" destId="{53EDBF29-69A7-4CAB-BD87-1724D45E8931}" srcOrd="0" destOrd="0" parTransId="{7A79906C-68F4-45D7-9153-737186E5D357}" sibTransId="{6B71F0EA-72F0-4EDB-A7AF-B9FF241B6D7E}"/>
    <dgm:cxn modelId="{67F61AE8-A44E-49A8-8321-8D386D21355C}" srcId="{2EBD5896-10AE-4085-825E-A7A63A9624BB}" destId="{74C4D77D-5438-440E-890F-37ED94C948FE}" srcOrd="0" destOrd="0" parTransId="{04787BD5-C1D4-4D11-996C-EF5A37FB1151}" sibTransId="{A21B04B4-804F-44C2-A0A4-118D366A8CCB}"/>
    <dgm:cxn modelId="{2FFD4C67-5286-4AAF-B2B0-912C5420BA43}" srcId="{7B0877CD-FB50-4F1D-A0EA-78CDDFF5E768}" destId="{DC9DA379-350C-4E71-8CEE-257607D679C9}" srcOrd="0" destOrd="0" parTransId="{50591E29-D681-4416-BA3F-719B6DF8511F}" sibTransId="{916CEBCE-E5CE-4A8C-B55F-F00176809A18}"/>
    <dgm:cxn modelId="{492CE756-1B80-4F23-AC3F-D15444F4D495}" type="presOf" srcId="{D64EDA6F-AE00-4A9C-96F5-8C82A2E05E4D}" destId="{D89E00C2-4D92-48F8-B847-46B3B393F8F5}" srcOrd="0" destOrd="3" presId="urn:microsoft.com/office/officeart/2005/8/layout/hProcess4"/>
    <dgm:cxn modelId="{E4B5076B-65B7-4072-8195-55FA7CECAAE4}" type="presOf" srcId="{11878E49-E12E-4454-B171-10B9169B136E}" destId="{6BA29655-291A-4279-AA70-137B816DE3C0}" srcOrd="1" destOrd="1" presId="urn:microsoft.com/office/officeart/2005/8/layout/hProcess4"/>
    <dgm:cxn modelId="{CE40EEB9-4D0C-4A43-9699-C3D08AABD77B}" type="presOf" srcId="{70CFEE0E-5F75-48EF-AB90-0A47D4224E24}" destId="{D89E00C2-4D92-48F8-B847-46B3B393F8F5}" srcOrd="0" destOrd="2" presId="urn:microsoft.com/office/officeart/2005/8/layout/hProcess4"/>
    <dgm:cxn modelId="{8E072593-8A99-4BEA-A0F3-2A09E12540A1}" type="presOf" srcId="{53EDBF29-69A7-4CAB-BD87-1724D45E8931}" destId="{C3604F8A-5795-4ECA-9A75-2AB087917B1E}" srcOrd="0" destOrd="0" presId="urn:microsoft.com/office/officeart/2005/8/layout/hProcess4"/>
    <dgm:cxn modelId="{ABD12ACD-6E83-45DD-B8F4-87FDC6695AD2}" type="presOf" srcId="{6B71F0EA-72F0-4EDB-A7AF-B9FF241B6D7E}" destId="{111D93C0-00D6-4671-A79B-B2F21DC7B777}" srcOrd="0" destOrd="0" presId="urn:microsoft.com/office/officeart/2005/8/layout/hProcess4"/>
    <dgm:cxn modelId="{98AC348A-7302-46D9-8F25-5788495A2D8E}" type="presOf" srcId="{70CFEE0E-5F75-48EF-AB90-0A47D4224E24}" destId="{6BA29655-291A-4279-AA70-137B816DE3C0}" srcOrd="1" destOrd="2" presId="urn:microsoft.com/office/officeart/2005/8/layout/hProcess4"/>
    <dgm:cxn modelId="{1994B148-CEDA-4997-8897-A2E826716091}" srcId="{53EDBF29-69A7-4CAB-BD87-1724D45E8931}" destId="{D64EDA6F-AE00-4A9C-96F5-8C82A2E05E4D}" srcOrd="3" destOrd="0" parTransId="{076B7F60-E8CE-4FB2-9912-303B228C6CD8}" sibTransId="{0C602843-1E9F-4AEF-8182-D5A36A04C924}"/>
    <dgm:cxn modelId="{65DB8220-9DC7-413D-B241-069FC56CF97B}" srcId="{6532278B-77B2-47DD-8E26-981AE0D1153C}" destId="{7B0877CD-FB50-4F1D-A0EA-78CDDFF5E768}" srcOrd="1" destOrd="0" parTransId="{14AD5ECA-53B1-47C2-B7A4-2B44169A62F2}" sibTransId="{EA7A6B25-D067-4DFE-A287-AFBD2E3AD982}"/>
    <dgm:cxn modelId="{6697A93F-B476-4555-91AD-6EB5C5639875}" type="presOf" srcId="{DC9DA379-350C-4E71-8CEE-257607D679C9}" destId="{88B2A4C2-321A-4BA3-ACDB-75C108873DF0}" srcOrd="0" destOrd="0" presId="urn:microsoft.com/office/officeart/2005/8/layout/hProcess4"/>
    <dgm:cxn modelId="{F22EA98E-535B-4C8D-B4DB-D3968007F665}" srcId="{6532278B-77B2-47DD-8E26-981AE0D1153C}" destId="{2EBD5896-10AE-4085-825E-A7A63A9624BB}" srcOrd="2" destOrd="0" parTransId="{1BF096F8-129B-4845-A650-6AFA54C3EDB5}" sibTransId="{663CB265-C723-4BF4-83D5-A8775E5A8F57}"/>
    <dgm:cxn modelId="{7FC37B5A-5EF9-4FEB-B23A-BC5194DD6838}" type="presParOf" srcId="{7CC3A091-E1A2-4A0A-8D7F-8AD0BA9D2B8D}" destId="{577BE0D9-9455-492A-8E74-CF9C787461E3}" srcOrd="0" destOrd="0" presId="urn:microsoft.com/office/officeart/2005/8/layout/hProcess4"/>
    <dgm:cxn modelId="{6CA0FD36-938C-4B63-9EC2-70C4AFA1A0F0}" type="presParOf" srcId="{7CC3A091-E1A2-4A0A-8D7F-8AD0BA9D2B8D}" destId="{8D3EB374-6F80-4BC7-8883-A4B8C76D6824}" srcOrd="1" destOrd="0" presId="urn:microsoft.com/office/officeart/2005/8/layout/hProcess4"/>
    <dgm:cxn modelId="{67FE53B5-0919-43E4-8E9C-7151C3BCC552}" type="presParOf" srcId="{7CC3A091-E1A2-4A0A-8D7F-8AD0BA9D2B8D}" destId="{3647A54C-A665-433F-8BF5-19C4A948EE25}" srcOrd="2" destOrd="0" presId="urn:microsoft.com/office/officeart/2005/8/layout/hProcess4"/>
    <dgm:cxn modelId="{CF73D50A-5B39-466C-AFFC-A7F27BED3891}" type="presParOf" srcId="{3647A54C-A665-433F-8BF5-19C4A948EE25}" destId="{B1BA3688-F1D3-400F-94D5-70CF2A4711A5}" srcOrd="0" destOrd="0" presId="urn:microsoft.com/office/officeart/2005/8/layout/hProcess4"/>
    <dgm:cxn modelId="{365A3B7B-EBB1-4991-9632-6F5048CC11EF}" type="presParOf" srcId="{B1BA3688-F1D3-400F-94D5-70CF2A4711A5}" destId="{C68FF882-717F-4428-B7BF-2725543264C7}" srcOrd="0" destOrd="0" presId="urn:microsoft.com/office/officeart/2005/8/layout/hProcess4"/>
    <dgm:cxn modelId="{43A1F53E-16A8-49AD-9E83-1C59B49CA91B}" type="presParOf" srcId="{B1BA3688-F1D3-400F-94D5-70CF2A4711A5}" destId="{D89E00C2-4D92-48F8-B847-46B3B393F8F5}" srcOrd="1" destOrd="0" presId="urn:microsoft.com/office/officeart/2005/8/layout/hProcess4"/>
    <dgm:cxn modelId="{8B804BEE-8215-49FD-8935-3437D6D0E8E4}" type="presParOf" srcId="{B1BA3688-F1D3-400F-94D5-70CF2A4711A5}" destId="{6BA29655-291A-4279-AA70-137B816DE3C0}" srcOrd="2" destOrd="0" presId="urn:microsoft.com/office/officeart/2005/8/layout/hProcess4"/>
    <dgm:cxn modelId="{A84C3E83-B17A-428C-8115-CA244B4F3BB3}" type="presParOf" srcId="{B1BA3688-F1D3-400F-94D5-70CF2A4711A5}" destId="{C3604F8A-5795-4ECA-9A75-2AB087917B1E}" srcOrd="3" destOrd="0" presId="urn:microsoft.com/office/officeart/2005/8/layout/hProcess4"/>
    <dgm:cxn modelId="{97F3FCB2-642A-47DF-BE51-A00048488C8B}" type="presParOf" srcId="{B1BA3688-F1D3-400F-94D5-70CF2A4711A5}" destId="{8FC86EC6-3BD2-404A-9647-3587EBAA1CDB}" srcOrd="4" destOrd="0" presId="urn:microsoft.com/office/officeart/2005/8/layout/hProcess4"/>
    <dgm:cxn modelId="{CEDCF135-0D5A-4659-B87A-5513D9B2EACE}" type="presParOf" srcId="{3647A54C-A665-433F-8BF5-19C4A948EE25}" destId="{111D93C0-00D6-4671-A79B-B2F21DC7B777}" srcOrd="1" destOrd="0" presId="urn:microsoft.com/office/officeart/2005/8/layout/hProcess4"/>
    <dgm:cxn modelId="{48A376A1-929A-42B7-A3F5-0ABD78A16F64}" type="presParOf" srcId="{3647A54C-A665-433F-8BF5-19C4A948EE25}" destId="{2216A132-8BE2-4875-BF5F-18F01A413451}" srcOrd="2" destOrd="0" presId="urn:microsoft.com/office/officeart/2005/8/layout/hProcess4"/>
    <dgm:cxn modelId="{14EA45B3-2883-4008-BA75-0470198CD1F3}" type="presParOf" srcId="{2216A132-8BE2-4875-BF5F-18F01A413451}" destId="{4D008999-74FD-41EC-9058-AC810FC284E1}" srcOrd="0" destOrd="0" presId="urn:microsoft.com/office/officeart/2005/8/layout/hProcess4"/>
    <dgm:cxn modelId="{FE4F2FF9-B3BC-4322-8F9B-6ABEE209DD02}" type="presParOf" srcId="{2216A132-8BE2-4875-BF5F-18F01A413451}" destId="{88B2A4C2-321A-4BA3-ACDB-75C108873DF0}" srcOrd="1" destOrd="0" presId="urn:microsoft.com/office/officeart/2005/8/layout/hProcess4"/>
    <dgm:cxn modelId="{F2E7B7C0-C575-44C9-820E-D946FDC91672}" type="presParOf" srcId="{2216A132-8BE2-4875-BF5F-18F01A413451}" destId="{8063B290-9A76-4E77-9976-4B6DA1C59816}" srcOrd="2" destOrd="0" presId="urn:microsoft.com/office/officeart/2005/8/layout/hProcess4"/>
    <dgm:cxn modelId="{BA1F3053-0107-4E61-941D-89897D25E2FD}" type="presParOf" srcId="{2216A132-8BE2-4875-BF5F-18F01A413451}" destId="{86220758-54DC-4F33-B3B4-A15900F01324}" srcOrd="3" destOrd="0" presId="urn:microsoft.com/office/officeart/2005/8/layout/hProcess4"/>
    <dgm:cxn modelId="{E7E23A54-BEC4-4DE8-BCCB-E7389B048A80}" type="presParOf" srcId="{2216A132-8BE2-4875-BF5F-18F01A413451}" destId="{034F93F8-6B4E-47F4-8CB8-F55E1F136C08}" srcOrd="4" destOrd="0" presId="urn:microsoft.com/office/officeart/2005/8/layout/hProcess4"/>
    <dgm:cxn modelId="{1530A070-F17B-4A1E-8AD7-171368678B1F}" type="presParOf" srcId="{3647A54C-A665-433F-8BF5-19C4A948EE25}" destId="{A484B33D-BA57-4A61-A324-3A08CA894FBD}" srcOrd="3" destOrd="0" presId="urn:microsoft.com/office/officeart/2005/8/layout/hProcess4"/>
    <dgm:cxn modelId="{7489B704-F733-4C44-A086-18E7FB8493D8}" type="presParOf" srcId="{3647A54C-A665-433F-8BF5-19C4A948EE25}" destId="{05D3F8C8-0FCF-4465-AD54-043B86A1B667}" srcOrd="4" destOrd="0" presId="urn:microsoft.com/office/officeart/2005/8/layout/hProcess4"/>
    <dgm:cxn modelId="{589F7C9A-00ED-4D39-98ED-4FF15614A0BE}" type="presParOf" srcId="{05D3F8C8-0FCF-4465-AD54-043B86A1B667}" destId="{FC6740F6-C614-4B87-B266-6AD080062E91}" srcOrd="0" destOrd="0" presId="urn:microsoft.com/office/officeart/2005/8/layout/hProcess4"/>
    <dgm:cxn modelId="{7A0DBED5-E4B7-4A41-A404-8804651401C7}" type="presParOf" srcId="{05D3F8C8-0FCF-4465-AD54-043B86A1B667}" destId="{46EAEBE8-39A4-456E-9421-39D95884C506}" srcOrd="1" destOrd="0" presId="urn:microsoft.com/office/officeart/2005/8/layout/hProcess4"/>
    <dgm:cxn modelId="{A51E2E1C-3C6F-407F-9C9D-414C63BDEC2F}" type="presParOf" srcId="{05D3F8C8-0FCF-4465-AD54-043B86A1B667}" destId="{149C8F3D-341E-4F0B-9F92-DBC81E58BBCE}" srcOrd="2" destOrd="0" presId="urn:microsoft.com/office/officeart/2005/8/layout/hProcess4"/>
    <dgm:cxn modelId="{DF467CFA-89C2-4816-8770-FBE29ADD50B0}" type="presParOf" srcId="{05D3F8C8-0FCF-4465-AD54-043B86A1B667}" destId="{626535C5-0254-4A2C-9991-C0F5FCAC3F29}" srcOrd="3" destOrd="0" presId="urn:microsoft.com/office/officeart/2005/8/layout/hProcess4"/>
    <dgm:cxn modelId="{AA0B09FB-7DAC-425F-9701-77A0C1B1513C}" type="presParOf" srcId="{05D3F8C8-0FCF-4465-AD54-043B86A1B667}" destId="{88B8E12B-EAF8-4BDC-92E2-EB00943FF8C4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4788B80-F560-4B30-A91B-C19460913BC1}" type="doc">
      <dgm:prSet loTypeId="urn:microsoft.com/office/officeart/2005/8/layout/hList9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DD21315-5364-44EB-8A32-230EE38A559F}">
      <dgm:prSet phldrT="[Texto]" custT="1"/>
      <dgm:spPr/>
      <dgm:t>
        <a:bodyPr/>
        <a:lstStyle/>
        <a:p>
          <a:pPr algn="ctr"/>
          <a:r>
            <a:rPr lang="es-MX" sz="1600" b="1" dirty="0" smtClean="0"/>
            <a:t>Fase de análisis y diagnóstico.</a:t>
          </a:r>
          <a:endParaRPr lang="es-MX" sz="1600" b="1" dirty="0"/>
        </a:p>
      </dgm:t>
    </dgm:pt>
    <dgm:pt modelId="{D18A3690-A8BD-4776-AAF6-F54BD5907624}" type="sibTrans" cxnId="{8C7774E1-BB3C-4BE6-99FF-D96F6AC59608}">
      <dgm:prSet/>
      <dgm:spPr/>
      <dgm:t>
        <a:bodyPr/>
        <a:lstStyle/>
        <a:p>
          <a:endParaRPr lang="es-MX"/>
        </a:p>
      </dgm:t>
    </dgm:pt>
    <dgm:pt modelId="{9BAF51E3-11E5-40EE-BD16-9F7A40900EFE}" type="parTrans" cxnId="{8C7774E1-BB3C-4BE6-99FF-D96F6AC59608}">
      <dgm:prSet/>
      <dgm:spPr/>
      <dgm:t>
        <a:bodyPr/>
        <a:lstStyle/>
        <a:p>
          <a:endParaRPr lang="es-MX"/>
        </a:p>
      </dgm:t>
    </dgm:pt>
    <dgm:pt modelId="{4A026E0C-EC8E-4D85-B9B8-0520932FF86D}">
      <dgm:prSet phldrT="[Texto]" custT="1"/>
      <dgm:spPr/>
      <dgm:t>
        <a:bodyPr/>
        <a:lstStyle/>
        <a:p>
          <a:pPr algn="just"/>
          <a:r>
            <a:rPr lang="es-MX" sz="1400" dirty="0" smtClean="0"/>
            <a:t>*</a:t>
          </a:r>
          <a:r>
            <a:rPr lang="es-MX" sz="1600" dirty="0" smtClean="0">
              <a:solidFill>
                <a:srgbClr val="002060"/>
              </a:solidFill>
            </a:rPr>
            <a:t>Actuaciones que surgen de un análisis y diagnostico.</a:t>
          </a:r>
          <a:endParaRPr lang="es-MX" sz="1600" dirty="0">
            <a:solidFill>
              <a:srgbClr val="002060"/>
            </a:solidFill>
          </a:endParaRPr>
        </a:p>
      </dgm:t>
    </dgm:pt>
    <dgm:pt modelId="{1BDC01F7-A03F-4977-8E8A-3B0F4A607B5F}" type="sibTrans" cxnId="{985FE8EA-EC4D-41AB-AE3A-84FA36123CFE}">
      <dgm:prSet/>
      <dgm:spPr/>
      <dgm:t>
        <a:bodyPr/>
        <a:lstStyle/>
        <a:p>
          <a:endParaRPr lang="es-MX"/>
        </a:p>
      </dgm:t>
    </dgm:pt>
    <dgm:pt modelId="{B29C88C1-C4E8-487D-8E18-AA502C9A114E}" type="parTrans" cxnId="{985FE8EA-EC4D-41AB-AE3A-84FA36123CFE}">
      <dgm:prSet/>
      <dgm:spPr/>
      <dgm:t>
        <a:bodyPr/>
        <a:lstStyle/>
        <a:p>
          <a:endParaRPr lang="es-MX"/>
        </a:p>
      </dgm:t>
    </dgm:pt>
    <dgm:pt modelId="{551E932F-D2FE-4558-8F9D-54D38DB54997}">
      <dgm:prSet phldrT="[Texto]" custT="1"/>
      <dgm:spPr/>
      <dgm:t>
        <a:bodyPr/>
        <a:lstStyle/>
        <a:p>
          <a:pPr algn="ctr"/>
          <a:r>
            <a:rPr lang="es-MX" sz="1600" b="1" dirty="0" smtClean="0"/>
            <a:t>Generación de actuaciones.</a:t>
          </a:r>
          <a:endParaRPr lang="es-MX" sz="1600" b="1" dirty="0"/>
        </a:p>
      </dgm:t>
    </dgm:pt>
    <dgm:pt modelId="{C3299402-F85A-4AD4-9195-79F450147D2A}" type="sibTrans" cxnId="{A5B864E7-D7FF-4167-9BBA-1816A73A4715}">
      <dgm:prSet/>
      <dgm:spPr/>
      <dgm:t>
        <a:bodyPr/>
        <a:lstStyle/>
        <a:p>
          <a:endParaRPr lang="es-MX"/>
        </a:p>
      </dgm:t>
    </dgm:pt>
    <dgm:pt modelId="{BC883007-E1CE-4D37-A063-4C766909B326}" type="parTrans" cxnId="{A5B864E7-D7FF-4167-9BBA-1816A73A4715}">
      <dgm:prSet/>
      <dgm:spPr/>
      <dgm:t>
        <a:bodyPr/>
        <a:lstStyle/>
        <a:p>
          <a:endParaRPr lang="es-MX"/>
        </a:p>
      </dgm:t>
    </dgm:pt>
    <dgm:pt modelId="{3FF9BE55-B4D0-4DB5-B500-9B05DE79C0E1}">
      <dgm:prSet phldrT="[Texto]" custT="1"/>
      <dgm:spPr/>
      <dgm:t>
        <a:bodyPr/>
        <a:lstStyle/>
        <a:p>
          <a:pPr algn="just"/>
          <a:r>
            <a:rPr lang="es-MX" sz="1400" dirty="0" smtClean="0"/>
            <a:t>* </a:t>
          </a:r>
          <a:r>
            <a:rPr lang="es-MX" sz="1600" dirty="0" smtClean="0"/>
            <a:t>Se realiza su diagnostico con el objetivo de analizar. </a:t>
          </a:r>
          <a:endParaRPr lang="es-MX" sz="1600" dirty="0"/>
        </a:p>
      </dgm:t>
    </dgm:pt>
    <dgm:pt modelId="{21DCEAD2-8A50-420F-9B88-077A0BC5FE4C}" type="sibTrans" cxnId="{38479193-7F90-4F3B-9596-612D0D54E7A7}">
      <dgm:prSet/>
      <dgm:spPr/>
      <dgm:t>
        <a:bodyPr/>
        <a:lstStyle/>
        <a:p>
          <a:endParaRPr lang="es-MX"/>
        </a:p>
      </dgm:t>
    </dgm:pt>
    <dgm:pt modelId="{F04BA306-E0A0-4914-92CB-EF6195752FD0}" type="parTrans" cxnId="{38479193-7F90-4F3B-9596-612D0D54E7A7}">
      <dgm:prSet/>
      <dgm:spPr/>
      <dgm:t>
        <a:bodyPr/>
        <a:lstStyle/>
        <a:p>
          <a:endParaRPr lang="es-MX"/>
        </a:p>
      </dgm:t>
    </dgm:pt>
    <dgm:pt modelId="{4EC79DB5-75EC-460F-8231-B4AC7998B54E}">
      <dgm:prSet phldrT="[Texto]" custT="1"/>
      <dgm:spPr/>
      <dgm:t>
        <a:bodyPr/>
        <a:lstStyle/>
        <a:p>
          <a:pPr algn="just"/>
          <a:r>
            <a:rPr lang="es-MX" sz="1400" dirty="0" smtClean="0"/>
            <a:t>*</a:t>
          </a:r>
          <a:r>
            <a:rPr lang="es-MX" sz="1600" dirty="0" smtClean="0"/>
            <a:t>Se analiza las situación en función de los objetivos planteados.</a:t>
          </a:r>
          <a:endParaRPr lang="es-MX" sz="1600" dirty="0"/>
        </a:p>
      </dgm:t>
    </dgm:pt>
    <dgm:pt modelId="{2DDAB082-E816-4524-A175-11BADEA198C8}" type="sibTrans" cxnId="{7F236A04-9D01-45A1-9CAC-CB5CB1B98D5C}">
      <dgm:prSet/>
      <dgm:spPr/>
      <dgm:t>
        <a:bodyPr/>
        <a:lstStyle/>
        <a:p>
          <a:endParaRPr lang="es-MX"/>
        </a:p>
      </dgm:t>
    </dgm:pt>
    <dgm:pt modelId="{6BF5F7B9-DEF3-4ABA-B428-192152E26182}" type="parTrans" cxnId="{7F236A04-9D01-45A1-9CAC-CB5CB1B98D5C}">
      <dgm:prSet/>
      <dgm:spPr/>
      <dgm:t>
        <a:bodyPr/>
        <a:lstStyle/>
        <a:p>
          <a:endParaRPr lang="es-MX"/>
        </a:p>
      </dgm:t>
    </dgm:pt>
    <dgm:pt modelId="{EE7DE9AD-C5CD-4884-B339-81C9C0361090}">
      <dgm:prSet phldrT="[Texto]" custT="1"/>
      <dgm:spPr/>
      <dgm:t>
        <a:bodyPr/>
        <a:lstStyle/>
        <a:p>
          <a:pPr algn="just"/>
          <a:r>
            <a:rPr lang="es-MX" sz="1400" dirty="0" smtClean="0"/>
            <a:t>* </a:t>
          </a:r>
          <a:r>
            <a:rPr lang="es-MX" sz="1600" dirty="0" smtClean="0"/>
            <a:t>Caracterizan los problemas existentes.</a:t>
          </a:r>
          <a:endParaRPr lang="es-MX" sz="1600" dirty="0"/>
        </a:p>
      </dgm:t>
    </dgm:pt>
    <dgm:pt modelId="{82F34DA9-DBF3-46AD-8C55-6E903E3C3B83}" type="parTrans" cxnId="{848D8C6C-CB14-4C25-9E45-486732AFA544}">
      <dgm:prSet/>
      <dgm:spPr/>
      <dgm:t>
        <a:bodyPr/>
        <a:lstStyle/>
        <a:p>
          <a:endParaRPr lang="es-MX"/>
        </a:p>
      </dgm:t>
    </dgm:pt>
    <dgm:pt modelId="{74702E8A-CA99-4F09-8DA4-58355E26F5E5}" type="sibTrans" cxnId="{848D8C6C-CB14-4C25-9E45-486732AFA544}">
      <dgm:prSet/>
      <dgm:spPr/>
      <dgm:t>
        <a:bodyPr/>
        <a:lstStyle/>
        <a:p>
          <a:endParaRPr lang="es-MX"/>
        </a:p>
      </dgm:t>
    </dgm:pt>
    <dgm:pt modelId="{B3749D6A-62AD-4D37-A7D9-49643D958F30}">
      <dgm:prSet phldrT="[Texto]" custT="1"/>
      <dgm:spPr/>
      <dgm:t>
        <a:bodyPr/>
        <a:lstStyle/>
        <a:p>
          <a:pPr algn="just"/>
          <a:r>
            <a:rPr lang="es-MX" sz="1600" dirty="0" smtClean="0">
              <a:solidFill>
                <a:srgbClr val="002060"/>
              </a:solidFill>
            </a:rPr>
            <a:t>Durante el proceso técnico se analiza y se establecen soluciones.</a:t>
          </a:r>
          <a:endParaRPr lang="es-MX" sz="1600" dirty="0">
            <a:solidFill>
              <a:srgbClr val="002060"/>
            </a:solidFill>
          </a:endParaRPr>
        </a:p>
      </dgm:t>
    </dgm:pt>
    <dgm:pt modelId="{317EF536-694E-42D7-BB7F-DD70407B9C38}" type="parTrans" cxnId="{3E74C0FD-020D-40C4-8CAE-A3B45AD3130C}">
      <dgm:prSet/>
      <dgm:spPr/>
      <dgm:t>
        <a:bodyPr/>
        <a:lstStyle/>
        <a:p>
          <a:endParaRPr lang="es-MX"/>
        </a:p>
      </dgm:t>
    </dgm:pt>
    <dgm:pt modelId="{E757CA3B-AF3F-470D-BE99-D4E4E82D7D05}" type="sibTrans" cxnId="{3E74C0FD-020D-40C4-8CAE-A3B45AD3130C}">
      <dgm:prSet/>
      <dgm:spPr/>
      <dgm:t>
        <a:bodyPr/>
        <a:lstStyle/>
        <a:p>
          <a:endParaRPr lang="es-MX"/>
        </a:p>
      </dgm:t>
    </dgm:pt>
    <dgm:pt modelId="{6687F362-681C-4F47-9746-537C90497D78}">
      <dgm:prSet phldrT="[Texto]" custT="1"/>
      <dgm:spPr/>
      <dgm:t>
        <a:bodyPr/>
        <a:lstStyle/>
        <a:p>
          <a:r>
            <a:rPr lang="es-MX" sz="1600" dirty="0" smtClean="0">
              <a:solidFill>
                <a:srgbClr val="002060"/>
              </a:solidFill>
            </a:rPr>
            <a:t>Suele ser un proceso que va de lo particular a lo general. De un análisis sectorial al global. </a:t>
          </a:r>
          <a:endParaRPr lang="es-MX" sz="1600" dirty="0">
            <a:solidFill>
              <a:srgbClr val="002060"/>
            </a:solidFill>
          </a:endParaRPr>
        </a:p>
      </dgm:t>
    </dgm:pt>
    <dgm:pt modelId="{BD8CDF6B-FE3A-4EE6-970C-4211C8838A2E}" type="parTrans" cxnId="{1DD65F3A-71A9-4DB0-B0D5-76EE41323584}">
      <dgm:prSet/>
      <dgm:spPr/>
      <dgm:t>
        <a:bodyPr/>
        <a:lstStyle/>
        <a:p>
          <a:endParaRPr lang="es-MX"/>
        </a:p>
      </dgm:t>
    </dgm:pt>
    <dgm:pt modelId="{374EFB95-8376-463A-A0EA-3C67F51BE6C8}" type="sibTrans" cxnId="{1DD65F3A-71A9-4DB0-B0D5-76EE41323584}">
      <dgm:prSet/>
      <dgm:spPr/>
      <dgm:t>
        <a:bodyPr/>
        <a:lstStyle/>
        <a:p>
          <a:endParaRPr lang="es-MX"/>
        </a:p>
      </dgm:t>
    </dgm:pt>
    <dgm:pt modelId="{C3E55328-7A69-46D3-8BF1-080E3D3F43A0}" type="pres">
      <dgm:prSet presAssocID="{44788B80-F560-4B30-A91B-C19460913BC1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6CDD352-1FEB-4F5C-8139-FFC50F1AB999}" type="pres">
      <dgm:prSet presAssocID="{4DD21315-5364-44EB-8A32-230EE38A559F}" presName="posSpace" presStyleCnt="0"/>
      <dgm:spPr/>
    </dgm:pt>
    <dgm:pt modelId="{43A27999-EE71-4E4B-8CE4-02B1851F5C71}" type="pres">
      <dgm:prSet presAssocID="{4DD21315-5364-44EB-8A32-230EE38A559F}" presName="vertFlow" presStyleCnt="0"/>
      <dgm:spPr/>
    </dgm:pt>
    <dgm:pt modelId="{487AC495-2C56-4AD7-B36A-3E7168BCBE7E}" type="pres">
      <dgm:prSet presAssocID="{4DD21315-5364-44EB-8A32-230EE38A559F}" presName="topSpace" presStyleCnt="0"/>
      <dgm:spPr/>
    </dgm:pt>
    <dgm:pt modelId="{F30EC8A6-A177-4734-92A7-8B3066D262C7}" type="pres">
      <dgm:prSet presAssocID="{4DD21315-5364-44EB-8A32-230EE38A559F}" presName="firstComp" presStyleCnt="0"/>
      <dgm:spPr/>
    </dgm:pt>
    <dgm:pt modelId="{3CBD1694-D18C-4836-8BAC-AA3C38D73EAD}" type="pres">
      <dgm:prSet presAssocID="{4DD21315-5364-44EB-8A32-230EE38A559F}" presName="firstChild" presStyleLbl="bgAccFollowNode1" presStyleIdx="0" presStyleCnt="6" custScaleX="103477" custScaleY="98712" custLinFactNeighborX="14519" custLinFactNeighborY="18227"/>
      <dgm:spPr/>
      <dgm:t>
        <a:bodyPr/>
        <a:lstStyle/>
        <a:p>
          <a:endParaRPr lang="es-MX"/>
        </a:p>
      </dgm:t>
    </dgm:pt>
    <dgm:pt modelId="{0695B305-7C04-4407-8786-2D3FD3C16C5A}" type="pres">
      <dgm:prSet presAssocID="{4DD21315-5364-44EB-8A32-230EE38A559F}" presName="firstChildTx" presStyleLbl="b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FFFB05-BBAC-42FE-9420-D78AEBEF0009}" type="pres">
      <dgm:prSet presAssocID="{3FF9BE55-B4D0-4DB5-B500-9B05DE79C0E1}" presName="comp" presStyleCnt="0"/>
      <dgm:spPr/>
    </dgm:pt>
    <dgm:pt modelId="{2AB3C8AD-F06A-4AC1-95F7-A4AE3F8A432D}" type="pres">
      <dgm:prSet presAssocID="{3FF9BE55-B4D0-4DB5-B500-9B05DE79C0E1}" presName="child" presStyleLbl="bgAccFollowNode1" presStyleIdx="1" presStyleCnt="6" custScaleX="103175" custScaleY="103287" custLinFactNeighborX="14796" custLinFactNeighborY="13530"/>
      <dgm:spPr/>
      <dgm:t>
        <a:bodyPr/>
        <a:lstStyle/>
        <a:p>
          <a:endParaRPr lang="es-MX"/>
        </a:p>
      </dgm:t>
    </dgm:pt>
    <dgm:pt modelId="{AD0D7D63-AA16-450F-BE3C-9D82ABF1D226}" type="pres">
      <dgm:prSet presAssocID="{3FF9BE55-B4D0-4DB5-B500-9B05DE79C0E1}" presName="childTx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81D5D7-A458-4E81-84E3-92BCA6966EDA}" type="pres">
      <dgm:prSet presAssocID="{EE7DE9AD-C5CD-4884-B339-81C9C0361090}" presName="comp" presStyleCnt="0"/>
      <dgm:spPr/>
    </dgm:pt>
    <dgm:pt modelId="{BE17EEB0-C4CA-4E39-99C5-D0865AF837B5}" type="pres">
      <dgm:prSet presAssocID="{EE7DE9AD-C5CD-4884-B339-81C9C0361090}" presName="child" presStyleLbl="bgAccFollowNode1" presStyleIdx="2" presStyleCnt="6" custScaleX="103182" custScaleY="108973" custLinFactNeighborX="14519"/>
      <dgm:spPr/>
      <dgm:t>
        <a:bodyPr/>
        <a:lstStyle/>
        <a:p>
          <a:endParaRPr lang="es-MX"/>
        </a:p>
      </dgm:t>
    </dgm:pt>
    <dgm:pt modelId="{8582D69E-5AE5-4C94-8F9C-19D036900FB4}" type="pres">
      <dgm:prSet presAssocID="{EE7DE9AD-C5CD-4884-B339-81C9C0361090}" presName="childTx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094822-79C9-42D6-85D9-83616255AD49}" type="pres">
      <dgm:prSet presAssocID="{4DD21315-5364-44EB-8A32-230EE38A559F}" presName="negSpace" presStyleCnt="0"/>
      <dgm:spPr/>
    </dgm:pt>
    <dgm:pt modelId="{847FA24A-2987-45F1-9562-510D59F06193}" type="pres">
      <dgm:prSet presAssocID="{4DD21315-5364-44EB-8A32-230EE38A559F}" presName="circle" presStyleLbl="node1" presStyleIdx="0" presStyleCnt="2" custScaleX="126839" custScaleY="92733" custLinFactNeighborX="4934" custLinFactNeighborY="-8818"/>
      <dgm:spPr/>
      <dgm:t>
        <a:bodyPr/>
        <a:lstStyle/>
        <a:p>
          <a:endParaRPr lang="es-MX"/>
        </a:p>
      </dgm:t>
    </dgm:pt>
    <dgm:pt modelId="{C9C1D9BF-C236-4771-A4F3-80C89C322779}" type="pres">
      <dgm:prSet presAssocID="{D18A3690-A8BD-4776-AAF6-F54BD5907624}" presName="transSpace" presStyleCnt="0"/>
      <dgm:spPr/>
    </dgm:pt>
    <dgm:pt modelId="{994F7E23-5EE8-4FD5-8428-ACFAA32395F4}" type="pres">
      <dgm:prSet presAssocID="{551E932F-D2FE-4558-8F9D-54D38DB54997}" presName="posSpace" presStyleCnt="0"/>
      <dgm:spPr/>
    </dgm:pt>
    <dgm:pt modelId="{48C76DF9-1F8B-409D-9BBD-8853B01083A5}" type="pres">
      <dgm:prSet presAssocID="{551E932F-D2FE-4558-8F9D-54D38DB54997}" presName="vertFlow" presStyleCnt="0"/>
      <dgm:spPr/>
    </dgm:pt>
    <dgm:pt modelId="{E858A2BD-6128-4606-BFC7-E062FBC2B801}" type="pres">
      <dgm:prSet presAssocID="{551E932F-D2FE-4558-8F9D-54D38DB54997}" presName="topSpace" presStyleCnt="0"/>
      <dgm:spPr/>
    </dgm:pt>
    <dgm:pt modelId="{5B728F32-0641-418A-8C56-578424F35BD7}" type="pres">
      <dgm:prSet presAssocID="{551E932F-D2FE-4558-8F9D-54D38DB54997}" presName="firstComp" presStyleCnt="0"/>
      <dgm:spPr/>
    </dgm:pt>
    <dgm:pt modelId="{F2F9E208-0DE8-4DCD-B405-DD599F727F91}" type="pres">
      <dgm:prSet presAssocID="{551E932F-D2FE-4558-8F9D-54D38DB54997}" presName="firstChild" presStyleLbl="bgAccFollowNode1" presStyleIdx="3" presStyleCnt="6" custScaleX="109559" custScaleY="93260" custLinFactNeighborX="-11245" custLinFactNeighborY="24327"/>
      <dgm:spPr/>
      <dgm:t>
        <a:bodyPr/>
        <a:lstStyle/>
        <a:p>
          <a:endParaRPr lang="es-MX"/>
        </a:p>
      </dgm:t>
    </dgm:pt>
    <dgm:pt modelId="{E9A05F07-4BC2-48ED-B41E-DFDA3B8C2B9F}" type="pres">
      <dgm:prSet presAssocID="{551E932F-D2FE-4558-8F9D-54D38DB54997}" presName="firstChildTx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C9F7FC-9C20-47A4-B9EC-85CB4B0F885B}" type="pres">
      <dgm:prSet presAssocID="{B3749D6A-62AD-4D37-A7D9-49643D958F30}" presName="comp" presStyleCnt="0"/>
      <dgm:spPr/>
    </dgm:pt>
    <dgm:pt modelId="{D448ABAE-A153-4FE4-8CF5-135C880C68B1}" type="pres">
      <dgm:prSet presAssocID="{B3749D6A-62AD-4D37-A7D9-49643D958F30}" presName="child" presStyleLbl="bgAccFollowNode1" presStyleIdx="4" presStyleCnt="6" custScaleX="110682" custScaleY="90070" custLinFactNeighborX="-9348" custLinFactNeighborY="28646"/>
      <dgm:spPr/>
      <dgm:t>
        <a:bodyPr/>
        <a:lstStyle/>
        <a:p>
          <a:endParaRPr lang="es-MX"/>
        </a:p>
      </dgm:t>
    </dgm:pt>
    <dgm:pt modelId="{C124FCEF-AB27-4661-BC86-A351594C7B2B}" type="pres">
      <dgm:prSet presAssocID="{B3749D6A-62AD-4D37-A7D9-49643D958F30}" presName="childTx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082AE5-5FB0-4651-A23E-F6C754C161A9}" type="pres">
      <dgm:prSet presAssocID="{6687F362-681C-4F47-9746-537C90497D78}" presName="comp" presStyleCnt="0"/>
      <dgm:spPr/>
    </dgm:pt>
    <dgm:pt modelId="{9F902906-4E3F-467A-919F-6D90C797F4B3}" type="pres">
      <dgm:prSet presAssocID="{6687F362-681C-4F47-9746-537C90497D78}" presName="child" presStyleLbl="bgAccFollowNode1" presStyleIdx="5" presStyleCnt="6" custScaleX="109851" custScaleY="112116" custLinFactNeighborX="-8932" custLinFactNeighborY="31336"/>
      <dgm:spPr/>
      <dgm:t>
        <a:bodyPr/>
        <a:lstStyle/>
        <a:p>
          <a:endParaRPr lang="es-MX"/>
        </a:p>
      </dgm:t>
    </dgm:pt>
    <dgm:pt modelId="{E616870D-30EB-4670-8756-E7886ADA901B}" type="pres">
      <dgm:prSet presAssocID="{6687F362-681C-4F47-9746-537C90497D78}" presName="childTx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B2EACD-11D1-4BA0-B944-70BE46D0B65C}" type="pres">
      <dgm:prSet presAssocID="{551E932F-D2FE-4558-8F9D-54D38DB54997}" presName="negSpace" presStyleCnt="0"/>
      <dgm:spPr/>
    </dgm:pt>
    <dgm:pt modelId="{A686B69C-A027-4A9E-ADE2-F216819750B8}" type="pres">
      <dgm:prSet presAssocID="{551E932F-D2FE-4558-8F9D-54D38DB54997}" presName="circle" presStyleLbl="node1" presStyleIdx="1" presStyleCnt="2" custScaleX="150099" custScaleY="91131" custLinFactNeighborX="-17169" custLinFactNeighborY="-11760"/>
      <dgm:spPr/>
      <dgm:t>
        <a:bodyPr/>
        <a:lstStyle/>
        <a:p>
          <a:endParaRPr lang="es-MX"/>
        </a:p>
      </dgm:t>
    </dgm:pt>
  </dgm:ptLst>
  <dgm:cxnLst>
    <dgm:cxn modelId="{1DD65F3A-71A9-4DB0-B0D5-76EE41323584}" srcId="{551E932F-D2FE-4558-8F9D-54D38DB54997}" destId="{6687F362-681C-4F47-9746-537C90497D78}" srcOrd="2" destOrd="0" parTransId="{BD8CDF6B-FE3A-4EE6-970C-4211C8838A2E}" sibTransId="{374EFB95-8376-463A-A0EA-3C67F51BE6C8}"/>
    <dgm:cxn modelId="{848D8C6C-CB14-4C25-9E45-486732AFA544}" srcId="{4DD21315-5364-44EB-8A32-230EE38A559F}" destId="{EE7DE9AD-C5CD-4884-B339-81C9C0361090}" srcOrd="2" destOrd="0" parTransId="{82F34DA9-DBF3-46AD-8C55-6E903E3C3B83}" sibTransId="{74702E8A-CA99-4F09-8DA4-58355E26F5E5}"/>
    <dgm:cxn modelId="{4458D5D1-D861-481E-8802-6F6F4BBD3E05}" type="presOf" srcId="{3FF9BE55-B4D0-4DB5-B500-9B05DE79C0E1}" destId="{AD0D7D63-AA16-450F-BE3C-9D82ABF1D226}" srcOrd="1" destOrd="0" presId="urn:microsoft.com/office/officeart/2005/8/layout/hList9"/>
    <dgm:cxn modelId="{059AE853-31D3-4E34-8B15-7A4D84231C6C}" type="presOf" srcId="{6687F362-681C-4F47-9746-537C90497D78}" destId="{9F902906-4E3F-467A-919F-6D90C797F4B3}" srcOrd="0" destOrd="0" presId="urn:microsoft.com/office/officeart/2005/8/layout/hList9"/>
    <dgm:cxn modelId="{8122A8C2-4E3A-4271-A4C2-7B21FC82DB8F}" type="presOf" srcId="{551E932F-D2FE-4558-8F9D-54D38DB54997}" destId="{A686B69C-A027-4A9E-ADE2-F216819750B8}" srcOrd="0" destOrd="0" presId="urn:microsoft.com/office/officeart/2005/8/layout/hList9"/>
    <dgm:cxn modelId="{67E1F20A-F02C-44B3-A8F0-FAA859A00786}" type="presOf" srcId="{4A026E0C-EC8E-4D85-B9B8-0520932FF86D}" destId="{E9A05F07-4BC2-48ED-B41E-DFDA3B8C2B9F}" srcOrd="1" destOrd="0" presId="urn:microsoft.com/office/officeart/2005/8/layout/hList9"/>
    <dgm:cxn modelId="{A5B864E7-D7FF-4167-9BBA-1816A73A4715}" srcId="{44788B80-F560-4B30-A91B-C19460913BC1}" destId="{551E932F-D2FE-4558-8F9D-54D38DB54997}" srcOrd="1" destOrd="0" parTransId="{BC883007-E1CE-4D37-A063-4C766909B326}" sibTransId="{C3299402-F85A-4AD4-9195-79F450147D2A}"/>
    <dgm:cxn modelId="{3E74C0FD-020D-40C4-8CAE-A3B45AD3130C}" srcId="{551E932F-D2FE-4558-8F9D-54D38DB54997}" destId="{B3749D6A-62AD-4D37-A7D9-49643D958F30}" srcOrd="1" destOrd="0" parTransId="{317EF536-694E-42D7-BB7F-DD70407B9C38}" sibTransId="{E757CA3B-AF3F-470D-BE99-D4E4E82D7D05}"/>
    <dgm:cxn modelId="{ECAB2A8A-E256-4383-834D-48B5B303B7F4}" type="presOf" srcId="{3FF9BE55-B4D0-4DB5-B500-9B05DE79C0E1}" destId="{2AB3C8AD-F06A-4AC1-95F7-A4AE3F8A432D}" srcOrd="0" destOrd="0" presId="urn:microsoft.com/office/officeart/2005/8/layout/hList9"/>
    <dgm:cxn modelId="{7F236A04-9D01-45A1-9CAC-CB5CB1B98D5C}" srcId="{4DD21315-5364-44EB-8A32-230EE38A559F}" destId="{4EC79DB5-75EC-460F-8231-B4AC7998B54E}" srcOrd="0" destOrd="0" parTransId="{6BF5F7B9-DEF3-4ABA-B428-192152E26182}" sibTransId="{2DDAB082-E816-4524-A175-11BADEA198C8}"/>
    <dgm:cxn modelId="{599E8E96-F73B-4412-BCBC-FC3EB68C4EE5}" type="presOf" srcId="{4EC79DB5-75EC-460F-8231-B4AC7998B54E}" destId="{3CBD1694-D18C-4836-8BAC-AA3C38D73EAD}" srcOrd="0" destOrd="0" presId="urn:microsoft.com/office/officeart/2005/8/layout/hList9"/>
    <dgm:cxn modelId="{1E59BF75-14DB-44C0-B1FD-F93C0193A323}" type="presOf" srcId="{B3749D6A-62AD-4D37-A7D9-49643D958F30}" destId="{D448ABAE-A153-4FE4-8CF5-135C880C68B1}" srcOrd="0" destOrd="0" presId="urn:microsoft.com/office/officeart/2005/8/layout/hList9"/>
    <dgm:cxn modelId="{060E01B2-BEF9-4D5B-ADAB-8EB4E572AD0C}" type="presOf" srcId="{4A026E0C-EC8E-4D85-B9B8-0520932FF86D}" destId="{F2F9E208-0DE8-4DCD-B405-DD599F727F91}" srcOrd="0" destOrd="0" presId="urn:microsoft.com/office/officeart/2005/8/layout/hList9"/>
    <dgm:cxn modelId="{CD63CA2D-7189-4A52-A5F0-BB6B9D172685}" type="presOf" srcId="{B3749D6A-62AD-4D37-A7D9-49643D958F30}" destId="{C124FCEF-AB27-4661-BC86-A351594C7B2B}" srcOrd="1" destOrd="0" presId="urn:microsoft.com/office/officeart/2005/8/layout/hList9"/>
    <dgm:cxn modelId="{38479193-7F90-4F3B-9596-612D0D54E7A7}" srcId="{4DD21315-5364-44EB-8A32-230EE38A559F}" destId="{3FF9BE55-B4D0-4DB5-B500-9B05DE79C0E1}" srcOrd="1" destOrd="0" parTransId="{F04BA306-E0A0-4914-92CB-EF6195752FD0}" sibTransId="{21DCEAD2-8A50-420F-9B88-077A0BC5FE4C}"/>
    <dgm:cxn modelId="{3931E441-DB4A-4523-BBA0-3DC5A6276585}" type="presOf" srcId="{4DD21315-5364-44EB-8A32-230EE38A559F}" destId="{847FA24A-2987-45F1-9562-510D59F06193}" srcOrd="0" destOrd="0" presId="urn:microsoft.com/office/officeart/2005/8/layout/hList9"/>
    <dgm:cxn modelId="{42ECDF32-F353-4CFC-8B06-238F23F703B3}" type="presOf" srcId="{4EC79DB5-75EC-460F-8231-B4AC7998B54E}" destId="{0695B305-7C04-4407-8786-2D3FD3C16C5A}" srcOrd="1" destOrd="0" presId="urn:microsoft.com/office/officeart/2005/8/layout/hList9"/>
    <dgm:cxn modelId="{DC26C123-9012-4ED3-9323-7D9FDA8C2D66}" type="presOf" srcId="{EE7DE9AD-C5CD-4884-B339-81C9C0361090}" destId="{BE17EEB0-C4CA-4E39-99C5-D0865AF837B5}" srcOrd="0" destOrd="0" presId="urn:microsoft.com/office/officeart/2005/8/layout/hList9"/>
    <dgm:cxn modelId="{CAA091E4-5271-40B7-BF83-535238030EF5}" type="presOf" srcId="{6687F362-681C-4F47-9746-537C90497D78}" destId="{E616870D-30EB-4670-8756-E7886ADA901B}" srcOrd="1" destOrd="0" presId="urn:microsoft.com/office/officeart/2005/8/layout/hList9"/>
    <dgm:cxn modelId="{8C7774E1-BB3C-4BE6-99FF-D96F6AC59608}" srcId="{44788B80-F560-4B30-A91B-C19460913BC1}" destId="{4DD21315-5364-44EB-8A32-230EE38A559F}" srcOrd="0" destOrd="0" parTransId="{9BAF51E3-11E5-40EE-BD16-9F7A40900EFE}" sibTransId="{D18A3690-A8BD-4776-AAF6-F54BD5907624}"/>
    <dgm:cxn modelId="{B66CB238-736C-405E-8914-BB4169B2C0A8}" type="presOf" srcId="{EE7DE9AD-C5CD-4884-B339-81C9C0361090}" destId="{8582D69E-5AE5-4C94-8F9C-19D036900FB4}" srcOrd="1" destOrd="0" presId="urn:microsoft.com/office/officeart/2005/8/layout/hList9"/>
    <dgm:cxn modelId="{5D9D2A42-85D0-4B76-8A1A-C6EA8AC9837E}" type="presOf" srcId="{44788B80-F560-4B30-A91B-C19460913BC1}" destId="{C3E55328-7A69-46D3-8BF1-080E3D3F43A0}" srcOrd="0" destOrd="0" presId="urn:microsoft.com/office/officeart/2005/8/layout/hList9"/>
    <dgm:cxn modelId="{985FE8EA-EC4D-41AB-AE3A-84FA36123CFE}" srcId="{551E932F-D2FE-4558-8F9D-54D38DB54997}" destId="{4A026E0C-EC8E-4D85-B9B8-0520932FF86D}" srcOrd="0" destOrd="0" parTransId="{B29C88C1-C4E8-487D-8E18-AA502C9A114E}" sibTransId="{1BDC01F7-A03F-4977-8E8A-3B0F4A607B5F}"/>
    <dgm:cxn modelId="{5694ED6F-8B1E-4E86-8BA7-DC18679E0BC6}" type="presParOf" srcId="{C3E55328-7A69-46D3-8BF1-080E3D3F43A0}" destId="{36CDD352-1FEB-4F5C-8139-FFC50F1AB999}" srcOrd="0" destOrd="0" presId="urn:microsoft.com/office/officeart/2005/8/layout/hList9"/>
    <dgm:cxn modelId="{58069451-80E7-4F93-A6F9-2DFA7F2307D9}" type="presParOf" srcId="{C3E55328-7A69-46D3-8BF1-080E3D3F43A0}" destId="{43A27999-EE71-4E4B-8CE4-02B1851F5C71}" srcOrd="1" destOrd="0" presId="urn:microsoft.com/office/officeart/2005/8/layout/hList9"/>
    <dgm:cxn modelId="{8A4DCDD4-A8E0-4C9A-A7C8-6FBABACD16AA}" type="presParOf" srcId="{43A27999-EE71-4E4B-8CE4-02B1851F5C71}" destId="{487AC495-2C56-4AD7-B36A-3E7168BCBE7E}" srcOrd="0" destOrd="0" presId="urn:microsoft.com/office/officeart/2005/8/layout/hList9"/>
    <dgm:cxn modelId="{AD60E536-451D-4EC8-88F9-66F5689CD434}" type="presParOf" srcId="{43A27999-EE71-4E4B-8CE4-02B1851F5C71}" destId="{F30EC8A6-A177-4734-92A7-8B3066D262C7}" srcOrd="1" destOrd="0" presId="urn:microsoft.com/office/officeart/2005/8/layout/hList9"/>
    <dgm:cxn modelId="{21D9A6CA-6FFE-4412-B06F-F80383E38B05}" type="presParOf" srcId="{F30EC8A6-A177-4734-92A7-8B3066D262C7}" destId="{3CBD1694-D18C-4836-8BAC-AA3C38D73EAD}" srcOrd="0" destOrd="0" presId="urn:microsoft.com/office/officeart/2005/8/layout/hList9"/>
    <dgm:cxn modelId="{4C34C41E-96AE-4A41-8461-16CF41CC0495}" type="presParOf" srcId="{F30EC8A6-A177-4734-92A7-8B3066D262C7}" destId="{0695B305-7C04-4407-8786-2D3FD3C16C5A}" srcOrd="1" destOrd="0" presId="urn:microsoft.com/office/officeart/2005/8/layout/hList9"/>
    <dgm:cxn modelId="{F32109C4-D351-4702-9243-C3762B99BBAF}" type="presParOf" srcId="{43A27999-EE71-4E4B-8CE4-02B1851F5C71}" destId="{92FFFB05-BBAC-42FE-9420-D78AEBEF0009}" srcOrd="2" destOrd="0" presId="urn:microsoft.com/office/officeart/2005/8/layout/hList9"/>
    <dgm:cxn modelId="{C36F84C4-37A4-4809-8D31-B70528EB5BC0}" type="presParOf" srcId="{92FFFB05-BBAC-42FE-9420-D78AEBEF0009}" destId="{2AB3C8AD-F06A-4AC1-95F7-A4AE3F8A432D}" srcOrd="0" destOrd="0" presId="urn:microsoft.com/office/officeart/2005/8/layout/hList9"/>
    <dgm:cxn modelId="{210E7F39-6180-4286-A42E-0300F11FEE29}" type="presParOf" srcId="{92FFFB05-BBAC-42FE-9420-D78AEBEF0009}" destId="{AD0D7D63-AA16-450F-BE3C-9D82ABF1D226}" srcOrd="1" destOrd="0" presId="urn:microsoft.com/office/officeart/2005/8/layout/hList9"/>
    <dgm:cxn modelId="{493575A4-46F3-4EF5-9084-E175344ACBBF}" type="presParOf" srcId="{43A27999-EE71-4E4B-8CE4-02B1851F5C71}" destId="{A681D5D7-A458-4E81-84E3-92BCA6966EDA}" srcOrd="3" destOrd="0" presId="urn:microsoft.com/office/officeart/2005/8/layout/hList9"/>
    <dgm:cxn modelId="{B56E6CBF-5F79-4C30-9C95-64F5825EE6A4}" type="presParOf" srcId="{A681D5D7-A458-4E81-84E3-92BCA6966EDA}" destId="{BE17EEB0-C4CA-4E39-99C5-D0865AF837B5}" srcOrd="0" destOrd="0" presId="urn:microsoft.com/office/officeart/2005/8/layout/hList9"/>
    <dgm:cxn modelId="{6AD7D505-7119-451C-A7ED-EF863E2966BC}" type="presParOf" srcId="{A681D5D7-A458-4E81-84E3-92BCA6966EDA}" destId="{8582D69E-5AE5-4C94-8F9C-19D036900FB4}" srcOrd="1" destOrd="0" presId="urn:microsoft.com/office/officeart/2005/8/layout/hList9"/>
    <dgm:cxn modelId="{DFAAE3A4-0884-49B2-99C1-2E1074CCBAA4}" type="presParOf" srcId="{C3E55328-7A69-46D3-8BF1-080E3D3F43A0}" destId="{24094822-79C9-42D6-85D9-83616255AD49}" srcOrd="2" destOrd="0" presId="urn:microsoft.com/office/officeart/2005/8/layout/hList9"/>
    <dgm:cxn modelId="{AEDF9C5D-10C9-42BF-8A4C-9DBFADFCD7C8}" type="presParOf" srcId="{C3E55328-7A69-46D3-8BF1-080E3D3F43A0}" destId="{847FA24A-2987-45F1-9562-510D59F06193}" srcOrd="3" destOrd="0" presId="urn:microsoft.com/office/officeart/2005/8/layout/hList9"/>
    <dgm:cxn modelId="{5BCF4031-8441-43E9-8D38-8534FF8AAD52}" type="presParOf" srcId="{C3E55328-7A69-46D3-8BF1-080E3D3F43A0}" destId="{C9C1D9BF-C236-4771-A4F3-80C89C322779}" srcOrd="4" destOrd="0" presId="urn:microsoft.com/office/officeart/2005/8/layout/hList9"/>
    <dgm:cxn modelId="{DD07A7C9-ED61-4168-8DDE-7526AFA6222F}" type="presParOf" srcId="{C3E55328-7A69-46D3-8BF1-080E3D3F43A0}" destId="{994F7E23-5EE8-4FD5-8428-ACFAA32395F4}" srcOrd="5" destOrd="0" presId="urn:microsoft.com/office/officeart/2005/8/layout/hList9"/>
    <dgm:cxn modelId="{1FC26908-4ED4-4405-8C06-13FF1C837125}" type="presParOf" srcId="{C3E55328-7A69-46D3-8BF1-080E3D3F43A0}" destId="{48C76DF9-1F8B-409D-9BBD-8853B01083A5}" srcOrd="6" destOrd="0" presId="urn:microsoft.com/office/officeart/2005/8/layout/hList9"/>
    <dgm:cxn modelId="{4B62DC22-05ED-44A5-8C5E-7E8CC2FA4C60}" type="presParOf" srcId="{48C76DF9-1F8B-409D-9BBD-8853B01083A5}" destId="{E858A2BD-6128-4606-BFC7-E062FBC2B801}" srcOrd="0" destOrd="0" presId="urn:microsoft.com/office/officeart/2005/8/layout/hList9"/>
    <dgm:cxn modelId="{3F39E7FB-B3F1-4F9F-9D9B-8DB10024BB84}" type="presParOf" srcId="{48C76DF9-1F8B-409D-9BBD-8853B01083A5}" destId="{5B728F32-0641-418A-8C56-578424F35BD7}" srcOrd="1" destOrd="0" presId="urn:microsoft.com/office/officeart/2005/8/layout/hList9"/>
    <dgm:cxn modelId="{79A8A883-3DA3-4425-AC55-3A97EDA48008}" type="presParOf" srcId="{5B728F32-0641-418A-8C56-578424F35BD7}" destId="{F2F9E208-0DE8-4DCD-B405-DD599F727F91}" srcOrd="0" destOrd="0" presId="urn:microsoft.com/office/officeart/2005/8/layout/hList9"/>
    <dgm:cxn modelId="{DC508C55-11D6-462F-9BFB-2BE38DE6E01D}" type="presParOf" srcId="{5B728F32-0641-418A-8C56-578424F35BD7}" destId="{E9A05F07-4BC2-48ED-B41E-DFDA3B8C2B9F}" srcOrd="1" destOrd="0" presId="urn:microsoft.com/office/officeart/2005/8/layout/hList9"/>
    <dgm:cxn modelId="{9520D1F6-4594-45F3-B25C-33BF1CA412DC}" type="presParOf" srcId="{48C76DF9-1F8B-409D-9BBD-8853B01083A5}" destId="{E1C9F7FC-9C20-47A4-B9EC-85CB4B0F885B}" srcOrd="2" destOrd="0" presId="urn:microsoft.com/office/officeart/2005/8/layout/hList9"/>
    <dgm:cxn modelId="{86114987-73E7-4800-BFB5-53733E1BB20B}" type="presParOf" srcId="{E1C9F7FC-9C20-47A4-B9EC-85CB4B0F885B}" destId="{D448ABAE-A153-4FE4-8CF5-135C880C68B1}" srcOrd="0" destOrd="0" presId="urn:microsoft.com/office/officeart/2005/8/layout/hList9"/>
    <dgm:cxn modelId="{3029113B-A3F3-400B-837F-9E12DB816A2C}" type="presParOf" srcId="{E1C9F7FC-9C20-47A4-B9EC-85CB4B0F885B}" destId="{C124FCEF-AB27-4661-BC86-A351594C7B2B}" srcOrd="1" destOrd="0" presId="urn:microsoft.com/office/officeart/2005/8/layout/hList9"/>
    <dgm:cxn modelId="{FD3F49A0-61E9-4EE6-9FF7-ABE02F5627B6}" type="presParOf" srcId="{48C76DF9-1F8B-409D-9BBD-8853B01083A5}" destId="{86082AE5-5FB0-4651-A23E-F6C754C161A9}" srcOrd="3" destOrd="0" presId="urn:microsoft.com/office/officeart/2005/8/layout/hList9"/>
    <dgm:cxn modelId="{3AF81447-A3C9-4C59-9098-EC344E830C4E}" type="presParOf" srcId="{86082AE5-5FB0-4651-A23E-F6C754C161A9}" destId="{9F902906-4E3F-467A-919F-6D90C797F4B3}" srcOrd="0" destOrd="0" presId="urn:microsoft.com/office/officeart/2005/8/layout/hList9"/>
    <dgm:cxn modelId="{14B36D02-71FB-46CF-A8AA-BFA9556899C3}" type="presParOf" srcId="{86082AE5-5FB0-4651-A23E-F6C754C161A9}" destId="{E616870D-30EB-4670-8756-E7886ADA901B}" srcOrd="1" destOrd="0" presId="urn:microsoft.com/office/officeart/2005/8/layout/hList9"/>
    <dgm:cxn modelId="{0F7A173B-0CC1-405A-A9FD-6C262D446A32}" type="presParOf" srcId="{C3E55328-7A69-46D3-8BF1-080E3D3F43A0}" destId="{FBB2EACD-11D1-4BA0-B944-70BE46D0B65C}" srcOrd="7" destOrd="0" presId="urn:microsoft.com/office/officeart/2005/8/layout/hList9"/>
    <dgm:cxn modelId="{70450225-069F-47E1-9021-53AFE8CD0B6D}" type="presParOf" srcId="{C3E55328-7A69-46D3-8BF1-080E3D3F43A0}" destId="{A686B69C-A027-4A9E-ADE2-F216819750B8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02664C3-D4C3-4459-B9E6-7008BCF36534}" type="doc">
      <dgm:prSet loTypeId="urn:microsoft.com/office/officeart/2005/8/layout/hList9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6EB94657-61B2-410B-8B00-6AF710A1E691}">
      <dgm:prSet phldrT="[Texto]" custT="1"/>
      <dgm:spPr/>
      <dgm:t>
        <a:bodyPr/>
        <a:lstStyle/>
        <a:p>
          <a:r>
            <a:rPr lang="es-MX" sz="1600" b="1" dirty="0" smtClean="0"/>
            <a:t>Evaluación, Priorización y selección</a:t>
          </a:r>
          <a:r>
            <a:rPr lang="es-MX" sz="1600" dirty="0" smtClean="0"/>
            <a:t>. </a:t>
          </a:r>
          <a:endParaRPr lang="es-MX" sz="1600" dirty="0"/>
        </a:p>
      </dgm:t>
    </dgm:pt>
    <dgm:pt modelId="{89C86979-859B-4031-972A-EA1FD82FB30E}" type="parTrans" cxnId="{91A5F28C-2752-44BF-81AE-EF956A7E967E}">
      <dgm:prSet/>
      <dgm:spPr/>
      <dgm:t>
        <a:bodyPr/>
        <a:lstStyle/>
        <a:p>
          <a:endParaRPr lang="es-MX"/>
        </a:p>
      </dgm:t>
    </dgm:pt>
    <dgm:pt modelId="{AC1CDF27-5373-41C7-BCC7-8D2CF1B66E6D}" type="sibTrans" cxnId="{91A5F28C-2752-44BF-81AE-EF956A7E967E}">
      <dgm:prSet/>
      <dgm:spPr/>
      <dgm:t>
        <a:bodyPr/>
        <a:lstStyle/>
        <a:p>
          <a:endParaRPr lang="es-MX"/>
        </a:p>
      </dgm:t>
    </dgm:pt>
    <dgm:pt modelId="{5AD7231B-D9C4-4C8E-8A62-73B33038DB49}">
      <dgm:prSet phldrT="[Texto]" custT="1"/>
      <dgm:spPr/>
      <dgm:t>
        <a:bodyPr/>
        <a:lstStyle/>
        <a:p>
          <a:pPr algn="just"/>
          <a:r>
            <a:rPr lang="es-MX" sz="1600" dirty="0" smtClean="0"/>
            <a:t>Incorpora importantes dosis de subjetividad en la valoración de actuaciones.</a:t>
          </a:r>
        </a:p>
        <a:p>
          <a:pPr algn="just"/>
          <a:r>
            <a:rPr lang="es-MX" sz="1600" dirty="0" smtClean="0"/>
            <a:t>*Promueve los procesos de participación pública.</a:t>
          </a:r>
          <a:endParaRPr lang="es-MX" sz="1600" dirty="0"/>
        </a:p>
      </dgm:t>
    </dgm:pt>
    <dgm:pt modelId="{4A2E90B7-8EC2-41AA-8FDA-62C53CC017C6}" type="parTrans" cxnId="{A396C7DB-7D2F-441C-B551-80B7DB494748}">
      <dgm:prSet/>
      <dgm:spPr/>
      <dgm:t>
        <a:bodyPr/>
        <a:lstStyle/>
        <a:p>
          <a:endParaRPr lang="es-MX"/>
        </a:p>
      </dgm:t>
    </dgm:pt>
    <dgm:pt modelId="{3913D23C-4F1A-4CEF-8F0B-783C1FACF644}" type="sibTrans" cxnId="{A396C7DB-7D2F-441C-B551-80B7DB494748}">
      <dgm:prSet/>
      <dgm:spPr/>
      <dgm:t>
        <a:bodyPr/>
        <a:lstStyle/>
        <a:p>
          <a:endParaRPr lang="es-MX"/>
        </a:p>
      </dgm:t>
    </dgm:pt>
    <dgm:pt modelId="{67611B84-A145-4E8B-A004-EE8EA5E7C140}" type="pres">
      <dgm:prSet presAssocID="{702664C3-D4C3-4459-B9E6-7008BCF36534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05ADC43-C435-4555-9659-2DADCF4D76C5}" type="pres">
      <dgm:prSet presAssocID="{6EB94657-61B2-410B-8B00-6AF710A1E691}" presName="posSpace" presStyleCnt="0"/>
      <dgm:spPr/>
    </dgm:pt>
    <dgm:pt modelId="{C23737AD-66DB-4C89-AA47-1BA28AFD96FD}" type="pres">
      <dgm:prSet presAssocID="{6EB94657-61B2-410B-8B00-6AF710A1E691}" presName="vertFlow" presStyleCnt="0"/>
      <dgm:spPr/>
    </dgm:pt>
    <dgm:pt modelId="{0D3E03B4-8DDD-4ED3-BDE1-46D7FA72E3DF}" type="pres">
      <dgm:prSet presAssocID="{6EB94657-61B2-410B-8B00-6AF710A1E691}" presName="topSpace" presStyleCnt="0"/>
      <dgm:spPr/>
    </dgm:pt>
    <dgm:pt modelId="{917AB289-D54D-4CDA-AB7F-C4B8FD75D298}" type="pres">
      <dgm:prSet presAssocID="{6EB94657-61B2-410B-8B00-6AF710A1E691}" presName="firstComp" presStyleCnt="0"/>
      <dgm:spPr/>
    </dgm:pt>
    <dgm:pt modelId="{9AE89641-EFBF-4332-99A4-42AA68D0C06B}" type="pres">
      <dgm:prSet presAssocID="{6EB94657-61B2-410B-8B00-6AF710A1E691}" presName="firstChild" presStyleLbl="bgAccFollowNode1" presStyleIdx="0" presStyleCnt="1" custScaleX="84534" custScaleY="69703" custLinFactNeighborX="-74130" custLinFactNeighborY="-40326"/>
      <dgm:spPr/>
      <dgm:t>
        <a:bodyPr/>
        <a:lstStyle/>
        <a:p>
          <a:endParaRPr lang="es-MX"/>
        </a:p>
      </dgm:t>
    </dgm:pt>
    <dgm:pt modelId="{67AAD2E0-E5A4-4AAF-972B-54DCB1B9AE90}" type="pres">
      <dgm:prSet presAssocID="{6EB94657-61B2-410B-8B00-6AF710A1E691}" presName="firstChildTx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D55D2C-782B-4335-A389-4891225BE14E}" type="pres">
      <dgm:prSet presAssocID="{6EB94657-61B2-410B-8B00-6AF710A1E691}" presName="negSpace" presStyleCnt="0"/>
      <dgm:spPr/>
    </dgm:pt>
    <dgm:pt modelId="{9212CD96-CB16-481E-A354-FD277973151D}" type="pres">
      <dgm:prSet presAssocID="{6EB94657-61B2-410B-8B00-6AF710A1E691}" presName="circle" presStyleLbl="node1" presStyleIdx="0" presStyleCnt="1" custScaleX="73763" custScaleY="47374" custLinFactNeighborX="1322" custLinFactNeighborY="-42989"/>
      <dgm:spPr/>
      <dgm:t>
        <a:bodyPr/>
        <a:lstStyle/>
        <a:p>
          <a:endParaRPr lang="es-MX"/>
        </a:p>
      </dgm:t>
    </dgm:pt>
  </dgm:ptLst>
  <dgm:cxnLst>
    <dgm:cxn modelId="{91A5F28C-2752-44BF-81AE-EF956A7E967E}" srcId="{702664C3-D4C3-4459-B9E6-7008BCF36534}" destId="{6EB94657-61B2-410B-8B00-6AF710A1E691}" srcOrd="0" destOrd="0" parTransId="{89C86979-859B-4031-972A-EA1FD82FB30E}" sibTransId="{AC1CDF27-5373-41C7-BCC7-8D2CF1B66E6D}"/>
    <dgm:cxn modelId="{FEB0349D-4313-4DE5-A94A-18A873626EBA}" type="presOf" srcId="{5AD7231B-D9C4-4C8E-8A62-73B33038DB49}" destId="{9AE89641-EFBF-4332-99A4-42AA68D0C06B}" srcOrd="0" destOrd="0" presId="urn:microsoft.com/office/officeart/2005/8/layout/hList9"/>
    <dgm:cxn modelId="{C1C760B5-D4FD-4561-A4BC-2E488E79AAD0}" type="presOf" srcId="{702664C3-D4C3-4459-B9E6-7008BCF36534}" destId="{67611B84-A145-4E8B-A004-EE8EA5E7C140}" srcOrd="0" destOrd="0" presId="urn:microsoft.com/office/officeart/2005/8/layout/hList9"/>
    <dgm:cxn modelId="{7EB93BBA-3D05-4070-BF2D-2F2B91D5D737}" type="presOf" srcId="{6EB94657-61B2-410B-8B00-6AF710A1E691}" destId="{9212CD96-CB16-481E-A354-FD277973151D}" srcOrd="0" destOrd="0" presId="urn:microsoft.com/office/officeart/2005/8/layout/hList9"/>
    <dgm:cxn modelId="{D178E949-5676-4616-9E9F-53D6316FC875}" type="presOf" srcId="{5AD7231B-D9C4-4C8E-8A62-73B33038DB49}" destId="{67AAD2E0-E5A4-4AAF-972B-54DCB1B9AE90}" srcOrd="1" destOrd="0" presId="urn:microsoft.com/office/officeart/2005/8/layout/hList9"/>
    <dgm:cxn modelId="{A396C7DB-7D2F-441C-B551-80B7DB494748}" srcId="{6EB94657-61B2-410B-8B00-6AF710A1E691}" destId="{5AD7231B-D9C4-4C8E-8A62-73B33038DB49}" srcOrd="0" destOrd="0" parTransId="{4A2E90B7-8EC2-41AA-8FDA-62C53CC017C6}" sibTransId="{3913D23C-4F1A-4CEF-8F0B-783C1FACF644}"/>
    <dgm:cxn modelId="{FD047827-76B0-4394-B037-EDD7DA242FBA}" type="presParOf" srcId="{67611B84-A145-4E8B-A004-EE8EA5E7C140}" destId="{905ADC43-C435-4555-9659-2DADCF4D76C5}" srcOrd="0" destOrd="0" presId="urn:microsoft.com/office/officeart/2005/8/layout/hList9"/>
    <dgm:cxn modelId="{C34230D4-D38C-459B-BED8-02415875084A}" type="presParOf" srcId="{67611B84-A145-4E8B-A004-EE8EA5E7C140}" destId="{C23737AD-66DB-4C89-AA47-1BA28AFD96FD}" srcOrd="1" destOrd="0" presId="urn:microsoft.com/office/officeart/2005/8/layout/hList9"/>
    <dgm:cxn modelId="{501CAAAE-EB11-4479-B953-39213A23596D}" type="presParOf" srcId="{C23737AD-66DB-4C89-AA47-1BA28AFD96FD}" destId="{0D3E03B4-8DDD-4ED3-BDE1-46D7FA72E3DF}" srcOrd="0" destOrd="0" presId="urn:microsoft.com/office/officeart/2005/8/layout/hList9"/>
    <dgm:cxn modelId="{FCF89F20-2853-4B56-ADD3-06354DC05CFB}" type="presParOf" srcId="{C23737AD-66DB-4C89-AA47-1BA28AFD96FD}" destId="{917AB289-D54D-4CDA-AB7F-C4B8FD75D298}" srcOrd="1" destOrd="0" presId="urn:microsoft.com/office/officeart/2005/8/layout/hList9"/>
    <dgm:cxn modelId="{BD1BB5CA-4E48-4A40-8B5A-477498C3F210}" type="presParOf" srcId="{917AB289-D54D-4CDA-AB7F-C4B8FD75D298}" destId="{9AE89641-EFBF-4332-99A4-42AA68D0C06B}" srcOrd="0" destOrd="0" presId="urn:microsoft.com/office/officeart/2005/8/layout/hList9"/>
    <dgm:cxn modelId="{821B9435-1774-4DB6-8089-C39ECF4E71E9}" type="presParOf" srcId="{917AB289-D54D-4CDA-AB7F-C4B8FD75D298}" destId="{67AAD2E0-E5A4-4AAF-972B-54DCB1B9AE90}" srcOrd="1" destOrd="0" presId="urn:microsoft.com/office/officeart/2005/8/layout/hList9"/>
    <dgm:cxn modelId="{6BF4C34D-996F-4F75-9F27-AFA80EBC75CB}" type="presParOf" srcId="{67611B84-A145-4E8B-A004-EE8EA5E7C140}" destId="{A9D55D2C-782B-4335-A389-4891225BE14E}" srcOrd="2" destOrd="0" presId="urn:microsoft.com/office/officeart/2005/8/layout/hList9"/>
    <dgm:cxn modelId="{B7AD7350-6489-48F9-AF0E-7462E83D2AF4}" type="presParOf" srcId="{67611B84-A145-4E8B-A004-EE8EA5E7C140}" destId="{9212CD96-CB16-481E-A354-FD277973151D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02664C3-D4C3-4459-B9E6-7008BCF36534}" type="doc">
      <dgm:prSet loTypeId="urn:microsoft.com/office/officeart/2005/8/layout/hList9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EB94657-61B2-410B-8B00-6AF710A1E691}">
      <dgm:prSet phldrT="[Texto]" custT="1"/>
      <dgm:spPr/>
      <dgm:t>
        <a:bodyPr/>
        <a:lstStyle/>
        <a:p>
          <a:r>
            <a:rPr lang="es-MX" sz="1600" b="1" dirty="0" smtClean="0"/>
            <a:t>Ejecución y gestión del plan</a:t>
          </a:r>
          <a:r>
            <a:rPr lang="es-MX" sz="1600" dirty="0" smtClean="0"/>
            <a:t>. </a:t>
          </a:r>
          <a:endParaRPr lang="es-MX" sz="1600" dirty="0"/>
        </a:p>
      </dgm:t>
    </dgm:pt>
    <dgm:pt modelId="{89C86979-859B-4031-972A-EA1FD82FB30E}" type="parTrans" cxnId="{91A5F28C-2752-44BF-81AE-EF956A7E967E}">
      <dgm:prSet/>
      <dgm:spPr/>
      <dgm:t>
        <a:bodyPr/>
        <a:lstStyle/>
        <a:p>
          <a:endParaRPr lang="es-MX"/>
        </a:p>
      </dgm:t>
    </dgm:pt>
    <dgm:pt modelId="{AC1CDF27-5373-41C7-BCC7-8D2CF1B66E6D}" type="sibTrans" cxnId="{91A5F28C-2752-44BF-81AE-EF956A7E967E}">
      <dgm:prSet/>
      <dgm:spPr/>
      <dgm:t>
        <a:bodyPr/>
        <a:lstStyle/>
        <a:p>
          <a:endParaRPr lang="es-MX"/>
        </a:p>
      </dgm:t>
    </dgm:pt>
    <dgm:pt modelId="{5AD7231B-D9C4-4C8E-8A62-73B33038DB49}">
      <dgm:prSet phldrT="[Texto]" custT="1"/>
      <dgm:spPr/>
      <dgm:t>
        <a:bodyPr/>
        <a:lstStyle/>
        <a:p>
          <a:pPr algn="just"/>
          <a:r>
            <a:rPr lang="es-MX" sz="1600" dirty="0" smtClean="0"/>
            <a:t>Realización de las actuaciones previstas en el plan.</a:t>
          </a:r>
          <a:endParaRPr lang="es-MX" sz="1600" dirty="0"/>
        </a:p>
      </dgm:t>
    </dgm:pt>
    <dgm:pt modelId="{4A2E90B7-8EC2-41AA-8FDA-62C53CC017C6}" type="parTrans" cxnId="{A396C7DB-7D2F-441C-B551-80B7DB494748}">
      <dgm:prSet/>
      <dgm:spPr/>
      <dgm:t>
        <a:bodyPr/>
        <a:lstStyle/>
        <a:p>
          <a:endParaRPr lang="es-MX"/>
        </a:p>
      </dgm:t>
    </dgm:pt>
    <dgm:pt modelId="{3913D23C-4F1A-4CEF-8F0B-783C1FACF644}" type="sibTrans" cxnId="{A396C7DB-7D2F-441C-B551-80B7DB494748}">
      <dgm:prSet/>
      <dgm:spPr/>
      <dgm:t>
        <a:bodyPr/>
        <a:lstStyle/>
        <a:p>
          <a:endParaRPr lang="es-MX"/>
        </a:p>
      </dgm:t>
    </dgm:pt>
    <dgm:pt modelId="{67611B84-A145-4E8B-A004-EE8EA5E7C140}" type="pres">
      <dgm:prSet presAssocID="{702664C3-D4C3-4459-B9E6-7008BCF36534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05ADC43-C435-4555-9659-2DADCF4D76C5}" type="pres">
      <dgm:prSet presAssocID="{6EB94657-61B2-410B-8B00-6AF710A1E691}" presName="posSpace" presStyleCnt="0"/>
      <dgm:spPr/>
    </dgm:pt>
    <dgm:pt modelId="{C23737AD-66DB-4C89-AA47-1BA28AFD96FD}" type="pres">
      <dgm:prSet presAssocID="{6EB94657-61B2-410B-8B00-6AF710A1E691}" presName="vertFlow" presStyleCnt="0"/>
      <dgm:spPr/>
    </dgm:pt>
    <dgm:pt modelId="{0D3E03B4-8DDD-4ED3-BDE1-46D7FA72E3DF}" type="pres">
      <dgm:prSet presAssocID="{6EB94657-61B2-410B-8B00-6AF710A1E691}" presName="topSpace" presStyleCnt="0"/>
      <dgm:spPr/>
    </dgm:pt>
    <dgm:pt modelId="{917AB289-D54D-4CDA-AB7F-C4B8FD75D298}" type="pres">
      <dgm:prSet presAssocID="{6EB94657-61B2-410B-8B00-6AF710A1E691}" presName="firstComp" presStyleCnt="0"/>
      <dgm:spPr/>
    </dgm:pt>
    <dgm:pt modelId="{9AE89641-EFBF-4332-99A4-42AA68D0C06B}" type="pres">
      <dgm:prSet presAssocID="{6EB94657-61B2-410B-8B00-6AF710A1E691}" presName="firstChild" presStyleLbl="bgAccFollowNode1" presStyleIdx="0" presStyleCnt="1" custScaleX="84199" custScaleY="57126" custLinFactNeighborX="-70104" custLinFactNeighborY="-40326"/>
      <dgm:spPr/>
      <dgm:t>
        <a:bodyPr/>
        <a:lstStyle/>
        <a:p>
          <a:endParaRPr lang="es-MX"/>
        </a:p>
      </dgm:t>
    </dgm:pt>
    <dgm:pt modelId="{67AAD2E0-E5A4-4AAF-972B-54DCB1B9AE90}" type="pres">
      <dgm:prSet presAssocID="{6EB94657-61B2-410B-8B00-6AF710A1E691}" presName="firstChildTx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D55D2C-782B-4335-A389-4891225BE14E}" type="pres">
      <dgm:prSet presAssocID="{6EB94657-61B2-410B-8B00-6AF710A1E691}" presName="negSpace" presStyleCnt="0"/>
      <dgm:spPr/>
    </dgm:pt>
    <dgm:pt modelId="{9212CD96-CB16-481E-A354-FD277973151D}" type="pres">
      <dgm:prSet presAssocID="{6EB94657-61B2-410B-8B00-6AF710A1E691}" presName="circle" presStyleLbl="node1" presStyleIdx="0" presStyleCnt="1" custScaleX="73763" custScaleY="47374" custLinFactNeighborX="2283" custLinFactNeighborY="-41516"/>
      <dgm:spPr/>
      <dgm:t>
        <a:bodyPr/>
        <a:lstStyle/>
        <a:p>
          <a:endParaRPr lang="es-MX"/>
        </a:p>
      </dgm:t>
    </dgm:pt>
  </dgm:ptLst>
  <dgm:cxnLst>
    <dgm:cxn modelId="{91A5F28C-2752-44BF-81AE-EF956A7E967E}" srcId="{702664C3-D4C3-4459-B9E6-7008BCF36534}" destId="{6EB94657-61B2-410B-8B00-6AF710A1E691}" srcOrd="0" destOrd="0" parTransId="{89C86979-859B-4031-972A-EA1FD82FB30E}" sibTransId="{AC1CDF27-5373-41C7-BCC7-8D2CF1B66E6D}"/>
    <dgm:cxn modelId="{E83E07D8-4A71-4CB6-9224-EA33CFF0CA3D}" type="presOf" srcId="{5AD7231B-D9C4-4C8E-8A62-73B33038DB49}" destId="{67AAD2E0-E5A4-4AAF-972B-54DCB1B9AE90}" srcOrd="1" destOrd="0" presId="urn:microsoft.com/office/officeart/2005/8/layout/hList9"/>
    <dgm:cxn modelId="{59F74A3F-4207-4EF1-8F2D-77E2BE2C7442}" type="presOf" srcId="{702664C3-D4C3-4459-B9E6-7008BCF36534}" destId="{67611B84-A145-4E8B-A004-EE8EA5E7C140}" srcOrd="0" destOrd="0" presId="urn:microsoft.com/office/officeart/2005/8/layout/hList9"/>
    <dgm:cxn modelId="{2DFE8827-4DCE-4772-9606-B367ED233E56}" type="presOf" srcId="{6EB94657-61B2-410B-8B00-6AF710A1E691}" destId="{9212CD96-CB16-481E-A354-FD277973151D}" srcOrd="0" destOrd="0" presId="urn:microsoft.com/office/officeart/2005/8/layout/hList9"/>
    <dgm:cxn modelId="{C811747E-5D27-4D24-BA44-0FCF50F8ADB2}" type="presOf" srcId="{5AD7231B-D9C4-4C8E-8A62-73B33038DB49}" destId="{9AE89641-EFBF-4332-99A4-42AA68D0C06B}" srcOrd="0" destOrd="0" presId="urn:microsoft.com/office/officeart/2005/8/layout/hList9"/>
    <dgm:cxn modelId="{A396C7DB-7D2F-441C-B551-80B7DB494748}" srcId="{6EB94657-61B2-410B-8B00-6AF710A1E691}" destId="{5AD7231B-D9C4-4C8E-8A62-73B33038DB49}" srcOrd="0" destOrd="0" parTransId="{4A2E90B7-8EC2-41AA-8FDA-62C53CC017C6}" sibTransId="{3913D23C-4F1A-4CEF-8F0B-783C1FACF644}"/>
    <dgm:cxn modelId="{E6938CC3-BBA2-49EC-88D5-DE3233D9EE36}" type="presParOf" srcId="{67611B84-A145-4E8B-A004-EE8EA5E7C140}" destId="{905ADC43-C435-4555-9659-2DADCF4D76C5}" srcOrd="0" destOrd="0" presId="urn:microsoft.com/office/officeart/2005/8/layout/hList9"/>
    <dgm:cxn modelId="{1AF47339-A9DF-4FB3-A27F-66E477D8DB4D}" type="presParOf" srcId="{67611B84-A145-4E8B-A004-EE8EA5E7C140}" destId="{C23737AD-66DB-4C89-AA47-1BA28AFD96FD}" srcOrd="1" destOrd="0" presId="urn:microsoft.com/office/officeart/2005/8/layout/hList9"/>
    <dgm:cxn modelId="{12B7BA08-FAE9-448F-AC6C-319AE7828A65}" type="presParOf" srcId="{C23737AD-66DB-4C89-AA47-1BA28AFD96FD}" destId="{0D3E03B4-8DDD-4ED3-BDE1-46D7FA72E3DF}" srcOrd="0" destOrd="0" presId="urn:microsoft.com/office/officeart/2005/8/layout/hList9"/>
    <dgm:cxn modelId="{96970455-611C-4DDF-AF87-7D9F7FF59BF2}" type="presParOf" srcId="{C23737AD-66DB-4C89-AA47-1BA28AFD96FD}" destId="{917AB289-D54D-4CDA-AB7F-C4B8FD75D298}" srcOrd="1" destOrd="0" presId="urn:microsoft.com/office/officeart/2005/8/layout/hList9"/>
    <dgm:cxn modelId="{2381EC11-BA92-4A25-A5A3-385B06F345EA}" type="presParOf" srcId="{917AB289-D54D-4CDA-AB7F-C4B8FD75D298}" destId="{9AE89641-EFBF-4332-99A4-42AA68D0C06B}" srcOrd="0" destOrd="0" presId="urn:microsoft.com/office/officeart/2005/8/layout/hList9"/>
    <dgm:cxn modelId="{56B20928-E532-4175-8CCB-22FD7EDCF619}" type="presParOf" srcId="{917AB289-D54D-4CDA-AB7F-C4B8FD75D298}" destId="{67AAD2E0-E5A4-4AAF-972B-54DCB1B9AE90}" srcOrd="1" destOrd="0" presId="urn:microsoft.com/office/officeart/2005/8/layout/hList9"/>
    <dgm:cxn modelId="{705F27AB-B785-47C4-9B43-C4E6101CF729}" type="presParOf" srcId="{67611B84-A145-4E8B-A004-EE8EA5E7C140}" destId="{A9D55D2C-782B-4335-A389-4891225BE14E}" srcOrd="2" destOrd="0" presId="urn:microsoft.com/office/officeart/2005/8/layout/hList9"/>
    <dgm:cxn modelId="{A12C2055-6D2B-43E0-98EB-F22B5D031CD9}" type="presParOf" srcId="{67611B84-A145-4E8B-A004-EE8EA5E7C140}" destId="{9212CD96-CB16-481E-A354-FD277973151D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C7EAB59-99A2-4BCD-9E14-13F2D56336DF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7E664B48-1B4B-4078-993C-90072672392C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Las técnicas de análisis son de carácter variado según la fase del proceso. </a:t>
          </a:r>
          <a:endParaRPr lang="es-MX" sz="1400" dirty="0">
            <a:solidFill>
              <a:schemeClr val="tx1"/>
            </a:solidFill>
          </a:endParaRPr>
        </a:p>
      </dgm:t>
    </dgm:pt>
    <dgm:pt modelId="{8C6E398B-CF50-4C16-ACF2-6B8B2F197912}" type="parTrans" cxnId="{0636C8D5-C056-4B7B-A5CB-5D71385576A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52190ED-132E-4736-90D7-E17C0CA4E1CD}" type="sibTrans" cxnId="{0636C8D5-C056-4B7B-A5CB-5D71385576AA}">
      <dgm:prSet/>
      <dgm:spPr/>
      <dgm:t>
        <a:bodyPr/>
        <a:lstStyle/>
        <a:p>
          <a:endParaRPr lang="es-MX" sz="1400">
            <a:solidFill>
              <a:schemeClr val="tx1"/>
            </a:solidFill>
          </a:endParaRPr>
        </a:p>
      </dgm:t>
    </dgm:pt>
    <dgm:pt modelId="{82F31C07-AC3A-4F65-83FC-52DB68798CBC}">
      <dgm:prSet phldrT="[Texto]" custT="1"/>
      <dgm:spPr/>
      <dgm:t>
        <a:bodyPr/>
        <a:lstStyle/>
        <a:p>
          <a:r>
            <a:rPr lang="es-MX" sz="1400" smtClean="0">
              <a:solidFill>
                <a:schemeClr val="tx1"/>
              </a:solidFill>
            </a:rPr>
            <a:t>En aquellas fases de proceso se requiere creatividad en los objetivos.</a:t>
          </a:r>
          <a:endParaRPr lang="es-MX" sz="1400" dirty="0">
            <a:solidFill>
              <a:schemeClr val="tx1"/>
            </a:solidFill>
          </a:endParaRPr>
        </a:p>
      </dgm:t>
    </dgm:pt>
    <dgm:pt modelId="{683E55F9-7922-4400-B18C-647370F3B5AD}" type="parTrans" cxnId="{D263739B-7282-404E-B9A2-047F0AE3AFA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FFBAB1E-4077-443B-B576-B785E813F282}" type="sibTrans" cxnId="{D263739B-7282-404E-B9A2-047F0AE3AFA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0679687-199D-4A5A-A7F9-512162162F33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/>
              </a:solidFill>
            </a:rPr>
            <a:t>Se aplican técnicas como la </a:t>
          </a:r>
          <a:r>
            <a:rPr lang="es-MX" sz="1400" dirty="0" smtClean="0">
              <a:solidFill>
                <a:srgbClr val="002060"/>
              </a:solidFill>
            </a:rPr>
            <a:t>tormenta de ideas.</a:t>
          </a:r>
          <a:endParaRPr lang="es-MX" sz="1400" dirty="0">
            <a:solidFill>
              <a:srgbClr val="002060"/>
            </a:solidFill>
          </a:endParaRPr>
        </a:p>
      </dgm:t>
    </dgm:pt>
    <dgm:pt modelId="{AAABEFAB-0CC7-4D8F-979A-083366445D1C}" type="parTrans" cxnId="{2014DF13-E8D9-4E46-8F5A-4243CBEA55A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0D1B27A-21C7-4963-A3FD-435D368FABFB}" type="sibTrans" cxnId="{2014DF13-E8D9-4E46-8F5A-4243CBEA55A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D10A930-968F-4C4F-9226-882E9B2899EA}">
      <dgm:prSet phldrT="[Texto]" custT="1"/>
      <dgm:spPr/>
      <dgm:t>
        <a:bodyPr/>
        <a:lstStyle/>
        <a:p>
          <a:r>
            <a:rPr lang="es-MX" sz="1400" dirty="0" smtClean="0">
              <a:solidFill>
                <a:srgbClr val="002060"/>
              </a:solidFill>
            </a:rPr>
            <a:t>Sistemas de encuestas como el método  DELPHI </a:t>
          </a:r>
          <a:endParaRPr lang="es-MX" sz="1400" dirty="0">
            <a:solidFill>
              <a:srgbClr val="002060"/>
            </a:solidFill>
          </a:endParaRPr>
        </a:p>
      </dgm:t>
    </dgm:pt>
    <dgm:pt modelId="{17F15E03-1D42-4084-A599-1F72017B7417}" type="parTrans" cxnId="{5451BADD-F6BB-481B-BB7F-9BC6656A1BE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10866AF-11C9-4BDC-A411-D8CBFED16477}" type="sibTrans" cxnId="{5451BADD-F6BB-481B-BB7F-9BC6656A1BE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FE4D181-DC8C-4926-8396-3A7A0775751F}">
      <dgm:prSet phldrT="[Texto]" custT="1"/>
      <dgm:spPr/>
      <dgm:t>
        <a:bodyPr/>
        <a:lstStyle/>
        <a:p>
          <a:pPr algn="just"/>
          <a:r>
            <a:rPr lang="es-MX" sz="1400" dirty="0" smtClean="0">
              <a:solidFill>
                <a:srgbClr val="002060"/>
              </a:solidFill>
            </a:rPr>
            <a:t>Formas de discusión (mesas redondas)</a:t>
          </a:r>
        </a:p>
      </dgm:t>
    </dgm:pt>
    <dgm:pt modelId="{D7F5BA93-7B80-4AD7-9A02-F85287E6D71B}" type="parTrans" cxnId="{8430CA89-1123-4545-8CBE-183CE9CCF29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6E05746-1F08-492E-978B-6E24A1529441}" type="sibTrans" cxnId="{8430CA89-1123-4545-8CBE-183CE9CCF29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F31A1A5-F75F-49D4-BA1E-4BDEEF449B20}">
      <dgm:prSet phldrT="[Texto]" custT="1"/>
      <dgm:spPr/>
      <dgm:t>
        <a:bodyPr/>
        <a:lstStyle/>
        <a:p>
          <a:pPr algn="ctr"/>
          <a:r>
            <a:rPr lang="es-MX" sz="1400" dirty="0" err="1" smtClean="0">
              <a:solidFill>
                <a:schemeClr val="tx1"/>
              </a:solidFill>
            </a:rPr>
            <a:t>Ej</a:t>
          </a:r>
          <a:r>
            <a:rPr lang="es-MX" sz="1400" dirty="0" smtClean="0">
              <a:solidFill>
                <a:schemeClr val="tx1"/>
              </a:solidFill>
            </a:rPr>
            <a:t>: participación publica (necesidades sentidas de la población)</a:t>
          </a:r>
          <a:endParaRPr lang="es-MX" sz="1400" dirty="0">
            <a:solidFill>
              <a:schemeClr val="tx1"/>
            </a:solidFill>
          </a:endParaRPr>
        </a:p>
      </dgm:t>
    </dgm:pt>
    <dgm:pt modelId="{ECA12FB9-E34B-4B3E-BF9A-3F96B6B89350}" type="parTrans" cxnId="{69B5EBD2-F780-45EF-8AF0-79FA8DC3A46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68E453A-94DF-4714-8504-C3800032F40E}" type="sibTrans" cxnId="{69B5EBD2-F780-45EF-8AF0-79FA8DC3A46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4236BE4-BEF8-4F5C-95EE-7A4DC8D78171}" type="pres">
      <dgm:prSet presAssocID="{1C7EAB59-99A2-4BCD-9E14-13F2D56336D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6F19D6A-0E48-4F47-9AC8-43E3967EBF48}" type="pres">
      <dgm:prSet presAssocID="{1C7EAB59-99A2-4BCD-9E14-13F2D56336DF}" presName="cycle" presStyleCnt="0"/>
      <dgm:spPr/>
    </dgm:pt>
    <dgm:pt modelId="{ADE951A4-4858-4731-834C-C138C41D5BF6}" type="pres">
      <dgm:prSet presAssocID="{7E664B48-1B4B-4078-993C-90072672392C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F5E175-6518-437D-A1F2-839539E7E6E5}" type="pres">
      <dgm:prSet presAssocID="{152190ED-132E-4736-90D7-E17C0CA4E1CD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B82F4F63-D706-40AD-BF1B-471160F88135}" type="pres">
      <dgm:prSet presAssocID="{82F31C07-AC3A-4F65-83FC-52DB68798CBC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358E7A-49D0-4F56-A84E-26366BD15E6D}" type="pres">
      <dgm:prSet presAssocID="{C0679687-199D-4A5A-A7F9-512162162F33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06AA98-9D8D-4CF6-B3B8-A7951912167A}" type="pres">
      <dgm:prSet presAssocID="{0D10A930-968F-4C4F-9226-882E9B2899EA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FE10B3-DC19-4FBA-BB84-D9ED31567951}" type="pres">
      <dgm:prSet presAssocID="{CFE4D181-DC8C-4926-8396-3A7A0775751F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D4B598-B83F-4E1A-BB24-B096592368F5}" type="pres">
      <dgm:prSet presAssocID="{AF31A1A5-F75F-49D4-BA1E-4BDEEF449B20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259A6FF-882D-4C3D-8A0B-DF92AC7A3D41}" type="presOf" srcId="{0D10A930-968F-4C4F-9226-882E9B2899EA}" destId="{9106AA98-9D8D-4CF6-B3B8-A7951912167A}" srcOrd="0" destOrd="0" presId="urn:microsoft.com/office/officeart/2005/8/layout/cycle3"/>
    <dgm:cxn modelId="{8430CA89-1123-4545-8CBE-183CE9CCF29B}" srcId="{1C7EAB59-99A2-4BCD-9E14-13F2D56336DF}" destId="{CFE4D181-DC8C-4926-8396-3A7A0775751F}" srcOrd="4" destOrd="0" parTransId="{D7F5BA93-7B80-4AD7-9A02-F85287E6D71B}" sibTransId="{26E05746-1F08-492E-978B-6E24A1529441}"/>
    <dgm:cxn modelId="{0636C8D5-C056-4B7B-A5CB-5D71385576AA}" srcId="{1C7EAB59-99A2-4BCD-9E14-13F2D56336DF}" destId="{7E664B48-1B4B-4078-993C-90072672392C}" srcOrd="0" destOrd="0" parTransId="{8C6E398B-CF50-4C16-ACF2-6B8B2F197912}" sibTransId="{152190ED-132E-4736-90D7-E17C0CA4E1CD}"/>
    <dgm:cxn modelId="{6B648A1C-9DDF-4D1E-BBAC-2440AF844EE6}" type="presOf" srcId="{152190ED-132E-4736-90D7-E17C0CA4E1CD}" destId="{76F5E175-6518-437D-A1F2-839539E7E6E5}" srcOrd="0" destOrd="0" presId="urn:microsoft.com/office/officeart/2005/8/layout/cycle3"/>
    <dgm:cxn modelId="{D263739B-7282-404E-B9A2-047F0AE3AFAA}" srcId="{1C7EAB59-99A2-4BCD-9E14-13F2D56336DF}" destId="{82F31C07-AC3A-4F65-83FC-52DB68798CBC}" srcOrd="1" destOrd="0" parTransId="{683E55F9-7922-4400-B18C-647370F3B5AD}" sibTransId="{7FFBAB1E-4077-443B-B576-B785E813F282}"/>
    <dgm:cxn modelId="{3FA3B794-077E-495C-82ED-AB7BA3CB24F8}" type="presOf" srcId="{1C7EAB59-99A2-4BCD-9E14-13F2D56336DF}" destId="{E4236BE4-BEF8-4F5C-95EE-7A4DC8D78171}" srcOrd="0" destOrd="0" presId="urn:microsoft.com/office/officeart/2005/8/layout/cycle3"/>
    <dgm:cxn modelId="{8A29288E-712B-4DBF-851C-4FF447D83BD9}" type="presOf" srcId="{82F31C07-AC3A-4F65-83FC-52DB68798CBC}" destId="{B82F4F63-D706-40AD-BF1B-471160F88135}" srcOrd="0" destOrd="0" presId="urn:microsoft.com/office/officeart/2005/8/layout/cycle3"/>
    <dgm:cxn modelId="{69B5EBD2-F780-45EF-8AF0-79FA8DC3A463}" srcId="{1C7EAB59-99A2-4BCD-9E14-13F2D56336DF}" destId="{AF31A1A5-F75F-49D4-BA1E-4BDEEF449B20}" srcOrd="5" destOrd="0" parTransId="{ECA12FB9-E34B-4B3E-BF9A-3F96B6B89350}" sibTransId="{368E453A-94DF-4714-8504-C3800032F40E}"/>
    <dgm:cxn modelId="{36B36EE6-5FFD-416D-AB32-98DAB8492D59}" type="presOf" srcId="{AF31A1A5-F75F-49D4-BA1E-4BDEEF449B20}" destId="{2DD4B598-B83F-4E1A-BB24-B096592368F5}" srcOrd="0" destOrd="0" presId="urn:microsoft.com/office/officeart/2005/8/layout/cycle3"/>
    <dgm:cxn modelId="{429C8FBA-268E-4D50-8FBF-B8A12E20F398}" type="presOf" srcId="{CFE4D181-DC8C-4926-8396-3A7A0775751F}" destId="{24FE10B3-DC19-4FBA-BB84-D9ED31567951}" srcOrd="0" destOrd="0" presId="urn:microsoft.com/office/officeart/2005/8/layout/cycle3"/>
    <dgm:cxn modelId="{2014DF13-E8D9-4E46-8F5A-4243CBEA55A5}" srcId="{1C7EAB59-99A2-4BCD-9E14-13F2D56336DF}" destId="{C0679687-199D-4A5A-A7F9-512162162F33}" srcOrd="2" destOrd="0" parTransId="{AAABEFAB-0CC7-4D8F-979A-083366445D1C}" sibTransId="{C0D1B27A-21C7-4963-A3FD-435D368FABFB}"/>
    <dgm:cxn modelId="{FC1E95F2-60A5-497A-B37B-DC06EEE04953}" type="presOf" srcId="{C0679687-199D-4A5A-A7F9-512162162F33}" destId="{DA358E7A-49D0-4F56-A84E-26366BD15E6D}" srcOrd="0" destOrd="0" presId="urn:microsoft.com/office/officeart/2005/8/layout/cycle3"/>
    <dgm:cxn modelId="{1E2C357C-F3E8-467F-B6E0-E3203E66CFBB}" type="presOf" srcId="{7E664B48-1B4B-4078-993C-90072672392C}" destId="{ADE951A4-4858-4731-834C-C138C41D5BF6}" srcOrd="0" destOrd="0" presId="urn:microsoft.com/office/officeart/2005/8/layout/cycle3"/>
    <dgm:cxn modelId="{5451BADD-F6BB-481B-BB7F-9BC6656A1BE2}" srcId="{1C7EAB59-99A2-4BCD-9E14-13F2D56336DF}" destId="{0D10A930-968F-4C4F-9226-882E9B2899EA}" srcOrd="3" destOrd="0" parTransId="{17F15E03-1D42-4084-A599-1F72017B7417}" sibTransId="{A10866AF-11C9-4BDC-A411-D8CBFED16477}"/>
    <dgm:cxn modelId="{90C7F423-4FEC-4DCA-A824-BDA2ACF85828}" type="presParOf" srcId="{E4236BE4-BEF8-4F5C-95EE-7A4DC8D78171}" destId="{06F19D6A-0E48-4F47-9AC8-43E3967EBF48}" srcOrd="0" destOrd="0" presId="urn:microsoft.com/office/officeart/2005/8/layout/cycle3"/>
    <dgm:cxn modelId="{572806C7-7CAC-43CF-99A0-09AA2BC37EDF}" type="presParOf" srcId="{06F19D6A-0E48-4F47-9AC8-43E3967EBF48}" destId="{ADE951A4-4858-4731-834C-C138C41D5BF6}" srcOrd="0" destOrd="0" presId="urn:microsoft.com/office/officeart/2005/8/layout/cycle3"/>
    <dgm:cxn modelId="{3F58190A-8625-4D5A-8E53-BDE28C7A6BE7}" type="presParOf" srcId="{06F19D6A-0E48-4F47-9AC8-43E3967EBF48}" destId="{76F5E175-6518-437D-A1F2-839539E7E6E5}" srcOrd="1" destOrd="0" presId="urn:microsoft.com/office/officeart/2005/8/layout/cycle3"/>
    <dgm:cxn modelId="{353BFE9D-A0A9-4BD7-BF66-38F77EFE34C2}" type="presParOf" srcId="{06F19D6A-0E48-4F47-9AC8-43E3967EBF48}" destId="{B82F4F63-D706-40AD-BF1B-471160F88135}" srcOrd="2" destOrd="0" presId="urn:microsoft.com/office/officeart/2005/8/layout/cycle3"/>
    <dgm:cxn modelId="{4519032B-C218-4D33-ADEB-CDACD62CD923}" type="presParOf" srcId="{06F19D6A-0E48-4F47-9AC8-43E3967EBF48}" destId="{DA358E7A-49D0-4F56-A84E-26366BD15E6D}" srcOrd="3" destOrd="0" presId="urn:microsoft.com/office/officeart/2005/8/layout/cycle3"/>
    <dgm:cxn modelId="{2AAC3D50-9812-4C9F-B596-FC56495177F2}" type="presParOf" srcId="{06F19D6A-0E48-4F47-9AC8-43E3967EBF48}" destId="{9106AA98-9D8D-4CF6-B3B8-A7951912167A}" srcOrd="4" destOrd="0" presId="urn:microsoft.com/office/officeart/2005/8/layout/cycle3"/>
    <dgm:cxn modelId="{1474D3C7-B192-40F6-B1CA-86071DC03711}" type="presParOf" srcId="{06F19D6A-0E48-4F47-9AC8-43E3967EBF48}" destId="{24FE10B3-DC19-4FBA-BB84-D9ED31567951}" srcOrd="5" destOrd="0" presId="urn:microsoft.com/office/officeart/2005/8/layout/cycle3"/>
    <dgm:cxn modelId="{8CF76A1A-2812-489E-AD66-5A37E909817C}" type="presParOf" srcId="{06F19D6A-0E48-4F47-9AC8-43E3967EBF48}" destId="{2DD4B598-B83F-4E1A-BB24-B096592368F5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A827DED-6DA4-4B33-B096-7044D30D3BE4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1847B84C-2415-4F70-98BE-9F3A75C25165}">
      <dgm:prSet phldrT="[Texto]" custT="1"/>
      <dgm:spPr/>
      <dgm:t>
        <a:bodyPr/>
        <a:lstStyle/>
        <a:p>
          <a:pPr algn="ctr"/>
          <a:r>
            <a:rPr lang="es-MX" sz="1600" b="1" dirty="0" smtClean="0">
              <a:solidFill>
                <a:schemeClr val="bg1"/>
              </a:solidFill>
            </a:rPr>
            <a:t>Fases de análisis y diagnostico</a:t>
          </a:r>
          <a:endParaRPr lang="es-MX" sz="1600" b="1" dirty="0">
            <a:solidFill>
              <a:schemeClr val="bg1"/>
            </a:solidFill>
          </a:endParaRPr>
        </a:p>
      </dgm:t>
    </dgm:pt>
    <dgm:pt modelId="{9781AA36-BEB8-4EC5-B936-6FFDBBE0CAA0}" type="parTrans" cxnId="{A7A23361-A9D9-4151-BCFA-BD089251E60C}">
      <dgm:prSet/>
      <dgm:spPr/>
      <dgm:t>
        <a:bodyPr/>
        <a:lstStyle/>
        <a:p>
          <a:endParaRPr lang="es-MX"/>
        </a:p>
      </dgm:t>
    </dgm:pt>
    <dgm:pt modelId="{472BE3B8-E594-41E0-8805-FAC82E58733E}" type="sibTrans" cxnId="{A7A23361-A9D9-4151-BCFA-BD089251E60C}">
      <dgm:prSet/>
      <dgm:spPr/>
      <dgm:t>
        <a:bodyPr/>
        <a:lstStyle/>
        <a:p>
          <a:endParaRPr lang="es-MX"/>
        </a:p>
      </dgm:t>
    </dgm:pt>
    <dgm:pt modelId="{3F714FD8-462A-40CB-9426-9723F46FC4E3}">
      <dgm:prSet phldrT="[Texto]" custT="1"/>
      <dgm:spPr/>
      <dgm:t>
        <a:bodyPr/>
        <a:lstStyle/>
        <a:p>
          <a:pPr algn="just"/>
          <a:r>
            <a:rPr lang="es-MX" sz="1600" dirty="0" smtClean="0"/>
            <a:t>Caben técnicas propias de análisis del medio físico de la población. </a:t>
          </a:r>
          <a:endParaRPr lang="es-MX" sz="1600" dirty="0"/>
        </a:p>
      </dgm:t>
    </dgm:pt>
    <dgm:pt modelId="{101B575C-A226-4DDF-914B-32DDB10F35AC}" type="parTrans" cxnId="{FF5BD31D-B114-4D72-97D3-52025C84D17B}">
      <dgm:prSet/>
      <dgm:spPr/>
      <dgm:t>
        <a:bodyPr/>
        <a:lstStyle/>
        <a:p>
          <a:endParaRPr lang="es-MX"/>
        </a:p>
      </dgm:t>
    </dgm:pt>
    <dgm:pt modelId="{FB5454C4-66D8-48C1-AF7A-DCF1EE7904C9}" type="sibTrans" cxnId="{FF5BD31D-B114-4D72-97D3-52025C84D17B}">
      <dgm:prSet/>
      <dgm:spPr/>
      <dgm:t>
        <a:bodyPr/>
        <a:lstStyle/>
        <a:p>
          <a:endParaRPr lang="es-MX"/>
        </a:p>
      </dgm:t>
    </dgm:pt>
    <dgm:pt modelId="{BF4A8AD3-1342-45E5-A912-338EF0FD5640}">
      <dgm:prSet phldrT="[Texto]" custT="1"/>
      <dgm:spPr/>
      <dgm:t>
        <a:bodyPr/>
        <a:lstStyle/>
        <a:p>
          <a:pPr algn="just"/>
          <a:r>
            <a:rPr lang="es-MX" sz="1600" dirty="0" smtClean="0"/>
            <a:t>El estudio de análisis consiste en la aplicación de modelos.</a:t>
          </a:r>
          <a:endParaRPr lang="es-MX" sz="1600" dirty="0"/>
        </a:p>
      </dgm:t>
    </dgm:pt>
    <dgm:pt modelId="{8996367A-AFC0-4A0A-B8A0-C28EBDAF0C66}" type="parTrans" cxnId="{9977305C-47A0-4A07-934B-C3AAC658B978}">
      <dgm:prSet/>
      <dgm:spPr/>
      <dgm:t>
        <a:bodyPr/>
        <a:lstStyle/>
        <a:p>
          <a:endParaRPr lang="es-MX"/>
        </a:p>
      </dgm:t>
    </dgm:pt>
    <dgm:pt modelId="{9AC11BDE-F55E-4F54-BFA6-1A84AEB33F39}" type="sibTrans" cxnId="{9977305C-47A0-4A07-934B-C3AAC658B978}">
      <dgm:prSet/>
      <dgm:spPr/>
      <dgm:t>
        <a:bodyPr/>
        <a:lstStyle/>
        <a:p>
          <a:endParaRPr lang="es-MX"/>
        </a:p>
      </dgm:t>
    </dgm:pt>
    <dgm:pt modelId="{FBC0A334-AF0E-479D-A89F-91E0749ED2C8}" type="pres">
      <dgm:prSet presAssocID="{9A827DED-6DA4-4B33-B096-7044D30D3B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C68C3EB-6DC4-4755-8E34-41A9E9C37714}" type="pres">
      <dgm:prSet presAssocID="{1847B84C-2415-4F70-98BE-9F3A75C2516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E810E4-42CF-42C0-A2F1-B04D0E80AA08}" type="pres">
      <dgm:prSet presAssocID="{472BE3B8-E594-41E0-8805-FAC82E58733E}" presName="parTxOnlySpace" presStyleCnt="0"/>
      <dgm:spPr/>
    </dgm:pt>
    <dgm:pt modelId="{3C8ACCE7-F413-430F-BEC0-FAF279C2D31C}" type="pres">
      <dgm:prSet presAssocID="{3F714FD8-462A-40CB-9426-9723F46FC4E3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814EC8-6366-4E20-A27E-C3DEE72CABC7}" type="pres">
      <dgm:prSet presAssocID="{FB5454C4-66D8-48C1-AF7A-DCF1EE7904C9}" presName="parTxOnlySpace" presStyleCnt="0"/>
      <dgm:spPr/>
    </dgm:pt>
    <dgm:pt modelId="{7CCC6312-1AE8-4E96-9045-74A2E493770E}" type="pres">
      <dgm:prSet presAssocID="{BF4A8AD3-1342-45E5-A912-338EF0FD5640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977305C-47A0-4A07-934B-C3AAC658B978}" srcId="{9A827DED-6DA4-4B33-B096-7044D30D3BE4}" destId="{BF4A8AD3-1342-45E5-A912-338EF0FD5640}" srcOrd="2" destOrd="0" parTransId="{8996367A-AFC0-4A0A-B8A0-C28EBDAF0C66}" sibTransId="{9AC11BDE-F55E-4F54-BFA6-1A84AEB33F39}"/>
    <dgm:cxn modelId="{2794B58E-02DE-49D9-8611-818439D9D6EE}" type="presOf" srcId="{1847B84C-2415-4F70-98BE-9F3A75C25165}" destId="{9C68C3EB-6DC4-4755-8E34-41A9E9C37714}" srcOrd="0" destOrd="0" presId="urn:microsoft.com/office/officeart/2005/8/layout/chevron1"/>
    <dgm:cxn modelId="{A7A23361-A9D9-4151-BCFA-BD089251E60C}" srcId="{9A827DED-6DA4-4B33-B096-7044D30D3BE4}" destId="{1847B84C-2415-4F70-98BE-9F3A75C25165}" srcOrd="0" destOrd="0" parTransId="{9781AA36-BEB8-4EC5-B936-6FFDBBE0CAA0}" sibTransId="{472BE3B8-E594-41E0-8805-FAC82E58733E}"/>
    <dgm:cxn modelId="{5B76C744-477B-4C6F-BCC9-0587DBC49B9A}" type="presOf" srcId="{9A827DED-6DA4-4B33-B096-7044D30D3BE4}" destId="{FBC0A334-AF0E-479D-A89F-91E0749ED2C8}" srcOrd="0" destOrd="0" presId="urn:microsoft.com/office/officeart/2005/8/layout/chevron1"/>
    <dgm:cxn modelId="{638F43A1-DEA4-485E-8097-2EDB7BB42570}" type="presOf" srcId="{BF4A8AD3-1342-45E5-A912-338EF0FD5640}" destId="{7CCC6312-1AE8-4E96-9045-74A2E493770E}" srcOrd="0" destOrd="0" presId="urn:microsoft.com/office/officeart/2005/8/layout/chevron1"/>
    <dgm:cxn modelId="{FF5BD31D-B114-4D72-97D3-52025C84D17B}" srcId="{9A827DED-6DA4-4B33-B096-7044D30D3BE4}" destId="{3F714FD8-462A-40CB-9426-9723F46FC4E3}" srcOrd="1" destOrd="0" parTransId="{101B575C-A226-4DDF-914B-32DDB10F35AC}" sibTransId="{FB5454C4-66D8-48C1-AF7A-DCF1EE7904C9}"/>
    <dgm:cxn modelId="{2D3F48AF-99E8-42E8-A952-52428D56D0CF}" type="presOf" srcId="{3F714FD8-462A-40CB-9426-9723F46FC4E3}" destId="{3C8ACCE7-F413-430F-BEC0-FAF279C2D31C}" srcOrd="0" destOrd="0" presId="urn:microsoft.com/office/officeart/2005/8/layout/chevron1"/>
    <dgm:cxn modelId="{FAC8E852-4AE4-4141-B950-868B5E31E55F}" type="presParOf" srcId="{FBC0A334-AF0E-479D-A89F-91E0749ED2C8}" destId="{9C68C3EB-6DC4-4755-8E34-41A9E9C37714}" srcOrd="0" destOrd="0" presId="urn:microsoft.com/office/officeart/2005/8/layout/chevron1"/>
    <dgm:cxn modelId="{00E28374-80AD-4CE1-AD4B-AC6804DFE765}" type="presParOf" srcId="{FBC0A334-AF0E-479D-A89F-91E0749ED2C8}" destId="{BFE810E4-42CF-42C0-A2F1-B04D0E80AA08}" srcOrd="1" destOrd="0" presId="urn:microsoft.com/office/officeart/2005/8/layout/chevron1"/>
    <dgm:cxn modelId="{279FE28E-7DE5-4E6B-9559-A0926B657490}" type="presParOf" srcId="{FBC0A334-AF0E-479D-A89F-91E0749ED2C8}" destId="{3C8ACCE7-F413-430F-BEC0-FAF279C2D31C}" srcOrd="2" destOrd="0" presId="urn:microsoft.com/office/officeart/2005/8/layout/chevron1"/>
    <dgm:cxn modelId="{DCC9C074-444B-4E02-9454-8CA7F96B876F}" type="presParOf" srcId="{FBC0A334-AF0E-479D-A89F-91E0749ED2C8}" destId="{44814EC8-6366-4E20-A27E-C3DEE72CABC7}" srcOrd="3" destOrd="0" presId="urn:microsoft.com/office/officeart/2005/8/layout/chevron1"/>
    <dgm:cxn modelId="{EACC0F46-BFD7-4575-B750-4884E49E77CB}" type="presParOf" srcId="{FBC0A334-AF0E-479D-A89F-91E0749ED2C8}" destId="{7CCC6312-1AE8-4E96-9045-74A2E493770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5B9957-E809-4285-A870-20AA1AEAA8D7}">
      <dsp:nvSpPr>
        <dsp:cNvPr id="0" name=""/>
        <dsp:cNvSpPr/>
      </dsp:nvSpPr>
      <dsp:spPr>
        <a:xfrm>
          <a:off x="0" y="4373756"/>
          <a:ext cx="5029199" cy="956870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noProof="1" smtClean="0">
              <a:solidFill>
                <a:srgbClr val="002060"/>
              </a:solidFill>
            </a:rPr>
            <a:t>Participación pública y planificación estratégica como meta-políticas públicas</a:t>
          </a:r>
          <a:endParaRPr lang="es-ES" sz="2000" kern="1200" noProof="1">
            <a:solidFill>
              <a:srgbClr val="002060"/>
            </a:solidFill>
          </a:endParaRPr>
        </a:p>
      </dsp:txBody>
      <dsp:txXfrm>
        <a:off x="0" y="4373756"/>
        <a:ext cx="5029199" cy="956870"/>
      </dsp:txXfrm>
    </dsp:sp>
    <dsp:sp modelId="{C830B7C4-5210-41AC-A88B-BECF7607C1E5}">
      <dsp:nvSpPr>
        <dsp:cNvPr id="0" name=""/>
        <dsp:cNvSpPr/>
      </dsp:nvSpPr>
      <dsp:spPr>
        <a:xfrm rot="10800000">
          <a:off x="0" y="2992085"/>
          <a:ext cx="5029199" cy="1471667"/>
        </a:xfrm>
        <a:prstGeom prst="upArrowCallou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noProof="1" smtClean="0">
              <a:solidFill>
                <a:srgbClr val="002060"/>
              </a:solidFill>
            </a:rPr>
            <a:t>Perspectiva análitica: comparando resultados</a:t>
          </a:r>
          <a:endParaRPr lang="es-ES" sz="2000" kern="1200" noProof="1">
            <a:solidFill>
              <a:srgbClr val="002060"/>
            </a:solidFill>
          </a:endParaRPr>
        </a:p>
      </dsp:txBody>
      <dsp:txXfrm rot="10800000">
        <a:off x="0" y="2992085"/>
        <a:ext cx="5029199" cy="956245"/>
      </dsp:txXfrm>
    </dsp:sp>
    <dsp:sp modelId="{D5473CBC-EEC3-408A-B4A6-07882F253A8B}">
      <dsp:nvSpPr>
        <dsp:cNvPr id="0" name=""/>
        <dsp:cNvSpPr/>
      </dsp:nvSpPr>
      <dsp:spPr>
        <a:xfrm rot="10800000">
          <a:off x="0" y="1435433"/>
          <a:ext cx="5029199" cy="1471667"/>
        </a:xfrm>
        <a:prstGeom prst="upArrowCallou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noProof="1" smtClean="0">
              <a:solidFill>
                <a:srgbClr val="002060"/>
              </a:solidFill>
            </a:rPr>
            <a:t>Criterios de planificación y evaluación</a:t>
          </a:r>
          <a:endParaRPr lang="es-ES" sz="2000" kern="1200" noProof="1">
            <a:solidFill>
              <a:srgbClr val="002060"/>
            </a:solidFill>
          </a:endParaRPr>
        </a:p>
      </dsp:txBody>
      <dsp:txXfrm rot="10800000">
        <a:off x="0" y="1435433"/>
        <a:ext cx="5029199" cy="956245"/>
      </dsp:txXfrm>
    </dsp:sp>
    <dsp:sp modelId="{32FA43B7-34B4-4881-9A79-E3EDEC9D4CBF}">
      <dsp:nvSpPr>
        <dsp:cNvPr id="0" name=""/>
        <dsp:cNvSpPr/>
      </dsp:nvSpPr>
      <dsp:spPr>
        <a:xfrm rot="10800000">
          <a:off x="0" y="1812"/>
          <a:ext cx="5029199" cy="1471667"/>
        </a:xfrm>
        <a:prstGeom prst="upArrowCallou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noProof="1" smtClean="0"/>
            <a:t>	</a:t>
          </a:r>
          <a:r>
            <a:rPr lang="es-ES" sz="2000" kern="1200" noProof="1" smtClean="0">
              <a:solidFill>
                <a:srgbClr val="002060"/>
              </a:solidFill>
            </a:rPr>
            <a:t>Dinámica</a:t>
          </a:r>
          <a:r>
            <a:rPr lang="es-ES" sz="2000" kern="1200" baseline="0" noProof="1" smtClean="0">
              <a:solidFill>
                <a:srgbClr val="002060"/>
              </a:solidFill>
            </a:rPr>
            <a:t> sociopolítica y oportunidades de participación </a:t>
          </a:r>
          <a:endParaRPr lang="es-ES" sz="2000" kern="1200" noProof="1">
            <a:solidFill>
              <a:srgbClr val="002060"/>
            </a:solidFill>
          </a:endParaRPr>
        </a:p>
      </dsp:txBody>
      <dsp:txXfrm rot="10800000">
        <a:off x="0" y="1812"/>
        <a:ext cx="5029199" cy="95624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C5132-FFA3-4B02-9F09-22FCF40EFA74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C20D7-F8F1-4196-9585-26F31AFC85C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162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E42C9-243F-4DC5-AFF6-9D56B5FA9D63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EC444-603B-4F09-9A06-5917518DD901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255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invGray">
          <a:xfrm>
            <a:off x="0" y="3936697"/>
            <a:ext cx="12192000" cy="2103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4114800"/>
            <a:ext cx="10515598" cy="1158446"/>
          </a:xfrm>
        </p:spPr>
        <p:txBody>
          <a:bodyPr anchor="b">
            <a:normAutofit/>
          </a:bodyPr>
          <a:lstStyle>
            <a:lvl1pPr algn="l">
              <a:defRPr sz="52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1" y="5338170"/>
            <a:ext cx="10515598" cy="474836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2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2824-C2A0-4931-BB32-60B24BDBB3CC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55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41693" y="365125"/>
            <a:ext cx="1600200" cy="5811838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5344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2824-C2A0-4931-BB32-60B24BDBB3CC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25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2824-C2A0-4931-BB32-60B24BDBB3CC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57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3276600"/>
            <a:ext cx="12192000" cy="27632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429000"/>
            <a:ext cx="9601200" cy="1838519"/>
          </a:xfrm>
        </p:spPr>
        <p:txBody>
          <a:bodyPr anchor="b">
            <a:normAutofit/>
          </a:bodyPr>
          <a:lstStyle>
            <a:lvl1pPr>
              <a:defRPr sz="52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5340096"/>
            <a:ext cx="9601200" cy="47548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1735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2920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502920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2824-C2A0-4931-BB32-60B24BDBB3CC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17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828800"/>
            <a:ext cx="50292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10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14600"/>
            <a:ext cx="5029200" cy="3675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6188" y="1828800"/>
            <a:ext cx="50292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10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6188" y="2514600"/>
            <a:ext cx="5029200" cy="3675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2824-C2A0-4931-BB32-60B24BDBB3CC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99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2824-C2A0-4931-BB32-60B24BDBB3CC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34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2824-C2A0-4931-BB32-60B24BDBB3CC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30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0" y="1524000"/>
            <a:ext cx="3429000" cy="19050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400800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4800" y="3581400"/>
            <a:ext cx="3429000" cy="1828800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2824-C2A0-4931-BB32-60B24BDBB3CC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96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0" y="1527048"/>
            <a:ext cx="3429000" cy="1901952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198" y="685800"/>
            <a:ext cx="6400800" cy="5257800"/>
          </a:xfrm>
        </p:spPr>
        <p:txBody>
          <a:bodyPr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4800" y="3581400"/>
            <a:ext cx="3428999" cy="1828800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2824-C2A0-4931-BB32-60B24BDBB3CC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33A4-2EF1-4B79-B68C-AB20E66B482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27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invGray">
          <a:xfrm>
            <a:off x="0" y="6492239"/>
            <a:ext cx="12188825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85939" y="6549715"/>
            <a:ext cx="1667860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fld id="{B0FE2824-C2A0-4931-BB32-60B24BDBB3CC}" type="datetimeFigureOut">
              <a:rPr lang="en-US" smtClean="0"/>
              <a:pPr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0" y="6549715"/>
            <a:ext cx="8442158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3799" y="6549715"/>
            <a:ext cx="446361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fld id="{B13333A4-2EF1-4B79-B68C-AB20E66B4822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8716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39416" y="1268760"/>
            <a:ext cx="1094521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400" b="1" dirty="0">
                <a:solidFill>
                  <a:srgbClr val="FFC000"/>
                </a:solidFill>
              </a:rPr>
              <a:t>PLANIFICACIÓN ESTRATÉGICA </a:t>
            </a:r>
            <a:r>
              <a:rPr lang="es-MX" sz="3400" b="1" dirty="0" smtClean="0">
                <a:solidFill>
                  <a:srgbClr val="FFC000"/>
                </a:solidFill>
              </a:rPr>
              <a:t>TERRITORIAL: ESTUDIOS </a:t>
            </a:r>
            <a:r>
              <a:rPr lang="es-MX" sz="3400" b="1" dirty="0">
                <a:solidFill>
                  <a:srgbClr val="FFC000"/>
                </a:solidFill>
              </a:rPr>
              <a:t>METODOLÓGICOS</a:t>
            </a:r>
            <a:endParaRPr lang="es-MX" sz="3400" dirty="0"/>
          </a:p>
        </p:txBody>
      </p:sp>
      <p:sp>
        <p:nvSpPr>
          <p:cNvPr id="3" name="Rectángulo 2"/>
          <p:cNvSpPr/>
          <p:nvPr/>
        </p:nvSpPr>
        <p:spPr>
          <a:xfrm>
            <a:off x="479376" y="3789040"/>
            <a:ext cx="118064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TÉCNICAS DE PLANIFICACIÓN TERRITORIAL</a:t>
            </a:r>
            <a:endParaRPr lang="es-MX" sz="3600" dirty="0">
              <a:solidFill>
                <a:srgbClr val="FFFF00"/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079776" y="2525674"/>
            <a:ext cx="3744416" cy="11452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i="1" dirty="0" smtClean="0">
                <a:solidFill>
                  <a:srgbClr val="00B050"/>
                </a:solidFill>
              </a:rPr>
              <a:t> </a:t>
            </a:r>
            <a:r>
              <a:rPr lang="es-MX" sz="4000" i="1" dirty="0" smtClean="0">
                <a:solidFill>
                  <a:srgbClr val="00B050"/>
                </a:solidFill>
              </a:rPr>
              <a:t>y</a:t>
            </a:r>
            <a:endParaRPr lang="es-MX" sz="4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46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416" y="365126"/>
            <a:ext cx="10515600" cy="1145224"/>
          </a:xfrm>
        </p:spPr>
        <p:txBody>
          <a:bodyPr/>
          <a:lstStyle/>
          <a:p>
            <a:r>
              <a:rPr lang="es-MX" i="1" dirty="0" smtClean="0">
                <a:solidFill>
                  <a:srgbClr val="99CCFF"/>
                </a:solidFill>
              </a:rPr>
              <a:t>La ciudad…</a:t>
            </a:r>
            <a:endParaRPr lang="es-MX" i="1" dirty="0">
              <a:solidFill>
                <a:srgbClr val="99CCFF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392144" y="565417"/>
            <a:ext cx="42739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 smtClean="0"/>
              <a:t>Desarrollo de la actividad humana</a:t>
            </a:r>
            <a:endParaRPr lang="es-MX" sz="2000" dirty="0"/>
          </a:p>
        </p:txBody>
      </p:sp>
      <p:pic>
        <p:nvPicPr>
          <p:cNvPr id="2050" name="Picture 2" descr="https://encrypted-tbn2.gstatic.com/images?q=tbn:ANd9GcRXdE8kBkCo3jagLRjUOF7smLw_hbNHUIhQp1oR6hypWEH2xcUQvtdbiy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2202014"/>
            <a:ext cx="5256584" cy="304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5786095" y="1274930"/>
            <a:ext cx="5879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000" dirty="0" smtClean="0"/>
              <a:t>Espacio </a:t>
            </a:r>
            <a:r>
              <a:rPr lang="es-MX" sz="2000" dirty="0"/>
              <a:t>para la innovación y para el fomento de una inteligencia colectiva, que alberga la creatividad y la cultura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570071" y="2568319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sz="2000" dirty="0" smtClean="0"/>
              <a:t>Búsqueda </a:t>
            </a:r>
            <a:r>
              <a:rPr lang="es-MX" sz="2000" dirty="0"/>
              <a:t>de una mejora en la calidad de vida para sus habitantes</a:t>
            </a:r>
          </a:p>
        </p:txBody>
      </p:sp>
      <p:pic>
        <p:nvPicPr>
          <p:cNvPr id="2052" name="Picture 4" descr="https://encrypted-tbn3.gstatic.com/images?q=tbn:ANd9GcSXWzM4tJxqrYNY1iK0bpTMFqKdFWW-IT-wvABtEsSGiZyN0qqV-xw3QYd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180" y="5446326"/>
            <a:ext cx="3774992" cy="98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5906507" y="3469296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dirty="0"/>
              <a:t> </a:t>
            </a:r>
            <a:r>
              <a:rPr lang="es-MX" sz="2000" dirty="0"/>
              <a:t>T</a:t>
            </a:r>
            <a:r>
              <a:rPr lang="es-MX" sz="2000" dirty="0" smtClean="0"/>
              <a:t>iene </a:t>
            </a:r>
            <a:r>
              <a:rPr lang="es-MX" sz="2000" dirty="0"/>
              <a:t>sentido si se logra añadir inteligencia, orientar y canalizar el dinamismo del proceso hacia la consecución de bienestar para los </a:t>
            </a:r>
            <a:r>
              <a:rPr lang="es-MX" sz="2000" dirty="0" smtClean="0"/>
              <a:t>ciudadanos</a:t>
            </a:r>
          </a:p>
          <a:p>
            <a:pPr algn="r"/>
            <a:endParaRPr lang="es-MX" sz="2000" dirty="0"/>
          </a:p>
          <a:p>
            <a:pPr algn="r"/>
            <a:r>
              <a:rPr lang="es-MX" sz="2000" dirty="0" smtClean="0"/>
              <a:t>Su </a:t>
            </a:r>
            <a:r>
              <a:rPr lang="es-MX" sz="2000" dirty="0"/>
              <a:t>aplicación debe contemplar/ colaborar con las corrientes emergentes de la ciudad para descubrir patrones y diseñar oportunidades creativas que hay que activar de manera </a:t>
            </a:r>
            <a:r>
              <a:rPr lang="es-MX" sz="2000" dirty="0" smtClean="0"/>
              <a:t>inteligente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82877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40216" y="2044452"/>
            <a:ext cx="3429000" cy="1528564"/>
          </a:xfrm>
        </p:spPr>
        <p:txBody>
          <a:bodyPr>
            <a:normAutofit/>
          </a:bodyPr>
          <a:lstStyle/>
          <a:p>
            <a:r>
              <a:rPr lang="es-MX" sz="2800" noProof="1" smtClean="0"/>
              <a:t>Incertidumbre </a:t>
            </a:r>
            <a:r>
              <a:rPr lang="es-MX" sz="2800" noProof="1"/>
              <a:t>en la planificación urbana y territorial</a:t>
            </a:r>
            <a:endParaRPr lang="es-ES" sz="2800" noProof="1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444866" y="1718172"/>
            <a:ext cx="6840760" cy="1041199"/>
          </a:xfrm>
        </p:spPr>
        <p:txBody>
          <a:bodyPr/>
          <a:lstStyle/>
          <a:p>
            <a:pPr algn="ctr"/>
            <a:r>
              <a:rPr lang="es-MX" noProof="1"/>
              <a:t> </a:t>
            </a:r>
            <a:r>
              <a:rPr lang="es-MX" noProof="1" smtClean="0"/>
              <a:t>Diversidad </a:t>
            </a:r>
            <a:r>
              <a:rPr lang="es-MX" noProof="1"/>
              <a:t>de los agentes locales que intervienen en la dinámica urbana y de la </a:t>
            </a:r>
            <a:r>
              <a:rPr lang="es-MX" noProof="1" smtClean="0"/>
              <a:t>incertidumbre </a:t>
            </a:r>
            <a:r>
              <a:rPr lang="es-MX" noProof="1"/>
              <a:t>inherente a la futura evolución de los fenómenos urbanos</a:t>
            </a:r>
            <a:endParaRPr lang="es-ES" noProof="1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112224" y="4025813"/>
            <a:ext cx="3429000" cy="1828800"/>
          </a:xfrm>
        </p:spPr>
        <p:txBody>
          <a:bodyPr>
            <a:normAutofit/>
          </a:bodyPr>
          <a:lstStyle/>
          <a:p>
            <a:pPr algn="ctr"/>
            <a:r>
              <a:rPr lang="es-MX" sz="2400" noProof="1"/>
              <a:t> </a:t>
            </a:r>
            <a:r>
              <a:rPr lang="es-MX" sz="2400" noProof="1" smtClean="0"/>
              <a:t>Elevada </a:t>
            </a:r>
            <a:r>
              <a:rPr lang="es-MX" sz="2400" noProof="1"/>
              <a:t>complejidad de los procesos socioeconómicos que tienen lugar en los territorios urbanizados</a:t>
            </a:r>
            <a:endParaRPr lang="es-ES" sz="2400" noProof="1"/>
          </a:p>
        </p:txBody>
      </p:sp>
      <p:sp>
        <p:nvSpPr>
          <p:cNvPr id="5" name="Rectángulo 4"/>
          <p:cNvSpPr/>
          <p:nvPr/>
        </p:nvSpPr>
        <p:spPr>
          <a:xfrm>
            <a:off x="-1464840" y="1129990"/>
            <a:ext cx="1261279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2400" b="1" i="1" noProof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Paul Varléy: “El futuro ya no es lo que solía ser”</a:t>
            </a:r>
            <a:endParaRPr lang="es-MX" sz="2400" b="1" i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1297" t="32282" r="61069" b="36219"/>
          <a:stretch/>
        </p:blipFill>
        <p:spPr>
          <a:xfrm>
            <a:off x="479376" y="2996952"/>
            <a:ext cx="7151865" cy="336558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35360" y="99294"/>
            <a:ext cx="116652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solidFill>
                  <a:srgbClr val="FFC000"/>
                </a:solidFill>
                <a:latin typeface="TradeGothic-BoldCondTwenty"/>
              </a:rPr>
              <a:t>La prospectiva en la planificación estratégica de ciudades y territorios</a:t>
            </a:r>
            <a:endParaRPr lang="es-MX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3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23392" y="260648"/>
            <a:ext cx="110892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5400" b="1" i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s-MX" sz="3600" b="1" i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M</a:t>
            </a:r>
            <a:r>
              <a:rPr lang="es-MX" sz="3600" b="1" i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etodología de la planificación estratégica</a:t>
            </a:r>
            <a:endParaRPr lang="es-MX" sz="3600" b="1" i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297" t="26375" r="61622" b="38188"/>
          <a:stretch/>
        </p:blipFill>
        <p:spPr>
          <a:xfrm>
            <a:off x="767408" y="1340768"/>
            <a:ext cx="10729192" cy="505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89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297" t="39172" r="61622" b="21454"/>
          <a:stretch/>
        </p:blipFill>
        <p:spPr>
          <a:xfrm>
            <a:off x="31521" y="1111970"/>
            <a:ext cx="11825119" cy="555739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79376" y="188640"/>
            <a:ext cx="115339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Evolución de los estudios del futuro</a:t>
            </a:r>
            <a:endParaRPr lang="es-ES" sz="5400" b="0" i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969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51384" y="188640"/>
            <a:ext cx="11004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i="1" dirty="0"/>
              <a:t>Clasificación de los métodos de previsión de futuro 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359647519"/>
              </p:ext>
            </p:extLst>
          </p:nvPr>
        </p:nvGraphicFramePr>
        <p:xfrm>
          <a:off x="564532" y="-1323528"/>
          <a:ext cx="11089232" cy="5589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1343472" y="2226468"/>
            <a:ext cx="11593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i="1" dirty="0" smtClean="0"/>
              <a:t>Clasificación de los métodos de previsión del futuro</a:t>
            </a:r>
            <a:endParaRPr lang="es-MX" sz="3600" i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7"/>
          <a:srcRect l="1297" t="33266" r="62176" b="29329"/>
          <a:stretch/>
        </p:blipFill>
        <p:spPr>
          <a:xfrm>
            <a:off x="564532" y="2993470"/>
            <a:ext cx="11498563" cy="345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00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3352" y="354802"/>
            <a:ext cx="76434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i="1" dirty="0">
                <a:solidFill>
                  <a:srgbClr val="FF99CC"/>
                </a:solidFill>
              </a:rPr>
              <a:t> Métodos de previsión cuantitativos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7608168" y="1128475"/>
            <a:ext cx="4367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>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879976" y="1128475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dirty="0" smtClean="0">
                <a:solidFill>
                  <a:srgbClr val="FFFF00"/>
                </a:solidFill>
              </a:rPr>
              <a:t>VENTAJAS DE LOS MÉTODOS CUANTITATIVOS:</a:t>
            </a:r>
          </a:p>
          <a:p>
            <a:r>
              <a:rPr lang="es-MX" dirty="0" smtClean="0"/>
              <a:t> </a:t>
            </a:r>
          </a:p>
          <a:p>
            <a:endParaRPr lang="es-MX" dirty="0" smtClean="0"/>
          </a:p>
          <a:p>
            <a:pPr marL="342900" indent="-342900" algn="just">
              <a:buAutoNum type="arabicParenBoth"/>
            </a:pPr>
            <a:r>
              <a:rPr lang="es-MX" dirty="0" smtClean="0"/>
              <a:t>Manipular </a:t>
            </a:r>
            <a:r>
              <a:rPr lang="es-MX" dirty="0"/>
              <a:t>la información de forma consistente y reproducible, combinar figuras y comparar datos, dotando de mayor precisión a las </a:t>
            </a:r>
            <a:r>
              <a:rPr lang="es-MX" dirty="0" smtClean="0"/>
              <a:t>previsiones</a:t>
            </a:r>
            <a:endParaRPr lang="es-MX" dirty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(</a:t>
            </a:r>
            <a:r>
              <a:rPr lang="es-MX" dirty="0"/>
              <a:t>2) E</a:t>
            </a:r>
            <a:r>
              <a:rPr lang="es-MX" dirty="0" smtClean="0"/>
              <a:t>xaminar </a:t>
            </a:r>
            <a:r>
              <a:rPr lang="es-MX" dirty="0"/>
              <a:t>los cambios de ratios y escalas de los fenómenos </a:t>
            </a:r>
            <a:r>
              <a:rPr lang="es-MX" dirty="0" smtClean="0"/>
              <a:t>analizados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(</a:t>
            </a:r>
            <a:r>
              <a:rPr lang="es-MX" dirty="0"/>
              <a:t>3) </a:t>
            </a:r>
            <a:r>
              <a:rPr lang="es-MX" dirty="0" smtClean="0"/>
              <a:t>Organizar </a:t>
            </a:r>
            <a:r>
              <a:rPr lang="es-MX" dirty="0"/>
              <a:t>los datos de forma sistemática para extrapolar </a:t>
            </a:r>
            <a:r>
              <a:rPr lang="es-MX" dirty="0" smtClean="0"/>
              <a:t>tendencias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(</a:t>
            </a:r>
            <a:r>
              <a:rPr lang="es-MX" dirty="0"/>
              <a:t>4) </a:t>
            </a:r>
            <a:r>
              <a:rPr lang="es-MX" dirty="0" smtClean="0"/>
              <a:t>Comparar </a:t>
            </a:r>
            <a:r>
              <a:rPr lang="es-MX" dirty="0"/>
              <a:t>la escala de los fenómenos estudiados bajo diversas </a:t>
            </a:r>
            <a:r>
              <a:rPr lang="es-MX" dirty="0" smtClean="0"/>
              <a:t>circunstancias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(</a:t>
            </a:r>
            <a:r>
              <a:rPr lang="es-MX" dirty="0"/>
              <a:t>5) R</a:t>
            </a:r>
            <a:r>
              <a:rPr lang="es-MX" dirty="0" smtClean="0"/>
              <a:t>epresentar </a:t>
            </a:r>
            <a:r>
              <a:rPr lang="es-MX" dirty="0"/>
              <a:t>los resultados en forma de tablas, gráficos y diagramas, facilitando así su comunicación.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839416" y="2308623"/>
            <a:ext cx="4560974" cy="2718015"/>
          </a:xfrm>
          <a:prstGeom prst="roundRect">
            <a:avLst/>
          </a:prstGeom>
          <a:solidFill>
            <a:srgbClr val="FFCCFF"/>
          </a:solidFill>
          <a:ln>
            <a:solidFill>
              <a:srgbClr val="FFCCFF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chemeClr val="bg2"/>
                </a:solidFill>
              </a:rPr>
              <a:t>Tratamiento matemático y estadístico de los datos de partida, por lo que requieren información numérica sobre el presente y el </a:t>
            </a:r>
            <a:r>
              <a:rPr lang="es-MX" sz="2400" dirty="0" smtClean="0">
                <a:solidFill>
                  <a:schemeClr val="bg2"/>
                </a:solidFill>
              </a:rPr>
              <a:t>pasado</a:t>
            </a:r>
            <a:endParaRPr lang="es-MX" sz="2400" dirty="0">
              <a:solidFill>
                <a:schemeClr val="bg2"/>
              </a:solidFill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5879976" y="1844824"/>
            <a:ext cx="6096000" cy="0"/>
          </a:xfrm>
          <a:prstGeom prst="line">
            <a:avLst/>
          </a:prstGeom>
          <a:ln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5879976" y="2924944"/>
            <a:ext cx="6096000" cy="0"/>
          </a:xfrm>
          <a:prstGeom prst="line">
            <a:avLst/>
          </a:prstGeom>
          <a:ln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5879976" y="3789040"/>
            <a:ext cx="6096000" cy="0"/>
          </a:xfrm>
          <a:prstGeom prst="line">
            <a:avLst/>
          </a:prstGeom>
          <a:ln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5879976" y="4653136"/>
            <a:ext cx="6096000" cy="0"/>
          </a:xfrm>
          <a:prstGeom prst="line">
            <a:avLst/>
          </a:prstGeom>
          <a:ln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5879976" y="5445224"/>
            <a:ext cx="6096000" cy="0"/>
          </a:xfrm>
          <a:prstGeom prst="line">
            <a:avLst/>
          </a:prstGeom>
          <a:ln>
            <a:solidFill>
              <a:srgbClr val="FF6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66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087888" y="966207"/>
            <a:ext cx="63120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lang="es-MX" sz="2000" dirty="0" smtClean="0"/>
              <a:t>Escasa consideración de las variables sociales y políticas</a:t>
            </a:r>
          </a:p>
          <a:p>
            <a:endParaRPr lang="es-MX" sz="2000" dirty="0" smtClean="0"/>
          </a:p>
          <a:p>
            <a:r>
              <a:rPr lang="es-MX" sz="2000" dirty="0" smtClean="0"/>
              <a:t>(2) Ciertos </a:t>
            </a:r>
            <a:r>
              <a:rPr lang="es-MX" sz="2000" dirty="0"/>
              <a:t>fenómenos son difíciles de </a:t>
            </a:r>
            <a:r>
              <a:rPr lang="es-MX" sz="2000" dirty="0" smtClean="0"/>
              <a:t>cuantificar</a:t>
            </a:r>
            <a:endParaRPr lang="es-MX" sz="2000" dirty="0"/>
          </a:p>
          <a:p>
            <a:endParaRPr lang="es-MX" sz="2000" dirty="0" smtClean="0"/>
          </a:p>
          <a:p>
            <a:r>
              <a:rPr lang="es-MX" sz="2000" dirty="0" smtClean="0"/>
              <a:t>(3</a:t>
            </a:r>
            <a:r>
              <a:rPr lang="es-MX" sz="2000" dirty="0"/>
              <a:t>) </a:t>
            </a:r>
            <a:r>
              <a:rPr lang="es-MX" sz="2000" dirty="0" smtClean="0"/>
              <a:t>Los </a:t>
            </a:r>
            <a:r>
              <a:rPr lang="es-MX" sz="2000" dirty="0"/>
              <a:t>elementos cuantificables de un fenómeno no tienen por qué explicar la totalidad de dicho </a:t>
            </a:r>
            <a:r>
              <a:rPr lang="es-MX" sz="2000" dirty="0" smtClean="0"/>
              <a:t>fenómeno</a:t>
            </a:r>
            <a:endParaRPr lang="es-MX" sz="2000" dirty="0"/>
          </a:p>
          <a:p>
            <a:endParaRPr lang="es-MX" sz="2000" dirty="0" smtClean="0"/>
          </a:p>
          <a:p>
            <a:r>
              <a:rPr lang="es-MX" sz="2000" dirty="0" smtClean="0"/>
              <a:t>(4</a:t>
            </a:r>
            <a:r>
              <a:rPr lang="es-MX" sz="2000" dirty="0"/>
              <a:t>) </a:t>
            </a:r>
            <a:r>
              <a:rPr lang="es-MX" sz="2000" dirty="0" smtClean="0"/>
              <a:t>No </a:t>
            </a:r>
            <a:r>
              <a:rPr lang="es-MX" sz="2000" dirty="0"/>
              <a:t>todo el mundo está cómodo trabajando con información </a:t>
            </a:r>
            <a:r>
              <a:rPr lang="es-MX" sz="2000" dirty="0" smtClean="0"/>
              <a:t>estadística</a:t>
            </a:r>
            <a:endParaRPr lang="es-MX" sz="2000" dirty="0"/>
          </a:p>
          <a:p>
            <a:endParaRPr lang="es-MX" sz="2000" dirty="0" smtClean="0"/>
          </a:p>
          <a:p>
            <a:r>
              <a:rPr lang="es-MX" sz="2000" dirty="0" smtClean="0"/>
              <a:t>(5</a:t>
            </a:r>
            <a:r>
              <a:rPr lang="es-MX" sz="2000" dirty="0"/>
              <a:t>) </a:t>
            </a:r>
            <a:r>
              <a:rPr lang="es-MX" sz="2000" dirty="0" smtClean="0"/>
              <a:t>Los </a:t>
            </a:r>
            <a:r>
              <a:rPr lang="es-MX" sz="2000" dirty="0"/>
              <a:t>datos de buena calidad no siempre están disponibles o no están </a:t>
            </a:r>
            <a:r>
              <a:rPr lang="es-MX" sz="2000" dirty="0" smtClean="0"/>
              <a:t>actualizados</a:t>
            </a:r>
            <a:endParaRPr lang="es-MX" sz="2000" dirty="0"/>
          </a:p>
          <a:p>
            <a:endParaRPr lang="es-MX" sz="2000" dirty="0" smtClean="0"/>
          </a:p>
          <a:p>
            <a:r>
              <a:rPr lang="es-MX" sz="2000" dirty="0" smtClean="0"/>
              <a:t>(6</a:t>
            </a:r>
            <a:r>
              <a:rPr lang="es-MX" sz="2000" dirty="0"/>
              <a:t>) </a:t>
            </a:r>
            <a:r>
              <a:rPr lang="es-MX" sz="2000" dirty="0" smtClean="0"/>
              <a:t>Algunos </a:t>
            </a:r>
            <a:r>
              <a:rPr lang="es-MX" sz="2000" dirty="0"/>
              <a:t>métodos son muy complejos de manejar.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767408" y="3120643"/>
            <a:ext cx="32255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i="1" dirty="0" smtClean="0">
                <a:solidFill>
                  <a:srgbClr val="FFFF00"/>
                </a:solidFill>
              </a:rPr>
              <a:t>Limitaciones</a:t>
            </a:r>
            <a:endParaRPr lang="es-MX" sz="4000" i="1" dirty="0">
              <a:solidFill>
                <a:srgbClr val="FFFF00"/>
              </a:solidFill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4943872" y="1772816"/>
            <a:ext cx="631202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>
            <a:off x="4943872" y="2420888"/>
            <a:ext cx="631202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4943872" y="3683016"/>
            <a:ext cx="631202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4943872" y="4581128"/>
            <a:ext cx="631202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4943872" y="5445224"/>
            <a:ext cx="631202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84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35360" y="1052736"/>
            <a:ext cx="7563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i="1" dirty="0">
                <a:solidFill>
                  <a:srgbClr val="99FF99"/>
                </a:solidFill>
              </a:rPr>
              <a:t> Métodos de previsión cualitativos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767408" y="3356992"/>
            <a:ext cx="110876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> </a:t>
            </a:r>
            <a:r>
              <a:rPr lang="es-MX" sz="2400" dirty="0" smtClean="0"/>
              <a:t>Se </a:t>
            </a:r>
            <a:r>
              <a:rPr lang="es-MX" sz="2400" dirty="0"/>
              <a:t>emparejan los términos cualitativo y subjetivo. Son apropiados para estudiar cambios estructurales de medio-largo plazo. </a:t>
            </a:r>
          </a:p>
        </p:txBody>
      </p:sp>
    </p:spTree>
    <p:extLst>
      <p:ext uri="{BB962C8B-B14F-4D97-AF65-F5344CB8AC3E}">
        <p14:creationId xmlns:p14="http://schemas.microsoft.com/office/powerpoint/2010/main" val="139354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23392" y="1472008"/>
            <a:ext cx="51125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lang="es-MX" dirty="0"/>
              <a:t>A</a:t>
            </a:r>
            <a:r>
              <a:rPr lang="es-MX" dirty="0" smtClean="0"/>
              <a:t>bordan </a:t>
            </a:r>
            <a:r>
              <a:rPr lang="es-MX" dirty="0"/>
              <a:t>adecuadamente los temas complejos e </a:t>
            </a:r>
            <a:r>
              <a:rPr lang="es-MX" dirty="0" smtClean="0"/>
              <a:t>inciertos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(2</a:t>
            </a:r>
            <a:r>
              <a:rPr lang="es-MX" dirty="0"/>
              <a:t>) </a:t>
            </a:r>
            <a:r>
              <a:rPr lang="es-MX" dirty="0" smtClean="0"/>
              <a:t>Estimulan </a:t>
            </a:r>
            <a:r>
              <a:rPr lang="es-MX" dirty="0"/>
              <a:t>el pensamiento y la reflexión creativa con el concurso de </a:t>
            </a:r>
            <a:r>
              <a:rPr lang="es-MX" dirty="0" smtClean="0"/>
              <a:t>expertos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(3</a:t>
            </a:r>
            <a:r>
              <a:rPr lang="es-MX" dirty="0"/>
              <a:t>) </a:t>
            </a:r>
            <a:r>
              <a:rPr lang="es-MX" dirty="0" smtClean="0"/>
              <a:t>No </a:t>
            </a:r>
            <a:r>
              <a:rPr lang="es-MX" dirty="0"/>
              <a:t>requieren indicadores </a:t>
            </a:r>
            <a:r>
              <a:rPr lang="es-MX" dirty="0" smtClean="0"/>
              <a:t>cuantitativos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(4</a:t>
            </a:r>
            <a:r>
              <a:rPr lang="es-MX" dirty="0"/>
              <a:t>) </a:t>
            </a:r>
            <a:r>
              <a:rPr lang="es-MX" dirty="0" smtClean="0"/>
              <a:t>Resultan </a:t>
            </a:r>
            <a:r>
              <a:rPr lang="es-MX" dirty="0"/>
              <a:t>apropiados cuando no hay datos pasados o presentes o cuando, a pesar de contar con datos históricos, se están produciendo cambios muy relevantes en las condiciones del entorno que invalidan la utilización de series temporales.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6672064" y="1475306"/>
            <a:ext cx="5159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arenBoth"/>
            </a:pPr>
            <a:r>
              <a:rPr lang="es-MX" dirty="0" smtClean="0"/>
              <a:t>Adolecen </a:t>
            </a:r>
            <a:r>
              <a:rPr lang="es-MX" dirty="0"/>
              <a:t>de imprecisión a la hora </a:t>
            </a:r>
            <a:r>
              <a:rPr lang="es-MX" dirty="0" smtClean="0"/>
              <a:t>de esbozar </a:t>
            </a:r>
            <a:r>
              <a:rPr lang="es-MX" dirty="0"/>
              <a:t>el futuro al no cuantificar las implicaciones de las visiones o los </a:t>
            </a:r>
            <a:r>
              <a:rPr lang="es-MX" dirty="0" smtClean="0"/>
              <a:t>escenarios</a:t>
            </a:r>
            <a:endParaRPr lang="es-MX" dirty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(2</a:t>
            </a:r>
            <a:r>
              <a:rPr lang="es-MX" dirty="0"/>
              <a:t>) </a:t>
            </a:r>
            <a:r>
              <a:rPr lang="es-MX" dirty="0" smtClean="0"/>
              <a:t>Pueden </a:t>
            </a:r>
            <a:r>
              <a:rPr lang="es-MX" dirty="0"/>
              <a:t>generar imágenes del futuro excesivamente </a:t>
            </a:r>
            <a:r>
              <a:rPr lang="es-MX" dirty="0" smtClean="0"/>
              <a:t>visionarias</a:t>
            </a:r>
            <a:endParaRPr lang="es-MX" dirty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(3</a:t>
            </a:r>
            <a:r>
              <a:rPr lang="es-MX" dirty="0"/>
              <a:t>) </a:t>
            </a:r>
            <a:r>
              <a:rPr lang="es-MX" dirty="0" smtClean="0"/>
              <a:t>La </a:t>
            </a:r>
            <a:r>
              <a:rPr lang="es-MX" dirty="0"/>
              <a:t>calidad de los análisis depende en gran medida de la sabiduría de los expertos </a:t>
            </a:r>
            <a:r>
              <a:rPr lang="es-MX" dirty="0" smtClean="0"/>
              <a:t>consultados</a:t>
            </a:r>
            <a:endParaRPr lang="es-MX" dirty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(4</a:t>
            </a:r>
            <a:r>
              <a:rPr lang="es-MX" dirty="0"/>
              <a:t>) </a:t>
            </a:r>
            <a:r>
              <a:rPr lang="es-MX" dirty="0" smtClean="0"/>
              <a:t>Requieren </a:t>
            </a:r>
            <a:r>
              <a:rPr lang="es-MX" dirty="0"/>
              <a:t>de técnicas complementarias para recoger información y para cuantificar las </a:t>
            </a:r>
            <a:r>
              <a:rPr lang="es-MX" dirty="0" smtClean="0"/>
              <a:t>previsiones</a:t>
            </a:r>
            <a:endParaRPr lang="es-MX" dirty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(5</a:t>
            </a:r>
            <a:r>
              <a:rPr lang="es-MX" dirty="0"/>
              <a:t>) </a:t>
            </a:r>
            <a:r>
              <a:rPr lang="es-MX" dirty="0" smtClean="0"/>
              <a:t>No </a:t>
            </a:r>
            <a:r>
              <a:rPr lang="es-MX" dirty="0"/>
              <a:t>son útiles para programar acciones a corto plazo. </a:t>
            </a:r>
          </a:p>
        </p:txBody>
      </p:sp>
      <p:cxnSp>
        <p:nvCxnSpPr>
          <p:cNvPr id="5" name="Conector recto 4"/>
          <p:cNvCxnSpPr/>
          <p:nvPr/>
        </p:nvCxnSpPr>
        <p:spPr>
          <a:xfrm>
            <a:off x="407368" y="2204864"/>
            <a:ext cx="5544616" cy="0"/>
          </a:xfrm>
          <a:prstGeom prst="line">
            <a:avLst/>
          </a:prstGeom>
          <a:ln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407368" y="3068960"/>
            <a:ext cx="5544616" cy="0"/>
          </a:xfrm>
          <a:prstGeom prst="line">
            <a:avLst/>
          </a:prstGeom>
          <a:ln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407368" y="3573016"/>
            <a:ext cx="5544616" cy="0"/>
          </a:xfrm>
          <a:prstGeom prst="line">
            <a:avLst/>
          </a:prstGeom>
          <a:ln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2014934" y="640527"/>
            <a:ext cx="2329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dirty="0" smtClean="0">
                <a:solidFill>
                  <a:srgbClr val="99FF99"/>
                </a:solidFill>
              </a:rPr>
              <a:t> </a:t>
            </a:r>
            <a:r>
              <a:rPr lang="es-MX" sz="3600" i="1" dirty="0" smtClean="0">
                <a:solidFill>
                  <a:srgbClr val="99FF99"/>
                </a:solidFill>
              </a:rPr>
              <a:t>Ventajas </a:t>
            </a:r>
            <a:endParaRPr lang="es-MX" sz="3600" i="1" dirty="0">
              <a:solidFill>
                <a:srgbClr val="99FF99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728197" y="640526"/>
            <a:ext cx="30476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i="1" dirty="0" smtClean="0">
                <a:solidFill>
                  <a:srgbClr val="99FF99"/>
                </a:solidFill>
              </a:rPr>
              <a:t> Desventajas </a:t>
            </a:r>
            <a:endParaRPr lang="es-MX" sz="3600" i="1" dirty="0">
              <a:solidFill>
                <a:srgbClr val="99FF99"/>
              </a:solidFill>
            </a:endParaRPr>
          </a:p>
        </p:txBody>
      </p:sp>
      <p:cxnSp>
        <p:nvCxnSpPr>
          <p:cNvPr id="11" name="Conector recto 10"/>
          <p:cNvCxnSpPr/>
          <p:nvPr/>
        </p:nvCxnSpPr>
        <p:spPr>
          <a:xfrm>
            <a:off x="6287344" y="2708920"/>
            <a:ext cx="5544616" cy="0"/>
          </a:xfrm>
          <a:prstGeom prst="line">
            <a:avLst/>
          </a:prstGeom>
          <a:ln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6287344" y="3573016"/>
            <a:ext cx="5544616" cy="0"/>
          </a:xfrm>
          <a:prstGeom prst="line">
            <a:avLst/>
          </a:prstGeom>
          <a:ln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6287344" y="4653136"/>
            <a:ext cx="5544616" cy="0"/>
          </a:xfrm>
          <a:prstGeom prst="line">
            <a:avLst/>
          </a:prstGeom>
          <a:ln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6287344" y="5733256"/>
            <a:ext cx="5544616" cy="0"/>
          </a:xfrm>
          <a:prstGeom prst="line">
            <a:avLst/>
          </a:prstGeom>
          <a:ln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67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544367" y="260648"/>
            <a:ext cx="45272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i="1" dirty="0">
                <a:solidFill>
                  <a:srgbClr val="99CCFF"/>
                </a:solidFill>
              </a:rPr>
              <a:t>D</a:t>
            </a:r>
            <a:r>
              <a:rPr lang="es-MX" sz="3600" i="1" dirty="0" smtClean="0">
                <a:solidFill>
                  <a:srgbClr val="99CCFF"/>
                </a:solidFill>
              </a:rPr>
              <a:t>iseño de escenarios</a:t>
            </a:r>
            <a:endParaRPr lang="es-MX" sz="3600" i="1" dirty="0">
              <a:solidFill>
                <a:srgbClr val="99CCFF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4065" t="32282" r="64942" b="33266"/>
          <a:stretch/>
        </p:blipFill>
        <p:spPr>
          <a:xfrm>
            <a:off x="407368" y="1340768"/>
            <a:ext cx="1080120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3632" y="980728"/>
            <a:ext cx="6771184" cy="473327"/>
          </a:xfrm>
        </p:spPr>
        <p:txBody>
          <a:bodyPr>
            <a:noAutofit/>
          </a:bodyPr>
          <a:lstStyle/>
          <a:p>
            <a:pPr algn="ctr"/>
            <a:r>
              <a:rPr lang="es-ES" sz="2800" noProof="1" smtClean="0"/>
              <a:t>CONTENIDO</a:t>
            </a:r>
            <a:endParaRPr lang="es-ES" sz="2800" noProof="1"/>
          </a:p>
        </p:txBody>
      </p:sp>
      <p:sp>
        <p:nvSpPr>
          <p:cNvPr id="5" name="Rectángulo 4"/>
          <p:cNvSpPr/>
          <p:nvPr/>
        </p:nvSpPr>
        <p:spPr>
          <a:xfrm>
            <a:off x="841305" y="1843083"/>
            <a:ext cx="103703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rgbClr val="FFFF00"/>
                </a:solidFill>
                <a:latin typeface="TradeGothic-BoldCondTwenty"/>
              </a:rPr>
              <a:t>Planificación estratégica urbana: un instrumento de gobernanza local para las ciudades y territorios.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b="1" dirty="0">
                <a:solidFill>
                  <a:srgbClr val="FFFF00"/>
                </a:solidFill>
                <a:latin typeface="TradeGothic-BoldCondTwenty"/>
              </a:rPr>
              <a:t>Participación y planificación estratégica </a:t>
            </a:r>
            <a:r>
              <a:rPr lang="es-MX" sz="2000" b="1" dirty="0" smtClean="0">
                <a:solidFill>
                  <a:srgbClr val="FFFF00"/>
                </a:solidFill>
                <a:latin typeface="TradeGothic-BoldCondTwenty"/>
              </a:rPr>
              <a:t>territorial.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b="1" dirty="0">
                <a:solidFill>
                  <a:srgbClr val="FFFF00"/>
                </a:solidFill>
                <a:latin typeface="TradeGothic-BoldCondTwenty"/>
              </a:rPr>
              <a:t>Planificación estratégica y marketing de </a:t>
            </a:r>
            <a:r>
              <a:rPr lang="es-MX" sz="2000" b="1" dirty="0" smtClean="0">
                <a:solidFill>
                  <a:srgbClr val="FFFF00"/>
                </a:solidFill>
                <a:latin typeface="TradeGothic-BoldCondTwenty"/>
              </a:rPr>
              <a:t>ciudad.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b="1" dirty="0">
                <a:solidFill>
                  <a:srgbClr val="FFFF00"/>
                </a:solidFill>
                <a:latin typeface="TradeGothic-BoldCondTwenty"/>
              </a:rPr>
              <a:t>La prospectiva en la planificación estratégica de ciudades y </a:t>
            </a:r>
            <a:r>
              <a:rPr lang="es-MX" sz="2000" b="1" dirty="0" smtClean="0">
                <a:solidFill>
                  <a:srgbClr val="FFFF00"/>
                </a:solidFill>
                <a:latin typeface="TradeGothic-BoldCondTwenty"/>
              </a:rPr>
              <a:t>territorios.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b="1" dirty="0">
                <a:solidFill>
                  <a:srgbClr val="FFFF00"/>
                </a:solidFill>
                <a:latin typeface="TradeGothic-BoldCondTwenty"/>
              </a:rPr>
              <a:t>Gobernanza para una renovada planificación territorial estratégica; hacia la innovación </a:t>
            </a:r>
            <a:r>
              <a:rPr lang="es-MX" sz="2000" b="1" dirty="0" smtClean="0">
                <a:solidFill>
                  <a:srgbClr val="FFFF00"/>
                </a:solidFill>
                <a:latin typeface="TradeGothic-BoldCondTwenty"/>
              </a:rPr>
              <a:t>socio-territorial.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b="1" dirty="0">
                <a:solidFill>
                  <a:srgbClr val="FFFF00"/>
                </a:solidFill>
                <a:latin typeface="TradeGothic-BoldCondTwenty"/>
              </a:rPr>
              <a:t>Evaluación y planificación estratégica </a:t>
            </a:r>
            <a:r>
              <a:rPr lang="es-MX" sz="2000" b="1" dirty="0" smtClean="0">
                <a:solidFill>
                  <a:srgbClr val="FFFF00"/>
                </a:solidFill>
                <a:latin typeface="TradeGothic-BoldCondTwenty"/>
              </a:rPr>
              <a:t>territorial.</a:t>
            </a:r>
            <a:endParaRPr lang="es-MX" sz="1600" b="1" dirty="0">
              <a:solidFill>
                <a:srgbClr val="FFFF00"/>
              </a:solidFill>
              <a:latin typeface="TradeGothic-BoldCondTwenty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567608" y="26064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PLANIFICACIÓN ESTRATÉGICA TERRITORIAL: ESTUDIOS METODOLÓGICOS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8219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95600" y="692696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i="1" dirty="0">
                <a:solidFill>
                  <a:srgbClr val="FF9999"/>
                </a:solidFill>
              </a:rPr>
              <a:t>Potencial de la prospectiva territorial 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1384222" y="2141649"/>
            <a:ext cx="6775648" cy="3288698"/>
          </a:xfrm>
          <a:prstGeom prst="roundRect">
            <a:avLst/>
          </a:prstGeom>
          <a:solidFill>
            <a:srgbClr val="FF99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691293" y="2459378"/>
            <a:ext cx="6062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Una </a:t>
            </a:r>
            <a:r>
              <a:rPr lang="es-MX" sz="2400" dirty="0"/>
              <a:t>tentativa sistemática para observar a largo plazo el futuro de la ciencia, </a:t>
            </a:r>
            <a:r>
              <a:rPr lang="es-MX" sz="2400" dirty="0" smtClean="0"/>
              <a:t>tecnología</a:t>
            </a:r>
            <a:r>
              <a:rPr lang="es-MX" sz="2400" dirty="0"/>
              <a:t>, </a:t>
            </a:r>
            <a:r>
              <a:rPr lang="es-MX" sz="2400" dirty="0" smtClean="0"/>
              <a:t>economía</a:t>
            </a:r>
            <a:r>
              <a:rPr lang="es-MX" sz="2400" dirty="0"/>
              <a:t>, </a:t>
            </a:r>
            <a:r>
              <a:rPr lang="es-MX" sz="2400" dirty="0" smtClean="0"/>
              <a:t>política </a:t>
            </a:r>
            <a:r>
              <a:rPr lang="es-MX" sz="2400" dirty="0"/>
              <a:t>y la </a:t>
            </a:r>
            <a:r>
              <a:rPr lang="es-MX" sz="2400" dirty="0" smtClean="0"/>
              <a:t>sociedad, </a:t>
            </a:r>
            <a:r>
              <a:rPr lang="es-MX" sz="2400" dirty="0"/>
              <a:t>con el propósito de identificar las tendencias emergentes, que previsiblemente producirán las mayores transformaciones en el territorio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9221045" y="1740393"/>
            <a:ext cx="2050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 smtClean="0"/>
              <a:t> </a:t>
            </a:r>
            <a:r>
              <a:rPr lang="es-MX" sz="2400" dirty="0" smtClean="0">
                <a:solidFill>
                  <a:srgbClr val="FFFF00"/>
                </a:solidFill>
              </a:rPr>
              <a:t>Anticipación</a:t>
            </a:r>
            <a:endParaRPr lang="es-MX" sz="2400" dirty="0">
              <a:solidFill>
                <a:srgbClr val="FFFF0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237197" y="2452565"/>
            <a:ext cx="21223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>
                <a:solidFill>
                  <a:srgbClr val="FFC000"/>
                </a:solidFill>
              </a:rPr>
              <a:t>Participación </a:t>
            </a:r>
            <a:endParaRPr lang="es-MX" sz="2400" dirty="0">
              <a:solidFill>
                <a:srgbClr val="FFC000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9765055" y="3208385"/>
            <a:ext cx="10342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rgbClr val="92D050"/>
                </a:solidFill>
              </a:rPr>
              <a:t>Redes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9703162" y="3966446"/>
            <a:ext cx="11689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 </a:t>
            </a:r>
            <a:r>
              <a:rPr lang="es-MX" sz="2400" dirty="0" smtClean="0">
                <a:solidFill>
                  <a:srgbClr val="00B0F0"/>
                </a:solidFill>
              </a:rPr>
              <a:t>Visión</a:t>
            </a:r>
            <a:endParaRPr lang="es-MX" sz="2400" dirty="0">
              <a:solidFill>
                <a:srgbClr val="00B0F0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9717708" y="4675369"/>
            <a:ext cx="111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Acción</a:t>
            </a:r>
          </a:p>
        </p:txBody>
      </p:sp>
      <p:cxnSp>
        <p:nvCxnSpPr>
          <p:cNvPr id="15" name="Conector recto 14"/>
          <p:cNvCxnSpPr/>
          <p:nvPr/>
        </p:nvCxnSpPr>
        <p:spPr>
          <a:xfrm>
            <a:off x="9855785" y="985083"/>
            <a:ext cx="442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10298374" y="985083"/>
            <a:ext cx="0" cy="643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10298373" y="2202058"/>
            <a:ext cx="0" cy="344125"/>
          </a:xfrm>
          <a:prstGeom prst="straightConnector1">
            <a:avLst/>
          </a:prstGeom>
          <a:ln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10298372" y="2914230"/>
            <a:ext cx="0" cy="344125"/>
          </a:xfrm>
          <a:prstGeom prst="straightConnector1">
            <a:avLst/>
          </a:prstGeom>
          <a:ln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10298372" y="3670050"/>
            <a:ext cx="0" cy="344125"/>
          </a:xfrm>
          <a:prstGeom prst="straightConnector1">
            <a:avLst/>
          </a:prstGeom>
          <a:ln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>
            <a:off x="10317440" y="4386162"/>
            <a:ext cx="0" cy="344125"/>
          </a:xfrm>
          <a:prstGeom prst="straightConnector1">
            <a:avLst/>
          </a:prstGeom>
          <a:ln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42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23392" y="725215"/>
            <a:ext cx="403244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i="1" dirty="0" smtClean="0">
                <a:solidFill>
                  <a:srgbClr val="FFCCFF"/>
                </a:solidFill>
              </a:rPr>
              <a:t>Beneficios</a:t>
            </a:r>
            <a:r>
              <a:rPr lang="es-MX" dirty="0"/>
              <a:t> </a:t>
            </a:r>
            <a:r>
              <a:rPr lang="es-MX" sz="2800" i="1" dirty="0" smtClean="0">
                <a:solidFill>
                  <a:srgbClr val="FFCCFF"/>
                </a:solidFill>
              </a:rPr>
              <a:t>de</a:t>
            </a:r>
            <a:r>
              <a:rPr lang="es-MX" dirty="0" smtClean="0">
                <a:solidFill>
                  <a:srgbClr val="FFCCFF"/>
                </a:solidFill>
              </a:rPr>
              <a:t> </a:t>
            </a:r>
            <a:r>
              <a:rPr lang="es-MX" sz="2800" i="1" dirty="0">
                <a:solidFill>
                  <a:srgbClr val="FFCCFF"/>
                </a:solidFill>
              </a:rPr>
              <a:t>p</a:t>
            </a:r>
            <a:r>
              <a:rPr lang="es-MX" sz="2800" i="1" dirty="0" smtClean="0">
                <a:solidFill>
                  <a:srgbClr val="FFCCFF"/>
                </a:solidFill>
              </a:rPr>
              <a:t>rospectiva </a:t>
            </a:r>
            <a:r>
              <a:rPr lang="es-MX" sz="2800" i="1" dirty="0">
                <a:solidFill>
                  <a:srgbClr val="FFCCFF"/>
                </a:solidFill>
              </a:rPr>
              <a:t>territorial</a:t>
            </a:r>
            <a:endParaRPr lang="es-MX" dirty="0">
              <a:solidFill>
                <a:srgbClr val="FFCCFF"/>
              </a:solidFill>
            </a:endParaRPr>
          </a:p>
          <a:p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5879976" y="702404"/>
            <a:ext cx="5688632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/>
              <a:t> </a:t>
            </a:r>
            <a:r>
              <a:rPr lang="es-MX" dirty="0"/>
              <a:t>Sistematiza el debate sobre las perspectivas futuras y los deseos de desarrollo socioeconómico de </a:t>
            </a:r>
            <a:r>
              <a:rPr lang="es-MX" dirty="0" smtClean="0"/>
              <a:t>una </a:t>
            </a:r>
            <a:r>
              <a:rPr lang="es-MX" dirty="0"/>
              <a:t>variedad de actores </a:t>
            </a:r>
            <a:r>
              <a:rPr lang="es-MX" dirty="0" smtClean="0"/>
              <a:t>locales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Construye </a:t>
            </a:r>
            <a:r>
              <a:rPr lang="es-MX" dirty="0"/>
              <a:t>visiones de futuro plausibles y </a:t>
            </a:r>
            <a:r>
              <a:rPr lang="es-MX" dirty="0" smtClean="0"/>
              <a:t>coherentes. </a:t>
            </a:r>
            <a:r>
              <a:rPr lang="es-MX" dirty="0"/>
              <a:t>Formula estrategias territoriales viables e innovadoras, capaces de conciliar los </a:t>
            </a:r>
            <a:r>
              <a:rPr lang="es-MX" dirty="0" smtClean="0"/>
              <a:t>puntos </a:t>
            </a:r>
            <a:r>
              <a:rPr lang="es-MX" dirty="0"/>
              <a:t>de vista de un amplio grupo de </a:t>
            </a:r>
            <a:r>
              <a:rPr lang="es-MX" dirty="0" smtClean="0"/>
              <a:t>agentes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Influye </a:t>
            </a:r>
            <a:r>
              <a:rPr lang="es-MX" dirty="0"/>
              <a:t>sobre las decisiones y los actos presentes para afrontar con éxito los retos </a:t>
            </a:r>
            <a:r>
              <a:rPr lang="es-MX" dirty="0" smtClean="0"/>
              <a:t>futuros</a:t>
            </a:r>
          </a:p>
          <a:p>
            <a:pPr algn="just"/>
            <a:r>
              <a:rPr lang="es-MX" dirty="0" smtClean="0"/>
              <a:t>Establece </a:t>
            </a:r>
            <a:r>
              <a:rPr lang="es-MX" dirty="0"/>
              <a:t>prioridades en las futuras iniciativas públicas y </a:t>
            </a:r>
            <a:r>
              <a:rPr lang="es-MX" dirty="0" smtClean="0"/>
              <a:t>privadas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Forma </a:t>
            </a:r>
            <a:r>
              <a:rPr lang="es-MX" dirty="0"/>
              <a:t>redes de expertos para intercambiar experiencias sobre el tema </a:t>
            </a:r>
            <a:r>
              <a:rPr lang="es-MX" dirty="0" smtClean="0"/>
              <a:t>estudiado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Difunde </a:t>
            </a:r>
            <a:r>
              <a:rPr lang="es-MX" dirty="0"/>
              <a:t>el conocimiento derivado del ejercicio de prospectiva entre los actores territoriales y los responsables de las decisiones </a:t>
            </a:r>
            <a:r>
              <a:rPr lang="es-MX" dirty="0" smtClean="0"/>
              <a:t>políticas</a:t>
            </a:r>
            <a:endParaRPr lang="es-MX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2207568" y="1772816"/>
            <a:ext cx="0" cy="2088232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2207568" y="3861048"/>
            <a:ext cx="3420380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5087888" y="1196752"/>
            <a:ext cx="0" cy="4608512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5663952" y="1772816"/>
            <a:ext cx="6192688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5627948" y="3140968"/>
            <a:ext cx="6192688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5663952" y="4509120"/>
            <a:ext cx="6192688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5663952" y="5301208"/>
            <a:ext cx="6192688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>
            <a:off x="5087888" y="1196752"/>
            <a:ext cx="432048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>
            <a:off x="5087888" y="2492896"/>
            <a:ext cx="432048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>
            <a:off x="5087888" y="4869160"/>
            <a:ext cx="432048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5087888" y="5805264"/>
            <a:ext cx="432048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585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439816" y="404664"/>
            <a:ext cx="75608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No puede abordar ni resolver todos los problemas sociales, económicos, ambientales y políticos que tiene un </a:t>
            </a:r>
            <a:r>
              <a:rPr lang="es-MX" dirty="0" smtClean="0"/>
              <a:t>territorio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No </a:t>
            </a:r>
            <a:r>
              <a:rPr lang="es-MX" dirty="0"/>
              <a:t>puede imponer consensos allí donde existen profundos desacuerdos entre los principales actores de un </a:t>
            </a:r>
            <a:r>
              <a:rPr lang="es-MX" dirty="0" smtClean="0"/>
              <a:t>territorio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No </a:t>
            </a:r>
            <a:r>
              <a:rPr lang="es-MX" dirty="0"/>
              <a:t>constituye un remedio rápido para problemas urgentes, </a:t>
            </a:r>
            <a:r>
              <a:rPr lang="es-MX" dirty="0" smtClean="0"/>
              <a:t>exige </a:t>
            </a:r>
            <a:r>
              <a:rPr lang="es-MX" dirty="0"/>
              <a:t>la realización de largos análisis y el establecimiento laborioso de redes de expertos que no logran resultados </a:t>
            </a:r>
            <a:r>
              <a:rPr lang="es-MX" dirty="0" smtClean="0"/>
              <a:t>inmediatos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Demanda </a:t>
            </a:r>
            <a:r>
              <a:rPr lang="es-MX" dirty="0"/>
              <a:t>ciertas políticas que pueden ser extrañas para los agentes locales y difíciles de implantar en instituciones territoriales emergentes y con escasas </a:t>
            </a:r>
            <a:r>
              <a:rPr lang="es-MX" dirty="0" smtClean="0"/>
              <a:t>competencias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La </a:t>
            </a:r>
            <a:r>
              <a:rPr lang="es-MX" dirty="0"/>
              <a:t>prospectiva trata de resolver o encauzar cuestiones complejas, cuyo abordaje 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La prospectiva en la planificación estratégica de ciudades y </a:t>
            </a:r>
            <a:r>
              <a:rPr lang="es-MX" dirty="0" smtClean="0"/>
              <a:t>territorios requiere </a:t>
            </a:r>
            <a:r>
              <a:rPr lang="es-MX" dirty="0"/>
              <a:t>cuantioso trabajo para mentalizar a la gente sobre el cambio necesario.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90309" y="2654244"/>
            <a:ext cx="27542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i="1" dirty="0" smtClean="0">
                <a:solidFill>
                  <a:srgbClr val="FFCCFF"/>
                </a:solidFill>
              </a:rPr>
              <a:t>Limitaciones de prospectiva territorial</a:t>
            </a:r>
            <a:r>
              <a:rPr lang="es-MX" dirty="0" smtClean="0"/>
              <a:t> </a:t>
            </a:r>
            <a:endParaRPr lang="es-MX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4439816" y="1124744"/>
            <a:ext cx="7560840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>
            <a:off x="4439816" y="1988840"/>
            <a:ext cx="7560840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4439816" y="3097709"/>
            <a:ext cx="7560840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4439816" y="4149080"/>
            <a:ext cx="7560840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4439816" y="5013176"/>
            <a:ext cx="7560840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3071664" y="3346742"/>
            <a:ext cx="936104" cy="0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>
            <a:off x="4007768" y="800094"/>
            <a:ext cx="0" cy="4968552"/>
          </a:xfrm>
          <a:prstGeom prst="line">
            <a:avLst/>
          </a:prstGeom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19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1424" y="1988840"/>
            <a:ext cx="3384376" cy="497152"/>
          </a:xfrm>
        </p:spPr>
        <p:txBody>
          <a:bodyPr>
            <a:normAutofit fontScale="90000"/>
          </a:bodyPr>
          <a:lstStyle/>
          <a:p>
            <a:r>
              <a:rPr lang="es-MX" i="1" dirty="0">
                <a:solidFill>
                  <a:srgbClr val="00B050"/>
                </a:solidFill>
              </a:rPr>
              <a:t> G</a:t>
            </a:r>
            <a:r>
              <a:rPr lang="es-MX" i="1" dirty="0" smtClean="0">
                <a:solidFill>
                  <a:srgbClr val="00B050"/>
                </a:solidFill>
              </a:rPr>
              <a:t>obernanza</a:t>
            </a:r>
            <a:endParaRPr lang="es-MX" i="1" dirty="0">
              <a:solidFill>
                <a:srgbClr val="00B05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39416" y="292494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/>
              <a:t>Bagnasco y Le Galès (1997: 38) la gobernanza es “un proceso de coordinación de actores, de grupos sociales, de instituciones para atender a los propios hitos discutidos y definidos colectivamente dentro de ambientes fragmentados, inciertos</a:t>
            </a:r>
            <a:r>
              <a:rPr lang="es-MX" dirty="0" smtClean="0"/>
              <a:t>”.</a:t>
            </a:r>
            <a:endParaRPr lang="es-MX" dirty="0"/>
          </a:p>
        </p:txBody>
      </p:sp>
      <p:pic>
        <p:nvPicPr>
          <p:cNvPr id="3074" name="Picture 2" descr="https://encrypted-tbn0.gstatic.com/images?q=tbn:ANd9GcSD4bMFBfxnU9lAUTrssJS3kWPSAtfl7csOpKI9V0m36mMX9yiCtbTvD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482" y="3573016"/>
            <a:ext cx="3240360" cy="282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1410093" y="5229200"/>
            <a:ext cx="4774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 L</a:t>
            </a:r>
            <a:r>
              <a:rPr lang="es-MX" dirty="0" smtClean="0"/>
              <a:t>ogra </a:t>
            </a:r>
            <a:r>
              <a:rPr lang="es-MX" dirty="0"/>
              <a:t>objetivos políticos en los </a:t>
            </a:r>
            <a:r>
              <a:rPr lang="es-MX" dirty="0" smtClean="0"/>
              <a:t>territorios 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479376" y="332197"/>
            <a:ext cx="107384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solidFill>
                  <a:srgbClr val="FFFF00"/>
                </a:solidFill>
                <a:latin typeface="TradeGothic-BoldCondTwenty"/>
              </a:rPr>
              <a:t>Gobernanza para una renovada planificación territorial estratégica; hacia la innovación socio-territorial</a:t>
            </a:r>
            <a:endParaRPr lang="es-MX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81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67408" y="548680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 </a:t>
            </a:r>
            <a:r>
              <a:rPr lang="es-MX" sz="2400" i="1" dirty="0">
                <a:solidFill>
                  <a:srgbClr val="FFCCFF"/>
                </a:solidFill>
              </a:rPr>
              <a:t>Excesiva dispersión de prácticas e instrumentos de planificación: ¿Hacia una yuxtaposición de enfoques y unificación del método?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67408" y="1988840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/>
              <a:t> </a:t>
            </a:r>
            <a:r>
              <a:rPr lang="es-MX" sz="2000" dirty="0" smtClean="0"/>
              <a:t>Planificar con </a:t>
            </a:r>
            <a:r>
              <a:rPr lang="es-MX" sz="2000" dirty="0"/>
              <a:t>el fin de maximizar el potencial de desarrollo </a:t>
            </a:r>
            <a:r>
              <a:rPr lang="es-MX" sz="2000" dirty="0" smtClean="0"/>
              <a:t>existente</a:t>
            </a:r>
            <a:endParaRPr lang="es-MX" sz="2000" dirty="0"/>
          </a:p>
        </p:txBody>
      </p:sp>
      <p:sp>
        <p:nvSpPr>
          <p:cNvPr id="6" name="Rectángulo 5"/>
          <p:cNvSpPr/>
          <p:nvPr/>
        </p:nvSpPr>
        <p:spPr>
          <a:xfrm>
            <a:off x="759930" y="2628780"/>
            <a:ext cx="84324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/>
              <a:t>Obedece </a:t>
            </a:r>
            <a:r>
              <a:rPr lang="es-MX" sz="2000" dirty="0"/>
              <a:t>a idéntico fin y porque el territorio, además de recurso, condición y resultado, representa un activo estratégico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055440" y="4739951"/>
            <a:ext cx="30684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i="1" dirty="0">
                <a:solidFill>
                  <a:srgbClr val="FFCCFF"/>
                </a:solidFill>
              </a:rPr>
              <a:t> </a:t>
            </a:r>
            <a:r>
              <a:rPr lang="es-MX" sz="2400" i="1" dirty="0" smtClean="0">
                <a:solidFill>
                  <a:srgbClr val="FFCCFF"/>
                </a:solidFill>
              </a:rPr>
              <a:t>Eficacia y </a:t>
            </a:r>
            <a:r>
              <a:rPr lang="es-MX" sz="2400" i="1" dirty="0">
                <a:solidFill>
                  <a:srgbClr val="FFCCFF"/>
                </a:solidFill>
              </a:rPr>
              <a:t>eficiencia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266321" y="3847400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dirty="0"/>
              <a:t> </a:t>
            </a:r>
            <a:r>
              <a:rPr lang="es-MX" sz="2000" dirty="0" smtClean="0"/>
              <a:t>Se </a:t>
            </a:r>
            <a:r>
              <a:rPr lang="es-MX" sz="2000" dirty="0"/>
              <a:t>requiere no sólo un nuevo estilo de planificación, más territorial que exclusivamente </a:t>
            </a:r>
            <a:r>
              <a:rPr lang="es-MX" sz="2000" dirty="0" smtClean="0"/>
              <a:t>económico </a:t>
            </a:r>
            <a:r>
              <a:rPr lang="es-MX" sz="2000" dirty="0"/>
              <a:t>(prestando una mayor atención a las propias especificidades locales -capital territorial- y a la cooperación entre los territorios y </a:t>
            </a:r>
            <a:r>
              <a:rPr lang="es-MX" sz="2000" dirty="0" smtClean="0"/>
              <a:t>ciudades), </a:t>
            </a:r>
            <a:r>
              <a:rPr lang="es-MX" sz="2000" dirty="0"/>
              <a:t>sino también </a:t>
            </a:r>
            <a:r>
              <a:rPr lang="es-MX" sz="2000" dirty="0" smtClean="0"/>
              <a:t>el </a:t>
            </a:r>
            <a:r>
              <a:rPr lang="es-MX" sz="2000" dirty="0"/>
              <a:t>desarrollo de nuevos métodos que permitan la participación de nuevos </a:t>
            </a:r>
            <a:r>
              <a:rPr lang="es-MX" sz="2000" dirty="0" smtClean="0"/>
              <a:t>actores</a:t>
            </a:r>
            <a:endParaRPr lang="es-MX" sz="2000" dirty="0"/>
          </a:p>
        </p:txBody>
      </p:sp>
      <p:sp>
        <p:nvSpPr>
          <p:cNvPr id="9" name="Cerrar llave 8"/>
          <p:cNvSpPr/>
          <p:nvPr/>
        </p:nvSpPr>
        <p:spPr>
          <a:xfrm>
            <a:off x="4076586" y="4106687"/>
            <a:ext cx="45719" cy="1728192"/>
          </a:xfrm>
          <a:prstGeom prst="rightBrace">
            <a:avLst/>
          </a:prstGeom>
          <a:solidFill>
            <a:srgbClr val="FF99CC"/>
          </a:solidFill>
          <a:ln>
            <a:solidFill>
              <a:srgbClr val="FF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5738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9376" y="513193"/>
            <a:ext cx="11233248" cy="1145224"/>
          </a:xfrm>
        </p:spPr>
        <p:txBody>
          <a:bodyPr/>
          <a:lstStyle/>
          <a:p>
            <a:r>
              <a:rPr lang="es-MX" i="1" dirty="0">
                <a:solidFill>
                  <a:srgbClr val="FF9999"/>
                </a:solidFill>
              </a:rPr>
              <a:t>Balance, condiciones y posibilidades para una “Nueva Planificación Territorial Estratégica”</a:t>
            </a:r>
          </a:p>
        </p:txBody>
      </p:sp>
      <p:sp>
        <p:nvSpPr>
          <p:cNvPr id="4" name="Rectángulo 3"/>
          <p:cNvSpPr/>
          <p:nvPr/>
        </p:nvSpPr>
        <p:spPr>
          <a:xfrm>
            <a:off x="868978" y="2060848"/>
            <a:ext cx="3627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i="1" dirty="0" smtClean="0"/>
              <a:t>Planificación </a:t>
            </a:r>
            <a:r>
              <a:rPr lang="es-MX" sz="2400" i="1" dirty="0"/>
              <a:t>territorial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448894" y="3773938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/>
              <a:t>“proceso creativo que sienta las bases de una actuación integrada a largo plazo, establece un sistema continuo de toma de decisiones que comporta riesgo, identifica cursos de acción específicos, formula indicadores de seguimiento sobre los resultados e involucra a los agentes sociales y económicos locales a lo largo de todo el proceso” (Fernández Güell, 2006).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292538" y="3464857"/>
            <a:ext cx="6408712" cy="2649488"/>
          </a:xfrm>
          <a:prstGeom prst="rect">
            <a:avLst/>
          </a:prstGeom>
          <a:solidFill>
            <a:srgbClr val="00FF99"/>
          </a:solidFill>
          <a:ln>
            <a:solidFill>
              <a:srgbClr val="00FF99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9120336" y="4005064"/>
            <a:ext cx="20861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>Hacia una planificación </a:t>
            </a:r>
            <a:r>
              <a:rPr lang="es-MX" sz="2400" dirty="0" smtClean="0"/>
              <a:t>concurrente</a:t>
            </a:r>
            <a:endParaRPr lang="es-MX" sz="2400" dirty="0"/>
          </a:p>
        </p:txBody>
      </p:sp>
      <p:cxnSp>
        <p:nvCxnSpPr>
          <p:cNvPr id="9" name="Conector recto 8"/>
          <p:cNvCxnSpPr/>
          <p:nvPr/>
        </p:nvCxnSpPr>
        <p:spPr>
          <a:xfrm>
            <a:off x="4655840" y="2291680"/>
            <a:ext cx="5504882" cy="0"/>
          </a:xfrm>
          <a:prstGeom prst="line">
            <a:avLst/>
          </a:prstGeom>
          <a:ln>
            <a:solidFill>
              <a:srgbClr val="00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 flipH="1">
            <a:off x="10160722" y="2291680"/>
            <a:ext cx="7072" cy="1482258"/>
          </a:xfrm>
          <a:prstGeom prst="straightConnector1">
            <a:avLst/>
          </a:prstGeom>
          <a:ln>
            <a:solidFill>
              <a:srgbClr val="00FF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09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392" y="1242335"/>
            <a:ext cx="10515600" cy="687610"/>
          </a:xfrm>
        </p:spPr>
        <p:txBody>
          <a:bodyPr/>
          <a:lstStyle/>
          <a:p>
            <a:r>
              <a:rPr lang="es-MX" i="1" dirty="0">
                <a:solidFill>
                  <a:srgbClr val="FFCCFF"/>
                </a:solidFill>
              </a:rPr>
              <a:t>La evaluación de las políticas públicas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77877" y="2378205"/>
            <a:ext cx="9794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Evaluar </a:t>
            </a:r>
            <a:r>
              <a:rPr lang="es-MX" sz="2400" dirty="0"/>
              <a:t>es emitir un juicio crítico sobre una situación determinada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097943" y="3645024"/>
            <a:ext cx="20882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/>
              <a:t>Técnica </a:t>
            </a:r>
            <a:r>
              <a:rPr lang="es-MX" sz="2000" dirty="0"/>
              <a:t>que busca producir información útil a </a:t>
            </a:r>
            <a:r>
              <a:rPr lang="es-MX" sz="2000" dirty="0" smtClean="0"/>
              <a:t>la </a:t>
            </a:r>
            <a:r>
              <a:rPr lang="es-MX" sz="2000" dirty="0" err="1" smtClean="0"/>
              <a:t>administracion</a:t>
            </a:r>
            <a:r>
              <a:rPr lang="es-MX" sz="2000" dirty="0" smtClean="0"/>
              <a:t> pública </a:t>
            </a:r>
            <a:r>
              <a:rPr lang="es-MX" sz="2000" dirty="0"/>
              <a:t>para mejorar tres aspectos: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289355" y="3356992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dirty="0"/>
              <a:t>– El funcionamiento y la gestión de las operaciones diarias</a:t>
            </a:r>
            <a:r>
              <a:rPr lang="es-MX" sz="2400" dirty="0" smtClean="0"/>
              <a:t>.</a:t>
            </a:r>
          </a:p>
          <a:p>
            <a:endParaRPr lang="es-MX" sz="2400" dirty="0"/>
          </a:p>
          <a:p>
            <a:r>
              <a:rPr lang="es-MX" sz="2400" dirty="0" smtClean="0"/>
              <a:t>– </a:t>
            </a:r>
            <a:r>
              <a:rPr lang="es-MX" sz="2400" dirty="0"/>
              <a:t>Los procesos de decisión y planificación</a:t>
            </a:r>
            <a:r>
              <a:rPr lang="es-MX" sz="2400" dirty="0" smtClean="0"/>
              <a:t>.</a:t>
            </a:r>
          </a:p>
          <a:p>
            <a:endParaRPr lang="es-MX" sz="2400" dirty="0"/>
          </a:p>
          <a:p>
            <a:r>
              <a:rPr lang="es-MX" sz="2400" dirty="0" smtClean="0"/>
              <a:t>– </a:t>
            </a:r>
            <a:r>
              <a:rPr lang="es-MX" sz="2400" dirty="0"/>
              <a:t>Los resultados finales en relación a los recursos invertidos. </a:t>
            </a:r>
          </a:p>
        </p:txBody>
      </p:sp>
      <p:sp>
        <p:nvSpPr>
          <p:cNvPr id="8" name="Cheurón 7"/>
          <p:cNvSpPr/>
          <p:nvPr/>
        </p:nvSpPr>
        <p:spPr>
          <a:xfrm>
            <a:off x="4167259" y="3975740"/>
            <a:ext cx="648072" cy="1440160"/>
          </a:xfrm>
          <a:prstGeom prst="chevron">
            <a:avLst/>
          </a:prstGeom>
          <a:solidFill>
            <a:srgbClr val="00FF99"/>
          </a:solidFill>
          <a:ln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5289355" y="4221088"/>
            <a:ext cx="6143972" cy="0"/>
          </a:xfrm>
          <a:prstGeom prst="line">
            <a:avLst/>
          </a:prstGeom>
          <a:ln>
            <a:solidFill>
              <a:srgbClr val="00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5375920" y="5085184"/>
            <a:ext cx="6143972" cy="0"/>
          </a:xfrm>
          <a:prstGeom prst="line">
            <a:avLst/>
          </a:prstGeom>
          <a:ln>
            <a:solidFill>
              <a:srgbClr val="00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1199456" y="337443"/>
            <a:ext cx="101858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solidFill>
                  <a:srgbClr val="FFFF00"/>
                </a:solidFill>
                <a:latin typeface="TradeGothic-BoldCondTwenty"/>
              </a:rPr>
              <a:t>Evaluación y planificación estratégica territorial</a:t>
            </a:r>
            <a:br>
              <a:rPr lang="es-MX" sz="3200" b="1" dirty="0">
                <a:solidFill>
                  <a:srgbClr val="FFFF00"/>
                </a:solidFill>
                <a:latin typeface="TradeGothic-BoldCondTwenty"/>
              </a:rPr>
            </a:br>
            <a:endParaRPr lang="es-MX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87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55168" y="836712"/>
            <a:ext cx="90730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i="1" dirty="0" smtClean="0"/>
              <a:t>La evaluación se lleva a cabo con dos propósitos principales</a:t>
            </a:r>
            <a:endParaRPr lang="es-MX" sz="2800" i="1" dirty="0"/>
          </a:p>
        </p:txBody>
      </p:sp>
      <p:sp>
        <p:nvSpPr>
          <p:cNvPr id="5" name="Rectángulo 4"/>
          <p:cNvSpPr/>
          <p:nvPr/>
        </p:nvSpPr>
        <p:spPr>
          <a:xfrm>
            <a:off x="3035660" y="2627970"/>
            <a:ext cx="65527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solidFill>
                  <a:srgbClr val="FF99CC"/>
                </a:solidFill>
              </a:rPr>
              <a:t>Para la rendición de cuentas al público y/o</a:t>
            </a:r>
            <a:r>
              <a:rPr lang="es-MX" sz="2400" dirty="0">
                <a:solidFill>
                  <a:srgbClr val="FF99CC"/>
                </a:solidFill>
              </a:rPr>
              <a:t>	a quienes han aportado los recursos utilizados. </a:t>
            </a:r>
            <a:endParaRPr lang="es-MX" sz="2400" dirty="0" smtClean="0">
              <a:solidFill>
                <a:srgbClr val="FF99CC"/>
              </a:solidFill>
            </a:endParaRPr>
          </a:p>
          <a:p>
            <a:pPr algn="ctr"/>
            <a:endParaRPr lang="es-MX" sz="2400" dirty="0" smtClean="0"/>
          </a:p>
          <a:p>
            <a:pPr algn="ctr"/>
            <a:endParaRPr lang="es-MX" sz="2400" dirty="0"/>
          </a:p>
          <a:p>
            <a:pPr algn="ctr"/>
            <a:r>
              <a:rPr lang="es-MX" sz="2400" dirty="0" smtClean="0"/>
              <a:t>Para aprender de la experiencia, extrayendo </a:t>
            </a:r>
            <a:r>
              <a:rPr lang="es-MX" sz="2400" dirty="0"/>
              <a:t>lecciones que puedan aplicarse con el fin de mejorar el diseño y la implementación de políticas públicas. </a:t>
            </a:r>
          </a:p>
        </p:txBody>
      </p:sp>
      <p:sp>
        <p:nvSpPr>
          <p:cNvPr id="6" name="Flecha abajo 5"/>
          <p:cNvSpPr/>
          <p:nvPr/>
        </p:nvSpPr>
        <p:spPr>
          <a:xfrm>
            <a:off x="5159896" y="3356992"/>
            <a:ext cx="72008" cy="45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1487488" y="1988840"/>
            <a:ext cx="9240688" cy="0"/>
          </a:xfrm>
          <a:prstGeom prst="line">
            <a:avLst/>
          </a:prstGeom>
          <a:ln>
            <a:solidFill>
              <a:srgbClr val="00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6312024" y="1988840"/>
            <a:ext cx="0" cy="558062"/>
          </a:xfrm>
          <a:prstGeom prst="line">
            <a:avLst/>
          </a:prstGeom>
          <a:ln>
            <a:solidFill>
              <a:srgbClr val="00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6337548" y="3906736"/>
            <a:ext cx="0" cy="576064"/>
          </a:xfrm>
          <a:prstGeom prst="line">
            <a:avLst/>
          </a:prstGeom>
          <a:ln>
            <a:solidFill>
              <a:srgbClr val="00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72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i="1" dirty="0">
                <a:solidFill>
                  <a:srgbClr val="99FF99"/>
                </a:solidFill>
              </a:rPr>
              <a:t> La evaluación de los planes estratégicos territoriales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415480" y="1772816"/>
            <a:ext cx="9722296" cy="475252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>
                <a:solidFill>
                  <a:schemeClr val="tx1">
                    <a:lumMod val="95000"/>
                  </a:schemeClr>
                </a:solidFill>
              </a:rPr>
              <a:t>S</a:t>
            </a:r>
            <a:r>
              <a:rPr lang="es-MX" sz="2000" dirty="0" smtClean="0">
                <a:solidFill>
                  <a:schemeClr val="tx1">
                    <a:lumMod val="95000"/>
                  </a:schemeClr>
                </a:solidFill>
              </a:rPr>
              <a:t>e </a:t>
            </a:r>
            <a:r>
              <a:rPr lang="es-MX" sz="2000" dirty="0">
                <a:solidFill>
                  <a:schemeClr val="tx1">
                    <a:lumMod val="95000"/>
                  </a:schemeClr>
                </a:solidFill>
              </a:rPr>
              <a:t>puede enmarcar dentro de la evaluación de las políticas públicas, si bien sus especiales </a:t>
            </a:r>
            <a:r>
              <a:rPr lang="es-MX" sz="2000" dirty="0" smtClean="0">
                <a:solidFill>
                  <a:schemeClr val="tx1">
                    <a:lumMod val="95000"/>
                  </a:schemeClr>
                </a:solidFill>
              </a:rPr>
              <a:t>características</a:t>
            </a:r>
          </a:p>
          <a:p>
            <a:pPr algn="ctr"/>
            <a:endParaRPr lang="es-MX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MX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MX" sz="2000" dirty="0">
                <a:solidFill>
                  <a:schemeClr val="tx1">
                    <a:lumMod val="95000"/>
                  </a:schemeClr>
                </a:solidFill>
              </a:rPr>
              <a:t>C</a:t>
            </a:r>
            <a:r>
              <a:rPr lang="es-MX" sz="2000" dirty="0" smtClean="0">
                <a:solidFill>
                  <a:schemeClr val="tx1">
                    <a:lumMod val="95000"/>
                  </a:schemeClr>
                </a:solidFill>
              </a:rPr>
              <a:t>arácter </a:t>
            </a:r>
            <a:r>
              <a:rPr lang="es-MX" sz="2000" dirty="0">
                <a:solidFill>
                  <a:schemeClr val="tx1">
                    <a:lumMod val="95000"/>
                  </a:schemeClr>
                </a:solidFill>
              </a:rPr>
              <a:t>público-privado, su condición multidisciplinar o </a:t>
            </a:r>
            <a:r>
              <a:rPr lang="es-MX" sz="2000" dirty="0" smtClean="0">
                <a:solidFill>
                  <a:schemeClr val="tx1">
                    <a:lumMod val="95000"/>
                  </a:schemeClr>
                </a:solidFill>
              </a:rPr>
              <a:t>el </a:t>
            </a:r>
            <a:r>
              <a:rPr lang="es-MX" sz="2000" dirty="0">
                <a:solidFill>
                  <a:schemeClr val="tx1">
                    <a:lumMod val="95000"/>
                  </a:schemeClr>
                </a:solidFill>
              </a:rPr>
              <a:t>hecho de que sean planes indicativos y no de obligado </a:t>
            </a:r>
            <a:r>
              <a:rPr lang="es-MX" sz="2000" dirty="0" smtClean="0">
                <a:solidFill>
                  <a:schemeClr val="tx1">
                    <a:lumMod val="95000"/>
                  </a:schemeClr>
                </a:solidFill>
              </a:rPr>
              <a:t>cumplimiento</a:t>
            </a:r>
          </a:p>
          <a:p>
            <a:pPr algn="ctr"/>
            <a:endParaRPr lang="es-MX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es-MX" sz="2000" dirty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s-MX" sz="2000" dirty="0">
                <a:solidFill>
                  <a:schemeClr val="tx1">
                    <a:lumMod val="95000"/>
                  </a:schemeClr>
                </a:solidFill>
              </a:rPr>
              <a:t>M</a:t>
            </a:r>
            <a:r>
              <a:rPr lang="es-MX" sz="2000" dirty="0" smtClean="0">
                <a:solidFill>
                  <a:schemeClr val="tx1">
                    <a:lumMod val="95000"/>
                  </a:schemeClr>
                </a:solidFill>
              </a:rPr>
              <a:t>etodologías </a:t>
            </a:r>
            <a:r>
              <a:rPr lang="es-MX" sz="2000" dirty="0">
                <a:solidFill>
                  <a:schemeClr val="tx1">
                    <a:lumMod val="95000"/>
                  </a:schemeClr>
                </a:solidFill>
              </a:rPr>
              <a:t>y herramientas utilizadas en la evaluación de las políticas públicas no sean, en muchas ocasiones, fácilmente aplicables. </a:t>
            </a:r>
          </a:p>
        </p:txBody>
      </p:sp>
      <p:sp>
        <p:nvSpPr>
          <p:cNvPr id="6" name="Flecha abajo 5"/>
          <p:cNvSpPr/>
          <p:nvPr/>
        </p:nvSpPr>
        <p:spPr>
          <a:xfrm>
            <a:off x="5699956" y="1988840"/>
            <a:ext cx="792088" cy="504056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Flecha abajo 6"/>
          <p:cNvSpPr/>
          <p:nvPr/>
        </p:nvSpPr>
        <p:spPr>
          <a:xfrm>
            <a:off x="5699956" y="3274546"/>
            <a:ext cx="792088" cy="504056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Flecha abajo 7"/>
          <p:cNvSpPr/>
          <p:nvPr/>
        </p:nvSpPr>
        <p:spPr>
          <a:xfrm>
            <a:off x="5708340" y="4560252"/>
            <a:ext cx="792088" cy="504056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128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i="1" dirty="0">
                <a:solidFill>
                  <a:srgbClr val="FF9999"/>
                </a:solidFill>
              </a:rPr>
              <a:t> Los sistemas de evaluación de los planes estratégicos territoriales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 smtClean="0"/>
              <a:t>El </a:t>
            </a:r>
            <a:r>
              <a:rPr lang="es-MX" sz="2400" dirty="0"/>
              <a:t>sistema empleado se caracterizará por valorar globalmente el grado de realización de la </a:t>
            </a:r>
            <a:r>
              <a:rPr lang="es-MX" sz="2400" dirty="0" smtClean="0"/>
              <a:t>estrategia</a:t>
            </a:r>
          </a:p>
          <a:p>
            <a:pPr marL="0" indent="0" algn="ctr">
              <a:buNone/>
            </a:pPr>
            <a:endParaRPr lang="es-MX" sz="2400" dirty="0" smtClean="0"/>
          </a:p>
          <a:p>
            <a:pPr marL="0" indent="0" algn="ctr">
              <a:buNone/>
            </a:pPr>
            <a:r>
              <a:rPr lang="es-MX" sz="2400" dirty="0" smtClean="0"/>
              <a:t>Prestando </a:t>
            </a:r>
            <a:r>
              <a:rPr lang="es-MX" sz="2400" dirty="0"/>
              <a:t>atención a tres aspectos </a:t>
            </a:r>
            <a:r>
              <a:rPr lang="es-MX" sz="2400" dirty="0" smtClean="0"/>
              <a:t>fundamentales</a:t>
            </a:r>
          </a:p>
          <a:p>
            <a:pPr marL="0" indent="0" algn="ctr">
              <a:buNone/>
            </a:pPr>
            <a:endParaRPr lang="es-MX" sz="2400" dirty="0" smtClean="0"/>
          </a:p>
          <a:p>
            <a:pPr marL="457200" indent="-457200" algn="ctr">
              <a:buFont typeface="+mj-lt"/>
              <a:buAutoNum type="arabicPeriod"/>
            </a:pPr>
            <a:r>
              <a:rPr lang="es-MX" sz="2400" dirty="0">
                <a:solidFill>
                  <a:srgbClr val="FFFF00"/>
                </a:solidFill>
              </a:rPr>
              <a:t>L</a:t>
            </a:r>
            <a:r>
              <a:rPr lang="es-MX" sz="2400" dirty="0" smtClean="0">
                <a:solidFill>
                  <a:srgbClr val="FFFF00"/>
                </a:solidFill>
              </a:rPr>
              <a:t>os </a:t>
            </a:r>
            <a:r>
              <a:rPr lang="es-MX" sz="2400" dirty="0">
                <a:solidFill>
                  <a:srgbClr val="FFFF00"/>
                </a:solidFill>
              </a:rPr>
              <a:t>posibles cambios del </a:t>
            </a:r>
            <a:r>
              <a:rPr lang="es-MX" sz="2400" dirty="0" smtClean="0">
                <a:solidFill>
                  <a:srgbClr val="FFFF00"/>
                </a:solidFill>
              </a:rPr>
              <a:t>entorno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es-MX" sz="2400" dirty="0">
                <a:solidFill>
                  <a:srgbClr val="FFFF00"/>
                </a:solidFill>
              </a:rPr>
              <a:t>E</a:t>
            </a:r>
            <a:r>
              <a:rPr lang="es-MX" sz="2400" dirty="0" smtClean="0">
                <a:solidFill>
                  <a:srgbClr val="FFFF00"/>
                </a:solidFill>
              </a:rPr>
              <a:t>l </a:t>
            </a:r>
            <a:r>
              <a:rPr lang="es-MX" sz="2400" dirty="0">
                <a:solidFill>
                  <a:srgbClr val="FFFF00"/>
                </a:solidFill>
              </a:rPr>
              <a:t>grado de ejecución de los proyectos </a:t>
            </a:r>
            <a:r>
              <a:rPr lang="es-MX" sz="2400" dirty="0" smtClean="0">
                <a:solidFill>
                  <a:srgbClr val="FFFF00"/>
                </a:solidFill>
              </a:rPr>
              <a:t>estratégicos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es-MX" sz="2400" dirty="0">
                <a:solidFill>
                  <a:srgbClr val="FFFF00"/>
                </a:solidFill>
              </a:rPr>
              <a:t>L</a:t>
            </a:r>
            <a:r>
              <a:rPr lang="es-MX" sz="2400" dirty="0" smtClean="0">
                <a:solidFill>
                  <a:srgbClr val="FFFF00"/>
                </a:solidFill>
              </a:rPr>
              <a:t>a </a:t>
            </a:r>
            <a:r>
              <a:rPr lang="es-MX" sz="2400" dirty="0">
                <a:solidFill>
                  <a:srgbClr val="FFFF00"/>
                </a:solidFill>
              </a:rPr>
              <a:t>evolución del </a:t>
            </a:r>
            <a:r>
              <a:rPr lang="es-MX" sz="2400" dirty="0" smtClean="0">
                <a:solidFill>
                  <a:srgbClr val="FFFF00"/>
                </a:solidFill>
              </a:rPr>
              <a:t>territorio</a:t>
            </a:r>
            <a:endParaRPr lang="es-MX" sz="2400" dirty="0">
              <a:solidFill>
                <a:srgbClr val="FFFF00"/>
              </a:solidFill>
            </a:endParaRPr>
          </a:p>
        </p:txBody>
      </p:sp>
      <p:sp>
        <p:nvSpPr>
          <p:cNvPr id="5" name="Cheurón 4"/>
          <p:cNvSpPr/>
          <p:nvPr/>
        </p:nvSpPr>
        <p:spPr>
          <a:xfrm rot="5400000">
            <a:off x="5843972" y="2420888"/>
            <a:ext cx="504056" cy="792088"/>
          </a:xfrm>
          <a:prstGeom prst="chevron">
            <a:avLst/>
          </a:prstGeom>
          <a:solidFill>
            <a:srgbClr val="FF9999"/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Cheurón 5"/>
          <p:cNvSpPr/>
          <p:nvPr/>
        </p:nvSpPr>
        <p:spPr>
          <a:xfrm rot="5400000">
            <a:off x="5843972" y="3605250"/>
            <a:ext cx="504056" cy="792088"/>
          </a:xfrm>
          <a:prstGeom prst="chevron">
            <a:avLst/>
          </a:prstGeom>
          <a:solidFill>
            <a:srgbClr val="FF9999"/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58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23392" y="1628800"/>
            <a:ext cx="110892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solidFill>
                  <a:srgbClr val="FFFF00"/>
                </a:solidFill>
              </a:rPr>
              <a:t>Instrumento </a:t>
            </a:r>
            <a:r>
              <a:rPr lang="es-MX" sz="2800" dirty="0">
                <a:solidFill>
                  <a:srgbClr val="FFFF00"/>
                </a:solidFill>
              </a:rPr>
              <a:t>impulsado por los gobiernos locales basado en la necesidad de la cooperación entre los actores públicos y privados más importantes de la ciudad, y </a:t>
            </a:r>
            <a:r>
              <a:rPr lang="es-MX" sz="2800" dirty="0" smtClean="0">
                <a:solidFill>
                  <a:srgbClr val="FFFF00"/>
                </a:solidFill>
              </a:rPr>
              <a:t>articulado </a:t>
            </a:r>
            <a:r>
              <a:rPr lang="es-MX" sz="2800" dirty="0">
                <a:solidFill>
                  <a:srgbClr val="FFFF00"/>
                </a:solidFill>
              </a:rPr>
              <a:t>en su producción de contenidos sobre la participación ciudadana como los mecanismos más apropiados para responder a la complejidad que implica diseñar el modelo de ciudad para el futuro.</a:t>
            </a:r>
          </a:p>
        </p:txBody>
      </p:sp>
      <p:pic>
        <p:nvPicPr>
          <p:cNvPr id="1026" name="Picture 2" descr="https://encrypted-tbn1.gstatic.com/images?q=tbn:ANd9GcRHsJGUw7xVk7c2UOpfZnrKwc8sYCWOoHpexxLYZ2BCiox7TkMerlf_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614" y="4653136"/>
            <a:ext cx="4044788" cy="1836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2927648" y="332656"/>
            <a:ext cx="619268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Planeación</a:t>
            </a:r>
            <a:endParaRPr lang="es-ES" sz="6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4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79376" y="836712"/>
            <a:ext cx="118064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TÉCNICAS DE PLANIFICACIÓN TERRITORIAL</a:t>
            </a:r>
            <a:endParaRPr lang="es-MX" sz="3600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351584" y="1916832"/>
            <a:ext cx="6771184" cy="4733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2800" noProof="1" smtClean="0"/>
              <a:t>CONTENIDO</a:t>
            </a:r>
            <a:endParaRPr lang="es-ES" sz="2800" noProof="1"/>
          </a:p>
        </p:txBody>
      </p:sp>
      <p:sp>
        <p:nvSpPr>
          <p:cNvPr id="4" name="Rectángulo 3"/>
          <p:cNvSpPr/>
          <p:nvPr/>
        </p:nvSpPr>
        <p:spPr>
          <a:xfrm>
            <a:off x="839416" y="2967335"/>
            <a:ext cx="1008112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300" b="1" dirty="0" smtClean="0"/>
              <a:t>Proceso de planificación y técnicas asociadas: esquema general.</a:t>
            </a:r>
            <a:endParaRPr lang="es-MX" sz="2300" dirty="0"/>
          </a:p>
        </p:txBody>
      </p:sp>
      <p:sp>
        <p:nvSpPr>
          <p:cNvPr id="5" name="Rectángulo 4"/>
          <p:cNvSpPr/>
          <p:nvPr/>
        </p:nvSpPr>
        <p:spPr>
          <a:xfrm>
            <a:off x="839416" y="4077072"/>
            <a:ext cx="936104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300" b="1" dirty="0"/>
              <a:t>T</a:t>
            </a:r>
            <a:r>
              <a:rPr lang="es-MX" sz="2300" b="1" dirty="0" smtClean="0"/>
              <a:t>écnicas específicas asociadas al proceso de planificación.</a:t>
            </a:r>
            <a:endParaRPr lang="es-MX" sz="2300" dirty="0"/>
          </a:p>
        </p:txBody>
      </p:sp>
    </p:spTree>
    <p:extLst>
      <p:ext uri="{BB962C8B-B14F-4D97-AF65-F5344CB8AC3E}">
        <p14:creationId xmlns:p14="http://schemas.microsoft.com/office/powerpoint/2010/main" val="64657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1360741"/>
              </p:ext>
            </p:extLst>
          </p:nvPr>
        </p:nvGraphicFramePr>
        <p:xfrm>
          <a:off x="1930084" y="245237"/>
          <a:ext cx="9782539" cy="4654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223792" y="5486400"/>
            <a:ext cx="54579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Encaminadas a obtener los objetivos inicialmente planteados.</a:t>
            </a:r>
            <a:endParaRPr lang="es-MX" sz="2200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2812211" y="4571999"/>
            <a:ext cx="0" cy="62110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2829464" y="5193101"/>
            <a:ext cx="755674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10386204" y="4571999"/>
            <a:ext cx="0" cy="62110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" name="15 Flecha abajo"/>
          <p:cNvSpPr/>
          <p:nvPr/>
        </p:nvSpPr>
        <p:spPr>
          <a:xfrm>
            <a:off x="6380810" y="5210354"/>
            <a:ext cx="454048" cy="27604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876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2750378"/>
              </p:ext>
            </p:extLst>
          </p:nvPr>
        </p:nvGraphicFramePr>
        <p:xfrm>
          <a:off x="1197427" y="1110604"/>
          <a:ext cx="10310208" cy="4190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703512" y="305640"/>
            <a:ext cx="8681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 smtClean="0"/>
              <a:t>Los objetivos pueden clasificarse en tres grupos</a:t>
            </a:r>
            <a:r>
              <a:rPr lang="es-MX" sz="1400" dirty="0" smtClean="0"/>
              <a:t>: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727272" y="5447843"/>
            <a:ext cx="67803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En la medida que estos objetivos sean asumidos por  la población afectada por el plan, existirá una mayor probabilidad de éxito.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48993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0162532"/>
              </p:ext>
            </p:extLst>
          </p:nvPr>
        </p:nvGraphicFramePr>
        <p:xfrm>
          <a:off x="551384" y="332656"/>
          <a:ext cx="7872217" cy="6165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507013784"/>
              </p:ext>
            </p:extLst>
          </p:nvPr>
        </p:nvGraphicFramePr>
        <p:xfrm>
          <a:off x="8186046" y="857687"/>
          <a:ext cx="6283864" cy="5405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12 Diagrama"/>
          <p:cNvGraphicFramePr/>
          <p:nvPr>
            <p:extLst>
              <p:ext uri="{D42A27DB-BD31-4B8C-83A1-F6EECF244321}">
                <p14:modId xmlns:p14="http://schemas.microsoft.com/office/powerpoint/2010/main" val="4100411620"/>
              </p:ext>
            </p:extLst>
          </p:nvPr>
        </p:nvGraphicFramePr>
        <p:xfrm>
          <a:off x="8361445" y="3450566"/>
          <a:ext cx="5389060" cy="5342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51516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3392" y="382571"/>
            <a:ext cx="9793088" cy="74217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400" b="1" dirty="0"/>
              <a:t>PROCESO DE PLANIFICACIÓN </a:t>
            </a:r>
            <a:r>
              <a:rPr lang="es-MX" sz="2400" b="1" dirty="0" smtClean="0"/>
              <a:t>Y TÉCNICAS </a:t>
            </a:r>
            <a:r>
              <a:rPr lang="es-MX" sz="2400" b="1" dirty="0"/>
              <a:t>ASOCIADAS.</a:t>
            </a:r>
            <a:br>
              <a:rPr lang="es-MX" sz="2400" b="1" dirty="0"/>
            </a:br>
            <a:r>
              <a:rPr lang="es-MX" sz="2400" b="1" dirty="0"/>
              <a:t>ESQUEMA GENERAL</a:t>
            </a:r>
            <a:endParaRPr lang="es-MX" sz="2400" dirty="0"/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2398701358"/>
              </p:ext>
            </p:extLst>
          </p:nvPr>
        </p:nvGraphicFramePr>
        <p:xfrm>
          <a:off x="623392" y="1124744"/>
          <a:ext cx="11017224" cy="5548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11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242143"/>
              </p:ext>
            </p:extLst>
          </p:nvPr>
        </p:nvGraphicFramePr>
        <p:xfrm>
          <a:off x="1819322" y="116666"/>
          <a:ext cx="9089310" cy="2706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255471079"/>
              </p:ext>
            </p:extLst>
          </p:nvPr>
        </p:nvGraphicFramePr>
        <p:xfrm>
          <a:off x="1491915" y="2781076"/>
          <a:ext cx="6464969" cy="3491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7" name="6 Grupo"/>
          <p:cNvGrpSpPr/>
          <p:nvPr/>
        </p:nvGrpSpPr>
        <p:grpSpPr>
          <a:xfrm>
            <a:off x="8261684" y="2711117"/>
            <a:ext cx="3352804" cy="1042736"/>
            <a:chOff x="6306090" y="792957"/>
            <a:chExt cx="2351470" cy="383384"/>
          </a:xfrm>
        </p:grpSpPr>
        <p:sp>
          <p:nvSpPr>
            <p:cNvPr id="8" name="7 Rectángulo"/>
            <p:cNvSpPr/>
            <p:nvPr/>
          </p:nvSpPr>
          <p:spPr>
            <a:xfrm>
              <a:off x="6306091" y="792957"/>
              <a:ext cx="2351469" cy="38338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</p:sp>
        <p:sp>
          <p:nvSpPr>
            <p:cNvPr id="9" name="8 Rectángulo"/>
            <p:cNvSpPr/>
            <p:nvPr/>
          </p:nvSpPr>
          <p:spPr>
            <a:xfrm>
              <a:off x="6306090" y="792957"/>
              <a:ext cx="2351469" cy="3833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just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solidFill>
                    <a:schemeClr val="tx1"/>
                  </a:solidFill>
                </a:rPr>
                <a:t> Son aquellos que representan la  realidad mediante elementos gráficos o físicos.</a:t>
              </a:r>
              <a:endParaRPr lang="es-MX" sz="1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8261685" y="4033013"/>
            <a:ext cx="3515550" cy="1180667"/>
            <a:chOff x="6306091" y="792957"/>
            <a:chExt cx="2351469" cy="383384"/>
          </a:xfrm>
        </p:grpSpPr>
        <p:sp>
          <p:nvSpPr>
            <p:cNvPr id="11" name="10 Rectángulo"/>
            <p:cNvSpPr/>
            <p:nvPr/>
          </p:nvSpPr>
          <p:spPr>
            <a:xfrm>
              <a:off x="6306091" y="792957"/>
              <a:ext cx="2351469" cy="38338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</p:sp>
        <p:sp>
          <p:nvSpPr>
            <p:cNvPr id="12" name="11 Rectángulo"/>
            <p:cNvSpPr/>
            <p:nvPr/>
          </p:nvSpPr>
          <p:spPr>
            <a:xfrm>
              <a:off x="6306091" y="792957"/>
              <a:ext cx="2351469" cy="3833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solidFill>
                    <a:srgbClr val="002060"/>
                  </a:solidFill>
                </a:rPr>
                <a:t>Se pueden clasificar en dos grupos:</a:t>
              </a:r>
            </a:p>
            <a:p>
              <a:pPr marL="285750" lvl="0" indent="-28575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charset="0"/>
                <a:buChar char="•"/>
              </a:pPr>
              <a:r>
                <a:rPr lang="es-MX" sz="1400" dirty="0" smtClean="0">
                  <a:solidFill>
                    <a:srgbClr val="002060"/>
                  </a:solidFill>
                </a:rPr>
                <a:t>Modelos basados en lenguaje.</a:t>
              </a:r>
            </a:p>
            <a:p>
              <a:pPr marL="285750" lvl="0" indent="-285750" algn="just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charset="0"/>
                <a:buChar char="•"/>
              </a:pPr>
              <a:r>
                <a:rPr lang="es-MX" sz="1400" kern="1200" dirty="0" smtClean="0">
                  <a:solidFill>
                    <a:srgbClr val="002060"/>
                  </a:solidFill>
                </a:rPr>
                <a:t>Modelos matemáticos (PC, Software</a:t>
              </a:r>
              <a:r>
                <a:rPr lang="es-MX" sz="1400" kern="1200" dirty="0" smtClean="0">
                  <a:solidFill>
                    <a:schemeClr val="tx1"/>
                  </a:solidFill>
                </a:rPr>
                <a:t>)</a:t>
              </a:r>
              <a:endParaRPr lang="es-MX" sz="1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8261685" y="5534525"/>
            <a:ext cx="3515550" cy="858251"/>
            <a:chOff x="6306091" y="792957"/>
            <a:chExt cx="2351469" cy="383384"/>
          </a:xfrm>
        </p:grpSpPr>
        <p:sp>
          <p:nvSpPr>
            <p:cNvPr id="14" name="13 Rectángulo"/>
            <p:cNvSpPr/>
            <p:nvPr/>
          </p:nvSpPr>
          <p:spPr>
            <a:xfrm>
              <a:off x="6306091" y="792957"/>
              <a:ext cx="2351469" cy="38338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</p:sp>
        <p:sp>
          <p:nvSpPr>
            <p:cNvPr id="15" name="14 Rectángulo"/>
            <p:cNvSpPr/>
            <p:nvPr/>
          </p:nvSpPr>
          <p:spPr>
            <a:xfrm>
              <a:off x="6306091" y="792957"/>
              <a:ext cx="2351469" cy="3833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just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solidFill>
                    <a:schemeClr val="tx1"/>
                  </a:solidFill>
                </a:rPr>
                <a:t>Son basados en juegos del rol donde los participantes  consiguen sus propios objetivos.</a:t>
              </a:r>
              <a:endParaRPr lang="es-MX" sz="1400" kern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8" name="17 Conector recto de flecha"/>
          <p:cNvCxnSpPr>
            <a:endCxn id="9" idx="1"/>
          </p:cNvCxnSpPr>
          <p:nvPr/>
        </p:nvCxnSpPr>
        <p:spPr>
          <a:xfrm>
            <a:off x="7620000" y="3232485"/>
            <a:ext cx="6416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>
            <a:off x="7620000" y="4491790"/>
            <a:ext cx="6416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7620000" y="5955630"/>
            <a:ext cx="6416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08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95494163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081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55441" y="602958"/>
            <a:ext cx="91858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200" b="1" dirty="0"/>
              <a:t>TÉCNICAS </a:t>
            </a:r>
            <a:r>
              <a:rPr lang="es-MX" sz="2200" b="1" dirty="0" smtClean="0"/>
              <a:t>ESPECÍFICAS ASOCIADAS </a:t>
            </a:r>
            <a:r>
              <a:rPr lang="es-MX" sz="2200" b="1" dirty="0"/>
              <a:t>AL </a:t>
            </a:r>
            <a:r>
              <a:rPr lang="es-MX" sz="2200" b="1" dirty="0" smtClean="0"/>
              <a:t>PROCESO</a:t>
            </a:r>
          </a:p>
          <a:p>
            <a:pPr algn="ctr"/>
            <a:r>
              <a:rPr lang="es-MX" sz="2200" b="1" dirty="0" smtClean="0"/>
              <a:t>DE PLANIFICACIÓN</a:t>
            </a:r>
            <a:endParaRPr lang="es-MX" sz="2200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942352178"/>
              </p:ext>
            </p:extLst>
          </p:nvPr>
        </p:nvGraphicFramePr>
        <p:xfrm>
          <a:off x="551384" y="1838988"/>
          <a:ext cx="11089232" cy="4254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21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426427847"/>
              </p:ext>
            </p:extLst>
          </p:nvPr>
        </p:nvGraphicFramePr>
        <p:xfrm>
          <a:off x="407368" y="295835"/>
          <a:ext cx="10967447" cy="6085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593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742009450"/>
              </p:ext>
            </p:extLst>
          </p:nvPr>
        </p:nvGraphicFramePr>
        <p:xfrm>
          <a:off x="191344" y="551329"/>
          <a:ext cx="11521280" cy="5613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724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27448" y="2348880"/>
            <a:ext cx="101531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FFC000"/>
                </a:solidFill>
                <a:latin typeface="TradeGothic-BoldCondTwenty"/>
              </a:rPr>
              <a:t>Planificación estratégica urbana: un instrumento de gobernanza local para las ciudades y territorios</a:t>
            </a:r>
            <a:br>
              <a:rPr lang="es-MX" sz="3200" b="1" dirty="0">
                <a:solidFill>
                  <a:srgbClr val="FFC000"/>
                </a:solidFill>
                <a:latin typeface="TradeGothic-BoldCondTwenty"/>
              </a:rPr>
            </a:br>
            <a:endParaRPr lang="es-MX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1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373277" y="447204"/>
            <a:ext cx="1803956" cy="12638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Solución de problemas y menos con el </a:t>
            </a:r>
            <a:r>
              <a:rPr lang="es-MX" dirty="0" smtClean="0"/>
              <a:t>dominio</a:t>
            </a:r>
            <a:endParaRPr lang="es-MX" dirty="0"/>
          </a:p>
        </p:txBody>
      </p:sp>
      <p:sp>
        <p:nvSpPr>
          <p:cNvPr id="5" name="Rectángulo redondeado 4"/>
          <p:cNvSpPr/>
          <p:nvPr/>
        </p:nvSpPr>
        <p:spPr>
          <a:xfrm>
            <a:off x="7941218" y="4867445"/>
            <a:ext cx="2603656" cy="11402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“Sociedad </a:t>
            </a:r>
            <a:r>
              <a:rPr lang="es-MX" dirty="0"/>
              <a:t>del </a:t>
            </a:r>
            <a:r>
              <a:rPr lang="es-MX" dirty="0" smtClean="0"/>
              <a:t>riesgo” </a:t>
            </a:r>
            <a:r>
              <a:rPr lang="es-MX" dirty="0"/>
              <a:t>y el </a:t>
            </a:r>
            <a:r>
              <a:rPr lang="es-MX" dirty="0" smtClean="0"/>
              <a:t>“gobierno </a:t>
            </a:r>
            <a:r>
              <a:rPr lang="es-MX" dirty="0"/>
              <a:t>bajo </a:t>
            </a:r>
            <a:r>
              <a:rPr lang="es-MX" dirty="0" smtClean="0"/>
              <a:t>presión”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7410812" y="572812"/>
            <a:ext cx="2519064" cy="158360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El gobierno pierde la capacidad de imponer unilateralmente la voluntad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4865784" y="831272"/>
            <a:ext cx="2304910" cy="9325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Aplicación de políticas </a:t>
            </a:r>
            <a:r>
              <a:rPr lang="es-MX" dirty="0" smtClean="0"/>
              <a:t>publicas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2575483" y="522561"/>
            <a:ext cx="1980422" cy="130003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GOBERNANZA:</a:t>
            </a:r>
            <a:r>
              <a:rPr lang="es-MX" dirty="0" smtClean="0"/>
              <a:t> </a:t>
            </a:r>
            <a:r>
              <a:rPr lang="es-MX" dirty="0"/>
              <a:t>forma de gobernar más </a:t>
            </a:r>
            <a:r>
              <a:rPr lang="es-MX" dirty="0" smtClean="0"/>
              <a:t>cooperativa</a:t>
            </a:r>
            <a:endParaRPr lang="es-MX" dirty="0"/>
          </a:p>
        </p:txBody>
      </p:sp>
      <p:sp>
        <p:nvSpPr>
          <p:cNvPr id="9" name="Rectángulo redondeado 8"/>
          <p:cNvSpPr/>
          <p:nvPr/>
        </p:nvSpPr>
        <p:spPr>
          <a:xfrm>
            <a:off x="4885269" y="3385045"/>
            <a:ext cx="2340616" cy="87121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Transformación de la sociedad civil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2836073" y="2657784"/>
            <a:ext cx="1870577" cy="7966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Diferenciación social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484865" y="2781125"/>
            <a:ext cx="2031321" cy="14768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No existe un conocimiento único y duradero válido para actuar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10215687" y="674043"/>
            <a:ext cx="1569288" cy="8986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Eficacia de las redes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4483196" y="4655778"/>
            <a:ext cx="2448272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Gestión multinivel de asuntos de política pública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10243905" y="2347934"/>
            <a:ext cx="1582960" cy="212470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Mayor atención a los derechos ciudadanos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7724841" y="2550238"/>
            <a:ext cx="2116791" cy="10117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Nuevos problemas sociales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1342228" y="4742009"/>
            <a:ext cx="2448272" cy="12961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Fragmentación de las estructuras administrativas a nivel territorial</a:t>
            </a:r>
          </a:p>
        </p:txBody>
      </p:sp>
      <p:sp>
        <p:nvSpPr>
          <p:cNvPr id="25" name="Cheurón 24"/>
          <p:cNvSpPr/>
          <p:nvPr/>
        </p:nvSpPr>
        <p:spPr>
          <a:xfrm>
            <a:off x="2299239" y="882229"/>
            <a:ext cx="174351" cy="393821"/>
          </a:xfrm>
          <a:prstGeom prst="chevr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6" name="Cheurón 25"/>
          <p:cNvSpPr/>
          <p:nvPr/>
        </p:nvSpPr>
        <p:spPr>
          <a:xfrm>
            <a:off x="4619474" y="1014897"/>
            <a:ext cx="174351" cy="393821"/>
          </a:xfrm>
          <a:prstGeom prst="chevr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7" name="Cheurón 26"/>
          <p:cNvSpPr/>
          <p:nvPr/>
        </p:nvSpPr>
        <p:spPr>
          <a:xfrm>
            <a:off x="7242653" y="1079139"/>
            <a:ext cx="174351" cy="393821"/>
          </a:xfrm>
          <a:prstGeom prst="chevr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8" name="Cheurón 27"/>
          <p:cNvSpPr/>
          <p:nvPr/>
        </p:nvSpPr>
        <p:spPr>
          <a:xfrm>
            <a:off x="9985606" y="970793"/>
            <a:ext cx="174351" cy="393821"/>
          </a:xfrm>
          <a:prstGeom prst="chevr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9" name="Cheurón 28"/>
          <p:cNvSpPr/>
          <p:nvPr/>
        </p:nvSpPr>
        <p:spPr>
          <a:xfrm>
            <a:off x="220698" y="3257500"/>
            <a:ext cx="174351" cy="393821"/>
          </a:xfrm>
          <a:prstGeom prst="chevr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0" name="Flecha doblada hacia arriba 29"/>
          <p:cNvSpPr/>
          <p:nvPr/>
        </p:nvSpPr>
        <p:spPr>
          <a:xfrm>
            <a:off x="2620437" y="3604906"/>
            <a:ext cx="1215410" cy="302827"/>
          </a:xfrm>
          <a:prstGeom prst="bentUp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3" name="Flecha doblada 32"/>
          <p:cNvSpPr/>
          <p:nvPr/>
        </p:nvSpPr>
        <p:spPr>
          <a:xfrm rot="5400000">
            <a:off x="5457130" y="2042981"/>
            <a:ext cx="638799" cy="2026232"/>
          </a:xfrm>
          <a:prstGeom prst="bentArrow">
            <a:avLst>
              <a:gd name="adj1" fmla="val 7614"/>
              <a:gd name="adj2" fmla="val 50000"/>
              <a:gd name="adj3" fmla="val 40664"/>
              <a:gd name="adj4" fmla="val 1177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4" name="Flecha doblada hacia arriba 33"/>
          <p:cNvSpPr/>
          <p:nvPr/>
        </p:nvSpPr>
        <p:spPr>
          <a:xfrm>
            <a:off x="7362942" y="3636135"/>
            <a:ext cx="1215410" cy="302827"/>
          </a:xfrm>
          <a:prstGeom prst="bentUp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5" name="Cheurón 34"/>
          <p:cNvSpPr/>
          <p:nvPr/>
        </p:nvSpPr>
        <p:spPr>
          <a:xfrm>
            <a:off x="10003745" y="2826263"/>
            <a:ext cx="174351" cy="393821"/>
          </a:xfrm>
          <a:prstGeom prst="chevr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6" name="Flecha derecha 35"/>
          <p:cNvSpPr/>
          <p:nvPr/>
        </p:nvSpPr>
        <p:spPr>
          <a:xfrm>
            <a:off x="7242653" y="5077536"/>
            <a:ext cx="498567" cy="720080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Cheurón 36"/>
          <p:cNvSpPr/>
          <p:nvPr/>
        </p:nvSpPr>
        <p:spPr>
          <a:xfrm>
            <a:off x="4121023" y="5193170"/>
            <a:ext cx="174351" cy="393821"/>
          </a:xfrm>
          <a:prstGeom prst="chevr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8" name="Flecha derecha 37"/>
          <p:cNvSpPr/>
          <p:nvPr/>
        </p:nvSpPr>
        <p:spPr>
          <a:xfrm>
            <a:off x="655839" y="5098614"/>
            <a:ext cx="498567" cy="720080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0048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1384" y="188640"/>
            <a:ext cx="10515600" cy="1145224"/>
          </a:xfrm>
        </p:spPr>
        <p:txBody>
          <a:bodyPr/>
          <a:lstStyle/>
          <a:p>
            <a:r>
              <a:rPr lang="es-MX" i="1" dirty="0">
                <a:solidFill>
                  <a:srgbClr val="FFFF00"/>
                </a:solidFill>
              </a:rPr>
              <a:t>Las dimensiones propuestas para este nuevo tipo de análisis son: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7408" y="1333864"/>
            <a:ext cx="10755752" cy="5231018"/>
          </a:xfrm>
        </p:spPr>
        <p:txBody>
          <a:bodyPr>
            <a:noAutofit/>
          </a:bodyPr>
          <a:lstStyle/>
          <a:p>
            <a:pPr marL="514350" indent="-514350" algn="ctr">
              <a:lnSpc>
                <a:spcPct val="150000"/>
              </a:lnSpc>
              <a:buFont typeface="+mj-lt"/>
              <a:buAutoNum type="romanUcPeriod"/>
            </a:pPr>
            <a:r>
              <a:rPr lang="es-MX" sz="2400" dirty="0"/>
              <a:t>Posición </a:t>
            </a:r>
            <a:r>
              <a:rPr lang="es-MX" sz="2400" dirty="0" smtClean="0"/>
              <a:t>intrainstitucional</a:t>
            </a:r>
            <a:endParaRPr lang="es-MX" sz="2400" dirty="0"/>
          </a:p>
          <a:p>
            <a:pPr marL="514350" indent="-514350" algn="ctr">
              <a:lnSpc>
                <a:spcPct val="150000"/>
              </a:lnSpc>
              <a:buFont typeface="+mj-lt"/>
              <a:buAutoNum type="romanUcPeriod"/>
            </a:pPr>
            <a:r>
              <a:rPr lang="es-MX" sz="2400" dirty="0" smtClean="0"/>
              <a:t>Estructura organizativa</a:t>
            </a:r>
          </a:p>
          <a:p>
            <a:pPr marL="514350" indent="-514350" algn="ctr">
              <a:lnSpc>
                <a:spcPct val="150000"/>
              </a:lnSpc>
              <a:buFont typeface="+mj-lt"/>
              <a:buAutoNum type="romanUcPeriod"/>
            </a:pPr>
            <a:r>
              <a:rPr lang="es-MX" sz="2400" dirty="0"/>
              <a:t>Estructura de </a:t>
            </a:r>
            <a:r>
              <a:rPr lang="es-MX" sz="2400" dirty="0" smtClean="0"/>
              <a:t>participación</a:t>
            </a:r>
          </a:p>
          <a:p>
            <a:pPr marL="514350" indent="-514350" algn="ctr">
              <a:lnSpc>
                <a:spcPct val="150000"/>
              </a:lnSpc>
              <a:buFont typeface="+mj-lt"/>
              <a:buAutoNum type="romanUcPeriod"/>
            </a:pPr>
            <a:r>
              <a:rPr lang="es-MX" sz="2400" dirty="0"/>
              <a:t>Instrumentos de producción de </a:t>
            </a:r>
            <a:r>
              <a:rPr lang="es-MX" sz="2400" dirty="0" smtClean="0"/>
              <a:t>contenidos</a:t>
            </a:r>
          </a:p>
          <a:p>
            <a:pPr marL="514350" indent="-514350" algn="ctr">
              <a:lnSpc>
                <a:spcPct val="150000"/>
              </a:lnSpc>
              <a:buFont typeface="+mj-lt"/>
              <a:buAutoNum type="romanUcPeriod"/>
            </a:pPr>
            <a:r>
              <a:rPr lang="es-MX" sz="2400" dirty="0"/>
              <a:t>Ámbito </a:t>
            </a:r>
            <a:r>
              <a:rPr lang="es-MX" sz="2400" dirty="0" smtClean="0"/>
              <a:t>territorial</a:t>
            </a:r>
          </a:p>
          <a:p>
            <a:pPr marL="514350" indent="-514350" algn="ctr">
              <a:lnSpc>
                <a:spcPct val="150000"/>
              </a:lnSpc>
              <a:buFont typeface="+mj-lt"/>
              <a:buAutoNum type="romanUcPeriod"/>
            </a:pPr>
            <a:r>
              <a:rPr lang="es-MX" sz="2400" dirty="0"/>
              <a:t>Estructura temática del plan </a:t>
            </a:r>
            <a:r>
              <a:rPr lang="es-MX" sz="2400" dirty="0" smtClean="0"/>
              <a:t>estratégico</a:t>
            </a:r>
          </a:p>
          <a:p>
            <a:pPr marL="514350" indent="-514350" algn="ctr">
              <a:lnSpc>
                <a:spcPct val="150000"/>
              </a:lnSpc>
              <a:buFont typeface="+mj-lt"/>
              <a:buAutoNum type="romanUcPeriod"/>
            </a:pPr>
            <a:r>
              <a:rPr lang="es-MX" sz="2400" dirty="0"/>
              <a:t>Tipología de los </a:t>
            </a:r>
            <a:r>
              <a:rPr lang="es-MX" sz="2400" dirty="0" smtClean="0"/>
              <a:t>proyectos</a:t>
            </a:r>
          </a:p>
          <a:p>
            <a:pPr marL="514350" indent="-514350" algn="ctr">
              <a:lnSpc>
                <a:spcPct val="150000"/>
              </a:lnSpc>
              <a:buFont typeface="+mj-lt"/>
              <a:buAutoNum type="romanUcPeriod"/>
            </a:pPr>
            <a:r>
              <a:rPr lang="es-MX" sz="2400" dirty="0"/>
              <a:t>Continuidad del plan </a:t>
            </a:r>
            <a:r>
              <a:rPr lang="es-MX" sz="2400" dirty="0" smtClean="0"/>
              <a:t>estratégico</a:t>
            </a:r>
          </a:p>
          <a:p>
            <a:pPr marL="514350" indent="-514350" algn="ctr">
              <a:lnSpc>
                <a:spcPct val="150000"/>
              </a:lnSpc>
              <a:buFont typeface="+mj-lt"/>
              <a:buAutoNum type="romanUcPeriod"/>
            </a:pPr>
            <a:r>
              <a:rPr lang="es-MX" sz="2400" dirty="0"/>
              <a:t>Evaluación del plan </a:t>
            </a:r>
            <a:r>
              <a:rPr lang="es-MX" sz="2400" dirty="0" smtClean="0"/>
              <a:t>estratégico</a:t>
            </a:r>
          </a:p>
          <a:p>
            <a:pPr marL="514350" indent="-514350" algn="ctr">
              <a:lnSpc>
                <a:spcPct val="150000"/>
              </a:lnSpc>
              <a:buFont typeface="+mj-lt"/>
              <a:buAutoNum type="romanUcPeriod"/>
            </a:pPr>
            <a:r>
              <a:rPr lang="es-MX" sz="2400" dirty="0"/>
              <a:t>Impacto en la gestión relacional </a:t>
            </a:r>
          </a:p>
        </p:txBody>
      </p:sp>
    </p:spTree>
    <p:extLst>
      <p:ext uri="{BB962C8B-B14F-4D97-AF65-F5344CB8AC3E}">
        <p14:creationId xmlns:p14="http://schemas.microsoft.com/office/powerpoint/2010/main" val="71669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posición de contenido 5" descr="Proceso segmentado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85633557"/>
              </p:ext>
            </p:extLst>
          </p:nvPr>
        </p:nvGraphicFramePr>
        <p:xfrm>
          <a:off x="6342150" y="836712"/>
          <a:ext cx="5029200" cy="5332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osición de contenido 4"/>
          <p:cNvSpPr>
            <a:spLocks noGrp="1"/>
          </p:cNvSpPr>
          <p:nvPr>
            <p:ph sz="half" idx="1"/>
          </p:nvPr>
        </p:nvSpPr>
        <p:spPr>
          <a:xfrm>
            <a:off x="551384" y="2132856"/>
            <a:ext cx="5029200" cy="2664296"/>
          </a:xfrm>
        </p:spPr>
        <p:txBody>
          <a:bodyPr>
            <a:normAutofit/>
          </a:bodyPr>
          <a:lstStyle/>
          <a:p>
            <a:r>
              <a:rPr lang="es-ES" noProof="1" smtClean="0"/>
              <a:t>Necesidad de participación social</a:t>
            </a:r>
          </a:p>
          <a:p>
            <a:r>
              <a:rPr lang="es-ES" noProof="1" smtClean="0"/>
              <a:t>Objetivos y éxito de las experiencias participativas: ¿qué es éxito?, ¿para quién?</a:t>
            </a:r>
          </a:p>
          <a:p>
            <a:r>
              <a:rPr lang="es-ES" noProof="1" smtClean="0"/>
              <a:t>Evaluación axiomática</a:t>
            </a:r>
            <a:endParaRPr lang="es-ES" noProof="1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74486" y="793721"/>
            <a:ext cx="4906098" cy="1145224"/>
          </a:xfrm>
        </p:spPr>
        <p:txBody>
          <a:bodyPr/>
          <a:lstStyle/>
          <a:p>
            <a:r>
              <a:rPr lang="es-MX" i="1" dirty="0" smtClean="0">
                <a:solidFill>
                  <a:srgbClr val="99CCFF"/>
                </a:solidFill>
              </a:rPr>
              <a:t>Participación social</a:t>
            </a:r>
            <a:endParaRPr lang="es-MX" i="1" dirty="0">
              <a:solidFill>
                <a:srgbClr val="99CCFF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10816" y="72738"/>
            <a:ext cx="10370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  <a:latin typeface="TradeGothic-BoldCondTwenty"/>
              </a:rPr>
              <a:t>Participación y planificación estratégica territorial</a:t>
            </a:r>
          </a:p>
        </p:txBody>
      </p:sp>
    </p:spTree>
    <p:extLst>
      <p:ext uri="{BB962C8B-B14F-4D97-AF65-F5344CB8AC3E}">
        <p14:creationId xmlns:p14="http://schemas.microsoft.com/office/powerpoint/2010/main" val="242602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5245" y="764703"/>
            <a:ext cx="5230874" cy="713511"/>
          </a:xfrm>
        </p:spPr>
        <p:txBody>
          <a:bodyPr/>
          <a:lstStyle/>
          <a:p>
            <a:r>
              <a:rPr lang="es-ES" i="1" noProof="1" smtClean="0">
                <a:solidFill>
                  <a:srgbClr val="00FF99"/>
                </a:solidFill>
              </a:rPr>
              <a:t>Panorama actual</a:t>
            </a:r>
            <a:endParaRPr lang="es-ES" i="1" noProof="1">
              <a:solidFill>
                <a:srgbClr val="00FF99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227682" y="1589645"/>
            <a:ext cx="3833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dirty="0" smtClean="0"/>
              <a:t>Perspectiva territorial europea</a:t>
            </a:r>
            <a:endParaRPr lang="es-MX" sz="2000" dirty="0"/>
          </a:p>
        </p:txBody>
      </p:sp>
      <p:sp>
        <p:nvSpPr>
          <p:cNvPr id="4" name="Rectángulo 3"/>
          <p:cNvSpPr/>
          <p:nvPr/>
        </p:nvSpPr>
        <p:spPr>
          <a:xfrm>
            <a:off x="592139" y="2483172"/>
            <a:ext cx="51667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/>
              <a:t>Cambio en el sistema europeo de ciudades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022018" y="3380178"/>
            <a:ext cx="2539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/>
              <a:t>Transportes y redes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929797" y="4099648"/>
            <a:ext cx="41216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/>
              <a:t>Naturaleza y patrimonio cultural</a:t>
            </a:r>
          </a:p>
        </p:txBody>
      </p:sp>
      <p:sp>
        <p:nvSpPr>
          <p:cNvPr id="9" name="Flecha abajo 8"/>
          <p:cNvSpPr/>
          <p:nvPr/>
        </p:nvSpPr>
        <p:spPr>
          <a:xfrm>
            <a:off x="2862251" y="3086005"/>
            <a:ext cx="626576" cy="185856"/>
          </a:xfrm>
          <a:prstGeom prst="downArrow">
            <a:avLst/>
          </a:prstGeom>
          <a:solidFill>
            <a:srgbClr val="FF99CC"/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1" name="Flecha abajo 10"/>
          <p:cNvSpPr/>
          <p:nvPr/>
        </p:nvSpPr>
        <p:spPr>
          <a:xfrm>
            <a:off x="2862251" y="3896663"/>
            <a:ext cx="626576" cy="185856"/>
          </a:xfrm>
          <a:prstGeom prst="downArrow">
            <a:avLst/>
          </a:prstGeom>
          <a:solidFill>
            <a:srgbClr val="FF99CC"/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6816079" y="1097069"/>
            <a:ext cx="4179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i="1" dirty="0" smtClean="0">
                <a:solidFill>
                  <a:srgbClr val="00FF99"/>
                </a:solidFill>
              </a:rPr>
              <a:t>Objetivos </a:t>
            </a:r>
            <a:r>
              <a:rPr lang="es-MX" sz="3200" i="1" dirty="0">
                <a:solidFill>
                  <a:srgbClr val="00FF99"/>
                </a:solidFill>
              </a:rPr>
              <a:t>principales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5857754" y="1885473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000" dirty="0"/>
              <a:t>Desarrollo territorial policéntrico y nueva relación entre campo y ciudad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6120142" y="287456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000" dirty="0"/>
              <a:t>Acceso equivalente a las infraestructuras y al conocimiento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6108041" y="3801468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000" dirty="0"/>
              <a:t>Gestión prudente de la naturaleza y el patrimonio cultural.</a:t>
            </a:r>
          </a:p>
        </p:txBody>
      </p:sp>
      <p:sp>
        <p:nvSpPr>
          <p:cNvPr id="19" name="Flecha abajo 18"/>
          <p:cNvSpPr/>
          <p:nvPr/>
        </p:nvSpPr>
        <p:spPr>
          <a:xfrm>
            <a:off x="2830945" y="2178457"/>
            <a:ext cx="626576" cy="185856"/>
          </a:xfrm>
          <a:prstGeom prst="downArrow">
            <a:avLst/>
          </a:prstGeom>
          <a:solidFill>
            <a:srgbClr val="FF99CC"/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0" name="Flecha abajo 19"/>
          <p:cNvSpPr/>
          <p:nvPr/>
        </p:nvSpPr>
        <p:spPr>
          <a:xfrm>
            <a:off x="8842753" y="2593991"/>
            <a:ext cx="626576" cy="185856"/>
          </a:xfrm>
          <a:prstGeom prst="downArrow">
            <a:avLst/>
          </a:prstGeom>
          <a:solidFill>
            <a:srgbClr val="FF99CC"/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1" name="Flecha abajo 20"/>
          <p:cNvSpPr/>
          <p:nvPr/>
        </p:nvSpPr>
        <p:spPr>
          <a:xfrm>
            <a:off x="8854854" y="3566046"/>
            <a:ext cx="626576" cy="185856"/>
          </a:xfrm>
          <a:prstGeom prst="downArrow">
            <a:avLst/>
          </a:prstGeom>
          <a:solidFill>
            <a:srgbClr val="FF99CC"/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1032" name="Picture 8" descr="https://encrypted-tbn1.gstatic.com/images?q=tbn:ANd9GcR55-oQFhcGT2Bk2TmEXHy4K3lq41wondTjUvWtDp8BKVhwCc4PdOEEgz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459" y="4688460"/>
            <a:ext cx="4072589" cy="186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ítulo 6"/>
          <p:cNvSpPr txBox="1">
            <a:spLocks/>
          </p:cNvSpPr>
          <p:nvPr/>
        </p:nvSpPr>
        <p:spPr>
          <a:xfrm>
            <a:off x="1163467" y="-49668"/>
            <a:ext cx="9601200" cy="119044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solidFill>
                  <a:srgbClr val="FFC000"/>
                </a:solidFill>
                <a:latin typeface="TradeGothic-BoldCondTwenty"/>
              </a:rPr>
              <a:t>Planificación estratégica y marketing de ciudad</a:t>
            </a:r>
            <a:br>
              <a:rPr lang="es-MX" sz="3200" b="1" dirty="0" smtClean="0">
                <a:solidFill>
                  <a:srgbClr val="FFC000"/>
                </a:solidFill>
                <a:latin typeface="TradeGothic-BoldCondTwenty"/>
              </a:rPr>
            </a:br>
            <a:endParaRPr lang="es-MX" sz="3200" i="1" dirty="0">
              <a:solidFill>
                <a:srgbClr val="FFC000"/>
              </a:solidFill>
              <a:latin typeface="TradeGothic-CondEighteenObl"/>
            </a:endParaRPr>
          </a:p>
        </p:txBody>
      </p:sp>
    </p:spTree>
    <p:extLst>
      <p:ext uri="{BB962C8B-B14F-4D97-AF65-F5344CB8AC3E}">
        <p14:creationId xmlns:p14="http://schemas.microsoft.com/office/powerpoint/2010/main" val="34405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07507"/>
            <a:ext cx="10515600" cy="1145224"/>
          </a:xfrm>
        </p:spPr>
        <p:txBody>
          <a:bodyPr>
            <a:normAutofit/>
          </a:bodyPr>
          <a:lstStyle/>
          <a:p>
            <a:pPr algn="ctr"/>
            <a:r>
              <a:rPr lang="es-MX" sz="3600" i="1" dirty="0">
                <a:solidFill>
                  <a:srgbClr val="99CCFF"/>
                </a:solidFill>
              </a:rPr>
              <a:t>Planificación y marketing estratégico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079612" y="1916832"/>
            <a:ext cx="10032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El proceso de planificación estratégica aplicado al territorio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279575" y="3211181"/>
            <a:ext cx="7872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/>
              <a:t>Teoría de recursos y capacidades. Capacidad organizativa del territorio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539196" y="4941168"/>
            <a:ext cx="7353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/>
              <a:t>Marketing de ciudad y generación de valor </a:t>
            </a:r>
          </a:p>
        </p:txBody>
      </p:sp>
      <p:sp>
        <p:nvSpPr>
          <p:cNvPr id="6" name="Cheurón 5"/>
          <p:cNvSpPr/>
          <p:nvPr/>
        </p:nvSpPr>
        <p:spPr>
          <a:xfrm rot="5400000">
            <a:off x="5735960" y="2536687"/>
            <a:ext cx="720080" cy="628908"/>
          </a:xfrm>
          <a:prstGeom prst="chevron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7" name="Cheurón 6"/>
          <p:cNvSpPr/>
          <p:nvPr/>
        </p:nvSpPr>
        <p:spPr>
          <a:xfrm rot="5400000">
            <a:off x="5735960" y="4261923"/>
            <a:ext cx="720080" cy="628908"/>
          </a:xfrm>
          <a:prstGeom prst="chevron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28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Y SKETCH 16X9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39827B5-A90F-45DE-9A48-E01BF3AFCC9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2529</Words>
  <Application>Microsoft Office PowerPoint</Application>
  <PresentationFormat>Personalizado</PresentationFormat>
  <Paragraphs>305</Paragraphs>
  <Slides>39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CITY SKETCH 16X9</vt:lpstr>
      <vt:lpstr>Presentación de PowerPoint</vt:lpstr>
      <vt:lpstr>CONTENIDO</vt:lpstr>
      <vt:lpstr>Presentación de PowerPoint</vt:lpstr>
      <vt:lpstr>Presentación de PowerPoint</vt:lpstr>
      <vt:lpstr>Presentación de PowerPoint</vt:lpstr>
      <vt:lpstr>Las dimensiones propuestas para este nuevo tipo de análisis son: </vt:lpstr>
      <vt:lpstr>Participación social</vt:lpstr>
      <vt:lpstr>Panorama actual</vt:lpstr>
      <vt:lpstr>Planificación y marketing estratégico </vt:lpstr>
      <vt:lpstr>La ciudad…</vt:lpstr>
      <vt:lpstr>Incertidumbre en la planificación urbana y territorial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Gobernanza</vt:lpstr>
      <vt:lpstr>Presentación de PowerPoint</vt:lpstr>
      <vt:lpstr>Balance, condiciones y posibilidades para una “Nueva Planificación Territorial Estratégica”</vt:lpstr>
      <vt:lpstr>La evaluación de las políticas públicas </vt:lpstr>
      <vt:lpstr>Presentación de PowerPoint</vt:lpstr>
      <vt:lpstr> La evaluación de los planes estratégicos territoriales </vt:lpstr>
      <vt:lpstr> Los sistemas de evaluación de los planes estratégicos territoriales </vt:lpstr>
      <vt:lpstr>Presentación de PowerPoint</vt:lpstr>
      <vt:lpstr>Presentación de PowerPoint</vt:lpstr>
      <vt:lpstr>Presentación de PowerPoint</vt:lpstr>
      <vt:lpstr>Presentación de PowerPoint</vt:lpstr>
      <vt:lpstr>PROCESO DE PLANIFICACIÓN Y TÉCNICAS ASOCIADAS. ESQUEMA GENERAL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2016-02-12T18:12:08Z</dcterms:created>
  <dcterms:modified xsi:type="dcterms:W3CDTF">2017-10-03T16:38:12Z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TC030310109991</vt:lpwstr>
  </property>
</Properties>
</file>