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87" r:id="rId2"/>
    <p:sldId id="256" r:id="rId3"/>
    <p:sldId id="264" r:id="rId4"/>
    <p:sldId id="275" r:id="rId5"/>
    <p:sldId id="280" r:id="rId6"/>
    <p:sldId id="257" r:id="rId7"/>
    <p:sldId id="265" r:id="rId8"/>
    <p:sldId id="288" r:id="rId9"/>
    <p:sldId id="258" r:id="rId10"/>
    <p:sldId id="270" r:id="rId11"/>
    <p:sldId id="262" r:id="rId12"/>
    <p:sldId id="267" r:id="rId13"/>
    <p:sldId id="266" r:id="rId14"/>
    <p:sldId id="281" r:id="rId15"/>
    <p:sldId id="286" r:id="rId16"/>
    <p:sldId id="289" r:id="rId17"/>
    <p:sldId id="261" r:id="rId18"/>
    <p:sldId id="276" r:id="rId19"/>
    <p:sldId id="277" r:id="rId20"/>
    <p:sldId id="263" r:id="rId21"/>
    <p:sldId id="260" r:id="rId22"/>
    <p:sldId id="259" r:id="rId23"/>
    <p:sldId id="272" r:id="rId24"/>
    <p:sldId id="278" r:id="rId25"/>
    <p:sldId id="273" r:id="rId26"/>
    <p:sldId id="274" r:id="rId27"/>
    <p:sldId id="279" r:id="rId28"/>
    <p:sldId id="269" r:id="rId29"/>
    <p:sldId id="290" r:id="rId30"/>
    <p:sldId id="291" r:id="rId31"/>
    <p:sldId id="292" r:id="rId32"/>
    <p:sldId id="271" r:id="rId33"/>
    <p:sldId id="293" r:id="rId34"/>
    <p:sldId id="282" r:id="rId3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17" d="100"/>
          <a:sy n="117" d="100"/>
        </p:scale>
        <p:origin x="-233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image" Target="../media/image31.png"/></Relationships>
</file>

<file path=ppt/diagrams/_rels/data11.xml.rels><?xml version="1.0" encoding="UTF-8" standalone="yes"?>
<Relationships xmlns="http://schemas.openxmlformats.org/package/2006/relationships"><Relationship Id="rId1" Type="http://schemas.openxmlformats.org/officeDocument/2006/relationships/image" Target="../media/image33.png"/></Relationships>
</file>

<file path=ppt/diagrams/_rels/data1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image" Target="../media/image34.png"/></Relationships>
</file>

<file path=ppt/diagrams/_rels/data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image" Target="../media/image36.png"/></Relationships>
</file>

<file path=ppt/diagrams/_rels/data1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image" Target="../media/image38.png"/></Relationships>
</file>

<file path=ppt/diagrams/_rels/data15.xml.rels><?xml version="1.0" encoding="UTF-8" standalone="yes"?>
<Relationships xmlns="http://schemas.openxmlformats.org/package/2006/relationships"><Relationship Id="rId1" Type="http://schemas.openxmlformats.org/officeDocument/2006/relationships/image" Target="../media/image40.png"/></Relationships>
</file>

<file path=ppt/diagrams/_rels/data1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image" Target="../media/image41.png"/></Relationships>
</file>

<file path=ppt/diagrams/_rels/data17.xml.rels><?xml version="1.0" encoding="UTF-8" standalone="yes"?>
<Relationships xmlns="http://schemas.openxmlformats.org/package/2006/relationships"><Relationship Id="rId1" Type="http://schemas.openxmlformats.org/officeDocument/2006/relationships/image" Target="../media/image44.jpeg"/></Relationships>
</file>

<file path=ppt/diagrams/_rels/data2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image" Target="../media/image46.png"/></Relationships>
</file>

<file path=ppt/diagrams/_rels/data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image" Target="../media/image19.png"/></Relationships>
</file>

<file path=ppt/diagrams/_rels/data7.xml.rels><?xml version="1.0" encoding="UTF-8" standalone="yes"?>
<Relationships xmlns="http://schemas.openxmlformats.org/package/2006/relationships"><Relationship Id="rId1" Type="http://schemas.openxmlformats.org/officeDocument/2006/relationships/image" Target="../media/image21.png"/></Relationships>
</file>

<file path=ppt/diagrams/_rels/data8.xml.rels><?xml version="1.0" encoding="UTF-8" standalone="yes"?>
<Relationships xmlns="http://schemas.openxmlformats.org/package/2006/relationships"><Relationship Id="rId1" Type="http://schemas.openxmlformats.org/officeDocument/2006/relationships/image" Target="../media/image22.png"/></Relationships>
</file>

<file path=ppt/diagrams/_rels/data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 Id="rId4" Type="http://schemas.openxmlformats.org/officeDocument/2006/relationships/image" Target="../media/image26.png"/></Relationships>
</file>

<file path=ppt/diagrams/_rels/drawing1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image" Target="../media/image31.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33.png"/></Relationships>
</file>

<file path=ppt/diagrams/_rels/drawing1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image" Target="../media/image34.png"/></Relationships>
</file>

<file path=ppt/diagrams/_rels/drawing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image" Target="../media/image36.png"/></Relationships>
</file>

<file path=ppt/diagrams/_rels/drawing1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image" Target="../media/image38.png"/></Relationships>
</file>

<file path=ppt/diagrams/_rels/drawing15.xml.rels><?xml version="1.0" encoding="UTF-8" standalone="yes"?>
<Relationships xmlns="http://schemas.openxmlformats.org/package/2006/relationships"><Relationship Id="rId1" Type="http://schemas.openxmlformats.org/officeDocument/2006/relationships/image" Target="../media/image40.png"/></Relationships>
</file>

<file path=ppt/diagrams/_rels/drawing1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image" Target="../media/image41.png"/></Relationships>
</file>

<file path=ppt/diagrams/_rels/drawing17.xml.rels><?xml version="1.0" encoding="UTF-8" standalone="yes"?>
<Relationships xmlns="http://schemas.openxmlformats.org/package/2006/relationships"><Relationship Id="rId1" Type="http://schemas.openxmlformats.org/officeDocument/2006/relationships/image" Target="../media/image44.jpeg"/></Relationships>
</file>

<file path=ppt/diagrams/_rels/drawing2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image" Target="../media/image46.png"/></Relationships>
</file>

<file path=ppt/diagrams/_rels/drawing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image" Target="../media/image19.png"/></Relationships>
</file>

<file path=ppt/diagrams/_rels/drawing7.xml.rels><?xml version="1.0" encoding="UTF-8" standalone="yes"?>
<Relationships xmlns="http://schemas.openxmlformats.org/package/2006/relationships"><Relationship Id="rId1" Type="http://schemas.openxmlformats.org/officeDocument/2006/relationships/image" Target="../media/image21.png"/></Relationships>
</file>

<file path=ppt/diagrams/_rels/drawing8.xml.rels><?xml version="1.0" encoding="UTF-8" standalone="yes"?>
<Relationships xmlns="http://schemas.openxmlformats.org/package/2006/relationships"><Relationship Id="rId1" Type="http://schemas.openxmlformats.org/officeDocument/2006/relationships/image" Target="../media/image22.png"/></Relationships>
</file>

<file path=ppt/diagrams/_rels/drawing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6.png"/><Relationship Id="rId4" Type="http://schemas.openxmlformats.org/officeDocument/2006/relationships/image" Target="../media/image25.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AB3BF2-1B3C-45EC-8131-7ED0338A14F2}" type="doc">
      <dgm:prSet loTypeId="urn:microsoft.com/office/officeart/2005/8/layout/arrow2" loCatId="process" qsTypeId="urn:microsoft.com/office/officeart/2005/8/quickstyle/3d1" qsCatId="3D" csTypeId="urn:microsoft.com/office/officeart/2005/8/colors/colorful1" csCatId="colorful" phldr="1"/>
      <dgm:spPr/>
      <dgm:t>
        <a:bodyPr/>
        <a:lstStyle/>
        <a:p>
          <a:endParaRPr lang="es-MX"/>
        </a:p>
      </dgm:t>
    </dgm:pt>
    <dgm:pt modelId="{BB55C400-E940-4EA0-AABA-D2F966F7AF8F}">
      <dgm:prSet phldrT="[Texto]" custT="1"/>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es-ES" sz="2800" b="1" dirty="0" smtClean="0">
              <a:latin typeface="Aparajita" panose="020B0604020202020204" pitchFamily="34" charset="0"/>
              <a:cs typeface="Aparajita" panose="020B0604020202020204" pitchFamily="34" charset="0"/>
            </a:rPr>
            <a:t>Burns (1978)</a:t>
          </a:r>
          <a:endParaRPr lang="es-MX" sz="2800" b="1" dirty="0" smtClean="0">
            <a:latin typeface="Aparajita" panose="020B0604020202020204" pitchFamily="34" charset="0"/>
            <a:cs typeface="Aparajita" panose="020B0604020202020204" pitchFamily="34" charset="0"/>
          </a:endParaRPr>
        </a:p>
        <a:p>
          <a:pPr algn="l" defTabSz="1244600">
            <a:lnSpc>
              <a:spcPct val="90000"/>
            </a:lnSpc>
            <a:spcBef>
              <a:spcPct val="0"/>
            </a:spcBef>
            <a:spcAft>
              <a:spcPct val="35000"/>
            </a:spcAft>
          </a:pPr>
          <a:r>
            <a:rPr lang="es-ES" sz="2800" b="1" dirty="0" smtClean="0">
              <a:latin typeface="Aparajita" panose="020B0604020202020204" pitchFamily="34" charset="0"/>
              <a:cs typeface="Aparajita" panose="020B0604020202020204" pitchFamily="34" charset="0"/>
            </a:rPr>
            <a:t>Fenómeno de tipo social en la que se establece una relación entre líder y seguidores. </a:t>
          </a:r>
          <a:endParaRPr lang="es-MX" sz="2000" b="1" dirty="0">
            <a:latin typeface="Aparajita" panose="020B0604020202020204" pitchFamily="34" charset="0"/>
            <a:cs typeface="Aparajita" panose="020B0604020202020204" pitchFamily="34" charset="0"/>
          </a:endParaRPr>
        </a:p>
      </dgm:t>
    </dgm:pt>
    <dgm:pt modelId="{096A2F22-FB5C-44B8-A3A8-397A3F428609}" type="parTrans" cxnId="{EB1C1A39-82B9-4124-AEAF-2103E51CF843}">
      <dgm:prSet/>
      <dgm:spPr/>
      <dgm:t>
        <a:bodyPr/>
        <a:lstStyle/>
        <a:p>
          <a:pPr algn="l"/>
          <a:endParaRPr lang="es-MX" sz="2800" b="1"/>
        </a:p>
      </dgm:t>
    </dgm:pt>
    <dgm:pt modelId="{AC422589-8B65-4750-8D9D-CE35C0A4C26B}" type="sibTrans" cxnId="{EB1C1A39-82B9-4124-AEAF-2103E51CF843}">
      <dgm:prSet/>
      <dgm:spPr/>
      <dgm:t>
        <a:bodyPr/>
        <a:lstStyle/>
        <a:p>
          <a:pPr algn="l"/>
          <a:endParaRPr lang="es-MX" sz="2800" b="1"/>
        </a:p>
      </dgm:t>
    </dgm:pt>
    <dgm:pt modelId="{4E791F06-11D7-4CE7-8733-112BD396E00E}">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2800" b="1" dirty="0" smtClean="0">
              <a:latin typeface="Aparajita" panose="020B0604020202020204" pitchFamily="34" charset="0"/>
              <a:cs typeface="Aparajita" panose="020B0604020202020204" pitchFamily="34" charset="0"/>
            </a:rPr>
            <a:t>(Murillo, 2006).</a:t>
          </a:r>
        </a:p>
        <a:p>
          <a:pPr defTabSz="1244600">
            <a:lnSpc>
              <a:spcPct val="90000"/>
            </a:lnSpc>
            <a:spcBef>
              <a:spcPct val="0"/>
            </a:spcBef>
            <a:spcAft>
              <a:spcPct val="35000"/>
            </a:spcAft>
          </a:pPr>
          <a:r>
            <a:rPr lang="es-MX" sz="2800" b="1" dirty="0" smtClean="0">
              <a:latin typeface="Aparajita" panose="020B0604020202020204" pitchFamily="34" charset="0"/>
              <a:cs typeface="Aparajita" panose="020B0604020202020204" pitchFamily="34" charset="0"/>
            </a:rPr>
            <a:t>Los líderes poseen características innatas que les hacen desempeñarse de manera destacada</a:t>
          </a:r>
          <a:endParaRPr lang="es-MX" sz="2800" b="1" dirty="0">
            <a:latin typeface="Aparajita" panose="020B0604020202020204" pitchFamily="34" charset="0"/>
            <a:cs typeface="Aparajita" panose="020B0604020202020204" pitchFamily="34" charset="0"/>
          </a:endParaRPr>
        </a:p>
      </dgm:t>
    </dgm:pt>
    <dgm:pt modelId="{BD39CAAB-E457-4095-B806-31C1364B5CF3}" type="parTrans" cxnId="{0A42D4BB-AA36-47A8-876D-C288BF99AC11}">
      <dgm:prSet/>
      <dgm:spPr/>
      <dgm:t>
        <a:bodyPr/>
        <a:lstStyle/>
        <a:p>
          <a:pPr algn="l"/>
          <a:endParaRPr lang="es-MX" sz="2800" b="1"/>
        </a:p>
      </dgm:t>
    </dgm:pt>
    <dgm:pt modelId="{C00DA479-DEB0-4CD0-9B55-6A2163D6EC1B}" type="sibTrans" cxnId="{0A42D4BB-AA36-47A8-876D-C288BF99AC11}">
      <dgm:prSet/>
      <dgm:spPr/>
      <dgm:t>
        <a:bodyPr/>
        <a:lstStyle/>
        <a:p>
          <a:pPr algn="l"/>
          <a:endParaRPr lang="es-MX" sz="2800" b="1"/>
        </a:p>
      </dgm:t>
    </dgm:pt>
    <dgm:pt modelId="{4BE87EE2-41AB-4FAA-913F-A89D2275C8F0}">
      <dgm:prSet phldrT="[Texto]" custT="1"/>
      <dgm:spPr/>
      <dgm:t>
        <a:bodyPr/>
        <a:lstStyle/>
        <a:p>
          <a:r>
            <a:rPr lang="es-MX" sz="2800" b="1" dirty="0" smtClean="0">
              <a:latin typeface="Aparajita" panose="020B0604020202020204" pitchFamily="34" charset="0"/>
              <a:cs typeface="Aparajita" panose="020B0604020202020204" pitchFamily="34" charset="0"/>
            </a:rPr>
            <a:t>House (1977) </a:t>
          </a:r>
        </a:p>
        <a:p>
          <a:r>
            <a:rPr lang="es-MX" sz="2800" b="1" dirty="0" smtClean="0">
              <a:latin typeface="Aparajita" panose="020B0604020202020204" pitchFamily="34" charset="0"/>
              <a:cs typeface="Aparajita" panose="020B0604020202020204" pitchFamily="34" charset="0"/>
            </a:rPr>
            <a:t>El liderazgo es un atributo del sujeto en donde su poder de influencia emana principalmente de su carisma y características.</a:t>
          </a:r>
          <a:endParaRPr lang="es-MX" sz="2800" b="1" dirty="0">
            <a:latin typeface="Aparajita" panose="020B0604020202020204" pitchFamily="34" charset="0"/>
            <a:cs typeface="Aparajita" panose="020B0604020202020204" pitchFamily="34" charset="0"/>
          </a:endParaRPr>
        </a:p>
      </dgm:t>
    </dgm:pt>
    <dgm:pt modelId="{7DC2EBDA-279E-4E7A-8A2F-174290019EA2}" type="parTrans" cxnId="{B6DE6223-8AC1-4713-8FC1-14AA572EACAF}">
      <dgm:prSet/>
      <dgm:spPr/>
      <dgm:t>
        <a:bodyPr/>
        <a:lstStyle/>
        <a:p>
          <a:pPr algn="l"/>
          <a:endParaRPr lang="es-MX" sz="2800" b="1"/>
        </a:p>
      </dgm:t>
    </dgm:pt>
    <dgm:pt modelId="{8F87B217-3141-4C1E-A4D3-9267D5078863}" type="sibTrans" cxnId="{B6DE6223-8AC1-4713-8FC1-14AA572EACAF}">
      <dgm:prSet/>
      <dgm:spPr/>
      <dgm:t>
        <a:bodyPr/>
        <a:lstStyle/>
        <a:p>
          <a:pPr algn="l"/>
          <a:endParaRPr lang="es-MX" sz="2800" b="1"/>
        </a:p>
      </dgm:t>
    </dgm:pt>
    <dgm:pt modelId="{695C59E6-A67D-46F1-A5DE-452764A8732D}" type="pres">
      <dgm:prSet presAssocID="{4EAB3BF2-1B3C-45EC-8131-7ED0338A14F2}" presName="arrowDiagram" presStyleCnt="0">
        <dgm:presLayoutVars>
          <dgm:chMax val="5"/>
          <dgm:dir/>
          <dgm:resizeHandles val="exact"/>
        </dgm:presLayoutVars>
      </dgm:prSet>
      <dgm:spPr/>
      <dgm:t>
        <a:bodyPr/>
        <a:lstStyle/>
        <a:p>
          <a:endParaRPr lang="es-MX"/>
        </a:p>
      </dgm:t>
    </dgm:pt>
    <dgm:pt modelId="{BE6AB94F-FD50-4984-BB74-03D187E57277}" type="pres">
      <dgm:prSet presAssocID="{4EAB3BF2-1B3C-45EC-8131-7ED0338A14F2}" presName="arrow" presStyleLbl="bgShp" presStyleIdx="0" presStyleCnt="1" custLinFactNeighborX="-1941" custLinFactNeighborY="-2033"/>
      <dgm:spPr/>
    </dgm:pt>
    <dgm:pt modelId="{00BD4DA3-A1E0-49B7-856D-DA3DE38A34C9}" type="pres">
      <dgm:prSet presAssocID="{4EAB3BF2-1B3C-45EC-8131-7ED0338A14F2}" presName="arrowDiagram3" presStyleCnt="0"/>
      <dgm:spPr/>
    </dgm:pt>
    <dgm:pt modelId="{58160787-4926-406C-BC3B-0BCBE7D97BC0}" type="pres">
      <dgm:prSet presAssocID="{BB55C400-E940-4EA0-AABA-D2F966F7AF8F}" presName="bullet3a" presStyleLbl="node1" presStyleIdx="0" presStyleCnt="3"/>
      <dgm:spPr/>
    </dgm:pt>
    <dgm:pt modelId="{A0EC7130-6FA5-4F1D-9F4C-80E343CEAA05}" type="pres">
      <dgm:prSet presAssocID="{BB55C400-E940-4EA0-AABA-D2F966F7AF8F}" presName="textBox3a" presStyleLbl="revTx" presStyleIdx="0" presStyleCnt="3" custScaleX="119514" custScaleY="122585" custLinFactX="24524" custLinFactNeighborX="100000" custLinFactNeighborY="-90609">
        <dgm:presLayoutVars>
          <dgm:bulletEnabled val="1"/>
        </dgm:presLayoutVars>
      </dgm:prSet>
      <dgm:spPr/>
      <dgm:t>
        <a:bodyPr/>
        <a:lstStyle/>
        <a:p>
          <a:endParaRPr lang="es-MX"/>
        </a:p>
      </dgm:t>
    </dgm:pt>
    <dgm:pt modelId="{5E6AF104-0BC4-4BC5-BCA3-85FC1F7CA9AB}" type="pres">
      <dgm:prSet presAssocID="{4E791F06-11D7-4CE7-8733-112BD396E00E}" presName="bullet3b" presStyleLbl="node1" presStyleIdx="1" presStyleCnt="3"/>
      <dgm:spPr/>
    </dgm:pt>
    <dgm:pt modelId="{60E09EA1-E51B-4E19-8824-ACFCC5329C40}" type="pres">
      <dgm:prSet presAssocID="{4E791F06-11D7-4CE7-8733-112BD396E00E}" presName="textBox3b" presStyleLbl="revTx" presStyleIdx="1" presStyleCnt="3" custScaleX="122089" custScaleY="174772" custLinFactX="38205" custLinFactNeighborX="100000" custLinFactNeighborY="2893">
        <dgm:presLayoutVars>
          <dgm:bulletEnabled val="1"/>
        </dgm:presLayoutVars>
      </dgm:prSet>
      <dgm:spPr/>
      <dgm:t>
        <a:bodyPr/>
        <a:lstStyle/>
        <a:p>
          <a:endParaRPr lang="es-MX"/>
        </a:p>
      </dgm:t>
    </dgm:pt>
    <dgm:pt modelId="{5752C12F-8026-4240-BC77-A4A13623A615}" type="pres">
      <dgm:prSet presAssocID="{4BE87EE2-41AB-4FAA-913F-A89D2275C8F0}" presName="bullet3c" presStyleLbl="node1" presStyleIdx="2" presStyleCnt="3"/>
      <dgm:spPr/>
    </dgm:pt>
    <dgm:pt modelId="{011508C4-472A-4427-8D03-DDA5C4261DA3}" type="pres">
      <dgm:prSet presAssocID="{4BE87EE2-41AB-4FAA-913F-A89D2275C8F0}" presName="textBox3c" presStyleLbl="revTx" presStyleIdx="2" presStyleCnt="3" custScaleX="148906" custLinFactX="-100000" custLinFactNeighborX="-129482" custLinFactNeighborY="48018">
        <dgm:presLayoutVars>
          <dgm:bulletEnabled val="1"/>
        </dgm:presLayoutVars>
      </dgm:prSet>
      <dgm:spPr/>
      <dgm:t>
        <a:bodyPr/>
        <a:lstStyle/>
        <a:p>
          <a:endParaRPr lang="es-MX"/>
        </a:p>
      </dgm:t>
    </dgm:pt>
  </dgm:ptLst>
  <dgm:cxnLst>
    <dgm:cxn modelId="{EB1C1A39-82B9-4124-AEAF-2103E51CF843}" srcId="{4EAB3BF2-1B3C-45EC-8131-7ED0338A14F2}" destId="{BB55C400-E940-4EA0-AABA-D2F966F7AF8F}" srcOrd="0" destOrd="0" parTransId="{096A2F22-FB5C-44B8-A3A8-397A3F428609}" sibTransId="{AC422589-8B65-4750-8D9D-CE35C0A4C26B}"/>
    <dgm:cxn modelId="{B6DE6223-8AC1-4713-8FC1-14AA572EACAF}" srcId="{4EAB3BF2-1B3C-45EC-8131-7ED0338A14F2}" destId="{4BE87EE2-41AB-4FAA-913F-A89D2275C8F0}" srcOrd="2" destOrd="0" parTransId="{7DC2EBDA-279E-4E7A-8A2F-174290019EA2}" sibTransId="{8F87B217-3141-4C1E-A4D3-9267D5078863}"/>
    <dgm:cxn modelId="{DC519017-5271-4ED8-A85B-06594A962DB1}" type="presOf" srcId="{4BE87EE2-41AB-4FAA-913F-A89D2275C8F0}" destId="{011508C4-472A-4427-8D03-DDA5C4261DA3}" srcOrd="0" destOrd="0" presId="urn:microsoft.com/office/officeart/2005/8/layout/arrow2"/>
    <dgm:cxn modelId="{CF951A90-2828-42BF-A486-4F5360A1E336}" type="presOf" srcId="{4EAB3BF2-1B3C-45EC-8131-7ED0338A14F2}" destId="{695C59E6-A67D-46F1-A5DE-452764A8732D}" srcOrd="0" destOrd="0" presId="urn:microsoft.com/office/officeart/2005/8/layout/arrow2"/>
    <dgm:cxn modelId="{4784250A-98FB-4643-B3ED-7C5C94823A2A}" type="presOf" srcId="{BB55C400-E940-4EA0-AABA-D2F966F7AF8F}" destId="{A0EC7130-6FA5-4F1D-9F4C-80E343CEAA05}" srcOrd="0" destOrd="0" presId="urn:microsoft.com/office/officeart/2005/8/layout/arrow2"/>
    <dgm:cxn modelId="{87D7D6F7-74E9-44F9-A3EB-503F89C98460}" type="presOf" srcId="{4E791F06-11D7-4CE7-8733-112BD396E00E}" destId="{60E09EA1-E51B-4E19-8824-ACFCC5329C40}" srcOrd="0" destOrd="0" presId="urn:microsoft.com/office/officeart/2005/8/layout/arrow2"/>
    <dgm:cxn modelId="{0A42D4BB-AA36-47A8-876D-C288BF99AC11}" srcId="{4EAB3BF2-1B3C-45EC-8131-7ED0338A14F2}" destId="{4E791F06-11D7-4CE7-8733-112BD396E00E}" srcOrd="1" destOrd="0" parTransId="{BD39CAAB-E457-4095-B806-31C1364B5CF3}" sibTransId="{C00DA479-DEB0-4CD0-9B55-6A2163D6EC1B}"/>
    <dgm:cxn modelId="{DECDB514-8A2C-4F1E-9C0F-37BA5BDF93A8}" type="presParOf" srcId="{695C59E6-A67D-46F1-A5DE-452764A8732D}" destId="{BE6AB94F-FD50-4984-BB74-03D187E57277}" srcOrd="0" destOrd="0" presId="urn:microsoft.com/office/officeart/2005/8/layout/arrow2"/>
    <dgm:cxn modelId="{3632A2F8-FFB0-41E5-BB72-0958AF1D6E05}" type="presParOf" srcId="{695C59E6-A67D-46F1-A5DE-452764A8732D}" destId="{00BD4DA3-A1E0-49B7-856D-DA3DE38A34C9}" srcOrd="1" destOrd="0" presId="urn:microsoft.com/office/officeart/2005/8/layout/arrow2"/>
    <dgm:cxn modelId="{D26F0EE9-9278-4AA2-9D63-B95E9FE3740D}" type="presParOf" srcId="{00BD4DA3-A1E0-49B7-856D-DA3DE38A34C9}" destId="{58160787-4926-406C-BC3B-0BCBE7D97BC0}" srcOrd="0" destOrd="0" presId="urn:microsoft.com/office/officeart/2005/8/layout/arrow2"/>
    <dgm:cxn modelId="{EC826AB1-C4BD-41F8-8550-9689430E1FEE}" type="presParOf" srcId="{00BD4DA3-A1E0-49B7-856D-DA3DE38A34C9}" destId="{A0EC7130-6FA5-4F1D-9F4C-80E343CEAA05}" srcOrd="1" destOrd="0" presId="urn:microsoft.com/office/officeart/2005/8/layout/arrow2"/>
    <dgm:cxn modelId="{3F096836-9D34-4A5D-B03A-FFB18B620917}" type="presParOf" srcId="{00BD4DA3-A1E0-49B7-856D-DA3DE38A34C9}" destId="{5E6AF104-0BC4-4BC5-BCA3-85FC1F7CA9AB}" srcOrd="2" destOrd="0" presId="urn:microsoft.com/office/officeart/2005/8/layout/arrow2"/>
    <dgm:cxn modelId="{F4FCB7EB-8E82-48E0-92CF-7AC85ADD4924}" type="presParOf" srcId="{00BD4DA3-A1E0-49B7-856D-DA3DE38A34C9}" destId="{60E09EA1-E51B-4E19-8824-ACFCC5329C40}" srcOrd="3" destOrd="0" presId="urn:microsoft.com/office/officeart/2005/8/layout/arrow2"/>
    <dgm:cxn modelId="{B6859B06-737F-468D-9FFE-D235761F2D38}" type="presParOf" srcId="{00BD4DA3-A1E0-49B7-856D-DA3DE38A34C9}" destId="{5752C12F-8026-4240-BC77-A4A13623A615}" srcOrd="4" destOrd="0" presId="urn:microsoft.com/office/officeart/2005/8/layout/arrow2"/>
    <dgm:cxn modelId="{61D2AAA5-C577-41B9-8767-0EADED74CB20}" type="presParOf" srcId="{00BD4DA3-A1E0-49B7-856D-DA3DE38A34C9}" destId="{011508C4-472A-4427-8D03-DDA5C4261DA3}"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4E4F935-DB6C-4A7E-BE5A-8BD387E3FAB6}" type="doc">
      <dgm:prSet loTypeId="urn:microsoft.com/office/officeart/2005/8/layout/vList3" loCatId="list" qsTypeId="urn:microsoft.com/office/officeart/2005/8/quickstyle/3d1" qsCatId="3D" csTypeId="urn:microsoft.com/office/officeart/2005/8/colors/colorful5" csCatId="colorful" phldr="1"/>
      <dgm:spPr/>
      <dgm:t>
        <a:bodyPr/>
        <a:lstStyle/>
        <a:p>
          <a:endParaRPr lang="es-MX"/>
        </a:p>
      </dgm:t>
    </dgm:pt>
    <dgm:pt modelId="{34D12B86-B0CA-468B-A282-60A791E29894}">
      <dgm:prSet custT="1"/>
      <dgm:spPr/>
      <dgm:t>
        <a:bodyPr/>
        <a:lstStyle/>
        <a:p>
          <a:pPr rtl="0"/>
          <a:r>
            <a:rPr lang="es-MX" sz="2400" b="1" dirty="0" smtClean="0">
              <a:solidFill>
                <a:schemeClr val="tx1"/>
              </a:solidFill>
            </a:rPr>
            <a:t>CÍRCULOS DE CALIDAD </a:t>
          </a:r>
          <a:endParaRPr lang="es-MX" sz="2400" dirty="0">
            <a:solidFill>
              <a:schemeClr val="tx1"/>
            </a:solidFill>
          </a:endParaRPr>
        </a:p>
      </dgm:t>
    </dgm:pt>
    <dgm:pt modelId="{0CC69225-051B-414E-896D-344849DA2678}" type="parTrans" cxnId="{3BFDFB21-A592-432E-B754-9D073295E95D}">
      <dgm:prSet/>
      <dgm:spPr/>
      <dgm:t>
        <a:bodyPr/>
        <a:lstStyle/>
        <a:p>
          <a:endParaRPr lang="es-MX"/>
        </a:p>
      </dgm:t>
    </dgm:pt>
    <dgm:pt modelId="{B462E272-0E03-48A4-BC89-DE876293352B}" type="sibTrans" cxnId="{3BFDFB21-A592-432E-B754-9D073295E95D}">
      <dgm:prSet/>
      <dgm:spPr/>
      <dgm:t>
        <a:bodyPr/>
        <a:lstStyle/>
        <a:p>
          <a:endParaRPr lang="es-MX"/>
        </a:p>
      </dgm:t>
    </dgm:pt>
    <dgm:pt modelId="{04514B9A-043C-40C6-9CA5-53E715B007A1}">
      <dgm:prSet/>
      <dgm:spPr/>
      <dgm:t>
        <a:bodyPr/>
        <a:lstStyle/>
        <a:p>
          <a:pPr rtl="0"/>
          <a:r>
            <a:rPr lang="es-MX" b="1" dirty="0" smtClean="0"/>
            <a:t>Integrados por un pequeño número de trabajadores que desarrollan su actividad en una misma área, junto a su supervisor  y, que se reúnen voluntariamente para analizar problemas propios de su actividad y elaborar soluciones</a:t>
          </a:r>
          <a:r>
            <a:rPr lang="es-MX" dirty="0" smtClean="0"/>
            <a:t>. </a:t>
          </a:r>
          <a:endParaRPr lang="es-MX" dirty="0"/>
        </a:p>
      </dgm:t>
    </dgm:pt>
    <dgm:pt modelId="{DB101C3D-B370-4084-93C4-BDBAA84FBB13}" type="parTrans" cxnId="{0308C2D9-7B9E-4724-9647-A22BFD25DDE5}">
      <dgm:prSet/>
      <dgm:spPr/>
      <dgm:t>
        <a:bodyPr/>
        <a:lstStyle/>
        <a:p>
          <a:endParaRPr lang="es-MX"/>
        </a:p>
      </dgm:t>
    </dgm:pt>
    <dgm:pt modelId="{6A5EF8CE-7432-4254-A027-CDE41B991391}" type="sibTrans" cxnId="{0308C2D9-7B9E-4724-9647-A22BFD25DDE5}">
      <dgm:prSet/>
      <dgm:spPr/>
      <dgm:t>
        <a:bodyPr/>
        <a:lstStyle/>
        <a:p>
          <a:endParaRPr lang="es-MX"/>
        </a:p>
      </dgm:t>
    </dgm:pt>
    <dgm:pt modelId="{0620BB9C-8D14-4860-A307-5D95D31FE94E}" type="pres">
      <dgm:prSet presAssocID="{84E4F935-DB6C-4A7E-BE5A-8BD387E3FAB6}" presName="linearFlow" presStyleCnt="0">
        <dgm:presLayoutVars>
          <dgm:dir/>
          <dgm:resizeHandles val="exact"/>
        </dgm:presLayoutVars>
      </dgm:prSet>
      <dgm:spPr/>
      <dgm:t>
        <a:bodyPr/>
        <a:lstStyle/>
        <a:p>
          <a:endParaRPr lang="es-MX"/>
        </a:p>
      </dgm:t>
    </dgm:pt>
    <dgm:pt modelId="{A6BFED77-0CCF-43A5-801C-C8F80D146BF1}" type="pres">
      <dgm:prSet presAssocID="{34D12B86-B0CA-468B-A282-60A791E29894}" presName="composite" presStyleCnt="0"/>
      <dgm:spPr/>
    </dgm:pt>
    <dgm:pt modelId="{DAF962CB-2032-498B-9942-8F2AF5E9507C}" type="pres">
      <dgm:prSet presAssocID="{34D12B86-B0CA-468B-A282-60A791E29894}" presName="imgShp" presStyleLbl="fgImgPlace1" presStyleIdx="0" presStyleCnt="2"/>
      <dgm:spPr>
        <a:blipFill rotWithShape="1">
          <a:blip xmlns:r="http://schemas.openxmlformats.org/officeDocument/2006/relationships" r:embed="rId1"/>
          <a:stretch>
            <a:fillRect/>
          </a:stretch>
        </a:blipFill>
      </dgm:spPr>
    </dgm:pt>
    <dgm:pt modelId="{73C418C3-101E-47BB-AB3B-2B7E1E0C2729}" type="pres">
      <dgm:prSet presAssocID="{34D12B86-B0CA-468B-A282-60A791E29894}" presName="txShp" presStyleLbl="node1" presStyleIdx="0" presStyleCnt="2" custScaleY="82652">
        <dgm:presLayoutVars>
          <dgm:bulletEnabled val="1"/>
        </dgm:presLayoutVars>
      </dgm:prSet>
      <dgm:spPr/>
      <dgm:t>
        <a:bodyPr/>
        <a:lstStyle/>
        <a:p>
          <a:endParaRPr lang="es-MX"/>
        </a:p>
      </dgm:t>
    </dgm:pt>
    <dgm:pt modelId="{067951F9-566F-4420-ACAB-83E36C2276F8}" type="pres">
      <dgm:prSet presAssocID="{B462E272-0E03-48A4-BC89-DE876293352B}" presName="spacing" presStyleCnt="0"/>
      <dgm:spPr/>
    </dgm:pt>
    <dgm:pt modelId="{C6ACA58F-24B1-4880-B03F-2DA838EA08CC}" type="pres">
      <dgm:prSet presAssocID="{04514B9A-043C-40C6-9CA5-53E715B007A1}" presName="composite" presStyleCnt="0"/>
      <dgm:spPr/>
    </dgm:pt>
    <dgm:pt modelId="{1A594503-763D-4BC3-AA07-28F93B6E11A9}" type="pres">
      <dgm:prSet presAssocID="{04514B9A-043C-40C6-9CA5-53E715B007A1}" presName="imgShp" presStyleLbl="fgImgPlace1" presStyleIdx="1" presStyleCnt="2"/>
      <dgm:spPr>
        <a:blipFill rotWithShape="1">
          <a:blip xmlns:r="http://schemas.openxmlformats.org/officeDocument/2006/relationships" r:embed="rId2"/>
          <a:stretch>
            <a:fillRect/>
          </a:stretch>
        </a:blipFill>
      </dgm:spPr>
      <dgm:t>
        <a:bodyPr/>
        <a:lstStyle/>
        <a:p>
          <a:endParaRPr lang="es-MX"/>
        </a:p>
      </dgm:t>
    </dgm:pt>
    <dgm:pt modelId="{C31FC019-A944-4FD2-9429-8E9B2ED97451}" type="pres">
      <dgm:prSet presAssocID="{04514B9A-043C-40C6-9CA5-53E715B007A1}" presName="txShp" presStyleLbl="node1" presStyleIdx="1" presStyleCnt="2" custScaleY="123503">
        <dgm:presLayoutVars>
          <dgm:bulletEnabled val="1"/>
        </dgm:presLayoutVars>
      </dgm:prSet>
      <dgm:spPr/>
      <dgm:t>
        <a:bodyPr/>
        <a:lstStyle/>
        <a:p>
          <a:endParaRPr lang="es-MX"/>
        </a:p>
      </dgm:t>
    </dgm:pt>
  </dgm:ptLst>
  <dgm:cxnLst>
    <dgm:cxn modelId="{0308C2D9-7B9E-4724-9647-A22BFD25DDE5}" srcId="{84E4F935-DB6C-4A7E-BE5A-8BD387E3FAB6}" destId="{04514B9A-043C-40C6-9CA5-53E715B007A1}" srcOrd="1" destOrd="0" parTransId="{DB101C3D-B370-4084-93C4-BDBAA84FBB13}" sibTransId="{6A5EF8CE-7432-4254-A027-CDE41B991391}"/>
    <dgm:cxn modelId="{88E0BFE9-2827-49B9-8B4B-21F5B5E57CA1}" type="presOf" srcId="{84E4F935-DB6C-4A7E-BE5A-8BD387E3FAB6}" destId="{0620BB9C-8D14-4860-A307-5D95D31FE94E}" srcOrd="0" destOrd="0" presId="urn:microsoft.com/office/officeart/2005/8/layout/vList3"/>
    <dgm:cxn modelId="{6AD39C3C-41CB-4843-BB82-D45F0EE90177}" type="presOf" srcId="{04514B9A-043C-40C6-9CA5-53E715B007A1}" destId="{C31FC019-A944-4FD2-9429-8E9B2ED97451}" srcOrd="0" destOrd="0" presId="urn:microsoft.com/office/officeart/2005/8/layout/vList3"/>
    <dgm:cxn modelId="{E860B695-28B9-4071-808C-30B0020D10DD}" type="presOf" srcId="{34D12B86-B0CA-468B-A282-60A791E29894}" destId="{73C418C3-101E-47BB-AB3B-2B7E1E0C2729}" srcOrd="0" destOrd="0" presId="urn:microsoft.com/office/officeart/2005/8/layout/vList3"/>
    <dgm:cxn modelId="{3BFDFB21-A592-432E-B754-9D073295E95D}" srcId="{84E4F935-DB6C-4A7E-BE5A-8BD387E3FAB6}" destId="{34D12B86-B0CA-468B-A282-60A791E29894}" srcOrd="0" destOrd="0" parTransId="{0CC69225-051B-414E-896D-344849DA2678}" sibTransId="{B462E272-0E03-48A4-BC89-DE876293352B}"/>
    <dgm:cxn modelId="{E80678F8-C4C8-44AC-97F9-A2AB52E58A60}" type="presParOf" srcId="{0620BB9C-8D14-4860-A307-5D95D31FE94E}" destId="{A6BFED77-0CCF-43A5-801C-C8F80D146BF1}" srcOrd="0" destOrd="0" presId="urn:microsoft.com/office/officeart/2005/8/layout/vList3"/>
    <dgm:cxn modelId="{6CE9E26B-FB1A-4022-8C82-A30017B3BEA3}" type="presParOf" srcId="{A6BFED77-0CCF-43A5-801C-C8F80D146BF1}" destId="{DAF962CB-2032-498B-9942-8F2AF5E9507C}" srcOrd="0" destOrd="0" presId="urn:microsoft.com/office/officeart/2005/8/layout/vList3"/>
    <dgm:cxn modelId="{EBC6A6CE-0BAC-43F7-B85E-E099FE519E42}" type="presParOf" srcId="{A6BFED77-0CCF-43A5-801C-C8F80D146BF1}" destId="{73C418C3-101E-47BB-AB3B-2B7E1E0C2729}" srcOrd="1" destOrd="0" presId="urn:microsoft.com/office/officeart/2005/8/layout/vList3"/>
    <dgm:cxn modelId="{8E5D615C-B4A1-4E5B-B8D6-717D6E7D4F29}" type="presParOf" srcId="{0620BB9C-8D14-4860-A307-5D95D31FE94E}" destId="{067951F9-566F-4420-ACAB-83E36C2276F8}" srcOrd="1" destOrd="0" presId="urn:microsoft.com/office/officeart/2005/8/layout/vList3"/>
    <dgm:cxn modelId="{2DBD07DA-B681-44AA-BDD7-F266FAD8A6EC}" type="presParOf" srcId="{0620BB9C-8D14-4860-A307-5D95D31FE94E}" destId="{C6ACA58F-24B1-4880-B03F-2DA838EA08CC}" srcOrd="2" destOrd="0" presId="urn:microsoft.com/office/officeart/2005/8/layout/vList3"/>
    <dgm:cxn modelId="{80659011-1202-4197-A571-3B38C28E0CE4}" type="presParOf" srcId="{C6ACA58F-24B1-4880-B03F-2DA838EA08CC}" destId="{1A594503-763D-4BC3-AA07-28F93B6E11A9}" srcOrd="0" destOrd="0" presId="urn:microsoft.com/office/officeart/2005/8/layout/vList3"/>
    <dgm:cxn modelId="{B849E318-AAC3-4147-B307-902CBF471314}" type="presParOf" srcId="{C6ACA58F-24B1-4880-B03F-2DA838EA08CC}" destId="{C31FC019-A944-4FD2-9429-8E9B2ED9745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E7A8E77-7ABA-4D47-8E43-02C6C35536E7}" type="doc">
      <dgm:prSet loTypeId="urn:microsoft.com/office/officeart/2005/8/layout/vList3" loCatId="list" qsTypeId="urn:microsoft.com/office/officeart/2005/8/quickstyle/3d1" qsCatId="3D" csTypeId="urn:microsoft.com/office/officeart/2005/8/colors/accent1_2" csCatId="accent1" phldr="1"/>
      <dgm:spPr/>
      <dgm:t>
        <a:bodyPr/>
        <a:lstStyle/>
        <a:p>
          <a:endParaRPr lang="es-MX"/>
        </a:p>
      </dgm:t>
    </dgm:pt>
    <dgm:pt modelId="{F22BD5E9-4C9F-4045-9D6C-1D4E54F4EEC6}">
      <dgm:prSet/>
      <dgm:spPr/>
      <dgm:t>
        <a:bodyPr/>
        <a:lstStyle/>
        <a:p>
          <a:pPr rtl="0"/>
          <a:r>
            <a:rPr lang="es-MX" b="1" dirty="0" smtClean="0"/>
            <a:t>La dirección del círculo no tiene que ser siempre ejercida por el mando directo del grupo. Es posible que otro miembro distinto del círculo coordine y dirija las reuniones.</a:t>
          </a:r>
          <a:endParaRPr lang="es-MX" b="1" dirty="0"/>
        </a:p>
      </dgm:t>
    </dgm:pt>
    <dgm:pt modelId="{E0E42282-4EE3-4EA7-A796-0E016A3F6014}" type="parTrans" cxnId="{9E3E6EBA-E88A-44BE-BC42-E6A1A4FD4C2C}">
      <dgm:prSet/>
      <dgm:spPr/>
      <dgm:t>
        <a:bodyPr/>
        <a:lstStyle/>
        <a:p>
          <a:endParaRPr lang="es-MX"/>
        </a:p>
      </dgm:t>
    </dgm:pt>
    <dgm:pt modelId="{1E3DA1B3-4051-4CEB-93FE-916C3D5BCD3D}" type="sibTrans" cxnId="{9E3E6EBA-E88A-44BE-BC42-E6A1A4FD4C2C}">
      <dgm:prSet/>
      <dgm:spPr/>
      <dgm:t>
        <a:bodyPr/>
        <a:lstStyle/>
        <a:p>
          <a:endParaRPr lang="es-MX"/>
        </a:p>
      </dgm:t>
    </dgm:pt>
    <dgm:pt modelId="{ADDCEE88-3E0E-45B9-91E8-96069C084E24}" type="pres">
      <dgm:prSet presAssocID="{CE7A8E77-7ABA-4D47-8E43-02C6C35536E7}" presName="linearFlow" presStyleCnt="0">
        <dgm:presLayoutVars>
          <dgm:dir/>
          <dgm:resizeHandles val="exact"/>
        </dgm:presLayoutVars>
      </dgm:prSet>
      <dgm:spPr/>
      <dgm:t>
        <a:bodyPr/>
        <a:lstStyle/>
        <a:p>
          <a:endParaRPr lang="es-MX"/>
        </a:p>
      </dgm:t>
    </dgm:pt>
    <dgm:pt modelId="{A7CB63B1-FCA7-48FF-9030-32E098C3BCAB}" type="pres">
      <dgm:prSet presAssocID="{F22BD5E9-4C9F-4045-9D6C-1D4E54F4EEC6}" presName="composite" presStyleCnt="0"/>
      <dgm:spPr/>
    </dgm:pt>
    <dgm:pt modelId="{43E23391-BC15-440B-A9BE-AB82716955CE}" type="pres">
      <dgm:prSet presAssocID="{F22BD5E9-4C9F-4045-9D6C-1D4E54F4EEC6}" presName="imgShp" presStyleLbl="fgImgPlace1" presStyleIdx="0" presStyleCnt="1"/>
      <dgm:spPr>
        <a:blipFill rotWithShape="1">
          <a:blip xmlns:r="http://schemas.openxmlformats.org/officeDocument/2006/relationships" r:embed="rId1"/>
          <a:stretch>
            <a:fillRect/>
          </a:stretch>
        </a:blipFill>
      </dgm:spPr>
    </dgm:pt>
    <dgm:pt modelId="{E0B49803-EF38-4ECB-B7DF-A1580A325F00}" type="pres">
      <dgm:prSet presAssocID="{F22BD5E9-4C9F-4045-9D6C-1D4E54F4EEC6}" presName="txShp" presStyleLbl="node1" presStyleIdx="0" presStyleCnt="1">
        <dgm:presLayoutVars>
          <dgm:bulletEnabled val="1"/>
        </dgm:presLayoutVars>
      </dgm:prSet>
      <dgm:spPr/>
      <dgm:t>
        <a:bodyPr/>
        <a:lstStyle/>
        <a:p>
          <a:endParaRPr lang="es-MX"/>
        </a:p>
      </dgm:t>
    </dgm:pt>
  </dgm:ptLst>
  <dgm:cxnLst>
    <dgm:cxn modelId="{37A797E8-6F5D-43D0-A62C-FC1AE2AB1222}" type="presOf" srcId="{F22BD5E9-4C9F-4045-9D6C-1D4E54F4EEC6}" destId="{E0B49803-EF38-4ECB-B7DF-A1580A325F00}" srcOrd="0" destOrd="0" presId="urn:microsoft.com/office/officeart/2005/8/layout/vList3"/>
    <dgm:cxn modelId="{12A3CD8E-C55A-4640-B095-49DEB4405398}" type="presOf" srcId="{CE7A8E77-7ABA-4D47-8E43-02C6C35536E7}" destId="{ADDCEE88-3E0E-45B9-91E8-96069C084E24}" srcOrd="0" destOrd="0" presId="urn:microsoft.com/office/officeart/2005/8/layout/vList3"/>
    <dgm:cxn modelId="{9E3E6EBA-E88A-44BE-BC42-E6A1A4FD4C2C}" srcId="{CE7A8E77-7ABA-4D47-8E43-02C6C35536E7}" destId="{F22BD5E9-4C9F-4045-9D6C-1D4E54F4EEC6}" srcOrd="0" destOrd="0" parTransId="{E0E42282-4EE3-4EA7-A796-0E016A3F6014}" sibTransId="{1E3DA1B3-4051-4CEB-93FE-916C3D5BCD3D}"/>
    <dgm:cxn modelId="{2F799AE7-B597-4D5D-8FEE-A749B8B21413}" type="presParOf" srcId="{ADDCEE88-3E0E-45B9-91E8-96069C084E24}" destId="{A7CB63B1-FCA7-48FF-9030-32E098C3BCAB}" srcOrd="0" destOrd="0" presId="urn:microsoft.com/office/officeart/2005/8/layout/vList3"/>
    <dgm:cxn modelId="{0F8B4FBD-5283-41D4-863A-143A14579AAA}" type="presParOf" srcId="{A7CB63B1-FCA7-48FF-9030-32E098C3BCAB}" destId="{43E23391-BC15-440B-A9BE-AB82716955CE}" srcOrd="0" destOrd="0" presId="urn:microsoft.com/office/officeart/2005/8/layout/vList3"/>
    <dgm:cxn modelId="{9221C347-DB3A-4FC0-83C1-37079E6F4497}" type="presParOf" srcId="{A7CB63B1-FCA7-48FF-9030-32E098C3BCAB}" destId="{E0B49803-EF38-4ECB-B7DF-A1580A325F00}"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F649B95-1EDF-45F2-89F6-73367E6F911F}" type="doc">
      <dgm:prSet loTypeId="urn:microsoft.com/office/officeart/2005/8/layout/vList3" loCatId="list" qsTypeId="urn:microsoft.com/office/officeart/2005/8/quickstyle/3d1" qsCatId="3D" csTypeId="urn:microsoft.com/office/officeart/2005/8/colors/colorful2" csCatId="colorful" phldr="1"/>
      <dgm:spPr/>
      <dgm:t>
        <a:bodyPr/>
        <a:lstStyle/>
        <a:p>
          <a:endParaRPr lang="es-MX"/>
        </a:p>
      </dgm:t>
    </dgm:pt>
    <dgm:pt modelId="{7FDDC448-5205-4F44-BFD5-DBB29CC2B333}">
      <dgm:prSet custT="1"/>
      <dgm:spPr/>
      <dgm:t>
        <a:bodyPr/>
        <a:lstStyle/>
        <a:p>
          <a:pPr rtl="0"/>
          <a:r>
            <a:rPr lang="es-MX" sz="2800" b="1" dirty="0" smtClean="0">
              <a:solidFill>
                <a:schemeClr val="tx1"/>
              </a:solidFill>
            </a:rPr>
            <a:t>EQUIPOS DE PROGRESO </a:t>
          </a:r>
          <a:endParaRPr lang="es-MX" sz="2800" dirty="0">
            <a:solidFill>
              <a:schemeClr val="tx1"/>
            </a:solidFill>
          </a:endParaRPr>
        </a:p>
      </dgm:t>
    </dgm:pt>
    <dgm:pt modelId="{3C121CA9-564F-4102-8044-7905845B05CA}" type="parTrans" cxnId="{D12653A5-7687-4EF3-AD70-4630521EC8C6}">
      <dgm:prSet/>
      <dgm:spPr/>
      <dgm:t>
        <a:bodyPr/>
        <a:lstStyle/>
        <a:p>
          <a:endParaRPr lang="es-MX"/>
        </a:p>
      </dgm:t>
    </dgm:pt>
    <dgm:pt modelId="{74A90673-2117-4385-9C34-1C531B2004D5}" type="sibTrans" cxnId="{D12653A5-7687-4EF3-AD70-4630521EC8C6}">
      <dgm:prSet/>
      <dgm:spPr/>
      <dgm:t>
        <a:bodyPr/>
        <a:lstStyle/>
        <a:p>
          <a:endParaRPr lang="es-MX"/>
        </a:p>
      </dgm:t>
    </dgm:pt>
    <dgm:pt modelId="{433D5AEF-8668-44DD-AF05-BECA3F0B2D7F}">
      <dgm:prSet/>
      <dgm:spPr/>
      <dgm:t>
        <a:bodyPr/>
        <a:lstStyle/>
        <a:p>
          <a:pPr rtl="0"/>
          <a:r>
            <a:rPr lang="es-MX" b="1" dirty="0" smtClean="0"/>
            <a:t>Sus miembros se reúnen de forma no voluntaria con el propósito de resolver un problema concreto por el que han sido convocados</a:t>
          </a:r>
          <a:endParaRPr lang="es-MX" b="1" dirty="0"/>
        </a:p>
      </dgm:t>
    </dgm:pt>
    <dgm:pt modelId="{D143A67B-6928-45AA-8D71-36719000985A}" type="parTrans" cxnId="{862AC78C-B124-4788-9B47-E7484CCEEAF6}">
      <dgm:prSet/>
      <dgm:spPr/>
      <dgm:t>
        <a:bodyPr/>
        <a:lstStyle/>
        <a:p>
          <a:endParaRPr lang="es-MX"/>
        </a:p>
      </dgm:t>
    </dgm:pt>
    <dgm:pt modelId="{4A58B56A-00AC-470E-9DA4-9556F645CA20}" type="sibTrans" cxnId="{862AC78C-B124-4788-9B47-E7484CCEEAF6}">
      <dgm:prSet/>
      <dgm:spPr/>
      <dgm:t>
        <a:bodyPr/>
        <a:lstStyle/>
        <a:p>
          <a:endParaRPr lang="es-MX"/>
        </a:p>
      </dgm:t>
    </dgm:pt>
    <dgm:pt modelId="{B6FAC2CD-A9BF-4985-9874-26CBC83335AB}" type="pres">
      <dgm:prSet presAssocID="{0F649B95-1EDF-45F2-89F6-73367E6F911F}" presName="linearFlow" presStyleCnt="0">
        <dgm:presLayoutVars>
          <dgm:dir/>
          <dgm:resizeHandles val="exact"/>
        </dgm:presLayoutVars>
      </dgm:prSet>
      <dgm:spPr/>
      <dgm:t>
        <a:bodyPr/>
        <a:lstStyle/>
        <a:p>
          <a:endParaRPr lang="es-MX"/>
        </a:p>
      </dgm:t>
    </dgm:pt>
    <dgm:pt modelId="{72F5D7C7-D916-4035-AF5E-AAEA7161FF2E}" type="pres">
      <dgm:prSet presAssocID="{7FDDC448-5205-4F44-BFD5-DBB29CC2B333}" presName="composite" presStyleCnt="0"/>
      <dgm:spPr/>
    </dgm:pt>
    <dgm:pt modelId="{984537AE-23E9-44AC-9E38-F81AFD61DE05}" type="pres">
      <dgm:prSet presAssocID="{7FDDC448-5205-4F44-BFD5-DBB29CC2B333}" presName="imgShp" presStyleLbl="fgImgPlace1" presStyleIdx="0" presStyleCnt="2"/>
      <dgm:spPr>
        <a:blipFill rotWithShape="1">
          <a:blip xmlns:r="http://schemas.openxmlformats.org/officeDocument/2006/relationships" r:embed="rId1"/>
          <a:stretch>
            <a:fillRect/>
          </a:stretch>
        </a:blipFill>
      </dgm:spPr>
      <dgm:t>
        <a:bodyPr/>
        <a:lstStyle/>
        <a:p>
          <a:endParaRPr lang="es-MX"/>
        </a:p>
      </dgm:t>
    </dgm:pt>
    <dgm:pt modelId="{A09C06D6-FCCA-4FF6-9266-683C97E56F38}" type="pres">
      <dgm:prSet presAssocID="{7FDDC448-5205-4F44-BFD5-DBB29CC2B333}" presName="txShp" presStyleLbl="node1" presStyleIdx="0" presStyleCnt="2">
        <dgm:presLayoutVars>
          <dgm:bulletEnabled val="1"/>
        </dgm:presLayoutVars>
      </dgm:prSet>
      <dgm:spPr/>
      <dgm:t>
        <a:bodyPr/>
        <a:lstStyle/>
        <a:p>
          <a:endParaRPr lang="es-MX"/>
        </a:p>
      </dgm:t>
    </dgm:pt>
    <dgm:pt modelId="{C3E818D1-7828-4B64-866B-80FDB3A2B4CD}" type="pres">
      <dgm:prSet presAssocID="{74A90673-2117-4385-9C34-1C531B2004D5}" presName="spacing" presStyleCnt="0"/>
      <dgm:spPr/>
    </dgm:pt>
    <dgm:pt modelId="{AE980CFF-9990-4782-8538-6188FC87701F}" type="pres">
      <dgm:prSet presAssocID="{433D5AEF-8668-44DD-AF05-BECA3F0B2D7F}" presName="composite" presStyleCnt="0"/>
      <dgm:spPr/>
    </dgm:pt>
    <dgm:pt modelId="{056D4462-7F27-42FD-B0E0-E7F468A16BA1}" type="pres">
      <dgm:prSet presAssocID="{433D5AEF-8668-44DD-AF05-BECA3F0B2D7F}" presName="imgShp" presStyleLbl="fgImgPlace1" presStyleIdx="1" presStyleCnt="2"/>
      <dgm:spPr>
        <a:blipFill rotWithShape="1">
          <a:blip xmlns:r="http://schemas.openxmlformats.org/officeDocument/2006/relationships" r:embed="rId2"/>
          <a:stretch>
            <a:fillRect/>
          </a:stretch>
        </a:blipFill>
      </dgm:spPr>
    </dgm:pt>
    <dgm:pt modelId="{F2254888-8A4E-447A-9196-98AE8F9D85C9}" type="pres">
      <dgm:prSet presAssocID="{433D5AEF-8668-44DD-AF05-BECA3F0B2D7F}" presName="txShp" presStyleLbl="node1" presStyleIdx="1" presStyleCnt="2">
        <dgm:presLayoutVars>
          <dgm:bulletEnabled val="1"/>
        </dgm:presLayoutVars>
      </dgm:prSet>
      <dgm:spPr/>
      <dgm:t>
        <a:bodyPr/>
        <a:lstStyle/>
        <a:p>
          <a:endParaRPr lang="es-MX"/>
        </a:p>
      </dgm:t>
    </dgm:pt>
  </dgm:ptLst>
  <dgm:cxnLst>
    <dgm:cxn modelId="{862AC78C-B124-4788-9B47-E7484CCEEAF6}" srcId="{0F649B95-1EDF-45F2-89F6-73367E6F911F}" destId="{433D5AEF-8668-44DD-AF05-BECA3F0B2D7F}" srcOrd="1" destOrd="0" parTransId="{D143A67B-6928-45AA-8D71-36719000985A}" sibTransId="{4A58B56A-00AC-470E-9DA4-9556F645CA20}"/>
    <dgm:cxn modelId="{D12653A5-7687-4EF3-AD70-4630521EC8C6}" srcId="{0F649B95-1EDF-45F2-89F6-73367E6F911F}" destId="{7FDDC448-5205-4F44-BFD5-DBB29CC2B333}" srcOrd="0" destOrd="0" parTransId="{3C121CA9-564F-4102-8044-7905845B05CA}" sibTransId="{74A90673-2117-4385-9C34-1C531B2004D5}"/>
    <dgm:cxn modelId="{8E7D4483-94EF-4E23-9243-E0E113985DCD}" type="presOf" srcId="{433D5AEF-8668-44DD-AF05-BECA3F0B2D7F}" destId="{F2254888-8A4E-447A-9196-98AE8F9D85C9}" srcOrd="0" destOrd="0" presId="urn:microsoft.com/office/officeart/2005/8/layout/vList3"/>
    <dgm:cxn modelId="{812EB665-A108-4BF0-8A0C-2699EADCBF3A}" type="presOf" srcId="{7FDDC448-5205-4F44-BFD5-DBB29CC2B333}" destId="{A09C06D6-FCCA-4FF6-9266-683C97E56F38}" srcOrd="0" destOrd="0" presId="urn:microsoft.com/office/officeart/2005/8/layout/vList3"/>
    <dgm:cxn modelId="{8E501BD9-CEC3-4CD2-BE39-F66962575392}" type="presOf" srcId="{0F649B95-1EDF-45F2-89F6-73367E6F911F}" destId="{B6FAC2CD-A9BF-4985-9874-26CBC83335AB}" srcOrd="0" destOrd="0" presId="urn:microsoft.com/office/officeart/2005/8/layout/vList3"/>
    <dgm:cxn modelId="{45119125-E224-459C-9A3E-1B706D1B85B1}" type="presParOf" srcId="{B6FAC2CD-A9BF-4985-9874-26CBC83335AB}" destId="{72F5D7C7-D916-4035-AF5E-AAEA7161FF2E}" srcOrd="0" destOrd="0" presId="urn:microsoft.com/office/officeart/2005/8/layout/vList3"/>
    <dgm:cxn modelId="{8C548826-AC49-4B96-89E3-1919455B9372}" type="presParOf" srcId="{72F5D7C7-D916-4035-AF5E-AAEA7161FF2E}" destId="{984537AE-23E9-44AC-9E38-F81AFD61DE05}" srcOrd="0" destOrd="0" presId="urn:microsoft.com/office/officeart/2005/8/layout/vList3"/>
    <dgm:cxn modelId="{8EA7565D-A54F-4E19-A779-74C75AEDD7B3}" type="presParOf" srcId="{72F5D7C7-D916-4035-AF5E-AAEA7161FF2E}" destId="{A09C06D6-FCCA-4FF6-9266-683C97E56F38}" srcOrd="1" destOrd="0" presId="urn:microsoft.com/office/officeart/2005/8/layout/vList3"/>
    <dgm:cxn modelId="{B6E50399-C0BE-4C25-A6ED-0708559868E8}" type="presParOf" srcId="{B6FAC2CD-A9BF-4985-9874-26CBC83335AB}" destId="{C3E818D1-7828-4B64-866B-80FDB3A2B4CD}" srcOrd="1" destOrd="0" presId="urn:microsoft.com/office/officeart/2005/8/layout/vList3"/>
    <dgm:cxn modelId="{5BA20B27-3336-436D-91CD-11D4E127E258}" type="presParOf" srcId="{B6FAC2CD-A9BF-4985-9874-26CBC83335AB}" destId="{AE980CFF-9990-4782-8538-6188FC87701F}" srcOrd="2" destOrd="0" presId="urn:microsoft.com/office/officeart/2005/8/layout/vList3"/>
    <dgm:cxn modelId="{74849D14-9945-4A70-B60D-800AEEA60302}" type="presParOf" srcId="{AE980CFF-9990-4782-8538-6188FC87701F}" destId="{056D4462-7F27-42FD-B0E0-E7F468A16BA1}" srcOrd="0" destOrd="0" presId="urn:microsoft.com/office/officeart/2005/8/layout/vList3"/>
    <dgm:cxn modelId="{12B0A139-7F9B-4C77-87B9-A45F8B166323}" type="presParOf" srcId="{AE980CFF-9990-4782-8538-6188FC87701F}" destId="{F2254888-8A4E-447A-9196-98AE8F9D85C9}"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46C2C3A-BDC5-4F32-AE53-1726C2CBAD30}" type="doc">
      <dgm:prSet loTypeId="urn:microsoft.com/office/officeart/2005/8/layout/vList3" loCatId="list" qsTypeId="urn:microsoft.com/office/officeart/2005/8/quickstyle/3d1" qsCatId="3D" csTypeId="urn:microsoft.com/office/officeart/2005/8/colors/colorful4" csCatId="colorful" phldr="1"/>
      <dgm:spPr/>
      <dgm:t>
        <a:bodyPr/>
        <a:lstStyle/>
        <a:p>
          <a:endParaRPr lang="es-MX"/>
        </a:p>
      </dgm:t>
    </dgm:pt>
    <dgm:pt modelId="{960376B8-401F-4909-A779-7944E3069E74}">
      <dgm:prSet/>
      <dgm:spPr/>
      <dgm:t>
        <a:bodyPr/>
        <a:lstStyle/>
        <a:p>
          <a:pPr rtl="0"/>
          <a:r>
            <a:rPr lang="es-MX" b="1" dirty="0" smtClean="0"/>
            <a:t>Una vez alcanzado el objetivo, el grupo se disuelve. Generalmente, se tratan problemas que afectan a distintas áreas de trabajo o departamentos. Por esa razón, la composición es multifuncional y multinivel. </a:t>
          </a:r>
          <a:endParaRPr lang="es-MX" b="1" dirty="0"/>
        </a:p>
      </dgm:t>
    </dgm:pt>
    <dgm:pt modelId="{F322CE07-7BD0-4108-8DDA-2E690014D440}" type="parTrans" cxnId="{455DD68A-D2A9-414F-94E1-296601917C04}">
      <dgm:prSet/>
      <dgm:spPr/>
      <dgm:t>
        <a:bodyPr/>
        <a:lstStyle/>
        <a:p>
          <a:endParaRPr lang="es-MX"/>
        </a:p>
      </dgm:t>
    </dgm:pt>
    <dgm:pt modelId="{10450351-30DA-4AFF-A064-208F478B4D8F}" type="sibTrans" cxnId="{455DD68A-D2A9-414F-94E1-296601917C04}">
      <dgm:prSet/>
      <dgm:spPr/>
      <dgm:t>
        <a:bodyPr/>
        <a:lstStyle/>
        <a:p>
          <a:endParaRPr lang="es-MX"/>
        </a:p>
      </dgm:t>
    </dgm:pt>
    <dgm:pt modelId="{AD9D5E54-5095-4D8C-87B0-995EA8FF3CE4}">
      <dgm:prSet/>
      <dgm:spPr/>
      <dgm:t>
        <a:bodyPr/>
        <a:lstStyle/>
        <a:p>
          <a:pPr rtl="0"/>
          <a:r>
            <a:rPr lang="es-MX" b="1" dirty="0" smtClean="0"/>
            <a:t>Los participantes son seleccionados en base a su conocimiento y experiencia, así como el grado en que se involucren en el problema.  La duración y periodicidad de las reuniones depende de la urgencia de la solución</a:t>
          </a:r>
          <a:r>
            <a:rPr lang="es-MX" dirty="0" smtClean="0"/>
            <a:t>.</a:t>
          </a:r>
          <a:endParaRPr lang="es-MX" dirty="0"/>
        </a:p>
      </dgm:t>
    </dgm:pt>
    <dgm:pt modelId="{599B392E-8B87-464A-B2AC-D31B7B9B5997}" type="parTrans" cxnId="{FA98581B-065C-4AF7-BAB3-3F43FC54B80F}">
      <dgm:prSet/>
      <dgm:spPr/>
      <dgm:t>
        <a:bodyPr/>
        <a:lstStyle/>
        <a:p>
          <a:endParaRPr lang="es-MX"/>
        </a:p>
      </dgm:t>
    </dgm:pt>
    <dgm:pt modelId="{90EF55CB-FEB7-49B7-9A59-087EAF97333B}" type="sibTrans" cxnId="{FA98581B-065C-4AF7-BAB3-3F43FC54B80F}">
      <dgm:prSet/>
      <dgm:spPr/>
      <dgm:t>
        <a:bodyPr/>
        <a:lstStyle/>
        <a:p>
          <a:endParaRPr lang="es-MX"/>
        </a:p>
      </dgm:t>
    </dgm:pt>
    <dgm:pt modelId="{87C38C6D-3567-43EF-8CF9-72F038CCCF22}" type="pres">
      <dgm:prSet presAssocID="{146C2C3A-BDC5-4F32-AE53-1726C2CBAD30}" presName="linearFlow" presStyleCnt="0">
        <dgm:presLayoutVars>
          <dgm:dir/>
          <dgm:resizeHandles val="exact"/>
        </dgm:presLayoutVars>
      </dgm:prSet>
      <dgm:spPr/>
      <dgm:t>
        <a:bodyPr/>
        <a:lstStyle/>
        <a:p>
          <a:endParaRPr lang="es-MX"/>
        </a:p>
      </dgm:t>
    </dgm:pt>
    <dgm:pt modelId="{348008A0-8B3C-456E-856E-8EDDDA7305FD}" type="pres">
      <dgm:prSet presAssocID="{960376B8-401F-4909-A779-7944E3069E74}" presName="composite" presStyleCnt="0"/>
      <dgm:spPr/>
    </dgm:pt>
    <dgm:pt modelId="{D85AD2E8-7708-4AC5-BB66-C270EA991D4C}" type="pres">
      <dgm:prSet presAssocID="{960376B8-401F-4909-A779-7944E3069E74}" presName="imgShp" presStyleLbl="fgImgPlace1" presStyleIdx="0" presStyleCnt="2"/>
      <dgm:spPr>
        <a:blipFill rotWithShape="1">
          <a:blip xmlns:r="http://schemas.openxmlformats.org/officeDocument/2006/relationships" r:embed="rId1"/>
          <a:stretch>
            <a:fillRect/>
          </a:stretch>
        </a:blipFill>
      </dgm:spPr>
    </dgm:pt>
    <dgm:pt modelId="{5FFBA55A-A1B8-440C-86C2-3C4243C2F51D}" type="pres">
      <dgm:prSet presAssocID="{960376B8-401F-4909-A779-7944E3069E74}" presName="txShp" presStyleLbl="node1" presStyleIdx="0" presStyleCnt="2">
        <dgm:presLayoutVars>
          <dgm:bulletEnabled val="1"/>
        </dgm:presLayoutVars>
      </dgm:prSet>
      <dgm:spPr/>
      <dgm:t>
        <a:bodyPr/>
        <a:lstStyle/>
        <a:p>
          <a:endParaRPr lang="es-MX"/>
        </a:p>
      </dgm:t>
    </dgm:pt>
    <dgm:pt modelId="{CFE71E8F-EC34-494E-829D-390A62869577}" type="pres">
      <dgm:prSet presAssocID="{10450351-30DA-4AFF-A064-208F478B4D8F}" presName="spacing" presStyleCnt="0"/>
      <dgm:spPr/>
    </dgm:pt>
    <dgm:pt modelId="{B20A6A6E-ED27-4BB8-B97F-479DBEC1EA90}" type="pres">
      <dgm:prSet presAssocID="{AD9D5E54-5095-4D8C-87B0-995EA8FF3CE4}" presName="composite" presStyleCnt="0"/>
      <dgm:spPr/>
    </dgm:pt>
    <dgm:pt modelId="{0C6A59CD-2C88-43C9-93E0-D26CDE621F98}" type="pres">
      <dgm:prSet presAssocID="{AD9D5E54-5095-4D8C-87B0-995EA8FF3CE4}" presName="imgShp" presStyleLbl="fgImgPlace1" presStyleIdx="1" presStyleCnt="2"/>
      <dgm:spPr>
        <a:blipFill rotWithShape="1">
          <a:blip xmlns:r="http://schemas.openxmlformats.org/officeDocument/2006/relationships" r:embed="rId2"/>
          <a:stretch>
            <a:fillRect/>
          </a:stretch>
        </a:blipFill>
      </dgm:spPr>
    </dgm:pt>
    <dgm:pt modelId="{1378D332-65FC-4096-8A12-CFB4293531E4}" type="pres">
      <dgm:prSet presAssocID="{AD9D5E54-5095-4D8C-87B0-995EA8FF3CE4}" presName="txShp" presStyleLbl="node1" presStyleIdx="1" presStyleCnt="2">
        <dgm:presLayoutVars>
          <dgm:bulletEnabled val="1"/>
        </dgm:presLayoutVars>
      </dgm:prSet>
      <dgm:spPr/>
      <dgm:t>
        <a:bodyPr/>
        <a:lstStyle/>
        <a:p>
          <a:endParaRPr lang="es-MX"/>
        </a:p>
      </dgm:t>
    </dgm:pt>
  </dgm:ptLst>
  <dgm:cxnLst>
    <dgm:cxn modelId="{4B410EFB-6F43-490A-9D5F-164D13A6F08C}" type="presOf" srcId="{146C2C3A-BDC5-4F32-AE53-1726C2CBAD30}" destId="{87C38C6D-3567-43EF-8CF9-72F038CCCF22}" srcOrd="0" destOrd="0" presId="urn:microsoft.com/office/officeart/2005/8/layout/vList3"/>
    <dgm:cxn modelId="{FA98581B-065C-4AF7-BAB3-3F43FC54B80F}" srcId="{146C2C3A-BDC5-4F32-AE53-1726C2CBAD30}" destId="{AD9D5E54-5095-4D8C-87B0-995EA8FF3CE4}" srcOrd="1" destOrd="0" parTransId="{599B392E-8B87-464A-B2AC-D31B7B9B5997}" sibTransId="{90EF55CB-FEB7-49B7-9A59-087EAF97333B}"/>
    <dgm:cxn modelId="{902E3856-B102-475F-8E69-5B80B85A5A63}" type="presOf" srcId="{AD9D5E54-5095-4D8C-87B0-995EA8FF3CE4}" destId="{1378D332-65FC-4096-8A12-CFB4293531E4}" srcOrd="0" destOrd="0" presId="urn:microsoft.com/office/officeart/2005/8/layout/vList3"/>
    <dgm:cxn modelId="{455DD68A-D2A9-414F-94E1-296601917C04}" srcId="{146C2C3A-BDC5-4F32-AE53-1726C2CBAD30}" destId="{960376B8-401F-4909-A779-7944E3069E74}" srcOrd="0" destOrd="0" parTransId="{F322CE07-7BD0-4108-8DDA-2E690014D440}" sibTransId="{10450351-30DA-4AFF-A064-208F478B4D8F}"/>
    <dgm:cxn modelId="{AA749252-BA6D-485D-96CC-0C88D87B9B4C}" type="presOf" srcId="{960376B8-401F-4909-A779-7944E3069E74}" destId="{5FFBA55A-A1B8-440C-86C2-3C4243C2F51D}" srcOrd="0" destOrd="0" presId="urn:microsoft.com/office/officeart/2005/8/layout/vList3"/>
    <dgm:cxn modelId="{896306AF-37EC-4927-8351-647C9E1AE40A}" type="presParOf" srcId="{87C38C6D-3567-43EF-8CF9-72F038CCCF22}" destId="{348008A0-8B3C-456E-856E-8EDDDA7305FD}" srcOrd="0" destOrd="0" presId="urn:microsoft.com/office/officeart/2005/8/layout/vList3"/>
    <dgm:cxn modelId="{9CC79EBF-D313-42B3-8ABF-7DD91E16C26E}" type="presParOf" srcId="{348008A0-8B3C-456E-856E-8EDDDA7305FD}" destId="{D85AD2E8-7708-4AC5-BB66-C270EA991D4C}" srcOrd="0" destOrd="0" presId="urn:microsoft.com/office/officeart/2005/8/layout/vList3"/>
    <dgm:cxn modelId="{F207ADA1-2C4D-443A-9E93-80CF4A2C1D5B}" type="presParOf" srcId="{348008A0-8B3C-456E-856E-8EDDDA7305FD}" destId="{5FFBA55A-A1B8-440C-86C2-3C4243C2F51D}" srcOrd="1" destOrd="0" presId="urn:microsoft.com/office/officeart/2005/8/layout/vList3"/>
    <dgm:cxn modelId="{20AFFE2C-FC48-47C5-B0FE-22D87CD6174C}" type="presParOf" srcId="{87C38C6D-3567-43EF-8CF9-72F038CCCF22}" destId="{CFE71E8F-EC34-494E-829D-390A62869577}" srcOrd="1" destOrd="0" presId="urn:microsoft.com/office/officeart/2005/8/layout/vList3"/>
    <dgm:cxn modelId="{C47B22DD-E2A2-4298-843C-F383A3CB6A90}" type="presParOf" srcId="{87C38C6D-3567-43EF-8CF9-72F038CCCF22}" destId="{B20A6A6E-ED27-4BB8-B97F-479DBEC1EA90}" srcOrd="2" destOrd="0" presId="urn:microsoft.com/office/officeart/2005/8/layout/vList3"/>
    <dgm:cxn modelId="{8318C944-AF54-4C60-B19E-F60E0FA5820B}" type="presParOf" srcId="{B20A6A6E-ED27-4BB8-B97F-479DBEC1EA90}" destId="{0C6A59CD-2C88-43C9-93E0-D26CDE621F98}" srcOrd="0" destOrd="0" presId="urn:microsoft.com/office/officeart/2005/8/layout/vList3"/>
    <dgm:cxn modelId="{65EEED50-6B2E-4027-9D65-B4795C893E13}" type="presParOf" srcId="{B20A6A6E-ED27-4BB8-B97F-479DBEC1EA90}" destId="{1378D332-65FC-4096-8A12-CFB4293531E4}"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4224E00-060E-4541-B442-C78F105B45AB}" type="doc">
      <dgm:prSet loTypeId="urn:microsoft.com/office/officeart/2005/8/layout/vList3" loCatId="list" qsTypeId="urn:microsoft.com/office/officeart/2005/8/quickstyle/3d1" qsCatId="3D" csTypeId="urn:microsoft.com/office/officeart/2005/8/colors/colorful3" csCatId="colorful" phldr="1"/>
      <dgm:spPr/>
      <dgm:t>
        <a:bodyPr/>
        <a:lstStyle/>
        <a:p>
          <a:endParaRPr lang="es-MX"/>
        </a:p>
      </dgm:t>
    </dgm:pt>
    <dgm:pt modelId="{965A0208-FE01-4B06-AAE9-7F555F6440D9}">
      <dgm:prSet custT="1"/>
      <dgm:spPr/>
      <dgm:t>
        <a:bodyPr/>
        <a:lstStyle/>
        <a:p>
          <a:pPr rtl="0"/>
          <a:r>
            <a:rPr lang="es-MX" sz="2400" b="1" dirty="0" smtClean="0">
              <a:solidFill>
                <a:schemeClr val="bg1"/>
              </a:solidFill>
            </a:rPr>
            <a:t>EQUIPOS DE PROCESOS</a:t>
          </a:r>
          <a:endParaRPr lang="es-MX" sz="2400" dirty="0">
            <a:solidFill>
              <a:schemeClr val="bg1"/>
            </a:solidFill>
          </a:endParaRPr>
        </a:p>
      </dgm:t>
    </dgm:pt>
    <dgm:pt modelId="{88DE144F-86AF-4A1A-A8BC-9649FAF51BBF}" type="parTrans" cxnId="{457FD640-383F-4677-94F8-49C6A95B9EBC}">
      <dgm:prSet/>
      <dgm:spPr/>
      <dgm:t>
        <a:bodyPr/>
        <a:lstStyle/>
        <a:p>
          <a:endParaRPr lang="es-MX"/>
        </a:p>
      </dgm:t>
    </dgm:pt>
    <dgm:pt modelId="{7365802E-6EF4-4FE5-8800-F5431E439DD9}" type="sibTrans" cxnId="{457FD640-383F-4677-94F8-49C6A95B9EBC}">
      <dgm:prSet/>
      <dgm:spPr/>
      <dgm:t>
        <a:bodyPr/>
        <a:lstStyle/>
        <a:p>
          <a:endParaRPr lang="es-MX"/>
        </a:p>
      </dgm:t>
    </dgm:pt>
    <dgm:pt modelId="{84022B45-DD05-4611-8526-447E5CC6D75F}">
      <dgm:prSet/>
      <dgm:spPr/>
      <dgm:t>
        <a:bodyPr/>
        <a:lstStyle/>
        <a:p>
          <a:pPr rtl="0"/>
          <a:r>
            <a:rPr lang="es-MX" b="1" dirty="0" smtClean="0"/>
            <a:t>Una de las líneas de actuación con más potencialidad en la reducción de costos y el incremento de la eficacia y la eficiencia, es la gestión de los procesos. </a:t>
          </a:r>
          <a:endParaRPr lang="es-MX" b="1" dirty="0"/>
        </a:p>
      </dgm:t>
    </dgm:pt>
    <dgm:pt modelId="{9BF8F286-3CD6-4300-8632-E4382F65B339}" type="parTrans" cxnId="{E603D14C-351E-4C50-B816-DBFBAD845C5B}">
      <dgm:prSet/>
      <dgm:spPr/>
      <dgm:t>
        <a:bodyPr/>
        <a:lstStyle/>
        <a:p>
          <a:endParaRPr lang="es-MX"/>
        </a:p>
      </dgm:t>
    </dgm:pt>
    <dgm:pt modelId="{D9E514AC-FE52-4707-BC00-52ADB7B2F751}" type="sibTrans" cxnId="{E603D14C-351E-4C50-B816-DBFBAD845C5B}">
      <dgm:prSet/>
      <dgm:spPr/>
      <dgm:t>
        <a:bodyPr/>
        <a:lstStyle/>
        <a:p>
          <a:endParaRPr lang="es-MX"/>
        </a:p>
      </dgm:t>
    </dgm:pt>
    <dgm:pt modelId="{47AFFD10-8162-413C-8271-BE29BEE79ECA}" type="pres">
      <dgm:prSet presAssocID="{E4224E00-060E-4541-B442-C78F105B45AB}" presName="linearFlow" presStyleCnt="0">
        <dgm:presLayoutVars>
          <dgm:dir/>
          <dgm:resizeHandles val="exact"/>
        </dgm:presLayoutVars>
      </dgm:prSet>
      <dgm:spPr/>
      <dgm:t>
        <a:bodyPr/>
        <a:lstStyle/>
        <a:p>
          <a:endParaRPr lang="es-MX"/>
        </a:p>
      </dgm:t>
    </dgm:pt>
    <dgm:pt modelId="{D314A6F8-0F66-4283-B1A2-D240F2A98316}" type="pres">
      <dgm:prSet presAssocID="{965A0208-FE01-4B06-AAE9-7F555F6440D9}" presName="composite" presStyleCnt="0"/>
      <dgm:spPr/>
    </dgm:pt>
    <dgm:pt modelId="{A7929B67-B3C8-43F3-A662-3ED7391859FF}" type="pres">
      <dgm:prSet presAssocID="{965A0208-FE01-4B06-AAE9-7F555F6440D9}" presName="imgShp" presStyleLbl="fgImgPlace1" presStyleIdx="0" presStyleCnt="2"/>
      <dgm:spPr>
        <a:blipFill rotWithShape="1">
          <a:blip xmlns:r="http://schemas.openxmlformats.org/officeDocument/2006/relationships" r:embed="rId1"/>
          <a:stretch>
            <a:fillRect/>
          </a:stretch>
        </a:blipFill>
      </dgm:spPr>
    </dgm:pt>
    <dgm:pt modelId="{AAA8950F-16DD-47C2-8D42-BE8F33D45B13}" type="pres">
      <dgm:prSet presAssocID="{965A0208-FE01-4B06-AAE9-7F555F6440D9}" presName="txShp" presStyleLbl="node1" presStyleIdx="0" presStyleCnt="2" custScaleY="66584">
        <dgm:presLayoutVars>
          <dgm:bulletEnabled val="1"/>
        </dgm:presLayoutVars>
      </dgm:prSet>
      <dgm:spPr/>
      <dgm:t>
        <a:bodyPr/>
        <a:lstStyle/>
        <a:p>
          <a:endParaRPr lang="es-MX"/>
        </a:p>
      </dgm:t>
    </dgm:pt>
    <dgm:pt modelId="{9C0D1D73-17DC-4BF6-AA0C-EF1627A557AC}" type="pres">
      <dgm:prSet presAssocID="{7365802E-6EF4-4FE5-8800-F5431E439DD9}" presName="spacing" presStyleCnt="0"/>
      <dgm:spPr/>
    </dgm:pt>
    <dgm:pt modelId="{801F0EEF-2026-483E-8580-73E1023E29BA}" type="pres">
      <dgm:prSet presAssocID="{84022B45-DD05-4611-8526-447E5CC6D75F}" presName="composite" presStyleCnt="0"/>
      <dgm:spPr/>
    </dgm:pt>
    <dgm:pt modelId="{86766C8F-BC08-4366-8E54-90E5394A6B77}" type="pres">
      <dgm:prSet presAssocID="{84022B45-DD05-4611-8526-447E5CC6D75F}" presName="imgShp" presStyleLbl="fgImgPlace1" presStyleIdx="1" presStyleCnt="2"/>
      <dgm:spPr>
        <a:blipFill rotWithShape="1">
          <a:blip xmlns:r="http://schemas.openxmlformats.org/officeDocument/2006/relationships" r:embed="rId2"/>
          <a:stretch>
            <a:fillRect/>
          </a:stretch>
        </a:blipFill>
      </dgm:spPr>
    </dgm:pt>
    <dgm:pt modelId="{820A8449-74E8-40DD-B8CC-B498249C2E40}" type="pres">
      <dgm:prSet presAssocID="{84022B45-DD05-4611-8526-447E5CC6D75F}" presName="txShp" presStyleLbl="node1" presStyleIdx="1" presStyleCnt="2">
        <dgm:presLayoutVars>
          <dgm:bulletEnabled val="1"/>
        </dgm:presLayoutVars>
      </dgm:prSet>
      <dgm:spPr/>
      <dgm:t>
        <a:bodyPr/>
        <a:lstStyle/>
        <a:p>
          <a:endParaRPr lang="es-MX"/>
        </a:p>
      </dgm:t>
    </dgm:pt>
  </dgm:ptLst>
  <dgm:cxnLst>
    <dgm:cxn modelId="{AF088FB1-CFB8-4B12-B056-91A38904E4E9}" type="presOf" srcId="{E4224E00-060E-4541-B442-C78F105B45AB}" destId="{47AFFD10-8162-413C-8271-BE29BEE79ECA}" srcOrd="0" destOrd="0" presId="urn:microsoft.com/office/officeart/2005/8/layout/vList3"/>
    <dgm:cxn modelId="{457FD640-383F-4677-94F8-49C6A95B9EBC}" srcId="{E4224E00-060E-4541-B442-C78F105B45AB}" destId="{965A0208-FE01-4B06-AAE9-7F555F6440D9}" srcOrd="0" destOrd="0" parTransId="{88DE144F-86AF-4A1A-A8BC-9649FAF51BBF}" sibTransId="{7365802E-6EF4-4FE5-8800-F5431E439DD9}"/>
    <dgm:cxn modelId="{45023F5B-C7F4-4DFA-805B-60ADEAA178C8}" type="presOf" srcId="{965A0208-FE01-4B06-AAE9-7F555F6440D9}" destId="{AAA8950F-16DD-47C2-8D42-BE8F33D45B13}" srcOrd="0" destOrd="0" presId="urn:microsoft.com/office/officeart/2005/8/layout/vList3"/>
    <dgm:cxn modelId="{BEC1FBA2-A495-4431-94FD-CE538DC7176D}" type="presOf" srcId="{84022B45-DD05-4611-8526-447E5CC6D75F}" destId="{820A8449-74E8-40DD-B8CC-B498249C2E40}" srcOrd="0" destOrd="0" presId="urn:microsoft.com/office/officeart/2005/8/layout/vList3"/>
    <dgm:cxn modelId="{E603D14C-351E-4C50-B816-DBFBAD845C5B}" srcId="{E4224E00-060E-4541-B442-C78F105B45AB}" destId="{84022B45-DD05-4611-8526-447E5CC6D75F}" srcOrd="1" destOrd="0" parTransId="{9BF8F286-3CD6-4300-8632-E4382F65B339}" sibTransId="{D9E514AC-FE52-4707-BC00-52ADB7B2F751}"/>
    <dgm:cxn modelId="{EFFDEE94-56E7-4FDC-9FE9-2ED67DB5CC23}" type="presParOf" srcId="{47AFFD10-8162-413C-8271-BE29BEE79ECA}" destId="{D314A6F8-0F66-4283-B1A2-D240F2A98316}" srcOrd="0" destOrd="0" presId="urn:microsoft.com/office/officeart/2005/8/layout/vList3"/>
    <dgm:cxn modelId="{EFFDF337-3DD9-443B-8FB1-977C420C0827}" type="presParOf" srcId="{D314A6F8-0F66-4283-B1A2-D240F2A98316}" destId="{A7929B67-B3C8-43F3-A662-3ED7391859FF}" srcOrd="0" destOrd="0" presId="urn:microsoft.com/office/officeart/2005/8/layout/vList3"/>
    <dgm:cxn modelId="{23584163-D2AF-4E69-BAA6-CBF5CC65D657}" type="presParOf" srcId="{D314A6F8-0F66-4283-B1A2-D240F2A98316}" destId="{AAA8950F-16DD-47C2-8D42-BE8F33D45B13}" srcOrd="1" destOrd="0" presId="urn:microsoft.com/office/officeart/2005/8/layout/vList3"/>
    <dgm:cxn modelId="{B21119E3-B946-4919-A27A-F71F74FC778B}" type="presParOf" srcId="{47AFFD10-8162-413C-8271-BE29BEE79ECA}" destId="{9C0D1D73-17DC-4BF6-AA0C-EF1627A557AC}" srcOrd="1" destOrd="0" presId="urn:microsoft.com/office/officeart/2005/8/layout/vList3"/>
    <dgm:cxn modelId="{1E05AFFD-F4C3-4C26-86E5-577AFF91A192}" type="presParOf" srcId="{47AFFD10-8162-413C-8271-BE29BEE79ECA}" destId="{801F0EEF-2026-483E-8580-73E1023E29BA}" srcOrd="2" destOrd="0" presId="urn:microsoft.com/office/officeart/2005/8/layout/vList3"/>
    <dgm:cxn modelId="{DDA1C648-3D2D-443D-8E25-792F348DA62C}" type="presParOf" srcId="{801F0EEF-2026-483E-8580-73E1023E29BA}" destId="{86766C8F-BC08-4366-8E54-90E5394A6B77}" srcOrd="0" destOrd="0" presId="urn:microsoft.com/office/officeart/2005/8/layout/vList3"/>
    <dgm:cxn modelId="{6B5F6ACA-A6EA-44E8-897F-AE0298459C6E}" type="presParOf" srcId="{801F0EEF-2026-483E-8580-73E1023E29BA}" destId="{820A8449-74E8-40DD-B8CC-B498249C2E40}"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27653A5-5CBE-4009-9F53-BBAF53931A89}" type="doc">
      <dgm:prSet loTypeId="urn:microsoft.com/office/officeart/2005/8/layout/vList3" loCatId="list" qsTypeId="urn:microsoft.com/office/officeart/2005/8/quickstyle/3d1" qsCatId="3D" csTypeId="urn:microsoft.com/office/officeart/2005/8/colors/accent2_5" csCatId="accent2" phldr="1"/>
      <dgm:spPr/>
      <dgm:t>
        <a:bodyPr/>
        <a:lstStyle/>
        <a:p>
          <a:endParaRPr lang="es-MX"/>
        </a:p>
      </dgm:t>
    </dgm:pt>
    <dgm:pt modelId="{1E2B5B1D-FB2A-4BBA-9DB7-35737D6442BA}">
      <dgm:prSet/>
      <dgm:spPr/>
      <dgm:t>
        <a:bodyPr/>
        <a:lstStyle/>
        <a:p>
          <a:pPr rtl="0"/>
          <a:r>
            <a:rPr lang="es-MX" b="1" dirty="0" smtClean="0"/>
            <a:t>Son equipos </a:t>
          </a:r>
          <a:r>
            <a:rPr lang="es-MX" b="1" dirty="0" err="1" smtClean="0"/>
            <a:t>interfuncionales</a:t>
          </a:r>
          <a:r>
            <a:rPr lang="es-MX" b="1" dirty="0" smtClean="0"/>
            <a:t>, en cuanto que el proceso meta comprenda a varias áreas o departamentos. Pueden implicar, en un momento dado, a otros equipos de progreso para la mejora de aspectos puntuales del proceso estudiado.</a:t>
          </a:r>
          <a:endParaRPr lang="es-MX" b="1" dirty="0"/>
        </a:p>
      </dgm:t>
    </dgm:pt>
    <dgm:pt modelId="{F2770389-F670-4ECB-8382-12661DAAD1A7}" type="parTrans" cxnId="{5076E74A-5D34-4D0F-93E6-A9ED909F8C74}">
      <dgm:prSet/>
      <dgm:spPr/>
      <dgm:t>
        <a:bodyPr/>
        <a:lstStyle/>
        <a:p>
          <a:endParaRPr lang="es-MX"/>
        </a:p>
      </dgm:t>
    </dgm:pt>
    <dgm:pt modelId="{5AF6BB5F-B44D-4405-83AE-918958C3A564}" type="sibTrans" cxnId="{5076E74A-5D34-4D0F-93E6-A9ED909F8C74}">
      <dgm:prSet/>
      <dgm:spPr/>
      <dgm:t>
        <a:bodyPr/>
        <a:lstStyle/>
        <a:p>
          <a:endParaRPr lang="es-MX"/>
        </a:p>
      </dgm:t>
    </dgm:pt>
    <dgm:pt modelId="{D873DCF1-1F61-4F74-A9BD-51423E6ED2BE}" type="pres">
      <dgm:prSet presAssocID="{C27653A5-5CBE-4009-9F53-BBAF53931A89}" presName="linearFlow" presStyleCnt="0">
        <dgm:presLayoutVars>
          <dgm:dir/>
          <dgm:resizeHandles val="exact"/>
        </dgm:presLayoutVars>
      </dgm:prSet>
      <dgm:spPr/>
      <dgm:t>
        <a:bodyPr/>
        <a:lstStyle/>
        <a:p>
          <a:endParaRPr lang="es-MX"/>
        </a:p>
      </dgm:t>
    </dgm:pt>
    <dgm:pt modelId="{DFC77B3A-1490-47D3-AD2B-CBF068E54B6E}" type="pres">
      <dgm:prSet presAssocID="{1E2B5B1D-FB2A-4BBA-9DB7-35737D6442BA}" presName="composite" presStyleCnt="0"/>
      <dgm:spPr/>
    </dgm:pt>
    <dgm:pt modelId="{FDB92619-EC5C-49EF-9641-43C846DAAEBF}" type="pres">
      <dgm:prSet presAssocID="{1E2B5B1D-FB2A-4BBA-9DB7-35737D6442BA}" presName="imgShp" presStyleLbl="fgImgPlace1" presStyleIdx="0" presStyleCnt="1"/>
      <dgm:spPr>
        <a:blipFill rotWithShape="1">
          <a:blip xmlns:r="http://schemas.openxmlformats.org/officeDocument/2006/relationships" r:embed="rId1"/>
          <a:stretch>
            <a:fillRect/>
          </a:stretch>
        </a:blipFill>
      </dgm:spPr>
    </dgm:pt>
    <dgm:pt modelId="{F126BBDE-977E-41FE-84E8-D5CD013096FF}" type="pres">
      <dgm:prSet presAssocID="{1E2B5B1D-FB2A-4BBA-9DB7-35737D6442BA}" presName="txShp" presStyleLbl="node1" presStyleIdx="0" presStyleCnt="1" custScaleX="103005">
        <dgm:presLayoutVars>
          <dgm:bulletEnabled val="1"/>
        </dgm:presLayoutVars>
      </dgm:prSet>
      <dgm:spPr/>
      <dgm:t>
        <a:bodyPr/>
        <a:lstStyle/>
        <a:p>
          <a:endParaRPr lang="es-MX"/>
        </a:p>
      </dgm:t>
    </dgm:pt>
  </dgm:ptLst>
  <dgm:cxnLst>
    <dgm:cxn modelId="{973BCFB3-B74C-4B4A-A60B-68A3971ED42C}" type="presOf" srcId="{C27653A5-5CBE-4009-9F53-BBAF53931A89}" destId="{D873DCF1-1F61-4F74-A9BD-51423E6ED2BE}" srcOrd="0" destOrd="0" presId="urn:microsoft.com/office/officeart/2005/8/layout/vList3"/>
    <dgm:cxn modelId="{5076E74A-5D34-4D0F-93E6-A9ED909F8C74}" srcId="{C27653A5-5CBE-4009-9F53-BBAF53931A89}" destId="{1E2B5B1D-FB2A-4BBA-9DB7-35737D6442BA}" srcOrd="0" destOrd="0" parTransId="{F2770389-F670-4ECB-8382-12661DAAD1A7}" sibTransId="{5AF6BB5F-B44D-4405-83AE-918958C3A564}"/>
    <dgm:cxn modelId="{734C3351-7148-4918-A16A-F3A3C80A7455}" type="presOf" srcId="{1E2B5B1D-FB2A-4BBA-9DB7-35737D6442BA}" destId="{F126BBDE-977E-41FE-84E8-D5CD013096FF}" srcOrd="0" destOrd="0" presId="urn:microsoft.com/office/officeart/2005/8/layout/vList3"/>
    <dgm:cxn modelId="{D1FCC5F0-A51E-48FE-963B-B864E8E97794}" type="presParOf" srcId="{D873DCF1-1F61-4F74-A9BD-51423E6ED2BE}" destId="{DFC77B3A-1490-47D3-AD2B-CBF068E54B6E}" srcOrd="0" destOrd="0" presId="urn:microsoft.com/office/officeart/2005/8/layout/vList3"/>
    <dgm:cxn modelId="{8969105E-593F-4603-9BA9-40C1907091D8}" type="presParOf" srcId="{DFC77B3A-1490-47D3-AD2B-CBF068E54B6E}" destId="{FDB92619-EC5C-49EF-9641-43C846DAAEBF}" srcOrd="0" destOrd="0" presId="urn:microsoft.com/office/officeart/2005/8/layout/vList3"/>
    <dgm:cxn modelId="{8756C0A6-1CA2-4F66-B121-8B5E7F459D46}" type="presParOf" srcId="{DFC77B3A-1490-47D3-AD2B-CBF068E54B6E}" destId="{F126BBDE-977E-41FE-84E8-D5CD013096F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87B388A-D853-469D-83CB-C5A28DFB444E}" type="doc">
      <dgm:prSet loTypeId="urn:microsoft.com/office/officeart/2005/8/layout/arrow3" loCatId="relationship" qsTypeId="urn:microsoft.com/office/officeart/2005/8/quickstyle/3d2" qsCatId="3D" csTypeId="urn:microsoft.com/office/officeart/2005/8/colors/accent1_2" csCatId="accent1" phldr="1"/>
      <dgm:spPr/>
      <dgm:t>
        <a:bodyPr/>
        <a:lstStyle/>
        <a:p>
          <a:endParaRPr lang="es-MX"/>
        </a:p>
      </dgm:t>
    </dgm:pt>
    <dgm:pt modelId="{12E99367-727C-4641-9025-74570AB5A3B0}">
      <dgm:prSet phldrT="[Texto]" custT="1"/>
      <dgm:spPr/>
      <dgm:t>
        <a:bodyPr/>
        <a:lstStyle/>
        <a:p>
          <a:r>
            <a:rPr lang="es-ES" sz="2800" b="1" dirty="0" smtClean="0">
              <a:ln w="11430"/>
              <a:effectLst>
                <a:outerShdw blurRad="50800" dist="39000" dir="5460000" algn="tl">
                  <a:srgbClr val="000000">
                    <a:alpha val="38000"/>
                  </a:srgbClr>
                </a:outerShdw>
              </a:effectLst>
            </a:rPr>
            <a:t>Alrededor de 80% de los problemas serios que aquejan a las organizaciones modernas se refiere al factor humano. </a:t>
          </a:r>
          <a:endParaRPr lang="es-MX" sz="2800" b="1" dirty="0"/>
        </a:p>
      </dgm:t>
    </dgm:pt>
    <dgm:pt modelId="{CE073E40-9FF0-4837-8F91-D1BD93F25789}" type="parTrans" cxnId="{0645B92E-DF6D-44AB-B897-34009609D5DB}">
      <dgm:prSet/>
      <dgm:spPr/>
      <dgm:t>
        <a:bodyPr/>
        <a:lstStyle/>
        <a:p>
          <a:endParaRPr lang="es-MX"/>
        </a:p>
      </dgm:t>
    </dgm:pt>
    <dgm:pt modelId="{2D9F3424-8CCF-40D9-9799-2DF720B5C49B}" type="sibTrans" cxnId="{0645B92E-DF6D-44AB-B897-34009609D5DB}">
      <dgm:prSet/>
      <dgm:spPr/>
      <dgm:t>
        <a:bodyPr/>
        <a:lstStyle/>
        <a:p>
          <a:endParaRPr lang="es-MX"/>
        </a:p>
      </dgm:t>
    </dgm:pt>
    <dgm:pt modelId="{7CD30513-4C16-41F3-A219-0107869FAB53}">
      <dgm:prSet phldrT="[Texto]" custT="1"/>
      <dgm:spPr/>
      <dgm:t>
        <a:bodyPr/>
        <a:lstStyle/>
        <a:p>
          <a:r>
            <a:rPr lang="es-ES" sz="2800" b="1" dirty="0" smtClean="0"/>
            <a:t>Las causas son primordialmente fallas humanas.</a:t>
          </a:r>
          <a:endParaRPr lang="es-MX" sz="2800" b="1" dirty="0"/>
        </a:p>
      </dgm:t>
    </dgm:pt>
    <dgm:pt modelId="{EF10BDBD-84D6-4EEF-AF9C-9A1E408EE39D}" type="parTrans" cxnId="{B16C3CE6-C54C-43CA-A7C1-D3B7C72E87BD}">
      <dgm:prSet/>
      <dgm:spPr/>
      <dgm:t>
        <a:bodyPr/>
        <a:lstStyle/>
        <a:p>
          <a:endParaRPr lang="es-MX"/>
        </a:p>
      </dgm:t>
    </dgm:pt>
    <dgm:pt modelId="{B475F8D1-7BCD-4022-AE2A-9D09A3D5907C}" type="sibTrans" cxnId="{B16C3CE6-C54C-43CA-A7C1-D3B7C72E87BD}">
      <dgm:prSet/>
      <dgm:spPr/>
      <dgm:t>
        <a:bodyPr/>
        <a:lstStyle/>
        <a:p>
          <a:endParaRPr lang="es-MX"/>
        </a:p>
      </dgm:t>
    </dgm:pt>
    <dgm:pt modelId="{9A51550C-FA61-403F-AAA8-BA84CA5125E0}" type="pres">
      <dgm:prSet presAssocID="{987B388A-D853-469D-83CB-C5A28DFB444E}" presName="compositeShape" presStyleCnt="0">
        <dgm:presLayoutVars>
          <dgm:chMax val="2"/>
          <dgm:dir/>
          <dgm:resizeHandles val="exact"/>
        </dgm:presLayoutVars>
      </dgm:prSet>
      <dgm:spPr/>
      <dgm:t>
        <a:bodyPr/>
        <a:lstStyle/>
        <a:p>
          <a:endParaRPr lang="es-MX"/>
        </a:p>
      </dgm:t>
    </dgm:pt>
    <dgm:pt modelId="{A7CCC78D-6FD6-4B41-A42F-68E33695AD95}" type="pres">
      <dgm:prSet presAssocID="{987B388A-D853-469D-83CB-C5A28DFB444E}" presName="divider" presStyleLbl="fgShp" presStyleIdx="0" presStyleCnt="1"/>
      <dgm:spPr/>
      <dgm:t>
        <a:bodyPr/>
        <a:lstStyle/>
        <a:p>
          <a:endParaRPr lang="es-ES"/>
        </a:p>
      </dgm:t>
    </dgm:pt>
    <dgm:pt modelId="{9FC7B664-3722-4DFB-8247-9BCA643792AE}" type="pres">
      <dgm:prSet presAssocID="{12E99367-727C-4641-9025-74570AB5A3B0}" presName="downArrow" presStyleLbl="node1" presStyleIdx="0" presStyleCnt="2"/>
      <dgm:spPr>
        <a:prstGeom prst="downArrow">
          <a:avLst/>
        </a:prstGeom>
        <a:blipFill rotWithShape="0">
          <a:blip xmlns:r="http://schemas.openxmlformats.org/officeDocument/2006/relationships" r:embed="rId1"/>
          <a:stretch>
            <a:fillRect/>
          </a:stretch>
        </a:blipFill>
      </dgm:spPr>
      <dgm:t>
        <a:bodyPr/>
        <a:lstStyle/>
        <a:p>
          <a:endParaRPr lang="es-ES"/>
        </a:p>
      </dgm:t>
    </dgm:pt>
    <dgm:pt modelId="{652AC2E1-719B-4FE5-AFC2-F4CE1695F2DD}" type="pres">
      <dgm:prSet presAssocID="{12E99367-727C-4641-9025-74570AB5A3B0}" presName="downArrowText" presStyleLbl="revTx" presStyleIdx="0" presStyleCnt="2" custScaleX="122419" custScaleY="102316">
        <dgm:presLayoutVars>
          <dgm:bulletEnabled val="1"/>
        </dgm:presLayoutVars>
      </dgm:prSet>
      <dgm:spPr/>
      <dgm:t>
        <a:bodyPr/>
        <a:lstStyle/>
        <a:p>
          <a:endParaRPr lang="es-MX"/>
        </a:p>
      </dgm:t>
    </dgm:pt>
    <dgm:pt modelId="{AD0EF4CC-F4D1-4B79-9D5F-7B7DC2459F67}" type="pres">
      <dgm:prSet presAssocID="{7CD30513-4C16-41F3-A219-0107869FAB53}" presName="upArrow" presStyleLbl="node1" presStyleIdx="1" presStyleCnt="2"/>
      <dgm:spPr>
        <a:blipFill rotWithShape="0">
          <a:blip xmlns:r="http://schemas.openxmlformats.org/officeDocument/2006/relationships" r:embed="rId2"/>
          <a:stretch>
            <a:fillRect/>
          </a:stretch>
        </a:blipFill>
      </dgm:spPr>
      <dgm:t>
        <a:bodyPr/>
        <a:lstStyle/>
        <a:p>
          <a:endParaRPr lang="es-ES"/>
        </a:p>
      </dgm:t>
    </dgm:pt>
    <dgm:pt modelId="{DBFF449A-4B18-4380-91D1-9690F0EC8300}" type="pres">
      <dgm:prSet presAssocID="{7CD30513-4C16-41F3-A219-0107869FAB53}" presName="upArrowText" presStyleLbl="revTx" presStyleIdx="1" presStyleCnt="2" custLinFactNeighborX="-3606" custLinFactNeighborY="-7684">
        <dgm:presLayoutVars>
          <dgm:bulletEnabled val="1"/>
        </dgm:presLayoutVars>
      </dgm:prSet>
      <dgm:spPr/>
      <dgm:t>
        <a:bodyPr/>
        <a:lstStyle/>
        <a:p>
          <a:endParaRPr lang="es-MX"/>
        </a:p>
      </dgm:t>
    </dgm:pt>
  </dgm:ptLst>
  <dgm:cxnLst>
    <dgm:cxn modelId="{66104EDB-B75C-49C0-AA1F-E048B8902833}" type="presOf" srcId="{7CD30513-4C16-41F3-A219-0107869FAB53}" destId="{DBFF449A-4B18-4380-91D1-9690F0EC8300}" srcOrd="0" destOrd="0" presId="urn:microsoft.com/office/officeart/2005/8/layout/arrow3"/>
    <dgm:cxn modelId="{615F78C1-13B0-4353-A3A7-FF6FDFAF9CE0}" type="presOf" srcId="{987B388A-D853-469D-83CB-C5A28DFB444E}" destId="{9A51550C-FA61-403F-AAA8-BA84CA5125E0}" srcOrd="0" destOrd="0" presId="urn:microsoft.com/office/officeart/2005/8/layout/arrow3"/>
    <dgm:cxn modelId="{B16C3CE6-C54C-43CA-A7C1-D3B7C72E87BD}" srcId="{987B388A-D853-469D-83CB-C5A28DFB444E}" destId="{7CD30513-4C16-41F3-A219-0107869FAB53}" srcOrd="1" destOrd="0" parTransId="{EF10BDBD-84D6-4EEF-AF9C-9A1E408EE39D}" sibTransId="{B475F8D1-7BCD-4022-AE2A-9D09A3D5907C}"/>
    <dgm:cxn modelId="{99054B88-4738-4EB8-A737-037C653877EA}" type="presOf" srcId="{12E99367-727C-4641-9025-74570AB5A3B0}" destId="{652AC2E1-719B-4FE5-AFC2-F4CE1695F2DD}" srcOrd="0" destOrd="0" presId="urn:microsoft.com/office/officeart/2005/8/layout/arrow3"/>
    <dgm:cxn modelId="{0645B92E-DF6D-44AB-B897-34009609D5DB}" srcId="{987B388A-D853-469D-83CB-C5A28DFB444E}" destId="{12E99367-727C-4641-9025-74570AB5A3B0}" srcOrd="0" destOrd="0" parTransId="{CE073E40-9FF0-4837-8F91-D1BD93F25789}" sibTransId="{2D9F3424-8CCF-40D9-9799-2DF720B5C49B}"/>
    <dgm:cxn modelId="{1ECED1FD-7873-4748-9398-2FF0C586EE59}" type="presParOf" srcId="{9A51550C-FA61-403F-AAA8-BA84CA5125E0}" destId="{A7CCC78D-6FD6-4B41-A42F-68E33695AD95}" srcOrd="0" destOrd="0" presId="urn:microsoft.com/office/officeart/2005/8/layout/arrow3"/>
    <dgm:cxn modelId="{82F654DC-411D-4622-8684-9F1A368D9A72}" type="presParOf" srcId="{9A51550C-FA61-403F-AAA8-BA84CA5125E0}" destId="{9FC7B664-3722-4DFB-8247-9BCA643792AE}" srcOrd="1" destOrd="0" presId="urn:microsoft.com/office/officeart/2005/8/layout/arrow3"/>
    <dgm:cxn modelId="{DBF6601A-AABA-414A-8668-37F24EEA972E}" type="presParOf" srcId="{9A51550C-FA61-403F-AAA8-BA84CA5125E0}" destId="{652AC2E1-719B-4FE5-AFC2-F4CE1695F2DD}" srcOrd="2" destOrd="0" presId="urn:microsoft.com/office/officeart/2005/8/layout/arrow3"/>
    <dgm:cxn modelId="{68900F62-6A40-4ACB-8DAA-7DB91735246A}" type="presParOf" srcId="{9A51550C-FA61-403F-AAA8-BA84CA5125E0}" destId="{AD0EF4CC-F4D1-4B79-9D5F-7B7DC2459F67}" srcOrd="3" destOrd="0" presId="urn:microsoft.com/office/officeart/2005/8/layout/arrow3"/>
    <dgm:cxn modelId="{22CA0885-6B34-4D73-BB80-011A611B3B3D}" type="presParOf" srcId="{9A51550C-FA61-403F-AAA8-BA84CA5125E0}" destId="{DBFF449A-4B18-4380-91D1-9690F0EC8300}"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8E1B298-1D3D-4D3F-979E-1B8A0EB6C1FF}" type="doc">
      <dgm:prSet loTypeId="urn:microsoft.com/office/officeart/2009/3/layout/FramedTextPicture" loCatId="picture" qsTypeId="urn:microsoft.com/office/officeart/2005/8/quickstyle/3d3" qsCatId="3D" csTypeId="urn:microsoft.com/office/officeart/2005/8/colors/colorful5" csCatId="colorful" phldr="1"/>
      <dgm:spPr/>
      <dgm:t>
        <a:bodyPr/>
        <a:lstStyle/>
        <a:p>
          <a:endParaRPr lang="es-MX"/>
        </a:p>
      </dgm:t>
    </dgm:pt>
    <dgm:pt modelId="{91003763-F73F-4D0E-B530-E5C6B07F4A08}">
      <dgm:prSet custT="1"/>
      <dgm:spPr/>
      <dgm:t>
        <a:bodyPr/>
        <a:lstStyle/>
        <a:p>
          <a:pPr algn="just" rtl="0"/>
          <a:r>
            <a:rPr lang="es-ES" sz="2400" b="1" dirty="0" smtClean="0"/>
            <a:t>Herramienta </a:t>
          </a:r>
          <a:r>
            <a:rPr lang="es-ES" sz="2400" b="1" dirty="0" smtClean="0"/>
            <a:t>capaz de promover aproximaciones entre los actores involucrados en el proceso salud enfermedad.</a:t>
          </a:r>
        </a:p>
        <a:p>
          <a:pPr algn="just" rtl="0"/>
          <a:endParaRPr lang="es-MX" sz="2400" b="1" dirty="0" smtClean="0"/>
        </a:p>
        <a:p>
          <a:pPr algn="just" rtl="0"/>
          <a:r>
            <a:rPr lang="es-MX" sz="2400" b="1" dirty="0" smtClean="0"/>
            <a:t>Facilita </a:t>
          </a:r>
          <a:r>
            <a:rPr lang="es-MX" sz="2400" b="1" dirty="0" smtClean="0"/>
            <a:t>la realización de la tarea profesional y contribuye a la satisfacción en el ambiente de trabajo.</a:t>
          </a:r>
          <a:endParaRPr lang="es-MX" sz="2400" b="1" dirty="0"/>
        </a:p>
      </dgm:t>
    </dgm:pt>
    <dgm:pt modelId="{77160A96-0D56-46A8-A4E1-3D25284F6E62}" type="parTrans" cxnId="{887CC6AE-5663-4E2C-8123-15C4D47CADE5}">
      <dgm:prSet/>
      <dgm:spPr/>
      <dgm:t>
        <a:bodyPr/>
        <a:lstStyle/>
        <a:p>
          <a:endParaRPr lang="es-MX" sz="2400" b="1"/>
        </a:p>
      </dgm:t>
    </dgm:pt>
    <dgm:pt modelId="{3FE5019A-05E0-4E70-9000-CBFFEF7F1407}" type="sibTrans" cxnId="{887CC6AE-5663-4E2C-8123-15C4D47CADE5}">
      <dgm:prSet/>
      <dgm:spPr/>
      <dgm:t>
        <a:bodyPr/>
        <a:lstStyle/>
        <a:p>
          <a:endParaRPr lang="es-MX" sz="2400" b="1"/>
        </a:p>
      </dgm:t>
    </dgm:pt>
    <dgm:pt modelId="{87AA6DCF-5662-462B-B1C8-31766B31BDC1}" type="pres">
      <dgm:prSet presAssocID="{88E1B298-1D3D-4D3F-979E-1B8A0EB6C1FF}" presName="Name0" presStyleCnt="0">
        <dgm:presLayoutVars>
          <dgm:chMax/>
          <dgm:chPref/>
          <dgm:dir/>
        </dgm:presLayoutVars>
      </dgm:prSet>
      <dgm:spPr/>
      <dgm:t>
        <a:bodyPr/>
        <a:lstStyle/>
        <a:p>
          <a:endParaRPr lang="es-MX"/>
        </a:p>
      </dgm:t>
    </dgm:pt>
    <dgm:pt modelId="{13A180A9-9FD9-42DF-961E-3B8D0F08B4A3}" type="pres">
      <dgm:prSet presAssocID="{91003763-F73F-4D0E-B530-E5C6B07F4A08}" presName="composite" presStyleCnt="0">
        <dgm:presLayoutVars>
          <dgm:chMax/>
          <dgm:chPref/>
        </dgm:presLayoutVars>
      </dgm:prSet>
      <dgm:spPr/>
      <dgm:t>
        <a:bodyPr/>
        <a:lstStyle/>
        <a:p>
          <a:endParaRPr lang="es-MX"/>
        </a:p>
      </dgm:t>
    </dgm:pt>
    <dgm:pt modelId="{24F75602-7711-4A77-A28B-0F5768FC009E}" type="pres">
      <dgm:prSet presAssocID="{91003763-F73F-4D0E-B530-E5C6B07F4A08}" presName="Image" presStyleLbl="bgImgPlace1" presStyleIdx="0" presStyleCnt="1" custAng="5400000" custLinFactNeighborX="811" custLinFactNeighborY="23746"/>
      <dgm:spPr>
        <a:prstGeom prst="leftUpArrow">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10000" b="-10000"/>
          </a:stretch>
        </a:blipFill>
      </dgm:spPr>
      <dgm:t>
        <a:bodyPr/>
        <a:lstStyle/>
        <a:p>
          <a:endParaRPr lang="es-MX"/>
        </a:p>
      </dgm:t>
    </dgm:pt>
    <dgm:pt modelId="{1E2F1702-A3CC-401D-9276-EF43D799AE17}" type="pres">
      <dgm:prSet presAssocID="{91003763-F73F-4D0E-B530-E5C6B07F4A08}" presName="ParentText" presStyleLbl="revTx" presStyleIdx="0" presStyleCnt="1">
        <dgm:presLayoutVars>
          <dgm:chMax val="0"/>
          <dgm:chPref val="0"/>
          <dgm:bulletEnabled val="1"/>
        </dgm:presLayoutVars>
      </dgm:prSet>
      <dgm:spPr/>
      <dgm:t>
        <a:bodyPr/>
        <a:lstStyle/>
        <a:p>
          <a:endParaRPr lang="es-MX"/>
        </a:p>
      </dgm:t>
    </dgm:pt>
    <dgm:pt modelId="{B3650767-BF59-47AD-873F-58759E26F04F}" type="pres">
      <dgm:prSet presAssocID="{91003763-F73F-4D0E-B530-E5C6B07F4A08}" presName="tlFrame" presStyleLbl="node1" presStyleIdx="0" presStyleCnt="4"/>
      <dgm:spPr/>
      <dgm:t>
        <a:bodyPr/>
        <a:lstStyle/>
        <a:p>
          <a:endParaRPr lang="es-MX"/>
        </a:p>
      </dgm:t>
    </dgm:pt>
    <dgm:pt modelId="{CEBB3055-88A8-4D58-A9C0-77D23D2EA984}" type="pres">
      <dgm:prSet presAssocID="{91003763-F73F-4D0E-B530-E5C6B07F4A08}" presName="trFrame" presStyleLbl="node1" presStyleIdx="1" presStyleCnt="4"/>
      <dgm:spPr/>
      <dgm:t>
        <a:bodyPr/>
        <a:lstStyle/>
        <a:p>
          <a:endParaRPr lang="es-MX"/>
        </a:p>
      </dgm:t>
    </dgm:pt>
    <dgm:pt modelId="{E239AAD8-D09B-4684-B001-D775724ED15B}" type="pres">
      <dgm:prSet presAssocID="{91003763-F73F-4D0E-B530-E5C6B07F4A08}" presName="blFrame" presStyleLbl="node1" presStyleIdx="2" presStyleCnt="4" custLinFactNeighborX="-8972" custLinFactNeighborY="3764"/>
      <dgm:spPr/>
      <dgm:t>
        <a:bodyPr/>
        <a:lstStyle/>
        <a:p>
          <a:endParaRPr lang="es-MX"/>
        </a:p>
      </dgm:t>
    </dgm:pt>
    <dgm:pt modelId="{82FBED60-8F84-4E29-8306-4274701B81BF}" type="pres">
      <dgm:prSet presAssocID="{91003763-F73F-4D0E-B530-E5C6B07F4A08}" presName="brFrame" presStyleLbl="node1" presStyleIdx="3" presStyleCnt="4" custLinFactNeighborX="16465" custLinFactNeighborY="3764"/>
      <dgm:spPr/>
      <dgm:t>
        <a:bodyPr/>
        <a:lstStyle/>
        <a:p>
          <a:endParaRPr lang="es-MX"/>
        </a:p>
      </dgm:t>
    </dgm:pt>
  </dgm:ptLst>
  <dgm:cxnLst>
    <dgm:cxn modelId="{20A7F977-77CC-40F6-95AF-5405896078B8}" type="presOf" srcId="{91003763-F73F-4D0E-B530-E5C6B07F4A08}" destId="{1E2F1702-A3CC-401D-9276-EF43D799AE17}" srcOrd="0" destOrd="0" presId="urn:microsoft.com/office/officeart/2009/3/layout/FramedTextPicture"/>
    <dgm:cxn modelId="{887CC6AE-5663-4E2C-8123-15C4D47CADE5}" srcId="{88E1B298-1D3D-4D3F-979E-1B8A0EB6C1FF}" destId="{91003763-F73F-4D0E-B530-E5C6B07F4A08}" srcOrd="0" destOrd="0" parTransId="{77160A96-0D56-46A8-A4E1-3D25284F6E62}" sibTransId="{3FE5019A-05E0-4E70-9000-CBFFEF7F1407}"/>
    <dgm:cxn modelId="{A1E88910-017B-416F-8B9B-2E71773222C6}" type="presOf" srcId="{88E1B298-1D3D-4D3F-979E-1B8A0EB6C1FF}" destId="{87AA6DCF-5662-462B-B1C8-31766B31BDC1}" srcOrd="0" destOrd="0" presId="urn:microsoft.com/office/officeart/2009/3/layout/FramedTextPicture"/>
    <dgm:cxn modelId="{A892D140-A877-4116-BE9E-80B5DAFF5C8E}" type="presParOf" srcId="{87AA6DCF-5662-462B-B1C8-31766B31BDC1}" destId="{13A180A9-9FD9-42DF-961E-3B8D0F08B4A3}" srcOrd="0" destOrd="0" presId="urn:microsoft.com/office/officeart/2009/3/layout/FramedTextPicture"/>
    <dgm:cxn modelId="{33B1E905-2F91-443E-8E91-59EF326E96DF}" type="presParOf" srcId="{13A180A9-9FD9-42DF-961E-3B8D0F08B4A3}" destId="{24F75602-7711-4A77-A28B-0F5768FC009E}" srcOrd="0" destOrd="0" presId="urn:microsoft.com/office/officeart/2009/3/layout/FramedTextPicture"/>
    <dgm:cxn modelId="{B2381D0E-2C7D-4F25-A666-01BF1AD4DA92}" type="presParOf" srcId="{13A180A9-9FD9-42DF-961E-3B8D0F08B4A3}" destId="{1E2F1702-A3CC-401D-9276-EF43D799AE17}" srcOrd="1" destOrd="0" presId="urn:microsoft.com/office/officeart/2009/3/layout/FramedTextPicture"/>
    <dgm:cxn modelId="{56F68398-FEF7-43BC-B72F-A5C60A6E8345}" type="presParOf" srcId="{13A180A9-9FD9-42DF-961E-3B8D0F08B4A3}" destId="{B3650767-BF59-47AD-873F-58759E26F04F}" srcOrd="2" destOrd="0" presId="urn:microsoft.com/office/officeart/2009/3/layout/FramedTextPicture"/>
    <dgm:cxn modelId="{85047CCF-3BED-4A25-93C6-47D1618FF033}" type="presParOf" srcId="{13A180A9-9FD9-42DF-961E-3B8D0F08B4A3}" destId="{CEBB3055-88A8-4D58-A9C0-77D23D2EA984}" srcOrd="3" destOrd="0" presId="urn:microsoft.com/office/officeart/2009/3/layout/FramedTextPicture"/>
    <dgm:cxn modelId="{BF9C8CD0-5439-4257-8692-4BA433CD7949}" type="presParOf" srcId="{13A180A9-9FD9-42DF-961E-3B8D0F08B4A3}" destId="{E239AAD8-D09B-4684-B001-D775724ED15B}" srcOrd="4" destOrd="0" presId="urn:microsoft.com/office/officeart/2009/3/layout/FramedTextPicture"/>
    <dgm:cxn modelId="{FB5650DF-85A0-4AB6-ADCE-5888B17964FC}" type="presParOf" srcId="{13A180A9-9FD9-42DF-961E-3B8D0F08B4A3}" destId="{82FBED60-8F84-4E29-8306-4274701B81BF}" srcOrd="5" destOrd="0" presId="urn:microsoft.com/office/officeart/2009/3/layout/FramedTextPi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50F09B4-C52F-4850-96FA-A4504EF6B542}" type="doc">
      <dgm:prSet loTypeId="urn:microsoft.com/office/officeart/2005/8/layout/target3" loCatId="relationship" qsTypeId="urn:microsoft.com/office/officeart/2005/8/quickstyle/3d1" qsCatId="3D" csTypeId="urn:microsoft.com/office/officeart/2005/8/colors/accent2_4" csCatId="accent2" phldr="1"/>
      <dgm:spPr/>
      <dgm:t>
        <a:bodyPr/>
        <a:lstStyle/>
        <a:p>
          <a:endParaRPr lang="es-MX"/>
        </a:p>
      </dgm:t>
    </dgm:pt>
    <dgm:pt modelId="{666EBBEA-E589-4FAB-A98C-BAE91072C662}">
      <dgm:prSet phldrT="[Texto]"/>
      <dgm:spPr/>
      <dgm:t>
        <a:bodyPr/>
        <a:lstStyle/>
        <a:p>
          <a:pPr algn="just"/>
          <a:r>
            <a:rPr lang="es-MX" b="1" dirty="0" smtClean="0"/>
            <a:t>Para un trabajo en equipo los profesionales de diversas áreas del conocimiento deben  de repartir los saberes, en una relación de igualdad para la construcción colectiva de un plan terapéutico específico para </a:t>
          </a:r>
          <a:r>
            <a:rPr lang="es-MX" b="1" dirty="0" smtClean="0"/>
            <a:t>cada paciente</a:t>
          </a:r>
          <a:r>
            <a:rPr lang="es-MX" b="1" dirty="0" smtClean="0"/>
            <a:t>, respetando su individualidad.</a:t>
          </a:r>
          <a:endParaRPr lang="es-MX" b="1" dirty="0"/>
        </a:p>
      </dgm:t>
    </dgm:pt>
    <dgm:pt modelId="{CF06783D-4A60-4676-A324-43D86E33A010}" type="parTrans" cxnId="{FA29C07C-EF09-454A-A1DD-72B887BCC3FD}">
      <dgm:prSet/>
      <dgm:spPr/>
      <dgm:t>
        <a:bodyPr/>
        <a:lstStyle/>
        <a:p>
          <a:endParaRPr lang="es-MX" b="1"/>
        </a:p>
      </dgm:t>
    </dgm:pt>
    <dgm:pt modelId="{5FFE74B4-EC24-4602-8C9E-5A3A39BDBB54}" type="sibTrans" cxnId="{FA29C07C-EF09-454A-A1DD-72B887BCC3FD}">
      <dgm:prSet/>
      <dgm:spPr/>
      <dgm:t>
        <a:bodyPr/>
        <a:lstStyle/>
        <a:p>
          <a:endParaRPr lang="es-MX" b="1"/>
        </a:p>
      </dgm:t>
    </dgm:pt>
    <dgm:pt modelId="{F1C6FFEF-DFF0-4519-A3DC-416AD806592D}">
      <dgm:prSet phldrT="[Texto]"/>
      <dgm:spPr/>
      <dgm:t>
        <a:bodyPr/>
        <a:lstStyle/>
        <a:p>
          <a:pPr algn="just"/>
          <a:r>
            <a:rPr lang="es-MX" b="1" dirty="0" smtClean="0">
              <a:solidFill>
                <a:srgbClr val="FF0000"/>
              </a:solidFill>
            </a:rPr>
            <a:t>Un estudio realizado sobre satisfacción en el trabajo mostró que la falta de integración y de compromiso profesional entre los colegas del equipo de enfermería son factores generadores de insatisfacción en el trabajo.</a:t>
          </a:r>
          <a:endParaRPr lang="es-MX" b="1" dirty="0">
            <a:solidFill>
              <a:srgbClr val="FF0000"/>
            </a:solidFill>
          </a:endParaRPr>
        </a:p>
      </dgm:t>
    </dgm:pt>
    <dgm:pt modelId="{F2C9FEE3-F6A9-4B4E-BB54-576EE2BDC8F7}" type="parTrans" cxnId="{ED71E668-3BB8-4B5C-BD05-5D562EED3A62}">
      <dgm:prSet/>
      <dgm:spPr/>
      <dgm:t>
        <a:bodyPr/>
        <a:lstStyle/>
        <a:p>
          <a:endParaRPr lang="es-MX" b="1"/>
        </a:p>
      </dgm:t>
    </dgm:pt>
    <dgm:pt modelId="{B809AC80-C6DA-40D9-82D4-503244CE0755}" type="sibTrans" cxnId="{ED71E668-3BB8-4B5C-BD05-5D562EED3A62}">
      <dgm:prSet/>
      <dgm:spPr/>
      <dgm:t>
        <a:bodyPr/>
        <a:lstStyle/>
        <a:p>
          <a:endParaRPr lang="es-MX" b="1"/>
        </a:p>
      </dgm:t>
    </dgm:pt>
    <dgm:pt modelId="{850250C8-A4AA-4B32-B3C8-839FDA4B4AB6}" type="pres">
      <dgm:prSet presAssocID="{F50F09B4-C52F-4850-96FA-A4504EF6B542}" presName="Name0" presStyleCnt="0">
        <dgm:presLayoutVars>
          <dgm:chMax val="7"/>
          <dgm:dir/>
          <dgm:animLvl val="lvl"/>
          <dgm:resizeHandles val="exact"/>
        </dgm:presLayoutVars>
      </dgm:prSet>
      <dgm:spPr/>
      <dgm:t>
        <a:bodyPr/>
        <a:lstStyle/>
        <a:p>
          <a:endParaRPr lang="es-MX"/>
        </a:p>
      </dgm:t>
    </dgm:pt>
    <dgm:pt modelId="{9A89F128-9CDE-4E47-84DE-F0C4E3652462}" type="pres">
      <dgm:prSet presAssocID="{666EBBEA-E589-4FAB-A98C-BAE91072C662}" presName="circle1" presStyleLbl="node1" presStyleIdx="0" presStyleCnt="2"/>
      <dgm:spPr/>
    </dgm:pt>
    <dgm:pt modelId="{6227B0C7-7C86-4438-9BE8-FCF58F65C399}" type="pres">
      <dgm:prSet presAssocID="{666EBBEA-E589-4FAB-A98C-BAE91072C662}" presName="space" presStyleCnt="0"/>
      <dgm:spPr/>
    </dgm:pt>
    <dgm:pt modelId="{D602A31C-F3F0-4840-8C13-E8596DE787D4}" type="pres">
      <dgm:prSet presAssocID="{666EBBEA-E589-4FAB-A98C-BAE91072C662}" presName="rect1" presStyleLbl="alignAcc1" presStyleIdx="0" presStyleCnt="2"/>
      <dgm:spPr/>
      <dgm:t>
        <a:bodyPr/>
        <a:lstStyle/>
        <a:p>
          <a:endParaRPr lang="es-MX"/>
        </a:p>
      </dgm:t>
    </dgm:pt>
    <dgm:pt modelId="{CB5E0D08-5D9D-4A80-BE36-ECAF93B7D654}" type="pres">
      <dgm:prSet presAssocID="{F1C6FFEF-DFF0-4519-A3DC-416AD806592D}" presName="vertSpace2" presStyleLbl="node1" presStyleIdx="0" presStyleCnt="2"/>
      <dgm:spPr/>
    </dgm:pt>
    <dgm:pt modelId="{C6CE6A23-9DB5-44B8-846A-0EDE8E633819}" type="pres">
      <dgm:prSet presAssocID="{F1C6FFEF-DFF0-4519-A3DC-416AD806592D}" presName="circle2" presStyleLbl="node1" presStyleIdx="1" presStyleCnt="2"/>
      <dgm:spPr/>
    </dgm:pt>
    <dgm:pt modelId="{D0B5EF1B-D330-4876-BE93-9EE99A028330}" type="pres">
      <dgm:prSet presAssocID="{F1C6FFEF-DFF0-4519-A3DC-416AD806592D}" presName="rect2" presStyleLbl="alignAcc1" presStyleIdx="1" presStyleCnt="2"/>
      <dgm:spPr/>
      <dgm:t>
        <a:bodyPr/>
        <a:lstStyle/>
        <a:p>
          <a:endParaRPr lang="es-MX"/>
        </a:p>
      </dgm:t>
    </dgm:pt>
    <dgm:pt modelId="{FFBA840C-2017-4D6A-8647-4012EA4A36D2}" type="pres">
      <dgm:prSet presAssocID="{666EBBEA-E589-4FAB-A98C-BAE91072C662}" presName="rect1ParTxNoCh" presStyleLbl="alignAcc1" presStyleIdx="1" presStyleCnt="2">
        <dgm:presLayoutVars>
          <dgm:chMax val="1"/>
          <dgm:bulletEnabled val="1"/>
        </dgm:presLayoutVars>
      </dgm:prSet>
      <dgm:spPr/>
      <dgm:t>
        <a:bodyPr/>
        <a:lstStyle/>
        <a:p>
          <a:endParaRPr lang="es-MX"/>
        </a:p>
      </dgm:t>
    </dgm:pt>
    <dgm:pt modelId="{3DA9CF25-7579-43A9-9B43-D78F5C492990}" type="pres">
      <dgm:prSet presAssocID="{F1C6FFEF-DFF0-4519-A3DC-416AD806592D}" presName="rect2ParTxNoCh" presStyleLbl="alignAcc1" presStyleIdx="1" presStyleCnt="2">
        <dgm:presLayoutVars>
          <dgm:chMax val="1"/>
          <dgm:bulletEnabled val="1"/>
        </dgm:presLayoutVars>
      </dgm:prSet>
      <dgm:spPr/>
      <dgm:t>
        <a:bodyPr/>
        <a:lstStyle/>
        <a:p>
          <a:endParaRPr lang="es-MX"/>
        </a:p>
      </dgm:t>
    </dgm:pt>
  </dgm:ptLst>
  <dgm:cxnLst>
    <dgm:cxn modelId="{81B69740-ED7D-4C18-A7C8-4FFA1A7A011C}" type="presOf" srcId="{F50F09B4-C52F-4850-96FA-A4504EF6B542}" destId="{850250C8-A4AA-4B32-B3C8-839FDA4B4AB6}" srcOrd="0" destOrd="0" presId="urn:microsoft.com/office/officeart/2005/8/layout/target3"/>
    <dgm:cxn modelId="{4D1947A8-768D-4B72-B61B-F3F9DA807B5C}" type="presOf" srcId="{F1C6FFEF-DFF0-4519-A3DC-416AD806592D}" destId="{D0B5EF1B-D330-4876-BE93-9EE99A028330}" srcOrd="0" destOrd="0" presId="urn:microsoft.com/office/officeart/2005/8/layout/target3"/>
    <dgm:cxn modelId="{E59FB40F-844A-4BCC-B0A0-B5ECE7998299}" type="presOf" srcId="{666EBBEA-E589-4FAB-A98C-BAE91072C662}" destId="{FFBA840C-2017-4D6A-8647-4012EA4A36D2}" srcOrd="1" destOrd="0" presId="urn:microsoft.com/office/officeart/2005/8/layout/target3"/>
    <dgm:cxn modelId="{B8F440A1-4671-4D11-8645-BD74E96053D3}" type="presOf" srcId="{666EBBEA-E589-4FAB-A98C-BAE91072C662}" destId="{D602A31C-F3F0-4840-8C13-E8596DE787D4}" srcOrd="0" destOrd="0" presId="urn:microsoft.com/office/officeart/2005/8/layout/target3"/>
    <dgm:cxn modelId="{ED71E668-3BB8-4B5C-BD05-5D562EED3A62}" srcId="{F50F09B4-C52F-4850-96FA-A4504EF6B542}" destId="{F1C6FFEF-DFF0-4519-A3DC-416AD806592D}" srcOrd="1" destOrd="0" parTransId="{F2C9FEE3-F6A9-4B4E-BB54-576EE2BDC8F7}" sibTransId="{B809AC80-C6DA-40D9-82D4-503244CE0755}"/>
    <dgm:cxn modelId="{FA29C07C-EF09-454A-A1DD-72B887BCC3FD}" srcId="{F50F09B4-C52F-4850-96FA-A4504EF6B542}" destId="{666EBBEA-E589-4FAB-A98C-BAE91072C662}" srcOrd="0" destOrd="0" parTransId="{CF06783D-4A60-4676-A324-43D86E33A010}" sibTransId="{5FFE74B4-EC24-4602-8C9E-5A3A39BDBB54}"/>
    <dgm:cxn modelId="{EFD3747B-467C-497C-97DB-2D0DABC8FDDB}" type="presOf" srcId="{F1C6FFEF-DFF0-4519-A3DC-416AD806592D}" destId="{3DA9CF25-7579-43A9-9B43-D78F5C492990}" srcOrd="1" destOrd="0" presId="urn:microsoft.com/office/officeart/2005/8/layout/target3"/>
    <dgm:cxn modelId="{57A6C796-F2DF-48A9-AC4B-690576D09104}" type="presParOf" srcId="{850250C8-A4AA-4B32-B3C8-839FDA4B4AB6}" destId="{9A89F128-9CDE-4E47-84DE-F0C4E3652462}" srcOrd="0" destOrd="0" presId="urn:microsoft.com/office/officeart/2005/8/layout/target3"/>
    <dgm:cxn modelId="{242471AA-A53A-4DBD-A951-D5538C57C8DC}" type="presParOf" srcId="{850250C8-A4AA-4B32-B3C8-839FDA4B4AB6}" destId="{6227B0C7-7C86-4438-9BE8-FCF58F65C399}" srcOrd="1" destOrd="0" presId="urn:microsoft.com/office/officeart/2005/8/layout/target3"/>
    <dgm:cxn modelId="{5DB99E89-A1A7-4374-91C5-C5A36B53C14C}" type="presParOf" srcId="{850250C8-A4AA-4B32-B3C8-839FDA4B4AB6}" destId="{D602A31C-F3F0-4840-8C13-E8596DE787D4}" srcOrd="2" destOrd="0" presId="urn:microsoft.com/office/officeart/2005/8/layout/target3"/>
    <dgm:cxn modelId="{BB7DDE4D-9E71-4CD8-B51E-31ABA2F3081D}" type="presParOf" srcId="{850250C8-A4AA-4B32-B3C8-839FDA4B4AB6}" destId="{CB5E0D08-5D9D-4A80-BE36-ECAF93B7D654}" srcOrd="3" destOrd="0" presId="urn:microsoft.com/office/officeart/2005/8/layout/target3"/>
    <dgm:cxn modelId="{33DDADAE-9663-428F-8BC8-C1466216A03C}" type="presParOf" srcId="{850250C8-A4AA-4B32-B3C8-839FDA4B4AB6}" destId="{C6CE6A23-9DB5-44B8-846A-0EDE8E633819}" srcOrd="4" destOrd="0" presId="urn:microsoft.com/office/officeart/2005/8/layout/target3"/>
    <dgm:cxn modelId="{318C52EB-843F-435B-B273-E9E92924D9F8}" type="presParOf" srcId="{850250C8-A4AA-4B32-B3C8-839FDA4B4AB6}" destId="{D0B5EF1B-D330-4876-BE93-9EE99A028330}" srcOrd="5" destOrd="0" presId="urn:microsoft.com/office/officeart/2005/8/layout/target3"/>
    <dgm:cxn modelId="{582AFD25-5AFF-40B6-BED6-0BE277189128}" type="presParOf" srcId="{850250C8-A4AA-4B32-B3C8-839FDA4B4AB6}" destId="{FFBA840C-2017-4D6A-8647-4012EA4A36D2}" srcOrd="6" destOrd="0" presId="urn:microsoft.com/office/officeart/2005/8/layout/target3"/>
    <dgm:cxn modelId="{0CD01FE3-D955-4AA9-BA40-31734867A9FF}" type="presParOf" srcId="{850250C8-A4AA-4B32-B3C8-839FDA4B4AB6}" destId="{3DA9CF25-7579-43A9-9B43-D78F5C492990}"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2936C79-5C68-40FE-9786-F6588E23D6EF}" type="doc">
      <dgm:prSet loTypeId="urn:microsoft.com/office/officeart/2005/8/layout/target1" loCatId="relationship" qsTypeId="urn:microsoft.com/office/officeart/2005/8/quickstyle/3d1" qsCatId="3D" csTypeId="urn:microsoft.com/office/officeart/2005/8/colors/colorful1" csCatId="colorful" phldr="1"/>
      <dgm:spPr/>
      <dgm:t>
        <a:bodyPr/>
        <a:lstStyle/>
        <a:p>
          <a:endParaRPr lang="es-MX"/>
        </a:p>
      </dgm:t>
    </dgm:pt>
    <dgm:pt modelId="{20E54435-4246-45B5-B7BC-3556566044AA}">
      <dgm:prSet phldrT="[Texto]" custT="1"/>
      <dgm:spPr/>
      <dgm:t>
        <a:bodyPr/>
        <a:lstStyle/>
        <a:p>
          <a:r>
            <a:rPr lang="es-ES" sz="2300" b="1" dirty="0" smtClean="0"/>
            <a:t>Falta de autonomía </a:t>
          </a:r>
          <a:endParaRPr lang="es-MX" sz="2300" b="1" dirty="0"/>
        </a:p>
      </dgm:t>
    </dgm:pt>
    <dgm:pt modelId="{674F1B0B-737A-4F29-849F-09F906A2C7A8}" type="parTrans" cxnId="{FCE8C10E-61B9-4E23-B4E7-F9EC7B6F949C}">
      <dgm:prSet/>
      <dgm:spPr/>
      <dgm:t>
        <a:bodyPr/>
        <a:lstStyle/>
        <a:p>
          <a:endParaRPr lang="es-MX" sz="2300" b="1"/>
        </a:p>
      </dgm:t>
    </dgm:pt>
    <dgm:pt modelId="{0495D330-B38A-48D3-9248-893206F4C87D}" type="sibTrans" cxnId="{FCE8C10E-61B9-4E23-B4E7-F9EC7B6F949C}">
      <dgm:prSet/>
      <dgm:spPr/>
      <dgm:t>
        <a:bodyPr/>
        <a:lstStyle/>
        <a:p>
          <a:endParaRPr lang="es-MX" sz="2300" b="1"/>
        </a:p>
      </dgm:t>
    </dgm:pt>
    <dgm:pt modelId="{0EC088AF-9347-4455-A4DE-FB0293975A45}">
      <dgm:prSet phldrT="[Texto]" custT="1"/>
      <dgm:spPr/>
      <dgm:t>
        <a:bodyPr/>
        <a:lstStyle/>
        <a:p>
          <a:r>
            <a:rPr lang="es-ES" sz="2300" b="1" dirty="0" smtClean="0"/>
            <a:t>Alta rotación del personal </a:t>
          </a:r>
          <a:endParaRPr lang="es-MX" sz="2300" b="1" dirty="0"/>
        </a:p>
      </dgm:t>
    </dgm:pt>
    <dgm:pt modelId="{8C488116-0434-4DCB-9F69-A620ED432849}" type="parTrans" cxnId="{0DC11D6B-C1D1-4C3F-9877-ED1E0AE57470}">
      <dgm:prSet/>
      <dgm:spPr/>
      <dgm:t>
        <a:bodyPr/>
        <a:lstStyle/>
        <a:p>
          <a:endParaRPr lang="es-MX" sz="2300" b="1"/>
        </a:p>
      </dgm:t>
    </dgm:pt>
    <dgm:pt modelId="{9B7BB6B1-4573-4BF6-B8B0-1E48289DC692}" type="sibTrans" cxnId="{0DC11D6B-C1D1-4C3F-9877-ED1E0AE57470}">
      <dgm:prSet/>
      <dgm:spPr/>
      <dgm:t>
        <a:bodyPr/>
        <a:lstStyle/>
        <a:p>
          <a:endParaRPr lang="es-MX" sz="2300" b="1"/>
        </a:p>
      </dgm:t>
    </dgm:pt>
    <dgm:pt modelId="{F3CFE467-FC7D-4518-8FD6-932C89CE98AD}">
      <dgm:prSet phldrT="[Texto]" custT="1"/>
      <dgm:spPr/>
      <dgm:t>
        <a:bodyPr/>
        <a:lstStyle/>
        <a:p>
          <a:r>
            <a:rPr lang="es-ES" sz="2300" b="1" dirty="0" smtClean="0"/>
            <a:t>Necesidad de enfermeras líderes</a:t>
          </a:r>
          <a:endParaRPr lang="es-MX" sz="2300" b="1" dirty="0"/>
        </a:p>
      </dgm:t>
    </dgm:pt>
    <dgm:pt modelId="{CC26E3F7-C5B4-487C-A8D3-92E78ED06A74}" type="parTrans" cxnId="{E79B3C3B-F4E5-4F63-BC93-412C16BA54CA}">
      <dgm:prSet/>
      <dgm:spPr/>
      <dgm:t>
        <a:bodyPr/>
        <a:lstStyle/>
        <a:p>
          <a:endParaRPr lang="es-MX" sz="2300" b="1"/>
        </a:p>
      </dgm:t>
    </dgm:pt>
    <dgm:pt modelId="{23D3CFD2-EE23-460F-939A-7BE33F08CE21}" type="sibTrans" cxnId="{E79B3C3B-F4E5-4F63-BC93-412C16BA54CA}">
      <dgm:prSet/>
      <dgm:spPr/>
      <dgm:t>
        <a:bodyPr/>
        <a:lstStyle/>
        <a:p>
          <a:endParaRPr lang="es-MX" sz="2300" b="1"/>
        </a:p>
      </dgm:t>
    </dgm:pt>
    <dgm:pt modelId="{07BEC4B3-FDC7-470C-BD40-866E92DD0602}">
      <dgm:prSet phldrT="[Texto]" custT="1"/>
      <dgm:spPr/>
      <dgm:t>
        <a:bodyPr/>
        <a:lstStyle/>
        <a:p>
          <a:r>
            <a:rPr lang="es-ES" sz="2300" b="1" dirty="0" smtClean="0"/>
            <a:t>Falta de tiempo para las reuniones</a:t>
          </a:r>
          <a:endParaRPr lang="es-MX" sz="2300" b="1" dirty="0"/>
        </a:p>
      </dgm:t>
    </dgm:pt>
    <dgm:pt modelId="{328995B8-ED4C-49FD-8EAA-39BE3023B622}" type="parTrans" cxnId="{62B71595-877E-4FCA-A58D-769966B4420A}">
      <dgm:prSet/>
      <dgm:spPr/>
      <dgm:t>
        <a:bodyPr/>
        <a:lstStyle/>
        <a:p>
          <a:endParaRPr lang="es-MX" sz="2300" b="1"/>
        </a:p>
      </dgm:t>
    </dgm:pt>
    <dgm:pt modelId="{C04613A8-1F7D-4924-A12A-49D62E6BF4A4}" type="sibTrans" cxnId="{62B71595-877E-4FCA-A58D-769966B4420A}">
      <dgm:prSet/>
      <dgm:spPr/>
      <dgm:t>
        <a:bodyPr/>
        <a:lstStyle/>
        <a:p>
          <a:endParaRPr lang="es-MX" sz="2300" b="1"/>
        </a:p>
      </dgm:t>
    </dgm:pt>
    <dgm:pt modelId="{4A31EBA8-196E-4FE4-9D9C-F106CEE5847D}">
      <dgm:prSet phldrT="[Texto]" custT="1"/>
      <dgm:spPr/>
      <dgm:t>
        <a:bodyPr/>
        <a:lstStyle/>
        <a:p>
          <a:r>
            <a:rPr lang="es-ES" sz="2300" b="1" dirty="0" smtClean="0"/>
            <a:t>Individualismo</a:t>
          </a:r>
          <a:endParaRPr lang="es-MX" sz="2300" b="1" dirty="0"/>
        </a:p>
      </dgm:t>
    </dgm:pt>
    <dgm:pt modelId="{F24F0C0A-B1FD-4E25-BD21-7C4D3C0ED81C}" type="parTrans" cxnId="{7DCC9B4F-7774-46FD-90E9-866A47699A5C}">
      <dgm:prSet/>
      <dgm:spPr/>
      <dgm:t>
        <a:bodyPr/>
        <a:lstStyle/>
        <a:p>
          <a:endParaRPr lang="es-MX" sz="2300" b="1"/>
        </a:p>
      </dgm:t>
    </dgm:pt>
    <dgm:pt modelId="{325C910D-A60E-4B9C-973E-59928F1A94C0}" type="sibTrans" cxnId="{7DCC9B4F-7774-46FD-90E9-866A47699A5C}">
      <dgm:prSet/>
      <dgm:spPr/>
      <dgm:t>
        <a:bodyPr/>
        <a:lstStyle/>
        <a:p>
          <a:endParaRPr lang="es-MX" sz="2300" b="1"/>
        </a:p>
      </dgm:t>
    </dgm:pt>
    <dgm:pt modelId="{1608F1D5-5F5C-4CD6-93CA-6F1E5021DD78}" type="pres">
      <dgm:prSet presAssocID="{D2936C79-5C68-40FE-9786-F6588E23D6EF}" presName="composite" presStyleCnt="0">
        <dgm:presLayoutVars>
          <dgm:chMax val="5"/>
          <dgm:dir/>
          <dgm:resizeHandles val="exact"/>
        </dgm:presLayoutVars>
      </dgm:prSet>
      <dgm:spPr/>
      <dgm:t>
        <a:bodyPr/>
        <a:lstStyle/>
        <a:p>
          <a:endParaRPr lang="es-MX"/>
        </a:p>
      </dgm:t>
    </dgm:pt>
    <dgm:pt modelId="{124AD961-AA33-44EC-B207-A7E29D0235FE}" type="pres">
      <dgm:prSet presAssocID="{20E54435-4246-45B5-B7BC-3556566044AA}" presName="circle1" presStyleLbl="lnNode1" presStyleIdx="0" presStyleCnt="5"/>
      <dgm:spPr>
        <a:prstGeom prst="star8">
          <a:avLst/>
        </a:prstGeom>
      </dgm:spPr>
    </dgm:pt>
    <dgm:pt modelId="{0A379B25-AAE6-4FB6-9B47-4639A4A05348}" type="pres">
      <dgm:prSet presAssocID="{20E54435-4246-45B5-B7BC-3556566044AA}" presName="text1" presStyleLbl="revTx" presStyleIdx="0" presStyleCnt="5">
        <dgm:presLayoutVars>
          <dgm:bulletEnabled val="1"/>
        </dgm:presLayoutVars>
      </dgm:prSet>
      <dgm:spPr/>
      <dgm:t>
        <a:bodyPr/>
        <a:lstStyle/>
        <a:p>
          <a:endParaRPr lang="es-MX"/>
        </a:p>
      </dgm:t>
    </dgm:pt>
    <dgm:pt modelId="{5F9D18A2-9DF2-4749-90B2-6CD61113BA1D}" type="pres">
      <dgm:prSet presAssocID="{20E54435-4246-45B5-B7BC-3556566044AA}" presName="line1" presStyleLbl="callout" presStyleIdx="0" presStyleCnt="10"/>
      <dgm:spPr/>
    </dgm:pt>
    <dgm:pt modelId="{0D3E7BE1-D640-4E79-AF8E-81B036C50813}" type="pres">
      <dgm:prSet presAssocID="{20E54435-4246-45B5-B7BC-3556566044AA}" presName="d1" presStyleLbl="callout" presStyleIdx="1" presStyleCnt="10"/>
      <dgm:spPr/>
    </dgm:pt>
    <dgm:pt modelId="{8D4CAB9B-62CB-4811-86D0-A6E5B9D9B44A}" type="pres">
      <dgm:prSet presAssocID="{0EC088AF-9347-4455-A4DE-FB0293975A45}" presName="circle2" presStyleLbl="lnNode1" presStyleIdx="1" presStyleCnt="5"/>
      <dgm:spPr>
        <a:prstGeom prst="star12">
          <a:avLst/>
        </a:prstGeom>
      </dgm:spPr>
    </dgm:pt>
    <dgm:pt modelId="{0B83C43F-BFE8-4A73-AB52-F086E65D54DC}" type="pres">
      <dgm:prSet presAssocID="{0EC088AF-9347-4455-A4DE-FB0293975A45}" presName="text2" presStyleLbl="revTx" presStyleIdx="1" presStyleCnt="5">
        <dgm:presLayoutVars>
          <dgm:bulletEnabled val="1"/>
        </dgm:presLayoutVars>
      </dgm:prSet>
      <dgm:spPr/>
      <dgm:t>
        <a:bodyPr/>
        <a:lstStyle/>
        <a:p>
          <a:endParaRPr lang="es-MX"/>
        </a:p>
      </dgm:t>
    </dgm:pt>
    <dgm:pt modelId="{3455B01A-3A91-43F1-862B-CDD893656166}" type="pres">
      <dgm:prSet presAssocID="{0EC088AF-9347-4455-A4DE-FB0293975A45}" presName="line2" presStyleLbl="callout" presStyleIdx="2" presStyleCnt="10"/>
      <dgm:spPr/>
    </dgm:pt>
    <dgm:pt modelId="{503AA849-2BF9-4E15-8A1B-31596540B509}" type="pres">
      <dgm:prSet presAssocID="{0EC088AF-9347-4455-A4DE-FB0293975A45}" presName="d2" presStyleLbl="callout" presStyleIdx="3" presStyleCnt="10"/>
      <dgm:spPr/>
    </dgm:pt>
    <dgm:pt modelId="{F244986E-5ECF-4594-A6DD-FB4449484CBB}" type="pres">
      <dgm:prSet presAssocID="{F3CFE467-FC7D-4518-8FD6-932C89CE98AD}" presName="circle3" presStyleLbl="lnNode1" presStyleIdx="2" presStyleCnt="5"/>
      <dgm:spPr>
        <a:prstGeom prst="star16">
          <a:avLst/>
        </a:prstGeom>
      </dgm:spPr>
    </dgm:pt>
    <dgm:pt modelId="{3D55DCF3-27EC-4176-8ED0-AB0CC842057D}" type="pres">
      <dgm:prSet presAssocID="{F3CFE467-FC7D-4518-8FD6-932C89CE98AD}" presName="text3" presStyleLbl="revTx" presStyleIdx="2" presStyleCnt="5" custScaleX="109267">
        <dgm:presLayoutVars>
          <dgm:bulletEnabled val="1"/>
        </dgm:presLayoutVars>
      </dgm:prSet>
      <dgm:spPr/>
      <dgm:t>
        <a:bodyPr/>
        <a:lstStyle/>
        <a:p>
          <a:endParaRPr lang="es-MX"/>
        </a:p>
      </dgm:t>
    </dgm:pt>
    <dgm:pt modelId="{F4EC38CC-2698-4747-A2D4-DFAA576134E0}" type="pres">
      <dgm:prSet presAssocID="{F3CFE467-FC7D-4518-8FD6-932C89CE98AD}" presName="line3" presStyleLbl="callout" presStyleIdx="4" presStyleCnt="10"/>
      <dgm:spPr/>
    </dgm:pt>
    <dgm:pt modelId="{3B4422E8-7D75-4303-872D-A37795F1C6EA}" type="pres">
      <dgm:prSet presAssocID="{F3CFE467-FC7D-4518-8FD6-932C89CE98AD}" presName="d3" presStyleLbl="callout" presStyleIdx="5" presStyleCnt="10"/>
      <dgm:spPr/>
    </dgm:pt>
    <dgm:pt modelId="{5E048901-EED0-4614-80F4-FCFC3DF2194D}" type="pres">
      <dgm:prSet presAssocID="{07BEC4B3-FDC7-470C-BD40-866E92DD0602}" presName="circle4" presStyleLbl="lnNode1" presStyleIdx="3" presStyleCnt="5"/>
      <dgm:spPr>
        <a:prstGeom prst="star24">
          <a:avLst/>
        </a:prstGeom>
      </dgm:spPr>
    </dgm:pt>
    <dgm:pt modelId="{EC4B89EF-4ACA-49BE-9939-DE2FF3AD70BC}" type="pres">
      <dgm:prSet presAssocID="{07BEC4B3-FDC7-470C-BD40-866E92DD0602}" presName="text4" presStyleLbl="revTx" presStyleIdx="3" presStyleCnt="5" custScaleX="113901">
        <dgm:presLayoutVars>
          <dgm:bulletEnabled val="1"/>
        </dgm:presLayoutVars>
      </dgm:prSet>
      <dgm:spPr/>
      <dgm:t>
        <a:bodyPr/>
        <a:lstStyle/>
        <a:p>
          <a:endParaRPr lang="es-MX"/>
        </a:p>
      </dgm:t>
    </dgm:pt>
    <dgm:pt modelId="{A73E6FF5-5952-4F2E-AF24-60143F8C5F97}" type="pres">
      <dgm:prSet presAssocID="{07BEC4B3-FDC7-470C-BD40-866E92DD0602}" presName="line4" presStyleLbl="callout" presStyleIdx="6" presStyleCnt="10"/>
      <dgm:spPr/>
    </dgm:pt>
    <dgm:pt modelId="{FDA3BFE6-6DAA-4750-92F3-A26E15FCC10F}" type="pres">
      <dgm:prSet presAssocID="{07BEC4B3-FDC7-470C-BD40-866E92DD0602}" presName="d4" presStyleLbl="callout" presStyleIdx="7" presStyleCnt="10"/>
      <dgm:spPr/>
    </dgm:pt>
    <dgm:pt modelId="{1DDC60CD-98E7-4E42-B2FE-DF7172C165C8}" type="pres">
      <dgm:prSet presAssocID="{4A31EBA8-196E-4FE4-9D9C-F106CEE5847D}" presName="circle5" presStyleLbl="lnNode1" presStyleIdx="4" presStyleCnt="5"/>
      <dgm:spPr>
        <a:prstGeom prst="star32">
          <a:avLst/>
        </a:prstGeom>
      </dgm:spPr>
    </dgm:pt>
    <dgm:pt modelId="{3C75EA70-E307-4401-B859-B87C51450742}" type="pres">
      <dgm:prSet presAssocID="{4A31EBA8-196E-4FE4-9D9C-F106CEE5847D}" presName="text5" presStyleLbl="revTx" presStyleIdx="4" presStyleCnt="5">
        <dgm:presLayoutVars>
          <dgm:bulletEnabled val="1"/>
        </dgm:presLayoutVars>
      </dgm:prSet>
      <dgm:spPr/>
      <dgm:t>
        <a:bodyPr/>
        <a:lstStyle/>
        <a:p>
          <a:endParaRPr lang="es-MX"/>
        </a:p>
      </dgm:t>
    </dgm:pt>
    <dgm:pt modelId="{8CE6088D-6901-443B-93B1-417807BF98A6}" type="pres">
      <dgm:prSet presAssocID="{4A31EBA8-196E-4FE4-9D9C-F106CEE5847D}" presName="line5" presStyleLbl="callout" presStyleIdx="8" presStyleCnt="10"/>
      <dgm:spPr/>
    </dgm:pt>
    <dgm:pt modelId="{AE594342-8D40-450A-B81D-8DC68DD1132B}" type="pres">
      <dgm:prSet presAssocID="{4A31EBA8-196E-4FE4-9D9C-F106CEE5847D}" presName="d5" presStyleLbl="callout" presStyleIdx="9" presStyleCnt="10"/>
      <dgm:spPr/>
    </dgm:pt>
  </dgm:ptLst>
  <dgm:cxnLst>
    <dgm:cxn modelId="{E79B3C3B-F4E5-4F63-BC93-412C16BA54CA}" srcId="{D2936C79-5C68-40FE-9786-F6588E23D6EF}" destId="{F3CFE467-FC7D-4518-8FD6-932C89CE98AD}" srcOrd="2" destOrd="0" parTransId="{CC26E3F7-C5B4-487C-A8D3-92E78ED06A74}" sibTransId="{23D3CFD2-EE23-460F-939A-7BE33F08CE21}"/>
    <dgm:cxn modelId="{FCE8C10E-61B9-4E23-B4E7-F9EC7B6F949C}" srcId="{D2936C79-5C68-40FE-9786-F6588E23D6EF}" destId="{20E54435-4246-45B5-B7BC-3556566044AA}" srcOrd="0" destOrd="0" parTransId="{674F1B0B-737A-4F29-849F-09F906A2C7A8}" sibTransId="{0495D330-B38A-48D3-9248-893206F4C87D}"/>
    <dgm:cxn modelId="{707B0DAE-AD7F-48B4-B8C0-839F3D3D1B0D}" type="presOf" srcId="{4A31EBA8-196E-4FE4-9D9C-F106CEE5847D}" destId="{3C75EA70-E307-4401-B859-B87C51450742}" srcOrd="0" destOrd="0" presId="urn:microsoft.com/office/officeart/2005/8/layout/target1"/>
    <dgm:cxn modelId="{71F46F43-C0C4-4E0E-8A6E-FE53B7002661}" type="presOf" srcId="{07BEC4B3-FDC7-470C-BD40-866E92DD0602}" destId="{EC4B89EF-4ACA-49BE-9939-DE2FF3AD70BC}" srcOrd="0" destOrd="0" presId="urn:microsoft.com/office/officeart/2005/8/layout/target1"/>
    <dgm:cxn modelId="{995B2C89-9D18-449C-99A0-06D881B0C31D}" type="presOf" srcId="{20E54435-4246-45B5-B7BC-3556566044AA}" destId="{0A379B25-AAE6-4FB6-9B47-4639A4A05348}" srcOrd="0" destOrd="0" presId="urn:microsoft.com/office/officeart/2005/8/layout/target1"/>
    <dgm:cxn modelId="{62B71595-877E-4FCA-A58D-769966B4420A}" srcId="{D2936C79-5C68-40FE-9786-F6588E23D6EF}" destId="{07BEC4B3-FDC7-470C-BD40-866E92DD0602}" srcOrd="3" destOrd="0" parTransId="{328995B8-ED4C-49FD-8EAA-39BE3023B622}" sibTransId="{C04613A8-1F7D-4924-A12A-49D62E6BF4A4}"/>
    <dgm:cxn modelId="{7F26701A-AC48-4D8B-AECC-D13DE8A3B230}" type="presOf" srcId="{D2936C79-5C68-40FE-9786-F6588E23D6EF}" destId="{1608F1D5-5F5C-4CD6-93CA-6F1E5021DD78}" srcOrd="0" destOrd="0" presId="urn:microsoft.com/office/officeart/2005/8/layout/target1"/>
    <dgm:cxn modelId="{7DCC9B4F-7774-46FD-90E9-866A47699A5C}" srcId="{D2936C79-5C68-40FE-9786-F6588E23D6EF}" destId="{4A31EBA8-196E-4FE4-9D9C-F106CEE5847D}" srcOrd="4" destOrd="0" parTransId="{F24F0C0A-B1FD-4E25-BD21-7C4D3C0ED81C}" sibTransId="{325C910D-A60E-4B9C-973E-59928F1A94C0}"/>
    <dgm:cxn modelId="{2C112C84-D22D-4090-920E-3A7F870E48FB}" type="presOf" srcId="{0EC088AF-9347-4455-A4DE-FB0293975A45}" destId="{0B83C43F-BFE8-4A73-AB52-F086E65D54DC}" srcOrd="0" destOrd="0" presId="urn:microsoft.com/office/officeart/2005/8/layout/target1"/>
    <dgm:cxn modelId="{4F8D2D07-3A44-4E2A-905E-C2570F519E69}" type="presOf" srcId="{F3CFE467-FC7D-4518-8FD6-932C89CE98AD}" destId="{3D55DCF3-27EC-4176-8ED0-AB0CC842057D}" srcOrd="0" destOrd="0" presId="urn:microsoft.com/office/officeart/2005/8/layout/target1"/>
    <dgm:cxn modelId="{0DC11D6B-C1D1-4C3F-9877-ED1E0AE57470}" srcId="{D2936C79-5C68-40FE-9786-F6588E23D6EF}" destId="{0EC088AF-9347-4455-A4DE-FB0293975A45}" srcOrd="1" destOrd="0" parTransId="{8C488116-0434-4DCB-9F69-A620ED432849}" sibTransId="{9B7BB6B1-4573-4BF6-B8B0-1E48289DC692}"/>
    <dgm:cxn modelId="{57F44211-DD9F-45CF-A1D7-92D5B9EAC3ED}" type="presParOf" srcId="{1608F1D5-5F5C-4CD6-93CA-6F1E5021DD78}" destId="{124AD961-AA33-44EC-B207-A7E29D0235FE}" srcOrd="0" destOrd="0" presId="urn:microsoft.com/office/officeart/2005/8/layout/target1"/>
    <dgm:cxn modelId="{01C8B21B-416A-4911-A482-CE2CB97E0202}" type="presParOf" srcId="{1608F1D5-5F5C-4CD6-93CA-6F1E5021DD78}" destId="{0A379B25-AAE6-4FB6-9B47-4639A4A05348}" srcOrd="1" destOrd="0" presId="urn:microsoft.com/office/officeart/2005/8/layout/target1"/>
    <dgm:cxn modelId="{FC36867D-4ED2-49F6-ADE9-701C09A0A8F0}" type="presParOf" srcId="{1608F1D5-5F5C-4CD6-93CA-6F1E5021DD78}" destId="{5F9D18A2-9DF2-4749-90B2-6CD61113BA1D}" srcOrd="2" destOrd="0" presId="urn:microsoft.com/office/officeart/2005/8/layout/target1"/>
    <dgm:cxn modelId="{28681714-0556-4431-BB9E-57062CB697FC}" type="presParOf" srcId="{1608F1D5-5F5C-4CD6-93CA-6F1E5021DD78}" destId="{0D3E7BE1-D640-4E79-AF8E-81B036C50813}" srcOrd="3" destOrd="0" presId="urn:microsoft.com/office/officeart/2005/8/layout/target1"/>
    <dgm:cxn modelId="{87673F83-17F6-4A64-B884-075452DC5750}" type="presParOf" srcId="{1608F1D5-5F5C-4CD6-93CA-6F1E5021DD78}" destId="{8D4CAB9B-62CB-4811-86D0-A6E5B9D9B44A}" srcOrd="4" destOrd="0" presId="urn:microsoft.com/office/officeart/2005/8/layout/target1"/>
    <dgm:cxn modelId="{7656A8DF-4824-4FC3-9702-74065476A66B}" type="presParOf" srcId="{1608F1D5-5F5C-4CD6-93CA-6F1E5021DD78}" destId="{0B83C43F-BFE8-4A73-AB52-F086E65D54DC}" srcOrd="5" destOrd="0" presId="urn:microsoft.com/office/officeart/2005/8/layout/target1"/>
    <dgm:cxn modelId="{62BC28F6-C382-4C96-A606-7DCCEDBAA9A8}" type="presParOf" srcId="{1608F1D5-5F5C-4CD6-93CA-6F1E5021DD78}" destId="{3455B01A-3A91-43F1-862B-CDD893656166}" srcOrd="6" destOrd="0" presId="urn:microsoft.com/office/officeart/2005/8/layout/target1"/>
    <dgm:cxn modelId="{7A79C4B5-F8C8-45DC-8AFF-0FA2A4B33F38}" type="presParOf" srcId="{1608F1D5-5F5C-4CD6-93CA-6F1E5021DD78}" destId="{503AA849-2BF9-4E15-8A1B-31596540B509}" srcOrd="7" destOrd="0" presId="urn:microsoft.com/office/officeart/2005/8/layout/target1"/>
    <dgm:cxn modelId="{E5AF7FA4-137B-4BE4-9701-F4AEAFA50575}" type="presParOf" srcId="{1608F1D5-5F5C-4CD6-93CA-6F1E5021DD78}" destId="{F244986E-5ECF-4594-A6DD-FB4449484CBB}" srcOrd="8" destOrd="0" presId="urn:microsoft.com/office/officeart/2005/8/layout/target1"/>
    <dgm:cxn modelId="{52E043CD-BEF9-4E84-AEFC-0673FF3558D8}" type="presParOf" srcId="{1608F1D5-5F5C-4CD6-93CA-6F1E5021DD78}" destId="{3D55DCF3-27EC-4176-8ED0-AB0CC842057D}" srcOrd="9" destOrd="0" presId="urn:microsoft.com/office/officeart/2005/8/layout/target1"/>
    <dgm:cxn modelId="{14882990-3C0C-46DE-982F-7EDDC759A9CB}" type="presParOf" srcId="{1608F1D5-5F5C-4CD6-93CA-6F1E5021DD78}" destId="{F4EC38CC-2698-4747-A2D4-DFAA576134E0}" srcOrd="10" destOrd="0" presId="urn:microsoft.com/office/officeart/2005/8/layout/target1"/>
    <dgm:cxn modelId="{0A449CC1-8463-4386-8A3B-FDDCDCDB7C31}" type="presParOf" srcId="{1608F1D5-5F5C-4CD6-93CA-6F1E5021DD78}" destId="{3B4422E8-7D75-4303-872D-A37795F1C6EA}" srcOrd="11" destOrd="0" presId="urn:microsoft.com/office/officeart/2005/8/layout/target1"/>
    <dgm:cxn modelId="{2F1A5AF4-CD89-4642-A9E9-8E5A1AA9A83A}" type="presParOf" srcId="{1608F1D5-5F5C-4CD6-93CA-6F1E5021DD78}" destId="{5E048901-EED0-4614-80F4-FCFC3DF2194D}" srcOrd="12" destOrd="0" presId="urn:microsoft.com/office/officeart/2005/8/layout/target1"/>
    <dgm:cxn modelId="{E25DEDEB-DAEA-45A8-A1E6-7EF861DBBBF4}" type="presParOf" srcId="{1608F1D5-5F5C-4CD6-93CA-6F1E5021DD78}" destId="{EC4B89EF-4ACA-49BE-9939-DE2FF3AD70BC}" srcOrd="13" destOrd="0" presId="urn:microsoft.com/office/officeart/2005/8/layout/target1"/>
    <dgm:cxn modelId="{989B0479-7C3D-4EA9-97A7-B1690B29E18F}" type="presParOf" srcId="{1608F1D5-5F5C-4CD6-93CA-6F1E5021DD78}" destId="{A73E6FF5-5952-4F2E-AF24-60143F8C5F97}" srcOrd="14" destOrd="0" presId="urn:microsoft.com/office/officeart/2005/8/layout/target1"/>
    <dgm:cxn modelId="{81F55627-FA7B-43CA-A4A0-E5A70C16845F}" type="presParOf" srcId="{1608F1D5-5F5C-4CD6-93CA-6F1E5021DD78}" destId="{FDA3BFE6-6DAA-4750-92F3-A26E15FCC10F}" srcOrd="15" destOrd="0" presId="urn:microsoft.com/office/officeart/2005/8/layout/target1"/>
    <dgm:cxn modelId="{726CF4D5-DEFD-4F52-802E-91A19AB10DD8}" type="presParOf" srcId="{1608F1D5-5F5C-4CD6-93CA-6F1E5021DD78}" destId="{1DDC60CD-98E7-4E42-B2FE-DF7172C165C8}" srcOrd="16" destOrd="0" presId="urn:microsoft.com/office/officeart/2005/8/layout/target1"/>
    <dgm:cxn modelId="{65EF9622-2422-4722-B82A-4391B9F45CAE}" type="presParOf" srcId="{1608F1D5-5F5C-4CD6-93CA-6F1E5021DD78}" destId="{3C75EA70-E307-4401-B859-B87C51450742}" srcOrd="17" destOrd="0" presId="urn:microsoft.com/office/officeart/2005/8/layout/target1"/>
    <dgm:cxn modelId="{FF757D94-499C-4607-88FC-DEC527E4B9A7}" type="presParOf" srcId="{1608F1D5-5F5C-4CD6-93CA-6F1E5021DD78}" destId="{8CE6088D-6901-443B-93B1-417807BF98A6}" srcOrd="18" destOrd="0" presId="urn:microsoft.com/office/officeart/2005/8/layout/target1"/>
    <dgm:cxn modelId="{9FBBC63C-260D-44BD-B442-A657E8415F09}" type="presParOf" srcId="{1608F1D5-5F5C-4CD6-93CA-6F1E5021DD78}" destId="{AE594342-8D40-450A-B81D-8DC68DD1132B}" srcOrd="19"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F89E39-9CD2-4B47-87BB-57B1E013D9AE}" type="doc">
      <dgm:prSet loTypeId="urn:microsoft.com/office/officeart/2005/8/layout/bProcess3" loCatId="process" qsTypeId="urn:microsoft.com/office/officeart/2005/8/quickstyle/3d7" qsCatId="3D" csTypeId="urn:microsoft.com/office/officeart/2005/8/colors/colorful5" csCatId="colorful" phldr="1"/>
      <dgm:spPr/>
      <dgm:t>
        <a:bodyPr/>
        <a:lstStyle/>
        <a:p>
          <a:endParaRPr lang="es-MX"/>
        </a:p>
      </dgm:t>
    </dgm:pt>
    <dgm:pt modelId="{1B9790B8-8AAB-48F9-8731-8D9FCC0B3C68}">
      <dgm:prSet custT="1"/>
      <dgm:spPr/>
      <dgm:t>
        <a:bodyPr/>
        <a:lstStyle/>
        <a:p>
          <a:pPr rtl="0"/>
          <a:r>
            <a:rPr lang="es-ES" sz="2100" b="1" dirty="0" err="1" smtClean="0">
              <a:latin typeface="Eras Bold ITC" panose="020B0907030504020204" pitchFamily="34" charset="0"/>
            </a:rPr>
            <a:t>Jim</a:t>
          </a:r>
          <a:r>
            <a:rPr lang="es-ES" sz="2100" b="1" dirty="0" smtClean="0">
              <a:latin typeface="Eras Bold ITC" panose="020B0907030504020204" pitchFamily="34" charset="0"/>
            </a:rPr>
            <a:t> </a:t>
          </a:r>
          <a:r>
            <a:rPr lang="es-ES" sz="2100" b="1" dirty="0" err="1" smtClean="0">
              <a:latin typeface="Eras Bold ITC" panose="020B0907030504020204" pitchFamily="34" charset="0"/>
            </a:rPr>
            <a:t>Kouzes</a:t>
          </a:r>
          <a:r>
            <a:rPr lang="es-ES" sz="2100" b="1" dirty="0" smtClean="0">
              <a:latin typeface="Eras Bold ITC" panose="020B0907030504020204" pitchFamily="34" charset="0"/>
            </a:rPr>
            <a:t> y Barry </a:t>
          </a:r>
          <a:r>
            <a:rPr lang="es-ES" sz="2100" b="1" dirty="0" err="1" smtClean="0">
              <a:latin typeface="Eras Bold ITC" panose="020B0907030504020204" pitchFamily="34" charset="0"/>
            </a:rPr>
            <a:t>Posner</a:t>
          </a:r>
          <a:r>
            <a:rPr lang="es-ES" sz="2100" b="1" dirty="0" smtClean="0">
              <a:latin typeface="Eras Bold ITC" panose="020B0907030504020204" pitchFamily="34" charset="0"/>
            </a:rPr>
            <a:t> mencionan cinco actitudes clave del liderazgo.</a:t>
          </a:r>
          <a:endParaRPr lang="es-MX" sz="2100" b="1" dirty="0">
            <a:latin typeface="Eras Bold ITC" panose="020B0907030504020204" pitchFamily="34" charset="0"/>
          </a:endParaRPr>
        </a:p>
      </dgm:t>
    </dgm:pt>
    <dgm:pt modelId="{7B38B0E6-3492-4C70-952D-80B2DF6CE409}" type="parTrans" cxnId="{EF0F5B23-A3B8-4D4D-921A-317D4430C36F}">
      <dgm:prSet/>
      <dgm:spPr/>
      <dgm:t>
        <a:bodyPr/>
        <a:lstStyle/>
        <a:p>
          <a:endParaRPr lang="es-MX" sz="2100" b="1">
            <a:latin typeface="Eras Bold ITC" panose="020B0907030504020204" pitchFamily="34" charset="0"/>
          </a:endParaRPr>
        </a:p>
      </dgm:t>
    </dgm:pt>
    <dgm:pt modelId="{8805976D-3C6B-4D30-B8B6-3C12DF19FED8}" type="sibTrans" cxnId="{EF0F5B23-A3B8-4D4D-921A-317D4430C36F}">
      <dgm:prSet custT="1"/>
      <dgm:spPr/>
      <dgm:t>
        <a:bodyPr/>
        <a:lstStyle/>
        <a:p>
          <a:endParaRPr lang="es-MX" sz="2100" b="1">
            <a:latin typeface="Eras Bold ITC" panose="020B0907030504020204" pitchFamily="34" charset="0"/>
          </a:endParaRPr>
        </a:p>
      </dgm:t>
    </dgm:pt>
    <dgm:pt modelId="{2CCEE0D7-B12E-4971-8A85-AA704BB73863}">
      <dgm:prSet custT="1"/>
      <dgm:spPr/>
      <dgm:t>
        <a:bodyPr/>
        <a:lstStyle/>
        <a:p>
          <a:pPr rtl="0"/>
          <a:r>
            <a:rPr lang="es-ES" sz="2100" b="1" dirty="0" smtClean="0">
              <a:latin typeface="Eras Bold ITC" panose="020B0907030504020204" pitchFamily="34" charset="0"/>
            </a:rPr>
            <a:t>1.-Desafiar el proceso: estar en el momento y sobre todo querer ser.</a:t>
          </a:r>
          <a:endParaRPr lang="es-MX" sz="2100" b="1" dirty="0">
            <a:latin typeface="Eras Bold ITC" panose="020B0907030504020204" pitchFamily="34" charset="0"/>
          </a:endParaRPr>
        </a:p>
      </dgm:t>
    </dgm:pt>
    <dgm:pt modelId="{DE1F8F15-FCD6-49CD-AF69-2702A8BB4B1C}" type="parTrans" cxnId="{651C29C9-ABC2-46A6-BFF2-D85C8D9502E0}">
      <dgm:prSet/>
      <dgm:spPr/>
      <dgm:t>
        <a:bodyPr/>
        <a:lstStyle/>
        <a:p>
          <a:endParaRPr lang="es-MX" sz="2100" b="1">
            <a:latin typeface="Eras Bold ITC" panose="020B0907030504020204" pitchFamily="34" charset="0"/>
          </a:endParaRPr>
        </a:p>
      </dgm:t>
    </dgm:pt>
    <dgm:pt modelId="{920C4671-3E1D-4AF8-BE55-7F1A883B9115}" type="sibTrans" cxnId="{651C29C9-ABC2-46A6-BFF2-D85C8D9502E0}">
      <dgm:prSet custT="1"/>
      <dgm:spPr/>
      <dgm:t>
        <a:bodyPr/>
        <a:lstStyle/>
        <a:p>
          <a:endParaRPr lang="es-MX" sz="2100" b="1">
            <a:latin typeface="Eras Bold ITC" panose="020B0907030504020204" pitchFamily="34" charset="0"/>
          </a:endParaRPr>
        </a:p>
      </dgm:t>
    </dgm:pt>
    <dgm:pt modelId="{D7E4A329-87F5-402B-8356-704487E091CD}">
      <dgm:prSet custT="1"/>
      <dgm:spPr/>
      <dgm:t>
        <a:bodyPr/>
        <a:lstStyle/>
        <a:p>
          <a:pPr rtl="0"/>
          <a:r>
            <a:rPr lang="es-ES" sz="2100" b="1" dirty="0" smtClean="0">
              <a:latin typeface="Eras Bold ITC" panose="020B0907030504020204" pitchFamily="34" charset="0"/>
            </a:rPr>
            <a:t>2.- Inspirar una visión compartida.</a:t>
          </a:r>
          <a:endParaRPr lang="es-MX" sz="2100" b="1" dirty="0">
            <a:latin typeface="Eras Bold ITC" panose="020B0907030504020204" pitchFamily="34" charset="0"/>
          </a:endParaRPr>
        </a:p>
      </dgm:t>
    </dgm:pt>
    <dgm:pt modelId="{3786F0A4-D08A-497F-BE79-10AA1F8C9106}" type="parTrans" cxnId="{C9214E9B-42E9-4AE9-A12F-8B699B870A4B}">
      <dgm:prSet/>
      <dgm:spPr/>
      <dgm:t>
        <a:bodyPr/>
        <a:lstStyle/>
        <a:p>
          <a:endParaRPr lang="es-MX" sz="2100" b="1">
            <a:latin typeface="Eras Bold ITC" panose="020B0907030504020204" pitchFamily="34" charset="0"/>
          </a:endParaRPr>
        </a:p>
      </dgm:t>
    </dgm:pt>
    <dgm:pt modelId="{A9CC4D33-0B4C-471E-93B7-297E0DA843CE}" type="sibTrans" cxnId="{C9214E9B-42E9-4AE9-A12F-8B699B870A4B}">
      <dgm:prSet custT="1"/>
      <dgm:spPr/>
      <dgm:t>
        <a:bodyPr/>
        <a:lstStyle/>
        <a:p>
          <a:endParaRPr lang="es-MX" sz="2100" b="1">
            <a:latin typeface="Eras Bold ITC" panose="020B0907030504020204" pitchFamily="34" charset="0"/>
          </a:endParaRPr>
        </a:p>
      </dgm:t>
    </dgm:pt>
    <dgm:pt modelId="{0B0BBF9E-D6B9-4C32-A5E5-1F7E2BC30E4E}">
      <dgm:prSet custT="1"/>
      <dgm:spPr/>
      <dgm:t>
        <a:bodyPr/>
        <a:lstStyle/>
        <a:p>
          <a:pPr rtl="0"/>
          <a:r>
            <a:rPr lang="es-ES" sz="2100" b="1" dirty="0" smtClean="0">
              <a:latin typeface="Eras Bold ITC" panose="020B0907030504020204" pitchFamily="34" charset="0"/>
            </a:rPr>
            <a:t>3.-Capacitar a otros para actuar. </a:t>
          </a:r>
          <a:endParaRPr lang="es-MX" sz="2100" b="1" dirty="0">
            <a:latin typeface="Eras Bold ITC" panose="020B0907030504020204" pitchFamily="34" charset="0"/>
          </a:endParaRPr>
        </a:p>
      </dgm:t>
    </dgm:pt>
    <dgm:pt modelId="{91F4F898-76F1-4D30-9D54-82F845D55A9B}" type="parTrans" cxnId="{23833438-7BD0-47CB-A96D-AD333FDA290F}">
      <dgm:prSet/>
      <dgm:spPr/>
      <dgm:t>
        <a:bodyPr/>
        <a:lstStyle/>
        <a:p>
          <a:endParaRPr lang="es-MX" sz="2100" b="1">
            <a:latin typeface="Eras Bold ITC" panose="020B0907030504020204" pitchFamily="34" charset="0"/>
          </a:endParaRPr>
        </a:p>
      </dgm:t>
    </dgm:pt>
    <dgm:pt modelId="{7FB4A300-2131-4986-9048-7243375A8DB3}" type="sibTrans" cxnId="{23833438-7BD0-47CB-A96D-AD333FDA290F}">
      <dgm:prSet custT="1"/>
      <dgm:spPr/>
      <dgm:t>
        <a:bodyPr/>
        <a:lstStyle/>
        <a:p>
          <a:endParaRPr lang="es-MX" sz="2100" b="1">
            <a:latin typeface="Eras Bold ITC" panose="020B0907030504020204" pitchFamily="34" charset="0"/>
          </a:endParaRPr>
        </a:p>
      </dgm:t>
    </dgm:pt>
    <dgm:pt modelId="{21AF3A3A-73E7-44B5-B465-AA74FC3D9645}">
      <dgm:prSet custT="1"/>
      <dgm:spPr/>
      <dgm:t>
        <a:bodyPr/>
        <a:lstStyle/>
        <a:p>
          <a:pPr rtl="0"/>
          <a:r>
            <a:rPr lang="es-ES" sz="2100" b="1" dirty="0" smtClean="0">
              <a:latin typeface="Eras Bold ITC" panose="020B0907030504020204" pitchFamily="34" charset="0"/>
            </a:rPr>
            <a:t>4.-Servir de modelo: los títulos se otorgan pero la autoridad y el respeto se ganan.</a:t>
          </a:r>
          <a:endParaRPr lang="es-MX" sz="2100" b="1" dirty="0">
            <a:latin typeface="Eras Bold ITC" panose="020B0907030504020204" pitchFamily="34" charset="0"/>
          </a:endParaRPr>
        </a:p>
      </dgm:t>
    </dgm:pt>
    <dgm:pt modelId="{5B148787-758B-4DAC-BA37-3CE961748D68}" type="parTrans" cxnId="{F1A2783F-EC8A-4D29-9094-C5A84504D431}">
      <dgm:prSet/>
      <dgm:spPr/>
      <dgm:t>
        <a:bodyPr/>
        <a:lstStyle/>
        <a:p>
          <a:endParaRPr lang="es-MX" sz="2100" b="1">
            <a:latin typeface="Eras Bold ITC" panose="020B0907030504020204" pitchFamily="34" charset="0"/>
          </a:endParaRPr>
        </a:p>
      </dgm:t>
    </dgm:pt>
    <dgm:pt modelId="{4B42E2E0-1A7F-4A41-BBCC-859E94490F02}" type="sibTrans" cxnId="{F1A2783F-EC8A-4D29-9094-C5A84504D431}">
      <dgm:prSet custT="1"/>
      <dgm:spPr/>
      <dgm:t>
        <a:bodyPr/>
        <a:lstStyle/>
        <a:p>
          <a:endParaRPr lang="es-MX" sz="2100" b="1">
            <a:latin typeface="Eras Bold ITC" panose="020B0907030504020204" pitchFamily="34" charset="0"/>
          </a:endParaRPr>
        </a:p>
      </dgm:t>
    </dgm:pt>
    <dgm:pt modelId="{60164F36-F13C-4C3A-BDF5-265959D9041F}">
      <dgm:prSet custT="1"/>
      <dgm:spPr/>
      <dgm:t>
        <a:bodyPr/>
        <a:lstStyle/>
        <a:p>
          <a:pPr rtl="0"/>
          <a:r>
            <a:rPr lang="es-ES" sz="2100" b="1" dirty="0" smtClean="0">
              <a:latin typeface="Eras Bold ITC" panose="020B0907030504020204" pitchFamily="34" charset="0"/>
            </a:rPr>
            <a:t>5.- Brindar aliento: la escalada hacia la cima es ardua y larga. </a:t>
          </a:r>
          <a:endParaRPr lang="es-MX" sz="2100" b="1" dirty="0">
            <a:latin typeface="Eras Bold ITC" panose="020B0907030504020204" pitchFamily="34" charset="0"/>
          </a:endParaRPr>
        </a:p>
      </dgm:t>
    </dgm:pt>
    <dgm:pt modelId="{F93A8913-12B3-44C6-BFC7-A47282B7C4B7}" type="parTrans" cxnId="{6F6A2071-A841-42B6-A277-AD32CF0272AA}">
      <dgm:prSet/>
      <dgm:spPr/>
      <dgm:t>
        <a:bodyPr/>
        <a:lstStyle/>
        <a:p>
          <a:endParaRPr lang="es-MX" sz="2100" b="1">
            <a:latin typeface="Eras Bold ITC" panose="020B0907030504020204" pitchFamily="34" charset="0"/>
          </a:endParaRPr>
        </a:p>
      </dgm:t>
    </dgm:pt>
    <dgm:pt modelId="{69069099-DA04-4115-A92D-849893252B66}" type="sibTrans" cxnId="{6F6A2071-A841-42B6-A277-AD32CF0272AA}">
      <dgm:prSet/>
      <dgm:spPr/>
      <dgm:t>
        <a:bodyPr/>
        <a:lstStyle/>
        <a:p>
          <a:endParaRPr lang="es-MX" sz="2100" b="1">
            <a:latin typeface="Eras Bold ITC" panose="020B0907030504020204" pitchFamily="34" charset="0"/>
          </a:endParaRPr>
        </a:p>
      </dgm:t>
    </dgm:pt>
    <dgm:pt modelId="{110AB23C-3A43-4C99-8F98-4CFA689A8D9C}" type="pres">
      <dgm:prSet presAssocID="{29F89E39-9CD2-4B47-87BB-57B1E013D9AE}" presName="Name0" presStyleCnt="0">
        <dgm:presLayoutVars>
          <dgm:dir/>
          <dgm:resizeHandles val="exact"/>
        </dgm:presLayoutVars>
      </dgm:prSet>
      <dgm:spPr/>
      <dgm:t>
        <a:bodyPr/>
        <a:lstStyle/>
        <a:p>
          <a:endParaRPr lang="es-MX"/>
        </a:p>
      </dgm:t>
    </dgm:pt>
    <dgm:pt modelId="{0203E41F-D7B2-4D69-95EB-9086C138FBCF}" type="pres">
      <dgm:prSet presAssocID="{1B9790B8-8AAB-48F9-8731-8D9FCC0B3C68}" presName="node" presStyleLbl="node1" presStyleIdx="0" presStyleCnt="6">
        <dgm:presLayoutVars>
          <dgm:bulletEnabled val="1"/>
        </dgm:presLayoutVars>
      </dgm:prSet>
      <dgm:spPr/>
      <dgm:t>
        <a:bodyPr/>
        <a:lstStyle/>
        <a:p>
          <a:endParaRPr lang="es-MX"/>
        </a:p>
      </dgm:t>
    </dgm:pt>
    <dgm:pt modelId="{8C861260-D7C1-4DFF-B5F9-BA58D1609928}" type="pres">
      <dgm:prSet presAssocID="{8805976D-3C6B-4D30-B8B6-3C12DF19FED8}" presName="sibTrans" presStyleLbl="sibTrans1D1" presStyleIdx="0" presStyleCnt="5"/>
      <dgm:spPr/>
      <dgm:t>
        <a:bodyPr/>
        <a:lstStyle/>
        <a:p>
          <a:endParaRPr lang="es-MX"/>
        </a:p>
      </dgm:t>
    </dgm:pt>
    <dgm:pt modelId="{8F32C206-2EAE-4B90-8DC6-11E7D1C386E9}" type="pres">
      <dgm:prSet presAssocID="{8805976D-3C6B-4D30-B8B6-3C12DF19FED8}" presName="connectorText" presStyleLbl="sibTrans1D1" presStyleIdx="0" presStyleCnt="5"/>
      <dgm:spPr/>
      <dgm:t>
        <a:bodyPr/>
        <a:lstStyle/>
        <a:p>
          <a:endParaRPr lang="es-MX"/>
        </a:p>
      </dgm:t>
    </dgm:pt>
    <dgm:pt modelId="{B9A92001-D2E9-4528-A0EC-96AEBABB86C2}" type="pres">
      <dgm:prSet presAssocID="{2CCEE0D7-B12E-4971-8A85-AA704BB73863}" presName="node" presStyleLbl="node1" presStyleIdx="1" presStyleCnt="6">
        <dgm:presLayoutVars>
          <dgm:bulletEnabled val="1"/>
        </dgm:presLayoutVars>
      </dgm:prSet>
      <dgm:spPr/>
      <dgm:t>
        <a:bodyPr/>
        <a:lstStyle/>
        <a:p>
          <a:endParaRPr lang="es-MX"/>
        </a:p>
      </dgm:t>
    </dgm:pt>
    <dgm:pt modelId="{EEDFC254-A291-4EFD-AAA9-4BAD14076726}" type="pres">
      <dgm:prSet presAssocID="{920C4671-3E1D-4AF8-BE55-7F1A883B9115}" presName="sibTrans" presStyleLbl="sibTrans1D1" presStyleIdx="1" presStyleCnt="5"/>
      <dgm:spPr/>
      <dgm:t>
        <a:bodyPr/>
        <a:lstStyle/>
        <a:p>
          <a:endParaRPr lang="es-MX"/>
        </a:p>
      </dgm:t>
    </dgm:pt>
    <dgm:pt modelId="{AD72D7E8-2E5C-42FE-AACE-2CD5538B35A6}" type="pres">
      <dgm:prSet presAssocID="{920C4671-3E1D-4AF8-BE55-7F1A883B9115}" presName="connectorText" presStyleLbl="sibTrans1D1" presStyleIdx="1" presStyleCnt="5"/>
      <dgm:spPr/>
      <dgm:t>
        <a:bodyPr/>
        <a:lstStyle/>
        <a:p>
          <a:endParaRPr lang="es-MX"/>
        </a:p>
      </dgm:t>
    </dgm:pt>
    <dgm:pt modelId="{1C80F89B-8E2E-4DB5-AB32-4EED22FE203E}" type="pres">
      <dgm:prSet presAssocID="{D7E4A329-87F5-402B-8356-704487E091CD}" presName="node" presStyleLbl="node1" presStyleIdx="2" presStyleCnt="6">
        <dgm:presLayoutVars>
          <dgm:bulletEnabled val="1"/>
        </dgm:presLayoutVars>
      </dgm:prSet>
      <dgm:spPr/>
      <dgm:t>
        <a:bodyPr/>
        <a:lstStyle/>
        <a:p>
          <a:endParaRPr lang="es-MX"/>
        </a:p>
      </dgm:t>
    </dgm:pt>
    <dgm:pt modelId="{A15CFFD3-CF35-411A-BB38-9E4AC69D1ABD}" type="pres">
      <dgm:prSet presAssocID="{A9CC4D33-0B4C-471E-93B7-297E0DA843CE}" presName="sibTrans" presStyleLbl="sibTrans1D1" presStyleIdx="2" presStyleCnt="5"/>
      <dgm:spPr/>
      <dgm:t>
        <a:bodyPr/>
        <a:lstStyle/>
        <a:p>
          <a:endParaRPr lang="es-MX"/>
        </a:p>
      </dgm:t>
    </dgm:pt>
    <dgm:pt modelId="{83E727C2-5D92-4E60-B949-CDBDD1A7FB0C}" type="pres">
      <dgm:prSet presAssocID="{A9CC4D33-0B4C-471E-93B7-297E0DA843CE}" presName="connectorText" presStyleLbl="sibTrans1D1" presStyleIdx="2" presStyleCnt="5"/>
      <dgm:spPr/>
      <dgm:t>
        <a:bodyPr/>
        <a:lstStyle/>
        <a:p>
          <a:endParaRPr lang="es-MX"/>
        </a:p>
      </dgm:t>
    </dgm:pt>
    <dgm:pt modelId="{06A546A1-D9FA-4A5E-BAC6-AE9D0E28C96C}" type="pres">
      <dgm:prSet presAssocID="{0B0BBF9E-D6B9-4C32-A5E5-1F7E2BC30E4E}" presName="node" presStyleLbl="node1" presStyleIdx="3" presStyleCnt="6">
        <dgm:presLayoutVars>
          <dgm:bulletEnabled val="1"/>
        </dgm:presLayoutVars>
      </dgm:prSet>
      <dgm:spPr/>
      <dgm:t>
        <a:bodyPr/>
        <a:lstStyle/>
        <a:p>
          <a:endParaRPr lang="es-MX"/>
        </a:p>
      </dgm:t>
    </dgm:pt>
    <dgm:pt modelId="{3DEFEE47-E8CD-4725-8885-A1F531F3AD49}" type="pres">
      <dgm:prSet presAssocID="{7FB4A300-2131-4986-9048-7243375A8DB3}" presName="sibTrans" presStyleLbl="sibTrans1D1" presStyleIdx="3" presStyleCnt="5"/>
      <dgm:spPr/>
      <dgm:t>
        <a:bodyPr/>
        <a:lstStyle/>
        <a:p>
          <a:endParaRPr lang="es-MX"/>
        </a:p>
      </dgm:t>
    </dgm:pt>
    <dgm:pt modelId="{18A7E089-17D2-4CD5-9D3E-5095AA9BFF21}" type="pres">
      <dgm:prSet presAssocID="{7FB4A300-2131-4986-9048-7243375A8DB3}" presName="connectorText" presStyleLbl="sibTrans1D1" presStyleIdx="3" presStyleCnt="5"/>
      <dgm:spPr/>
      <dgm:t>
        <a:bodyPr/>
        <a:lstStyle/>
        <a:p>
          <a:endParaRPr lang="es-MX"/>
        </a:p>
      </dgm:t>
    </dgm:pt>
    <dgm:pt modelId="{EC9DA9A7-DDA7-4021-B4FB-1E2AF1010A76}" type="pres">
      <dgm:prSet presAssocID="{21AF3A3A-73E7-44B5-B465-AA74FC3D9645}" presName="node" presStyleLbl="node1" presStyleIdx="4" presStyleCnt="6">
        <dgm:presLayoutVars>
          <dgm:bulletEnabled val="1"/>
        </dgm:presLayoutVars>
      </dgm:prSet>
      <dgm:spPr/>
      <dgm:t>
        <a:bodyPr/>
        <a:lstStyle/>
        <a:p>
          <a:endParaRPr lang="es-MX"/>
        </a:p>
      </dgm:t>
    </dgm:pt>
    <dgm:pt modelId="{06A4A197-7883-4FEE-A5F8-9DF62DA82AFD}" type="pres">
      <dgm:prSet presAssocID="{4B42E2E0-1A7F-4A41-BBCC-859E94490F02}" presName="sibTrans" presStyleLbl="sibTrans1D1" presStyleIdx="4" presStyleCnt="5"/>
      <dgm:spPr/>
      <dgm:t>
        <a:bodyPr/>
        <a:lstStyle/>
        <a:p>
          <a:endParaRPr lang="es-MX"/>
        </a:p>
      </dgm:t>
    </dgm:pt>
    <dgm:pt modelId="{EC355AAF-68BA-4D35-A7C8-4B8A34D4026F}" type="pres">
      <dgm:prSet presAssocID="{4B42E2E0-1A7F-4A41-BBCC-859E94490F02}" presName="connectorText" presStyleLbl="sibTrans1D1" presStyleIdx="4" presStyleCnt="5"/>
      <dgm:spPr/>
      <dgm:t>
        <a:bodyPr/>
        <a:lstStyle/>
        <a:p>
          <a:endParaRPr lang="es-MX"/>
        </a:p>
      </dgm:t>
    </dgm:pt>
    <dgm:pt modelId="{DC64141E-8B09-4581-8F0D-0E761DFF1B65}" type="pres">
      <dgm:prSet presAssocID="{60164F36-F13C-4C3A-BDF5-265959D9041F}" presName="node" presStyleLbl="node1" presStyleIdx="5" presStyleCnt="6">
        <dgm:presLayoutVars>
          <dgm:bulletEnabled val="1"/>
        </dgm:presLayoutVars>
      </dgm:prSet>
      <dgm:spPr/>
      <dgm:t>
        <a:bodyPr/>
        <a:lstStyle/>
        <a:p>
          <a:endParaRPr lang="es-MX"/>
        </a:p>
      </dgm:t>
    </dgm:pt>
  </dgm:ptLst>
  <dgm:cxnLst>
    <dgm:cxn modelId="{9D9274AD-D35E-4C23-9FBF-0BC83DA8D938}" type="presOf" srcId="{A9CC4D33-0B4C-471E-93B7-297E0DA843CE}" destId="{A15CFFD3-CF35-411A-BB38-9E4AC69D1ABD}" srcOrd="0" destOrd="0" presId="urn:microsoft.com/office/officeart/2005/8/layout/bProcess3"/>
    <dgm:cxn modelId="{17650D6E-1593-4B7E-B897-340693CA665F}" type="presOf" srcId="{4B42E2E0-1A7F-4A41-BBCC-859E94490F02}" destId="{EC355AAF-68BA-4D35-A7C8-4B8A34D4026F}" srcOrd="1" destOrd="0" presId="urn:microsoft.com/office/officeart/2005/8/layout/bProcess3"/>
    <dgm:cxn modelId="{F1A2783F-EC8A-4D29-9094-C5A84504D431}" srcId="{29F89E39-9CD2-4B47-87BB-57B1E013D9AE}" destId="{21AF3A3A-73E7-44B5-B465-AA74FC3D9645}" srcOrd="4" destOrd="0" parTransId="{5B148787-758B-4DAC-BA37-3CE961748D68}" sibTransId="{4B42E2E0-1A7F-4A41-BBCC-859E94490F02}"/>
    <dgm:cxn modelId="{E04622FD-BCDE-47EB-9738-D9C4BEB6A21B}" type="presOf" srcId="{D7E4A329-87F5-402B-8356-704487E091CD}" destId="{1C80F89B-8E2E-4DB5-AB32-4EED22FE203E}" srcOrd="0" destOrd="0" presId="urn:microsoft.com/office/officeart/2005/8/layout/bProcess3"/>
    <dgm:cxn modelId="{DCA0805E-78F5-4FE0-A641-6CB015D5BD12}" type="presOf" srcId="{920C4671-3E1D-4AF8-BE55-7F1A883B9115}" destId="{AD72D7E8-2E5C-42FE-AACE-2CD5538B35A6}" srcOrd="1" destOrd="0" presId="urn:microsoft.com/office/officeart/2005/8/layout/bProcess3"/>
    <dgm:cxn modelId="{A4FCCA49-7E13-4E64-84F4-94D7EDBFBFB3}" type="presOf" srcId="{8805976D-3C6B-4D30-B8B6-3C12DF19FED8}" destId="{8C861260-D7C1-4DFF-B5F9-BA58D1609928}" srcOrd="0" destOrd="0" presId="urn:microsoft.com/office/officeart/2005/8/layout/bProcess3"/>
    <dgm:cxn modelId="{084AAC29-C570-4CAC-A22E-9187820680E0}" type="presOf" srcId="{4B42E2E0-1A7F-4A41-BBCC-859E94490F02}" destId="{06A4A197-7883-4FEE-A5F8-9DF62DA82AFD}" srcOrd="0" destOrd="0" presId="urn:microsoft.com/office/officeart/2005/8/layout/bProcess3"/>
    <dgm:cxn modelId="{6F6A2071-A841-42B6-A277-AD32CF0272AA}" srcId="{29F89E39-9CD2-4B47-87BB-57B1E013D9AE}" destId="{60164F36-F13C-4C3A-BDF5-265959D9041F}" srcOrd="5" destOrd="0" parTransId="{F93A8913-12B3-44C6-BFC7-A47282B7C4B7}" sibTransId="{69069099-DA04-4115-A92D-849893252B66}"/>
    <dgm:cxn modelId="{32917AD3-5CA4-4971-9485-0FC613AF1B34}" type="presOf" srcId="{60164F36-F13C-4C3A-BDF5-265959D9041F}" destId="{DC64141E-8B09-4581-8F0D-0E761DFF1B65}" srcOrd="0" destOrd="0" presId="urn:microsoft.com/office/officeart/2005/8/layout/bProcess3"/>
    <dgm:cxn modelId="{EF0F5B23-A3B8-4D4D-921A-317D4430C36F}" srcId="{29F89E39-9CD2-4B47-87BB-57B1E013D9AE}" destId="{1B9790B8-8AAB-48F9-8731-8D9FCC0B3C68}" srcOrd="0" destOrd="0" parTransId="{7B38B0E6-3492-4C70-952D-80B2DF6CE409}" sibTransId="{8805976D-3C6B-4D30-B8B6-3C12DF19FED8}"/>
    <dgm:cxn modelId="{23833438-7BD0-47CB-A96D-AD333FDA290F}" srcId="{29F89E39-9CD2-4B47-87BB-57B1E013D9AE}" destId="{0B0BBF9E-D6B9-4C32-A5E5-1F7E2BC30E4E}" srcOrd="3" destOrd="0" parTransId="{91F4F898-76F1-4D30-9D54-82F845D55A9B}" sibTransId="{7FB4A300-2131-4986-9048-7243375A8DB3}"/>
    <dgm:cxn modelId="{67A4130F-61F7-4C04-9796-8B5106F925C2}" type="presOf" srcId="{920C4671-3E1D-4AF8-BE55-7F1A883B9115}" destId="{EEDFC254-A291-4EFD-AAA9-4BAD14076726}" srcOrd="0" destOrd="0" presId="urn:microsoft.com/office/officeart/2005/8/layout/bProcess3"/>
    <dgm:cxn modelId="{651C29C9-ABC2-46A6-BFF2-D85C8D9502E0}" srcId="{29F89E39-9CD2-4B47-87BB-57B1E013D9AE}" destId="{2CCEE0D7-B12E-4971-8A85-AA704BB73863}" srcOrd="1" destOrd="0" parTransId="{DE1F8F15-FCD6-49CD-AF69-2702A8BB4B1C}" sibTransId="{920C4671-3E1D-4AF8-BE55-7F1A883B9115}"/>
    <dgm:cxn modelId="{FD0254E9-9C6B-4B96-8718-37714F23FE59}" type="presOf" srcId="{7FB4A300-2131-4986-9048-7243375A8DB3}" destId="{3DEFEE47-E8CD-4725-8885-A1F531F3AD49}" srcOrd="0" destOrd="0" presId="urn:microsoft.com/office/officeart/2005/8/layout/bProcess3"/>
    <dgm:cxn modelId="{C9214E9B-42E9-4AE9-A12F-8B699B870A4B}" srcId="{29F89E39-9CD2-4B47-87BB-57B1E013D9AE}" destId="{D7E4A329-87F5-402B-8356-704487E091CD}" srcOrd="2" destOrd="0" parTransId="{3786F0A4-D08A-497F-BE79-10AA1F8C9106}" sibTransId="{A9CC4D33-0B4C-471E-93B7-297E0DA843CE}"/>
    <dgm:cxn modelId="{F57A3AC7-5C54-4706-9784-6528CECFC916}" type="presOf" srcId="{7FB4A300-2131-4986-9048-7243375A8DB3}" destId="{18A7E089-17D2-4CD5-9D3E-5095AA9BFF21}" srcOrd="1" destOrd="0" presId="urn:microsoft.com/office/officeart/2005/8/layout/bProcess3"/>
    <dgm:cxn modelId="{31287E56-3D4F-44E4-A01D-3ED9D4E01AD2}" type="presOf" srcId="{29F89E39-9CD2-4B47-87BB-57B1E013D9AE}" destId="{110AB23C-3A43-4C99-8F98-4CFA689A8D9C}" srcOrd="0" destOrd="0" presId="urn:microsoft.com/office/officeart/2005/8/layout/bProcess3"/>
    <dgm:cxn modelId="{71AC0FEC-652D-458B-AE00-7B4EA44A9BE7}" type="presOf" srcId="{21AF3A3A-73E7-44B5-B465-AA74FC3D9645}" destId="{EC9DA9A7-DDA7-4021-B4FB-1E2AF1010A76}" srcOrd="0" destOrd="0" presId="urn:microsoft.com/office/officeart/2005/8/layout/bProcess3"/>
    <dgm:cxn modelId="{330032C7-E9E0-433B-A071-5189B2128FA6}" type="presOf" srcId="{1B9790B8-8AAB-48F9-8731-8D9FCC0B3C68}" destId="{0203E41F-D7B2-4D69-95EB-9086C138FBCF}" srcOrd="0" destOrd="0" presId="urn:microsoft.com/office/officeart/2005/8/layout/bProcess3"/>
    <dgm:cxn modelId="{EF5C0E67-4F3F-46BA-994B-7BCE825996B4}" type="presOf" srcId="{2CCEE0D7-B12E-4971-8A85-AA704BB73863}" destId="{B9A92001-D2E9-4528-A0EC-96AEBABB86C2}" srcOrd="0" destOrd="0" presId="urn:microsoft.com/office/officeart/2005/8/layout/bProcess3"/>
    <dgm:cxn modelId="{18F18789-719E-43BC-B5F8-DA5143C9D5AE}" type="presOf" srcId="{8805976D-3C6B-4D30-B8B6-3C12DF19FED8}" destId="{8F32C206-2EAE-4B90-8DC6-11E7D1C386E9}" srcOrd="1" destOrd="0" presId="urn:microsoft.com/office/officeart/2005/8/layout/bProcess3"/>
    <dgm:cxn modelId="{062AD889-0703-4E7C-BD1E-1DBF3FADF8FA}" type="presOf" srcId="{0B0BBF9E-D6B9-4C32-A5E5-1F7E2BC30E4E}" destId="{06A546A1-D9FA-4A5E-BAC6-AE9D0E28C96C}" srcOrd="0" destOrd="0" presId="urn:microsoft.com/office/officeart/2005/8/layout/bProcess3"/>
    <dgm:cxn modelId="{A055A643-21FF-4714-928C-9840EF2F8801}" type="presOf" srcId="{A9CC4D33-0B4C-471E-93B7-297E0DA843CE}" destId="{83E727C2-5D92-4E60-B949-CDBDD1A7FB0C}" srcOrd="1" destOrd="0" presId="urn:microsoft.com/office/officeart/2005/8/layout/bProcess3"/>
    <dgm:cxn modelId="{8600CD6A-B622-430E-B008-02658F2ADBD4}" type="presParOf" srcId="{110AB23C-3A43-4C99-8F98-4CFA689A8D9C}" destId="{0203E41F-D7B2-4D69-95EB-9086C138FBCF}" srcOrd="0" destOrd="0" presId="urn:microsoft.com/office/officeart/2005/8/layout/bProcess3"/>
    <dgm:cxn modelId="{1FC88A2B-92F5-42ED-A401-BB2C26044508}" type="presParOf" srcId="{110AB23C-3A43-4C99-8F98-4CFA689A8D9C}" destId="{8C861260-D7C1-4DFF-B5F9-BA58D1609928}" srcOrd="1" destOrd="0" presId="urn:microsoft.com/office/officeart/2005/8/layout/bProcess3"/>
    <dgm:cxn modelId="{B677CF7C-7679-441D-A665-17EFC756A109}" type="presParOf" srcId="{8C861260-D7C1-4DFF-B5F9-BA58D1609928}" destId="{8F32C206-2EAE-4B90-8DC6-11E7D1C386E9}" srcOrd="0" destOrd="0" presId="urn:microsoft.com/office/officeart/2005/8/layout/bProcess3"/>
    <dgm:cxn modelId="{7D4F4B9F-FEB6-4D70-8025-D937601FCE28}" type="presParOf" srcId="{110AB23C-3A43-4C99-8F98-4CFA689A8D9C}" destId="{B9A92001-D2E9-4528-A0EC-96AEBABB86C2}" srcOrd="2" destOrd="0" presId="urn:microsoft.com/office/officeart/2005/8/layout/bProcess3"/>
    <dgm:cxn modelId="{D4FC0B21-2B3B-42B4-AE7B-B36F770FAC49}" type="presParOf" srcId="{110AB23C-3A43-4C99-8F98-4CFA689A8D9C}" destId="{EEDFC254-A291-4EFD-AAA9-4BAD14076726}" srcOrd="3" destOrd="0" presId="urn:microsoft.com/office/officeart/2005/8/layout/bProcess3"/>
    <dgm:cxn modelId="{5551BC95-46D2-400E-8C25-EDAEB58A938E}" type="presParOf" srcId="{EEDFC254-A291-4EFD-AAA9-4BAD14076726}" destId="{AD72D7E8-2E5C-42FE-AACE-2CD5538B35A6}" srcOrd="0" destOrd="0" presId="urn:microsoft.com/office/officeart/2005/8/layout/bProcess3"/>
    <dgm:cxn modelId="{DAEDD925-A802-43C8-BEA7-0B26EF3F57F8}" type="presParOf" srcId="{110AB23C-3A43-4C99-8F98-4CFA689A8D9C}" destId="{1C80F89B-8E2E-4DB5-AB32-4EED22FE203E}" srcOrd="4" destOrd="0" presId="urn:microsoft.com/office/officeart/2005/8/layout/bProcess3"/>
    <dgm:cxn modelId="{EC79D588-523E-4875-8E2E-5AD9FE1C48FD}" type="presParOf" srcId="{110AB23C-3A43-4C99-8F98-4CFA689A8D9C}" destId="{A15CFFD3-CF35-411A-BB38-9E4AC69D1ABD}" srcOrd="5" destOrd="0" presId="urn:microsoft.com/office/officeart/2005/8/layout/bProcess3"/>
    <dgm:cxn modelId="{C6EDCF2A-B75C-43A6-8738-E5F1C4803D44}" type="presParOf" srcId="{A15CFFD3-CF35-411A-BB38-9E4AC69D1ABD}" destId="{83E727C2-5D92-4E60-B949-CDBDD1A7FB0C}" srcOrd="0" destOrd="0" presId="urn:microsoft.com/office/officeart/2005/8/layout/bProcess3"/>
    <dgm:cxn modelId="{4FA71E8C-37FA-4D5D-93B8-D8824C86158C}" type="presParOf" srcId="{110AB23C-3A43-4C99-8F98-4CFA689A8D9C}" destId="{06A546A1-D9FA-4A5E-BAC6-AE9D0E28C96C}" srcOrd="6" destOrd="0" presId="urn:microsoft.com/office/officeart/2005/8/layout/bProcess3"/>
    <dgm:cxn modelId="{12BF2460-BC24-4F5C-89ED-3D196B00FC07}" type="presParOf" srcId="{110AB23C-3A43-4C99-8F98-4CFA689A8D9C}" destId="{3DEFEE47-E8CD-4725-8885-A1F531F3AD49}" srcOrd="7" destOrd="0" presId="urn:microsoft.com/office/officeart/2005/8/layout/bProcess3"/>
    <dgm:cxn modelId="{98174042-3036-41BD-BDE6-CC3F41BD9B68}" type="presParOf" srcId="{3DEFEE47-E8CD-4725-8885-A1F531F3AD49}" destId="{18A7E089-17D2-4CD5-9D3E-5095AA9BFF21}" srcOrd="0" destOrd="0" presId="urn:microsoft.com/office/officeart/2005/8/layout/bProcess3"/>
    <dgm:cxn modelId="{B5DFBCDF-C66D-454E-8655-A7A5999A0D64}" type="presParOf" srcId="{110AB23C-3A43-4C99-8F98-4CFA689A8D9C}" destId="{EC9DA9A7-DDA7-4021-B4FB-1E2AF1010A76}" srcOrd="8" destOrd="0" presId="urn:microsoft.com/office/officeart/2005/8/layout/bProcess3"/>
    <dgm:cxn modelId="{B2C2F7B1-7536-4CA1-A197-4302F61028A1}" type="presParOf" srcId="{110AB23C-3A43-4C99-8F98-4CFA689A8D9C}" destId="{06A4A197-7883-4FEE-A5F8-9DF62DA82AFD}" srcOrd="9" destOrd="0" presId="urn:microsoft.com/office/officeart/2005/8/layout/bProcess3"/>
    <dgm:cxn modelId="{9A897852-9F37-422F-83B6-38D56B1E00A8}" type="presParOf" srcId="{06A4A197-7883-4FEE-A5F8-9DF62DA82AFD}" destId="{EC355AAF-68BA-4D35-A7C8-4B8A34D4026F}" srcOrd="0" destOrd="0" presId="urn:microsoft.com/office/officeart/2005/8/layout/bProcess3"/>
    <dgm:cxn modelId="{6448CEA6-2258-4C00-BDC7-5A3B749D98AB}" type="presParOf" srcId="{110AB23C-3A43-4C99-8F98-4CFA689A8D9C}" destId="{DC64141E-8B09-4581-8F0D-0E761DFF1B65}"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D4B054F-E1B6-4DF6-B875-89C372DF18AF}" type="doc">
      <dgm:prSet loTypeId="urn:microsoft.com/office/officeart/2008/layout/PictureStrips" loCatId="list" qsTypeId="urn:microsoft.com/office/officeart/2005/8/quickstyle/3d1" qsCatId="3D" csTypeId="urn:microsoft.com/office/officeart/2005/8/colors/colorful5" csCatId="colorful" phldr="1"/>
      <dgm:spPr/>
      <dgm:t>
        <a:bodyPr/>
        <a:lstStyle/>
        <a:p>
          <a:endParaRPr lang="es-MX"/>
        </a:p>
      </dgm:t>
    </dgm:pt>
    <dgm:pt modelId="{0C244089-43A5-49A4-B5AB-351A720347C1}">
      <dgm:prSet phldrT="[Texto]" custT="1"/>
      <dgm:spPr/>
      <dgm:t>
        <a:bodyPr/>
        <a:lstStyle/>
        <a:p>
          <a:pPr algn="just"/>
          <a:r>
            <a:rPr lang="es-MX" sz="2600" b="1" dirty="0" smtClean="0"/>
            <a:t>Se necesitan líderes preocupados con la actuación del enfermero, frente a la administración del cuidado y del equipo:</a:t>
          </a:r>
          <a:endParaRPr lang="es-MX" sz="2600" b="1" dirty="0"/>
        </a:p>
      </dgm:t>
    </dgm:pt>
    <dgm:pt modelId="{629AD8BC-6C36-45A4-8EA1-420C3F3EF20F}" type="parTrans" cxnId="{B00000E4-4A53-4FB6-897A-6261E20689F7}">
      <dgm:prSet/>
      <dgm:spPr/>
      <dgm:t>
        <a:bodyPr/>
        <a:lstStyle/>
        <a:p>
          <a:pPr algn="just"/>
          <a:endParaRPr lang="es-MX" sz="2600" b="1"/>
        </a:p>
      </dgm:t>
    </dgm:pt>
    <dgm:pt modelId="{15EDD132-833A-42DF-85C4-707A5CEA77F5}" type="sibTrans" cxnId="{B00000E4-4A53-4FB6-897A-6261E20689F7}">
      <dgm:prSet/>
      <dgm:spPr/>
      <dgm:t>
        <a:bodyPr/>
        <a:lstStyle/>
        <a:p>
          <a:pPr algn="just"/>
          <a:endParaRPr lang="es-MX" sz="2600" b="1"/>
        </a:p>
      </dgm:t>
    </dgm:pt>
    <dgm:pt modelId="{BC80093E-F2F0-4CE7-9152-FD5DF5A666DA}">
      <dgm:prSet phldrT="[Texto]" custT="1"/>
      <dgm:spPr/>
      <dgm:t>
        <a:bodyPr/>
        <a:lstStyle/>
        <a:p>
          <a:pPr algn="just"/>
          <a:r>
            <a:rPr lang="es-MX" sz="2600" b="1" dirty="0" smtClean="0"/>
            <a:t>que construyan un modelo de gestión en enfermería, a fin de potencializar las relaciones interpersonales, esto es, los vínculos profesionales, para alcanzar un cuidado comprometido.</a:t>
          </a:r>
          <a:endParaRPr lang="es-MX" sz="2600" b="1" dirty="0"/>
        </a:p>
      </dgm:t>
    </dgm:pt>
    <dgm:pt modelId="{79481052-90E1-40B6-BC19-1465FE9EE15B}" type="parTrans" cxnId="{3B3EB787-65FD-46E6-8800-0F077C76A195}">
      <dgm:prSet/>
      <dgm:spPr/>
      <dgm:t>
        <a:bodyPr/>
        <a:lstStyle/>
        <a:p>
          <a:pPr algn="just"/>
          <a:endParaRPr lang="es-MX" sz="2600" b="1"/>
        </a:p>
      </dgm:t>
    </dgm:pt>
    <dgm:pt modelId="{DF90F88C-0EBB-4E7D-8290-509507DED09D}" type="sibTrans" cxnId="{3B3EB787-65FD-46E6-8800-0F077C76A195}">
      <dgm:prSet/>
      <dgm:spPr/>
      <dgm:t>
        <a:bodyPr/>
        <a:lstStyle/>
        <a:p>
          <a:pPr algn="just"/>
          <a:endParaRPr lang="es-MX" sz="2600" b="1"/>
        </a:p>
      </dgm:t>
    </dgm:pt>
    <dgm:pt modelId="{80294D6A-0133-4F9E-88EE-CA72C24F6090}" type="pres">
      <dgm:prSet presAssocID="{ED4B054F-E1B6-4DF6-B875-89C372DF18AF}" presName="Name0" presStyleCnt="0">
        <dgm:presLayoutVars>
          <dgm:dir/>
          <dgm:resizeHandles val="exact"/>
        </dgm:presLayoutVars>
      </dgm:prSet>
      <dgm:spPr/>
      <dgm:t>
        <a:bodyPr/>
        <a:lstStyle/>
        <a:p>
          <a:endParaRPr lang="es-MX"/>
        </a:p>
      </dgm:t>
    </dgm:pt>
    <dgm:pt modelId="{D0CCCA8D-DB57-4927-8B34-BD6EB7122B27}" type="pres">
      <dgm:prSet presAssocID="{0C244089-43A5-49A4-B5AB-351A720347C1}" presName="composite" presStyleCnt="0"/>
      <dgm:spPr/>
    </dgm:pt>
    <dgm:pt modelId="{2376485D-421A-4C27-B3C0-9577669BDA92}" type="pres">
      <dgm:prSet presAssocID="{0C244089-43A5-49A4-B5AB-351A720347C1}" presName="rect1" presStyleLbl="trAlignAcc1" presStyleIdx="0" presStyleCnt="2">
        <dgm:presLayoutVars>
          <dgm:bulletEnabled val="1"/>
        </dgm:presLayoutVars>
      </dgm:prSet>
      <dgm:spPr>
        <a:prstGeom prst="frame">
          <a:avLst/>
        </a:prstGeom>
      </dgm:spPr>
      <dgm:t>
        <a:bodyPr/>
        <a:lstStyle/>
        <a:p>
          <a:endParaRPr lang="es-MX"/>
        </a:p>
      </dgm:t>
    </dgm:pt>
    <dgm:pt modelId="{3173A3B4-A090-49D7-93D6-5DE97758E75C}" type="pres">
      <dgm:prSet presAssocID="{0C244089-43A5-49A4-B5AB-351A720347C1}" presName="rect2" presStyleLbl="fgImgPlace1" presStyleIdx="0" presStyleCnt="2"/>
      <dgm:spPr>
        <a:prstGeom prst="rect">
          <a:avLst/>
        </a:prstGeom>
        <a:blipFill rotWithShape="1">
          <a:blip xmlns:r="http://schemas.openxmlformats.org/officeDocument/2006/relationships" r:embed="rId1"/>
          <a:stretch>
            <a:fillRect/>
          </a:stretch>
        </a:blipFill>
      </dgm:spPr>
    </dgm:pt>
    <dgm:pt modelId="{C6A324F0-69AD-4D85-94DB-BB4F3EC36F4E}" type="pres">
      <dgm:prSet presAssocID="{15EDD132-833A-42DF-85C4-707A5CEA77F5}" presName="sibTrans" presStyleCnt="0"/>
      <dgm:spPr/>
    </dgm:pt>
    <dgm:pt modelId="{72569310-5325-47CB-890F-33FC31FDFA83}" type="pres">
      <dgm:prSet presAssocID="{BC80093E-F2F0-4CE7-9152-FD5DF5A666DA}" presName="composite" presStyleCnt="0"/>
      <dgm:spPr/>
    </dgm:pt>
    <dgm:pt modelId="{0AE36CF6-6221-4981-AD9A-7E272B66D393}" type="pres">
      <dgm:prSet presAssocID="{BC80093E-F2F0-4CE7-9152-FD5DF5A666DA}" presName="rect1" presStyleLbl="trAlignAcc1" presStyleIdx="1" presStyleCnt="2">
        <dgm:presLayoutVars>
          <dgm:bulletEnabled val="1"/>
        </dgm:presLayoutVars>
      </dgm:prSet>
      <dgm:spPr>
        <a:prstGeom prst="frame">
          <a:avLst/>
        </a:prstGeom>
      </dgm:spPr>
      <dgm:t>
        <a:bodyPr/>
        <a:lstStyle/>
        <a:p>
          <a:endParaRPr lang="es-MX"/>
        </a:p>
      </dgm:t>
    </dgm:pt>
    <dgm:pt modelId="{6C1685A9-0726-4E03-B99F-36B5942757F2}" type="pres">
      <dgm:prSet presAssocID="{BC80093E-F2F0-4CE7-9152-FD5DF5A666DA}" presName="rect2" presStyleLbl="fgImgPlace1" presStyleIdx="1" presStyleCnt="2"/>
      <dgm:spPr>
        <a:prstGeom prst="roundRect">
          <a:avLst/>
        </a:prstGeom>
        <a:blipFill rotWithShape="1">
          <a:blip xmlns:r="http://schemas.openxmlformats.org/officeDocument/2006/relationships" r:embed="rId2"/>
          <a:stretch>
            <a:fillRect/>
          </a:stretch>
        </a:blipFill>
      </dgm:spPr>
    </dgm:pt>
  </dgm:ptLst>
  <dgm:cxnLst>
    <dgm:cxn modelId="{3B3EB787-65FD-46E6-8800-0F077C76A195}" srcId="{ED4B054F-E1B6-4DF6-B875-89C372DF18AF}" destId="{BC80093E-F2F0-4CE7-9152-FD5DF5A666DA}" srcOrd="1" destOrd="0" parTransId="{79481052-90E1-40B6-BC19-1465FE9EE15B}" sibTransId="{DF90F88C-0EBB-4E7D-8290-509507DED09D}"/>
    <dgm:cxn modelId="{DCE7C73F-EBDA-4508-8837-6EB1730B0558}" type="presOf" srcId="{0C244089-43A5-49A4-B5AB-351A720347C1}" destId="{2376485D-421A-4C27-B3C0-9577669BDA92}" srcOrd="0" destOrd="0" presId="urn:microsoft.com/office/officeart/2008/layout/PictureStrips"/>
    <dgm:cxn modelId="{B3EAFA7E-5446-4852-8BDF-462B59776D3A}" type="presOf" srcId="{BC80093E-F2F0-4CE7-9152-FD5DF5A666DA}" destId="{0AE36CF6-6221-4981-AD9A-7E272B66D393}" srcOrd="0" destOrd="0" presId="urn:microsoft.com/office/officeart/2008/layout/PictureStrips"/>
    <dgm:cxn modelId="{3E3C78B6-F8B3-4560-B183-594F4B7FCF30}" type="presOf" srcId="{ED4B054F-E1B6-4DF6-B875-89C372DF18AF}" destId="{80294D6A-0133-4F9E-88EE-CA72C24F6090}" srcOrd="0" destOrd="0" presId="urn:microsoft.com/office/officeart/2008/layout/PictureStrips"/>
    <dgm:cxn modelId="{B00000E4-4A53-4FB6-897A-6261E20689F7}" srcId="{ED4B054F-E1B6-4DF6-B875-89C372DF18AF}" destId="{0C244089-43A5-49A4-B5AB-351A720347C1}" srcOrd="0" destOrd="0" parTransId="{629AD8BC-6C36-45A4-8EA1-420C3F3EF20F}" sibTransId="{15EDD132-833A-42DF-85C4-707A5CEA77F5}"/>
    <dgm:cxn modelId="{80D48959-87DA-4651-A6D3-364956B6CF60}" type="presParOf" srcId="{80294D6A-0133-4F9E-88EE-CA72C24F6090}" destId="{D0CCCA8D-DB57-4927-8B34-BD6EB7122B27}" srcOrd="0" destOrd="0" presId="urn:microsoft.com/office/officeart/2008/layout/PictureStrips"/>
    <dgm:cxn modelId="{7AE35CC1-85A7-49C4-A923-4E7AC5E8C436}" type="presParOf" srcId="{D0CCCA8D-DB57-4927-8B34-BD6EB7122B27}" destId="{2376485D-421A-4C27-B3C0-9577669BDA92}" srcOrd="0" destOrd="0" presId="urn:microsoft.com/office/officeart/2008/layout/PictureStrips"/>
    <dgm:cxn modelId="{7364440B-1949-4A69-A82E-1D2D80A224F3}" type="presParOf" srcId="{D0CCCA8D-DB57-4927-8B34-BD6EB7122B27}" destId="{3173A3B4-A090-49D7-93D6-5DE97758E75C}" srcOrd="1" destOrd="0" presId="urn:microsoft.com/office/officeart/2008/layout/PictureStrips"/>
    <dgm:cxn modelId="{BC126BAF-DCDA-4A8A-83BE-BA9CE43F8F15}" type="presParOf" srcId="{80294D6A-0133-4F9E-88EE-CA72C24F6090}" destId="{C6A324F0-69AD-4D85-94DB-BB4F3EC36F4E}" srcOrd="1" destOrd="0" presId="urn:microsoft.com/office/officeart/2008/layout/PictureStrips"/>
    <dgm:cxn modelId="{3D51CBCB-C74B-4E70-961E-7735AF1815D6}" type="presParOf" srcId="{80294D6A-0133-4F9E-88EE-CA72C24F6090}" destId="{72569310-5325-47CB-890F-33FC31FDFA83}" srcOrd="2" destOrd="0" presId="urn:microsoft.com/office/officeart/2008/layout/PictureStrips"/>
    <dgm:cxn modelId="{DE37C676-1277-4B07-9175-F97285EF9D4C}" type="presParOf" srcId="{72569310-5325-47CB-890F-33FC31FDFA83}" destId="{0AE36CF6-6221-4981-AD9A-7E272B66D393}" srcOrd="0" destOrd="0" presId="urn:microsoft.com/office/officeart/2008/layout/PictureStrips"/>
    <dgm:cxn modelId="{4D299881-9AD0-4A25-AF0B-BF0E2BC87BCC}" type="presParOf" srcId="{72569310-5325-47CB-890F-33FC31FDFA83}" destId="{6C1685A9-0726-4E03-B99F-36B5942757F2}"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0A77B2-7CFD-4A22-BCC7-54A38F90A64E}" type="doc">
      <dgm:prSet loTypeId="urn:microsoft.com/office/officeart/2005/8/layout/cycle1" loCatId="cycle" qsTypeId="urn:microsoft.com/office/officeart/2005/8/quickstyle/3d1" qsCatId="3D" csTypeId="urn:microsoft.com/office/officeart/2005/8/colors/colorful4" csCatId="colorful" phldr="1"/>
      <dgm:spPr/>
      <dgm:t>
        <a:bodyPr/>
        <a:lstStyle/>
        <a:p>
          <a:endParaRPr lang="es-MX"/>
        </a:p>
      </dgm:t>
    </dgm:pt>
    <dgm:pt modelId="{8F3BF752-CF5F-4B4F-9B3B-C625D1B677BC}">
      <dgm:prSet custT="1"/>
      <dgm:spPr/>
      <dgm:t>
        <a:bodyPr/>
        <a:lstStyle/>
        <a:p>
          <a:pPr algn="ctr" rtl="0"/>
          <a:r>
            <a:rPr lang="es-MX" sz="4000" b="1" dirty="0" smtClean="0">
              <a:solidFill>
                <a:schemeClr val="accent6">
                  <a:lumMod val="40000"/>
                  <a:lumOff val="60000"/>
                </a:schemeClr>
              </a:solidFill>
              <a:latin typeface="Aharoni" panose="02010803020104030203" pitchFamily="2" charset="-79"/>
              <a:cs typeface="Aharoni" panose="02010803020104030203" pitchFamily="2" charset="-79"/>
            </a:rPr>
            <a:t>Trabajo en Equipo</a:t>
          </a:r>
          <a:endParaRPr lang="es-MX" sz="4000" b="1" dirty="0">
            <a:solidFill>
              <a:schemeClr val="accent6">
                <a:lumMod val="40000"/>
                <a:lumOff val="60000"/>
              </a:schemeClr>
            </a:solidFill>
            <a:latin typeface="Aharoni" panose="02010803020104030203" pitchFamily="2" charset="-79"/>
            <a:cs typeface="Aharoni" panose="02010803020104030203" pitchFamily="2" charset="-79"/>
          </a:endParaRPr>
        </a:p>
      </dgm:t>
    </dgm:pt>
    <dgm:pt modelId="{61BD52B9-E939-4FC0-91CA-38747134BC9A}" type="parTrans" cxnId="{BDEAAB27-3A5A-4B4F-BDE1-BCAF4DEF39DB}">
      <dgm:prSet/>
      <dgm:spPr/>
      <dgm:t>
        <a:bodyPr/>
        <a:lstStyle/>
        <a:p>
          <a:pPr algn="ctr"/>
          <a:endParaRPr lang="es-MX" sz="2200" b="1">
            <a:solidFill>
              <a:schemeClr val="bg1"/>
            </a:solidFill>
            <a:latin typeface="Arial" panose="020B0604020202020204" pitchFamily="34" charset="0"/>
            <a:cs typeface="Arial" panose="020B0604020202020204" pitchFamily="34" charset="0"/>
          </a:endParaRPr>
        </a:p>
      </dgm:t>
    </dgm:pt>
    <dgm:pt modelId="{AF199359-7772-41A0-9BB4-79A956821AAB}" type="sibTrans" cxnId="{BDEAAB27-3A5A-4B4F-BDE1-BCAF4DEF39DB}">
      <dgm:prSet/>
      <dgm:spPr/>
      <dgm:t>
        <a:bodyPr/>
        <a:lstStyle/>
        <a:p>
          <a:pPr algn="ctr"/>
          <a:endParaRPr lang="es-MX" sz="2200" b="1">
            <a:solidFill>
              <a:schemeClr val="bg1"/>
            </a:solidFill>
            <a:latin typeface="Arial" panose="020B0604020202020204" pitchFamily="34" charset="0"/>
            <a:cs typeface="Arial" panose="020B0604020202020204" pitchFamily="34" charset="0"/>
          </a:endParaRPr>
        </a:p>
      </dgm:t>
    </dgm:pt>
    <dgm:pt modelId="{99CD2EAF-4AAC-4C45-8D4C-122DE38866C7}">
      <dgm:prSet custT="1"/>
      <dgm:spPr/>
      <dgm:t>
        <a:bodyPr/>
        <a:lstStyle/>
        <a:p>
          <a:pPr algn="ctr" rtl="0"/>
          <a:r>
            <a:rPr lang="es-MX" sz="2400" b="1" dirty="0" smtClean="0">
              <a:solidFill>
                <a:schemeClr val="bg1"/>
              </a:solidFill>
              <a:latin typeface="Arial" panose="020B0604020202020204" pitchFamily="34" charset="0"/>
              <a:cs typeface="Arial" panose="020B0604020202020204" pitchFamily="34" charset="0"/>
            </a:rPr>
            <a:t>Es un método de trabajo colectivo en el que los participantes intercambian experiencias, respetan sus roles y funciones para lograr  objetivos comunes al realizar una tarea conjunta.</a:t>
          </a:r>
          <a:endParaRPr lang="es-MX" sz="2400" b="1" dirty="0">
            <a:solidFill>
              <a:schemeClr val="bg1"/>
            </a:solidFill>
            <a:latin typeface="Arial" panose="020B0604020202020204" pitchFamily="34" charset="0"/>
            <a:cs typeface="Arial" panose="020B0604020202020204" pitchFamily="34" charset="0"/>
          </a:endParaRPr>
        </a:p>
      </dgm:t>
    </dgm:pt>
    <dgm:pt modelId="{0412CC18-5356-4F92-9DAD-B7C3E9317920}" type="parTrans" cxnId="{4E03B33B-0AC7-4508-A145-79EAAB3D7CD1}">
      <dgm:prSet/>
      <dgm:spPr/>
      <dgm:t>
        <a:bodyPr/>
        <a:lstStyle/>
        <a:p>
          <a:pPr algn="ctr"/>
          <a:endParaRPr lang="es-MX" sz="2200" b="1">
            <a:solidFill>
              <a:schemeClr val="bg1"/>
            </a:solidFill>
            <a:latin typeface="Arial" panose="020B0604020202020204" pitchFamily="34" charset="0"/>
            <a:cs typeface="Arial" panose="020B0604020202020204" pitchFamily="34" charset="0"/>
          </a:endParaRPr>
        </a:p>
      </dgm:t>
    </dgm:pt>
    <dgm:pt modelId="{C8A3D133-F990-44F4-9C9B-C0CB3A7A6EDF}" type="sibTrans" cxnId="{4E03B33B-0AC7-4508-A145-79EAAB3D7CD1}">
      <dgm:prSet/>
      <dgm:spPr/>
      <dgm:t>
        <a:bodyPr/>
        <a:lstStyle/>
        <a:p>
          <a:pPr algn="ctr"/>
          <a:endParaRPr lang="es-MX" sz="2200" b="1">
            <a:solidFill>
              <a:schemeClr val="bg1"/>
            </a:solidFill>
            <a:latin typeface="Arial" panose="020B0604020202020204" pitchFamily="34" charset="0"/>
            <a:cs typeface="Arial" panose="020B0604020202020204" pitchFamily="34" charset="0"/>
          </a:endParaRPr>
        </a:p>
      </dgm:t>
    </dgm:pt>
    <dgm:pt modelId="{5D2E6FF6-0CD7-4112-824C-B19581E5FDE7}" type="pres">
      <dgm:prSet presAssocID="{090A77B2-7CFD-4A22-BCC7-54A38F90A64E}" presName="cycle" presStyleCnt="0">
        <dgm:presLayoutVars>
          <dgm:dir val="rev"/>
          <dgm:resizeHandles val="exact"/>
        </dgm:presLayoutVars>
      </dgm:prSet>
      <dgm:spPr/>
      <dgm:t>
        <a:bodyPr/>
        <a:lstStyle/>
        <a:p>
          <a:endParaRPr lang="es-MX"/>
        </a:p>
      </dgm:t>
    </dgm:pt>
    <dgm:pt modelId="{FE9E51B0-8BCC-45A7-B281-949095B4E1AC}" type="pres">
      <dgm:prSet presAssocID="{8F3BF752-CF5F-4B4F-9B3B-C625D1B677BC}" presName="dummy" presStyleCnt="0"/>
      <dgm:spPr/>
    </dgm:pt>
    <dgm:pt modelId="{48779233-38D1-45C4-871C-EA08A213A559}" type="pres">
      <dgm:prSet presAssocID="{8F3BF752-CF5F-4B4F-9B3B-C625D1B677BC}" presName="node" presStyleLbl="revTx" presStyleIdx="0" presStyleCnt="2">
        <dgm:presLayoutVars>
          <dgm:bulletEnabled val="1"/>
        </dgm:presLayoutVars>
      </dgm:prSet>
      <dgm:spPr/>
      <dgm:t>
        <a:bodyPr/>
        <a:lstStyle/>
        <a:p>
          <a:endParaRPr lang="es-MX"/>
        </a:p>
      </dgm:t>
    </dgm:pt>
    <dgm:pt modelId="{629912C3-CAEF-464C-B84B-2D133CBD3712}" type="pres">
      <dgm:prSet presAssocID="{AF199359-7772-41A0-9BB4-79A956821AAB}" presName="sibTrans" presStyleLbl="node1" presStyleIdx="0" presStyleCnt="2"/>
      <dgm:spPr/>
      <dgm:t>
        <a:bodyPr/>
        <a:lstStyle/>
        <a:p>
          <a:endParaRPr lang="es-MX"/>
        </a:p>
      </dgm:t>
    </dgm:pt>
    <dgm:pt modelId="{6BFC1814-101A-4EA8-80DE-00597523057F}" type="pres">
      <dgm:prSet presAssocID="{99CD2EAF-4AAC-4C45-8D4C-122DE38866C7}" presName="dummy" presStyleCnt="0"/>
      <dgm:spPr/>
    </dgm:pt>
    <dgm:pt modelId="{FFC7C985-6063-4759-A45D-308A6A456801}" type="pres">
      <dgm:prSet presAssocID="{99CD2EAF-4AAC-4C45-8D4C-122DE38866C7}" presName="node" presStyleLbl="revTx" presStyleIdx="1" presStyleCnt="2">
        <dgm:presLayoutVars>
          <dgm:bulletEnabled val="1"/>
        </dgm:presLayoutVars>
      </dgm:prSet>
      <dgm:spPr/>
      <dgm:t>
        <a:bodyPr/>
        <a:lstStyle/>
        <a:p>
          <a:endParaRPr lang="es-MX"/>
        </a:p>
      </dgm:t>
    </dgm:pt>
    <dgm:pt modelId="{12D68172-FD33-45E5-91C0-17D84393F048}" type="pres">
      <dgm:prSet presAssocID="{C8A3D133-F990-44F4-9C9B-C0CB3A7A6EDF}" presName="sibTrans" presStyleLbl="node1" presStyleIdx="1" presStyleCnt="2" custLinFactNeighborX="-263" custLinFactNeighborY="-2446"/>
      <dgm:spPr/>
      <dgm:t>
        <a:bodyPr/>
        <a:lstStyle/>
        <a:p>
          <a:endParaRPr lang="es-MX"/>
        </a:p>
      </dgm:t>
    </dgm:pt>
  </dgm:ptLst>
  <dgm:cxnLst>
    <dgm:cxn modelId="{8FDF76C2-B6A8-4AFB-A1BF-630C9C81FF78}" type="presOf" srcId="{AF199359-7772-41A0-9BB4-79A956821AAB}" destId="{629912C3-CAEF-464C-B84B-2D133CBD3712}" srcOrd="0" destOrd="0" presId="urn:microsoft.com/office/officeart/2005/8/layout/cycle1"/>
    <dgm:cxn modelId="{423DF02D-1C76-48BF-8221-F2E4C59D90F2}" type="presOf" srcId="{090A77B2-7CFD-4A22-BCC7-54A38F90A64E}" destId="{5D2E6FF6-0CD7-4112-824C-B19581E5FDE7}" srcOrd="0" destOrd="0" presId="urn:microsoft.com/office/officeart/2005/8/layout/cycle1"/>
    <dgm:cxn modelId="{4E03B33B-0AC7-4508-A145-79EAAB3D7CD1}" srcId="{090A77B2-7CFD-4A22-BCC7-54A38F90A64E}" destId="{99CD2EAF-4AAC-4C45-8D4C-122DE38866C7}" srcOrd="1" destOrd="0" parTransId="{0412CC18-5356-4F92-9DAD-B7C3E9317920}" sibTransId="{C8A3D133-F990-44F4-9C9B-C0CB3A7A6EDF}"/>
    <dgm:cxn modelId="{8DC055F5-254E-4E68-A9B5-2E118A641FBE}" type="presOf" srcId="{8F3BF752-CF5F-4B4F-9B3B-C625D1B677BC}" destId="{48779233-38D1-45C4-871C-EA08A213A559}" srcOrd="0" destOrd="0" presId="urn:microsoft.com/office/officeart/2005/8/layout/cycle1"/>
    <dgm:cxn modelId="{15E6C6AC-5C20-4DD4-9F11-43A30183DD89}" type="presOf" srcId="{99CD2EAF-4AAC-4C45-8D4C-122DE38866C7}" destId="{FFC7C985-6063-4759-A45D-308A6A456801}" srcOrd="0" destOrd="0" presId="urn:microsoft.com/office/officeart/2005/8/layout/cycle1"/>
    <dgm:cxn modelId="{D8DC3A56-4341-440A-854A-FB4A0EE5FD12}" type="presOf" srcId="{C8A3D133-F990-44F4-9C9B-C0CB3A7A6EDF}" destId="{12D68172-FD33-45E5-91C0-17D84393F048}" srcOrd="0" destOrd="0" presId="urn:microsoft.com/office/officeart/2005/8/layout/cycle1"/>
    <dgm:cxn modelId="{BDEAAB27-3A5A-4B4F-BDE1-BCAF4DEF39DB}" srcId="{090A77B2-7CFD-4A22-BCC7-54A38F90A64E}" destId="{8F3BF752-CF5F-4B4F-9B3B-C625D1B677BC}" srcOrd="0" destOrd="0" parTransId="{61BD52B9-E939-4FC0-91CA-38747134BC9A}" sibTransId="{AF199359-7772-41A0-9BB4-79A956821AAB}"/>
    <dgm:cxn modelId="{068FF6C3-6551-4A37-84B1-7A2EFE8BA81B}" type="presParOf" srcId="{5D2E6FF6-0CD7-4112-824C-B19581E5FDE7}" destId="{FE9E51B0-8BCC-45A7-B281-949095B4E1AC}" srcOrd="0" destOrd="0" presId="urn:microsoft.com/office/officeart/2005/8/layout/cycle1"/>
    <dgm:cxn modelId="{993D91B3-C6F9-433B-9329-71CCE1200060}" type="presParOf" srcId="{5D2E6FF6-0CD7-4112-824C-B19581E5FDE7}" destId="{48779233-38D1-45C4-871C-EA08A213A559}" srcOrd="1" destOrd="0" presId="urn:microsoft.com/office/officeart/2005/8/layout/cycle1"/>
    <dgm:cxn modelId="{5AA052DF-9F26-46D6-A5E9-4A365772930D}" type="presParOf" srcId="{5D2E6FF6-0CD7-4112-824C-B19581E5FDE7}" destId="{629912C3-CAEF-464C-B84B-2D133CBD3712}" srcOrd="2" destOrd="0" presId="urn:microsoft.com/office/officeart/2005/8/layout/cycle1"/>
    <dgm:cxn modelId="{D86FA8AE-0115-4245-BD54-34B29DD923CB}" type="presParOf" srcId="{5D2E6FF6-0CD7-4112-824C-B19581E5FDE7}" destId="{6BFC1814-101A-4EA8-80DE-00597523057F}" srcOrd="3" destOrd="0" presId="urn:microsoft.com/office/officeart/2005/8/layout/cycle1"/>
    <dgm:cxn modelId="{1FE3EEB3-A081-47E3-A6B6-CBB1C3FE202A}" type="presParOf" srcId="{5D2E6FF6-0CD7-4112-824C-B19581E5FDE7}" destId="{FFC7C985-6063-4759-A45D-308A6A456801}" srcOrd="4" destOrd="0" presId="urn:microsoft.com/office/officeart/2005/8/layout/cycle1"/>
    <dgm:cxn modelId="{88BD623F-ADDD-4569-9966-6842FA2EA81E}" type="presParOf" srcId="{5D2E6FF6-0CD7-4112-824C-B19581E5FDE7}" destId="{12D68172-FD33-45E5-91C0-17D84393F048}" srcOrd="5"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1CC40A5-BEC1-4BFF-9941-5E9DE1098F5C}" type="doc">
      <dgm:prSet loTypeId="urn:microsoft.com/office/officeart/2005/8/layout/hierarchy1" loCatId="hierarchy" qsTypeId="urn:microsoft.com/office/officeart/2005/8/quickstyle/3d1" qsCatId="3D" csTypeId="urn:microsoft.com/office/officeart/2005/8/colors/colorful1" csCatId="colorful" phldr="1"/>
      <dgm:spPr/>
      <dgm:t>
        <a:bodyPr/>
        <a:lstStyle/>
        <a:p>
          <a:endParaRPr lang="es-MX"/>
        </a:p>
      </dgm:t>
    </dgm:pt>
    <dgm:pt modelId="{13A54451-96F0-4120-87B7-FD58CE919283}">
      <dgm:prSet phldrT="[Texto]" custT="1"/>
      <dgm:spPr/>
      <dgm:t>
        <a:bodyPr/>
        <a:lstStyle/>
        <a:p>
          <a:r>
            <a:rPr lang="es-ES" sz="1800" b="1" dirty="0" smtClean="0">
              <a:solidFill>
                <a:srgbClr val="C00000"/>
              </a:solidFill>
            </a:rPr>
            <a:t>FUNCIONES DEL LIDER EN LOS EQUIPOS DE TRABAJO </a:t>
          </a:r>
          <a:endParaRPr lang="es-MX" sz="1800" b="1" dirty="0">
            <a:solidFill>
              <a:srgbClr val="C00000"/>
            </a:solidFill>
          </a:endParaRPr>
        </a:p>
      </dgm:t>
    </dgm:pt>
    <dgm:pt modelId="{E200793B-05EE-433A-A2CC-F0EC60F236DD}" type="parTrans" cxnId="{294E19CD-D04B-4B0C-81F9-5F6C2FB9C04A}">
      <dgm:prSet/>
      <dgm:spPr/>
      <dgm:t>
        <a:bodyPr/>
        <a:lstStyle/>
        <a:p>
          <a:endParaRPr lang="es-MX" b="1"/>
        </a:p>
      </dgm:t>
    </dgm:pt>
    <dgm:pt modelId="{D4696F31-7B1A-4D34-A53C-A214FC33075E}" type="sibTrans" cxnId="{294E19CD-D04B-4B0C-81F9-5F6C2FB9C04A}">
      <dgm:prSet/>
      <dgm:spPr/>
      <dgm:t>
        <a:bodyPr/>
        <a:lstStyle/>
        <a:p>
          <a:endParaRPr lang="es-MX" b="1"/>
        </a:p>
      </dgm:t>
    </dgm:pt>
    <dgm:pt modelId="{86AE337D-07BB-40F1-BD5B-FCB99DEEA3F5}">
      <dgm:prSet phldrT="[Texto]" custT="1"/>
      <dgm:spPr/>
      <dgm:t>
        <a:bodyPr/>
        <a:lstStyle/>
        <a:p>
          <a:pPr rtl="0"/>
          <a:r>
            <a:rPr lang="es-MX" sz="2000" b="1" dirty="0" smtClean="0"/>
            <a:t>Asigna funciones.</a:t>
          </a:r>
          <a:endParaRPr lang="es-MX" sz="2000" b="1" dirty="0"/>
        </a:p>
      </dgm:t>
    </dgm:pt>
    <dgm:pt modelId="{9A0D3330-64F0-4EFB-AE6B-CB8F43E5F85F}" type="parTrans" cxnId="{BFCBB676-F364-4185-A7AC-E8ACBA0BB0CF}">
      <dgm:prSet/>
      <dgm:spPr/>
      <dgm:t>
        <a:bodyPr/>
        <a:lstStyle/>
        <a:p>
          <a:endParaRPr lang="es-MX" b="1"/>
        </a:p>
      </dgm:t>
    </dgm:pt>
    <dgm:pt modelId="{81CDD574-A9A6-4840-A3C2-45320D0D47A7}" type="sibTrans" cxnId="{BFCBB676-F364-4185-A7AC-E8ACBA0BB0CF}">
      <dgm:prSet/>
      <dgm:spPr/>
      <dgm:t>
        <a:bodyPr/>
        <a:lstStyle/>
        <a:p>
          <a:endParaRPr lang="es-MX" b="1"/>
        </a:p>
      </dgm:t>
    </dgm:pt>
    <dgm:pt modelId="{44F2B86D-0562-444C-8BA3-3871E30E2690}">
      <dgm:prSet phldrT="[Texto]" custT="1"/>
      <dgm:spPr/>
      <dgm:t>
        <a:bodyPr/>
        <a:lstStyle/>
        <a:p>
          <a:r>
            <a:rPr lang="es-MX" sz="2000" b="1" dirty="0" smtClean="0"/>
            <a:t>Verifica el cumplimiento de funciones del equipo</a:t>
          </a:r>
          <a:endParaRPr lang="es-MX" sz="2000" b="1" dirty="0"/>
        </a:p>
      </dgm:t>
    </dgm:pt>
    <dgm:pt modelId="{3AA11A53-3EC2-4E31-B455-9C8ADF28C6D8}" type="parTrans" cxnId="{5A57883F-1377-458B-84DB-3A2B52798805}">
      <dgm:prSet/>
      <dgm:spPr/>
      <dgm:t>
        <a:bodyPr/>
        <a:lstStyle/>
        <a:p>
          <a:endParaRPr lang="es-MX" b="1"/>
        </a:p>
      </dgm:t>
    </dgm:pt>
    <dgm:pt modelId="{2D483CB8-14A0-45B9-945D-9B08DE1D2BB1}" type="sibTrans" cxnId="{5A57883F-1377-458B-84DB-3A2B52798805}">
      <dgm:prSet/>
      <dgm:spPr/>
      <dgm:t>
        <a:bodyPr/>
        <a:lstStyle/>
        <a:p>
          <a:endParaRPr lang="es-MX" b="1"/>
        </a:p>
      </dgm:t>
    </dgm:pt>
    <dgm:pt modelId="{E2FD4183-AC4D-4525-BB73-C4CE9926CA48}">
      <dgm:prSet phldrT="[Texto]" custT="1"/>
      <dgm:spPr/>
      <dgm:t>
        <a:bodyPr/>
        <a:lstStyle/>
        <a:p>
          <a:pPr rtl="0"/>
          <a:r>
            <a:rPr lang="es-MX" sz="2000" b="1" dirty="0" smtClean="0"/>
            <a:t>Propicia que se mantenga el interés por la actividad.</a:t>
          </a:r>
          <a:endParaRPr lang="es-MX" sz="2000" b="1" dirty="0"/>
        </a:p>
      </dgm:t>
    </dgm:pt>
    <dgm:pt modelId="{D240E286-C565-4DCE-ACBF-8F002E1A00DD}" type="parTrans" cxnId="{E5B4AAE6-E2B2-41EF-83AF-4A4CDFA21496}">
      <dgm:prSet/>
      <dgm:spPr/>
      <dgm:t>
        <a:bodyPr/>
        <a:lstStyle/>
        <a:p>
          <a:endParaRPr lang="es-MX" b="1"/>
        </a:p>
      </dgm:t>
    </dgm:pt>
    <dgm:pt modelId="{2317C82F-37E0-421D-80AD-EDE5984694D9}" type="sibTrans" cxnId="{E5B4AAE6-E2B2-41EF-83AF-4A4CDFA21496}">
      <dgm:prSet/>
      <dgm:spPr/>
      <dgm:t>
        <a:bodyPr/>
        <a:lstStyle/>
        <a:p>
          <a:endParaRPr lang="es-MX" b="1"/>
        </a:p>
      </dgm:t>
    </dgm:pt>
    <dgm:pt modelId="{BF030953-E844-4236-85BA-1225B288B71B}">
      <dgm:prSet phldrT="[Texto]" custT="1"/>
      <dgm:spPr/>
      <dgm:t>
        <a:bodyPr/>
        <a:lstStyle/>
        <a:p>
          <a:pPr rtl="0"/>
          <a:r>
            <a:rPr lang="es-MX" sz="2000" b="1" dirty="0" smtClean="0"/>
            <a:t>Dinamiza el trabajo en equipo.</a:t>
          </a:r>
          <a:endParaRPr lang="es-MX" sz="2000" b="1" dirty="0"/>
        </a:p>
      </dgm:t>
    </dgm:pt>
    <dgm:pt modelId="{A58C15AD-2662-430A-8BAE-9655751C5310}" type="parTrans" cxnId="{EB362F41-5C7E-4C1F-8F66-6EBBB7B22E91}">
      <dgm:prSet/>
      <dgm:spPr/>
      <dgm:t>
        <a:bodyPr/>
        <a:lstStyle/>
        <a:p>
          <a:endParaRPr lang="es-MX" b="1"/>
        </a:p>
      </dgm:t>
    </dgm:pt>
    <dgm:pt modelId="{E0717675-D68B-46BA-BDAA-82F57A5088F8}" type="sibTrans" cxnId="{EB362F41-5C7E-4C1F-8F66-6EBBB7B22E91}">
      <dgm:prSet/>
      <dgm:spPr/>
      <dgm:t>
        <a:bodyPr/>
        <a:lstStyle/>
        <a:p>
          <a:endParaRPr lang="es-MX" b="1"/>
        </a:p>
      </dgm:t>
    </dgm:pt>
    <dgm:pt modelId="{A3E9C313-A09D-454E-87C5-2A58E83535DD}">
      <dgm:prSet phldrT="[Texto]" custT="1"/>
      <dgm:spPr/>
      <dgm:t>
        <a:bodyPr/>
        <a:lstStyle/>
        <a:p>
          <a:pPr rtl="0"/>
          <a:r>
            <a:rPr lang="es-MX" sz="1800" b="1" dirty="0" smtClean="0"/>
            <a:t>Cuestiona permanentemente al grupo para generar puentes entre lo que ya se aprendió y lo que se está aprendiendo.</a:t>
          </a:r>
          <a:endParaRPr lang="es-MX" sz="1800" b="1" dirty="0"/>
        </a:p>
      </dgm:t>
    </dgm:pt>
    <dgm:pt modelId="{C89E942C-89DE-45E9-B0A9-06E8BF890114}" type="parTrans" cxnId="{A2C75738-618A-432C-83A1-B25C156FB74C}">
      <dgm:prSet/>
      <dgm:spPr/>
      <dgm:t>
        <a:bodyPr/>
        <a:lstStyle/>
        <a:p>
          <a:endParaRPr lang="es-MX" b="1"/>
        </a:p>
      </dgm:t>
    </dgm:pt>
    <dgm:pt modelId="{20F6EBFD-C80F-4AF7-81B9-3DEBC91842BC}" type="sibTrans" cxnId="{A2C75738-618A-432C-83A1-B25C156FB74C}">
      <dgm:prSet/>
      <dgm:spPr/>
      <dgm:t>
        <a:bodyPr/>
        <a:lstStyle/>
        <a:p>
          <a:endParaRPr lang="es-MX" b="1"/>
        </a:p>
      </dgm:t>
    </dgm:pt>
    <dgm:pt modelId="{5AE9D513-BE62-4B31-A32F-99D287BF094F}" type="pres">
      <dgm:prSet presAssocID="{E1CC40A5-BEC1-4BFF-9941-5E9DE1098F5C}" presName="hierChild1" presStyleCnt="0">
        <dgm:presLayoutVars>
          <dgm:chPref val="1"/>
          <dgm:dir/>
          <dgm:animOne val="branch"/>
          <dgm:animLvl val="lvl"/>
          <dgm:resizeHandles/>
        </dgm:presLayoutVars>
      </dgm:prSet>
      <dgm:spPr/>
      <dgm:t>
        <a:bodyPr/>
        <a:lstStyle/>
        <a:p>
          <a:endParaRPr lang="es-MX"/>
        </a:p>
      </dgm:t>
    </dgm:pt>
    <dgm:pt modelId="{2BC64DA2-021A-48CC-A86C-9640D95C0F54}" type="pres">
      <dgm:prSet presAssocID="{13A54451-96F0-4120-87B7-FD58CE919283}" presName="hierRoot1" presStyleCnt="0"/>
      <dgm:spPr/>
    </dgm:pt>
    <dgm:pt modelId="{A791ED45-C786-48E9-81FC-F7ABB247D3E2}" type="pres">
      <dgm:prSet presAssocID="{13A54451-96F0-4120-87B7-FD58CE919283}" presName="composite" presStyleCnt="0"/>
      <dgm:spPr/>
    </dgm:pt>
    <dgm:pt modelId="{8EC9689B-65EA-423E-B0DC-DBBEC4A07B16}" type="pres">
      <dgm:prSet presAssocID="{13A54451-96F0-4120-87B7-FD58CE919283}" presName="background" presStyleLbl="node0" presStyleIdx="0" presStyleCnt="1"/>
      <dgm:spPr/>
    </dgm:pt>
    <dgm:pt modelId="{9CA7744F-EA00-4F12-9149-29200BE55DBE}" type="pres">
      <dgm:prSet presAssocID="{13A54451-96F0-4120-87B7-FD58CE919283}" presName="text" presStyleLbl="fgAcc0" presStyleIdx="0" presStyleCnt="1">
        <dgm:presLayoutVars>
          <dgm:chPref val="3"/>
        </dgm:presLayoutVars>
      </dgm:prSet>
      <dgm:spPr/>
      <dgm:t>
        <a:bodyPr/>
        <a:lstStyle/>
        <a:p>
          <a:endParaRPr lang="es-MX"/>
        </a:p>
      </dgm:t>
    </dgm:pt>
    <dgm:pt modelId="{4AA047C5-41A5-4613-8898-4C9AE4D7554F}" type="pres">
      <dgm:prSet presAssocID="{13A54451-96F0-4120-87B7-FD58CE919283}" presName="hierChild2" presStyleCnt="0"/>
      <dgm:spPr/>
    </dgm:pt>
    <dgm:pt modelId="{B574D7C1-3F0C-4340-BC5C-6F0BE9DCCD62}" type="pres">
      <dgm:prSet presAssocID="{9A0D3330-64F0-4EFB-AE6B-CB8F43E5F85F}" presName="Name10" presStyleLbl="parChTrans1D2" presStyleIdx="0" presStyleCnt="2"/>
      <dgm:spPr/>
      <dgm:t>
        <a:bodyPr/>
        <a:lstStyle/>
        <a:p>
          <a:endParaRPr lang="es-MX"/>
        </a:p>
      </dgm:t>
    </dgm:pt>
    <dgm:pt modelId="{DFD93E96-AE41-4694-9F91-9624882E305D}" type="pres">
      <dgm:prSet presAssocID="{86AE337D-07BB-40F1-BD5B-FCB99DEEA3F5}" presName="hierRoot2" presStyleCnt="0"/>
      <dgm:spPr/>
    </dgm:pt>
    <dgm:pt modelId="{0A59A95A-EA88-4CCD-9CEA-2B1D542E8B99}" type="pres">
      <dgm:prSet presAssocID="{86AE337D-07BB-40F1-BD5B-FCB99DEEA3F5}" presName="composite2" presStyleCnt="0"/>
      <dgm:spPr/>
    </dgm:pt>
    <dgm:pt modelId="{03233C21-1AC2-4962-9FDC-4723287D544A}" type="pres">
      <dgm:prSet presAssocID="{86AE337D-07BB-40F1-BD5B-FCB99DEEA3F5}" presName="background2" presStyleLbl="node2" presStyleIdx="0" presStyleCnt="2"/>
      <dgm:spPr/>
    </dgm:pt>
    <dgm:pt modelId="{8762EDF9-7C04-47B2-9676-FFC4D4C17FC9}" type="pres">
      <dgm:prSet presAssocID="{86AE337D-07BB-40F1-BD5B-FCB99DEEA3F5}" presName="text2" presStyleLbl="fgAcc2" presStyleIdx="0" presStyleCnt="2">
        <dgm:presLayoutVars>
          <dgm:chPref val="3"/>
        </dgm:presLayoutVars>
      </dgm:prSet>
      <dgm:spPr/>
      <dgm:t>
        <a:bodyPr/>
        <a:lstStyle/>
        <a:p>
          <a:endParaRPr lang="es-MX"/>
        </a:p>
      </dgm:t>
    </dgm:pt>
    <dgm:pt modelId="{13E155ED-F2FC-4662-93E9-9850CE4F7B3E}" type="pres">
      <dgm:prSet presAssocID="{86AE337D-07BB-40F1-BD5B-FCB99DEEA3F5}" presName="hierChild3" presStyleCnt="0"/>
      <dgm:spPr/>
    </dgm:pt>
    <dgm:pt modelId="{E41907F9-0D73-4D21-ACF5-5A095DE5327D}" type="pres">
      <dgm:prSet presAssocID="{3AA11A53-3EC2-4E31-B455-9C8ADF28C6D8}" presName="Name17" presStyleLbl="parChTrans1D3" presStyleIdx="0" presStyleCnt="3"/>
      <dgm:spPr/>
      <dgm:t>
        <a:bodyPr/>
        <a:lstStyle/>
        <a:p>
          <a:endParaRPr lang="es-MX"/>
        </a:p>
      </dgm:t>
    </dgm:pt>
    <dgm:pt modelId="{406EAEA0-5F22-4636-AB43-17A43C6AF24E}" type="pres">
      <dgm:prSet presAssocID="{44F2B86D-0562-444C-8BA3-3871E30E2690}" presName="hierRoot3" presStyleCnt="0"/>
      <dgm:spPr/>
    </dgm:pt>
    <dgm:pt modelId="{ACC1A7D7-39C0-489B-BDE1-678B6FFDCFDA}" type="pres">
      <dgm:prSet presAssocID="{44F2B86D-0562-444C-8BA3-3871E30E2690}" presName="composite3" presStyleCnt="0"/>
      <dgm:spPr/>
    </dgm:pt>
    <dgm:pt modelId="{D2480F1F-22A6-4D05-982F-8B32669EB595}" type="pres">
      <dgm:prSet presAssocID="{44F2B86D-0562-444C-8BA3-3871E30E2690}" presName="background3" presStyleLbl="node3" presStyleIdx="0" presStyleCnt="3"/>
      <dgm:spPr/>
    </dgm:pt>
    <dgm:pt modelId="{1122EF1B-CDF5-4D0D-A055-5EAB6FD8B45F}" type="pres">
      <dgm:prSet presAssocID="{44F2B86D-0562-444C-8BA3-3871E30E2690}" presName="text3" presStyleLbl="fgAcc3" presStyleIdx="0" presStyleCnt="3">
        <dgm:presLayoutVars>
          <dgm:chPref val="3"/>
        </dgm:presLayoutVars>
      </dgm:prSet>
      <dgm:spPr/>
      <dgm:t>
        <a:bodyPr/>
        <a:lstStyle/>
        <a:p>
          <a:endParaRPr lang="es-MX"/>
        </a:p>
      </dgm:t>
    </dgm:pt>
    <dgm:pt modelId="{ED9E8C9A-BF17-49F4-A3C8-25A944F3C880}" type="pres">
      <dgm:prSet presAssocID="{44F2B86D-0562-444C-8BA3-3871E30E2690}" presName="hierChild4" presStyleCnt="0"/>
      <dgm:spPr/>
    </dgm:pt>
    <dgm:pt modelId="{05AC61D4-9305-4C49-BA98-31619389EFB1}" type="pres">
      <dgm:prSet presAssocID="{D240E286-C565-4DCE-ACBF-8F002E1A00DD}" presName="Name17" presStyleLbl="parChTrans1D3" presStyleIdx="1" presStyleCnt="3"/>
      <dgm:spPr/>
      <dgm:t>
        <a:bodyPr/>
        <a:lstStyle/>
        <a:p>
          <a:endParaRPr lang="es-MX"/>
        </a:p>
      </dgm:t>
    </dgm:pt>
    <dgm:pt modelId="{969C4612-0A7A-4335-871E-54C6257BAE0D}" type="pres">
      <dgm:prSet presAssocID="{E2FD4183-AC4D-4525-BB73-C4CE9926CA48}" presName="hierRoot3" presStyleCnt="0"/>
      <dgm:spPr/>
    </dgm:pt>
    <dgm:pt modelId="{61B1D951-C595-45F4-A0E7-081A7A511D4B}" type="pres">
      <dgm:prSet presAssocID="{E2FD4183-AC4D-4525-BB73-C4CE9926CA48}" presName="composite3" presStyleCnt="0"/>
      <dgm:spPr/>
    </dgm:pt>
    <dgm:pt modelId="{1E76F3B5-2B4D-4A79-A99E-19BFE4C8205A}" type="pres">
      <dgm:prSet presAssocID="{E2FD4183-AC4D-4525-BB73-C4CE9926CA48}" presName="background3" presStyleLbl="node3" presStyleIdx="1" presStyleCnt="3"/>
      <dgm:spPr/>
    </dgm:pt>
    <dgm:pt modelId="{6AC90982-882D-437F-B1E5-6EB5C19F0DB2}" type="pres">
      <dgm:prSet presAssocID="{E2FD4183-AC4D-4525-BB73-C4CE9926CA48}" presName="text3" presStyleLbl="fgAcc3" presStyleIdx="1" presStyleCnt="3">
        <dgm:presLayoutVars>
          <dgm:chPref val="3"/>
        </dgm:presLayoutVars>
      </dgm:prSet>
      <dgm:spPr/>
      <dgm:t>
        <a:bodyPr/>
        <a:lstStyle/>
        <a:p>
          <a:endParaRPr lang="es-MX"/>
        </a:p>
      </dgm:t>
    </dgm:pt>
    <dgm:pt modelId="{62E2E9B5-1834-4EBA-9BA0-169FE4E1151E}" type="pres">
      <dgm:prSet presAssocID="{E2FD4183-AC4D-4525-BB73-C4CE9926CA48}" presName="hierChild4" presStyleCnt="0"/>
      <dgm:spPr/>
    </dgm:pt>
    <dgm:pt modelId="{2C75D459-61B8-4ECC-9530-778272765AC1}" type="pres">
      <dgm:prSet presAssocID="{A58C15AD-2662-430A-8BAE-9655751C5310}" presName="Name10" presStyleLbl="parChTrans1D2" presStyleIdx="1" presStyleCnt="2"/>
      <dgm:spPr/>
      <dgm:t>
        <a:bodyPr/>
        <a:lstStyle/>
        <a:p>
          <a:endParaRPr lang="es-MX"/>
        </a:p>
      </dgm:t>
    </dgm:pt>
    <dgm:pt modelId="{0BD23D4C-03C5-4EA4-9F46-0094FB82A9CB}" type="pres">
      <dgm:prSet presAssocID="{BF030953-E844-4236-85BA-1225B288B71B}" presName="hierRoot2" presStyleCnt="0"/>
      <dgm:spPr/>
    </dgm:pt>
    <dgm:pt modelId="{3AB6CFED-ABF2-497B-8E06-2392CCFF4C00}" type="pres">
      <dgm:prSet presAssocID="{BF030953-E844-4236-85BA-1225B288B71B}" presName="composite2" presStyleCnt="0"/>
      <dgm:spPr/>
    </dgm:pt>
    <dgm:pt modelId="{F10B675D-C3E3-460E-B134-245D24E87426}" type="pres">
      <dgm:prSet presAssocID="{BF030953-E844-4236-85BA-1225B288B71B}" presName="background2" presStyleLbl="node2" presStyleIdx="1" presStyleCnt="2"/>
      <dgm:spPr/>
    </dgm:pt>
    <dgm:pt modelId="{8260CED3-46EF-43DE-8363-503890EB6292}" type="pres">
      <dgm:prSet presAssocID="{BF030953-E844-4236-85BA-1225B288B71B}" presName="text2" presStyleLbl="fgAcc2" presStyleIdx="1" presStyleCnt="2">
        <dgm:presLayoutVars>
          <dgm:chPref val="3"/>
        </dgm:presLayoutVars>
      </dgm:prSet>
      <dgm:spPr/>
      <dgm:t>
        <a:bodyPr/>
        <a:lstStyle/>
        <a:p>
          <a:endParaRPr lang="es-MX"/>
        </a:p>
      </dgm:t>
    </dgm:pt>
    <dgm:pt modelId="{B3C39122-D140-4798-86F2-524DD6090F0B}" type="pres">
      <dgm:prSet presAssocID="{BF030953-E844-4236-85BA-1225B288B71B}" presName="hierChild3" presStyleCnt="0"/>
      <dgm:spPr/>
    </dgm:pt>
    <dgm:pt modelId="{0DB288EA-B367-4934-A7EA-73FE5C1F424C}" type="pres">
      <dgm:prSet presAssocID="{C89E942C-89DE-45E9-B0A9-06E8BF890114}" presName="Name17" presStyleLbl="parChTrans1D3" presStyleIdx="2" presStyleCnt="3"/>
      <dgm:spPr/>
      <dgm:t>
        <a:bodyPr/>
        <a:lstStyle/>
        <a:p>
          <a:endParaRPr lang="es-MX"/>
        </a:p>
      </dgm:t>
    </dgm:pt>
    <dgm:pt modelId="{D7F82160-FC04-47FF-9B00-871E5203D16D}" type="pres">
      <dgm:prSet presAssocID="{A3E9C313-A09D-454E-87C5-2A58E83535DD}" presName="hierRoot3" presStyleCnt="0"/>
      <dgm:spPr/>
    </dgm:pt>
    <dgm:pt modelId="{B79C1C0F-250A-4E4E-A3CC-8B58BA18E4B2}" type="pres">
      <dgm:prSet presAssocID="{A3E9C313-A09D-454E-87C5-2A58E83535DD}" presName="composite3" presStyleCnt="0"/>
      <dgm:spPr/>
    </dgm:pt>
    <dgm:pt modelId="{77F77463-C083-494F-992C-D41559FFD266}" type="pres">
      <dgm:prSet presAssocID="{A3E9C313-A09D-454E-87C5-2A58E83535DD}" presName="background3" presStyleLbl="node3" presStyleIdx="2" presStyleCnt="3"/>
      <dgm:spPr/>
    </dgm:pt>
    <dgm:pt modelId="{3CC3B934-3F66-4D05-8DF5-695CFCB090AF}" type="pres">
      <dgm:prSet presAssocID="{A3E9C313-A09D-454E-87C5-2A58E83535DD}" presName="text3" presStyleLbl="fgAcc3" presStyleIdx="2" presStyleCnt="3">
        <dgm:presLayoutVars>
          <dgm:chPref val="3"/>
        </dgm:presLayoutVars>
      </dgm:prSet>
      <dgm:spPr/>
      <dgm:t>
        <a:bodyPr/>
        <a:lstStyle/>
        <a:p>
          <a:endParaRPr lang="es-MX"/>
        </a:p>
      </dgm:t>
    </dgm:pt>
    <dgm:pt modelId="{DC2BB5BB-C531-47E6-9DB8-270C642A71E8}" type="pres">
      <dgm:prSet presAssocID="{A3E9C313-A09D-454E-87C5-2A58E83535DD}" presName="hierChild4" presStyleCnt="0"/>
      <dgm:spPr/>
    </dgm:pt>
  </dgm:ptLst>
  <dgm:cxnLst>
    <dgm:cxn modelId="{78F2E09B-3A6C-4EF5-AD28-DADAA4587645}" type="presOf" srcId="{44F2B86D-0562-444C-8BA3-3871E30E2690}" destId="{1122EF1B-CDF5-4D0D-A055-5EAB6FD8B45F}" srcOrd="0" destOrd="0" presId="urn:microsoft.com/office/officeart/2005/8/layout/hierarchy1"/>
    <dgm:cxn modelId="{CF6A42B9-559D-48AB-9D3E-064914581FCE}" type="presOf" srcId="{A3E9C313-A09D-454E-87C5-2A58E83535DD}" destId="{3CC3B934-3F66-4D05-8DF5-695CFCB090AF}" srcOrd="0" destOrd="0" presId="urn:microsoft.com/office/officeart/2005/8/layout/hierarchy1"/>
    <dgm:cxn modelId="{A2C75738-618A-432C-83A1-B25C156FB74C}" srcId="{BF030953-E844-4236-85BA-1225B288B71B}" destId="{A3E9C313-A09D-454E-87C5-2A58E83535DD}" srcOrd="0" destOrd="0" parTransId="{C89E942C-89DE-45E9-B0A9-06E8BF890114}" sibTransId="{20F6EBFD-C80F-4AF7-81B9-3DEBC91842BC}"/>
    <dgm:cxn modelId="{5A57883F-1377-458B-84DB-3A2B52798805}" srcId="{86AE337D-07BB-40F1-BD5B-FCB99DEEA3F5}" destId="{44F2B86D-0562-444C-8BA3-3871E30E2690}" srcOrd="0" destOrd="0" parTransId="{3AA11A53-3EC2-4E31-B455-9C8ADF28C6D8}" sibTransId="{2D483CB8-14A0-45B9-945D-9B08DE1D2BB1}"/>
    <dgm:cxn modelId="{A9F201FD-2DD2-4292-9858-F6B3B3B7EC17}" type="presOf" srcId="{9A0D3330-64F0-4EFB-AE6B-CB8F43E5F85F}" destId="{B574D7C1-3F0C-4340-BC5C-6F0BE9DCCD62}" srcOrd="0" destOrd="0" presId="urn:microsoft.com/office/officeart/2005/8/layout/hierarchy1"/>
    <dgm:cxn modelId="{D8E08D0B-5B65-4B90-949D-C3ED5866E5C4}" type="presOf" srcId="{E1CC40A5-BEC1-4BFF-9941-5E9DE1098F5C}" destId="{5AE9D513-BE62-4B31-A32F-99D287BF094F}" srcOrd="0" destOrd="0" presId="urn:microsoft.com/office/officeart/2005/8/layout/hierarchy1"/>
    <dgm:cxn modelId="{BFCBB676-F364-4185-A7AC-E8ACBA0BB0CF}" srcId="{13A54451-96F0-4120-87B7-FD58CE919283}" destId="{86AE337D-07BB-40F1-BD5B-FCB99DEEA3F5}" srcOrd="0" destOrd="0" parTransId="{9A0D3330-64F0-4EFB-AE6B-CB8F43E5F85F}" sibTransId="{81CDD574-A9A6-4840-A3C2-45320D0D47A7}"/>
    <dgm:cxn modelId="{48E3F2FC-1CA5-454F-8DB6-38A8E9A72FF3}" type="presOf" srcId="{C89E942C-89DE-45E9-B0A9-06E8BF890114}" destId="{0DB288EA-B367-4934-A7EA-73FE5C1F424C}" srcOrd="0" destOrd="0" presId="urn:microsoft.com/office/officeart/2005/8/layout/hierarchy1"/>
    <dgm:cxn modelId="{C1EB7431-3844-45AB-BBA8-1BE999B931C0}" type="presOf" srcId="{86AE337D-07BB-40F1-BD5B-FCB99DEEA3F5}" destId="{8762EDF9-7C04-47B2-9676-FFC4D4C17FC9}" srcOrd="0" destOrd="0" presId="urn:microsoft.com/office/officeart/2005/8/layout/hierarchy1"/>
    <dgm:cxn modelId="{AC859675-5F49-4B02-A654-3D07A6A5BDCF}" type="presOf" srcId="{3AA11A53-3EC2-4E31-B455-9C8ADF28C6D8}" destId="{E41907F9-0D73-4D21-ACF5-5A095DE5327D}" srcOrd="0" destOrd="0" presId="urn:microsoft.com/office/officeart/2005/8/layout/hierarchy1"/>
    <dgm:cxn modelId="{EB362F41-5C7E-4C1F-8F66-6EBBB7B22E91}" srcId="{13A54451-96F0-4120-87B7-FD58CE919283}" destId="{BF030953-E844-4236-85BA-1225B288B71B}" srcOrd="1" destOrd="0" parTransId="{A58C15AD-2662-430A-8BAE-9655751C5310}" sibTransId="{E0717675-D68B-46BA-BDAA-82F57A5088F8}"/>
    <dgm:cxn modelId="{9EE59B48-FA82-470A-B76F-C8FFBFA74F56}" type="presOf" srcId="{E2FD4183-AC4D-4525-BB73-C4CE9926CA48}" destId="{6AC90982-882D-437F-B1E5-6EB5C19F0DB2}" srcOrd="0" destOrd="0" presId="urn:microsoft.com/office/officeart/2005/8/layout/hierarchy1"/>
    <dgm:cxn modelId="{DCEABAB2-FC69-4840-99F5-F282ECBC2DB1}" type="presOf" srcId="{D240E286-C565-4DCE-ACBF-8F002E1A00DD}" destId="{05AC61D4-9305-4C49-BA98-31619389EFB1}" srcOrd="0" destOrd="0" presId="urn:microsoft.com/office/officeart/2005/8/layout/hierarchy1"/>
    <dgm:cxn modelId="{294E19CD-D04B-4B0C-81F9-5F6C2FB9C04A}" srcId="{E1CC40A5-BEC1-4BFF-9941-5E9DE1098F5C}" destId="{13A54451-96F0-4120-87B7-FD58CE919283}" srcOrd="0" destOrd="0" parTransId="{E200793B-05EE-433A-A2CC-F0EC60F236DD}" sibTransId="{D4696F31-7B1A-4D34-A53C-A214FC33075E}"/>
    <dgm:cxn modelId="{B58E0C79-79FB-4934-B0A6-F9FBBCD8DAB0}" type="presOf" srcId="{BF030953-E844-4236-85BA-1225B288B71B}" destId="{8260CED3-46EF-43DE-8363-503890EB6292}" srcOrd="0" destOrd="0" presId="urn:microsoft.com/office/officeart/2005/8/layout/hierarchy1"/>
    <dgm:cxn modelId="{DE22D5DB-A287-4C7C-96A5-780B26975A0B}" type="presOf" srcId="{13A54451-96F0-4120-87B7-FD58CE919283}" destId="{9CA7744F-EA00-4F12-9149-29200BE55DBE}" srcOrd="0" destOrd="0" presId="urn:microsoft.com/office/officeart/2005/8/layout/hierarchy1"/>
    <dgm:cxn modelId="{E5B4AAE6-E2B2-41EF-83AF-4A4CDFA21496}" srcId="{86AE337D-07BB-40F1-BD5B-FCB99DEEA3F5}" destId="{E2FD4183-AC4D-4525-BB73-C4CE9926CA48}" srcOrd="1" destOrd="0" parTransId="{D240E286-C565-4DCE-ACBF-8F002E1A00DD}" sibTransId="{2317C82F-37E0-421D-80AD-EDE5984694D9}"/>
    <dgm:cxn modelId="{FC8A36F9-5E84-454C-8E7F-9802A9638A7D}" type="presOf" srcId="{A58C15AD-2662-430A-8BAE-9655751C5310}" destId="{2C75D459-61B8-4ECC-9530-778272765AC1}" srcOrd="0" destOrd="0" presId="urn:microsoft.com/office/officeart/2005/8/layout/hierarchy1"/>
    <dgm:cxn modelId="{4900EB28-A211-4CD7-A548-98791B3D40AF}" type="presParOf" srcId="{5AE9D513-BE62-4B31-A32F-99D287BF094F}" destId="{2BC64DA2-021A-48CC-A86C-9640D95C0F54}" srcOrd="0" destOrd="0" presId="urn:microsoft.com/office/officeart/2005/8/layout/hierarchy1"/>
    <dgm:cxn modelId="{07231C4D-3F4C-4D6A-9921-38B1D78FA7AC}" type="presParOf" srcId="{2BC64DA2-021A-48CC-A86C-9640D95C0F54}" destId="{A791ED45-C786-48E9-81FC-F7ABB247D3E2}" srcOrd="0" destOrd="0" presId="urn:microsoft.com/office/officeart/2005/8/layout/hierarchy1"/>
    <dgm:cxn modelId="{85B12B8E-4774-401A-93AA-BE5FB3511EB3}" type="presParOf" srcId="{A791ED45-C786-48E9-81FC-F7ABB247D3E2}" destId="{8EC9689B-65EA-423E-B0DC-DBBEC4A07B16}" srcOrd="0" destOrd="0" presId="urn:microsoft.com/office/officeart/2005/8/layout/hierarchy1"/>
    <dgm:cxn modelId="{81323016-D69D-43E7-BD62-F8DE1D43C062}" type="presParOf" srcId="{A791ED45-C786-48E9-81FC-F7ABB247D3E2}" destId="{9CA7744F-EA00-4F12-9149-29200BE55DBE}" srcOrd="1" destOrd="0" presId="urn:microsoft.com/office/officeart/2005/8/layout/hierarchy1"/>
    <dgm:cxn modelId="{B05150D9-940A-44A0-8F03-77535357155C}" type="presParOf" srcId="{2BC64DA2-021A-48CC-A86C-9640D95C0F54}" destId="{4AA047C5-41A5-4613-8898-4C9AE4D7554F}" srcOrd="1" destOrd="0" presId="urn:microsoft.com/office/officeart/2005/8/layout/hierarchy1"/>
    <dgm:cxn modelId="{A4A4321C-8641-40C8-9A6C-2AC5F59AAFB7}" type="presParOf" srcId="{4AA047C5-41A5-4613-8898-4C9AE4D7554F}" destId="{B574D7C1-3F0C-4340-BC5C-6F0BE9DCCD62}" srcOrd="0" destOrd="0" presId="urn:microsoft.com/office/officeart/2005/8/layout/hierarchy1"/>
    <dgm:cxn modelId="{D91B39FB-01A1-4002-8A5D-47DC1483DE7C}" type="presParOf" srcId="{4AA047C5-41A5-4613-8898-4C9AE4D7554F}" destId="{DFD93E96-AE41-4694-9F91-9624882E305D}" srcOrd="1" destOrd="0" presId="urn:microsoft.com/office/officeart/2005/8/layout/hierarchy1"/>
    <dgm:cxn modelId="{45A5BBBF-BEFF-4564-8E0E-B2D9AA2944AD}" type="presParOf" srcId="{DFD93E96-AE41-4694-9F91-9624882E305D}" destId="{0A59A95A-EA88-4CCD-9CEA-2B1D542E8B99}" srcOrd="0" destOrd="0" presId="urn:microsoft.com/office/officeart/2005/8/layout/hierarchy1"/>
    <dgm:cxn modelId="{9B9213ED-D954-4A2D-B4E3-D49CAA853AAB}" type="presParOf" srcId="{0A59A95A-EA88-4CCD-9CEA-2B1D542E8B99}" destId="{03233C21-1AC2-4962-9FDC-4723287D544A}" srcOrd="0" destOrd="0" presId="urn:microsoft.com/office/officeart/2005/8/layout/hierarchy1"/>
    <dgm:cxn modelId="{B78C5B3C-C6A2-475B-87FB-784EC404A404}" type="presParOf" srcId="{0A59A95A-EA88-4CCD-9CEA-2B1D542E8B99}" destId="{8762EDF9-7C04-47B2-9676-FFC4D4C17FC9}" srcOrd="1" destOrd="0" presId="urn:microsoft.com/office/officeart/2005/8/layout/hierarchy1"/>
    <dgm:cxn modelId="{57B308A5-65C0-49DE-A879-CBCCD54C36A2}" type="presParOf" srcId="{DFD93E96-AE41-4694-9F91-9624882E305D}" destId="{13E155ED-F2FC-4662-93E9-9850CE4F7B3E}" srcOrd="1" destOrd="0" presId="urn:microsoft.com/office/officeart/2005/8/layout/hierarchy1"/>
    <dgm:cxn modelId="{A62D8FE5-F62F-4FAA-A10A-CD1CDB4D3DB4}" type="presParOf" srcId="{13E155ED-F2FC-4662-93E9-9850CE4F7B3E}" destId="{E41907F9-0D73-4D21-ACF5-5A095DE5327D}" srcOrd="0" destOrd="0" presId="urn:microsoft.com/office/officeart/2005/8/layout/hierarchy1"/>
    <dgm:cxn modelId="{AD04D56A-815F-49D1-BFCC-9AC1CE3C2B21}" type="presParOf" srcId="{13E155ED-F2FC-4662-93E9-9850CE4F7B3E}" destId="{406EAEA0-5F22-4636-AB43-17A43C6AF24E}" srcOrd="1" destOrd="0" presId="urn:microsoft.com/office/officeart/2005/8/layout/hierarchy1"/>
    <dgm:cxn modelId="{0E2C7DD1-4ED7-45EF-B5BC-CFF3ADFD713D}" type="presParOf" srcId="{406EAEA0-5F22-4636-AB43-17A43C6AF24E}" destId="{ACC1A7D7-39C0-489B-BDE1-678B6FFDCFDA}" srcOrd="0" destOrd="0" presId="urn:microsoft.com/office/officeart/2005/8/layout/hierarchy1"/>
    <dgm:cxn modelId="{1AD158D8-6E07-4A34-A723-462913A64A7C}" type="presParOf" srcId="{ACC1A7D7-39C0-489B-BDE1-678B6FFDCFDA}" destId="{D2480F1F-22A6-4D05-982F-8B32669EB595}" srcOrd="0" destOrd="0" presId="urn:microsoft.com/office/officeart/2005/8/layout/hierarchy1"/>
    <dgm:cxn modelId="{8AB5AFEA-6B16-4F0D-A208-C00D08E8553A}" type="presParOf" srcId="{ACC1A7D7-39C0-489B-BDE1-678B6FFDCFDA}" destId="{1122EF1B-CDF5-4D0D-A055-5EAB6FD8B45F}" srcOrd="1" destOrd="0" presId="urn:microsoft.com/office/officeart/2005/8/layout/hierarchy1"/>
    <dgm:cxn modelId="{AECBFFFC-643B-4539-9AA8-B384E37A9FE4}" type="presParOf" srcId="{406EAEA0-5F22-4636-AB43-17A43C6AF24E}" destId="{ED9E8C9A-BF17-49F4-A3C8-25A944F3C880}" srcOrd="1" destOrd="0" presId="urn:microsoft.com/office/officeart/2005/8/layout/hierarchy1"/>
    <dgm:cxn modelId="{269FF31B-902B-4470-836F-2FAC9A714018}" type="presParOf" srcId="{13E155ED-F2FC-4662-93E9-9850CE4F7B3E}" destId="{05AC61D4-9305-4C49-BA98-31619389EFB1}" srcOrd="2" destOrd="0" presId="urn:microsoft.com/office/officeart/2005/8/layout/hierarchy1"/>
    <dgm:cxn modelId="{EFB54D5A-6A99-4FAF-9D16-54149198F445}" type="presParOf" srcId="{13E155ED-F2FC-4662-93E9-9850CE4F7B3E}" destId="{969C4612-0A7A-4335-871E-54C6257BAE0D}" srcOrd="3" destOrd="0" presId="urn:microsoft.com/office/officeart/2005/8/layout/hierarchy1"/>
    <dgm:cxn modelId="{1C13B7CD-26CE-4AE3-81E2-EAEE0D079701}" type="presParOf" srcId="{969C4612-0A7A-4335-871E-54C6257BAE0D}" destId="{61B1D951-C595-45F4-A0E7-081A7A511D4B}" srcOrd="0" destOrd="0" presId="urn:microsoft.com/office/officeart/2005/8/layout/hierarchy1"/>
    <dgm:cxn modelId="{D8CAF175-5AA0-4E65-A0C7-402FC41D52DE}" type="presParOf" srcId="{61B1D951-C595-45F4-A0E7-081A7A511D4B}" destId="{1E76F3B5-2B4D-4A79-A99E-19BFE4C8205A}" srcOrd="0" destOrd="0" presId="urn:microsoft.com/office/officeart/2005/8/layout/hierarchy1"/>
    <dgm:cxn modelId="{547DB81A-37CC-46E1-9A8E-A4DE1CB5B678}" type="presParOf" srcId="{61B1D951-C595-45F4-A0E7-081A7A511D4B}" destId="{6AC90982-882D-437F-B1E5-6EB5C19F0DB2}" srcOrd="1" destOrd="0" presId="urn:microsoft.com/office/officeart/2005/8/layout/hierarchy1"/>
    <dgm:cxn modelId="{AEA74D55-182D-4C8B-8B01-D5B45C58CBA8}" type="presParOf" srcId="{969C4612-0A7A-4335-871E-54C6257BAE0D}" destId="{62E2E9B5-1834-4EBA-9BA0-169FE4E1151E}" srcOrd="1" destOrd="0" presId="urn:microsoft.com/office/officeart/2005/8/layout/hierarchy1"/>
    <dgm:cxn modelId="{D1EF6089-C474-45C5-B113-3FB537590C60}" type="presParOf" srcId="{4AA047C5-41A5-4613-8898-4C9AE4D7554F}" destId="{2C75D459-61B8-4ECC-9530-778272765AC1}" srcOrd="2" destOrd="0" presId="urn:microsoft.com/office/officeart/2005/8/layout/hierarchy1"/>
    <dgm:cxn modelId="{40EB4E96-E371-4179-A4C9-A0F465E9680A}" type="presParOf" srcId="{4AA047C5-41A5-4613-8898-4C9AE4D7554F}" destId="{0BD23D4C-03C5-4EA4-9F46-0094FB82A9CB}" srcOrd="3" destOrd="0" presId="urn:microsoft.com/office/officeart/2005/8/layout/hierarchy1"/>
    <dgm:cxn modelId="{5C64ACCC-5FFA-404A-A05E-E54786B6A4B4}" type="presParOf" srcId="{0BD23D4C-03C5-4EA4-9F46-0094FB82A9CB}" destId="{3AB6CFED-ABF2-497B-8E06-2392CCFF4C00}" srcOrd="0" destOrd="0" presId="urn:microsoft.com/office/officeart/2005/8/layout/hierarchy1"/>
    <dgm:cxn modelId="{895F65B8-5BCA-4D2F-8CBA-E45F8187AB3E}" type="presParOf" srcId="{3AB6CFED-ABF2-497B-8E06-2392CCFF4C00}" destId="{F10B675D-C3E3-460E-B134-245D24E87426}" srcOrd="0" destOrd="0" presId="urn:microsoft.com/office/officeart/2005/8/layout/hierarchy1"/>
    <dgm:cxn modelId="{17D3A618-05B3-4EAA-89D1-FED545D99912}" type="presParOf" srcId="{3AB6CFED-ABF2-497B-8E06-2392CCFF4C00}" destId="{8260CED3-46EF-43DE-8363-503890EB6292}" srcOrd="1" destOrd="0" presId="urn:microsoft.com/office/officeart/2005/8/layout/hierarchy1"/>
    <dgm:cxn modelId="{40ED9098-0453-4556-B211-C96E0A89209E}" type="presParOf" srcId="{0BD23D4C-03C5-4EA4-9F46-0094FB82A9CB}" destId="{B3C39122-D140-4798-86F2-524DD6090F0B}" srcOrd="1" destOrd="0" presId="urn:microsoft.com/office/officeart/2005/8/layout/hierarchy1"/>
    <dgm:cxn modelId="{CB916918-89F9-4023-B474-630F5F1301F2}" type="presParOf" srcId="{B3C39122-D140-4798-86F2-524DD6090F0B}" destId="{0DB288EA-B367-4934-A7EA-73FE5C1F424C}" srcOrd="0" destOrd="0" presId="urn:microsoft.com/office/officeart/2005/8/layout/hierarchy1"/>
    <dgm:cxn modelId="{59002D8A-6C80-4B5B-94B5-64815B40A48A}" type="presParOf" srcId="{B3C39122-D140-4798-86F2-524DD6090F0B}" destId="{D7F82160-FC04-47FF-9B00-871E5203D16D}" srcOrd="1" destOrd="0" presId="urn:microsoft.com/office/officeart/2005/8/layout/hierarchy1"/>
    <dgm:cxn modelId="{FCD0711D-9ED9-4973-8576-4CF468FFBD0F}" type="presParOf" srcId="{D7F82160-FC04-47FF-9B00-871E5203D16D}" destId="{B79C1C0F-250A-4E4E-A3CC-8B58BA18E4B2}" srcOrd="0" destOrd="0" presId="urn:microsoft.com/office/officeart/2005/8/layout/hierarchy1"/>
    <dgm:cxn modelId="{C90069F1-2F24-4521-94B3-C17B24B1FA31}" type="presParOf" srcId="{B79C1C0F-250A-4E4E-A3CC-8B58BA18E4B2}" destId="{77F77463-C083-494F-992C-D41559FFD266}" srcOrd="0" destOrd="0" presId="urn:microsoft.com/office/officeart/2005/8/layout/hierarchy1"/>
    <dgm:cxn modelId="{A3A138F6-8784-4C37-B869-05DF7E29DA74}" type="presParOf" srcId="{B79C1C0F-250A-4E4E-A3CC-8B58BA18E4B2}" destId="{3CC3B934-3F66-4D05-8DF5-695CFCB090AF}" srcOrd="1" destOrd="0" presId="urn:microsoft.com/office/officeart/2005/8/layout/hierarchy1"/>
    <dgm:cxn modelId="{9B9A8A0E-A750-46A6-8175-E1BCD1C34FD3}" type="presParOf" srcId="{D7F82160-FC04-47FF-9B00-871E5203D16D}" destId="{DC2BB5BB-C531-47E6-9DB8-270C642A71E8}"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373D051-C812-47B0-B2B3-591060C4B127}" type="doc">
      <dgm:prSet loTypeId="urn:microsoft.com/office/officeart/2005/8/layout/cycle6" loCatId="relationship" qsTypeId="urn:microsoft.com/office/officeart/2005/8/quickstyle/3d2" qsCatId="3D" csTypeId="urn:microsoft.com/office/officeart/2005/8/colors/accent2_1" csCatId="accent2" phldr="1"/>
      <dgm:spPr/>
      <dgm:t>
        <a:bodyPr/>
        <a:lstStyle/>
        <a:p>
          <a:endParaRPr lang="es-MX"/>
        </a:p>
      </dgm:t>
    </dgm:pt>
    <dgm:pt modelId="{FFE1F5EE-4AC4-423C-859A-3270261B5508}">
      <dgm:prSet/>
      <dgm:spPr/>
      <dgm:t>
        <a:bodyPr/>
        <a:lstStyle/>
        <a:p>
          <a:pPr rtl="0"/>
          <a:r>
            <a:rPr lang="es-MX" b="1" smtClean="0"/>
            <a:t>Cohesión</a:t>
          </a:r>
          <a:endParaRPr lang="es-MX" b="1"/>
        </a:p>
      </dgm:t>
    </dgm:pt>
    <dgm:pt modelId="{B205ECC4-680F-445D-9642-6D49B698A4BD}" type="parTrans" cxnId="{F2415ED3-7068-4A19-9A09-73E947BCB591}">
      <dgm:prSet/>
      <dgm:spPr/>
      <dgm:t>
        <a:bodyPr/>
        <a:lstStyle/>
        <a:p>
          <a:endParaRPr lang="es-MX" b="1"/>
        </a:p>
      </dgm:t>
    </dgm:pt>
    <dgm:pt modelId="{F20DDB61-811C-4813-89F8-92295299EF54}" type="sibTrans" cxnId="{F2415ED3-7068-4A19-9A09-73E947BCB591}">
      <dgm:prSet/>
      <dgm:spPr/>
      <dgm:t>
        <a:bodyPr/>
        <a:lstStyle/>
        <a:p>
          <a:endParaRPr lang="es-MX" b="1"/>
        </a:p>
      </dgm:t>
    </dgm:pt>
    <dgm:pt modelId="{4D7A7E14-010B-4499-9ADA-4676101ECAFE}">
      <dgm:prSet/>
      <dgm:spPr/>
      <dgm:t>
        <a:bodyPr/>
        <a:lstStyle/>
        <a:p>
          <a:pPr rtl="0"/>
          <a:r>
            <a:rPr lang="es-MX" b="1" dirty="0" smtClean="0"/>
            <a:t>Comunicación abierta</a:t>
          </a:r>
          <a:endParaRPr lang="es-MX" b="1" dirty="0"/>
        </a:p>
      </dgm:t>
    </dgm:pt>
    <dgm:pt modelId="{9E8E1C94-5887-43EE-A2CB-EEBD64525F49}" type="parTrans" cxnId="{100C92D2-BB96-4FBA-B0A5-52565DCFF062}">
      <dgm:prSet/>
      <dgm:spPr/>
      <dgm:t>
        <a:bodyPr/>
        <a:lstStyle/>
        <a:p>
          <a:endParaRPr lang="es-MX" b="1"/>
        </a:p>
      </dgm:t>
    </dgm:pt>
    <dgm:pt modelId="{D3A78043-B57E-4408-96DE-B492FE9CC0B6}" type="sibTrans" cxnId="{100C92D2-BB96-4FBA-B0A5-52565DCFF062}">
      <dgm:prSet/>
      <dgm:spPr/>
      <dgm:t>
        <a:bodyPr/>
        <a:lstStyle/>
        <a:p>
          <a:endParaRPr lang="es-MX" b="1"/>
        </a:p>
      </dgm:t>
    </dgm:pt>
    <dgm:pt modelId="{4672D199-9E81-4760-8FFB-9ADC54ED0994}">
      <dgm:prSet/>
      <dgm:spPr/>
      <dgm:t>
        <a:bodyPr/>
        <a:lstStyle/>
        <a:p>
          <a:pPr rtl="0"/>
          <a:r>
            <a:rPr lang="es-MX" b="1" dirty="0" smtClean="0"/>
            <a:t>Confianza mutua</a:t>
          </a:r>
          <a:endParaRPr lang="es-MX" b="1" dirty="0"/>
        </a:p>
      </dgm:t>
    </dgm:pt>
    <dgm:pt modelId="{525B6D66-A54A-425E-9101-353E0398F213}" type="parTrans" cxnId="{539AB0D0-3E2D-4FC0-8C33-B3FD9B31B0A3}">
      <dgm:prSet/>
      <dgm:spPr/>
      <dgm:t>
        <a:bodyPr/>
        <a:lstStyle/>
        <a:p>
          <a:endParaRPr lang="es-MX" b="1"/>
        </a:p>
      </dgm:t>
    </dgm:pt>
    <dgm:pt modelId="{29E1AC9F-FEF8-48D6-A3DE-C6C5996F9A9C}" type="sibTrans" cxnId="{539AB0D0-3E2D-4FC0-8C33-B3FD9B31B0A3}">
      <dgm:prSet/>
      <dgm:spPr/>
      <dgm:t>
        <a:bodyPr/>
        <a:lstStyle/>
        <a:p>
          <a:endParaRPr lang="es-MX" b="1"/>
        </a:p>
      </dgm:t>
    </dgm:pt>
    <dgm:pt modelId="{83C8D61D-B741-4F58-9FD5-562BE25414FE}">
      <dgm:prSet/>
      <dgm:spPr/>
      <dgm:t>
        <a:bodyPr/>
        <a:lstStyle/>
        <a:p>
          <a:pPr rtl="0"/>
          <a:r>
            <a:rPr lang="es-MX" b="1" dirty="0" smtClean="0"/>
            <a:t>Colaboración</a:t>
          </a:r>
          <a:endParaRPr lang="es-MX" b="1" dirty="0"/>
        </a:p>
      </dgm:t>
    </dgm:pt>
    <dgm:pt modelId="{FC828875-1B96-48BC-8CA7-BCA7395E834A}" type="parTrans" cxnId="{986BD319-33B3-49F4-8D07-E4FC7D2080DE}">
      <dgm:prSet/>
      <dgm:spPr/>
      <dgm:t>
        <a:bodyPr/>
        <a:lstStyle/>
        <a:p>
          <a:endParaRPr lang="es-MX" b="1"/>
        </a:p>
      </dgm:t>
    </dgm:pt>
    <dgm:pt modelId="{1AE35F7F-F503-4AD9-81EB-FBA0A924F410}" type="sibTrans" cxnId="{986BD319-33B3-49F4-8D07-E4FC7D2080DE}">
      <dgm:prSet/>
      <dgm:spPr/>
      <dgm:t>
        <a:bodyPr/>
        <a:lstStyle/>
        <a:p>
          <a:endParaRPr lang="es-MX" b="1"/>
        </a:p>
      </dgm:t>
    </dgm:pt>
    <dgm:pt modelId="{DB404147-E5EF-49E2-99F5-2434E322CE33}" type="pres">
      <dgm:prSet presAssocID="{2373D051-C812-47B0-B2B3-591060C4B127}" presName="cycle" presStyleCnt="0">
        <dgm:presLayoutVars>
          <dgm:dir/>
          <dgm:resizeHandles val="exact"/>
        </dgm:presLayoutVars>
      </dgm:prSet>
      <dgm:spPr/>
      <dgm:t>
        <a:bodyPr/>
        <a:lstStyle/>
        <a:p>
          <a:endParaRPr lang="es-MX"/>
        </a:p>
      </dgm:t>
    </dgm:pt>
    <dgm:pt modelId="{7295E1CC-EDB7-4B97-8016-A65230488462}" type="pres">
      <dgm:prSet presAssocID="{FFE1F5EE-4AC4-423C-859A-3270261B5508}" presName="node" presStyleLbl="node1" presStyleIdx="0" presStyleCnt="4">
        <dgm:presLayoutVars>
          <dgm:bulletEnabled val="1"/>
        </dgm:presLayoutVars>
      </dgm:prSet>
      <dgm:spPr/>
      <dgm:t>
        <a:bodyPr/>
        <a:lstStyle/>
        <a:p>
          <a:endParaRPr lang="es-MX"/>
        </a:p>
      </dgm:t>
    </dgm:pt>
    <dgm:pt modelId="{CB3E4205-8AC2-480B-B0FE-6AA91DE95887}" type="pres">
      <dgm:prSet presAssocID="{FFE1F5EE-4AC4-423C-859A-3270261B5508}" presName="spNode" presStyleCnt="0"/>
      <dgm:spPr/>
      <dgm:t>
        <a:bodyPr/>
        <a:lstStyle/>
        <a:p>
          <a:endParaRPr lang="es-MX"/>
        </a:p>
      </dgm:t>
    </dgm:pt>
    <dgm:pt modelId="{C73498B7-8462-4831-9917-C9425C481F7E}" type="pres">
      <dgm:prSet presAssocID="{F20DDB61-811C-4813-89F8-92295299EF54}" presName="sibTrans" presStyleLbl="sibTrans1D1" presStyleIdx="0" presStyleCnt="4"/>
      <dgm:spPr/>
      <dgm:t>
        <a:bodyPr/>
        <a:lstStyle/>
        <a:p>
          <a:endParaRPr lang="es-MX"/>
        </a:p>
      </dgm:t>
    </dgm:pt>
    <dgm:pt modelId="{D3C23C8D-630B-4BDD-8F0E-4C70461672F1}" type="pres">
      <dgm:prSet presAssocID="{4D7A7E14-010B-4499-9ADA-4676101ECAFE}" presName="node" presStyleLbl="node1" presStyleIdx="1" presStyleCnt="4">
        <dgm:presLayoutVars>
          <dgm:bulletEnabled val="1"/>
        </dgm:presLayoutVars>
      </dgm:prSet>
      <dgm:spPr/>
      <dgm:t>
        <a:bodyPr/>
        <a:lstStyle/>
        <a:p>
          <a:endParaRPr lang="es-MX"/>
        </a:p>
      </dgm:t>
    </dgm:pt>
    <dgm:pt modelId="{29A046B8-F7AF-466C-8002-7E36FC447963}" type="pres">
      <dgm:prSet presAssocID="{4D7A7E14-010B-4499-9ADA-4676101ECAFE}" presName="spNode" presStyleCnt="0"/>
      <dgm:spPr/>
      <dgm:t>
        <a:bodyPr/>
        <a:lstStyle/>
        <a:p>
          <a:endParaRPr lang="es-MX"/>
        </a:p>
      </dgm:t>
    </dgm:pt>
    <dgm:pt modelId="{104A2778-ED74-4AF4-9E2F-D0AB835FA8C7}" type="pres">
      <dgm:prSet presAssocID="{D3A78043-B57E-4408-96DE-B492FE9CC0B6}" presName="sibTrans" presStyleLbl="sibTrans1D1" presStyleIdx="1" presStyleCnt="4"/>
      <dgm:spPr/>
      <dgm:t>
        <a:bodyPr/>
        <a:lstStyle/>
        <a:p>
          <a:endParaRPr lang="es-MX"/>
        </a:p>
      </dgm:t>
    </dgm:pt>
    <dgm:pt modelId="{79CF75E4-D6BE-43BB-B63A-B440EC40777E}" type="pres">
      <dgm:prSet presAssocID="{4672D199-9E81-4760-8FFB-9ADC54ED0994}" presName="node" presStyleLbl="node1" presStyleIdx="2" presStyleCnt="4">
        <dgm:presLayoutVars>
          <dgm:bulletEnabled val="1"/>
        </dgm:presLayoutVars>
      </dgm:prSet>
      <dgm:spPr/>
      <dgm:t>
        <a:bodyPr/>
        <a:lstStyle/>
        <a:p>
          <a:endParaRPr lang="es-MX"/>
        </a:p>
      </dgm:t>
    </dgm:pt>
    <dgm:pt modelId="{0BD2933D-FFD0-4396-8171-650A8FA5A7EA}" type="pres">
      <dgm:prSet presAssocID="{4672D199-9E81-4760-8FFB-9ADC54ED0994}" presName="spNode" presStyleCnt="0"/>
      <dgm:spPr/>
      <dgm:t>
        <a:bodyPr/>
        <a:lstStyle/>
        <a:p>
          <a:endParaRPr lang="es-MX"/>
        </a:p>
      </dgm:t>
    </dgm:pt>
    <dgm:pt modelId="{67709E78-3BA8-49FB-99ED-E0425EF81141}" type="pres">
      <dgm:prSet presAssocID="{29E1AC9F-FEF8-48D6-A3DE-C6C5996F9A9C}" presName="sibTrans" presStyleLbl="sibTrans1D1" presStyleIdx="2" presStyleCnt="4"/>
      <dgm:spPr/>
      <dgm:t>
        <a:bodyPr/>
        <a:lstStyle/>
        <a:p>
          <a:endParaRPr lang="es-MX"/>
        </a:p>
      </dgm:t>
    </dgm:pt>
    <dgm:pt modelId="{B610EB2F-760D-4E6F-8CAD-2632A16E5E53}" type="pres">
      <dgm:prSet presAssocID="{83C8D61D-B741-4F58-9FD5-562BE25414FE}" presName="node" presStyleLbl="node1" presStyleIdx="3" presStyleCnt="4">
        <dgm:presLayoutVars>
          <dgm:bulletEnabled val="1"/>
        </dgm:presLayoutVars>
      </dgm:prSet>
      <dgm:spPr/>
      <dgm:t>
        <a:bodyPr/>
        <a:lstStyle/>
        <a:p>
          <a:endParaRPr lang="es-MX"/>
        </a:p>
      </dgm:t>
    </dgm:pt>
    <dgm:pt modelId="{F155E94D-3CBD-4254-8B2E-8AA04089ED80}" type="pres">
      <dgm:prSet presAssocID="{83C8D61D-B741-4F58-9FD5-562BE25414FE}" presName="spNode" presStyleCnt="0"/>
      <dgm:spPr/>
      <dgm:t>
        <a:bodyPr/>
        <a:lstStyle/>
        <a:p>
          <a:endParaRPr lang="es-MX"/>
        </a:p>
      </dgm:t>
    </dgm:pt>
    <dgm:pt modelId="{77D66A87-696F-40D1-8767-B5A34A3FF441}" type="pres">
      <dgm:prSet presAssocID="{1AE35F7F-F503-4AD9-81EB-FBA0A924F410}" presName="sibTrans" presStyleLbl="sibTrans1D1" presStyleIdx="3" presStyleCnt="4"/>
      <dgm:spPr/>
      <dgm:t>
        <a:bodyPr/>
        <a:lstStyle/>
        <a:p>
          <a:endParaRPr lang="es-MX"/>
        </a:p>
      </dgm:t>
    </dgm:pt>
  </dgm:ptLst>
  <dgm:cxnLst>
    <dgm:cxn modelId="{641C1F71-246D-4209-8120-2AF1FE0FFE0E}" type="presOf" srcId="{2373D051-C812-47B0-B2B3-591060C4B127}" destId="{DB404147-E5EF-49E2-99F5-2434E322CE33}" srcOrd="0" destOrd="0" presId="urn:microsoft.com/office/officeart/2005/8/layout/cycle6"/>
    <dgm:cxn modelId="{F9D25272-0AB2-469C-ACAE-E458C9040856}" type="presOf" srcId="{D3A78043-B57E-4408-96DE-B492FE9CC0B6}" destId="{104A2778-ED74-4AF4-9E2F-D0AB835FA8C7}" srcOrd="0" destOrd="0" presId="urn:microsoft.com/office/officeart/2005/8/layout/cycle6"/>
    <dgm:cxn modelId="{2D99F3F8-0003-486E-A07A-02389CED8DF3}" type="presOf" srcId="{1AE35F7F-F503-4AD9-81EB-FBA0A924F410}" destId="{77D66A87-696F-40D1-8767-B5A34A3FF441}" srcOrd="0" destOrd="0" presId="urn:microsoft.com/office/officeart/2005/8/layout/cycle6"/>
    <dgm:cxn modelId="{492962E8-5EF8-4991-88C0-D219E7A5D98E}" type="presOf" srcId="{29E1AC9F-FEF8-48D6-A3DE-C6C5996F9A9C}" destId="{67709E78-3BA8-49FB-99ED-E0425EF81141}" srcOrd="0" destOrd="0" presId="urn:microsoft.com/office/officeart/2005/8/layout/cycle6"/>
    <dgm:cxn modelId="{C9EB5E9A-92B8-4EC8-A603-AAA8F6491285}" type="presOf" srcId="{4672D199-9E81-4760-8FFB-9ADC54ED0994}" destId="{79CF75E4-D6BE-43BB-B63A-B440EC40777E}" srcOrd="0" destOrd="0" presId="urn:microsoft.com/office/officeart/2005/8/layout/cycle6"/>
    <dgm:cxn modelId="{5CDCE29E-774C-4FAD-B97C-14DC16FFA969}" type="presOf" srcId="{FFE1F5EE-4AC4-423C-859A-3270261B5508}" destId="{7295E1CC-EDB7-4B97-8016-A65230488462}" srcOrd="0" destOrd="0" presId="urn:microsoft.com/office/officeart/2005/8/layout/cycle6"/>
    <dgm:cxn modelId="{100C92D2-BB96-4FBA-B0A5-52565DCFF062}" srcId="{2373D051-C812-47B0-B2B3-591060C4B127}" destId="{4D7A7E14-010B-4499-9ADA-4676101ECAFE}" srcOrd="1" destOrd="0" parTransId="{9E8E1C94-5887-43EE-A2CB-EEBD64525F49}" sibTransId="{D3A78043-B57E-4408-96DE-B492FE9CC0B6}"/>
    <dgm:cxn modelId="{986BD319-33B3-49F4-8D07-E4FC7D2080DE}" srcId="{2373D051-C812-47B0-B2B3-591060C4B127}" destId="{83C8D61D-B741-4F58-9FD5-562BE25414FE}" srcOrd="3" destOrd="0" parTransId="{FC828875-1B96-48BC-8CA7-BCA7395E834A}" sibTransId="{1AE35F7F-F503-4AD9-81EB-FBA0A924F410}"/>
    <dgm:cxn modelId="{EDBAFF88-725F-48F1-812E-3A68AF6CB01C}" type="presOf" srcId="{4D7A7E14-010B-4499-9ADA-4676101ECAFE}" destId="{D3C23C8D-630B-4BDD-8F0E-4C70461672F1}" srcOrd="0" destOrd="0" presId="urn:microsoft.com/office/officeart/2005/8/layout/cycle6"/>
    <dgm:cxn modelId="{F2415ED3-7068-4A19-9A09-73E947BCB591}" srcId="{2373D051-C812-47B0-B2B3-591060C4B127}" destId="{FFE1F5EE-4AC4-423C-859A-3270261B5508}" srcOrd="0" destOrd="0" parTransId="{B205ECC4-680F-445D-9642-6D49B698A4BD}" sibTransId="{F20DDB61-811C-4813-89F8-92295299EF54}"/>
    <dgm:cxn modelId="{3FAFE980-FDA6-4F66-9A82-E0C4C35BC64F}" type="presOf" srcId="{83C8D61D-B741-4F58-9FD5-562BE25414FE}" destId="{B610EB2F-760D-4E6F-8CAD-2632A16E5E53}" srcOrd="0" destOrd="0" presId="urn:microsoft.com/office/officeart/2005/8/layout/cycle6"/>
    <dgm:cxn modelId="{539AB0D0-3E2D-4FC0-8C33-B3FD9B31B0A3}" srcId="{2373D051-C812-47B0-B2B3-591060C4B127}" destId="{4672D199-9E81-4760-8FFB-9ADC54ED0994}" srcOrd="2" destOrd="0" parTransId="{525B6D66-A54A-425E-9101-353E0398F213}" sibTransId="{29E1AC9F-FEF8-48D6-A3DE-C6C5996F9A9C}"/>
    <dgm:cxn modelId="{67322478-1DD4-4AD1-BA87-45DE367FF819}" type="presOf" srcId="{F20DDB61-811C-4813-89F8-92295299EF54}" destId="{C73498B7-8462-4831-9917-C9425C481F7E}" srcOrd="0" destOrd="0" presId="urn:microsoft.com/office/officeart/2005/8/layout/cycle6"/>
    <dgm:cxn modelId="{26EA67E1-F749-492F-BEFD-9F01D4D2DECC}" type="presParOf" srcId="{DB404147-E5EF-49E2-99F5-2434E322CE33}" destId="{7295E1CC-EDB7-4B97-8016-A65230488462}" srcOrd="0" destOrd="0" presId="urn:microsoft.com/office/officeart/2005/8/layout/cycle6"/>
    <dgm:cxn modelId="{FB26A558-FC9E-4FDB-B951-9B84C8EA8EA6}" type="presParOf" srcId="{DB404147-E5EF-49E2-99F5-2434E322CE33}" destId="{CB3E4205-8AC2-480B-B0FE-6AA91DE95887}" srcOrd="1" destOrd="0" presId="urn:microsoft.com/office/officeart/2005/8/layout/cycle6"/>
    <dgm:cxn modelId="{ABB185AD-DE78-46F4-84EA-8EF49EABAE74}" type="presParOf" srcId="{DB404147-E5EF-49E2-99F5-2434E322CE33}" destId="{C73498B7-8462-4831-9917-C9425C481F7E}" srcOrd="2" destOrd="0" presId="urn:microsoft.com/office/officeart/2005/8/layout/cycle6"/>
    <dgm:cxn modelId="{EC78CA5E-B75D-42CD-914F-944CBAC34319}" type="presParOf" srcId="{DB404147-E5EF-49E2-99F5-2434E322CE33}" destId="{D3C23C8D-630B-4BDD-8F0E-4C70461672F1}" srcOrd="3" destOrd="0" presId="urn:microsoft.com/office/officeart/2005/8/layout/cycle6"/>
    <dgm:cxn modelId="{217F42AF-0445-431D-9548-DA7F1E902AE8}" type="presParOf" srcId="{DB404147-E5EF-49E2-99F5-2434E322CE33}" destId="{29A046B8-F7AF-466C-8002-7E36FC447963}" srcOrd="4" destOrd="0" presId="urn:microsoft.com/office/officeart/2005/8/layout/cycle6"/>
    <dgm:cxn modelId="{74F20792-8756-4C74-8891-7F4B00BB3CA2}" type="presParOf" srcId="{DB404147-E5EF-49E2-99F5-2434E322CE33}" destId="{104A2778-ED74-4AF4-9E2F-D0AB835FA8C7}" srcOrd="5" destOrd="0" presId="urn:microsoft.com/office/officeart/2005/8/layout/cycle6"/>
    <dgm:cxn modelId="{29601B7F-AD66-4AF2-BF1A-52EE4C8DF39B}" type="presParOf" srcId="{DB404147-E5EF-49E2-99F5-2434E322CE33}" destId="{79CF75E4-D6BE-43BB-B63A-B440EC40777E}" srcOrd="6" destOrd="0" presId="urn:microsoft.com/office/officeart/2005/8/layout/cycle6"/>
    <dgm:cxn modelId="{4BEF071A-504A-4DB5-857D-DFF698F79F51}" type="presParOf" srcId="{DB404147-E5EF-49E2-99F5-2434E322CE33}" destId="{0BD2933D-FFD0-4396-8171-650A8FA5A7EA}" srcOrd="7" destOrd="0" presId="urn:microsoft.com/office/officeart/2005/8/layout/cycle6"/>
    <dgm:cxn modelId="{A5432E7D-73F3-446C-8118-AFF97CE453D4}" type="presParOf" srcId="{DB404147-E5EF-49E2-99F5-2434E322CE33}" destId="{67709E78-3BA8-49FB-99ED-E0425EF81141}" srcOrd="8" destOrd="0" presId="urn:microsoft.com/office/officeart/2005/8/layout/cycle6"/>
    <dgm:cxn modelId="{7F251C28-9632-490B-9072-5C039E0D7999}" type="presParOf" srcId="{DB404147-E5EF-49E2-99F5-2434E322CE33}" destId="{B610EB2F-760D-4E6F-8CAD-2632A16E5E53}" srcOrd="9" destOrd="0" presId="urn:microsoft.com/office/officeart/2005/8/layout/cycle6"/>
    <dgm:cxn modelId="{2D25154A-1724-4905-9713-09529881AB4A}" type="presParOf" srcId="{DB404147-E5EF-49E2-99F5-2434E322CE33}" destId="{F155E94D-3CBD-4254-8B2E-8AA04089ED80}" srcOrd="10" destOrd="0" presId="urn:microsoft.com/office/officeart/2005/8/layout/cycle6"/>
    <dgm:cxn modelId="{2DEDC6D3-021B-4864-A43E-62714F7929F9}" type="presParOf" srcId="{DB404147-E5EF-49E2-99F5-2434E322CE33}" destId="{77D66A87-696F-40D1-8767-B5A34A3FF441}" srcOrd="11" destOrd="0" presId="urn:microsoft.com/office/officeart/2005/8/layout/cycle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BFA00C1-1CE8-49DF-84F9-5E63A0E9BFDD}" type="doc">
      <dgm:prSet loTypeId="urn:microsoft.com/office/officeart/2005/8/layout/lProcess2" loCatId="relationship" qsTypeId="urn:microsoft.com/office/officeart/2005/8/quickstyle/3d1" qsCatId="3D" csTypeId="urn:microsoft.com/office/officeart/2005/8/colors/colorful5" csCatId="colorful" phldr="1"/>
      <dgm:spPr/>
      <dgm:t>
        <a:bodyPr/>
        <a:lstStyle/>
        <a:p>
          <a:endParaRPr lang="es-MX"/>
        </a:p>
      </dgm:t>
    </dgm:pt>
    <dgm:pt modelId="{DA91CED8-99AE-498B-8D08-58B33D7AA262}">
      <dgm:prSet phldrT="[Texto]" custT="1"/>
      <dgm:spPr/>
      <dgm:t>
        <a:bodyPr/>
        <a:lstStyle/>
        <a:p>
          <a:r>
            <a:rPr lang="es-ES" sz="2400" b="1" dirty="0" smtClean="0">
              <a:latin typeface="Aharoni" panose="02010803020104030203" pitchFamily="2" charset="-79"/>
              <a:cs typeface="Aharoni" panose="02010803020104030203" pitchFamily="2" charset="-79"/>
            </a:rPr>
            <a:t>PRÓPOSITO CLARO	</a:t>
          </a:r>
          <a:endParaRPr lang="es-MX" sz="2400" b="1" dirty="0">
            <a:latin typeface="Aharoni" panose="02010803020104030203" pitchFamily="2" charset="-79"/>
            <a:cs typeface="Aharoni" panose="02010803020104030203" pitchFamily="2" charset="-79"/>
          </a:endParaRPr>
        </a:p>
      </dgm:t>
    </dgm:pt>
    <dgm:pt modelId="{D511B135-3A11-461C-80F9-FC5D88B50606}" type="parTrans" cxnId="{C53CB59A-5C21-4DD1-95F3-00AC2416FD29}">
      <dgm:prSet/>
      <dgm:spPr/>
      <dgm:t>
        <a:bodyPr/>
        <a:lstStyle/>
        <a:p>
          <a:endParaRPr lang="es-MX" sz="2000" b="1"/>
        </a:p>
      </dgm:t>
    </dgm:pt>
    <dgm:pt modelId="{2B596733-87AE-439A-AE95-5C40FE35C439}" type="sibTrans" cxnId="{C53CB59A-5C21-4DD1-95F3-00AC2416FD29}">
      <dgm:prSet/>
      <dgm:spPr/>
      <dgm:t>
        <a:bodyPr/>
        <a:lstStyle/>
        <a:p>
          <a:endParaRPr lang="es-MX" sz="2000" b="1"/>
        </a:p>
      </dgm:t>
    </dgm:pt>
    <dgm:pt modelId="{B829F9B6-5855-4A52-B93E-99D4D9E9D1F4}">
      <dgm:prSet phldrT="[Texto]" custT="1"/>
      <dgm:spPr/>
      <dgm:t>
        <a:bodyPr/>
        <a:lstStyle/>
        <a:p>
          <a:r>
            <a:rPr lang="es-ES" sz="2000" b="1" dirty="0" smtClean="0"/>
            <a:t>La visión, misión, meta del equipo ha sido definida y es aceptada por todos.</a:t>
          </a:r>
          <a:endParaRPr lang="es-MX" sz="2000" b="1" dirty="0"/>
        </a:p>
      </dgm:t>
    </dgm:pt>
    <dgm:pt modelId="{259119A6-25E4-4555-880F-DEE73CE3212E}" type="parTrans" cxnId="{B9D8B99E-101B-4B35-B68D-3DF12849BBCB}">
      <dgm:prSet/>
      <dgm:spPr/>
      <dgm:t>
        <a:bodyPr/>
        <a:lstStyle/>
        <a:p>
          <a:endParaRPr lang="es-MX" sz="2000" b="1"/>
        </a:p>
      </dgm:t>
    </dgm:pt>
    <dgm:pt modelId="{8C322D37-5D85-4AD5-8419-4339095018EA}" type="sibTrans" cxnId="{B9D8B99E-101B-4B35-B68D-3DF12849BBCB}">
      <dgm:prSet/>
      <dgm:spPr/>
      <dgm:t>
        <a:bodyPr/>
        <a:lstStyle/>
        <a:p>
          <a:endParaRPr lang="es-MX" sz="2000" b="1"/>
        </a:p>
      </dgm:t>
    </dgm:pt>
    <dgm:pt modelId="{CB105E6A-5924-40CC-B4BF-B1CF4CAF9FE6}">
      <dgm:prSet phldrT="[Texto]" custT="1"/>
      <dgm:spPr>
        <a:blipFill rotWithShape="0">
          <a:blip xmlns:r="http://schemas.openxmlformats.org/officeDocument/2006/relationships" r:embed="rId1">
            <a:duotone>
              <a:schemeClr val="accent5">
                <a:hueOff val="535995"/>
                <a:satOff val="-3727"/>
                <a:lumOff val="-471"/>
                <a:alphaOff val="0"/>
                <a:shade val="20000"/>
                <a:satMod val="200000"/>
              </a:schemeClr>
              <a:schemeClr val="accent5">
                <a:hueOff val="535995"/>
                <a:satOff val="-3727"/>
                <a:lumOff val="-471"/>
                <a:alphaOff val="0"/>
                <a:tint val="12000"/>
                <a:satMod val="190000"/>
              </a:schemeClr>
            </a:duotone>
          </a:blip>
          <a:stretch>
            <a:fillRect/>
          </a:stretch>
        </a:blipFill>
      </dgm:spPr>
      <dgm:t>
        <a:bodyPr/>
        <a:lstStyle/>
        <a:p>
          <a:r>
            <a:rPr lang="es-ES" sz="900" b="1" dirty="0" smtClean="0"/>
            <a:t>.</a:t>
          </a:r>
          <a:endParaRPr lang="es-MX" sz="900" b="1" dirty="0"/>
        </a:p>
      </dgm:t>
    </dgm:pt>
    <dgm:pt modelId="{238C8BD8-41DD-4A72-8D6E-698B2EBCE861}" type="parTrans" cxnId="{FD4A4906-50AA-4992-AEDB-AEF2A4AA0493}">
      <dgm:prSet/>
      <dgm:spPr/>
      <dgm:t>
        <a:bodyPr/>
        <a:lstStyle/>
        <a:p>
          <a:endParaRPr lang="es-MX" sz="2000" b="1"/>
        </a:p>
      </dgm:t>
    </dgm:pt>
    <dgm:pt modelId="{9866D187-7A27-41A0-9D82-61E04121E71C}" type="sibTrans" cxnId="{FD4A4906-50AA-4992-AEDB-AEF2A4AA0493}">
      <dgm:prSet/>
      <dgm:spPr/>
      <dgm:t>
        <a:bodyPr/>
        <a:lstStyle/>
        <a:p>
          <a:endParaRPr lang="es-MX" sz="2000" b="1"/>
        </a:p>
      </dgm:t>
    </dgm:pt>
    <dgm:pt modelId="{81B8B7B7-E1DA-4926-9F9D-723DB6A82B19}">
      <dgm:prSet phldrT="[Texto]" custT="1"/>
      <dgm:spPr/>
      <dgm:t>
        <a:bodyPr/>
        <a:lstStyle/>
        <a:p>
          <a:r>
            <a:rPr lang="es-ES" sz="2400" b="1" dirty="0" smtClean="0">
              <a:latin typeface="Aharoni" panose="02010803020104030203" pitchFamily="2" charset="-79"/>
              <a:cs typeface="Aharoni" panose="02010803020104030203" pitchFamily="2" charset="-79"/>
            </a:rPr>
            <a:t>INFORMALIDAD</a:t>
          </a:r>
          <a:endParaRPr lang="es-MX" sz="2400" b="1" dirty="0">
            <a:latin typeface="Aharoni" panose="02010803020104030203" pitchFamily="2" charset="-79"/>
            <a:cs typeface="Aharoni" panose="02010803020104030203" pitchFamily="2" charset="-79"/>
          </a:endParaRPr>
        </a:p>
      </dgm:t>
    </dgm:pt>
    <dgm:pt modelId="{02D2868F-9F6B-40B7-9AB7-50E0E84654EB}" type="parTrans" cxnId="{73AA8B62-5A23-4431-9BFE-ACC860D151AE}">
      <dgm:prSet/>
      <dgm:spPr/>
      <dgm:t>
        <a:bodyPr/>
        <a:lstStyle/>
        <a:p>
          <a:endParaRPr lang="es-MX" sz="2000" b="1"/>
        </a:p>
      </dgm:t>
    </dgm:pt>
    <dgm:pt modelId="{8364BF1E-FF57-487A-9D5B-10D91B59B991}" type="sibTrans" cxnId="{73AA8B62-5A23-4431-9BFE-ACC860D151AE}">
      <dgm:prSet/>
      <dgm:spPr/>
      <dgm:t>
        <a:bodyPr/>
        <a:lstStyle/>
        <a:p>
          <a:endParaRPr lang="es-MX" sz="2000" b="1"/>
        </a:p>
      </dgm:t>
    </dgm:pt>
    <dgm:pt modelId="{6928ED76-7850-4E9F-9593-D3A4A269D753}">
      <dgm:prSet phldrT="[Texto]" custT="1"/>
      <dgm:spPr/>
      <dgm:t>
        <a:bodyPr/>
        <a:lstStyle/>
        <a:p>
          <a:r>
            <a:rPr lang="es-ES" sz="2000" b="1" dirty="0" smtClean="0"/>
            <a:t>El clima tiende a ser informal, cómodo y relajado.</a:t>
          </a:r>
          <a:endParaRPr lang="es-MX" sz="2000" b="1" dirty="0"/>
        </a:p>
      </dgm:t>
    </dgm:pt>
    <dgm:pt modelId="{C3B9298A-7E03-4133-B6DE-2783307850D3}" type="parTrans" cxnId="{906B7DEB-D391-4BEF-A63B-7E0E0A529A51}">
      <dgm:prSet/>
      <dgm:spPr/>
      <dgm:t>
        <a:bodyPr/>
        <a:lstStyle/>
        <a:p>
          <a:endParaRPr lang="es-MX" sz="2000" b="1"/>
        </a:p>
      </dgm:t>
    </dgm:pt>
    <dgm:pt modelId="{B719516F-E9C2-4747-80B8-4AF333D823D9}" type="sibTrans" cxnId="{906B7DEB-D391-4BEF-A63B-7E0E0A529A51}">
      <dgm:prSet/>
      <dgm:spPr/>
      <dgm:t>
        <a:bodyPr/>
        <a:lstStyle/>
        <a:p>
          <a:endParaRPr lang="es-MX" sz="2000" b="1"/>
        </a:p>
      </dgm:t>
    </dgm:pt>
    <dgm:pt modelId="{7FCFC525-F23B-41CF-B9F4-0B6DA7B0D07E}">
      <dgm:prSet phldrT="[Texto]" custT="1"/>
      <dgm:spPr/>
      <dgm:t>
        <a:bodyPr/>
        <a:lstStyle/>
        <a:p>
          <a:r>
            <a:rPr lang="es-ES" sz="2000" b="1" dirty="0" smtClean="0"/>
            <a:t>No existen tensiones manifiestas ni signos de aburrimiento.</a:t>
          </a:r>
          <a:endParaRPr lang="es-MX" sz="2000" b="1" dirty="0"/>
        </a:p>
      </dgm:t>
    </dgm:pt>
    <dgm:pt modelId="{A8796307-C057-4F25-99A4-25F493FEEAD0}" type="parTrans" cxnId="{D0C7FD27-B930-4D04-A6E9-BBF2176A25FE}">
      <dgm:prSet/>
      <dgm:spPr/>
      <dgm:t>
        <a:bodyPr/>
        <a:lstStyle/>
        <a:p>
          <a:endParaRPr lang="es-MX" sz="2000" b="1"/>
        </a:p>
      </dgm:t>
    </dgm:pt>
    <dgm:pt modelId="{523EFFFF-CD0D-4569-9E75-6514D1B96066}" type="sibTrans" cxnId="{D0C7FD27-B930-4D04-A6E9-BBF2176A25FE}">
      <dgm:prSet/>
      <dgm:spPr/>
      <dgm:t>
        <a:bodyPr/>
        <a:lstStyle/>
        <a:p>
          <a:endParaRPr lang="es-MX" sz="2000" b="1"/>
        </a:p>
      </dgm:t>
    </dgm:pt>
    <dgm:pt modelId="{99AB8BC1-570E-482E-A728-5D6EFE70BEC2}">
      <dgm:prSet phldrT="[Texto]" custT="1"/>
      <dgm:spPr/>
      <dgm:t>
        <a:bodyPr/>
        <a:lstStyle/>
        <a:p>
          <a:r>
            <a:rPr lang="es-ES" sz="2400" b="1" dirty="0" smtClean="0">
              <a:latin typeface="Aharoni" panose="02010803020104030203" pitchFamily="2" charset="-79"/>
              <a:cs typeface="Aharoni" panose="02010803020104030203" pitchFamily="2" charset="-79"/>
            </a:rPr>
            <a:t>PARTICIPACIÓN</a:t>
          </a:r>
          <a:r>
            <a:rPr lang="es-ES" sz="2400" b="1" dirty="0" smtClean="0"/>
            <a:t> </a:t>
          </a:r>
          <a:endParaRPr lang="es-MX" sz="2400" b="1" dirty="0"/>
        </a:p>
      </dgm:t>
    </dgm:pt>
    <dgm:pt modelId="{04165454-FB32-4E2A-AAF7-F85F4386F04C}" type="parTrans" cxnId="{00DC01DA-F99C-4C83-AEB3-B35D9E257246}">
      <dgm:prSet/>
      <dgm:spPr/>
      <dgm:t>
        <a:bodyPr/>
        <a:lstStyle/>
        <a:p>
          <a:endParaRPr lang="es-MX" sz="2000" b="1"/>
        </a:p>
      </dgm:t>
    </dgm:pt>
    <dgm:pt modelId="{A041DFC1-DB23-458F-9076-E9AFD9CB1C5E}" type="sibTrans" cxnId="{00DC01DA-F99C-4C83-AEB3-B35D9E257246}">
      <dgm:prSet/>
      <dgm:spPr/>
      <dgm:t>
        <a:bodyPr/>
        <a:lstStyle/>
        <a:p>
          <a:endParaRPr lang="es-MX" sz="2000" b="1"/>
        </a:p>
      </dgm:t>
    </dgm:pt>
    <dgm:pt modelId="{93A6CC7F-202A-4650-8A5A-127CC4DDF7EE}">
      <dgm:prSet phldrT="[Texto]" custT="1"/>
      <dgm:spPr/>
      <dgm:t>
        <a:bodyPr/>
        <a:lstStyle/>
        <a:p>
          <a:r>
            <a:rPr lang="es-ES" sz="2000" b="1" dirty="0" smtClean="0"/>
            <a:t>Hay muchas discusiones y todos están motivados para participar.</a:t>
          </a:r>
          <a:endParaRPr lang="es-MX" sz="2000" b="1" dirty="0"/>
        </a:p>
      </dgm:t>
    </dgm:pt>
    <dgm:pt modelId="{FFB1CA0A-6143-483E-B5B2-51CBB5359A85}" type="parTrans" cxnId="{C3E03A80-F138-4953-AF97-B18E8B945953}">
      <dgm:prSet/>
      <dgm:spPr/>
      <dgm:t>
        <a:bodyPr/>
        <a:lstStyle/>
        <a:p>
          <a:endParaRPr lang="es-MX" sz="2000" b="1"/>
        </a:p>
      </dgm:t>
    </dgm:pt>
    <dgm:pt modelId="{5B958BB6-6029-4000-8E7F-1C6F5BAB9701}" type="sibTrans" cxnId="{C3E03A80-F138-4953-AF97-B18E8B945953}">
      <dgm:prSet/>
      <dgm:spPr/>
      <dgm:t>
        <a:bodyPr/>
        <a:lstStyle/>
        <a:p>
          <a:endParaRPr lang="es-MX" sz="2000" b="1"/>
        </a:p>
      </dgm:t>
    </dgm:pt>
    <dgm:pt modelId="{616AE786-2B81-4DBF-8005-B0260BB7E826}">
      <dgm:prSet phldrT="[Texto]" custT="1"/>
      <dgm:spPr>
        <a:blipFill rotWithShape="0">
          <a:blip xmlns:r="http://schemas.openxmlformats.org/officeDocument/2006/relationships" r:embed="rId2">
            <a:duotone>
              <a:schemeClr val="accent5">
                <a:hueOff val="2679977"/>
                <a:satOff val="-18634"/>
                <a:lumOff val="-2354"/>
                <a:alphaOff val="0"/>
                <a:shade val="20000"/>
                <a:satMod val="200000"/>
              </a:schemeClr>
              <a:schemeClr val="accent5">
                <a:hueOff val="2679977"/>
                <a:satOff val="-18634"/>
                <a:lumOff val="-2354"/>
                <a:alphaOff val="0"/>
                <a:tint val="12000"/>
                <a:satMod val="190000"/>
              </a:schemeClr>
            </a:duotone>
          </a:blip>
          <a:stretch>
            <a:fillRect/>
          </a:stretch>
        </a:blipFill>
      </dgm:spPr>
      <dgm:t>
        <a:bodyPr/>
        <a:lstStyle/>
        <a:p>
          <a:r>
            <a:rPr lang="es-ES" sz="900" b="1" dirty="0" smtClean="0"/>
            <a:t>,</a:t>
          </a:r>
          <a:endParaRPr lang="es-MX" sz="900" b="1" dirty="0"/>
        </a:p>
      </dgm:t>
    </dgm:pt>
    <dgm:pt modelId="{8B078BB1-8E37-4BF9-BCBC-406CCDC6243F}" type="parTrans" cxnId="{FD3BA02B-BABC-4CB2-9A70-D424649180D8}">
      <dgm:prSet/>
      <dgm:spPr/>
      <dgm:t>
        <a:bodyPr/>
        <a:lstStyle/>
        <a:p>
          <a:endParaRPr lang="es-MX" sz="2000" b="1"/>
        </a:p>
      </dgm:t>
    </dgm:pt>
    <dgm:pt modelId="{EF40D6B7-681B-430B-BDA5-717580513584}" type="sibTrans" cxnId="{FD3BA02B-BABC-4CB2-9A70-D424649180D8}">
      <dgm:prSet/>
      <dgm:spPr/>
      <dgm:t>
        <a:bodyPr/>
        <a:lstStyle/>
        <a:p>
          <a:endParaRPr lang="es-MX" sz="2000" b="1"/>
        </a:p>
      </dgm:t>
    </dgm:pt>
    <dgm:pt modelId="{D22CAE8B-BC20-4736-95DF-A26C9883D337}" type="pres">
      <dgm:prSet presAssocID="{FBFA00C1-1CE8-49DF-84F9-5E63A0E9BFDD}" presName="theList" presStyleCnt="0">
        <dgm:presLayoutVars>
          <dgm:dir/>
          <dgm:animLvl val="lvl"/>
          <dgm:resizeHandles val="exact"/>
        </dgm:presLayoutVars>
      </dgm:prSet>
      <dgm:spPr/>
      <dgm:t>
        <a:bodyPr/>
        <a:lstStyle/>
        <a:p>
          <a:endParaRPr lang="es-MX"/>
        </a:p>
      </dgm:t>
    </dgm:pt>
    <dgm:pt modelId="{FEFF566C-620D-46DA-91AA-256225B763CB}" type="pres">
      <dgm:prSet presAssocID="{DA91CED8-99AE-498B-8D08-58B33D7AA262}" presName="compNode" presStyleCnt="0"/>
      <dgm:spPr/>
      <dgm:t>
        <a:bodyPr/>
        <a:lstStyle/>
        <a:p>
          <a:endParaRPr lang="es-MX"/>
        </a:p>
      </dgm:t>
    </dgm:pt>
    <dgm:pt modelId="{FDCD5C6B-06E3-407F-97C7-C99A0CFDFDDF}" type="pres">
      <dgm:prSet presAssocID="{DA91CED8-99AE-498B-8D08-58B33D7AA262}" presName="aNode" presStyleLbl="bgShp" presStyleIdx="0" presStyleCnt="3" custLinFactNeighborX="-38" custLinFactNeighborY="-569"/>
      <dgm:spPr/>
      <dgm:t>
        <a:bodyPr/>
        <a:lstStyle/>
        <a:p>
          <a:endParaRPr lang="es-MX"/>
        </a:p>
      </dgm:t>
    </dgm:pt>
    <dgm:pt modelId="{FD07E38A-FC06-4EC0-8510-639845905F60}" type="pres">
      <dgm:prSet presAssocID="{DA91CED8-99AE-498B-8D08-58B33D7AA262}" presName="textNode" presStyleLbl="bgShp" presStyleIdx="0" presStyleCnt="3"/>
      <dgm:spPr/>
      <dgm:t>
        <a:bodyPr/>
        <a:lstStyle/>
        <a:p>
          <a:endParaRPr lang="es-MX"/>
        </a:p>
      </dgm:t>
    </dgm:pt>
    <dgm:pt modelId="{6CDE3F23-0E25-42BB-984B-BE6F9EAA912C}" type="pres">
      <dgm:prSet presAssocID="{DA91CED8-99AE-498B-8D08-58B33D7AA262}" presName="compChildNode" presStyleCnt="0"/>
      <dgm:spPr/>
      <dgm:t>
        <a:bodyPr/>
        <a:lstStyle/>
        <a:p>
          <a:endParaRPr lang="es-MX"/>
        </a:p>
      </dgm:t>
    </dgm:pt>
    <dgm:pt modelId="{0591C4EC-27A1-4468-AC35-EAABAB0CE2D9}" type="pres">
      <dgm:prSet presAssocID="{DA91CED8-99AE-498B-8D08-58B33D7AA262}" presName="theInnerList" presStyleCnt="0"/>
      <dgm:spPr/>
      <dgm:t>
        <a:bodyPr/>
        <a:lstStyle/>
        <a:p>
          <a:endParaRPr lang="es-MX"/>
        </a:p>
      </dgm:t>
    </dgm:pt>
    <dgm:pt modelId="{B6E3F671-A4D2-4340-AFA0-4FD9690ACDDA}" type="pres">
      <dgm:prSet presAssocID="{B829F9B6-5855-4A52-B93E-99D4D9E9D1F4}" presName="childNode" presStyleLbl="node1" presStyleIdx="0" presStyleCnt="6">
        <dgm:presLayoutVars>
          <dgm:bulletEnabled val="1"/>
        </dgm:presLayoutVars>
      </dgm:prSet>
      <dgm:spPr/>
      <dgm:t>
        <a:bodyPr/>
        <a:lstStyle/>
        <a:p>
          <a:endParaRPr lang="es-MX"/>
        </a:p>
      </dgm:t>
    </dgm:pt>
    <dgm:pt modelId="{7952D565-B2E7-4409-B8A0-1B8D004BEAA6}" type="pres">
      <dgm:prSet presAssocID="{B829F9B6-5855-4A52-B93E-99D4D9E9D1F4}" presName="aSpace2" presStyleCnt="0"/>
      <dgm:spPr/>
      <dgm:t>
        <a:bodyPr/>
        <a:lstStyle/>
        <a:p>
          <a:endParaRPr lang="es-MX"/>
        </a:p>
      </dgm:t>
    </dgm:pt>
    <dgm:pt modelId="{BAFEA572-1CBD-4727-9212-114E785B4806}" type="pres">
      <dgm:prSet presAssocID="{CB105E6A-5924-40CC-B4BF-B1CF4CAF9FE6}" presName="childNode" presStyleLbl="node1" presStyleIdx="1" presStyleCnt="6">
        <dgm:presLayoutVars>
          <dgm:bulletEnabled val="1"/>
        </dgm:presLayoutVars>
      </dgm:prSet>
      <dgm:spPr>
        <a:prstGeom prst="bevel">
          <a:avLst/>
        </a:prstGeom>
      </dgm:spPr>
      <dgm:t>
        <a:bodyPr/>
        <a:lstStyle/>
        <a:p>
          <a:endParaRPr lang="es-MX"/>
        </a:p>
      </dgm:t>
    </dgm:pt>
    <dgm:pt modelId="{E71B6651-81AC-436D-A7F1-C1EFBAC43C48}" type="pres">
      <dgm:prSet presAssocID="{DA91CED8-99AE-498B-8D08-58B33D7AA262}" presName="aSpace" presStyleCnt="0"/>
      <dgm:spPr/>
      <dgm:t>
        <a:bodyPr/>
        <a:lstStyle/>
        <a:p>
          <a:endParaRPr lang="es-MX"/>
        </a:p>
      </dgm:t>
    </dgm:pt>
    <dgm:pt modelId="{632676CE-3662-4451-BD87-0D7C65140A74}" type="pres">
      <dgm:prSet presAssocID="{81B8B7B7-E1DA-4926-9F9D-723DB6A82B19}" presName="compNode" presStyleCnt="0"/>
      <dgm:spPr/>
      <dgm:t>
        <a:bodyPr/>
        <a:lstStyle/>
        <a:p>
          <a:endParaRPr lang="es-MX"/>
        </a:p>
      </dgm:t>
    </dgm:pt>
    <dgm:pt modelId="{4D2CEA37-7B7E-4183-9F53-6E080A425AF4}" type="pres">
      <dgm:prSet presAssocID="{81B8B7B7-E1DA-4926-9F9D-723DB6A82B19}" presName="aNode" presStyleLbl="bgShp" presStyleIdx="1" presStyleCnt="3" custLinFactNeighborX="-1799" custLinFactNeighborY="-238"/>
      <dgm:spPr/>
      <dgm:t>
        <a:bodyPr/>
        <a:lstStyle/>
        <a:p>
          <a:endParaRPr lang="es-MX"/>
        </a:p>
      </dgm:t>
    </dgm:pt>
    <dgm:pt modelId="{05843228-46C5-45EF-B485-D6D994C0D7CE}" type="pres">
      <dgm:prSet presAssocID="{81B8B7B7-E1DA-4926-9F9D-723DB6A82B19}" presName="textNode" presStyleLbl="bgShp" presStyleIdx="1" presStyleCnt="3"/>
      <dgm:spPr/>
      <dgm:t>
        <a:bodyPr/>
        <a:lstStyle/>
        <a:p>
          <a:endParaRPr lang="es-MX"/>
        </a:p>
      </dgm:t>
    </dgm:pt>
    <dgm:pt modelId="{B4116731-0597-499E-9106-B06A3D682FF7}" type="pres">
      <dgm:prSet presAssocID="{81B8B7B7-E1DA-4926-9F9D-723DB6A82B19}" presName="compChildNode" presStyleCnt="0"/>
      <dgm:spPr/>
      <dgm:t>
        <a:bodyPr/>
        <a:lstStyle/>
        <a:p>
          <a:endParaRPr lang="es-MX"/>
        </a:p>
      </dgm:t>
    </dgm:pt>
    <dgm:pt modelId="{8E940453-DABC-4E64-BBA2-60EA99122FC0}" type="pres">
      <dgm:prSet presAssocID="{81B8B7B7-E1DA-4926-9F9D-723DB6A82B19}" presName="theInnerList" presStyleCnt="0"/>
      <dgm:spPr/>
      <dgm:t>
        <a:bodyPr/>
        <a:lstStyle/>
        <a:p>
          <a:endParaRPr lang="es-MX"/>
        </a:p>
      </dgm:t>
    </dgm:pt>
    <dgm:pt modelId="{3A255DFD-9D82-404D-97AC-C4EC9384C610}" type="pres">
      <dgm:prSet presAssocID="{6928ED76-7850-4E9F-9593-D3A4A269D753}" presName="childNode" presStyleLbl="node1" presStyleIdx="2" presStyleCnt="6">
        <dgm:presLayoutVars>
          <dgm:bulletEnabled val="1"/>
        </dgm:presLayoutVars>
      </dgm:prSet>
      <dgm:spPr/>
      <dgm:t>
        <a:bodyPr/>
        <a:lstStyle/>
        <a:p>
          <a:endParaRPr lang="es-MX"/>
        </a:p>
      </dgm:t>
    </dgm:pt>
    <dgm:pt modelId="{01E5AC23-3A19-4C30-8A07-7B96B781981D}" type="pres">
      <dgm:prSet presAssocID="{6928ED76-7850-4E9F-9593-D3A4A269D753}" presName="aSpace2" presStyleCnt="0"/>
      <dgm:spPr/>
      <dgm:t>
        <a:bodyPr/>
        <a:lstStyle/>
        <a:p>
          <a:endParaRPr lang="es-MX"/>
        </a:p>
      </dgm:t>
    </dgm:pt>
    <dgm:pt modelId="{E4576924-CD2F-4EEB-8856-4CB7F19EAC6A}" type="pres">
      <dgm:prSet presAssocID="{7FCFC525-F23B-41CF-B9F4-0B6DA7B0D07E}" presName="childNode" presStyleLbl="node1" presStyleIdx="3" presStyleCnt="6" custLinFactNeighborX="-637" custLinFactNeighborY="12186">
        <dgm:presLayoutVars>
          <dgm:bulletEnabled val="1"/>
        </dgm:presLayoutVars>
      </dgm:prSet>
      <dgm:spPr/>
      <dgm:t>
        <a:bodyPr/>
        <a:lstStyle/>
        <a:p>
          <a:endParaRPr lang="es-MX"/>
        </a:p>
      </dgm:t>
    </dgm:pt>
    <dgm:pt modelId="{0E1D3E04-C3B5-40F7-97CE-EED40D606E46}" type="pres">
      <dgm:prSet presAssocID="{81B8B7B7-E1DA-4926-9F9D-723DB6A82B19}" presName="aSpace" presStyleCnt="0"/>
      <dgm:spPr/>
      <dgm:t>
        <a:bodyPr/>
        <a:lstStyle/>
        <a:p>
          <a:endParaRPr lang="es-MX"/>
        </a:p>
      </dgm:t>
    </dgm:pt>
    <dgm:pt modelId="{E08E270D-CA5A-463A-9038-3FD659F8F04A}" type="pres">
      <dgm:prSet presAssocID="{99AB8BC1-570E-482E-A728-5D6EFE70BEC2}" presName="compNode" presStyleCnt="0"/>
      <dgm:spPr/>
      <dgm:t>
        <a:bodyPr/>
        <a:lstStyle/>
        <a:p>
          <a:endParaRPr lang="es-MX"/>
        </a:p>
      </dgm:t>
    </dgm:pt>
    <dgm:pt modelId="{D3664E7A-42C2-4D32-8BC0-6C99ABA2661F}" type="pres">
      <dgm:prSet presAssocID="{99AB8BC1-570E-482E-A728-5D6EFE70BEC2}" presName="aNode" presStyleLbl="bgShp" presStyleIdx="2" presStyleCnt="3"/>
      <dgm:spPr/>
      <dgm:t>
        <a:bodyPr/>
        <a:lstStyle/>
        <a:p>
          <a:endParaRPr lang="es-MX"/>
        </a:p>
      </dgm:t>
    </dgm:pt>
    <dgm:pt modelId="{279EA119-4695-4C43-8953-49DF331255B4}" type="pres">
      <dgm:prSet presAssocID="{99AB8BC1-570E-482E-A728-5D6EFE70BEC2}" presName="textNode" presStyleLbl="bgShp" presStyleIdx="2" presStyleCnt="3"/>
      <dgm:spPr/>
      <dgm:t>
        <a:bodyPr/>
        <a:lstStyle/>
        <a:p>
          <a:endParaRPr lang="es-MX"/>
        </a:p>
      </dgm:t>
    </dgm:pt>
    <dgm:pt modelId="{F7C4D471-8E46-43EF-80B7-28CA83A74EE4}" type="pres">
      <dgm:prSet presAssocID="{99AB8BC1-570E-482E-A728-5D6EFE70BEC2}" presName="compChildNode" presStyleCnt="0"/>
      <dgm:spPr/>
      <dgm:t>
        <a:bodyPr/>
        <a:lstStyle/>
        <a:p>
          <a:endParaRPr lang="es-MX"/>
        </a:p>
      </dgm:t>
    </dgm:pt>
    <dgm:pt modelId="{59BD3219-0B32-4463-918A-2930ECBC6819}" type="pres">
      <dgm:prSet presAssocID="{99AB8BC1-570E-482E-A728-5D6EFE70BEC2}" presName="theInnerList" presStyleCnt="0"/>
      <dgm:spPr/>
      <dgm:t>
        <a:bodyPr/>
        <a:lstStyle/>
        <a:p>
          <a:endParaRPr lang="es-MX"/>
        </a:p>
      </dgm:t>
    </dgm:pt>
    <dgm:pt modelId="{65B505CD-FCD2-4EC4-863F-034FE9CE3092}" type="pres">
      <dgm:prSet presAssocID="{93A6CC7F-202A-4650-8A5A-127CC4DDF7EE}" presName="childNode" presStyleLbl="node1" presStyleIdx="4" presStyleCnt="6">
        <dgm:presLayoutVars>
          <dgm:bulletEnabled val="1"/>
        </dgm:presLayoutVars>
      </dgm:prSet>
      <dgm:spPr/>
      <dgm:t>
        <a:bodyPr/>
        <a:lstStyle/>
        <a:p>
          <a:endParaRPr lang="es-MX"/>
        </a:p>
      </dgm:t>
    </dgm:pt>
    <dgm:pt modelId="{31C925C7-C57A-4201-A8A2-A382A2943B64}" type="pres">
      <dgm:prSet presAssocID="{93A6CC7F-202A-4650-8A5A-127CC4DDF7EE}" presName="aSpace2" presStyleCnt="0"/>
      <dgm:spPr/>
      <dgm:t>
        <a:bodyPr/>
        <a:lstStyle/>
        <a:p>
          <a:endParaRPr lang="es-MX"/>
        </a:p>
      </dgm:t>
    </dgm:pt>
    <dgm:pt modelId="{8ED13C68-21A6-4179-BF17-1676092A8526}" type="pres">
      <dgm:prSet presAssocID="{616AE786-2B81-4DBF-8005-B0260BB7E826}" presName="childNode" presStyleLbl="node1" presStyleIdx="5" presStyleCnt="6">
        <dgm:presLayoutVars>
          <dgm:bulletEnabled val="1"/>
        </dgm:presLayoutVars>
      </dgm:prSet>
      <dgm:spPr>
        <a:prstGeom prst="teardrop">
          <a:avLst/>
        </a:prstGeom>
      </dgm:spPr>
      <dgm:t>
        <a:bodyPr/>
        <a:lstStyle/>
        <a:p>
          <a:endParaRPr lang="es-MX"/>
        </a:p>
      </dgm:t>
    </dgm:pt>
  </dgm:ptLst>
  <dgm:cxnLst>
    <dgm:cxn modelId="{7D9D8E15-528E-484D-A01F-A36F5654A18C}" type="presOf" srcId="{99AB8BC1-570E-482E-A728-5D6EFE70BEC2}" destId="{279EA119-4695-4C43-8953-49DF331255B4}" srcOrd="1" destOrd="0" presId="urn:microsoft.com/office/officeart/2005/8/layout/lProcess2"/>
    <dgm:cxn modelId="{2027C429-0C62-4A94-95D1-72BFE0604611}" type="presOf" srcId="{81B8B7B7-E1DA-4926-9F9D-723DB6A82B19}" destId="{4D2CEA37-7B7E-4183-9F53-6E080A425AF4}" srcOrd="0" destOrd="0" presId="urn:microsoft.com/office/officeart/2005/8/layout/lProcess2"/>
    <dgm:cxn modelId="{71A2A356-973A-4F7B-9E13-04EF7D4B93E5}" type="presOf" srcId="{FBFA00C1-1CE8-49DF-84F9-5E63A0E9BFDD}" destId="{D22CAE8B-BC20-4736-95DF-A26C9883D337}" srcOrd="0" destOrd="0" presId="urn:microsoft.com/office/officeart/2005/8/layout/lProcess2"/>
    <dgm:cxn modelId="{FD4A4906-50AA-4992-AEDB-AEF2A4AA0493}" srcId="{DA91CED8-99AE-498B-8D08-58B33D7AA262}" destId="{CB105E6A-5924-40CC-B4BF-B1CF4CAF9FE6}" srcOrd="1" destOrd="0" parTransId="{238C8BD8-41DD-4A72-8D6E-698B2EBCE861}" sibTransId="{9866D187-7A27-41A0-9D82-61E04121E71C}"/>
    <dgm:cxn modelId="{D0C7FD27-B930-4D04-A6E9-BBF2176A25FE}" srcId="{81B8B7B7-E1DA-4926-9F9D-723DB6A82B19}" destId="{7FCFC525-F23B-41CF-B9F4-0B6DA7B0D07E}" srcOrd="1" destOrd="0" parTransId="{A8796307-C057-4F25-99A4-25F493FEEAD0}" sibTransId="{523EFFFF-CD0D-4569-9E75-6514D1B96066}"/>
    <dgm:cxn modelId="{720B962F-0477-4FB8-9B80-A2D7FC235644}" type="presOf" srcId="{B829F9B6-5855-4A52-B93E-99D4D9E9D1F4}" destId="{B6E3F671-A4D2-4340-AFA0-4FD9690ACDDA}" srcOrd="0" destOrd="0" presId="urn:microsoft.com/office/officeart/2005/8/layout/lProcess2"/>
    <dgm:cxn modelId="{906B7DEB-D391-4BEF-A63B-7E0E0A529A51}" srcId="{81B8B7B7-E1DA-4926-9F9D-723DB6A82B19}" destId="{6928ED76-7850-4E9F-9593-D3A4A269D753}" srcOrd="0" destOrd="0" parTransId="{C3B9298A-7E03-4133-B6DE-2783307850D3}" sibTransId="{B719516F-E9C2-4747-80B8-4AF333D823D9}"/>
    <dgm:cxn modelId="{C53CB59A-5C21-4DD1-95F3-00AC2416FD29}" srcId="{FBFA00C1-1CE8-49DF-84F9-5E63A0E9BFDD}" destId="{DA91CED8-99AE-498B-8D08-58B33D7AA262}" srcOrd="0" destOrd="0" parTransId="{D511B135-3A11-461C-80F9-FC5D88B50606}" sibTransId="{2B596733-87AE-439A-AE95-5C40FE35C439}"/>
    <dgm:cxn modelId="{86AB5F92-CE2D-4DF9-A9BB-A8984D542001}" type="presOf" srcId="{616AE786-2B81-4DBF-8005-B0260BB7E826}" destId="{8ED13C68-21A6-4179-BF17-1676092A8526}" srcOrd="0" destOrd="0" presId="urn:microsoft.com/office/officeart/2005/8/layout/lProcess2"/>
    <dgm:cxn modelId="{77C0A89F-6AA6-4225-AE44-03E3049F9EF4}" type="presOf" srcId="{81B8B7B7-E1DA-4926-9F9D-723DB6A82B19}" destId="{05843228-46C5-45EF-B485-D6D994C0D7CE}" srcOrd="1" destOrd="0" presId="urn:microsoft.com/office/officeart/2005/8/layout/lProcess2"/>
    <dgm:cxn modelId="{8F5A44FE-5CE0-4275-8B0D-1EB437D2EF0E}" type="presOf" srcId="{93A6CC7F-202A-4650-8A5A-127CC4DDF7EE}" destId="{65B505CD-FCD2-4EC4-863F-034FE9CE3092}" srcOrd="0" destOrd="0" presId="urn:microsoft.com/office/officeart/2005/8/layout/lProcess2"/>
    <dgm:cxn modelId="{C4DE33D7-F99C-413C-9049-9B36D46B7CDB}" type="presOf" srcId="{99AB8BC1-570E-482E-A728-5D6EFE70BEC2}" destId="{D3664E7A-42C2-4D32-8BC0-6C99ABA2661F}" srcOrd="0" destOrd="0" presId="urn:microsoft.com/office/officeart/2005/8/layout/lProcess2"/>
    <dgm:cxn modelId="{F8DDFCCC-4BEF-4D0F-932B-6FE93B51D456}" type="presOf" srcId="{CB105E6A-5924-40CC-B4BF-B1CF4CAF9FE6}" destId="{BAFEA572-1CBD-4727-9212-114E785B4806}" srcOrd="0" destOrd="0" presId="urn:microsoft.com/office/officeart/2005/8/layout/lProcess2"/>
    <dgm:cxn modelId="{E84CB1FD-BE8F-4728-A764-7A12759D69F2}" type="presOf" srcId="{DA91CED8-99AE-498B-8D08-58B33D7AA262}" destId="{FDCD5C6B-06E3-407F-97C7-C99A0CFDFDDF}" srcOrd="0" destOrd="0" presId="urn:microsoft.com/office/officeart/2005/8/layout/lProcess2"/>
    <dgm:cxn modelId="{B9D8B99E-101B-4B35-B68D-3DF12849BBCB}" srcId="{DA91CED8-99AE-498B-8D08-58B33D7AA262}" destId="{B829F9B6-5855-4A52-B93E-99D4D9E9D1F4}" srcOrd="0" destOrd="0" parTransId="{259119A6-25E4-4555-880F-DEE73CE3212E}" sibTransId="{8C322D37-5D85-4AD5-8419-4339095018EA}"/>
    <dgm:cxn modelId="{FD3BA02B-BABC-4CB2-9A70-D424649180D8}" srcId="{99AB8BC1-570E-482E-A728-5D6EFE70BEC2}" destId="{616AE786-2B81-4DBF-8005-B0260BB7E826}" srcOrd="1" destOrd="0" parTransId="{8B078BB1-8E37-4BF9-BCBC-406CCDC6243F}" sibTransId="{EF40D6B7-681B-430B-BDA5-717580513584}"/>
    <dgm:cxn modelId="{C3E03A80-F138-4953-AF97-B18E8B945953}" srcId="{99AB8BC1-570E-482E-A728-5D6EFE70BEC2}" destId="{93A6CC7F-202A-4650-8A5A-127CC4DDF7EE}" srcOrd="0" destOrd="0" parTransId="{FFB1CA0A-6143-483E-B5B2-51CBB5359A85}" sibTransId="{5B958BB6-6029-4000-8E7F-1C6F5BAB9701}"/>
    <dgm:cxn modelId="{73AA8B62-5A23-4431-9BFE-ACC860D151AE}" srcId="{FBFA00C1-1CE8-49DF-84F9-5E63A0E9BFDD}" destId="{81B8B7B7-E1DA-4926-9F9D-723DB6A82B19}" srcOrd="1" destOrd="0" parTransId="{02D2868F-9F6B-40B7-9AB7-50E0E84654EB}" sibTransId="{8364BF1E-FF57-487A-9D5B-10D91B59B991}"/>
    <dgm:cxn modelId="{FD39FC06-B2F6-4362-80B4-FD68D0CE87D0}" type="presOf" srcId="{DA91CED8-99AE-498B-8D08-58B33D7AA262}" destId="{FD07E38A-FC06-4EC0-8510-639845905F60}" srcOrd="1" destOrd="0" presId="urn:microsoft.com/office/officeart/2005/8/layout/lProcess2"/>
    <dgm:cxn modelId="{343114E4-54E2-4172-965B-8EAC6BF3243F}" type="presOf" srcId="{7FCFC525-F23B-41CF-B9F4-0B6DA7B0D07E}" destId="{E4576924-CD2F-4EEB-8856-4CB7F19EAC6A}" srcOrd="0" destOrd="0" presId="urn:microsoft.com/office/officeart/2005/8/layout/lProcess2"/>
    <dgm:cxn modelId="{0890AD25-5F86-4BD9-9B11-00DFEE69107C}" type="presOf" srcId="{6928ED76-7850-4E9F-9593-D3A4A269D753}" destId="{3A255DFD-9D82-404D-97AC-C4EC9384C610}" srcOrd="0" destOrd="0" presId="urn:microsoft.com/office/officeart/2005/8/layout/lProcess2"/>
    <dgm:cxn modelId="{00DC01DA-F99C-4C83-AEB3-B35D9E257246}" srcId="{FBFA00C1-1CE8-49DF-84F9-5E63A0E9BFDD}" destId="{99AB8BC1-570E-482E-A728-5D6EFE70BEC2}" srcOrd="2" destOrd="0" parTransId="{04165454-FB32-4E2A-AAF7-F85F4386F04C}" sibTransId="{A041DFC1-DB23-458F-9076-E9AFD9CB1C5E}"/>
    <dgm:cxn modelId="{E256480F-42CE-4386-B4FB-63AFFF43807B}" type="presParOf" srcId="{D22CAE8B-BC20-4736-95DF-A26C9883D337}" destId="{FEFF566C-620D-46DA-91AA-256225B763CB}" srcOrd="0" destOrd="0" presId="urn:microsoft.com/office/officeart/2005/8/layout/lProcess2"/>
    <dgm:cxn modelId="{BD117BA9-E721-4384-85D9-2AFE311F3238}" type="presParOf" srcId="{FEFF566C-620D-46DA-91AA-256225B763CB}" destId="{FDCD5C6B-06E3-407F-97C7-C99A0CFDFDDF}" srcOrd="0" destOrd="0" presId="urn:microsoft.com/office/officeart/2005/8/layout/lProcess2"/>
    <dgm:cxn modelId="{ACA2C105-B403-46AE-8E6F-F2FFDB602454}" type="presParOf" srcId="{FEFF566C-620D-46DA-91AA-256225B763CB}" destId="{FD07E38A-FC06-4EC0-8510-639845905F60}" srcOrd="1" destOrd="0" presId="urn:microsoft.com/office/officeart/2005/8/layout/lProcess2"/>
    <dgm:cxn modelId="{B8B68649-02BE-46F2-930B-32FD226A4BA0}" type="presParOf" srcId="{FEFF566C-620D-46DA-91AA-256225B763CB}" destId="{6CDE3F23-0E25-42BB-984B-BE6F9EAA912C}" srcOrd="2" destOrd="0" presId="urn:microsoft.com/office/officeart/2005/8/layout/lProcess2"/>
    <dgm:cxn modelId="{DF6ADDFE-B47B-4A17-9836-490FC0760CC4}" type="presParOf" srcId="{6CDE3F23-0E25-42BB-984B-BE6F9EAA912C}" destId="{0591C4EC-27A1-4468-AC35-EAABAB0CE2D9}" srcOrd="0" destOrd="0" presId="urn:microsoft.com/office/officeart/2005/8/layout/lProcess2"/>
    <dgm:cxn modelId="{EA4B69B7-55C4-48D1-807A-F601C434B3F1}" type="presParOf" srcId="{0591C4EC-27A1-4468-AC35-EAABAB0CE2D9}" destId="{B6E3F671-A4D2-4340-AFA0-4FD9690ACDDA}" srcOrd="0" destOrd="0" presId="urn:microsoft.com/office/officeart/2005/8/layout/lProcess2"/>
    <dgm:cxn modelId="{1331C6F3-205C-4439-8956-1FFFBB592FD5}" type="presParOf" srcId="{0591C4EC-27A1-4468-AC35-EAABAB0CE2D9}" destId="{7952D565-B2E7-4409-B8A0-1B8D004BEAA6}" srcOrd="1" destOrd="0" presId="urn:microsoft.com/office/officeart/2005/8/layout/lProcess2"/>
    <dgm:cxn modelId="{5A75A8A5-2F1E-498A-AC8D-0A3DA8B7DC43}" type="presParOf" srcId="{0591C4EC-27A1-4468-AC35-EAABAB0CE2D9}" destId="{BAFEA572-1CBD-4727-9212-114E785B4806}" srcOrd="2" destOrd="0" presId="urn:microsoft.com/office/officeart/2005/8/layout/lProcess2"/>
    <dgm:cxn modelId="{20DD1786-9D2B-461E-A5C9-B82CE7642585}" type="presParOf" srcId="{D22CAE8B-BC20-4736-95DF-A26C9883D337}" destId="{E71B6651-81AC-436D-A7F1-C1EFBAC43C48}" srcOrd="1" destOrd="0" presId="urn:microsoft.com/office/officeart/2005/8/layout/lProcess2"/>
    <dgm:cxn modelId="{CD2FD3D7-E3B4-4B46-A4B5-C642A3DD3959}" type="presParOf" srcId="{D22CAE8B-BC20-4736-95DF-A26C9883D337}" destId="{632676CE-3662-4451-BD87-0D7C65140A74}" srcOrd="2" destOrd="0" presId="urn:microsoft.com/office/officeart/2005/8/layout/lProcess2"/>
    <dgm:cxn modelId="{38E142F6-AB04-40CF-AB44-8B4553579295}" type="presParOf" srcId="{632676CE-3662-4451-BD87-0D7C65140A74}" destId="{4D2CEA37-7B7E-4183-9F53-6E080A425AF4}" srcOrd="0" destOrd="0" presId="urn:microsoft.com/office/officeart/2005/8/layout/lProcess2"/>
    <dgm:cxn modelId="{396F0ACE-3FDC-4F0B-B376-38E7ECFB9D9D}" type="presParOf" srcId="{632676CE-3662-4451-BD87-0D7C65140A74}" destId="{05843228-46C5-45EF-B485-D6D994C0D7CE}" srcOrd="1" destOrd="0" presId="urn:microsoft.com/office/officeart/2005/8/layout/lProcess2"/>
    <dgm:cxn modelId="{87E828AE-0C2E-4666-A5E6-E1C39EDBEB50}" type="presParOf" srcId="{632676CE-3662-4451-BD87-0D7C65140A74}" destId="{B4116731-0597-499E-9106-B06A3D682FF7}" srcOrd="2" destOrd="0" presId="urn:microsoft.com/office/officeart/2005/8/layout/lProcess2"/>
    <dgm:cxn modelId="{CB450321-D1A2-4D67-91E0-164D9C362056}" type="presParOf" srcId="{B4116731-0597-499E-9106-B06A3D682FF7}" destId="{8E940453-DABC-4E64-BBA2-60EA99122FC0}" srcOrd="0" destOrd="0" presId="urn:microsoft.com/office/officeart/2005/8/layout/lProcess2"/>
    <dgm:cxn modelId="{F8382F39-12B3-4A5C-B2DA-11DE0CF9C172}" type="presParOf" srcId="{8E940453-DABC-4E64-BBA2-60EA99122FC0}" destId="{3A255DFD-9D82-404D-97AC-C4EC9384C610}" srcOrd="0" destOrd="0" presId="urn:microsoft.com/office/officeart/2005/8/layout/lProcess2"/>
    <dgm:cxn modelId="{F382DAFE-B640-456D-B23D-442C18041ABA}" type="presParOf" srcId="{8E940453-DABC-4E64-BBA2-60EA99122FC0}" destId="{01E5AC23-3A19-4C30-8A07-7B96B781981D}" srcOrd="1" destOrd="0" presId="urn:microsoft.com/office/officeart/2005/8/layout/lProcess2"/>
    <dgm:cxn modelId="{650FFF35-F155-463F-84DE-7B09222BEC5D}" type="presParOf" srcId="{8E940453-DABC-4E64-BBA2-60EA99122FC0}" destId="{E4576924-CD2F-4EEB-8856-4CB7F19EAC6A}" srcOrd="2" destOrd="0" presId="urn:microsoft.com/office/officeart/2005/8/layout/lProcess2"/>
    <dgm:cxn modelId="{44A83F28-E77D-46E0-90FB-3C5071118837}" type="presParOf" srcId="{D22CAE8B-BC20-4736-95DF-A26C9883D337}" destId="{0E1D3E04-C3B5-40F7-97CE-EED40D606E46}" srcOrd="3" destOrd="0" presId="urn:microsoft.com/office/officeart/2005/8/layout/lProcess2"/>
    <dgm:cxn modelId="{5E254E6D-C58C-465D-8A8E-AEB57C51D845}" type="presParOf" srcId="{D22CAE8B-BC20-4736-95DF-A26C9883D337}" destId="{E08E270D-CA5A-463A-9038-3FD659F8F04A}" srcOrd="4" destOrd="0" presId="urn:microsoft.com/office/officeart/2005/8/layout/lProcess2"/>
    <dgm:cxn modelId="{EA0B0761-6352-4C12-93C5-F37A6A2F6589}" type="presParOf" srcId="{E08E270D-CA5A-463A-9038-3FD659F8F04A}" destId="{D3664E7A-42C2-4D32-8BC0-6C99ABA2661F}" srcOrd="0" destOrd="0" presId="urn:microsoft.com/office/officeart/2005/8/layout/lProcess2"/>
    <dgm:cxn modelId="{6207FDD6-7318-4D1E-8438-80323B2B3113}" type="presParOf" srcId="{E08E270D-CA5A-463A-9038-3FD659F8F04A}" destId="{279EA119-4695-4C43-8953-49DF331255B4}" srcOrd="1" destOrd="0" presId="urn:microsoft.com/office/officeart/2005/8/layout/lProcess2"/>
    <dgm:cxn modelId="{E33DA331-04B7-41F8-A163-87D086DE52B2}" type="presParOf" srcId="{E08E270D-CA5A-463A-9038-3FD659F8F04A}" destId="{F7C4D471-8E46-43EF-80B7-28CA83A74EE4}" srcOrd="2" destOrd="0" presId="urn:microsoft.com/office/officeart/2005/8/layout/lProcess2"/>
    <dgm:cxn modelId="{AFEC1702-99AC-48CD-92D0-221D7120E352}" type="presParOf" srcId="{F7C4D471-8E46-43EF-80B7-28CA83A74EE4}" destId="{59BD3219-0B32-4463-918A-2930ECBC6819}" srcOrd="0" destOrd="0" presId="urn:microsoft.com/office/officeart/2005/8/layout/lProcess2"/>
    <dgm:cxn modelId="{BCA3A4E9-738B-4D57-B42B-D9CA5B83F1EE}" type="presParOf" srcId="{59BD3219-0B32-4463-918A-2930ECBC6819}" destId="{65B505CD-FCD2-4EC4-863F-034FE9CE3092}" srcOrd="0" destOrd="0" presId="urn:microsoft.com/office/officeart/2005/8/layout/lProcess2"/>
    <dgm:cxn modelId="{5E4F7E48-E5DB-4DA9-8CB5-7E0476D0B8DF}" type="presParOf" srcId="{59BD3219-0B32-4463-918A-2930ECBC6819}" destId="{31C925C7-C57A-4201-A8A2-A382A2943B64}" srcOrd="1" destOrd="0" presId="urn:microsoft.com/office/officeart/2005/8/layout/lProcess2"/>
    <dgm:cxn modelId="{1DE29EEC-ADF5-4712-9D34-0284FAB2A3B2}" type="presParOf" srcId="{59BD3219-0B32-4463-918A-2930ECBC6819}" destId="{8ED13C68-21A6-4179-BF17-1676092A8526}"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AEF5201F-F868-4B5D-85D8-F3CC9CE194B3}" type="doc">
      <dgm:prSet loTypeId="urn:microsoft.com/office/officeart/2005/8/layout/lProcess2" loCatId="relationship" qsTypeId="urn:microsoft.com/office/officeart/2005/8/quickstyle/simple4" qsCatId="simple" csTypeId="urn:microsoft.com/office/officeart/2005/8/colors/colorful4" csCatId="colorful" phldr="1"/>
      <dgm:spPr/>
      <dgm:t>
        <a:bodyPr/>
        <a:lstStyle/>
        <a:p>
          <a:endParaRPr lang="es-MX"/>
        </a:p>
      </dgm:t>
    </dgm:pt>
    <dgm:pt modelId="{0DE94231-6E40-4A39-A095-279575F432A8}">
      <dgm:prSet phldrT="[Texto]" custT="1"/>
      <dgm:spPr/>
      <dgm:t>
        <a:bodyPr/>
        <a:lstStyle/>
        <a:p>
          <a:r>
            <a:rPr lang="es-ES" sz="2800" b="1" dirty="0" smtClean="0">
              <a:latin typeface="Aharoni" panose="02010803020104030203" pitchFamily="2" charset="-79"/>
              <a:cs typeface="Aharoni" panose="02010803020104030203" pitchFamily="2" charset="-79"/>
            </a:rPr>
            <a:t>ESCUCHAR</a:t>
          </a:r>
          <a:endParaRPr lang="es-MX" sz="2800" b="1" dirty="0">
            <a:latin typeface="Aharoni" panose="02010803020104030203" pitchFamily="2" charset="-79"/>
            <a:cs typeface="Aharoni" panose="02010803020104030203" pitchFamily="2" charset="-79"/>
          </a:endParaRPr>
        </a:p>
      </dgm:t>
    </dgm:pt>
    <dgm:pt modelId="{A4D0F485-8A3D-4953-B719-733C1504DAB1}" type="parTrans" cxnId="{D00D5806-1C3F-449A-9EAE-04C709F711ED}">
      <dgm:prSet/>
      <dgm:spPr/>
      <dgm:t>
        <a:bodyPr/>
        <a:lstStyle/>
        <a:p>
          <a:endParaRPr lang="es-MX" sz="2400" b="1"/>
        </a:p>
      </dgm:t>
    </dgm:pt>
    <dgm:pt modelId="{4FBBE8A8-7B89-4E58-BB3C-B32AD456E3DD}" type="sibTrans" cxnId="{D00D5806-1C3F-449A-9EAE-04C709F711ED}">
      <dgm:prSet/>
      <dgm:spPr/>
      <dgm:t>
        <a:bodyPr/>
        <a:lstStyle/>
        <a:p>
          <a:endParaRPr lang="es-MX" sz="2400" b="1"/>
        </a:p>
      </dgm:t>
    </dgm:pt>
    <dgm:pt modelId="{F3500481-F409-4244-94AD-C2B5E2793669}">
      <dgm:prSet phldrT="[Texto]" custT="1"/>
      <dgm:spPr/>
      <dgm:t>
        <a:bodyPr/>
        <a:lstStyle/>
        <a:p>
          <a:r>
            <a:rPr lang="es-ES" sz="2000" b="1" dirty="0" smtClean="0"/>
            <a:t>Los miembros usan técnicas eficaces para escuchar:</a:t>
          </a:r>
          <a:endParaRPr lang="es-MX" sz="2000" b="1" dirty="0"/>
        </a:p>
      </dgm:t>
    </dgm:pt>
    <dgm:pt modelId="{642592D3-5427-400E-AA40-2451DEE4F3BF}" type="parTrans" cxnId="{9BEC930F-27F2-407D-94F5-E6E450B472F2}">
      <dgm:prSet/>
      <dgm:spPr/>
      <dgm:t>
        <a:bodyPr/>
        <a:lstStyle/>
        <a:p>
          <a:endParaRPr lang="es-MX" sz="2400" b="1"/>
        </a:p>
      </dgm:t>
    </dgm:pt>
    <dgm:pt modelId="{2B99E5DB-F4E0-41CD-B144-92B5012E1458}" type="sibTrans" cxnId="{9BEC930F-27F2-407D-94F5-E6E450B472F2}">
      <dgm:prSet/>
      <dgm:spPr/>
      <dgm:t>
        <a:bodyPr/>
        <a:lstStyle/>
        <a:p>
          <a:endParaRPr lang="es-MX" sz="2400" b="1"/>
        </a:p>
      </dgm:t>
    </dgm:pt>
    <dgm:pt modelId="{F0127D2B-E711-4658-A5AD-3CD60C2A0149}">
      <dgm:prSet phldrT="[Texto]" custT="1"/>
      <dgm:spPr/>
      <dgm:t>
        <a:bodyPr/>
        <a:lstStyle/>
        <a:p>
          <a:r>
            <a:rPr lang="es-ES" sz="2000" b="1" dirty="0" smtClean="0"/>
            <a:t>Formulan preguntas, parafrasean y hacen resúmenes para obtener ideas.  </a:t>
          </a:r>
          <a:endParaRPr lang="es-MX" sz="2000" b="1" dirty="0"/>
        </a:p>
      </dgm:t>
    </dgm:pt>
    <dgm:pt modelId="{EBE6B326-FDC4-4EA5-A39D-A5F69512F83C}" type="parTrans" cxnId="{334A0127-173E-4941-8534-30E1B2776311}">
      <dgm:prSet/>
      <dgm:spPr/>
      <dgm:t>
        <a:bodyPr/>
        <a:lstStyle/>
        <a:p>
          <a:endParaRPr lang="es-MX" sz="2400" b="1"/>
        </a:p>
      </dgm:t>
    </dgm:pt>
    <dgm:pt modelId="{E2BB5F61-197D-49BB-BE44-C2E259775F76}" type="sibTrans" cxnId="{334A0127-173E-4941-8534-30E1B2776311}">
      <dgm:prSet/>
      <dgm:spPr/>
      <dgm:t>
        <a:bodyPr/>
        <a:lstStyle/>
        <a:p>
          <a:endParaRPr lang="es-MX" sz="2400" b="1"/>
        </a:p>
      </dgm:t>
    </dgm:pt>
    <dgm:pt modelId="{A5F53F3C-47B3-4D20-98AE-CB4FE63566E3}">
      <dgm:prSet phldrT="[Texto]" custT="1"/>
      <dgm:spPr/>
      <dgm:t>
        <a:bodyPr/>
        <a:lstStyle/>
        <a:p>
          <a:r>
            <a:rPr lang="es-ES" sz="2800" b="1" dirty="0" smtClean="0">
              <a:latin typeface="Aharoni" panose="02010803020104030203" pitchFamily="2" charset="-79"/>
              <a:cs typeface="Aharoni" panose="02010803020104030203" pitchFamily="2" charset="-79"/>
            </a:rPr>
            <a:t>DESACUERDO CIVILIZADO</a:t>
          </a:r>
          <a:endParaRPr lang="es-MX" sz="2800" b="1" dirty="0">
            <a:latin typeface="Aharoni" panose="02010803020104030203" pitchFamily="2" charset="-79"/>
            <a:cs typeface="Aharoni" panose="02010803020104030203" pitchFamily="2" charset="-79"/>
          </a:endParaRPr>
        </a:p>
      </dgm:t>
    </dgm:pt>
    <dgm:pt modelId="{A316E341-018E-414F-8096-72AA4AE8AD44}" type="parTrans" cxnId="{DEE0FAAA-A3F5-45CB-88C1-1062C1BDBDA5}">
      <dgm:prSet/>
      <dgm:spPr/>
      <dgm:t>
        <a:bodyPr/>
        <a:lstStyle/>
        <a:p>
          <a:endParaRPr lang="es-MX" sz="2400" b="1"/>
        </a:p>
      </dgm:t>
    </dgm:pt>
    <dgm:pt modelId="{89ABD9F0-72FD-4904-8317-E547B6A4D2A9}" type="sibTrans" cxnId="{DEE0FAAA-A3F5-45CB-88C1-1062C1BDBDA5}">
      <dgm:prSet/>
      <dgm:spPr/>
      <dgm:t>
        <a:bodyPr/>
        <a:lstStyle/>
        <a:p>
          <a:endParaRPr lang="es-MX" sz="2400" b="1"/>
        </a:p>
      </dgm:t>
    </dgm:pt>
    <dgm:pt modelId="{26403154-864E-483F-A872-E64A10EE5573}">
      <dgm:prSet phldrT="[Texto]" custT="1"/>
      <dgm:spPr/>
      <dgm:t>
        <a:bodyPr/>
        <a:lstStyle/>
        <a:p>
          <a:r>
            <a:rPr lang="es-ES" sz="2000" b="1" dirty="0" smtClean="0"/>
            <a:t>Existe un desacuerdo, pero el equipo lo acepta y no muestra signos de evasión.</a:t>
          </a:r>
          <a:endParaRPr lang="es-MX" sz="2000" b="1" dirty="0"/>
        </a:p>
      </dgm:t>
    </dgm:pt>
    <dgm:pt modelId="{61D2D096-AB0A-4D81-8E91-CA24302286AB}" type="parTrans" cxnId="{9C601434-0DAC-4B2B-8A46-69A9B6F3A5BC}">
      <dgm:prSet/>
      <dgm:spPr/>
      <dgm:t>
        <a:bodyPr/>
        <a:lstStyle/>
        <a:p>
          <a:endParaRPr lang="es-MX" sz="2400" b="1"/>
        </a:p>
      </dgm:t>
    </dgm:pt>
    <dgm:pt modelId="{53A5A884-5B70-4563-B09D-526EAC763DC4}" type="sibTrans" cxnId="{9C601434-0DAC-4B2B-8A46-69A9B6F3A5BC}">
      <dgm:prSet/>
      <dgm:spPr/>
      <dgm:t>
        <a:bodyPr/>
        <a:lstStyle/>
        <a:p>
          <a:endParaRPr lang="es-MX" sz="2400" b="1"/>
        </a:p>
      </dgm:t>
    </dgm:pt>
    <dgm:pt modelId="{A2324B01-A3C7-4695-9F2E-EB2E18F2C13B}">
      <dgm:prSet phldrT="[Texto]" custT="1"/>
      <dgm:spPr>
        <a:blipFill rotWithShape="0">
          <a:blip xmlns:r="http://schemas.openxmlformats.org/officeDocument/2006/relationships" r:embed="rId1"/>
          <a:stretch>
            <a:fillRect/>
          </a:stretch>
        </a:blipFill>
      </dgm:spPr>
      <dgm:t>
        <a:bodyPr/>
        <a:lstStyle/>
        <a:p>
          <a:r>
            <a:rPr lang="es-ES" sz="2000" b="1" dirty="0" smtClean="0"/>
            <a:t>.</a:t>
          </a:r>
          <a:endParaRPr lang="es-MX" sz="2000" b="1" dirty="0"/>
        </a:p>
      </dgm:t>
    </dgm:pt>
    <dgm:pt modelId="{C80C855B-3134-4C7D-BA08-F5E90E237494}" type="parTrans" cxnId="{C10171EB-5A5E-414E-95B5-6D42788864BB}">
      <dgm:prSet/>
      <dgm:spPr/>
      <dgm:t>
        <a:bodyPr/>
        <a:lstStyle/>
        <a:p>
          <a:endParaRPr lang="es-MX" sz="2400" b="1"/>
        </a:p>
      </dgm:t>
    </dgm:pt>
    <dgm:pt modelId="{3E1561D1-15EC-44A6-80A6-CFD1631C0F45}" type="sibTrans" cxnId="{C10171EB-5A5E-414E-95B5-6D42788864BB}">
      <dgm:prSet/>
      <dgm:spPr/>
      <dgm:t>
        <a:bodyPr/>
        <a:lstStyle/>
        <a:p>
          <a:endParaRPr lang="es-MX" sz="2400" b="1"/>
        </a:p>
      </dgm:t>
    </dgm:pt>
    <dgm:pt modelId="{3C99D6EB-A39A-495C-A90E-0DCA414C2958}">
      <dgm:prSet phldrT="[Texto]" custT="1"/>
      <dgm:spPr/>
      <dgm:t>
        <a:bodyPr/>
        <a:lstStyle/>
        <a:p>
          <a:r>
            <a:rPr lang="es-ES" sz="2800" b="1" dirty="0" smtClean="0">
              <a:latin typeface="Aharoni" panose="02010803020104030203" pitchFamily="2" charset="-79"/>
              <a:cs typeface="Aharoni" panose="02010803020104030203" pitchFamily="2" charset="-79"/>
            </a:rPr>
            <a:t>DECISIONES DE CONSENSO </a:t>
          </a:r>
          <a:endParaRPr lang="es-MX" sz="2800" b="1" dirty="0">
            <a:latin typeface="Aharoni" panose="02010803020104030203" pitchFamily="2" charset="-79"/>
            <a:cs typeface="Aharoni" panose="02010803020104030203" pitchFamily="2" charset="-79"/>
          </a:endParaRPr>
        </a:p>
      </dgm:t>
    </dgm:pt>
    <dgm:pt modelId="{ECF592F2-ADF4-4C69-AD14-638F7AFD2281}" type="parTrans" cxnId="{3C7B8A35-844F-4846-892F-5C39AEA2245F}">
      <dgm:prSet/>
      <dgm:spPr/>
      <dgm:t>
        <a:bodyPr/>
        <a:lstStyle/>
        <a:p>
          <a:endParaRPr lang="es-MX" sz="2400" b="1"/>
        </a:p>
      </dgm:t>
    </dgm:pt>
    <dgm:pt modelId="{D0FFCE1B-1120-4573-B839-31AE67D9B211}" type="sibTrans" cxnId="{3C7B8A35-844F-4846-892F-5C39AEA2245F}">
      <dgm:prSet/>
      <dgm:spPr/>
      <dgm:t>
        <a:bodyPr/>
        <a:lstStyle/>
        <a:p>
          <a:endParaRPr lang="es-MX" sz="2400" b="1"/>
        </a:p>
      </dgm:t>
    </dgm:pt>
    <dgm:pt modelId="{88C917A2-A668-4A42-A83B-F1D21E0D7294}">
      <dgm:prSet phldrT="[Texto]" custT="1"/>
      <dgm:spPr/>
      <dgm:t>
        <a:bodyPr/>
        <a:lstStyle/>
        <a:p>
          <a:r>
            <a:rPr lang="es-ES" sz="2000" b="1" dirty="0" smtClean="0"/>
            <a:t>En las decisiones de importancia, la meta es el acuerdo sustancial aunque no necesariamente unánime.</a:t>
          </a:r>
          <a:endParaRPr lang="es-MX" sz="2000" b="1" dirty="0"/>
        </a:p>
      </dgm:t>
    </dgm:pt>
    <dgm:pt modelId="{467E6BD3-296E-4511-8F54-AE79237971E5}" type="parTrans" cxnId="{CA4605E0-5CF4-4E3A-B74C-432DD98989A8}">
      <dgm:prSet/>
      <dgm:spPr/>
      <dgm:t>
        <a:bodyPr/>
        <a:lstStyle/>
        <a:p>
          <a:endParaRPr lang="es-MX" sz="2400" b="1"/>
        </a:p>
      </dgm:t>
    </dgm:pt>
    <dgm:pt modelId="{596368A3-76E2-4277-A920-FE57283F45CA}" type="sibTrans" cxnId="{CA4605E0-5CF4-4E3A-B74C-432DD98989A8}">
      <dgm:prSet/>
      <dgm:spPr/>
      <dgm:t>
        <a:bodyPr/>
        <a:lstStyle/>
        <a:p>
          <a:endParaRPr lang="es-MX" sz="2400" b="1"/>
        </a:p>
      </dgm:t>
    </dgm:pt>
    <dgm:pt modelId="{E47E3EB3-E1C0-4E83-9CCE-AFBE683E2A82}">
      <dgm:prSet phldrT="[Texto]" custT="1"/>
      <dgm:spPr/>
      <dgm:t>
        <a:bodyPr/>
        <a:lstStyle/>
        <a:p>
          <a:r>
            <a:rPr lang="es-ES" sz="2000" b="1" dirty="0" smtClean="0"/>
            <a:t>Se evitan las votaciones formales o los compromisos fáciles.</a:t>
          </a:r>
          <a:endParaRPr lang="es-MX" sz="2000" b="1" dirty="0"/>
        </a:p>
      </dgm:t>
    </dgm:pt>
    <dgm:pt modelId="{8184E607-32BF-490C-BFBE-B598CDDEFA63}" type="parTrans" cxnId="{0F98140F-FCF9-48A3-AC34-4358E74067BB}">
      <dgm:prSet/>
      <dgm:spPr/>
      <dgm:t>
        <a:bodyPr/>
        <a:lstStyle/>
        <a:p>
          <a:endParaRPr lang="es-MX" sz="2400" b="1"/>
        </a:p>
      </dgm:t>
    </dgm:pt>
    <dgm:pt modelId="{23C09362-7D41-4FD8-8142-51038AC5EE2F}" type="sibTrans" cxnId="{0F98140F-FCF9-48A3-AC34-4358E74067BB}">
      <dgm:prSet/>
      <dgm:spPr/>
      <dgm:t>
        <a:bodyPr/>
        <a:lstStyle/>
        <a:p>
          <a:endParaRPr lang="es-MX" sz="2400" b="1"/>
        </a:p>
      </dgm:t>
    </dgm:pt>
    <dgm:pt modelId="{117F0A4E-2830-442D-AC94-F2BFC403C471}" type="pres">
      <dgm:prSet presAssocID="{AEF5201F-F868-4B5D-85D8-F3CC9CE194B3}" presName="theList" presStyleCnt="0">
        <dgm:presLayoutVars>
          <dgm:dir/>
          <dgm:animLvl val="lvl"/>
          <dgm:resizeHandles val="exact"/>
        </dgm:presLayoutVars>
      </dgm:prSet>
      <dgm:spPr/>
      <dgm:t>
        <a:bodyPr/>
        <a:lstStyle/>
        <a:p>
          <a:endParaRPr lang="es-MX"/>
        </a:p>
      </dgm:t>
    </dgm:pt>
    <dgm:pt modelId="{8B4C9E68-D4F4-4F53-9279-466207CC0117}" type="pres">
      <dgm:prSet presAssocID="{0DE94231-6E40-4A39-A095-279575F432A8}" presName="compNode" presStyleCnt="0"/>
      <dgm:spPr/>
      <dgm:t>
        <a:bodyPr/>
        <a:lstStyle/>
        <a:p>
          <a:endParaRPr lang="es-MX"/>
        </a:p>
      </dgm:t>
    </dgm:pt>
    <dgm:pt modelId="{32E0CFD2-9D3D-41A8-9CDB-5998F22A1130}" type="pres">
      <dgm:prSet presAssocID="{0DE94231-6E40-4A39-A095-279575F432A8}" presName="aNode" presStyleLbl="bgShp" presStyleIdx="0" presStyleCnt="3"/>
      <dgm:spPr/>
      <dgm:t>
        <a:bodyPr/>
        <a:lstStyle/>
        <a:p>
          <a:endParaRPr lang="es-MX"/>
        </a:p>
      </dgm:t>
    </dgm:pt>
    <dgm:pt modelId="{1504C959-FBE8-41A1-81D6-67AAE91B6630}" type="pres">
      <dgm:prSet presAssocID="{0DE94231-6E40-4A39-A095-279575F432A8}" presName="textNode" presStyleLbl="bgShp" presStyleIdx="0" presStyleCnt="3"/>
      <dgm:spPr/>
      <dgm:t>
        <a:bodyPr/>
        <a:lstStyle/>
        <a:p>
          <a:endParaRPr lang="es-MX"/>
        </a:p>
      </dgm:t>
    </dgm:pt>
    <dgm:pt modelId="{1C649411-7DE4-40D3-B18E-0C04CB7D200C}" type="pres">
      <dgm:prSet presAssocID="{0DE94231-6E40-4A39-A095-279575F432A8}" presName="compChildNode" presStyleCnt="0"/>
      <dgm:spPr/>
      <dgm:t>
        <a:bodyPr/>
        <a:lstStyle/>
        <a:p>
          <a:endParaRPr lang="es-MX"/>
        </a:p>
      </dgm:t>
    </dgm:pt>
    <dgm:pt modelId="{F1567F95-4C42-4C49-82E4-4FB75A0E96BE}" type="pres">
      <dgm:prSet presAssocID="{0DE94231-6E40-4A39-A095-279575F432A8}" presName="theInnerList" presStyleCnt="0"/>
      <dgm:spPr/>
      <dgm:t>
        <a:bodyPr/>
        <a:lstStyle/>
        <a:p>
          <a:endParaRPr lang="es-MX"/>
        </a:p>
      </dgm:t>
    </dgm:pt>
    <dgm:pt modelId="{AB661AD7-3746-4E4E-A561-BCD72BC642FD}" type="pres">
      <dgm:prSet presAssocID="{F3500481-F409-4244-94AD-C2B5E2793669}" presName="childNode" presStyleLbl="node1" presStyleIdx="0" presStyleCnt="6">
        <dgm:presLayoutVars>
          <dgm:bulletEnabled val="1"/>
        </dgm:presLayoutVars>
      </dgm:prSet>
      <dgm:spPr/>
      <dgm:t>
        <a:bodyPr/>
        <a:lstStyle/>
        <a:p>
          <a:endParaRPr lang="es-MX"/>
        </a:p>
      </dgm:t>
    </dgm:pt>
    <dgm:pt modelId="{526E460A-DE4A-484D-8FA9-50C6B5101FD3}" type="pres">
      <dgm:prSet presAssocID="{F3500481-F409-4244-94AD-C2B5E2793669}" presName="aSpace2" presStyleCnt="0"/>
      <dgm:spPr/>
      <dgm:t>
        <a:bodyPr/>
        <a:lstStyle/>
        <a:p>
          <a:endParaRPr lang="es-MX"/>
        </a:p>
      </dgm:t>
    </dgm:pt>
    <dgm:pt modelId="{A082AA8C-40E6-4B37-AD3D-BC75B385BE18}" type="pres">
      <dgm:prSet presAssocID="{F0127D2B-E711-4658-A5AD-3CD60C2A0149}" presName="childNode" presStyleLbl="node1" presStyleIdx="1" presStyleCnt="6">
        <dgm:presLayoutVars>
          <dgm:bulletEnabled val="1"/>
        </dgm:presLayoutVars>
      </dgm:prSet>
      <dgm:spPr/>
      <dgm:t>
        <a:bodyPr/>
        <a:lstStyle/>
        <a:p>
          <a:endParaRPr lang="es-MX"/>
        </a:p>
      </dgm:t>
    </dgm:pt>
    <dgm:pt modelId="{AF0DEDB2-37D3-48B3-BE48-E799C2048EDB}" type="pres">
      <dgm:prSet presAssocID="{0DE94231-6E40-4A39-A095-279575F432A8}" presName="aSpace" presStyleCnt="0"/>
      <dgm:spPr/>
      <dgm:t>
        <a:bodyPr/>
        <a:lstStyle/>
        <a:p>
          <a:endParaRPr lang="es-MX"/>
        </a:p>
      </dgm:t>
    </dgm:pt>
    <dgm:pt modelId="{F47AAF13-6DD5-46C7-BD40-A26B20793009}" type="pres">
      <dgm:prSet presAssocID="{A5F53F3C-47B3-4D20-98AE-CB4FE63566E3}" presName="compNode" presStyleCnt="0"/>
      <dgm:spPr/>
      <dgm:t>
        <a:bodyPr/>
        <a:lstStyle/>
        <a:p>
          <a:endParaRPr lang="es-MX"/>
        </a:p>
      </dgm:t>
    </dgm:pt>
    <dgm:pt modelId="{937658E7-D5D1-45BD-930A-9449D1A5A30E}" type="pres">
      <dgm:prSet presAssocID="{A5F53F3C-47B3-4D20-98AE-CB4FE63566E3}" presName="aNode" presStyleLbl="bgShp" presStyleIdx="1" presStyleCnt="3"/>
      <dgm:spPr/>
      <dgm:t>
        <a:bodyPr/>
        <a:lstStyle/>
        <a:p>
          <a:endParaRPr lang="es-MX"/>
        </a:p>
      </dgm:t>
    </dgm:pt>
    <dgm:pt modelId="{84FAD152-F199-45C1-96EB-26242B7767C2}" type="pres">
      <dgm:prSet presAssocID="{A5F53F3C-47B3-4D20-98AE-CB4FE63566E3}" presName="textNode" presStyleLbl="bgShp" presStyleIdx="1" presStyleCnt="3"/>
      <dgm:spPr/>
      <dgm:t>
        <a:bodyPr/>
        <a:lstStyle/>
        <a:p>
          <a:endParaRPr lang="es-MX"/>
        </a:p>
      </dgm:t>
    </dgm:pt>
    <dgm:pt modelId="{F58E4298-88FE-40E3-9086-B4DBB8FAE0B7}" type="pres">
      <dgm:prSet presAssocID="{A5F53F3C-47B3-4D20-98AE-CB4FE63566E3}" presName="compChildNode" presStyleCnt="0"/>
      <dgm:spPr/>
      <dgm:t>
        <a:bodyPr/>
        <a:lstStyle/>
        <a:p>
          <a:endParaRPr lang="es-MX"/>
        </a:p>
      </dgm:t>
    </dgm:pt>
    <dgm:pt modelId="{6818B3FD-6593-48A7-816C-70684C8B6FDE}" type="pres">
      <dgm:prSet presAssocID="{A5F53F3C-47B3-4D20-98AE-CB4FE63566E3}" presName="theInnerList" presStyleCnt="0"/>
      <dgm:spPr/>
      <dgm:t>
        <a:bodyPr/>
        <a:lstStyle/>
        <a:p>
          <a:endParaRPr lang="es-MX"/>
        </a:p>
      </dgm:t>
    </dgm:pt>
    <dgm:pt modelId="{12CAB209-1015-4375-9D5A-0E3D2E2B5A91}" type="pres">
      <dgm:prSet presAssocID="{26403154-864E-483F-A872-E64A10EE5573}" presName="childNode" presStyleLbl="node1" presStyleIdx="2" presStyleCnt="6">
        <dgm:presLayoutVars>
          <dgm:bulletEnabled val="1"/>
        </dgm:presLayoutVars>
      </dgm:prSet>
      <dgm:spPr/>
      <dgm:t>
        <a:bodyPr/>
        <a:lstStyle/>
        <a:p>
          <a:endParaRPr lang="es-MX"/>
        </a:p>
      </dgm:t>
    </dgm:pt>
    <dgm:pt modelId="{C84014B5-24D1-4E07-BC16-D1D7668A06EB}" type="pres">
      <dgm:prSet presAssocID="{26403154-864E-483F-A872-E64A10EE5573}" presName="aSpace2" presStyleCnt="0"/>
      <dgm:spPr/>
      <dgm:t>
        <a:bodyPr/>
        <a:lstStyle/>
        <a:p>
          <a:endParaRPr lang="es-MX"/>
        </a:p>
      </dgm:t>
    </dgm:pt>
    <dgm:pt modelId="{5CFD5E48-57AD-4C0C-B629-D1AE55695EA7}" type="pres">
      <dgm:prSet presAssocID="{A2324B01-A3C7-4695-9F2E-EB2E18F2C13B}" presName="childNode" presStyleLbl="node1" presStyleIdx="3" presStyleCnt="6">
        <dgm:presLayoutVars>
          <dgm:bulletEnabled val="1"/>
        </dgm:presLayoutVars>
      </dgm:prSet>
      <dgm:spPr>
        <a:prstGeom prst="flowChartManualOperation">
          <a:avLst/>
        </a:prstGeom>
      </dgm:spPr>
      <dgm:t>
        <a:bodyPr/>
        <a:lstStyle/>
        <a:p>
          <a:endParaRPr lang="es-MX"/>
        </a:p>
      </dgm:t>
    </dgm:pt>
    <dgm:pt modelId="{056CA7A2-281D-4438-AFDD-917F4E51EF51}" type="pres">
      <dgm:prSet presAssocID="{A5F53F3C-47B3-4D20-98AE-CB4FE63566E3}" presName="aSpace" presStyleCnt="0"/>
      <dgm:spPr/>
      <dgm:t>
        <a:bodyPr/>
        <a:lstStyle/>
        <a:p>
          <a:endParaRPr lang="es-MX"/>
        </a:p>
      </dgm:t>
    </dgm:pt>
    <dgm:pt modelId="{0C52EB2A-23A2-46F6-BC4E-6FA28124187D}" type="pres">
      <dgm:prSet presAssocID="{3C99D6EB-A39A-495C-A90E-0DCA414C2958}" presName="compNode" presStyleCnt="0"/>
      <dgm:spPr/>
      <dgm:t>
        <a:bodyPr/>
        <a:lstStyle/>
        <a:p>
          <a:endParaRPr lang="es-MX"/>
        </a:p>
      </dgm:t>
    </dgm:pt>
    <dgm:pt modelId="{C8F33BC0-92B6-4AAE-B72F-377CA5704F1E}" type="pres">
      <dgm:prSet presAssocID="{3C99D6EB-A39A-495C-A90E-0DCA414C2958}" presName="aNode" presStyleLbl="bgShp" presStyleIdx="2" presStyleCnt="3"/>
      <dgm:spPr/>
      <dgm:t>
        <a:bodyPr/>
        <a:lstStyle/>
        <a:p>
          <a:endParaRPr lang="es-MX"/>
        </a:p>
      </dgm:t>
    </dgm:pt>
    <dgm:pt modelId="{EA55B653-6C02-4F64-AAA7-9126B405EF32}" type="pres">
      <dgm:prSet presAssocID="{3C99D6EB-A39A-495C-A90E-0DCA414C2958}" presName="textNode" presStyleLbl="bgShp" presStyleIdx="2" presStyleCnt="3"/>
      <dgm:spPr/>
      <dgm:t>
        <a:bodyPr/>
        <a:lstStyle/>
        <a:p>
          <a:endParaRPr lang="es-MX"/>
        </a:p>
      </dgm:t>
    </dgm:pt>
    <dgm:pt modelId="{22BFB556-0DD5-43A7-8A62-C3C72194B81E}" type="pres">
      <dgm:prSet presAssocID="{3C99D6EB-A39A-495C-A90E-0DCA414C2958}" presName="compChildNode" presStyleCnt="0"/>
      <dgm:spPr/>
      <dgm:t>
        <a:bodyPr/>
        <a:lstStyle/>
        <a:p>
          <a:endParaRPr lang="es-MX"/>
        </a:p>
      </dgm:t>
    </dgm:pt>
    <dgm:pt modelId="{95A02714-AF5F-488A-9F0E-1337A3759194}" type="pres">
      <dgm:prSet presAssocID="{3C99D6EB-A39A-495C-A90E-0DCA414C2958}" presName="theInnerList" presStyleCnt="0"/>
      <dgm:spPr/>
      <dgm:t>
        <a:bodyPr/>
        <a:lstStyle/>
        <a:p>
          <a:endParaRPr lang="es-MX"/>
        </a:p>
      </dgm:t>
    </dgm:pt>
    <dgm:pt modelId="{2F360D67-4534-482E-BD4E-72391147A11B}" type="pres">
      <dgm:prSet presAssocID="{88C917A2-A668-4A42-A83B-F1D21E0D7294}" presName="childNode" presStyleLbl="node1" presStyleIdx="4" presStyleCnt="6" custScaleX="95183" custScaleY="166168">
        <dgm:presLayoutVars>
          <dgm:bulletEnabled val="1"/>
        </dgm:presLayoutVars>
      </dgm:prSet>
      <dgm:spPr/>
      <dgm:t>
        <a:bodyPr/>
        <a:lstStyle/>
        <a:p>
          <a:endParaRPr lang="es-MX"/>
        </a:p>
      </dgm:t>
    </dgm:pt>
    <dgm:pt modelId="{B3D60E68-000D-4ACE-8A30-EBF711CCD033}" type="pres">
      <dgm:prSet presAssocID="{88C917A2-A668-4A42-A83B-F1D21E0D7294}" presName="aSpace2" presStyleCnt="0"/>
      <dgm:spPr/>
      <dgm:t>
        <a:bodyPr/>
        <a:lstStyle/>
        <a:p>
          <a:endParaRPr lang="es-MX"/>
        </a:p>
      </dgm:t>
    </dgm:pt>
    <dgm:pt modelId="{F13C9333-0A0A-4FC5-BEDA-9C0B2F66E6B9}" type="pres">
      <dgm:prSet presAssocID="{E47E3EB3-E1C0-4E83-9CCE-AFBE683E2A82}" presName="childNode" presStyleLbl="node1" presStyleIdx="5" presStyleCnt="6">
        <dgm:presLayoutVars>
          <dgm:bulletEnabled val="1"/>
        </dgm:presLayoutVars>
      </dgm:prSet>
      <dgm:spPr/>
      <dgm:t>
        <a:bodyPr/>
        <a:lstStyle/>
        <a:p>
          <a:endParaRPr lang="es-MX"/>
        </a:p>
      </dgm:t>
    </dgm:pt>
  </dgm:ptLst>
  <dgm:cxnLst>
    <dgm:cxn modelId="{01956F30-6B65-4852-8A9B-AA4AC11737B8}" type="presOf" srcId="{F0127D2B-E711-4658-A5AD-3CD60C2A0149}" destId="{A082AA8C-40E6-4B37-AD3D-BC75B385BE18}" srcOrd="0" destOrd="0" presId="urn:microsoft.com/office/officeart/2005/8/layout/lProcess2"/>
    <dgm:cxn modelId="{CA4605E0-5CF4-4E3A-B74C-432DD98989A8}" srcId="{3C99D6EB-A39A-495C-A90E-0DCA414C2958}" destId="{88C917A2-A668-4A42-A83B-F1D21E0D7294}" srcOrd="0" destOrd="0" parTransId="{467E6BD3-296E-4511-8F54-AE79237971E5}" sibTransId="{596368A3-76E2-4277-A920-FE57283F45CA}"/>
    <dgm:cxn modelId="{0B4FC763-3B9A-4AB2-B17F-CC9B8CA10B77}" type="presOf" srcId="{26403154-864E-483F-A872-E64A10EE5573}" destId="{12CAB209-1015-4375-9D5A-0E3D2E2B5A91}" srcOrd="0" destOrd="0" presId="urn:microsoft.com/office/officeart/2005/8/layout/lProcess2"/>
    <dgm:cxn modelId="{112E00ED-115E-4B51-B7A3-DF1D0BEA7316}" type="presOf" srcId="{3C99D6EB-A39A-495C-A90E-0DCA414C2958}" destId="{C8F33BC0-92B6-4AAE-B72F-377CA5704F1E}" srcOrd="0" destOrd="0" presId="urn:microsoft.com/office/officeart/2005/8/layout/lProcess2"/>
    <dgm:cxn modelId="{3C7B8A35-844F-4846-892F-5C39AEA2245F}" srcId="{AEF5201F-F868-4B5D-85D8-F3CC9CE194B3}" destId="{3C99D6EB-A39A-495C-A90E-0DCA414C2958}" srcOrd="2" destOrd="0" parTransId="{ECF592F2-ADF4-4C69-AD14-638F7AFD2281}" sibTransId="{D0FFCE1B-1120-4573-B839-31AE67D9B211}"/>
    <dgm:cxn modelId="{D6258D66-1E4B-4C9E-8694-D95EE8259DD8}" type="presOf" srcId="{A5F53F3C-47B3-4D20-98AE-CB4FE63566E3}" destId="{937658E7-D5D1-45BD-930A-9449D1A5A30E}" srcOrd="0" destOrd="0" presId="urn:microsoft.com/office/officeart/2005/8/layout/lProcess2"/>
    <dgm:cxn modelId="{6BE3DD93-48B9-4DD6-92C9-DE48DE75002B}" type="presOf" srcId="{F3500481-F409-4244-94AD-C2B5E2793669}" destId="{AB661AD7-3746-4E4E-A561-BCD72BC642FD}" srcOrd="0" destOrd="0" presId="urn:microsoft.com/office/officeart/2005/8/layout/lProcess2"/>
    <dgm:cxn modelId="{56B7DE01-4242-467A-A531-25FF24E3AEBA}" type="presOf" srcId="{0DE94231-6E40-4A39-A095-279575F432A8}" destId="{32E0CFD2-9D3D-41A8-9CDB-5998F22A1130}" srcOrd="0" destOrd="0" presId="urn:microsoft.com/office/officeart/2005/8/layout/lProcess2"/>
    <dgm:cxn modelId="{44C66FEF-5149-4D69-AC14-D73E2C8562A5}" type="presOf" srcId="{A5F53F3C-47B3-4D20-98AE-CB4FE63566E3}" destId="{84FAD152-F199-45C1-96EB-26242B7767C2}" srcOrd="1" destOrd="0" presId="urn:microsoft.com/office/officeart/2005/8/layout/lProcess2"/>
    <dgm:cxn modelId="{04F4640B-10EC-404B-9BE3-5732B437DD6F}" type="presOf" srcId="{E47E3EB3-E1C0-4E83-9CCE-AFBE683E2A82}" destId="{F13C9333-0A0A-4FC5-BEDA-9C0B2F66E6B9}" srcOrd="0" destOrd="0" presId="urn:microsoft.com/office/officeart/2005/8/layout/lProcess2"/>
    <dgm:cxn modelId="{9BEC930F-27F2-407D-94F5-E6E450B472F2}" srcId="{0DE94231-6E40-4A39-A095-279575F432A8}" destId="{F3500481-F409-4244-94AD-C2B5E2793669}" srcOrd="0" destOrd="0" parTransId="{642592D3-5427-400E-AA40-2451DEE4F3BF}" sibTransId="{2B99E5DB-F4E0-41CD-B144-92B5012E1458}"/>
    <dgm:cxn modelId="{9C601434-0DAC-4B2B-8A46-69A9B6F3A5BC}" srcId="{A5F53F3C-47B3-4D20-98AE-CB4FE63566E3}" destId="{26403154-864E-483F-A872-E64A10EE5573}" srcOrd="0" destOrd="0" parTransId="{61D2D096-AB0A-4D81-8E91-CA24302286AB}" sibTransId="{53A5A884-5B70-4563-B09D-526EAC763DC4}"/>
    <dgm:cxn modelId="{C10171EB-5A5E-414E-95B5-6D42788864BB}" srcId="{A5F53F3C-47B3-4D20-98AE-CB4FE63566E3}" destId="{A2324B01-A3C7-4695-9F2E-EB2E18F2C13B}" srcOrd="1" destOrd="0" parTransId="{C80C855B-3134-4C7D-BA08-F5E90E237494}" sibTransId="{3E1561D1-15EC-44A6-80A6-CFD1631C0F45}"/>
    <dgm:cxn modelId="{DEE0FAAA-A3F5-45CB-88C1-1062C1BDBDA5}" srcId="{AEF5201F-F868-4B5D-85D8-F3CC9CE194B3}" destId="{A5F53F3C-47B3-4D20-98AE-CB4FE63566E3}" srcOrd="1" destOrd="0" parTransId="{A316E341-018E-414F-8096-72AA4AE8AD44}" sibTransId="{89ABD9F0-72FD-4904-8317-E547B6A4D2A9}"/>
    <dgm:cxn modelId="{5D0E83C9-979C-424D-AEFA-E56ECAC498F6}" type="presOf" srcId="{A2324B01-A3C7-4695-9F2E-EB2E18F2C13B}" destId="{5CFD5E48-57AD-4C0C-B629-D1AE55695EA7}" srcOrd="0" destOrd="0" presId="urn:microsoft.com/office/officeart/2005/8/layout/lProcess2"/>
    <dgm:cxn modelId="{85B4BF42-E980-45E6-B5D3-793909BD633D}" type="presOf" srcId="{AEF5201F-F868-4B5D-85D8-F3CC9CE194B3}" destId="{117F0A4E-2830-442D-AC94-F2BFC403C471}" srcOrd="0" destOrd="0" presId="urn:microsoft.com/office/officeart/2005/8/layout/lProcess2"/>
    <dgm:cxn modelId="{C85AD310-1BE6-4336-8930-DF8771BB3A69}" type="presOf" srcId="{88C917A2-A668-4A42-A83B-F1D21E0D7294}" destId="{2F360D67-4534-482E-BD4E-72391147A11B}" srcOrd="0" destOrd="0" presId="urn:microsoft.com/office/officeart/2005/8/layout/lProcess2"/>
    <dgm:cxn modelId="{D00D5806-1C3F-449A-9EAE-04C709F711ED}" srcId="{AEF5201F-F868-4B5D-85D8-F3CC9CE194B3}" destId="{0DE94231-6E40-4A39-A095-279575F432A8}" srcOrd="0" destOrd="0" parTransId="{A4D0F485-8A3D-4953-B719-733C1504DAB1}" sibTransId="{4FBBE8A8-7B89-4E58-BB3C-B32AD456E3DD}"/>
    <dgm:cxn modelId="{D4527706-9181-412C-97A4-CEB7569F8D52}" type="presOf" srcId="{3C99D6EB-A39A-495C-A90E-0DCA414C2958}" destId="{EA55B653-6C02-4F64-AAA7-9126B405EF32}" srcOrd="1" destOrd="0" presId="urn:microsoft.com/office/officeart/2005/8/layout/lProcess2"/>
    <dgm:cxn modelId="{334A0127-173E-4941-8534-30E1B2776311}" srcId="{0DE94231-6E40-4A39-A095-279575F432A8}" destId="{F0127D2B-E711-4658-A5AD-3CD60C2A0149}" srcOrd="1" destOrd="0" parTransId="{EBE6B326-FDC4-4EA5-A39D-A5F69512F83C}" sibTransId="{E2BB5F61-197D-49BB-BE44-C2E259775F76}"/>
    <dgm:cxn modelId="{FAC83D30-37AB-43C3-8E43-A645B21A6F9F}" type="presOf" srcId="{0DE94231-6E40-4A39-A095-279575F432A8}" destId="{1504C959-FBE8-41A1-81D6-67AAE91B6630}" srcOrd="1" destOrd="0" presId="urn:microsoft.com/office/officeart/2005/8/layout/lProcess2"/>
    <dgm:cxn modelId="{0F98140F-FCF9-48A3-AC34-4358E74067BB}" srcId="{3C99D6EB-A39A-495C-A90E-0DCA414C2958}" destId="{E47E3EB3-E1C0-4E83-9CCE-AFBE683E2A82}" srcOrd="1" destOrd="0" parTransId="{8184E607-32BF-490C-BFBE-B598CDDEFA63}" sibTransId="{23C09362-7D41-4FD8-8142-51038AC5EE2F}"/>
    <dgm:cxn modelId="{F17CE5B8-5E9C-4671-90E3-B0ADF7CBA4C6}" type="presParOf" srcId="{117F0A4E-2830-442D-AC94-F2BFC403C471}" destId="{8B4C9E68-D4F4-4F53-9279-466207CC0117}" srcOrd="0" destOrd="0" presId="urn:microsoft.com/office/officeart/2005/8/layout/lProcess2"/>
    <dgm:cxn modelId="{C9C82109-AFD8-498D-A1BD-1CEB87F08D48}" type="presParOf" srcId="{8B4C9E68-D4F4-4F53-9279-466207CC0117}" destId="{32E0CFD2-9D3D-41A8-9CDB-5998F22A1130}" srcOrd="0" destOrd="0" presId="urn:microsoft.com/office/officeart/2005/8/layout/lProcess2"/>
    <dgm:cxn modelId="{C45C5D2B-248C-4A14-80BD-542FEE19318B}" type="presParOf" srcId="{8B4C9E68-D4F4-4F53-9279-466207CC0117}" destId="{1504C959-FBE8-41A1-81D6-67AAE91B6630}" srcOrd="1" destOrd="0" presId="urn:microsoft.com/office/officeart/2005/8/layout/lProcess2"/>
    <dgm:cxn modelId="{850702CE-E8D3-41CE-A99B-D616AA50892C}" type="presParOf" srcId="{8B4C9E68-D4F4-4F53-9279-466207CC0117}" destId="{1C649411-7DE4-40D3-B18E-0C04CB7D200C}" srcOrd="2" destOrd="0" presId="urn:microsoft.com/office/officeart/2005/8/layout/lProcess2"/>
    <dgm:cxn modelId="{F3CC2452-EC21-4424-BE35-2320607D5EC6}" type="presParOf" srcId="{1C649411-7DE4-40D3-B18E-0C04CB7D200C}" destId="{F1567F95-4C42-4C49-82E4-4FB75A0E96BE}" srcOrd="0" destOrd="0" presId="urn:microsoft.com/office/officeart/2005/8/layout/lProcess2"/>
    <dgm:cxn modelId="{07A730CB-726A-414E-BBC5-E9F777231B70}" type="presParOf" srcId="{F1567F95-4C42-4C49-82E4-4FB75A0E96BE}" destId="{AB661AD7-3746-4E4E-A561-BCD72BC642FD}" srcOrd="0" destOrd="0" presId="urn:microsoft.com/office/officeart/2005/8/layout/lProcess2"/>
    <dgm:cxn modelId="{36F985F1-DECB-4B17-9AA8-3610E48F4E51}" type="presParOf" srcId="{F1567F95-4C42-4C49-82E4-4FB75A0E96BE}" destId="{526E460A-DE4A-484D-8FA9-50C6B5101FD3}" srcOrd="1" destOrd="0" presId="urn:microsoft.com/office/officeart/2005/8/layout/lProcess2"/>
    <dgm:cxn modelId="{AAF70057-81B1-4415-B1A4-4161CFB1CC2B}" type="presParOf" srcId="{F1567F95-4C42-4C49-82E4-4FB75A0E96BE}" destId="{A082AA8C-40E6-4B37-AD3D-BC75B385BE18}" srcOrd="2" destOrd="0" presId="urn:microsoft.com/office/officeart/2005/8/layout/lProcess2"/>
    <dgm:cxn modelId="{CA1F2A48-FBED-445B-B1B5-95817ECE1AC0}" type="presParOf" srcId="{117F0A4E-2830-442D-AC94-F2BFC403C471}" destId="{AF0DEDB2-37D3-48B3-BE48-E799C2048EDB}" srcOrd="1" destOrd="0" presId="urn:microsoft.com/office/officeart/2005/8/layout/lProcess2"/>
    <dgm:cxn modelId="{090E7106-713D-4270-B515-1C8D5604FFDA}" type="presParOf" srcId="{117F0A4E-2830-442D-AC94-F2BFC403C471}" destId="{F47AAF13-6DD5-46C7-BD40-A26B20793009}" srcOrd="2" destOrd="0" presId="urn:microsoft.com/office/officeart/2005/8/layout/lProcess2"/>
    <dgm:cxn modelId="{2FA8817F-CE14-4219-9639-5F949882E3E5}" type="presParOf" srcId="{F47AAF13-6DD5-46C7-BD40-A26B20793009}" destId="{937658E7-D5D1-45BD-930A-9449D1A5A30E}" srcOrd="0" destOrd="0" presId="urn:microsoft.com/office/officeart/2005/8/layout/lProcess2"/>
    <dgm:cxn modelId="{D7A71E64-2561-441F-B1EF-5949207AAF2A}" type="presParOf" srcId="{F47AAF13-6DD5-46C7-BD40-A26B20793009}" destId="{84FAD152-F199-45C1-96EB-26242B7767C2}" srcOrd="1" destOrd="0" presId="urn:microsoft.com/office/officeart/2005/8/layout/lProcess2"/>
    <dgm:cxn modelId="{A3856C57-E8DD-478C-B37E-4DD17C38A5CE}" type="presParOf" srcId="{F47AAF13-6DD5-46C7-BD40-A26B20793009}" destId="{F58E4298-88FE-40E3-9086-B4DBB8FAE0B7}" srcOrd="2" destOrd="0" presId="urn:microsoft.com/office/officeart/2005/8/layout/lProcess2"/>
    <dgm:cxn modelId="{590A7B44-62BF-4397-BE89-2025BF665079}" type="presParOf" srcId="{F58E4298-88FE-40E3-9086-B4DBB8FAE0B7}" destId="{6818B3FD-6593-48A7-816C-70684C8B6FDE}" srcOrd="0" destOrd="0" presId="urn:microsoft.com/office/officeart/2005/8/layout/lProcess2"/>
    <dgm:cxn modelId="{1684A6ED-B0DC-418C-A160-8E429A93BDD4}" type="presParOf" srcId="{6818B3FD-6593-48A7-816C-70684C8B6FDE}" destId="{12CAB209-1015-4375-9D5A-0E3D2E2B5A91}" srcOrd="0" destOrd="0" presId="urn:microsoft.com/office/officeart/2005/8/layout/lProcess2"/>
    <dgm:cxn modelId="{1EF022A5-69E6-461E-AF72-FC968238700E}" type="presParOf" srcId="{6818B3FD-6593-48A7-816C-70684C8B6FDE}" destId="{C84014B5-24D1-4E07-BC16-D1D7668A06EB}" srcOrd="1" destOrd="0" presId="urn:microsoft.com/office/officeart/2005/8/layout/lProcess2"/>
    <dgm:cxn modelId="{2674C7D5-9C15-4EF5-9FCF-2AE36AACAF62}" type="presParOf" srcId="{6818B3FD-6593-48A7-816C-70684C8B6FDE}" destId="{5CFD5E48-57AD-4C0C-B629-D1AE55695EA7}" srcOrd="2" destOrd="0" presId="urn:microsoft.com/office/officeart/2005/8/layout/lProcess2"/>
    <dgm:cxn modelId="{B5F965B5-045A-4D91-8F93-5B5F5A81756D}" type="presParOf" srcId="{117F0A4E-2830-442D-AC94-F2BFC403C471}" destId="{056CA7A2-281D-4438-AFDD-917F4E51EF51}" srcOrd="3" destOrd="0" presId="urn:microsoft.com/office/officeart/2005/8/layout/lProcess2"/>
    <dgm:cxn modelId="{3A8C0F27-6208-4F87-99B4-EF76B42A5293}" type="presParOf" srcId="{117F0A4E-2830-442D-AC94-F2BFC403C471}" destId="{0C52EB2A-23A2-46F6-BC4E-6FA28124187D}" srcOrd="4" destOrd="0" presId="urn:microsoft.com/office/officeart/2005/8/layout/lProcess2"/>
    <dgm:cxn modelId="{4AF64742-6647-4DE5-8B98-E01B5FE4AA55}" type="presParOf" srcId="{0C52EB2A-23A2-46F6-BC4E-6FA28124187D}" destId="{C8F33BC0-92B6-4AAE-B72F-377CA5704F1E}" srcOrd="0" destOrd="0" presId="urn:microsoft.com/office/officeart/2005/8/layout/lProcess2"/>
    <dgm:cxn modelId="{6EB5E236-4487-4A7F-929B-081FF0E93CDF}" type="presParOf" srcId="{0C52EB2A-23A2-46F6-BC4E-6FA28124187D}" destId="{EA55B653-6C02-4F64-AAA7-9126B405EF32}" srcOrd="1" destOrd="0" presId="urn:microsoft.com/office/officeart/2005/8/layout/lProcess2"/>
    <dgm:cxn modelId="{89E659CB-4815-40E6-89BF-4EBE5CEC3D96}" type="presParOf" srcId="{0C52EB2A-23A2-46F6-BC4E-6FA28124187D}" destId="{22BFB556-0DD5-43A7-8A62-C3C72194B81E}" srcOrd="2" destOrd="0" presId="urn:microsoft.com/office/officeart/2005/8/layout/lProcess2"/>
    <dgm:cxn modelId="{991E264F-7F9C-4CB6-B8E0-FF8179FE4CAC}" type="presParOf" srcId="{22BFB556-0DD5-43A7-8A62-C3C72194B81E}" destId="{95A02714-AF5F-488A-9F0E-1337A3759194}" srcOrd="0" destOrd="0" presId="urn:microsoft.com/office/officeart/2005/8/layout/lProcess2"/>
    <dgm:cxn modelId="{C2AF5C8E-ECCB-4423-B3DE-799E7373F954}" type="presParOf" srcId="{95A02714-AF5F-488A-9F0E-1337A3759194}" destId="{2F360D67-4534-482E-BD4E-72391147A11B}" srcOrd="0" destOrd="0" presId="urn:microsoft.com/office/officeart/2005/8/layout/lProcess2"/>
    <dgm:cxn modelId="{05695F02-9527-46B7-A718-76D281702974}" type="presParOf" srcId="{95A02714-AF5F-488A-9F0E-1337A3759194}" destId="{B3D60E68-000D-4ACE-8A30-EBF711CCD033}" srcOrd="1" destOrd="0" presId="urn:microsoft.com/office/officeart/2005/8/layout/lProcess2"/>
    <dgm:cxn modelId="{5AAABF16-C7A4-4174-8EA5-76F35E7ECAF8}" type="presParOf" srcId="{95A02714-AF5F-488A-9F0E-1337A3759194}" destId="{F13C9333-0A0A-4FC5-BEDA-9C0B2F66E6B9}"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8856E1C-36AE-4DB3-8D05-2FE373EE1B84}" type="doc">
      <dgm:prSet loTypeId="urn:microsoft.com/office/officeart/2005/8/layout/lProcess2" loCatId="list" qsTypeId="urn:microsoft.com/office/officeart/2005/8/quickstyle/3d1" qsCatId="3D" csTypeId="urn:microsoft.com/office/officeart/2005/8/colors/colorful1" csCatId="colorful" phldr="1"/>
      <dgm:spPr/>
      <dgm:t>
        <a:bodyPr/>
        <a:lstStyle/>
        <a:p>
          <a:endParaRPr lang="es-MX"/>
        </a:p>
      </dgm:t>
    </dgm:pt>
    <dgm:pt modelId="{55FCE8AA-BC36-4DDA-B4F2-2B82A6D729B6}">
      <dgm:prSet phldrT="[Texto]" custT="1"/>
      <dgm:spPr/>
      <dgm:t>
        <a:bodyPr/>
        <a:lstStyle/>
        <a:p>
          <a:r>
            <a:rPr lang="es-ES" sz="3200" b="1" dirty="0" smtClean="0">
              <a:latin typeface="Aharoni" panose="02010803020104030203" pitchFamily="2" charset="-79"/>
              <a:cs typeface="Aharoni" panose="02010803020104030203" pitchFamily="2" charset="-79"/>
            </a:rPr>
            <a:t>Comunicación abierta </a:t>
          </a:r>
          <a:endParaRPr lang="es-MX" sz="3200" b="1" dirty="0">
            <a:latin typeface="Aharoni" panose="02010803020104030203" pitchFamily="2" charset="-79"/>
            <a:cs typeface="Aharoni" panose="02010803020104030203" pitchFamily="2" charset="-79"/>
          </a:endParaRPr>
        </a:p>
      </dgm:t>
    </dgm:pt>
    <dgm:pt modelId="{6E7EB508-97BD-471D-B9EF-C59043D81727}" type="parTrans" cxnId="{BAD22ACF-4140-441A-81D1-108148B78910}">
      <dgm:prSet/>
      <dgm:spPr/>
      <dgm:t>
        <a:bodyPr/>
        <a:lstStyle/>
        <a:p>
          <a:endParaRPr lang="es-MX" sz="2000" b="1"/>
        </a:p>
      </dgm:t>
    </dgm:pt>
    <dgm:pt modelId="{1BEB3122-B88C-4996-AC5A-919A5B06631E}" type="sibTrans" cxnId="{BAD22ACF-4140-441A-81D1-108148B78910}">
      <dgm:prSet/>
      <dgm:spPr/>
      <dgm:t>
        <a:bodyPr/>
        <a:lstStyle/>
        <a:p>
          <a:endParaRPr lang="es-MX" sz="2000" b="1"/>
        </a:p>
      </dgm:t>
    </dgm:pt>
    <dgm:pt modelId="{CD256372-4908-482E-BEA4-80AD392077D5}">
      <dgm:prSet phldrT="[Texto]" custT="1"/>
      <dgm:spPr/>
      <dgm:t>
        <a:bodyPr/>
        <a:lstStyle/>
        <a:p>
          <a:r>
            <a:rPr lang="es-ES" sz="2000" b="1" dirty="0" smtClean="0"/>
            <a:t>Los miembros del equipo se sienten libres de expresar sus sentimientos sobre las tareas.</a:t>
          </a:r>
          <a:endParaRPr lang="es-MX" sz="2000" b="1" dirty="0"/>
        </a:p>
      </dgm:t>
    </dgm:pt>
    <dgm:pt modelId="{A4494689-E2E4-4711-B837-C443CD718C56}" type="parTrans" cxnId="{2EDD5F6B-8C0E-48B5-921D-ACAFCFB43B85}">
      <dgm:prSet/>
      <dgm:spPr/>
      <dgm:t>
        <a:bodyPr/>
        <a:lstStyle/>
        <a:p>
          <a:endParaRPr lang="es-MX" sz="2000" b="1"/>
        </a:p>
      </dgm:t>
    </dgm:pt>
    <dgm:pt modelId="{BFBA1BE7-C51E-4A58-BB4E-533104307CA0}" type="sibTrans" cxnId="{2EDD5F6B-8C0E-48B5-921D-ACAFCFB43B85}">
      <dgm:prSet/>
      <dgm:spPr/>
      <dgm:t>
        <a:bodyPr/>
        <a:lstStyle/>
        <a:p>
          <a:endParaRPr lang="es-MX" sz="2000" b="1"/>
        </a:p>
      </dgm:t>
    </dgm:pt>
    <dgm:pt modelId="{A2E1ACD1-7474-4BAB-8628-A8260927261E}">
      <dgm:prSet phldrT="[Texto]" custT="1"/>
      <dgm:spPr>
        <a:blipFill rotWithShape="0">
          <a:blip xmlns:r="http://schemas.openxmlformats.org/officeDocument/2006/relationships" r:embed="rId1"/>
          <a:stretch>
            <a:fillRect/>
          </a:stretch>
        </a:blipFill>
      </dgm:spPr>
      <dgm:t>
        <a:bodyPr/>
        <a:lstStyle/>
        <a:p>
          <a:r>
            <a:rPr lang="es-ES" sz="2000" b="1" dirty="0" smtClean="0"/>
            <a:t>,</a:t>
          </a:r>
          <a:endParaRPr lang="es-MX" sz="2000" b="1" dirty="0"/>
        </a:p>
      </dgm:t>
    </dgm:pt>
    <dgm:pt modelId="{55B9D9CF-8788-418E-A4B9-E022EE79FB86}" type="parTrans" cxnId="{8F42A51A-E7BD-4BA8-B3EE-AE58207622C1}">
      <dgm:prSet/>
      <dgm:spPr/>
      <dgm:t>
        <a:bodyPr/>
        <a:lstStyle/>
        <a:p>
          <a:endParaRPr lang="es-MX" sz="2000" b="1"/>
        </a:p>
      </dgm:t>
    </dgm:pt>
    <dgm:pt modelId="{3FF96A16-51EA-4C5E-9EA1-92178E73EEED}" type="sibTrans" cxnId="{8F42A51A-E7BD-4BA8-B3EE-AE58207622C1}">
      <dgm:prSet/>
      <dgm:spPr/>
      <dgm:t>
        <a:bodyPr/>
        <a:lstStyle/>
        <a:p>
          <a:endParaRPr lang="es-MX" sz="2000" b="1"/>
        </a:p>
      </dgm:t>
    </dgm:pt>
    <dgm:pt modelId="{A87ABD1D-2263-40D4-9B92-0396A0BE3060}">
      <dgm:prSet phldrT="[Texto]" custT="1"/>
      <dgm:spPr/>
      <dgm:t>
        <a:bodyPr/>
        <a:lstStyle/>
        <a:p>
          <a:r>
            <a:rPr lang="es-ES" sz="3200" b="1" dirty="0" smtClean="0">
              <a:latin typeface="Aharoni" panose="02010803020104030203" pitchFamily="2" charset="-79"/>
              <a:cs typeface="Aharoni" panose="02010803020104030203" pitchFamily="2" charset="-79"/>
            </a:rPr>
            <a:t>Asignaciones de trabajo</a:t>
          </a:r>
          <a:endParaRPr lang="es-MX" sz="3200" b="1" dirty="0">
            <a:latin typeface="Aharoni" panose="02010803020104030203" pitchFamily="2" charset="-79"/>
            <a:cs typeface="Aharoni" panose="02010803020104030203" pitchFamily="2" charset="-79"/>
          </a:endParaRPr>
        </a:p>
      </dgm:t>
    </dgm:pt>
    <dgm:pt modelId="{B9518F38-E0A8-41F9-A2B3-99CD3E74BAEF}" type="parTrans" cxnId="{99F96CD4-CE99-4940-BE04-6B28042B607A}">
      <dgm:prSet/>
      <dgm:spPr/>
      <dgm:t>
        <a:bodyPr/>
        <a:lstStyle/>
        <a:p>
          <a:endParaRPr lang="es-MX" sz="2000" b="1"/>
        </a:p>
      </dgm:t>
    </dgm:pt>
    <dgm:pt modelId="{09915A31-92AE-48AE-B099-A32AC24F0A8E}" type="sibTrans" cxnId="{99F96CD4-CE99-4940-BE04-6B28042B607A}">
      <dgm:prSet/>
      <dgm:spPr/>
      <dgm:t>
        <a:bodyPr/>
        <a:lstStyle/>
        <a:p>
          <a:endParaRPr lang="es-MX" sz="2000" b="1"/>
        </a:p>
      </dgm:t>
    </dgm:pt>
    <dgm:pt modelId="{85C0A0B4-7EE3-4064-ABFF-AB8ED851A751}">
      <dgm:prSet phldrT="[Texto]" custT="1"/>
      <dgm:spPr/>
      <dgm:t>
        <a:bodyPr/>
        <a:lstStyle/>
        <a:p>
          <a:r>
            <a:rPr lang="es-ES" sz="2000" b="1" dirty="0" smtClean="0"/>
            <a:t>Cuando se emprende una acción, se hacen asignaciones claras, se aceptan y se llevan a cabo.</a:t>
          </a:r>
          <a:endParaRPr lang="es-MX" sz="2000" b="1" dirty="0"/>
        </a:p>
      </dgm:t>
    </dgm:pt>
    <dgm:pt modelId="{EAD3BD53-0CF7-42DE-AB36-45216AAB01D9}" type="parTrans" cxnId="{6FBCD5F1-4EEA-42A8-812B-0818855C3197}">
      <dgm:prSet/>
      <dgm:spPr/>
      <dgm:t>
        <a:bodyPr/>
        <a:lstStyle/>
        <a:p>
          <a:endParaRPr lang="es-MX" sz="2000" b="1"/>
        </a:p>
      </dgm:t>
    </dgm:pt>
    <dgm:pt modelId="{915C55CC-2801-4D25-98E3-043A763D32A1}" type="sibTrans" cxnId="{6FBCD5F1-4EEA-42A8-812B-0818855C3197}">
      <dgm:prSet/>
      <dgm:spPr/>
      <dgm:t>
        <a:bodyPr/>
        <a:lstStyle/>
        <a:p>
          <a:endParaRPr lang="es-MX" sz="2000" b="1"/>
        </a:p>
      </dgm:t>
    </dgm:pt>
    <dgm:pt modelId="{112A8EBA-7AE5-423F-B37B-BA4053CC76AA}">
      <dgm:prSet phldrT="[Texto]" custT="1"/>
      <dgm:spPr/>
      <dgm:t>
        <a:bodyPr/>
        <a:lstStyle/>
        <a:p>
          <a:r>
            <a:rPr lang="es-ES" sz="2000" b="1" dirty="0" smtClean="0"/>
            <a:t>El trabajo se distribuye de manera uniforme entre los miembros del equipo.</a:t>
          </a:r>
          <a:endParaRPr lang="es-MX" sz="2000" b="1" dirty="0"/>
        </a:p>
      </dgm:t>
    </dgm:pt>
    <dgm:pt modelId="{91E2B78A-7F27-427A-8CAD-AB430CCE80DD}" type="parTrans" cxnId="{E7503E3D-0C8F-4222-A04A-3FF01FFE4DC3}">
      <dgm:prSet/>
      <dgm:spPr/>
      <dgm:t>
        <a:bodyPr/>
        <a:lstStyle/>
        <a:p>
          <a:endParaRPr lang="es-MX" sz="2000" b="1"/>
        </a:p>
      </dgm:t>
    </dgm:pt>
    <dgm:pt modelId="{DBDC6569-E2F4-4F90-883C-C9E0B1A1FD35}" type="sibTrans" cxnId="{E7503E3D-0C8F-4222-A04A-3FF01FFE4DC3}">
      <dgm:prSet/>
      <dgm:spPr/>
      <dgm:t>
        <a:bodyPr/>
        <a:lstStyle/>
        <a:p>
          <a:endParaRPr lang="es-MX" sz="2000" b="1"/>
        </a:p>
      </dgm:t>
    </dgm:pt>
    <dgm:pt modelId="{0A501B1F-6134-47F8-BD67-6A97C04E2D49}">
      <dgm:prSet phldrT="[Texto]" custT="1"/>
      <dgm:spPr/>
      <dgm:t>
        <a:bodyPr/>
        <a:lstStyle/>
        <a:p>
          <a:r>
            <a:rPr lang="es-ES" sz="3200" b="1" dirty="0" smtClean="0">
              <a:latin typeface="Aharoni" panose="02010803020104030203" pitchFamily="2" charset="-79"/>
              <a:cs typeface="Aharoni" panose="02010803020104030203" pitchFamily="2" charset="-79"/>
            </a:rPr>
            <a:t>Liderazgo compartido </a:t>
          </a:r>
          <a:endParaRPr lang="es-MX" sz="3200" b="1" dirty="0">
            <a:latin typeface="Aharoni" panose="02010803020104030203" pitchFamily="2" charset="-79"/>
            <a:cs typeface="Aharoni" panose="02010803020104030203" pitchFamily="2" charset="-79"/>
          </a:endParaRPr>
        </a:p>
      </dgm:t>
    </dgm:pt>
    <dgm:pt modelId="{FA48F47D-B64F-47D4-8377-66E438A76738}" type="parTrans" cxnId="{FE34E022-20F2-434B-A554-EE800F9EC558}">
      <dgm:prSet/>
      <dgm:spPr/>
      <dgm:t>
        <a:bodyPr/>
        <a:lstStyle/>
        <a:p>
          <a:endParaRPr lang="es-MX" sz="2000" b="1"/>
        </a:p>
      </dgm:t>
    </dgm:pt>
    <dgm:pt modelId="{AEC1340A-474E-4D6C-B1F3-69FA7F4F3DF6}" type="sibTrans" cxnId="{FE34E022-20F2-434B-A554-EE800F9EC558}">
      <dgm:prSet/>
      <dgm:spPr/>
      <dgm:t>
        <a:bodyPr/>
        <a:lstStyle/>
        <a:p>
          <a:endParaRPr lang="es-MX" sz="2000" b="1"/>
        </a:p>
      </dgm:t>
    </dgm:pt>
    <dgm:pt modelId="{11F342D9-0118-4B4C-9584-5D093AD64812}">
      <dgm:prSet phldrT="[Texto]" custT="1"/>
      <dgm:spPr/>
      <dgm:t>
        <a:bodyPr/>
        <a:lstStyle/>
        <a:p>
          <a:r>
            <a:rPr lang="es-ES" sz="2000" b="1" dirty="0" smtClean="0"/>
            <a:t>Aunque el equipo tiene un líder formal, las acciones de liderazgo cambian de vez en cuando.</a:t>
          </a:r>
          <a:endParaRPr lang="es-MX" sz="2000" b="1" dirty="0"/>
        </a:p>
      </dgm:t>
    </dgm:pt>
    <dgm:pt modelId="{0CEEDE92-59AD-47CD-8A4A-929618C357CA}" type="parTrans" cxnId="{BB7E8016-F954-4298-ABF4-541F3EA2E68A}">
      <dgm:prSet/>
      <dgm:spPr/>
      <dgm:t>
        <a:bodyPr/>
        <a:lstStyle/>
        <a:p>
          <a:endParaRPr lang="es-MX" sz="2000" b="1"/>
        </a:p>
      </dgm:t>
    </dgm:pt>
    <dgm:pt modelId="{80B91282-557F-4B75-B1EB-5595C1A63E94}" type="sibTrans" cxnId="{BB7E8016-F954-4298-ABF4-541F3EA2E68A}">
      <dgm:prSet/>
      <dgm:spPr/>
      <dgm:t>
        <a:bodyPr/>
        <a:lstStyle/>
        <a:p>
          <a:endParaRPr lang="es-MX" sz="2000" b="1"/>
        </a:p>
      </dgm:t>
    </dgm:pt>
    <dgm:pt modelId="{BA151AB8-E740-40BE-BF1C-3B3F36B746DC}">
      <dgm:prSet phldrT="[Texto]" custT="1"/>
      <dgm:spPr/>
      <dgm:t>
        <a:bodyPr/>
        <a:lstStyle/>
        <a:p>
          <a:r>
            <a:rPr lang="es-ES" sz="2000" b="1" dirty="0" smtClean="0"/>
            <a:t>El líder formal ejemplifica el comportamiento apropiado y ayuda a establecer normas positivas.</a:t>
          </a:r>
          <a:endParaRPr lang="es-MX" sz="2000" b="1" dirty="0"/>
        </a:p>
      </dgm:t>
    </dgm:pt>
    <dgm:pt modelId="{1CF749EC-5D39-417B-A02A-E13870172685}" type="parTrans" cxnId="{64D287C0-B4A0-4435-851B-F870732AE252}">
      <dgm:prSet/>
      <dgm:spPr/>
      <dgm:t>
        <a:bodyPr/>
        <a:lstStyle/>
        <a:p>
          <a:endParaRPr lang="es-MX" sz="2000" b="1"/>
        </a:p>
      </dgm:t>
    </dgm:pt>
    <dgm:pt modelId="{CDACE95C-7CDB-42E6-BE15-4873F007DBB5}" type="sibTrans" cxnId="{64D287C0-B4A0-4435-851B-F870732AE252}">
      <dgm:prSet/>
      <dgm:spPr/>
      <dgm:t>
        <a:bodyPr/>
        <a:lstStyle/>
        <a:p>
          <a:endParaRPr lang="es-MX" sz="2000" b="1"/>
        </a:p>
      </dgm:t>
    </dgm:pt>
    <dgm:pt modelId="{30BF7BDC-8AA6-46E5-B1EF-1199C022FD0F}" type="pres">
      <dgm:prSet presAssocID="{D8856E1C-36AE-4DB3-8D05-2FE373EE1B84}" presName="theList" presStyleCnt="0">
        <dgm:presLayoutVars>
          <dgm:dir/>
          <dgm:animLvl val="lvl"/>
          <dgm:resizeHandles val="exact"/>
        </dgm:presLayoutVars>
      </dgm:prSet>
      <dgm:spPr/>
      <dgm:t>
        <a:bodyPr/>
        <a:lstStyle/>
        <a:p>
          <a:endParaRPr lang="es-MX"/>
        </a:p>
      </dgm:t>
    </dgm:pt>
    <dgm:pt modelId="{17623E37-6DDC-427D-A67E-EFEEB6D35446}" type="pres">
      <dgm:prSet presAssocID="{55FCE8AA-BC36-4DDA-B4F2-2B82A6D729B6}" presName="compNode" presStyleCnt="0"/>
      <dgm:spPr/>
    </dgm:pt>
    <dgm:pt modelId="{43ADC43B-8656-482C-BC15-9DFF3529BFB8}" type="pres">
      <dgm:prSet presAssocID="{55FCE8AA-BC36-4DDA-B4F2-2B82A6D729B6}" presName="aNode" presStyleLbl="bgShp" presStyleIdx="0" presStyleCnt="3"/>
      <dgm:spPr/>
      <dgm:t>
        <a:bodyPr/>
        <a:lstStyle/>
        <a:p>
          <a:endParaRPr lang="es-MX"/>
        </a:p>
      </dgm:t>
    </dgm:pt>
    <dgm:pt modelId="{01E6B3E3-77E3-4A7D-B15B-23D9D158B5FF}" type="pres">
      <dgm:prSet presAssocID="{55FCE8AA-BC36-4DDA-B4F2-2B82A6D729B6}" presName="textNode" presStyleLbl="bgShp" presStyleIdx="0" presStyleCnt="3"/>
      <dgm:spPr/>
      <dgm:t>
        <a:bodyPr/>
        <a:lstStyle/>
        <a:p>
          <a:endParaRPr lang="es-MX"/>
        </a:p>
      </dgm:t>
    </dgm:pt>
    <dgm:pt modelId="{758D1E10-853F-4667-ABC3-5006BB135F47}" type="pres">
      <dgm:prSet presAssocID="{55FCE8AA-BC36-4DDA-B4F2-2B82A6D729B6}" presName="compChildNode" presStyleCnt="0"/>
      <dgm:spPr/>
    </dgm:pt>
    <dgm:pt modelId="{45BBD9A5-0D2A-4AA5-9874-5407079BF16F}" type="pres">
      <dgm:prSet presAssocID="{55FCE8AA-BC36-4DDA-B4F2-2B82A6D729B6}" presName="theInnerList" presStyleCnt="0"/>
      <dgm:spPr/>
    </dgm:pt>
    <dgm:pt modelId="{579B1925-1AFD-4F69-855F-03A404EE58A2}" type="pres">
      <dgm:prSet presAssocID="{CD256372-4908-482E-BEA4-80AD392077D5}" presName="childNode" presStyleLbl="node1" presStyleIdx="0" presStyleCnt="6">
        <dgm:presLayoutVars>
          <dgm:bulletEnabled val="1"/>
        </dgm:presLayoutVars>
      </dgm:prSet>
      <dgm:spPr/>
      <dgm:t>
        <a:bodyPr/>
        <a:lstStyle/>
        <a:p>
          <a:endParaRPr lang="es-MX"/>
        </a:p>
      </dgm:t>
    </dgm:pt>
    <dgm:pt modelId="{A732A7C9-BE68-43D5-8C78-1FBFDCF1BFF1}" type="pres">
      <dgm:prSet presAssocID="{CD256372-4908-482E-BEA4-80AD392077D5}" presName="aSpace2" presStyleCnt="0"/>
      <dgm:spPr/>
    </dgm:pt>
    <dgm:pt modelId="{09FE970C-28AA-4812-A2AF-6221042D3D3C}" type="pres">
      <dgm:prSet presAssocID="{A2E1ACD1-7474-4BAB-8628-A8260927261E}" presName="childNode" presStyleLbl="node1" presStyleIdx="1" presStyleCnt="6">
        <dgm:presLayoutVars>
          <dgm:bulletEnabled val="1"/>
        </dgm:presLayoutVars>
      </dgm:prSet>
      <dgm:spPr>
        <a:prstGeom prst="cube">
          <a:avLst/>
        </a:prstGeom>
      </dgm:spPr>
      <dgm:t>
        <a:bodyPr/>
        <a:lstStyle/>
        <a:p>
          <a:endParaRPr lang="es-MX"/>
        </a:p>
      </dgm:t>
    </dgm:pt>
    <dgm:pt modelId="{64C3AE35-9F30-4970-A7AE-E10EBE6C7978}" type="pres">
      <dgm:prSet presAssocID="{55FCE8AA-BC36-4DDA-B4F2-2B82A6D729B6}" presName="aSpace" presStyleCnt="0"/>
      <dgm:spPr/>
    </dgm:pt>
    <dgm:pt modelId="{7062F405-E845-4196-856E-AB4D65A96F41}" type="pres">
      <dgm:prSet presAssocID="{A87ABD1D-2263-40D4-9B92-0396A0BE3060}" presName="compNode" presStyleCnt="0"/>
      <dgm:spPr/>
    </dgm:pt>
    <dgm:pt modelId="{57F3ECE3-27A2-4CEF-8B8E-CD1A5FF1BA59}" type="pres">
      <dgm:prSet presAssocID="{A87ABD1D-2263-40D4-9B92-0396A0BE3060}" presName="aNode" presStyleLbl="bgShp" presStyleIdx="1" presStyleCnt="3"/>
      <dgm:spPr/>
      <dgm:t>
        <a:bodyPr/>
        <a:lstStyle/>
        <a:p>
          <a:endParaRPr lang="es-MX"/>
        </a:p>
      </dgm:t>
    </dgm:pt>
    <dgm:pt modelId="{79AC8B97-40B1-49EA-8821-816E6E53DEA1}" type="pres">
      <dgm:prSet presAssocID="{A87ABD1D-2263-40D4-9B92-0396A0BE3060}" presName="textNode" presStyleLbl="bgShp" presStyleIdx="1" presStyleCnt="3"/>
      <dgm:spPr/>
      <dgm:t>
        <a:bodyPr/>
        <a:lstStyle/>
        <a:p>
          <a:endParaRPr lang="es-MX"/>
        </a:p>
      </dgm:t>
    </dgm:pt>
    <dgm:pt modelId="{C63C896B-42C5-4491-9764-08A25ADEB157}" type="pres">
      <dgm:prSet presAssocID="{A87ABD1D-2263-40D4-9B92-0396A0BE3060}" presName="compChildNode" presStyleCnt="0"/>
      <dgm:spPr/>
    </dgm:pt>
    <dgm:pt modelId="{F8ABDDCA-CBEF-4FF0-AE7E-B79B2ABF4BC1}" type="pres">
      <dgm:prSet presAssocID="{A87ABD1D-2263-40D4-9B92-0396A0BE3060}" presName="theInnerList" presStyleCnt="0"/>
      <dgm:spPr/>
    </dgm:pt>
    <dgm:pt modelId="{44DF6CE8-6AEE-499E-8F2F-122DFAE7D86B}" type="pres">
      <dgm:prSet presAssocID="{85C0A0B4-7EE3-4064-ABFF-AB8ED851A751}" presName="childNode" presStyleLbl="node1" presStyleIdx="2" presStyleCnt="6" custScaleX="99318" custScaleY="106684">
        <dgm:presLayoutVars>
          <dgm:bulletEnabled val="1"/>
        </dgm:presLayoutVars>
      </dgm:prSet>
      <dgm:spPr/>
      <dgm:t>
        <a:bodyPr/>
        <a:lstStyle/>
        <a:p>
          <a:endParaRPr lang="es-MX"/>
        </a:p>
      </dgm:t>
    </dgm:pt>
    <dgm:pt modelId="{8A298FA7-521F-4F34-9901-D4EF8BA89E67}" type="pres">
      <dgm:prSet presAssocID="{85C0A0B4-7EE3-4064-ABFF-AB8ED851A751}" presName="aSpace2" presStyleCnt="0"/>
      <dgm:spPr/>
    </dgm:pt>
    <dgm:pt modelId="{77AEBDD1-9CC0-4E1B-9986-A0CD826240D5}" type="pres">
      <dgm:prSet presAssocID="{112A8EBA-7AE5-423F-B37B-BA4053CC76AA}" presName="childNode" presStyleLbl="node1" presStyleIdx="3" presStyleCnt="6">
        <dgm:presLayoutVars>
          <dgm:bulletEnabled val="1"/>
        </dgm:presLayoutVars>
      </dgm:prSet>
      <dgm:spPr/>
      <dgm:t>
        <a:bodyPr/>
        <a:lstStyle/>
        <a:p>
          <a:endParaRPr lang="es-MX"/>
        </a:p>
      </dgm:t>
    </dgm:pt>
    <dgm:pt modelId="{C162891B-7ECA-4098-8382-F26817C42569}" type="pres">
      <dgm:prSet presAssocID="{A87ABD1D-2263-40D4-9B92-0396A0BE3060}" presName="aSpace" presStyleCnt="0"/>
      <dgm:spPr/>
    </dgm:pt>
    <dgm:pt modelId="{4F0A7F7F-E59F-476E-BD57-0B9E4E493EC6}" type="pres">
      <dgm:prSet presAssocID="{0A501B1F-6134-47F8-BD67-6A97C04E2D49}" presName="compNode" presStyleCnt="0"/>
      <dgm:spPr/>
    </dgm:pt>
    <dgm:pt modelId="{11DBD2D0-ADDE-4A74-9E09-E49923D4B309}" type="pres">
      <dgm:prSet presAssocID="{0A501B1F-6134-47F8-BD67-6A97C04E2D49}" presName="aNode" presStyleLbl="bgShp" presStyleIdx="2" presStyleCnt="3"/>
      <dgm:spPr/>
      <dgm:t>
        <a:bodyPr/>
        <a:lstStyle/>
        <a:p>
          <a:endParaRPr lang="es-MX"/>
        </a:p>
      </dgm:t>
    </dgm:pt>
    <dgm:pt modelId="{A220D900-6475-49E6-B4DC-353F67957E88}" type="pres">
      <dgm:prSet presAssocID="{0A501B1F-6134-47F8-BD67-6A97C04E2D49}" presName="textNode" presStyleLbl="bgShp" presStyleIdx="2" presStyleCnt="3"/>
      <dgm:spPr/>
      <dgm:t>
        <a:bodyPr/>
        <a:lstStyle/>
        <a:p>
          <a:endParaRPr lang="es-MX"/>
        </a:p>
      </dgm:t>
    </dgm:pt>
    <dgm:pt modelId="{A2A2480D-6FCC-4333-B926-CA8779247915}" type="pres">
      <dgm:prSet presAssocID="{0A501B1F-6134-47F8-BD67-6A97C04E2D49}" presName="compChildNode" presStyleCnt="0"/>
      <dgm:spPr/>
    </dgm:pt>
    <dgm:pt modelId="{AB03FA2C-6FDD-46BB-8B05-8FCC88B64A85}" type="pres">
      <dgm:prSet presAssocID="{0A501B1F-6134-47F8-BD67-6A97C04E2D49}" presName="theInnerList" presStyleCnt="0"/>
      <dgm:spPr/>
    </dgm:pt>
    <dgm:pt modelId="{3E88B638-3EC8-4E19-80F2-787E0A6CEBCE}" type="pres">
      <dgm:prSet presAssocID="{11F342D9-0118-4B4C-9584-5D093AD64812}" presName="childNode" presStyleLbl="node1" presStyleIdx="4" presStyleCnt="6" custScaleX="107787" custScaleY="119617">
        <dgm:presLayoutVars>
          <dgm:bulletEnabled val="1"/>
        </dgm:presLayoutVars>
      </dgm:prSet>
      <dgm:spPr/>
      <dgm:t>
        <a:bodyPr/>
        <a:lstStyle/>
        <a:p>
          <a:endParaRPr lang="es-MX"/>
        </a:p>
      </dgm:t>
    </dgm:pt>
    <dgm:pt modelId="{2AB8FD63-1835-427E-A84A-4D9A84558CCF}" type="pres">
      <dgm:prSet presAssocID="{11F342D9-0118-4B4C-9584-5D093AD64812}" presName="aSpace2" presStyleCnt="0"/>
      <dgm:spPr/>
    </dgm:pt>
    <dgm:pt modelId="{F3DBD039-3385-4100-8EEF-082B74BFA5E5}" type="pres">
      <dgm:prSet presAssocID="{BA151AB8-E740-40BE-BF1C-3B3F36B746DC}" presName="childNode" presStyleLbl="node1" presStyleIdx="5" presStyleCnt="6" custScaleX="111397" custScaleY="142824">
        <dgm:presLayoutVars>
          <dgm:bulletEnabled val="1"/>
        </dgm:presLayoutVars>
      </dgm:prSet>
      <dgm:spPr/>
      <dgm:t>
        <a:bodyPr/>
        <a:lstStyle/>
        <a:p>
          <a:endParaRPr lang="es-MX"/>
        </a:p>
      </dgm:t>
    </dgm:pt>
  </dgm:ptLst>
  <dgm:cxnLst>
    <dgm:cxn modelId="{6FBCD5F1-4EEA-42A8-812B-0818855C3197}" srcId="{A87ABD1D-2263-40D4-9B92-0396A0BE3060}" destId="{85C0A0B4-7EE3-4064-ABFF-AB8ED851A751}" srcOrd="0" destOrd="0" parTransId="{EAD3BD53-0CF7-42DE-AB36-45216AAB01D9}" sibTransId="{915C55CC-2801-4D25-98E3-043A763D32A1}"/>
    <dgm:cxn modelId="{64D287C0-B4A0-4435-851B-F870732AE252}" srcId="{0A501B1F-6134-47F8-BD67-6A97C04E2D49}" destId="{BA151AB8-E740-40BE-BF1C-3B3F36B746DC}" srcOrd="1" destOrd="0" parTransId="{1CF749EC-5D39-417B-A02A-E13870172685}" sibTransId="{CDACE95C-7CDB-42E6-BE15-4873F007DBB5}"/>
    <dgm:cxn modelId="{F4A2F25D-6783-451D-860B-0632E1960FE7}" type="presOf" srcId="{D8856E1C-36AE-4DB3-8D05-2FE373EE1B84}" destId="{30BF7BDC-8AA6-46E5-B1EF-1199C022FD0F}" srcOrd="0" destOrd="0" presId="urn:microsoft.com/office/officeart/2005/8/layout/lProcess2"/>
    <dgm:cxn modelId="{8A7CD6B8-F76D-4F2B-AA1C-F2736C63FC71}" type="presOf" srcId="{0A501B1F-6134-47F8-BD67-6A97C04E2D49}" destId="{11DBD2D0-ADDE-4A74-9E09-E49923D4B309}" srcOrd="0" destOrd="0" presId="urn:microsoft.com/office/officeart/2005/8/layout/lProcess2"/>
    <dgm:cxn modelId="{BAD22ACF-4140-441A-81D1-108148B78910}" srcId="{D8856E1C-36AE-4DB3-8D05-2FE373EE1B84}" destId="{55FCE8AA-BC36-4DDA-B4F2-2B82A6D729B6}" srcOrd="0" destOrd="0" parTransId="{6E7EB508-97BD-471D-B9EF-C59043D81727}" sibTransId="{1BEB3122-B88C-4996-AC5A-919A5B06631E}"/>
    <dgm:cxn modelId="{93215701-1518-4C38-A182-CF43A99F8D73}" type="presOf" srcId="{BA151AB8-E740-40BE-BF1C-3B3F36B746DC}" destId="{F3DBD039-3385-4100-8EEF-082B74BFA5E5}" srcOrd="0" destOrd="0" presId="urn:microsoft.com/office/officeart/2005/8/layout/lProcess2"/>
    <dgm:cxn modelId="{72210F2C-78AD-4F84-9EC4-F9143980CA0C}" type="presOf" srcId="{55FCE8AA-BC36-4DDA-B4F2-2B82A6D729B6}" destId="{43ADC43B-8656-482C-BC15-9DFF3529BFB8}" srcOrd="0" destOrd="0" presId="urn:microsoft.com/office/officeart/2005/8/layout/lProcess2"/>
    <dgm:cxn modelId="{21CD0F26-3F99-4A28-B4A4-9DAC26B15D43}" type="presOf" srcId="{55FCE8AA-BC36-4DDA-B4F2-2B82A6D729B6}" destId="{01E6B3E3-77E3-4A7D-B15B-23D9D158B5FF}" srcOrd="1" destOrd="0" presId="urn:microsoft.com/office/officeart/2005/8/layout/lProcess2"/>
    <dgm:cxn modelId="{B9843E02-6B85-42A8-B2C9-E304D2A95096}" type="presOf" srcId="{CD256372-4908-482E-BEA4-80AD392077D5}" destId="{579B1925-1AFD-4F69-855F-03A404EE58A2}" srcOrd="0" destOrd="0" presId="urn:microsoft.com/office/officeart/2005/8/layout/lProcess2"/>
    <dgm:cxn modelId="{BABBB920-B921-4829-B841-B69827887F95}" type="presOf" srcId="{A2E1ACD1-7474-4BAB-8628-A8260927261E}" destId="{09FE970C-28AA-4812-A2AF-6221042D3D3C}" srcOrd="0" destOrd="0" presId="urn:microsoft.com/office/officeart/2005/8/layout/lProcess2"/>
    <dgm:cxn modelId="{10779C38-08BA-4998-A5DC-A74AD6582780}" type="presOf" srcId="{11F342D9-0118-4B4C-9584-5D093AD64812}" destId="{3E88B638-3EC8-4E19-80F2-787E0A6CEBCE}" srcOrd="0" destOrd="0" presId="urn:microsoft.com/office/officeart/2005/8/layout/lProcess2"/>
    <dgm:cxn modelId="{E7503E3D-0C8F-4222-A04A-3FF01FFE4DC3}" srcId="{A87ABD1D-2263-40D4-9B92-0396A0BE3060}" destId="{112A8EBA-7AE5-423F-B37B-BA4053CC76AA}" srcOrd="1" destOrd="0" parTransId="{91E2B78A-7F27-427A-8CAD-AB430CCE80DD}" sibTransId="{DBDC6569-E2F4-4F90-883C-C9E0B1A1FD35}"/>
    <dgm:cxn modelId="{87041E09-477E-4CE8-B39E-6091B1375DCD}" type="presOf" srcId="{A87ABD1D-2263-40D4-9B92-0396A0BE3060}" destId="{57F3ECE3-27A2-4CEF-8B8E-CD1A5FF1BA59}" srcOrd="0" destOrd="0" presId="urn:microsoft.com/office/officeart/2005/8/layout/lProcess2"/>
    <dgm:cxn modelId="{0429064F-44C9-4CA9-BE28-3B7772D7EAF8}" type="presOf" srcId="{0A501B1F-6134-47F8-BD67-6A97C04E2D49}" destId="{A220D900-6475-49E6-B4DC-353F67957E88}" srcOrd="1" destOrd="0" presId="urn:microsoft.com/office/officeart/2005/8/layout/lProcess2"/>
    <dgm:cxn modelId="{BF39A70D-0761-4365-8E85-5D269FC1ACB6}" type="presOf" srcId="{112A8EBA-7AE5-423F-B37B-BA4053CC76AA}" destId="{77AEBDD1-9CC0-4E1B-9986-A0CD826240D5}" srcOrd="0" destOrd="0" presId="urn:microsoft.com/office/officeart/2005/8/layout/lProcess2"/>
    <dgm:cxn modelId="{FE34E022-20F2-434B-A554-EE800F9EC558}" srcId="{D8856E1C-36AE-4DB3-8D05-2FE373EE1B84}" destId="{0A501B1F-6134-47F8-BD67-6A97C04E2D49}" srcOrd="2" destOrd="0" parTransId="{FA48F47D-B64F-47D4-8377-66E438A76738}" sibTransId="{AEC1340A-474E-4D6C-B1F3-69FA7F4F3DF6}"/>
    <dgm:cxn modelId="{8F42A51A-E7BD-4BA8-B3EE-AE58207622C1}" srcId="{55FCE8AA-BC36-4DDA-B4F2-2B82A6D729B6}" destId="{A2E1ACD1-7474-4BAB-8628-A8260927261E}" srcOrd="1" destOrd="0" parTransId="{55B9D9CF-8788-418E-A4B9-E022EE79FB86}" sibTransId="{3FF96A16-51EA-4C5E-9EA1-92178E73EEED}"/>
    <dgm:cxn modelId="{99F96CD4-CE99-4940-BE04-6B28042B607A}" srcId="{D8856E1C-36AE-4DB3-8D05-2FE373EE1B84}" destId="{A87ABD1D-2263-40D4-9B92-0396A0BE3060}" srcOrd="1" destOrd="0" parTransId="{B9518F38-E0A8-41F9-A2B3-99CD3E74BAEF}" sibTransId="{09915A31-92AE-48AE-B099-A32AC24F0A8E}"/>
    <dgm:cxn modelId="{BB7E8016-F954-4298-ABF4-541F3EA2E68A}" srcId="{0A501B1F-6134-47F8-BD67-6A97C04E2D49}" destId="{11F342D9-0118-4B4C-9584-5D093AD64812}" srcOrd="0" destOrd="0" parTransId="{0CEEDE92-59AD-47CD-8A4A-929618C357CA}" sibTransId="{80B91282-557F-4B75-B1EB-5595C1A63E94}"/>
    <dgm:cxn modelId="{9C5672C9-E2E4-4EEB-8806-A49526560DED}" type="presOf" srcId="{85C0A0B4-7EE3-4064-ABFF-AB8ED851A751}" destId="{44DF6CE8-6AEE-499E-8F2F-122DFAE7D86B}" srcOrd="0" destOrd="0" presId="urn:microsoft.com/office/officeart/2005/8/layout/lProcess2"/>
    <dgm:cxn modelId="{2EDD5F6B-8C0E-48B5-921D-ACAFCFB43B85}" srcId="{55FCE8AA-BC36-4DDA-B4F2-2B82A6D729B6}" destId="{CD256372-4908-482E-BEA4-80AD392077D5}" srcOrd="0" destOrd="0" parTransId="{A4494689-E2E4-4711-B837-C443CD718C56}" sibTransId="{BFBA1BE7-C51E-4A58-BB4E-533104307CA0}"/>
    <dgm:cxn modelId="{10EFEE30-7FBC-4A61-AFFC-8002919AD7A2}" type="presOf" srcId="{A87ABD1D-2263-40D4-9B92-0396A0BE3060}" destId="{79AC8B97-40B1-49EA-8821-816E6E53DEA1}" srcOrd="1" destOrd="0" presId="urn:microsoft.com/office/officeart/2005/8/layout/lProcess2"/>
    <dgm:cxn modelId="{6023767B-9436-4132-9A75-4791691AFE20}" type="presParOf" srcId="{30BF7BDC-8AA6-46E5-B1EF-1199C022FD0F}" destId="{17623E37-6DDC-427D-A67E-EFEEB6D35446}" srcOrd="0" destOrd="0" presId="urn:microsoft.com/office/officeart/2005/8/layout/lProcess2"/>
    <dgm:cxn modelId="{537ACC19-3AB4-4E35-91B6-25D8E668A9A0}" type="presParOf" srcId="{17623E37-6DDC-427D-A67E-EFEEB6D35446}" destId="{43ADC43B-8656-482C-BC15-9DFF3529BFB8}" srcOrd="0" destOrd="0" presId="urn:microsoft.com/office/officeart/2005/8/layout/lProcess2"/>
    <dgm:cxn modelId="{2BEAAADB-42FF-45CC-8F48-7A430E2352F1}" type="presParOf" srcId="{17623E37-6DDC-427D-A67E-EFEEB6D35446}" destId="{01E6B3E3-77E3-4A7D-B15B-23D9D158B5FF}" srcOrd="1" destOrd="0" presId="urn:microsoft.com/office/officeart/2005/8/layout/lProcess2"/>
    <dgm:cxn modelId="{DD601EB8-FA83-4A7B-9CE1-893715BE8575}" type="presParOf" srcId="{17623E37-6DDC-427D-A67E-EFEEB6D35446}" destId="{758D1E10-853F-4667-ABC3-5006BB135F47}" srcOrd="2" destOrd="0" presId="urn:microsoft.com/office/officeart/2005/8/layout/lProcess2"/>
    <dgm:cxn modelId="{5B8494B8-D1F0-4E65-9129-6B4C96C5C4F5}" type="presParOf" srcId="{758D1E10-853F-4667-ABC3-5006BB135F47}" destId="{45BBD9A5-0D2A-4AA5-9874-5407079BF16F}" srcOrd="0" destOrd="0" presId="urn:microsoft.com/office/officeart/2005/8/layout/lProcess2"/>
    <dgm:cxn modelId="{B546A0D2-53B5-4324-A1BB-34BB7679A0CC}" type="presParOf" srcId="{45BBD9A5-0D2A-4AA5-9874-5407079BF16F}" destId="{579B1925-1AFD-4F69-855F-03A404EE58A2}" srcOrd="0" destOrd="0" presId="urn:microsoft.com/office/officeart/2005/8/layout/lProcess2"/>
    <dgm:cxn modelId="{821F069D-DEF6-4C61-99A7-114A5E9481E2}" type="presParOf" srcId="{45BBD9A5-0D2A-4AA5-9874-5407079BF16F}" destId="{A732A7C9-BE68-43D5-8C78-1FBFDCF1BFF1}" srcOrd="1" destOrd="0" presId="urn:microsoft.com/office/officeart/2005/8/layout/lProcess2"/>
    <dgm:cxn modelId="{725AE328-8BC3-4B39-A506-6749E1028221}" type="presParOf" srcId="{45BBD9A5-0D2A-4AA5-9874-5407079BF16F}" destId="{09FE970C-28AA-4812-A2AF-6221042D3D3C}" srcOrd="2" destOrd="0" presId="urn:microsoft.com/office/officeart/2005/8/layout/lProcess2"/>
    <dgm:cxn modelId="{444995E2-933B-41D5-8A9C-38C74A42D5C6}" type="presParOf" srcId="{30BF7BDC-8AA6-46E5-B1EF-1199C022FD0F}" destId="{64C3AE35-9F30-4970-A7AE-E10EBE6C7978}" srcOrd="1" destOrd="0" presId="urn:microsoft.com/office/officeart/2005/8/layout/lProcess2"/>
    <dgm:cxn modelId="{FCC88546-CD85-4B2E-B301-DC78822F72AE}" type="presParOf" srcId="{30BF7BDC-8AA6-46E5-B1EF-1199C022FD0F}" destId="{7062F405-E845-4196-856E-AB4D65A96F41}" srcOrd="2" destOrd="0" presId="urn:microsoft.com/office/officeart/2005/8/layout/lProcess2"/>
    <dgm:cxn modelId="{B2555037-EAEA-4A69-80FD-9F39B8FB4D64}" type="presParOf" srcId="{7062F405-E845-4196-856E-AB4D65A96F41}" destId="{57F3ECE3-27A2-4CEF-8B8E-CD1A5FF1BA59}" srcOrd="0" destOrd="0" presId="urn:microsoft.com/office/officeart/2005/8/layout/lProcess2"/>
    <dgm:cxn modelId="{106FDAD1-6911-42E8-92A8-B5FA501818CA}" type="presParOf" srcId="{7062F405-E845-4196-856E-AB4D65A96F41}" destId="{79AC8B97-40B1-49EA-8821-816E6E53DEA1}" srcOrd="1" destOrd="0" presId="urn:microsoft.com/office/officeart/2005/8/layout/lProcess2"/>
    <dgm:cxn modelId="{6CD358BE-6541-4A57-B332-1A3E8741B01C}" type="presParOf" srcId="{7062F405-E845-4196-856E-AB4D65A96F41}" destId="{C63C896B-42C5-4491-9764-08A25ADEB157}" srcOrd="2" destOrd="0" presId="urn:microsoft.com/office/officeart/2005/8/layout/lProcess2"/>
    <dgm:cxn modelId="{4956B0A7-927C-4F41-B7E0-358B09A52449}" type="presParOf" srcId="{C63C896B-42C5-4491-9764-08A25ADEB157}" destId="{F8ABDDCA-CBEF-4FF0-AE7E-B79B2ABF4BC1}" srcOrd="0" destOrd="0" presId="urn:microsoft.com/office/officeart/2005/8/layout/lProcess2"/>
    <dgm:cxn modelId="{199E17D7-1EFA-47E0-A794-3A3A96E7FA5E}" type="presParOf" srcId="{F8ABDDCA-CBEF-4FF0-AE7E-B79B2ABF4BC1}" destId="{44DF6CE8-6AEE-499E-8F2F-122DFAE7D86B}" srcOrd="0" destOrd="0" presId="urn:microsoft.com/office/officeart/2005/8/layout/lProcess2"/>
    <dgm:cxn modelId="{FBCDA7AB-8E9E-4148-99C4-6D7910F82295}" type="presParOf" srcId="{F8ABDDCA-CBEF-4FF0-AE7E-B79B2ABF4BC1}" destId="{8A298FA7-521F-4F34-9901-D4EF8BA89E67}" srcOrd="1" destOrd="0" presId="urn:microsoft.com/office/officeart/2005/8/layout/lProcess2"/>
    <dgm:cxn modelId="{4A853600-79EE-47B9-B38E-470897DBE207}" type="presParOf" srcId="{F8ABDDCA-CBEF-4FF0-AE7E-B79B2ABF4BC1}" destId="{77AEBDD1-9CC0-4E1B-9986-A0CD826240D5}" srcOrd="2" destOrd="0" presId="urn:microsoft.com/office/officeart/2005/8/layout/lProcess2"/>
    <dgm:cxn modelId="{AF681FD9-6CFA-4FEE-AC57-B3508614183C}" type="presParOf" srcId="{30BF7BDC-8AA6-46E5-B1EF-1199C022FD0F}" destId="{C162891B-7ECA-4098-8382-F26817C42569}" srcOrd="3" destOrd="0" presId="urn:microsoft.com/office/officeart/2005/8/layout/lProcess2"/>
    <dgm:cxn modelId="{E3A7B457-4699-48EE-8C77-197B78F91493}" type="presParOf" srcId="{30BF7BDC-8AA6-46E5-B1EF-1199C022FD0F}" destId="{4F0A7F7F-E59F-476E-BD57-0B9E4E493EC6}" srcOrd="4" destOrd="0" presId="urn:microsoft.com/office/officeart/2005/8/layout/lProcess2"/>
    <dgm:cxn modelId="{A4784139-7070-4B51-873D-8B969CF89903}" type="presParOf" srcId="{4F0A7F7F-E59F-476E-BD57-0B9E4E493EC6}" destId="{11DBD2D0-ADDE-4A74-9E09-E49923D4B309}" srcOrd="0" destOrd="0" presId="urn:microsoft.com/office/officeart/2005/8/layout/lProcess2"/>
    <dgm:cxn modelId="{E026FE2D-2E89-475A-8576-90CEF01526EF}" type="presParOf" srcId="{4F0A7F7F-E59F-476E-BD57-0B9E4E493EC6}" destId="{A220D900-6475-49E6-B4DC-353F67957E88}" srcOrd="1" destOrd="0" presId="urn:microsoft.com/office/officeart/2005/8/layout/lProcess2"/>
    <dgm:cxn modelId="{8EFE976D-6083-4EAB-9B17-EA7CC8E8B74B}" type="presParOf" srcId="{4F0A7F7F-E59F-476E-BD57-0B9E4E493EC6}" destId="{A2A2480D-6FCC-4333-B926-CA8779247915}" srcOrd="2" destOrd="0" presId="urn:microsoft.com/office/officeart/2005/8/layout/lProcess2"/>
    <dgm:cxn modelId="{4D52BAF7-2227-4EC4-A01A-8150A3544449}" type="presParOf" srcId="{A2A2480D-6FCC-4333-B926-CA8779247915}" destId="{AB03FA2C-6FDD-46BB-8B05-8FCC88B64A85}" srcOrd="0" destOrd="0" presId="urn:microsoft.com/office/officeart/2005/8/layout/lProcess2"/>
    <dgm:cxn modelId="{52A32987-17DE-4D07-BCF1-B452D6144B77}" type="presParOf" srcId="{AB03FA2C-6FDD-46BB-8B05-8FCC88B64A85}" destId="{3E88B638-3EC8-4E19-80F2-787E0A6CEBCE}" srcOrd="0" destOrd="0" presId="urn:microsoft.com/office/officeart/2005/8/layout/lProcess2"/>
    <dgm:cxn modelId="{F2C6940B-E4B4-4890-8DD5-E8F891987349}" type="presParOf" srcId="{AB03FA2C-6FDD-46BB-8B05-8FCC88B64A85}" destId="{2AB8FD63-1835-427E-A84A-4D9A84558CCF}" srcOrd="1" destOrd="0" presId="urn:microsoft.com/office/officeart/2005/8/layout/lProcess2"/>
    <dgm:cxn modelId="{4BE2DF63-2C25-47E3-A301-009B688BB4E4}" type="presParOf" srcId="{AB03FA2C-6FDD-46BB-8B05-8FCC88B64A85}" destId="{F3DBD039-3385-4100-8EEF-082B74BFA5E5}"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96F0471-F347-4C4C-A6E4-681F7DC11148}" type="doc">
      <dgm:prSet loTypeId="urn:microsoft.com/office/officeart/2008/layout/AscendingPictureAccentProcess" loCatId="process" qsTypeId="urn:microsoft.com/office/officeart/2005/8/quickstyle/simple3" qsCatId="simple" csTypeId="urn:microsoft.com/office/officeart/2005/8/colors/colorful1" csCatId="colorful" phldr="1"/>
      <dgm:spPr/>
      <dgm:t>
        <a:bodyPr/>
        <a:lstStyle/>
        <a:p>
          <a:endParaRPr lang="es-MX"/>
        </a:p>
      </dgm:t>
    </dgm:pt>
    <dgm:pt modelId="{5C2D9740-4EB8-488B-99A3-88B6BBF73FF6}">
      <dgm:prSet custT="1"/>
      <dgm:spPr/>
      <dgm:t>
        <a:bodyPr/>
        <a:lstStyle/>
        <a:p>
          <a:pPr algn="ctr" rtl="0"/>
          <a:r>
            <a:rPr lang="es-ES" sz="2400" b="1" dirty="0" smtClean="0"/>
            <a:t>Establecimiento de roles </a:t>
          </a:r>
          <a:endParaRPr lang="es-MX" sz="2400" b="1" dirty="0"/>
        </a:p>
      </dgm:t>
    </dgm:pt>
    <dgm:pt modelId="{CE23AADB-4ADD-4258-92A8-1D7D4F994196}" type="parTrans" cxnId="{95D297B6-B78E-4A3E-BF83-779A3C17355D}">
      <dgm:prSet/>
      <dgm:spPr/>
      <dgm:t>
        <a:bodyPr/>
        <a:lstStyle/>
        <a:p>
          <a:pPr algn="ctr"/>
          <a:endParaRPr lang="es-MX" sz="3600" b="1"/>
        </a:p>
      </dgm:t>
    </dgm:pt>
    <dgm:pt modelId="{69E7C138-7C4D-44CE-A9DE-62BAEBF99413}" type="sibTrans" cxnId="{95D297B6-B78E-4A3E-BF83-779A3C17355D}">
      <dgm:prSet/>
      <dgm:spPr>
        <a:blipFill rotWithShape="1">
          <a:blip xmlns:r="http://schemas.openxmlformats.org/officeDocument/2006/relationships" r:embed="rId1"/>
          <a:stretch>
            <a:fillRect/>
          </a:stretch>
        </a:blipFill>
      </dgm:spPr>
      <dgm:t>
        <a:bodyPr/>
        <a:lstStyle/>
        <a:p>
          <a:pPr algn="ctr"/>
          <a:endParaRPr lang="es-MX" sz="3600" b="1"/>
        </a:p>
      </dgm:t>
    </dgm:pt>
    <dgm:pt modelId="{B009DC1D-07E3-4C85-A1AC-E2EBDCC2F553}">
      <dgm:prSet custT="1"/>
      <dgm:spPr/>
      <dgm:t>
        <a:bodyPr/>
        <a:lstStyle/>
        <a:p>
          <a:pPr algn="ctr" rtl="0"/>
          <a:r>
            <a:rPr lang="es-ES" sz="2400" b="1" dirty="0" smtClean="0"/>
            <a:t>Comunicación</a:t>
          </a:r>
          <a:r>
            <a:rPr lang="es-ES" sz="2400" b="1" baseline="0" dirty="0" smtClean="0"/>
            <a:t> clara </a:t>
          </a:r>
          <a:endParaRPr lang="es-MX" sz="2400" b="1" dirty="0"/>
        </a:p>
      </dgm:t>
    </dgm:pt>
    <dgm:pt modelId="{2342B66A-28EC-4D13-96E0-B8B583062266}" type="parTrans" cxnId="{EF24E91B-EEF9-4A8C-9602-C77A4EFF1767}">
      <dgm:prSet/>
      <dgm:spPr/>
      <dgm:t>
        <a:bodyPr/>
        <a:lstStyle/>
        <a:p>
          <a:pPr algn="ctr"/>
          <a:endParaRPr lang="es-MX" sz="3600" b="1"/>
        </a:p>
      </dgm:t>
    </dgm:pt>
    <dgm:pt modelId="{8BD144B5-EE43-46F9-B148-7A25ADD82CDF}" type="sibTrans" cxnId="{EF24E91B-EEF9-4A8C-9602-C77A4EFF1767}">
      <dgm:prSet/>
      <dgm:spPr>
        <a:blipFill rotWithShape="1">
          <a:blip xmlns:r="http://schemas.openxmlformats.org/officeDocument/2006/relationships" r:embed="rId2"/>
          <a:stretch>
            <a:fillRect/>
          </a:stretch>
        </a:blipFill>
      </dgm:spPr>
      <dgm:t>
        <a:bodyPr/>
        <a:lstStyle/>
        <a:p>
          <a:pPr algn="ctr"/>
          <a:endParaRPr lang="es-MX" sz="3600" b="1"/>
        </a:p>
      </dgm:t>
    </dgm:pt>
    <dgm:pt modelId="{4A5CCAC5-7A21-4FCD-AF8E-33F7E190B797}">
      <dgm:prSet custT="1"/>
      <dgm:spPr/>
      <dgm:t>
        <a:bodyPr/>
        <a:lstStyle/>
        <a:p>
          <a:pPr algn="ctr" rtl="0"/>
          <a:r>
            <a:rPr lang="es-ES" sz="2800" b="1" dirty="0" smtClean="0"/>
            <a:t>Un buen liderazgo </a:t>
          </a:r>
          <a:endParaRPr lang="es-MX" sz="2800" b="1" dirty="0"/>
        </a:p>
      </dgm:t>
    </dgm:pt>
    <dgm:pt modelId="{E4BF79D6-A8C4-4459-B6A7-1ED68C7CC603}" type="parTrans" cxnId="{BD58295C-2D23-494D-98D1-795D32BA63B1}">
      <dgm:prSet/>
      <dgm:spPr/>
      <dgm:t>
        <a:bodyPr/>
        <a:lstStyle/>
        <a:p>
          <a:pPr algn="ctr"/>
          <a:endParaRPr lang="es-MX" sz="3600" b="1"/>
        </a:p>
      </dgm:t>
    </dgm:pt>
    <dgm:pt modelId="{10512967-412A-4814-BF16-73FC738213A6}" type="sibTrans" cxnId="{BD58295C-2D23-494D-98D1-795D32BA63B1}">
      <dgm:prSet/>
      <dgm:spPr>
        <a:blipFill rotWithShape="1">
          <a:blip xmlns:r="http://schemas.openxmlformats.org/officeDocument/2006/relationships" r:embed="rId3"/>
          <a:stretch>
            <a:fillRect/>
          </a:stretch>
        </a:blipFill>
      </dgm:spPr>
      <dgm:t>
        <a:bodyPr/>
        <a:lstStyle/>
        <a:p>
          <a:pPr algn="ctr"/>
          <a:endParaRPr lang="es-MX" sz="3600" b="1"/>
        </a:p>
      </dgm:t>
    </dgm:pt>
    <dgm:pt modelId="{84CC65DE-0EBD-4C65-AF9E-DB559D6CF770}">
      <dgm:prSet custT="1"/>
      <dgm:spPr/>
      <dgm:t>
        <a:bodyPr/>
        <a:lstStyle/>
        <a:p>
          <a:pPr algn="ctr"/>
          <a:r>
            <a:rPr lang="es-ES" sz="2800" b="1" dirty="0" smtClean="0"/>
            <a:t>Resolución de conflictos </a:t>
          </a:r>
          <a:endParaRPr lang="es-MX" sz="2800" b="1" dirty="0"/>
        </a:p>
      </dgm:t>
    </dgm:pt>
    <dgm:pt modelId="{017EB02C-16ED-40FC-85B2-24F01142C17F}" type="parTrans" cxnId="{94F7974F-222E-47AF-8CBC-7D997308728D}">
      <dgm:prSet/>
      <dgm:spPr/>
      <dgm:t>
        <a:bodyPr/>
        <a:lstStyle/>
        <a:p>
          <a:pPr algn="ctr"/>
          <a:endParaRPr lang="es-MX" sz="3200" b="1"/>
        </a:p>
      </dgm:t>
    </dgm:pt>
    <dgm:pt modelId="{F476CC4E-8873-476D-925C-2D8BA2EEAB79}" type="sibTrans" cxnId="{94F7974F-222E-47AF-8CBC-7D997308728D}">
      <dgm:prSet/>
      <dgm:spPr>
        <a:blipFill rotWithShape="1">
          <a:blip xmlns:r="http://schemas.openxmlformats.org/officeDocument/2006/relationships" r:embed="rId4"/>
          <a:stretch>
            <a:fillRect/>
          </a:stretch>
        </a:blipFill>
      </dgm:spPr>
      <dgm:t>
        <a:bodyPr/>
        <a:lstStyle/>
        <a:p>
          <a:pPr algn="ctr"/>
          <a:endParaRPr lang="es-MX" sz="3200" b="1"/>
        </a:p>
      </dgm:t>
    </dgm:pt>
    <dgm:pt modelId="{85584E5B-C0E1-4770-9CCC-D072CD3509CF}">
      <dgm:prSet custT="1"/>
      <dgm:spPr/>
      <dgm:t>
        <a:bodyPr/>
        <a:lstStyle/>
        <a:p>
          <a:pPr algn="ctr"/>
          <a:endParaRPr lang="es-MX" sz="5400" b="1"/>
        </a:p>
      </dgm:t>
    </dgm:pt>
    <dgm:pt modelId="{C6E46E6E-A80E-4477-8E64-40A9FF7559EE}" type="parTrans" cxnId="{98A43C64-752B-4B2D-BC97-1F915D31A2EC}">
      <dgm:prSet/>
      <dgm:spPr/>
      <dgm:t>
        <a:bodyPr/>
        <a:lstStyle/>
        <a:p>
          <a:pPr algn="ctr"/>
          <a:endParaRPr lang="es-MX" sz="3200" b="1"/>
        </a:p>
      </dgm:t>
    </dgm:pt>
    <dgm:pt modelId="{AAE3994C-B7DE-4141-B08A-F37F9BD5795F}" type="sibTrans" cxnId="{98A43C64-752B-4B2D-BC97-1F915D31A2EC}">
      <dgm:prSet/>
      <dgm:spPr/>
      <dgm:t>
        <a:bodyPr/>
        <a:lstStyle/>
        <a:p>
          <a:pPr algn="ctr"/>
          <a:endParaRPr lang="es-MX" sz="3200" b="1"/>
        </a:p>
      </dgm:t>
    </dgm:pt>
    <dgm:pt modelId="{0159623B-FFCF-4574-992F-EB7A3C0A7DA8}" type="pres">
      <dgm:prSet presAssocID="{B96F0471-F347-4C4C-A6E4-681F7DC11148}" presName="Name0" presStyleCnt="0">
        <dgm:presLayoutVars>
          <dgm:chMax val="7"/>
          <dgm:chPref val="7"/>
          <dgm:dir val="rev"/>
        </dgm:presLayoutVars>
      </dgm:prSet>
      <dgm:spPr/>
      <dgm:t>
        <a:bodyPr/>
        <a:lstStyle/>
        <a:p>
          <a:endParaRPr lang="es-MX"/>
        </a:p>
      </dgm:t>
    </dgm:pt>
    <dgm:pt modelId="{6BA66743-1D89-4250-B041-04C088B1130E}" type="pres">
      <dgm:prSet presAssocID="{B96F0471-F347-4C4C-A6E4-681F7DC11148}" presName="dot1" presStyleLbl="alignNode1" presStyleIdx="0" presStyleCnt="13"/>
      <dgm:spPr/>
    </dgm:pt>
    <dgm:pt modelId="{E2C3F17F-F6D2-46E3-AFB7-BABB7CC26B48}" type="pres">
      <dgm:prSet presAssocID="{B96F0471-F347-4C4C-A6E4-681F7DC11148}" presName="dot2" presStyleLbl="alignNode1" presStyleIdx="1" presStyleCnt="13"/>
      <dgm:spPr>
        <a:solidFill>
          <a:schemeClr val="tx1"/>
        </a:solidFill>
      </dgm:spPr>
      <dgm:t>
        <a:bodyPr/>
        <a:lstStyle/>
        <a:p>
          <a:endParaRPr lang="es-MX"/>
        </a:p>
      </dgm:t>
    </dgm:pt>
    <dgm:pt modelId="{52EBA5AE-B6E8-490B-ABE7-FE05CB624C68}" type="pres">
      <dgm:prSet presAssocID="{B96F0471-F347-4C4C-A6E4-681F7DC11148}" presName="dot3" presStyleLbl="alignNode1" presStyleIdx="2" presStyleCnt="13"/>
      <dgm:spPr/>
    </dgm:pt>
    <dgm:pt modelId="{19533AA0-FBAA-492A-A6BF-13EA374EFD0B}" type="pres">
      <dgm:prSet presAssocID="{B96F0471-F347-4C4C-A6E4-681F7DC11148}" presName="dot4" presStyleLbl="alignNode1" presStyleIdx="3" presStyleCnt="13"/>
      <dgm:spPr>
        <a:solidFill>
          <a:schemeClr val="accent5">
            <a:lumMod val="75000"/>
          </a:schemeClr>
        </a:solidFill>
        <a:ln w="28575">
          <a:solidFill>
            <a:schemeClr val="accent5">
              <a:lumMod val="60000"/>
              <a:lumOff val="40000"/>
            </a:schemeClr>
          </a:solidFill>
        </a:ln>
      </dgm:spPr>
      <dgm:t>
        <a:bodyPr/>
        <a:lstStyle/>
        <a:p>
          <a:endParaRPr lang="es-MX"/>
        </a:p>
      </dgm:t>
    </dgm:pt>
    <dgm:pt modelId="{83672466-4E6E-4102-9B95-51319342AE26}" type="pres">
      <dgm:prSet presAssocID="{B96F0471-F347-4C4C-A6E4-681F7DC11148}" presName="dot5" presStyleLbl="alignNode1" presStyleIdx="4" presStyleCnt="13"/>
      <dgm:spPr>
        <a:solidFill>
          <a:srgbClr val="92D050"/>
        </a:solidFill>
        <a:ln w="28575">
          <a:solidFill>
            <a:srgbClr val="00B050"/>
          </a:solidFill>
        </a:ln>
      </dgm:spPr>
      <dgm:t>
        <a:bodyPr/>
        <a:lstStyle/>
        <a:p>
          <a:endParaRPr lang="es-MX"/>
        </a:p>
      </dgm:t>
    </dgm:pt>
    <dgm:pt modelId="{085846CC-1E5D-4989-A545-80E23C049590}" type="pres">
      <dgm:prSet presAssocID="{B96F0471-F347-4C4C-A6E4-681F7DC11148}" presName="dot6" presStyleLbl="alignNode1" presStyleIdx="5" presStyleCnt="13"/>
      <dgm:spPr>
        <a:ln w="38100">
          <a:solidFill>
            <a:srgbClr val="FF0000"/>
          </a:solidFill>
        </a:ln>
      </dgm:spPr>
      <dgm:t>
        <a:bodyPr/>
        <a:lstStyle/>
        <a:p>
          <a:endParaRPr lang="es-MX"/>
        </a:p>
      </dgm:t>
    </dgm:pt>
    <dgm:pt modelId="{99F6994A-3DC9-4988-97C1-BEB6038BC760}" type="pres">
      <dgm:prSet presAssocID="{B96F0471-F347-4C4C-A6E4-681F7DC11148}" presName="dotArrow1" presStyleLbl="alignNode1" presStyleIdx="6" presStyleCnt="13"/>
      <dgm:spPr>
        <a:solidFill>
          <a:schemeClr val="tx2"/>
        </a:solidFill>
      </dgm:spPr>
      <dgm:t>
        <a:bodyPr/>
        <a:lstStyle/>
        <a:p>
          <a:endParaRPr lang="es-MX"/>
        </a:p>
      </dgm:t>
    </dgm:pt>
    <dgm:pt modelId="{D957B4AF-E012-46FB-8658-F385E21BC3B2}" type="pres">
      <dgm:prSet presAssocID="{B96F0471-F347-4C4C-A6E4-681F7DC11148}" presName="dotArrow2" presStyleLbl="alignNode1" presStyleIdx="7" presStyleCnt="13"/>
      <dgm:spPr/>
    </dgm:pt>
    <dgm:pt modelId="{A8FD01CB-455D-46F5-8652-E5BA721CD464}" type="pres">
      <dgm:prSet presAssocID="{B96F0471-F347-4C4C-A6E4-681F7DC11148}" presName="dotArrow3" presStyleLbl="alignNode1" presStyleIdx="8" presStyleCnt="13"/>
      <dgm:spPr>
        <a:solidFill>
          <a:schemeClr val="accent4">
            <a:lumMod val="50000"/>
          </a:schemeClr>
        </a:solidFill>
      </dgm:spPr>
      <dgm:t>
        <a:bodyPr/>
        <a:lstStyle/>
        <a:p>
          <a:endParaRPr lang="es-MX"/>
        </a:p>
      </dgm:t>
    </dgm:pt>
    <dgm:pt modelId="{ED14507F-6F95-435B-8A52-1E5A36D6938F}" type="pres">
      <dgm:prSet presAssocID="{B96F0471-F347-4C4C-A6E4-681F7DC11148}" presName="dotArrow4" presStyleLbl="alignNode1" presStyleIdx="9" presStyleCnt="13"/>
      <dgm:spPr/>
    </dgm:pt>
    <dgm:pt modelId="{140C8C00-B740-4A1B-A96D-7F285CB26729}" type="pres">
      <dgm:prSet presAssocID="{B96F0471-F347-4C4C-A6E4-681F7DC11148}" presName="dotArrow5" presStyleLbl="alignNode1" presStyleIdx="10" presStyleCnt="13"/>
      <dgm:spPr>
        <a:solidFill>
          <a:schemeClr val="accent5">
            <a:lumMod val="50000"/>
          </a:schemeClr>
        </a:solidFill>
      </dgm:spPr>
      <dgm:t>
        <a:bodyPr/>
        <a:lstStyle/>
        <a:p>
          <a:endParaRPr lang="es-MX"/>
        </a:p>
      </dgm:t>
    </dgm:pt>
    <dgm:pt modelId="{160B0FD8-B1FA-44C3-8D49-50425902C604}" type="pres">
      <dgm:prSet presAssocID="{B96F0471-F347-4C4C-A6E4-681F7DC11148}" presName="dotArrow6" presStyleLbl="alignNode1" presStyleIdx="11" presStyleCnt="13"/>
      <dgm:spPr/>
    </dgm:pt>
    <dgm:pt modelId="{B8491EF3-741D-4923-8D2F-4A38A9357692}" type="pres">
      <dgm:prSet presAssocID="{B96F0471-F347-4C4C-A6E4-681F7DC11148}" presName="dotArrow7" presStyleLbl="alignNode1" presStyleIdx="12" presStyleCnt="13"/>
      <dgm:spPr>
        <a:solidFill>
          <a:srgbClr val="FFC000"/>
        </a:solidFill>
      </dgm:spPr>
      <dgm:t>
        <a:bodyPr/>
        <a:lstStyle/>
        <a:p>
          <a:endParaRPr lang="es-MX"/>
        </a:p>
      </dgm:t>
    </dgm:pt>
    <dgm:pt modelId="{227E99E2-6B2F-4002-8154-CDE4C849A288}" type="pres">
      <dgm:prSet presAssocID="{84CC65DE-0EBD-4C65-AF9E-DB559D6CF770}" presName="parTx1" presStyleLbl="node1" presStyleIdx="0" presStyleCnt="4"/>
      <dgm:spPr/>
      <dgm:t>
        <a:bodyPr/>
        <a:lstStyle/>
        <a:p>
          <a:endParaRPr lang="es-MX"/>
        </a:p>
      </dgm:t>
    </dgm:pt>
    <dgm:pt modelId="{4D8535C9-9066-49D3-9004-76E591446B92}" type="pres">
      <dgm:prSet presAssocID="{84CC65DE-0EBD-4C65-AF9E-DB559D6CF770}" presName="desTx1" presStyleLbl="revTx" presStyleIdx="0" presStyleCnt="1">
        <dgm:presLayoutVars>
          <dgm:bulletEnabled val="1"/>
        </dgm:presLayoutVars>
      </dgm:prSet>
      <dgm:spPr/>
      <dgm:t>
        <a:bodyPr/>
        <a:lstStyle/>
        <a:p>
          <a:endParaRPr lang="es-MX"/>
        </a:p>
      </dgm:t>
    </dgm:pt>
    <dgm:pt modelId="{906E722C-34B9-4C87-AEB5-F8EAE5C0BBF3}" type="pres">
      <dgm:prSet presAssocID="{F476CC4E-8873-476D-925C-2D8BA2EEAB79}" presName="picture1" presStyleCnt="0"/>
      <dgm:spPr/>
    </dgm:pt>
    <dgm:pt modelId="{24206375-0D58-40E4-B751-ABE8C4C6DA49}" type="pres">
      <dgm:prSet presAssocID="{F476CC4E-8873-476D-925C-2D8BA2EEAB79}" presName="imageRepeatNode" presStyleLbl="fgImgPlace1" presStyleIdx="0" presStyleCnt="4"/>
      <dgm:spPr/>
      <dgm:t>
        <a:bodyPr/>
        <a:lstStyle/>
        <a:p>
          <a:endParaRPr lang="es-MX"/>
        </a:p>
      </dgm:t>
    </dgm:pt>
    <dgm:pt modelId="{97E788F2-8CA1-4DA1-B6D7-AA8626FA8F37}" type="pres">
      <dgm:prSet presAssocID="{5C2D9740-4EB8-488B-99A3-88B6BBF73FF6}" presName="parTx2" presStyleLbl="node1" presStyleIdx="1" presStyleCnt="4"/>
      <dgm:spPr/>
      <dgm:t>
        <a:bodyPr/>
        <a:lstStyle/>
        <a:p>
          <a:endParaRPr lang="es-MX"/>
        </a:p>
      </dgm:t>
    </dgm:pt>
    <dgm:pt modelId="{0D591E53-DDA1-4E33-AE5D-A3271EE795E4}" type="pres">
      <dgm:prSet presAssocID="{69E7C138-7C4D-44CE-A9DE-62BAEBF99413}" presName="picture2" presStyleCnt="0"/>
      <dgm:spPr/>
    </dgm:pt>
    <dgm:pt modelId="{A22C8670-D2D9-440E-A5CF-6E033F5CF75E}" type="pres">
      <dgm:prSet presAssocID="{69E7C138-7C4D-44CE-A9DE-62BAEBF99413}" presName="imageRepeatNode" presStyleLbl="fgImgPlace1" presStyleIdx="1" presStyleCnt="4"/>
      <dgm:spPr/>
      <dgm:t>
        <a:bodyPr/>
        <a:lstStyle/>
        <a:p>
          <a:endParaRPr lang="es-MX"/>
        </a:p>
      </dgm:t>
    </dgm:pt>
    <dgm:pt modelId="{2C523114-3B30-43A7-BAFB-21B1EA205AF0}" type="pres">
      <dgm:prSet presAssocID="{B009DC1D-07E3-4C85-A1AC-E2EBDCC2F553}" presName="parTx3" presStyleLbl="node1" presStyleIdx="2" presStyleCnt="4"/>
      <dgm:spPr/>
      <dgm:t>
        <a:bodyPr/>
        <a:lstStyle/>
        <a:p>
          <a:endParaRPr lang="es-MX"/>
        </a:p>
      </dgm:t>
    </dgm:pt>
    <dgm:pt modelId="{D4E2EB12-59AB-4282-9B2C-C6E7E259AB65}" type="pres">
      <dgm:prSet presAssocID="{8BD144B5-EE43-46F9-B148-7A25ADD82CDF}" presName="picture3" presStyleCnt="0"/>
      <dgm:spPr/>
    </dgm:pt>
    <dgm:pt modelId="{8CB01D5D-6615-40C3-9D48-4A0C1EB8B195}" type="pres">
      <dgm:prSet presAssocID="{8BD144B5-EE43-46F9-B148-7A25ADD82CDF}" presName="imageRepeatNode" presStyleLbl="fgImgPlace1" presStyleIdx="2" presStyleCnt="4"/>
      <dgm:spPr/>
      <dgm:t>
        <a:bodyPr/>
        <a:lstStyle/>
        <a:p>
          <a:endParaRPr lang="es-MX"/>
        </a:p>
      </dgm:t>
    </dgm:pt>
    <dgm:pt modelId="{C3327D48-F0BD-46FF-A4D4-76FF4367957B}" type="pres">
      <dgm:prSet presAssocID="{4A5CCAC5-7A21-4FCD-AF8E-33F7E190B797}" presName="parTx4" presStyleLbl="node1" presStyleIdx="3" presStyleCnt="4"/>
      <dgm:spPr/>
      <dgm:t>
        <a:bodyPr/>
        <a:lstStyle/>
        <a:p>
          <a:endParaRPr lang="es-MX"/>
        </a:p>
      </dgm:t>
    </dgm:pt>
    <dgm:pt modelId="{7B96289E-DDBB-4ADF-A80A-954748B8D36A}" type="pres">
      <dgm:prSet presAssocID="{10512967-412A-4814-BF16-73FC738213A6}" presName="picture4" presStyleCnt="0"/>
      <dgm:spPr/>
    </dgm:pt>
    <dgm:pt modelId="{CAB13C57-BC07-4592-82A8-FF0314498977}" type="pres">
      <dgm:prSet presAssocID="{10512967-412A-4814-BF16-73FC738213A6}" presName="imageRepeatNode" presStyleLbl="fgImgPlace1" presStyleIdx="3" presStyleCnt="4"/>
      <dgm:spPr/>
      <dgm:t>
        <a:bodyPr/>
        <a:lstStyle/>
        <a:p>
          <a:endParaRPr lang="es-MX"/>
        </a:p>
      </dgm:t>
    </dgm:pt>
  </dgm:ptLst>
  <dgm:cxnLst>
    <dgm:cxn modelId="{7BD87B8E-A8EC-4E30-93FA-E63060C7AD65}" type="presOf" srcId="{F476CC4E-8873-476D-925C-2D8BA2EEAB79}" destId="{24206375-0D58-40E4-B751-ABE8C4C6DA49}" srcOrd="0" destOrd="0" presId="urn:microsoft.com/office/officeart/2008/layout/AscendingPictureAccentProcess"/>
    <dgm:cxn modelId="{A92ABB07-DE0E-4098-AF9B-3C9FC5FC431B}" type="presOf" srcId="{10512967-412A-4814-BF16-73FC738213A6}" destId="{CAB13C57-BC07-4592-82A8-FF0314498977}" srcOrd="0" destOrd="0" presId="urn:microsoft.com/office/officeart/2008/layout/AscendingPictureAccentProcess"/>
    <dgm:cxn modelId="{BD58295C-2D23-494D-98D1-795D32BA63B1}" srcId="{B96F0471-F347-4C4C-A6E4-681F7DC11148}" destId="{4A5CCAC5-7A21-4FCD-AF8E-33F7E190B797}" srcOrd="3" destOrd="0" parTransId="{E4BF79D6-A8C4-4459-B6A7-1ED68C7CC603}" sibTransId="{10512967-412A-4814-BF16-73FC738213A6}"/>
    <dgm:cxn modelId="{EF24E91B-EEF9-4A8C-9602-C77A4EFF1767}" srcId="{B96F0471-F347-4C4C-A6E4-681F7DC11148}" destId="{B009DC1D-07E3-4C85-A1AC-E2EBDCC2F553}" srcOrd="2" destOrd="0" parTransId="{2342B66A-28EC-4D13-96E0-B8B583062266}" sibTransId="{8BD144B5-EE43-46F9-B148-7A25ADD82CDF}"/>
    <dgm:cxn modelId="{4175E90D-1073-40C8-A7E2-BC7696B59A7F}" type="presOf" srcId="{5C2D9740-4EB8-488B-99A3-88B6BBF73FF6}" destId="{97E788F2-8CA1-4DA1-B6D7-AA8626FA8F37}" srcOrd="0" destOrd="0" presId="urn:microsoft.com/office/officeart/2008/layout/AscendingPictureAccentProcess"/>
    <dgm:cxn modelId="{9499882E-9498-4C03-90E8-A706ADEDECCC}" type="presOf" srcId="{4A5CCAC5-7A21-4FCD-AF8E-33F7E190B797}" destId="{C3327D48-F0BD-46FF-A4D4-76FF4367957B}" srcOrd="0" destOrd="0" presId="urn:microsoft.com/office/officeart/2008/layout/AscendingPictureAccentProcess"/>
    <dgm:cxn modelId="{BA2FC50E-488A-4C26-9759-152250B759C7}" type="presOf" srcId="{84CC65DE-0EBD-4C65-AF9E-DB559D6CF770}" destId="{227E99E2-6B2F-4002-8154-CDE4C849A288}" srcOrd="0" destOrd="0" presId="urn:microsoft.com/office/officeart/2008/layout/AscendingPictureAccentProcess"/>
    <dgm:cxn modelId="{1540B11E-8735-4E2A-9CE8-6D0A0F4B3155}" type="presOf" srcId="{B009DC1D-07E3-4C85-A1AC-E2EBDCC2F553}" destId="{2C523114-3B30-43A7-BAFB-21B1EA205AF0}" srcOrd="0" destOrd="0" presId="urn:microsoft.com/office/officeart/2008/layout/AscendingPictureAccentProcess"/>
    <dgm:cxn modelId="{3E3D5B54-436C-4D92-9968-A4CAC113460A}" type="presOf" srcId="{8BD144B5-EE43-46F9-B148-7A25ADD82CDF}" destId="{8CB01D5D-6615-40C3-9D48-4A0C1EB8B195}" srcOrd="0" destOrd="0" presId="urn:microsoft.com/office/officeart/2008/layout/AscendingPictureAccentProcess"/>
    <dgm:cxn modelId="{82ED0AEB-98B2-4782-85CF-2FB50A49DBFC}" type="presOf" srcId="{69E7C138-7C4D-44CE-A9DE-62BAEBF99413}" destId="{A22C8670-D2D9-440E-A5CF-6E033F5CF75E}" srcOrd="0" destOrd="0" presId="urn:microsoft.com/office/officeart/2008/layout/AscendingPictureAccentProcess"/>
    <dgm:cxn modelId="{95D297B6-B78E-4A3E-BF83-779A3C17355D}" srcId="{B96F0471-F347-4C4C-A6E4-681F7DC11148}" destId="{5C2D9740-4EB8-488B-99A3-88B6BBF73FF6}" srcOrd="1" destOrd="0" parTransId="{CE23AADB-4ADD-4258-92A8-1D7D4F994196}" sibTransId="{69E7C138-7C4D-44CE-A9DE-62BAEBF99413}"/>
    <dgm:cxn modelId="{23B0B0D4-A140-499A-BFDF-D6E29071AC7D}" type="presOf" srcId="{85584E5B-C0E1-4770-9CCC-D072CD3509CF}" destId="{4D8535C9-9066-49D3-9004-76E591446B92}" srcOrd="0" destOrd="0" presId="urn:microsoft.com/office/officeart/2008/layout/AscendingPictureAccentProcess"/>
    <dgm:cxn modelId="{98A43C64-752B-4B2D-BC97-1F915D31A2EC}" srcId="{84CC65DE-0EBD-4C65-AF9E-DB559D6CF770}" destId="{85584E5B-C0E1-4770-9CCC-D072CD3509CF}" srcOrd="0" destOrd="0" parTransId="{C6E46E6E-A80E-4477-8E64-40A9FF7559EE}" sibTransId="{AAE3994C-B7DE-4141-B08A-F37F9BD5795F}"/>
    <dgm:cxn modelId="{BBD0A370-631F-4CDC-8E5D-369CBCF3171A}" type="presOf" srcId="{B96F0471-F347-4C4C-A6E4-681F7DC11148}" destId="{0159623B-FFCF-4574-992F-EB7A3C0A7DA8}" srcOrd="0" destOrd="0" presId="urn:microsoft.com/office/officeart/2008/layout/AscendingPictureAccentProcess"/>
    <dgm:cxn modelId="{94F7974F-222E-47AF-8CBC-7D997308728D}" srcId="{B96F0471-F347-4C4C-A6E4-681F7DC11148}" destId="{84CC65DE-0EBD-4C65-AF9E-DB559D6CF770}" srcOrd="0" destOrd="0" parTransId="{017EB02C-16ED-40FC-85B2-24F01142C17F}" sibTransId="{F476CC4E-8873-476D-925C-2D8BA2EEAB79}"/>
    <dgm:cxn modelId="{350DCBCB-67FA-406E-8164-49886BDECDC5}" type="presParOf" srcId="{0159623B-FFCF-4574-992F-EB7A3C0A7DA8}" destId="{6BA66743-1D89-4250-B041-04C088B1130E}" srcOrd="0" destOrd="0" presId="urn:microsoft.com/office/officeart/2008/layout/AscendingPictureAccentProcess"/>
    <dgm:cxn modelId="{E3BF7E47-793F-4923-AD7B-3D01B94B33CC}" type="presParOf" srcId="{0159623B-FFCF-4574-992F-EB7A3C0A7DA8}" destId="{E2C3F17F-F6D2-46E3-AFB7-BABB7CC26B48}" srcOrd="1" destOrd="0" presId="urn:microsoft.com/office/officeart/2008/layout/AscendingPictureAccentProcess"/>
    <dgm:cxn modelId="{40F94911-25BF-4FC4-9251-5D31107104B2}" type="presParOf" srcId="{0159623B-FFCF-4574-992F-EB7A3C0A7DA8}" destId="{52EBA5AE-B6E8-490B-ABE7-FE05CB624C68}" srcOrd="2" destOrd="0" presId="urn:microsoft.com/office/officeart/2008/layout/AscendingPictureAccentProcess"/>
    <dgm:cxn modelId="{E31A3503-DFEF-4908-8A67-21D9921237A7}" type="presParOf" srcId="{0159623B-FFCF-4574-992F-EB7A3C0A7DA8}" destId="{19533AA0-FBAA-492A-A6BF-13EA374EFD0B}" srcOrd="3" destOrd="0" presId="urn:microsoft.com/office/officeart/2008/layout/AscendingPictureAccentProcess"/>
    <dgm:cxn modelId="{80CB05DA-D7C1-43A2-B4EF-E41685AE711E}" type="presParOf" srcId="{0159623B-FFCF-4574-992F-EB7A3C0A7DA8}" destId="{83672466-4E6E-4102-9B95-51319342AE26}" srcOrd="4" destOrd="0" presId="urn:microsoft.com/office/officeart/2008/layout/AscendingPictureAccentProcess"/>
    <dgm:cxn modelId="{37A27A76-07D7-4B0E-9BC7-4EC7560FF40C}" type="presParOf" srcId="{0159623B-FFCF-4574-992F-EB7A3C0A7DA8}" destId="{085846CC-1E5D-4989-A545-80E23C049590}" srcOrd="5" destOrd="0" presId="urn:microsoft.com/office/officeart/2008/layout/AscendingPictureAccentProcess"/>
    <dgm:cxn modelId="{7BCD80F6-C4F4-452C-B8AF-817586B6176A}" type="presParOf" srcId="{0159623B-FFCF-4574-992F-EB7A3C0A7DA8}" destId="{99F6994A-3DC9-4988-97C1-BEB6038BC760}" srcOrd="6" destOrd="0" presId="urn:microsoft.com/office/officeart/2008/layout/AscendingPictureAccentProcess"/>
    <dgm:cxn modelId="{EA56514E-C00A-4E8A-847F-676F387B88FB}" type="presParOf" srcId="{0159623B-FFCF-4574-992F-EB7A3C0A7DA8}" destId="{D957B4AF-E012-46FB-8658-F385E21BC3B2}" srcOrd="7" destOrd="0" presId="urn:microsoft.com/office/officeart/2008/layout/AscendingPictureAccentProcess"/>
    <dgm:cxn modelId="{F553A317-F216-484D-B2EF-8D702725E273}" type="presParOf" srcId="{0159623B-FFCF-4574-992F-EB7A3C0A7DA8}" destId="{A8FD01CB-455D-46F5-8652-E5BA721CD464}" srcOrd="8" destOrd="0" presId="urn:microsoft.com/office/officeart/2008/layout/AscendingPictureAccentProcess"/>
    <dgm:cxn modelId="{7483645F-8A9A-4EB6-AF07-1584DD12B092}" type="presParOf" srcId="{0159623B-FFCF-4574-992F-EB7A3C0A7DA8}" destId="{ED14507F-6F95-435B-8A52-1E5A36D6938F}" srcOrd="9" destOrd="0" presId="urn:microsoft.com/office/officeart/2008/layout/AscendingPictureAccentProcess"/>
    <dgm:cxn modelId="{87B2B868-C404-4544-B1F9-8492B5A8F3DB}" type="presParOf" srcId="{0159623B-FFCF-4574-992F-EB7A3C0A7DA8}" destId="{140C8C00-B740-4A1B-A96D-7F285CB26729}" srcOrd="10" destOrd="0" presId="urn:microsoft.com/office/officeart/2008/layout/AscendingPictureAccentProcess"/>
    <dgm:cxn modelId="{38ED66C9-B2B9-4EFC-92BE-4BC33CDEB98C}" type="presParOf" srcId="{0159623B-FFCF-4574-992F-EB7A3C0A7DA8}" destId="{160B0FD8-B1FA-44C3-8D49-50425902C604}" srcOrd="11" destOrd="0" presId="urn:microsoft.com/office/officeart/2008/layout/AscendingPictureAccentProcess"/>
    <dgm:cxn modelId="{275736E8-A1B1-491E-BA76-13FDE77C1827}" type="presParOf" srcId="{0159623B-FFCF-4574-992F-EB7A3C0A7DA8}" destId="{B8491EF3-741D-4923-8D2F-4A38A9357692}" srcOrd="12" destOrd="0" presId="urn:microsoft.com/office/officeart/2008/layout/AscendingPictureAccentProcess"/>
    <dgm:cxn modelId="{D3C3E0B0-16C7-4A92-AC42-B13BDDD72E2E}" type="presParOf" srcId="{0159623B-FFCF-4574-992F-EB7A3C0A7DA8}" destId="{227E99E2-6B2F-4002-8154-CDE4C849A288}" srcOrd="13" destOrd="0" presId="urn:microsoft.com/office/officeart/2008/layout/AscendingPictureAccentProcess"/>
    <dgm:cxn modelId="{B35FAE96-C490-44A9-B1FA-28BE2CB75BFC}" type="presParOf" srcId="{0159623B-FFCF-4574-992F-EB7A3C0A7DA8}" destId="{4D8535C9-9066-49D3-9004-76E591446B92}" srcOrd="14" destOrd="0" presId="urn:microsoft.com/office/officeart/2008/layout/AscendingPictureAccentProcess"/>
    <dgm:cxn modelId="{F5310B85-42EE-4901-960F-BF8FF4D05DD2}" type="presParOf" srcId="{0159623B-FFCF-4574-992F-EB7A3C0A7DA8}" destId="{906E722C-34B9-4C87-AEB5-F8EAE5C0BBF3}" srcOrd="15" destOrd="0" presId="urn:microsoft.com/office/officeart/2008/layout/AscendingPictureAccentProcess"/>
    <dgm:cxn modelId="{72E4E3D0-7D06-40D0-B857-E72DEB772C87}" type="presParOf" srcId="{906E722C-34B9-4C87-AEB5-F8EAE5C0BBF3}" destId="{24206375-0D58-40E4-B751-ABE8C4C6DA49}" srcOrd="0" destOrd="0" presId="urn:microsoft.com/office/officeart/2008/layout/AscendingPictureAccentProcess"/>
    <dgm:cxn modelId="{9E74F440-50CB-49AA-9662-A22896B5123C}" type="presParOf" srcId="{0159623B-FFCF-4574-992F-EB7A3C0A7DA8}" destId="{97E788F2-8CA1-4DA1-B6D7-AA8626FA8F37}" srcOrd="16" destOrd="0" presId="urn:microsoft.com/office/officeart/2008/layout/AscendingPictureAccentProcess"/>
    <dgm:cxn modelId="{96DDE20D-B9AA-4D8E-BFAE-39AB59F6DA23}" type="presParOf" srcId="{0159623B-FFCF-4574-992F-EB7A3C0A7DA8}" destId="{0D591E53-DDA1-4E33-AE5D-A3271EE795E4}" srcOrd="17" destOrd="0" presId="urn:microsoft.com/office/officeart/2008/layout/AscendingPictureAccentProcess"/>
    <dgm:cxn modelId="{5D5B96B7-25C4-442D-B94B-BA6A31C8CD88}" type="presParOf" srcId="{0D591E53-DDA1-4E33-AE5D-A3271EE795E4}" destId="{A22C8670-D2D9-440E-A5CF-6E033F5CF75E}" srcOrd="0" destOrd="0" presId="urn:microsoft.com/office/officeart/2008/layout/AscendingPictureAccentProcess"/>
    <dgm:cxn modelId="{BAF1F3D6-421F-40A5-B543-A61F64C4F2C8}" type="presParOf" srcId="{0159623B-FFCF-4574-992F-EB7A3C0A7DA8}" destId="{2C523114-3B30-43A7-BAFB-21B1EA205AF0}" srcOrd="18" destOrd="0" presId="urn:microsoft.com/office/officeart/2008/layout/AscendingPictureAccentProcess"/>
    <dgm:cxn modelId="{DDF4DB05-7954-4796-BC2B-573FEA1B7EB5}" type="presParOf" srcId="{0159623B-FFCF-4574-992F-EB7A3C0A7DA8}" destId="{D4E2EB12-59AB-4282-9B2C-C6E7E259AB65}" srcOrd="19" destOrd="0" presId="urn:microsoft.com/office/officeart/2008/layout/AscendingPictureAccentProcess"/>
    <dgm:cxn modelId="{8FE952B8-4064-4A68-9BD3-4D5715F4B3D1}" type="presParOf" srcId="{D4E2EB12-59AB-4282-9B2C-C6E7E259AB65}" destId="{8CB01D5D-6615-40C3-9D48-4A0C1EB8B195}" srcOrd="0" destOrd="0" presId="urn:microsoft.com/office/officeart/2008/layout/AscendingPictureAccentProcess"/>
    <dgm:cxn modelId="{3516F26A-F2CC-416E-9A1B-E147024DB1F7}" type="presParOf" srcId="{0159623B-FFCF-4574-992F-EB7A3C0A7DA8}" destId="{C3327D48-F0BD-46FF-A4D4-76FF4367957B}" srcOrd="20" destOrd="0" presId="urn:microsoft.com/office/officeart/2008/layout/AscendingPictureAccentProcess"/>
    <dgm:cxn modelId="{7241B92F-5B5A-47D9-AA07-592470B6F7E8}" type="presParOf" srcId="{0159623B-FFCF-4574-992F-EB7A3C0A7DA8}" destId="{7B96289E-DDBB-4ADF-A80A-954748B8D36A}" srcOrd="21" destOrd="0" presId="urn:microsoft.com/office/officeart/2008/layout/AscendingPictureAccentProcess"/>
    <dgm:cxn modelId="{28BDA5E2-78A4-4616-8E05-3653631D8436}" type="presParOf" srcId="{7B96289E-DDBB-4ADF-A80A-954748B8D36A}" destId="{CAB13C57-BC07-4592-82A8-FF0314498977}"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6AB94F-FD50-4984-BB74-03D187E57277}">
      <dsp:nvSpPr>
        <dsp:cNvPr id="0" name=""/>
        <dsp:cNvSpPr/>
      </dsp:nvSpPr>
      <dsp:spPr>
        <a:xfrm>
          <a:off x="0" y="613051"/>
          <a:ext cx="7776864" cy="4860539"/>
        </a:xfrm>
        <a:prstGeom prst="swooshArrow">
          <a:avLst>
            <a:gd name="adj1" fmla="val 25000"/>
            <a:gd name="adj2" fmla="val 25000"/>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6000"/>
                <a:lumMod val="9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58160787-4926-406C-BC3B-0BCBE7D97BC0}">
      <dsp:nvSpPr>
        <dsp:cNvPr id="0" name=""/>
        <dsp:cNvSpPr/>
      </dsp:nvSpPr>
      <dsp:spPr>
        <a:xfrm>
          <a:off x="987661" y="4066610"/>
          <a:ext cx="202198" cy="202198"/>
        </a:xfrm>
        <a:prstGeom prst="ellipse">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0EC7130-6FA5-4F1D-9F4C-80E343CEAA05}">
      <dsp:nvSpPr>
        <dsp:cNvPr id="0" name=""/>
        <dsp:cNvSpPr/>
      </dsp:nvSpPr>
      <dsp:spPr>
        <a:xfrm>
          <a:off x="3168349" y="2736303"/>
          <a:ext cx="2165604" cy="17219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141" tIns="0" rIns="0" bIns="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ES" sz="2800" b="1" kern="1200" dirty="0" smtClean="0">
              <a:latin typeface="Aparajita" panose="020B0604020202020204" pitchFamily="34" charset="0"/>
              <a:cs typeface="Aparajita" panose="020B0604020202020204" pitchFamily="34" charset="0"/>
            </a:rPr>
            <a:t>Burns (1978)</a:t>
          </a:r>
          <a:endParaRPr lang="es-MX" sz="2800" b="1" kern="1200" dirty="0" smtClean="0">
            <a:latin typeface="Aparajita" panose="020B0604020202020204" pitchFamily="34" charset="0"/>
            <a:cs typeface="Aparajita" panose="020B0604020202020204" pitchFamily="34" charset="0"/>
          </a:endParaRPr>
        </a:p>
        <a:p>
          <a:pPr lvl="0" algn="l" defTabSz="1244600">
            <a:lnSpc>
              <a:spcPct val="90000"/>
            </a:lnSpc>
            <a:spcBef>
              <a:spcPct val="0"/>
            </a:spcBef>
            <a:spcAft>
              <a:spcPct val="35000"/>
            </a:spcAft>
          </a:pPr>
          <a:r>
            <a:rPr lang="es-ES" sz="2800" b="1" kern="1200" dirty="0" smtClean="0">
              <a:latin typeface="Aparajita" panose="020B0604020202020204" pitchFamily="34" charset="0"/>
              <a:cs typeface="Aparajita" panose="020B0604020202020204" pitchFamily="34" charset="0"/>
            </a:rPr>
            <a:t>Fenómeno de tipo social en la que se establece una relación entre líder y seguidores. </a:t>
          </a:r>
          <a:endParaRPr lang="es-MX" sz="2000" b="1" kern="1200" dirty="0">
            <a:latin typeface="Aparajita" panose="020B0604020202020204" pitchFamily="34" charset="0"/>
            <a:cs typeface="Aparajita" panose="020B0604020202020204" pitchFamily="34" charset="0"/>
          </a:endParaRPr>
        </a:p>
      </dsp:txBody>
      <dsp:txXfrm>
        <a:off x="3168349" y="2736303"/>
        <a:ext cx="2165604" cy="1721946"/>
      </dsp:txXfrm>
    </dsp:sp>
    <dsp:sp modelId="{5E6AF104-0BC4-4BC5-BCA3-85FC1F7CA9AB}">
      <dsp:nvSpPr>
        <dsp:cNvPr id="0" name=""/>
        <dsp:cNvSpPr/>
      </dsp:nvSpPr>
      <dsp:spPr>
        <a:xfrm>
          <a:off x="2772452" y="2745516"/>
          <a:ext cx="365512" cy="365512"/>
        </a:xfrm>
        <a:prstGeom prst="ellipse">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0E09EA1-E51B-4E19-8824-ACFCC5329C40}">
      <dsp:nvSpPr>
        <dsp:cNvPr id="0" name=""/>
        <dsp:cNvSpPr/>
      </dsp:nvSpPr>
      <dsp:spPr>
        <a:xfrm>
          <a:off x="5328592" y="2016231"/>
          <a:ext cx="2278726" cy="46212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678" tIns="0" rIns="0" bIns="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MX" sz="2800" b="1" kern="1200" dirty="0" smtClean="0">
              <a:latin typeface="Aparajita" panose="020B0604020202020204" pitchFamily="34" charset="0"/>
              <a:cs typeface="Aparajita" panose="020B0604020202020204" pitchFamily="34" charset="0"/>
            </a:rPr>
            <a:t>(Murillo, 2006).</a:t>
          </a:r>
        </a:p>
        <a:p>
          <a:pPr lvl="0" algn="l" defTabSz="1244600">
            <a:lnSpc>
              <a:spcPct val="90000"/>
            </a:lnSpc>
            <a:spcBef>
              <a:spcPct val="0"/>
            </a:spcBef>
            <a:spcAft>
              <a:spcPct val="35000"/>
            </a:spcAft>
          </a:pPr>
          <a:r>
            <a:rPr lang="es-MX" sz="2800" b="1" kern="1200" dirty="0" smtClean="0">
              <a:latin typeface="Aparajita" panose="020B0604020202020204" pitchFamily="34" charset="0"/>
              <a:cs typeface="Aparajita" panose="020B0604020202020204" pitchFamily="34" charset="0"/>
            </a:rPr>
            <a:t>Los líderes poseen características innatas que les hacen desempeñarse de manera destacada</a:t>
          </a:r>
          <a:endParaRPr lang="es-MX" sz="2800" b="1" kern="1200" dirty="0">
            <a:latin typeface="Aparajita" panose="020B0604020202020204" pitchFamily="34" charset="0"/>
            <a:cs typeface="Aparajita" panose="020B0604020202020204" pitchFamily="34" charset="0"/>
          </a:endParaRPr>
        </a:p>
      </dsp:txBody>
      <dsp:txXfrm>
        <a:off x="5328592" y="2016231"/>
        <a:ext cx="2278726" cy="4621205"/>
      </dsp:txXfrm>
    </dsp:sp>
    <dsp:sp modelId="{5752C12F-8026-4240-BC77-A4A13623A615}">
      <dsp:nvSpPr>
        <dsp:cNvPr id="0" name=""/>
        <dsp:cNvSpPr/>
      </dsp:nvSpPr>
      <dsp:spPr>
        <a:xfrm>
          <a:off x="4918866" y="1941582"/>
          <a:ext cx="505496" cy="505496"/>
        </a:xfrm>
        <a:prstGeom prst="ellipse">
          <a:avLst/>
        </a:prstGeom>
        <a:gradFill rotWithShape="0">
          <a:gsLst>
            <a:gs pos="0">
              <a:schemeClr val="accent4">
                <a:hueOff val="0"/>
                <a:satOff val="0"/>
                <a:lumOff val="0"/>
                <a:alphaOff val="0"/>
              </a:schemeClr>
            </a:gs>
            <a:gs pos="100000">
              <a:schemeClr val="accent4">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11508C4-472A-4427-8D03-DDA5C4261DA3}">
      <dsp:nvSpPr>
        <dsp:cNvPr id="0" name=""/>
        <dsp:cNvSpPr/>
      </dsp:nvSpPr>
      <dsp:spPr>
        <a:xfrm>
          <a:off x="432051" y="3816414"/>
          <a:ext cx="2779252" cy="3378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52" tIns="0" rIns="0" bIns="0" numCol="1" spcCol="1270" anchor="t" anchorCtr="0">
          <a:noAutofit/>
        </a:bodyPr>
        <a:lstStyle/>
        <a:p>
          <a:pPr lvl="0" algn="l" defTabSz="1244600">
            <a:lnSpc>
              <a:spcPct val="90000"/>
            </a:lnSpc>
            <a:spcBef>
              <a:spcPct val="0"/>
            </a:spcBef>
            <a:spcAft>
              <a:spcPct val="35000"/>
            </a:spcAft>
          </a:pPr>
          <a:r>
            <a:rPr lang="es-MX" sz="2800" b="1" kern="1200" dirty="0" smtClean="0">
              <a:latin typeface="Aparajita" panose="020B0604020202020204" pitchFamily="34" charset="0"/>
              <a:cs typeface="Aparajita" panose="020B0604020202020204" pitchFamily="34" charset="0"/>
            </a:rPr>
            <a:t>House (1977) </a:t>
          </a:r>
        </a:p>
        <a:p>
          <a:pPr lvl="0" algn="l" defTabSz="1244600">
            <a:lnSpc>
              <a:spcPct val="90000"/>
            </a:lnSpc>
            <a:spcBef>
              <a:spcPct val="0"/>
            </a:spcBef>
            <a:spcAft>
              <a:spcPct val="35000"/>
            </a:spcAft>
          </a:pPr>
          <a:r>
            <a:rPr lang="es-MX" sz="2800" b="1" kern="1200" dirty="0" smtClean="0">
              <a:latin typeface="Aparajita" panose="020B0604020202020204" pitchFamily="34" charset="0"/>
              <a:cs typeface="Aparajita" panose="020B0604020202020204" pitchFamily="34" charset="0"/>
            </a:rPr>
            <a:t>El liderazgo es un atributo del sujeto en donde su poder de influencia emana principalmente de su carisma y características.</a:t>
          </a:r>
          <a:endParaRPr lang="es-MX" sz="2800" b="1" kern="1200" dirty="0">
            <a:latin typeface="Aparajita" panose="020B0604020202020204" pitchFamily="34" charset="0"/>
            <a:cs typeface="Aparajita" panose="020B0604020202020204" pitchFamily="34" charset="0"/>
          </a:endParaRPr>
        </a:p>
      </dsp:txBody>
      <dsp:txXfrm>
        <a:off x="432051" y="3816414"/>
        <a:ext cx="2779252" cy="337807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C418C3-101E-47BB-AB3B-2B7E1E0C2729}">
      <dsp:nvSpPr>
        <dsp:cNvPr id="0" name=""/>
        <dsp:cNvSpPr/>
      </dsp:nvSpPr>
      <dsp:spPr>
        <a:xfrm rot="10800000">
          <a:off x="2138135" y="213276"/>
          <a:ext cx="6080760" cy="2005188"/>
        </a:xfrm>
        <a:prstGeom prst="homePlate">
          <a:avLst/>
        </a:prstGeom>
        <a:gradFill rotWithShape="0">
          <a:gsLst>
            <a:gs pos="0">
              <a:schemeClr val="accent5">
                <a:hueOff val="0"/>
                <a:satOff val="0"/>
                <a:lumOff val="0"/>
                <a:alphaOff val="0"/>
              </a:schemeClr>
            </a:gs>
            <a:gs pos="100000">
              <a:schemeClr val="accent5">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9826" tIns="91440" rIns="170688" bIns="91440" numCol="1" spcCol="1270" anchor="ctr" anchorCtr="0">
          <a:noAutofit/>
        </a:bodyPr>
        <a:lstStyle/>
        <a:p>
          <a:pPr lvl="0" algn="ctr" defTabSz="1066800" rtl="0">
            <a:lnSpc>
              <a:spcPct val="90000"/>
            </a:lnSpc>
            <a:spcBef>
              <a:spcPct val="0"/>
            </a:spcBef>
            <a:spcAft>
              <a:spcPct val="35000"/>
            </a:spcAft>
          </a:pPr>
          <a:r>
            <a:rPr lang="es-MX" sz="2400" b="1" kern="1200" dirty="0" smtClean="0">
              <a:solidFill>
                <a:schemeClr val="tx1"/>
              </a:solidFill>
            </a:rPr>
            <a:t>CÍRCULOS DE CALIDAD </a:t>
          </a:r>
          <a:endParaRPr lang="es-MX" sz="2400" kern="1200" dirty="0">
            <a:solidFill>
              <a:schemeClr val="tx1"/>
            </a:solidFill>
          </a:endParaRPr>
        </a:p>
      </dsp:txBody>
      <dsp:txXfrm rot="10800000">
        <a:off x="2639432" y="213276"/>
        <a:ext cx="5579463" cy="2005188"/>
      </dsp:txXfrm>
    </dsp:sp>
    <dsp:sp modelId="{DAF962CB-2032-498B-9942-8F2AF5E9507C}">
      <dsp:nvSpPr>
        <dsp:cNvPr id="0" name=""/>
        <dsp:cNvSpPr/>
      </dsp:nvSpPr>
      <dsp:spPr>
        <a:xfrm>
          <a:off x="925104" y="2839"/>
          <a:ext cx="2426062" cy="2426062"/>
        </a:xfrm>
        <a:prstGeom prst="ellipse">
          <a:avLst/>
        </a:prstGeom>
        <a:blipFill rotWithShape="1">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C31FC019-A944-4FD2-9429-8E9B2ED97451}">
      <dsp:nvSpPr>
        <dsp:cNvPr id="0" name=""/>
        <dsp:cNvSpPr/>
      </dsp:nvSpPr>
      <dsp:spPr>
        <a:xfrm rot="10800000">
          <a:off x="2138135" y="3153099"/>
          <a:ext cx="6080760" cy="2996259"/>
        </a:xfrm>
        <a:prstGeom prst="homePlate">
          <a:avLst/>
        </a:prstGeom>
        <a:gradFill rotWithShape="0">
          <a:gsLst>
            <a:gs pos="0">
              <a:schemeClr val="accent5">
                <a:hueOff val="2679977"/>
                <a:satOff val="-18634"/>
                <a:lumOff val="-2354"/>
                <a:alphaOff val="0"/>
              </a:schemeClr>
            </a:gs>
            <a:gs pos="100000">
              <a:schemeClr val="accent5">
                <a:hueOff val="2679977"/>
                <a:satOff val="-18634"/>
                <a:lumOff val="-2354"/>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9826" tIns="91440" rIns="170688" bIns="91440" numCol="1" spcCol="1270" anchor="ctr" anchorCtr="0">
          <a:noAutofit/>
        </a:bodyPr>
        <a:lstStyle/>
        <a:p>
          <a:pPr lvl="0" algn="ctr" defTabSz="1066800" rtl="0">
            <a:lnSpc>
              <a:spcPct val="90000"/>
            </a:lnSpc>
            <a:spcBef>
              <a:spcPct val="0"/>
            </a:spcBef>
            <a:spcAft>
              <a:spcPct val="35000"/>
            </a:spcAft>
          </a:pPr>
          <a:r>
            <a:rPr lang="es-MX" sz="2400" b="1" kern="1200" dirty="0" smtClean="0"/>
            <a:t>Integrados por un pequeño número de trabajadores que desarrollan su actividad en una misma área, junto a su supervisor  y, que se reúnen voluntariamente para analizar problemas propios de su actividad y elaborar soluciones</a:t>
          </a:r>
          <a:r>
            <a:rPr lang="es-MX" sz="2400" kern="1200" dirty="0" smtClean="0"/>
            <a:t>. </a:t>
          </a:r>
          <a:endParaRPr lang="es-MX" sz="2400" kern="1200" dirty="0"/>
        </a:p>
      </dsp:txBody>
      <dsp:txXfrm rot="10800000">
        <a:off x="2887200" y="3153099"/>
        <a:ext cx="5331695" cy="2996259"/>
      </dsp:txXfrm>
    </dsp:sp>
    <dsp:sp modelId="{1A594503-763D-4BC3-AA07-28F93B6E11A9}">
      <dsp:nvSpPr>
        <dsp:cNvPr id="0" name=""/>
        <dsp:cNvSpPr/>
      </dsp:nvSpPr>
      <dsp:spPr>
        <a:xfrm>
          <a:off x="925104" y="3438198"/>
          <a:ext cx="2426062" cy="2426062"/>
        </a:xfrm>
        <a:prstGeom prst="ellipse">
          <a:avLst/>
        </a:prstGeom>
        <a:blipFill rotWithShape="1">
          <a:blip xmlns:r="http://schemas.openxmlformats.org/officeDocument/2006/relationships" r:embed="rId2"/>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B49803-EF38-4ECB-B7DF-A1580A325F00}">
      <dsp:nvSpPr>
        <dsp:cNvPr id="0" name=""/>
        <dsp:cNvSpPr/>
      </dsp:nvSpPr>
      <dsp:spPr>
        <a:xfrm rot="10800000">
          <a:off x="2035675" y="0"/>
          <a:ext cx="6080760" cy="2016223"/>
        </a:xfrm>
        <a:prstGeom prst="homePlate">
          <a:avLst/>
        </a:prstGeom>
        <a:gradFill rotWithShape="0">
          <a:gsLst>
            <a:gs pos="0">
              <a:schemeClr val="accent1">
                <a:hueOff val="0"/>
                <a:satOff val="0"/>
                <a:lumOff val="0"/>
                <a:alphaOff val="0"/>
              </a:schemeClr>
            </a:gs>
            <a:gs pos="100000">
              <a:schemeClr val="accen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98" tIns="87630" rIns="163576" bIns="87630" numCol="1" spcCol="1270" anchor="ctr" anchorCtr="0">
          <a:noAutofit/>
        </a:bodyPr>
        <a:lstStyle/>
        <a:p>
          <a:pPr lvl="0" algn="ctr" defTabSz="1022350" rtl="0">
            <a:lnSpc>
              <a:spcPct val="90000"/>
            </a:lnSpc>
            <a:spcBef>
              <a:spcPct val="0"/>
            </a:spcBef>
            <a:spcAft>
              <a:spcPct val="35000"/>
            </a:spcAft>
          </a:pPr>
          <a:r>
            <a:rPr lang="es-MX" sz="2300" b="1" kern="1200" dirty="0" smtClean="0"/>
            <a:t>La dirección del círculo no tiene que ser siempre ejercida por el mando directo del grupo. Es posible que otro miembro distinto del círculo coordine y dirija las reuniones.</a:t>
          </a:r>
          <a:endParaRPr lang="es-MX" sz="2300" b="1" kern="1200" dirty="0"/>
        </a:p>
      </dsp:txBody>
      <dsp:txXfrm rot="10800000">
        <a:off x="2539731" y="0"/>
        <a:ext cx="5576704" cy="2016223"/>
      </dsp:txXfrm>
    </dsp:sp>
    <dsp:sp modelId="{43E23391-BC15-440B-A9BE-AB82716955CE}">
      <dsp:nvSpPr>
        <dsp:cNvPr id="0" name=""/>
        <dsp:cNvSpPr/>
      </dsp:nvSpPr>
      <dsp:spPr>
        <a:xfrm>
          <a:off x="1027564" y="0"/>
          <a:ext cx="2016223" cy="2016223"/>
        </a:xfrm>
        <a:prstGeom prst="ellipse">
          <a:avLst/>
        </a:prstGeom>
        <a:blipFill rotWithShape="1">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9C06D6-FCCA-4FF6-9266-683C97E56F38}">
      <dsp:nvSpPr>
        <dsp:cNvPr id="0" name=""/>
        <dsp:cNvSpPr/>
      </dsp:nvSpPr>
      <dsp:spPr>
        <a:xfrm rot="10800000">
          <a:off x="2025943" y="997"/>
          <a:ext cx="6085212" cy="1972806"/>
        </a:xfrm>
        <a:prstGeom prst="homePlate">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69953" tIns="106680" rIns="199136" bIns="106680" numCol="1" spcCol="1270" anchor="ctr" anchorCtr="0">
          <a:noAutofit/>
        </a:bodyPr>
        <a:lstStyle/>
        <a:p>
          <a:pPr lvl="0" algn="ctr" defTabSz="1244600" rtl="0">
            <a:lnSpc>
              <a:spcPct val="90000"/>
            </a:lnSpc>
            <a:spcBef>
              <a:spcPct val="0"/>
            </a:spcBef>
            <a:spcAft>
              <a:spcPct val="35000"/>
            </a:spcAft>
          </a:pPr>
          <a:r>
            <a:rPr lang="es-MX" sz="2800" b="1" kern="1200" dirty="0" smtClean="0">
              <a:solidFill>
                <a:schemeClr val="tx1"/>
              </a:solidFill>
            </a:rPr>
            <a:t>EQUIPOS DE PROGRESO </a:t>
          </a:r>
          <a:endParaRPr lang="es-MX" sz="2800" kern="1200" dirty="0">
            <a:solidFill>
              <a:schemeClr val="tx1"/>
            </a:solidFill>
          </a:endParaRPr>
        </a:p>
      </dsp:txBody>
      <dsp:txXfrm rot="10800000">
        <a:off x="2519144" y="997"/>
        <a:ext cx="5592011" cy="1972806"/>
      </dsp:txXfrm>
    </dsp:sp>
    <dsp:sp modelId="{984537AE-23E9-44AC-9E38-F81AFD61DE05}">
      <dsp:nvSpPr>
        <dsp:cNvPr id="0" name=""/>
        <dsp:cNvSpPr/>
      </dsp:nvSpPr>
      <dsp:spPr>
        <a:xfrm>
          <a:off x="1039540" y="997"/>
          <a:ext cx="1972806" cy="1972806"/>
        </a:xfrm>
        <a:prstGeom prst="ellipse">
          <a:avLst/>
        </a:prstGeom>
        <a:blipFill rotWithShape="1">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F2254888-8A4E-447A-9196-98AE8F9D85C9}">
      <dsp:nvSpPr>
        <dsp:cNvPr id="0" name=""/>
        <dsp:cNvSpPr/>
      </dsp:nvSpPr>
      <dsp:spPr>
        <a:xfrm rot="10800000">
          <a:off x="2025943" y="2562700"/>
          <a:ext cx="6085212" cy="1972806"/>
        </a:xfrm>
        <a:prstGeom prst="homePlate">
          <a:avLst/>
        </a:prstGeom>
        <a:gradFill rotWithShape="0">
          <a:gsLst>
            <a:gs pos="0">
              <a:schemeClr val="accent2">
                <a:hueOff val="1722763"/>
                <a:satOff val="-59760"/>
                <a:lumOff val="981"/>
                <a:alphaOff val="0"/>
              </a:schemeClr>
            </a:gs>
            <a:gs pos="100000">
              <a:schemeClr val="accent2">
                <a:hueOff val="1722763"/>
                <a:satOff val="-59760"/>
                <a:lumOff val="981"/>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69953" tIns="102870" rIns="192024" bIns="102870" numCol="1" spcCol="1270" anchor="ctr" anchorCtr="0">
          <a:noAutofit/>
        </a:bodyPr>
        <a:lstStyle/>
        <a:p>
          <a:pPr lvl="0" algn="ctr" defTabSz="1200150" rtl="0">
            <a:lnSpc>
              <a:spcPct val="90000"/>
            </a:lnSpc>
            <a:spcBef>
              <a:spcPct val="0"/>
            </a:spcBef>
            <a:spcAft>
              <a:spcPct val="35000"/>
            </a:spcAft>
          </a:pPr>
          <a:r>
            <a:rPr lang="es-MX" sz="2700" b="1" kern="1200" dirty="0" smtClean="0"/>
            <a:t>Sus miembros se reúnen de forma no voluntaria con el propósito de resolver un problema concreto por el que han sido convocados</a:t>
          </a:r>
          <a:endParaRPr lang="es-MX" sz="2700" b="1" kern="1200" dirty="0"/>
        </a:p>
      </dsp:txBody>
      <dsp:txXfrm rot="10800000">
        <a:off x="2519144" y="2562700"/>
        <a:ext cx="5592011" cy="1972806"/>
      </dsp:txXfrm>
    </dsp:sp>
    <dsp:sp modelId="{056D4462-7F27-42FD-B0E0-E7F468A16BA1}">
      <dsp:nvSpPr>
        <dsp:cNvPr id="0" name=""/>
        <dsp:cNvSpPr/>
      </dsp:nvSpPr>
      <dsp:spPr>
        <a:xfrm>
          <a:off x="1039540" y="2562700"/>
          <a:ext cx="1972806" cy="1972806"/>
        </a:xfrm>
        <a:prstGeom prst="ellipse">
          <a:avLst/>
        </a:prstGeom>
        <a:blipFill rotWithShape="1">
          <a:blip xmlns:r="http://schemas.openxmlformats.org/officeDocument/2006/relationships" r:embed="rId2"/>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FBA55A-A1B8-440C-86C2-3C4243C2F51D}">
      <dsp:nvSpPr>
        <dsp:cNvPr id="0" name=""/>
        <dsp:cNvSpPr/>
      </dsp:nvSpPr>
      <dsp:spPr>
        <a:xfrm rot="10800000">
          <a:off x="2197216" y="582"/>
          <a:ext cx="6080760" cy="2662386"/>
        </a:xfrm>
        <a:prstGeom prst="homePlate">
          <a:avLst/>
        </a:prstGeom>
        <a:gradFill rotWithShape="0">
          <a:gsLst>
            <a:gs pos="0">
              <a:schemeClr val="accent4">
                <a:hueOff val="0"/>
                <a:satOff val="0"/>
                <a:lumOff val="0"/>
                <a:alphaOff val="0"/>
              </a:schemeClr>
            </a:gs>
            <a:gs pos="100000">
              <a:schemeClr val="accent4">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74038" tIns="87630" rIns="163576" bIns="87630" numCol="1" spcCol="1270" anchor="ctr" anchorCtr="0">
          <a:noAutofit/>
        </a:bodyPr>
        <a:lstStyle/>
        <a:p>
          <a:pPr lvl="0" algn="ctr" defTabSz="1022350" rtl="0">
            <a:lnSpc>
              <a:spcPct val="90000"/>
            </a:lnSpc>
            <a:spcBef>
              <a:spcPct val="0"/>
            </a:spcBef>
            <a:spcAft>
              <a:spcPct val="35000"/>
            </a:spcAft>
          </a:pPr>
          <a:r>
            <a:rPr lang="es-MX" sz="2300" b="1" kern="1200" dirty="0" smtClean="0"/>
            <a:t>Una vez alcanzado el objetivo, el grupo se disuelve. Generalmente, se tratan problemas que afectan a distintas áreas de trabajo o departamentos. Por esa razón, la composición es multifuncional y multinivel. </a:t>
          </a:r>
          <a:endParaRPr lang="es-MX" sz="2300" b="1" kern="1200" dirty="0"/>
        </a:p>
      </dsp:txBody>
      <dsp:txXfrm rot="10800000">
        <a:off x="2862812" y="582"/>
        <a:ext cx="5415164" cy="2662386"/>
      </dsp:txXfrm>
    </dsp:sp>
    <dsp:sp modelId="{D85AD2E8-7708-4AC5-BB66-C270EA991D4C}">
      <dsp:nvSpPr>
        <dsp:cNvPr id="0" name=""/>
        <dsp:cNvSpPr/>
      </dsp:nvSpPr>
      <dsp:spPr>
        <a:xfrm>
          <a:off x="866023" y="582"/>
          <a:ext cx="2662386" cy="2662386"/>
        </a:xfrm>
        <a:prstGeom prst="ellipse">
          <a:avLst/>
        </a:prstGeom>
        <a:blipFill rotWithShape="1">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1378D332-65FC-4096-8A12-CFB4293531E4}">
      <dsp:nvSpPr>
        <dsp:cNvPr id="0" name=""/>
        <dsp:cNvSpPr/>
      </dsp:nvSpPr>
      <dsp:spPr>
        <a:xfrm rot="10800000">
          <a:off x="2197216" y="3457711"/>
          <a:ext cx="6080760" cy="2662386"/>
        </a:xfrm>
        <a:prstGeom prst="homePlate">
          <a:avLst/>
        </a:prstGeom>
        <a:gradFill rotWithShape="0">
          <a:gsLst>
            <a:gs pos="0">
              <a:schemeClr val="accent4">
                <a:hueOff val="-4565624"/>
                <a:satOff val="48042"/>
                <a:lumOff val="2746"/>
                <a:alphaOff val="0"/>
              </a:schemeClr>
            </a:gs>
            <a:gs pos="100000">
              <a:schemeClr val="accent4">
                <a:hueOff val="-4565624"/>
                <a:satOff val="48042"/>
                <a:lumOff val="2746"/>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74038" tIns="87630" rIns="163576" bIns="87630" numCol="1" spcCol="1270" anchor="ctr" anchorCtr="0">
          <a:noAutofit/>
        </a:bodyPr>
        <a:lstStyle/>
        <a:p>
          <a:pPr lvl="0" algn="ctr" defTabSz="1022350" rtl="0">
            <a:lnSpc>
              <a:spcPct val="90000"/>
            </a:lnSpc>
            <a:spcBef>
              <a:spcPct val="0"/>
            </a:spcBef>
            <a:spcAft>
              <a:spcPct val="35000"/>
            </a:spcAft>
          </a:pPr>
          <a:r>
            <a:rPr lang="es-MX" sz="2300" b="1" kern="1200" dirty="0" smtClean="0"/>
            <a:t>Los participantes son seleccionados en base a su conocimiento y experiencia, así como el grado en que se involucren en el problema.  La duración y periodicidad de las reuniones depende de la urgencia de la solución</a:t>
          </a:r>
          <a:r>
            <a:rPr lang="es-MX" sz="2300" kern="1200" dirty="0" smtClean="0"/>
            <a:t>.</a:t>
          </a:r>
          <a:endParaRPr lang="es-MX" sz="2300" kern="1200" dirty="0"/>
        </a:p>
      </dsp:txBody>
      <dsp:txXfrm rot="10800000">
        <a:off x="2862812" y="3457711"/>
        <a:ext cx="5415164" cy="2662386"/>
      </dsp:txXfrm>
    </dsp:sp>
    <dsp:sp modelId="{0C6A59CD-2C88-43C9-93E0-D26CDE621F98}">
      <dsp:nvSpPr>
        <dsp:cNvPr id="0" name=""/>
        <dsp:cNvSpPr/>
      </dsp:nvSpPr>
      <dsp:spPr>
        <a:xfrm>
          <a:off x="866023" y="3457711"/>
          <a:ext cx="2662386" cy="2662386"/>
        </a:xfrm>
        <a:prstGeom prst="ellipse">
          <a:avLst/>
        </a:prstGeom>
        <a:blipFill rotWithShape="1">
          <a:blip xmlns:r="http://schemas.openxmlformats.org/officeDocument/2006/relationships" r:embed="rId2"/>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A8950F-16DD-47C2-8D42-BE8F33D45B13}">
      <dsp:nvSpPr>
        <dsp:cNvPr id="0" name=""/>
        <dsp:cNvSpPr/>
      </dsp:nvSpPr>
      <dsp:spPr>
        <a:xfrm rot="10800000">
          <a:off x="2233113" y="470712"/>
          <a:ext cx="6080760" cy="1868330"/>
        </a:xfrm>
        <a:prstGeom prst="homePlate">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37357" tIns="91440" rIns="170688" bIns="91440" numCol="1" spcCol="1270" anchor="ctr" anchorCtr="0">
          <a:noAutofit/>
        </a:bodyPr>
        <a:lstStyle/>
        <a:p>
          <a:pPr lvl="0" algn="ctr" defTabSz="1066800" rtl="0">
            <a:lnSpc>
              <a:spcPct val="90000"/>
            </a:lnSpc>
            <a:spcBef>
              <a:spcPct val="0"/>
            </a:spcBef>
            <a:spcAft>
              <a:spcPct val="35000"/>
            </a:spcAft>
          </a:pPr>
          <a:r>
            <a:rPr lang="es-MX" sz="2400" b="1" kern="1200" dirty="0" smtClean="0">
              <a:solidFill>
                <a:schemeClr val="bg1"/>
              </a:solidFill>
            </a:rPr>
            <a:t>EQUIPOS DE PROCESOS</a:t>
          </a:r>
          <a:endParaRPr lang="es-MX" sz="2400" kern="1200" dirty="0">
            <a:solidFill>
              <a:schemeClr val="bg1"/>
            </a:solidFill>
          </a:endParaRPr>
        </a:p>
      </dsp:txBody>
      <dsp:txXfrm rot="10800000">
        <a:off x="2700195" y="470712"/>
        <a:ext cx="5613678" cy="1868330"/>
      </dsp:txXfrm>
    </dsp:sp>
    <dsp:sp modelId="{A7929B67-B3C8-43F3-A662-3ED7391859FF}">
      <dsp:nvSpPr>
        <dsp:cNvPr id="0" name=""/>
        <dsp:cNvSpPr/>
      </dsp:nvSpPr>
      <dsp:spPr>
        <a:xfrm>
          <a:off x="830126" y="1889"/>
          <a:ext cx="2805975" cy="2805975"/>
        </a:xfrm>
        <a:prstGeom prst="ellipse">
          <a:avLst/>
        </a:prstGeom>
        <a:blipFill rotWithShape="1">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820A8449-74E8-40DD-B8CC-B498249C2E40}">
      <dsp:nvSpPr>
        <dsp:cNvPr id="0" name=""/>
        <dsp:cNvSpPr/>
      </dsp:nvSpPr>
      <dsp:spPr>
        <a:xfrm rot="10800000">
          <a:off x="2233113" y="3645470"/>
          <a:ext cx="6080760" cy="2805975"/>
        </a:xfrm>
        <a:prstGeom prst="homePlate">
          <a:avLst/>
        </a:prstGeom>
        <a:gradFill rotWithShape="0">
          <a:gsLst>
            <a:gs pos="0">
              <a:schemeClr val="accent3">
                <a:hueOff val="3776170"/>
                <a:satOff val="37541"/>
                <a:lumOff val="4118"/>
                <a:alphaOff val="0"/>
              </a:schemeClr>
            </a:gs>
            <a:gs pos="100000">
              <a:schemeClr val="accent3">
                <a:hueOff val="3776170"/>
                <a:satOff val="37541"/>
                <a:lumOff val="4118"/>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37357" tIns="102870" rIns="192024" bIns="102870" numCol="1" spcCol="1270" anchor="ctr" anchorCtr="0">
          <a:noAutofit/>
        </a:bodyPr>
        <a:lstStyle/>
        <a:p>
          <a:pPr lvl="0" algn="ctr" defTabSz="1200150" rtl="0">
            <a:lnSpc>
              <a:spcPct val="90000"/>
            </a:lnSpc>
            <a:spcBef>
              <a:spcPct val="0"/>
            </a:spcBef>
            <a:spcAft>
              <a:spcPct val="35000"/>
            </a:spcAft>
          </a:pPr>
          <a:r>
            <a:rPr lang="es-MX" sz="2700" b="1" kern="1200" dirty="0" smtClean="0"/>
            <a:t>Una de las líneas de actuación con más potencialidad en la reducción de costos y el incremento de la eficacia y la eficiencia, es la gestión de los procesos. </a:t>
          </a:r>
          <a:endParaRPr lang="es-MX" sz="2700" b="1" kern="1200" dirty="0"/>
        </a:p>
      </dsp:txBody>
      <dsp:txXfrm rot="10800000">
        <a:off x="2934607" y="3645470"/>
        <a:ext cx="5379266" cy="2805975"/>
      </dsp:txXfrm>
    </dsp:sp>
    <dsp:sp modelId="{86766C8F-BC08-4366-8E54-90E5394A6B77}">
      <dsp:nvSpPr>
        <dsp:cNvPr id="0" name=""/>
        <dsp:cNvSpPr/>
      </dsp:nvSpPr>
      <dsp:spPr>
        <a:xfrm>
          <a:off x="830126" y="3645470"/>
          <a:ext cx="2805975" cy="2805975"/>
        </a:xfrm>
        <a:prstGeom prst="ellipse">
          <a:avLst/>
        </a:prstGeom>
        <a:blipFill rotWithShape="1">
          <a:blip xmlns:r="http://schemas.openxmlformats.org/officeDocument/2006/relationships" r:embed="rId2"/>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26BBDE-977E-41FE-84E8-D5CD013096FF}">
      <dsp:nvSpPr>
        <dsp:cNvPr id="0" name=""/>
        <dsp:cNvSpPr/>
      </dsp:nvSpPr>
      <dsp:spPr>
        <a:xfrm rot="10800000">
          <a:off x="2160384" y="88559"/>
          <a:ext cx="6263486" cy="3063240"/>
        </a:xfrm>
        <a:prstGeom prst="homePlate">
          <a:avLst/>
        </a:prstGeom>
        <a:gradFill rotWithShape="0">
          <a:gsLst>
            <a:gs pos="0">
              <a:schemeClr val="accent2">
                <a:alpha val="90000"/>
                <a:hueOff val="0"/>
                <a:satOff val="0"/>
                <a:lumOff val="0"/>
                <a:alphaOff val="0"/>
              </a:schemeClr>
            </a:gs>
            <a:gs pos="100000">
              <a:schemeClr val="accent2">
                <a:alpha val="90000"/>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50804" tIns="91440" rIns="170688" bIns="91440" numCol="1" spcCol="1270" anchor="ctr" anchorCtr="0">
          <a:noAutofit/>
        </a:bodyPr>
        <a:lstStyle/>
        <a:p>
          <a:pPr lvl="0" algn="ctr" defTabSz="1066800" rtl="0">
            <a:lnSpc>
              <a:spcPct val="90000"/>
            </a:lnSpc>
            <a:spcBef>
              <a:spcPct val="0"/>
            </a:spcBef>
            <a:spcAft>
              <a:spcPct val="35000"/>
            </a:spcAft>
          </a:pPr>
          <a:r>
            <a:rPr lang="es-MX" sz="2400" b="1" kern="1200" dirty="0" smtClean="0"/>
            <a:t>Son equipos </a:t>
          </a:r>
          <a:r>
            <a:rPr lang="es-MX" sz="2400" b="1" kern="1200" dirty="0" err="1" smtClean="0"/>
            <a:t>interfuncionales</a:t>
          </a:r>
          <a:r>
            <a:rPr lang="es-MX" sz="2400" b="1" kern="1200" dirty="0" smtClean="0"/>
            <a:t>, en cuanto que el proceso meta comprenda a varias áreas o departamentos. Pueden implicar, en un momento dado, a otros equipos de progreso para la mejora de aspectos puntuales del proceso estudiado.</a:t>
          </a:r>
          <a:endParaRPr lang="es-MX" sz="2400" b="1" kern="1200" dirty="0"/>
        </a:p>
      </dsp:txBody>
      <dsp:txXfrm rot="10800000">
        <a:off x="2926194" y="88559"/>
        <a:ext cx="5497676" cy="3063240"/>
      </dsp:txXfrm>
    </dsp:sp>
    <dsp:sp modelId="{FDB92619-EC5C-49EF-9641-43C846DAAEBF}">
      <dsp:nvSpPr>
        <dsp:cNvPr id="0" name=""/>
        <dsp:cNvSpPr/>
      </dsp:nvSpPr>
      <dsp:spPr>
        <a:xfrm>
          <a:off x="720128" y="88559"/>
          <a:ext cx="3063240" cy="3063240"/>
        </a:xfrm>
        <a:prstGeom prst="ellipse">
          <a:avLst/>
        </a:prstGeom>
        <a:blipFill rotWithShape="1">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CCC78D-6FD6-4B41-A42F-68E33695AD95}">
      <dsp:nvSpPr>
        <dsp:cNvPr id="0" name=""/>
        <dsp:cNvSpPr/>
      </dsp:nvSpPr>
      <dsp:spPr>
        <a:xfrm rot="21300000">
          <a:off x="28726" y="2122593"/>
          <a:ext cx="9303587" cy="1065401"/>
        </a:xfrm>
        <a:prstGeom prst="mathMinus">
          <a:avLst/>
        </a:prstGeom>
        <a:solidFill>
          <a:schemeClr val="accent1">
            <a:tint val="60000"/>
            <a:hueOff val="0"/>
            <a:satOff val="0"/>
            <a:lumOff val="0"/>
            <a:alphaOff val="0"/>
          </a:schemeClr>
        </a:soli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FC7B664-3722-4DFB-8247-9BCA643792AE}">
      <dsp:nvSpPr>
        <dsp:cNvPr id="0" name=""/>
        <dsp:cNvSpPr/>
      </dsp:nvSpPr>
      <dsp:spPr>
        <a:xfrm>
          <a:off x="1123324" y="265529"/>
          <a:ext cx="2808312" cy="2124235"/>
        </a:xfrm>
        <a:prstGeom prst="downArrow">
          <a:avLst/>
        </a:prstGeom>
        <a:blipFill rotWithShape="0">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52AC2E1-719B-4FE5-AFC2-F4CE1695F2DD}">
      <dsp:nvSpPr>
        <dsp:cNvPr id="0" name=""/>
        <dsp:cNvSpPr/>
      </dsp:nvSpPr>
      <dsp:spPr>
        <a:xfrm>
          <a:off x="4625566" y="-25828"/>
          <a:ext cx="3667101" cy="2282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b="1" kern="1200" dirty="0" smtClean="0">
              <a:ln w="11430"/>
              <a:effectLst>
                <a:outerShdw blurRad="50800" dist="39000" dir="5460000" algn="tl">
                  <a:srgbClr val="000000">
                    <a:alpha val="38000"/>
                  </a:srgbClr>
                </a:outerShdw>
              </a:effectLst>
            </a:rPr>
            <a:t>Alrededor de 80% de los problemas serios que aquejan a las organizaciones modernas se refiere al factor humano. </a:t>
          </a:r>
          <a:endParaRPr lang="es-MX" sz="2800" b="1" kern="1200" dirty="0"/>
        </a:p>
      </dsp:txBody>
      <dsp:txXfrm>
        <a:off x="4625566" y="-25828"/>
        <a:ext cx="3667101" cy="2282104"/>
      </dsp:txXfrm>
    </dsp:sp>
    <dsp:sp modelId="{AD0EF4CC-F4D1-4B79-9D5F-7B7DC2459F67}">
      <dsp:nvSpPr>
        <dsp:cNvPr id="0" name=""/>
        <dsp:cNvSpPr/>
      </dsp:nvSpPr>
      <dsp:spPr>
        <a:xfrm>
          <a:off x="5429403" y="2920823"/>
          <a:ext cx="2808312" cy="2124235"/>
        </a:xfrm>
        <a:prstGeom prst="upArrow">
          <a:avLst/>
        </a:prstGeom>
        <a:blipFill rotWithShape="0">
          <a:blip xmlns:r="http://schemas.openxmlformats.org/officeDocument/2006/relationships" r:embed="rId2"/>
          <a:stretch>
            <a:fillRect/>
          </a:stretch>
        </a:blip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BFF449A-4B18-4380-91D1-9690F0EC8300}">
      <dsp:nvSpPr>
        <dsp:cNvPr id="0" name=""/>
        <dsp:cNvSpPr/>
      </dsp:nvSpPr>
      <dsp:spPr>
        <a:xfrm>
          <a:off x="1296137" y="2908753"/>
          <a:ext cx="2995532" cy="22304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b="1" kern="1200" dirty="0" smtClean="0"/>
            <a:t>Las causas son primordialmente fallas humanas.</a:t>
          </a:r>
          <a:endParaRPr lang="es-MX" sz="2800" b="1" kern="1200" dirty="0"/>
        </a:p>
      </dsp:txBody>
      <dsp:txXfrm>
        <a:off x="1296137" y="2908753"/>
        <a:ext cx="2995532" cy="223044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F75602-7711-4A77-A28B-0F5768FC009E}">
      <dsp:nvSpPr>
        <dsp:cNvPr id="0" name=""/>
        <dsp:cNvSpPr/>
      </dsp:nvSpPr>
      <dsp:spPr>
        <a:xfrm rot="5400000">
          <a:off x="30822" y="543968"/>
          <a:ext cx="3286895" cy="2191255"/>
        </a:xfrm>
        <a:prstGeom prst="leftUpArrow">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10000" b="-10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1E2F1702-A3CC-401D-9276-EF43D799AE17}">
      <dsp:nvSpPr>
        <dsp:cNvPr id="0" name=""/>
        <dsp:cNvSpPr/>
      </dsp:nvSpPr>
      <dsp:spPr>
        <a:xfrm>
          <a:off x="3428300" y="2351911"/>
          <a:ext cx="4656719" cy="2876373"/>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s-ES" sz="2400" b="1" kern="1200" dirty="0" smtClean="0"/>
            <a:t>Herramienta </a:t>
          </a:r>
          <a:r>
            <a:rPr lang="es-ES" sz="2400" b="1" kern="1200" dirty="0" smtClean="0"/>
            <a:t>capaz de promover aproximaciones entre los actores involucrados en el proceso salud enfermedad.</a:t>
          </a:r>
        </a:p>
        <a:p>
          <a:pPr lvl="0" algn="just" defTabSz="1066800" rtl="0">
            <a:lnSpc>
              <a:spcPct val="90000"/>
            </a:lnSpc>
            <a:spcBef>
              <a:spcPct val="0"/>
            </a:spcBef>
            <a:spcAft>
              <a:spcPct val="35000"/>
            </a:spcAft>
          </a:pPr>
          <a:endParaRPr lang="es-MX" sz="2400" b="1" kern="1200" dirty="0" smtClean="0"/>
        </a:p>
        <a:p>
          <a:pPr lvl="0" algn="just" defTabSz="1066800" rtl="0">
            <a:lnSpc>
              <a:spcPct val="90000"/>
            </a:lnSpc>
            <a:spcBef>
              <a:spcPct val="0"/>
            </a:spcBef>
            <a:spcAft>
              <a:spcPct val="35000"/>
            </a:spcAft>
          </a:pPr>
          <a:r>
            <a:rPr lang="es-MX" sz="2400" b="1" kern="1200" dirty="0" smtClean="0"/>
            <a:t>Facilita </a:t>
          </a:r>
          <a:r>
            <a:rPr lang="es-MX" sz="2400" b="1" kern="1200" dirty="0" smtClean="0"/>
            <a:t>la realización de la tarea profesional y contribuye a la satisfacción en el ambiente de trabajo.</a:t>
          </a:r>
          <a:endParaRPr lang="es-MX" sz="2400" b="1" kern="1200" dirty="0"/>
        </a:p>
      </dsp:txBody>
      <dsp:txXfrm>
        <a:off x="3428300" y="2351911"/>
        <a:ext cx="4656719" cy="2876373"/>
      </dsp:txXfrm>
    </dsp:sp>
    <dsp:sp modelId="{B3650767-BF59-47AD-873F-58759E26F04F}">
      <dsp:nvSpPr>
        <dsp:cNvPr id="0" name=""/>
        <dsp:cNvSpPr/>
      </dsp:nvSpPr>
      <dsp:spPr>
        <a:xfrm>
          <a:off x="3017438" y="1941402"/>
          <a:ext cx="1118362" cy="1118652"/>
        </a:xfrm>
        <a:prstGeom prst="halfFrame">
          <a:avLst>
            <a:gd name="adj1" fmla="val 25770"/>
            <a:gd name="adj2" fmla="val 25770"/>
          </a:avLst>
        </a:prstGeom>
        <a:solidFill>
          <a:schemeClr val="accent5">
            <a:hueOff val="0"/>
            <a:satOff val="0"/>
            <a:lumOff val="0"/>
            <a:alphaOff val="0"/>
          </a:schemeClr>
        </a:solidFill>
        <a:ln>
          <a:noFill/>
        </a:ln>
        <a:effectLst>
          <a:outerShdw blurRad="38100" dist="38100" dir="4800000" sx="98000" sy="98000" rotWithShape="0">
            <a:srgbClr val="000000">
              <a:alpha val="32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EBB3055-88A8-4D58-A9C0-77D23D2EA984}">
      <dsp:nvSpPr>
        <dsp:cNvPr id="0" name=""/>
        <dsp:cNvSpPr/>
      </dsp:nvSpPr>
      <dsp:spPr>
        <a:xfrm rot="5400000">
          <a:off x="7409766" y="1941546"/>
          <a:ext cx="1118652" cy="1118362"/>
        </a:xfrm>
        <a:prstGeom prst="halfFrame">
          <a:avLst>
            <a:gd name="adj1" fmla="val 25770"/>
            <a:gd name="adj2" fmla="val 25770"/>
          </a:avLst>
        </a:prstGeom>
        <a:solidFill>
          <a:schemeClr val="accent5">
            <a:hueOff val="893326"/>
            <a:satOff val="-6211"/>
            <a:lumOff val="-785"/>
            <a:alphaOff val="0"/>
          </a:schemeClr>
        </a:solidFill>
        <a:ln>
          <a:noFill/>
        </a:ln>
        <a:effectLst>
          <a:outerShdw blurRad="38100" dist="38100" dir="4800000" sx="98000" sy="98000" rotWithShape="0">
            <a:srgbClr val="000000">
              <a:alpha val="32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239AAD8-D09B-4684-B001-D775724ED15B}">
      <dsp:nvSpPr>
        <dsp:cNvPr id="0" name=""/>
        <dsp:cNvSpPr/>
      </dsp:nvSpPr>
      <dsp:spPr>
        <a:xfrm rot="16200000">
          <a:off x="2916954" y="4562955"/>
          <a:ext cx="1118652" cy="1118362"/>
        </a:xfrm>
        <a:prstGeom prst="halfFrame">
          <a:avLst>
            <a:gd name="adj1" fmla="val 25770"/>
            <a:gd name="adj2" fmla="val 25770"/>
          </a:avLst>
        </a:prstGeom>
        <a:solidFill>
          <a:schemeClr val="accent5">
            <a:hueOff val="1786651"/>
            <a:satOff val="-12423"/>
            <a:lumOff val="-1569"/>
            <a:alphaOff val="0"/>
          </a:schemeClr>
        </a:solidFill>
        <a:ln>
          <a:noFill/>
        </a:ln>
        <a:effectLst>
          <a:outerShdw blurRad="38100" dist="38100" dir="4800000" sx="98000" sy="98000" rotWithShape="0">
            <a:srgbClr val="000000">
              <a:alpha val="32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2FBED60-8F84-4E29-8306-4274701B81BF}">
      <dsp:nvSpPr>
        <dsp:cNvPr id="0" name=""/>
        <dsp:cNvSpPr/>
      </dsp:nvSpPr>
      <dsp:spPr>
        <a:xfrm rot="10800000">
          <a:off x="7594049" y="4562810"/>
          <a:ext cx="1118362" cy="1118652"/>
        </a:xfrm>
        <a:prstGeom prst="halfFrame">
          <a:avLst>
            <a:gd name="adj1" fmla="val 25770"/>
            <a:gd name="adj2" fmla="val 25770"/>
          </a:avLst>
        </a:prstGeom>
        <a:solidFill>
          <a:schemeClr val="accent5">
            <a:hueOff val="2679977"/>
            <a:satOff val="-18634"/>
            <a:lumOff val="-2354"/>
            <a:alphaOff val="0"/>
          </a:schemeClr>
        </a:solidFill>
        <a:ln>
          <a:noFill/>
        </a:ln>
        <a:effectLst>
          <a:outerShdw blurRad="38100" dist="38100" dir="4800000" sx="98000" sy="98000" rotWithShape="0">
            <a:srgbClr val="000000">
              <a:alpha val="32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89F128-9CDE-4E47-84DE-F0C4E3652462}">
      <dsp:nvSpPr>
        <dsp:cNvPr id="0" name=""/>
        <dsp:cNvSpPr/>
      </dsp:nvSpPr>
      <dsp:spPr>
        <a:xfrm>
          <a:off x="0" y="923121"/>
          <a:ext cx="5011756" cy="5011756"/>
        </a:xfrm>
        <a:prstGeom prst="pie">
          <a:avLst>
            <a:gd name="adj1" fmla="val 5400000"/>
            <a:gd name="adj2" fmla="val 16200000"/>
          </a:avLst>
        </a:prstGeom>
        <a:gradFill rotWithShape="0">
          <a:gsLst>
            <a:gs pos="0">
              <a:schemeClr val="accent2">
                <a:shade val="50000"/>
                <a:hueOff val="0"/>
                <a:satOff val="0"/>
                <a:lumOff val="0"/>
                <a:alphaOff val="0"/>
              </a:schemeClr>
            </a:gs>
            <a:gs pos="100000">
              <a:schemeClr val="accent2">
                <a:shade val="50000"/>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602A31C-F3F0-4840-8C13-E8596DE787D4}">
      <dsp:nvSpPr>
        <dsp:cNvPr id="0" name=""/>
        <dsp:cNvSpPr/>
      </dsp:nvSpPr>
      <dsp:spPr>
        <a:xfrm>
          <a:off x="2505878" y="923121"/>
          <a:ext cx="5847048" cy="5011756"/>
        </a:xfrm>
        <a:prstGeom prst="rect">
          <a:avLst/>
        </a:prstGeom>
        <a:solidFill>
          <a:schemeClr val="lt1">
            <a:alpha val="90000"/>
            <a:hueOff val="0"/>
            <a:satOff val="0"/>
            <a:lumOff val="0"/>
            <a:alphaOff val="0"/>
          </a:schemeClr>
        </a:solidFill>
        <a:ln w="9525" cap="flat" cmpd="sng" algn="ctr">
          <a:solidFill>
            <a:schemeClr val="accent2">
              <a:shade val="50000"/>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s-MX" sz="2400" b="1" kern="1200" dirty="0" smtClean="0"/>
            <a:t>Para un trabajo en equipo los profesionales de diversas áreas del conocimiento deben  de repartir los saberes, en una relación de igualdad para la construcción colectiva de un plan terapéutico específico para </a:t>
          </a:r>
          <a:r>
            <a:rPr lang="es-MX" sz="2400" b="1" kern="1200" dirty="0" smtClean="0"/>
            <a:t>cada paciente</a:t>
          </a:r>
          <a:r>
            <a:rPr lang="es-MX" sz="2400" b="1" kern="1200" dirty="0" smtClean="0"/>
            <a:t>, respetando su individualidad.</a:t>
          </a:r>
          <a:endParaRPr lang="es-MX" sz="2400" b="1" kern="1200" dirty="0"/>
        </a:p>
      </dsp:txBody>
      <dsp:txXfrm>
        <a:off x="2505878" y="923121"/>
        <a:ext cx="5847048" cy="2380584"/>
      </dsp:txXfrm>
    </dsp:sp>
    <dsp:sp modelId="{C6CE6A23-9DB5-44B8-846A-0EDE8E633819}">
      <dsp:nvSpPr>
        <dsp:cNvPr id="0" name=""/>
        <dsp:cNvSpPr/>
      </dsp:nvSpPr>
      <dsp:spPr>
        <a:xfrm>
          <a:off x="1315586" y="3303705"/>
          <a:ext cx="2380584" cy="2380584"/>
        </a:xfrm>
        <a:prstGeom prst="pie">
          <a:avLst>
            <a:gd name="adj1" fmla="val 5400000"/>
            <a:gd name="adj2" fmla="val 16200000"/>
          </a:avLst>
        </a:prstGeom>
        <a:gradFill rotWithShape="0">
          <a:gsLst>
            <a:gs pos="0">
              <a:schemeClr val="accent2">
                <a:shade val="50000"/>
                <a:hueOff val="-222408"/>
                <a:satOff val="-45587"/>
                <a:lumOff val="54093"/>
                <a:alphaOff val="0"/>
              </a:schemeClr>
            </a:gs>
            <a:gs pos="100000">
              <a:schemeClr val="accent2">
                <a:shade val="50000"/>
                <a:hueOff val="-222408"/>
                <a:satOff val="-45587"/>
                <a:lumOff val="54093"/>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0B5EF1B-D330-4876-BE93-9EE99A028330}">
      <dsp:nvSpPr>
        <dsp:cNvPr id="0" name=""/>
        <dsp:cNvSpPr/>
      </dsp:nvSpPr>
      <dsp:spPr>
        <a:xfrm>
          <a:off x="2505878" y="3303705"/>
          <a:ext cx="5847048" cy="2380584"/>
        </a:xfrm>
        <a:prstGeom prst="rect">
          <a:avLst/>
        </a:prstGeom>
        <a:solidFill>
          <a:schemeClr val="lt1">
            <a:alpha val="90000"/>
            <a:hueOff val="0"/>
            <a:satOff val="0"/>
            <a:lumOff val="0"/>
            <a:alphaOff val="0"/>
          </a:schemeClr>
        </a:solidFill>
        <a:ln w="9525" cap="flat" cmpd="sng" algn="ctr">
          <a:solidFill>
            <a:schemeClr val="accent2">
              <a:shade val="50000"/>
              <a:hueOff val="-218568"/>
              <a:satOff val="-44434"/>
              <a:lumOff val="49245"/>
              <a:alphaOff val="0"/>
            </a:schemeClr>
          </a:solidFill>
          <a:prstDash val="solid"/>
        </a:ln>
        <a:effectLst>
          <a:outerShdw blurRad="38100" dist="38100" dir="4800000" sx="98000" sy="98000" rotWithShape="0">
            <a:srgbClr val="000000">
              <a:alpha val="3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s-MX" sz="2400" b="1" kern="1200" dirty="0" smtClean="0">
              <a:solidFill>
                <a:srgbClr val="FF0000"/>
              </a:solidFill>
            </a:rPr>
            <a:t>Un estudio realizado sobre satisfacción en el trabajo mostró que la falta de integración y de compromiso profesional entre los colegas del equipo de enfermería son factores generadores de insatisfacción en el trabajo.</a:t>
          </a:r>
          <a:endParaRPr lang="es-MX" sz="2400" b="1" kern="1200" dirty="0">
            <a:solidFill>
              <a:srgbClr val="FF0000"/>
            </a:solidFill>
          </a:endParaRPr>
        </a:p>
      </dsp:txBody>
      <dsp:txXfrm>
        <a:off x="2505878" y="3303705"/>
        <a:ext cx="5847048" cy="238058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DC60CD-98E7-4E42-B2FE-DF7172C165C8}">
      <dsp:nvSpPr>
        <dsp:cNvPr id="0" name=""/>
        <dsp:cNvSpPr/>
      </dsp:nvSpPr>
      <dsp:spPr>
        <a:xfrm>
          <a:off x="683753" y="1305301"/>
          <a:ext cx="4488657" cy="4488657"/>
        </a:xfrm>
        <a:prstGeom prst="star32">
          <a:avLst/>
        </a:prstGeom>
        <a:gradFill rotWithShape="0">
          <a:gsLst>
            <a:gs pos="0">
              <a:schemeClr val="accent6">
                <a:hueOff val="0"/>
                <a:satOff val="0"/>
                <a:lumOff val="0"/>
                <a:alphaOff val="0"/>
              </a:schemeClr>
            </a:gs>
            <a:gs pos="100000">
              <a:schemeClr val="accent6">
                <a:hueOff val="0"/>
                <a:satOff val="0"/>
                <a:lumOff val="0"/>
                <a:alphaOff val="0"/>
                <a:shade val="76000"/>
                <a:lumMod val="9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5E048901-EED0-4614-80F4-FCFC3DF2194D}">
      <dsp:nvSpPr>
        <dsp:cNvPr id="0" name=""/>
        <dsp:cNvSpPr/>
      </dsp:nvSpPr>
      <dsp:spPr>
        <a:xfrm>
          <a:off x="1182368" y="1803916"/>
          <a:ext cx="3491427" cy="3491427"/>
        </a:xfrm>
        <a:prstGeom prst="star24">
          <a:avLst/>
        </a:prstGeom>
        <a:gradFill rotWithShape="0">
          <a:gsLst>
            <a:gs pos="0">
              <a:schemeClr val="accent5">
                <a:hueOff val="0"/>
                <a:satOff val="0"/>
                <a:lumOff val="0"/>
                <a:alphaOff val="0"/>
              </a:schemeClr>
            </a:gs>
            <a:gs pos="100000">
              <a:schemeClr val="accent5">
                <a:hueOff val="0"/>
                <a:satOff val="0"/>
                <a:lumOff val="0"/>
                <a:alphaOff val="0"/>
                <a:shade val="76000"/>
                <a:lumMod val="9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F244986E-5ECF-4594-A6DD-FB4449484CBB}">
      <dsp:nvSpPr>
        <dsp:cNvPr id="0" name=""/>
        <dsp:cNvSpPr/>
      </dsp:nvSpPr>
      <dsp:spPr>
        <a:xfrm>
          <a:off x="1680983" y="2302531"/>
          <a:ext cx="2494197" cy="2494197"/>
        </a:xfrm>
        <a:prstGeom prst="star16">
          <a:avLst/>
        </a:prstGeom>
        <a:gradFill rotWithShape="0">
          <a:gsLst>
            <a:gs pos="0">
              <a:schemeClr val="accent4">
                <a:hueOff val="0"/>
                <a:satOff val="0"/>
                <a:lumOff val="0"/>
                <a:alphaOff val="0"/>
              </a:schemeClr>
            </a:gs>
            <a:gs pos="100000">
              <a:schemeClr val="accent4">
                <a:hueOff val="0"/>
                <a:satOff val="0"/>
                <a:lumOff val="0"/>
                <a:alphaOff val="0"/>
                <a:shade val="76000"/>
                <a:lumMod val="9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8D4CAB9B-62CB-4811-86D0-A6E5B9D9B44A}">
      <dsp:nvSpPr>
        <dsp:cNvPr id="0" name=""/>
        <dsp:cNvSpPr/>
      </dsp:nvSpPr>
      <dsp:spPr>
        <a:xfrm>
          <a:off x="2179972" y="2801520"/>
          <a:ext cx="1496219" cy="1496219"/>
        </a:xfrm>
        <a:prstGeom prst="star12">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124AD961-AA33-44EC-B207-A7E29D0235FE}">
      <dsp:nvSpPr>
        <dsp:cNvPr id="0" name=""/>
        <dsp:cNvSpPr/>
      </dsp:nvSpPr>
      <dsp:spPr>
        <a:xfrm>
          <a:off x="2678587" y="3300135"/>
          <a:ext cx="498989" cy="498989"/>
        </a:xfrm>
        <a:prstGeom prst="star8">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0A379B25-AAE6-4FB6-9B47-4639A4A05348}">
      <dsp:nvSpPr>
        <dsp:cNvPr id="0" name=""/>
        <dsp:cNvSpPr/>
      </dsp:nvSpPr>
      <dsp:spPr>
        <a:xfrm>
          <a:off x="5920519" y="190917"/>
          <a:ext cx="2244328" cy="792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29210" rIns="29210" bIns="29210" numCol="1" spcCol="1270" anchor="ctr" anchorCtr="0">
          <a:noAutofit/>
        </a:bodyPr>
        <a:lstStyle/>
        <a:p>
          <a:pPr lvl="0" algn="l" defTabSz="1022350">
            <a:lnSpc>
              <a:spcPct val="90000"/>
            </a:lnSpc>
            <a:spcBef>
              <a:spcPct val="0"/>
            </a:spcBef>
            <a:spcAft>
              <a:spcPct val="35000"/>
            </a:spcAft>
          </a:pPr>
          <a:r>
            <a:rPr lang="es-ES" sz="2300" b="1" kern="1200" dirty="0" smtClean="0"/>
            <a:t>Falta de autonomía </a:t>
          </a:r>
          <a:endParaRPr lang="es-MX" sz="2300" b="1" kern="1200" dirty="0"/>
        </a:p>
      </dsp:txBody>
      <dsp:txXfrm>
        <a:off x="5920519" y="190917"/>
        <a:ext cx="2244328" cy="792397"/>
      </dsp:txXfrm>
    </dsp:sp>
    <dsp:sp modelId="{5F9D18A2-9DF2-4749-90B2-6CD61113BA1D}">
      <dsp:nvSpPr>
        <dsp:cNvPr id="0" name=""/>
        <dsp:cNvSpPr/>
      </dsp:nvSpPr>
      <dsp:spPr>
        <a:xfrm>
          <a:off x="5359437" y="587116"/>
          <a:ext cx="561082"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0D3E7BE1-D640-4E79-AF8E-81B036C50813}">
      <dsp:nvSpPr>
        <dsp:cNvPr id="0" name=""/>
        <dsp:cNvSpPr/>
      </dsp:nvSpPr>
      <dsp:spPr>
        <a:xfrm rot="5400000">
          <a:off x="2660632" y="854565"/>
          <a:ext cx="2962513" cy="2427615"/>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0B83C43F-BFE8-4A73-AB52-F086E65D54DC}">
      <dsp:nvSpPr>
        <dsp:cNvPr id="0" name=""/>
        <dsp:cNvSpPr/>
      </dsp:nvSpPr>
      <dsp:spPr>
        <a:xfrm>
          <a:off x="5920519" y="1028800"/>
          <a:ext cx="2244328" cy="792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29210" rIns="29210" bIns="29210" numCol="1" spcCol="1270" anchor="ctr" anchorCtr="0">
          <a:noAutofit/>
        </a:bodyPr>
        <a:lstStyle/>
        <a:p>
          <a:pPr lvl="0" algn="l" defTabSz="1022350">
            <a:lnSpc>
              <a:spcPct val="90000"/>
            </a:lnSpc>
            <a:spcBef>
              <a:spcPct val="0"/>
            </a:spcBef>
            <a:spcAft>
              <a:spcPct val="35000"/>
            </a:spcAft>
          </a:pPr>
          <a:r>
            <a:rPr lang="es-ES" sz="2300" b="1" kern="1200" dirty="0" smtClean="0"/>
            <a:t>Alta rotación del personal </a:t>
          </a:r>
          <a:endParaRPr lang="es-MX" sz="2300" b="1" kern="1200" dirty="0"/>
        </a:p>
      </dsp:txBody>
      <dsp:txXfrm>
        <a:off x="5920519" y="1028800"/>
        <a:ext cx="2244328" cy="792397"/>
      </dsp:txXfrm>
    </dsp:sp>
    <dsp:sp modelId="{3455B01A-3A91-43F1-862B-CDD893656166}">
      <dsp:nvSpPr>
        <dsp:cNvPr id="0" name=""/>
        <dsp:cNvSpPr/>
      </dsp:nvSpPr>
      <dsp:spPr>
        <a:xfrm>
          <a:off x="5359437" y="1424998"/>
          <a:ext cx="561082"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503AA849-2BF9-4E15-8A1B-31596540B509}">
      <dsp:nvSpPr>
        <dsp:cNvPr id="0" name=""/>
        <dsp:cNvSpPr/>
      </dsp:nvSpPr>
      <dsp:spPr>
        <a:xfrm rot="5400000">
          <a:off x="3095957" y="1628784"/>
          <a:ext cx="2466666" cy="2057301"/>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3D55DCF3-27EC-4176-8ED0-AB0CC842057D}">
      <dsp:nvSpPr>
        <dsp:cNvPr id="0" name=""/>
        <dsp:cNvSpPr/>
      </dsp:nvSpPr>
      <dsp:spPr>
        <a:xfrm>
          <a:off x="5816529" y="1866682"/>
          <a:ext cx="2452310" cy="792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29210" rIns="29210" bIns="29210" numCol="1" spcCol="1270" anchor="ctr" anchorCtr="0">
          <a:noAutofit/>
        </a:bodyPr>
        <a:lstStyle/>
        <a:p>
          <a:pPr lvl="0" algn="l" defTabSz="1022350">
            <a:lnSpc>
              <a:spcPct val="90000"/>
            </a:lnSpc>
            <a:spcBef>
              <a:spcPct val="0"/>
            </a:spcBef>
            <a:spcAft>
              <a:spcPct val="35000"/>
            </a:spcAft>
          </a:pPr>
          <a:r>
            <a:rPr lang="es-ES" sz="2300" b="1" kern="1200" dirty="0" smtClean="0"/>
            <a:t>Necesidad de enfermeras líderes</a:t>
          </a:r>
          <a:endParaRPr lang="es-MX" sz="2300" b="1" kern="1200" dirty="0"/>
        </a:p>
      </dsp:txBody>
      <dsp:txXfrm>
        <a:off x="5816529" y="1866682"/>
        <a:ext cx="2452310" cy="792397"/>
      </dsp:txXfrm>
    </dsp:sp>
    <dsp:sp modelId="{F4EC38CC-2698-4747-A2D4-DFAA576134E0}">
      <dsp:nvSpPr>
        <dsp:cNvPr id="0" name=""/>
        <dsp:cNvSpPr/>
      </dsp:nvSpPr>
      <dsp:spPr>
        <a:xfrm>
          <a:off x="5359437" y="2262881"/>
          <a:ext cx="561082"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3B4422E8-7D75-4303-872D-A37795F1C6EA}">
      <dsp:nvSpPr>
        <dsp:cNvPr id="0" name=""/>
        <dsp:cNvSpPr/>
      </dsp:nvSpPr>
      <dsp:spPr>
        <a:xfrm rot="5400000">
          <a:off x="3522829" y="2371357"/>
          <a:ext cx="1945084" cy="1728132"/>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EC4B89EF-4ACA-49BE-9939-DE2FF3AD70BC}">
      <dsp:nvSpPr>
        <dsp:cNvPr id="0" name=""/>
        <dsp:cNvSpPr/>
      </dsp:nvSpPr>
      <dsp:spPr>
        <a:xfrm>
          <a:off x="5764527" y="2686610"/>
          <a:ext cx="2556312" cy="792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29210" rIns="29210" bIns="29210" numCol="1" spcCol="1270" anchor="ctr" anchorCtr="0">
          <a:noAutofit/>
        </a:bodyPr>
        <a:lstStyle/>
        <a:p>
          <a:pPr lvl="0" algn="l" defTabSz="1022350">
            <a:lnSpc>
              <a:spcPct val="90000"/>
            </a:lnSpc>
            <a:spcBef>
              <a:spcPct val="0"/>
            </a:spcBef>
            <a:spcAft>
              <a:spcPct val="35000"/>
            </a:spcAft>
          </a:pPr>
          <a:r>
            <a:rPr lang="es-ES" sz="2300" b="1" kern="1200" dirty="0" smtClean="0"/>
            <a:t>Falta de tiempo para las reuniones</a:t>
          </a:r>
          <a:endParaRPr lang="es-MX" sz="2300" b="1" kern="1200" dirty="0"/>
        </a:p>
      </dsp:txBody>
      <dsp:txXfrm>
        <a:off x="5764527" y="2686610"/>
        <a:ext cx="2556312" cy="792397"/>
      </dsp:txXfrm>
    </dsp:sp>
    <dsp:sp modelId="{A73E6FF5-5952-4F2E-AF24-60143F8C5F97}">
      <dsp:nvSpPr>
        <dsp:cNvPr id="0" name=""/>
        <dsp:cNvSpPr/>
      </dsp:nvSpPr>
      <dsp:spPr>
        <a:xfrm>
          <a:off x="5359437" y="3082809"/>
          <a:ext cx="561082"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FDA3BFE6-6DAA-4750-92F3-A26E15FCC10F}">
      <dsp:nvSpPr>
        <dsp:cNvPr id="0" name=""/>
        <dsp:cNvSpPr/>
      </dsp:nvSpPr>
      <dsp:spPr>
        <a:xfrm rot="5400000">
          <a:off x="3947755" y="3155376"/>
          <a:ext cx="1484249" cy="1339116"/>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3C75EA70-E307-4401-B859-B87C51450742}">
      <dsp:nvSpPr>
        <dsp:cNvPr id="0" name=""/>
        <dsp:cNvSpPr/>
      </dsp:nvSpPr>
      <dsp:spPr>
        <a:xfrm>
          <a:off x="5920519" y="3482599"/>
          <a:ext cx="2244328" cy="792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29210" rIns="29210" bIns="29210" numCol="1" spcCol="1270" anchor="ctr" anchorCtr="0">
          <a:noAutofit/>
        </a:bodyPr>
        <a:lstStyle/>
        <a:p>
          <a:pPr lvl="0" algn="l" defTabSz="1022350">
            <a:lnSpc>
              <a:spcPct val="90000"/>
            </a:lnSpc>
            <a:spcBef>
              <a:spcPct val="0"/>
            </a:spcBef>
            <a:spcAft>
              <a:spcPct val="35000"/>
            </a:spcAft>
          </a:pPr>
          <a:r>
            <a:rPr lang="es-ES" sz="2300" b="1" kern="1200" dirty="0" smtClean="0"/>
            <a:t>Individualismo</a:t>
          </a:r>
          <a:endParaRPr lang="es-MX" sz="2300" b="1" kern="1200" dirty="0"/>
        </a:p>
      </dsp:txBody>
      <dsp:txXfrm>
        <a:off x="5920519" y="3482599"/>
        <a:ext cx="2244328" cy="792397"/>
      </dsp:txXfrm>
    </dsp:sp>
    <dsp:sp modelId="{8CE6088D-6901-443B-93B1-417807BF98A6}">
      <dsp:nvSpPr>
        <dsp:cNvPr id="0" name=""/>
        <dsp:cNvSpPr/>
      </dsp:nvSpPr>
      <dsp:spPr>
        <a:xfrm>
          <a:off x="5359437" y="3878798"/>
          <a:ext cx="561082"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AE594342-8D40-450A-B81D-8DC68DD1132B}">
      <dsp:nvSpPr>
        <dsp:cNvPr id="0" name=""/>
        <dsp:cNvSpPr/>
      </dsp:nvSpPr>
      <dsp:spPr>
        <a:xfrm rot="5400000">
          <a:off x="4349490" y="3916203"/>
          <a:ext cx="1047353" cy="972542"/>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861260-D7C1-4DFF-B5F9-BA58D1609928}">
      <dsp:nvSpPr>
        <dsp:cNvPr id="0" name=""/>
        <dsp:cNvSpPr/>
      </dsp:nvSpPr>
      <dsp:spPr>
        <a:xfrm>
          <a:off x="4362591" y="782714"/>
          <a:ext cx="601657" cy="91440"/>
        </a:xfrm>
        <a:custGeom>
          <a:avLst/>
          <a:gdLst/>
          <a:ahLst/>
          <a:cxnLst/>
          <a:rect l="0" t="0" r="0" b="0"/>
          <a:pathLst>
            <a:path>
              <a:moveTo>
                <a:pt x="0" y="45720"/>
              </a:moveTo>
              <a:lnTo>
                <a:pt x="601657" y="45720"/>
              </a:lnTo>
            </a:path>
          </a:pathLst>
        </a:custGeom>
        <a:noFill/>
        <a:ln w="9525" cap="flat" cmpd="sng" algn="ctr">
          <a:solidFill>
            <a:schemeClr val="accent5">
              <a:hueOff val="0"/>
              <a:satOff val="0"/>
              <a:lumOff val="0"/>
              <a:alphaOff val="0"/>
            </a:schemeClr>
          </a:solidFill>
          <a:prstDash val="solid"/>
          <a:tailEnd type="arrow"/>
        </a:ln>
        <a:effectLst/>
        <a:sp3d z="-110000"/>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933450">
            <a:lnSpc>
              <a:spcPct val="90000"/>
            </a:lnSpc>
            <a:spcBef>
              <a:spcPct val="0"/>
            </a:spcBef>
            <a:spcAft>
              <a:spcPct val="35000"/>
            </a:spcAft>
          </a:pPr>
          <a:endParaRPr lang="es-MX" sz="2100" b="1" kern="1200">
            <a:latin typeface="Eras Bold ITC" panose="020B0907030504020204" pitchFamily="34" charset="0"/>
          </a:endParaRPr>
        </a:p>
      </dsp:txBody>
      <dsp:txXfrm>
        <a:off x="4647613" y="825270"/>
        <a:ext cx="31612" cy="6328"/>
      </dsp:txXfrm>
    </dsp:sp>
    <dsp:sp modelId="{0203E41F-D7B2-4D69-95EB-9086C138FBCF}">
      <dsp:nvSpPr>
        <dsp:cNvPr id="0" name=""/>
        <dsp:cNvSpPr/>
      </dsp:nvSpPr>
      <dsp:spPr>
        <a:xfrm>
          <a:off x="1615444" y="3750"/>
          <a:ext cx="2748946" cy="1649368"/>
        </a:xfrm>
        <a:prstGeom prst="rect">
          <a:avLst/>
        </a:prstGeom>
        <a:solidFill>
          <a:schemeClr val="accent5">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ES" sz="2100" b="1" kern="1200" dirty="0" err="1" smtClean="0">
              <a:latin typeface="Eras Bold ITC" panose="020B0907030504020204" pitchFamily="34" charset="0"/>
            </a:rPr>
            <a:t>Jim</a:t>
          </a:r>
          <a:r>
            <a:rPr lang="es-ES" sz="2100" b="1" kern="1200" dirty="0" smtClean="0">
              <a:latin typeface="Eras Bold ITC" panose="020B0907030504020204" pitchFamily="34" charset="0"/>
            </a:rPr>
            <a:t> </a:t>
          </a:r>
          <a:r>
            <a:rPr lang="es-ES" sz="2100" b="1" kern="1200" dirty="0" err="1" smtClean="0">
              <a:latin typeface="Eras Bold ITC" panose="020B0907030504020204" pitchFamily="34" charset="0"/>
            </a:rPr>
            <a:t>Kouzes</a:t>
          </a:r>
          <a:r>
            <a:rPr lang="es-ES" sz="2100" b="1" kern="1200" dirty="0" smtClean="0">
              <a:latin typeface="Eras Bold ITC" panose="020B0907030504020204" pitchFamily="34" charset="0"/>
            </a:rPr>
            <a:t> y Barry </a:t>
          </a:r>
          <a:r>
            <a:rPr lang="es-ES" sz="2100" b="1" kern="1200" dirty="0" err="1" smtClean="0">
              <a:latin typeface="Eras Bold ITC" panose="020B0907030504020204" pitchFamily="34" charset="0"/>
            </a:rPr>
            <a:t>Posner</a:t>
          </a:r>
          <a:r>
            <a:rPr lang="es-ES" sz="2100" b="1" kern="1200" dirty="0" smtClean="0">
              <a:latin typeface="Eras Bold ITC" panose="020B0907030504020204" pitchFamily="34" charset="0"/>
            </a:rPr>
            <a:t> mencionan cinco actitudes clave del liderazgo.</a:t>
          </a:r>
          <a:endParaRPr lang="es-MX" sz="2100" b="1" kern="1200" dirty="0">
            <a:latin typeface="Eras Bold ITC" panose="020B0907030504020204" pitchFamily="34" charset="0"/>
          </a:endParaRPr>
        </a:p>
      </dsp:txBody>
      <dsp:txXfrm>
        <a:off x="1615444" y="3750"/>
        <a:ext cx="2748946" cy="1649368"/>
      </dsp:txXfrm>
    </dsp:sp>
    <dsp:sp modelId="{EEDFC254-A291-4EFD-AAA9-4BAD14076726}">
      <dsp:nvSpPr>
        <dsp:cNvPr id="0" name=""/>
        <dsp:cNvSpPr/>
      </dsp:nvSpPr>
      <dsp:spPr>
        <a:xfrm>
          <a:off x="2989917" y="1651318"/>
          <a:ext cx="3381204" cy="601657"/>
        </a:xfrm>
        <a:custGeom>
          <a:avLst/>
          <a:gdLst/>
          <a:ahLst/>
          <a:cxnLst/>
          <a:rect l="0" t="0" r="0" b="0"/>
          <a:pathLst>
            <a:path>
              <a:moveTo>
                <a:pt x="3381204" y="0"/>
              </a:moveTo>
              <a:lnTo>
                <a:pt x="3381204" y="317928"/>
              </a:lnTo>
              <a:lnTo>
                <a:pt x="0" y="317928"/>
              </a:lnTo>
              <a:lnTo>
                <a:pt x="0" y="601657"/>
              </a:lnTo>
            </a:path>
          </a:pathLst>
        </a:custGeom>
        <a:noFill/>
        <a:ln w="9525" cap="flat" cmpd="sng" algn="ctr">
          <a:solidFill>
            <a:schemeClr val="accent5">
              <a:hueOff val="669994"/>
              <a:satOff val="-4659"/>
              <a:lumOff val="-589"/>
              <a:alphaOff val="0"/>
            </a:schemeClr>
          </a:solidFill>
          <a:prstDash val="solid"/>
          <a:tailEnd type="arrow"/>
        </a:ln>
        <a:effectLst/>
        <a:sp3d z="-110000"/>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933450">
            <a:lnSpc>
              <a:spcPct val="90000"/>
            </a:lnSpc>
            <a:spcBef>
              <a:spcPct val="0"/>
            </a:spcBef>
            <a:spcAft>
              <a:spcPct val="35000"/>
            </a:spcAft>
          </a:pPr>
          <a:endParaRPr lang="es-MX" sz="2100" b="1" kern="1200">
            <a:latin typeface="Eras Bold ITC" panose="020B0907030504020204" pitchFamily="34" charset="0"/>
          </a:endParaRPr>
        </a:p>
      </dsp:txBody>
      <dsp:txXfrm>
        <a:off x="4594524" y="1948983"/>
        <a:ext cx="171990" cy="6328"/>
      </dsp:txXfrm>
    </dsp:sp>
    <dsp:sp modelId="{B9A92001-D2E9-4528-A0EC-96AEBABB86C2}">
      <dsp:nvSpPr>
        <dsp:cNvPr id="0" name=""/>
        <dsp:cNvSpPr/>
      </dsp:nvSpPr>
      <dsp:spPr>
        <a:xfrm>
          <a:off x="4996648" y="3750"/>
          <a:ext cx="2748946" cy="1649368"/>
        </a:xfrm>
        <a:prstGeom prst="rect">
          <a:avLst/>
        </a:prstGeom>
        <a:solidFill>
          <a:schemeClr val="accent5">
            <a:hueOff val="535995"/>
            <a:satOff val="-3727"/>
            <a:lumOff val="-471"/>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ES" sz="2100" b="1" kern="1200" dirty="0" smtClean="0">
              <a:latin typeface="Eras Bold ITC" panose="020B0907030504020204" pitchFamily="34" charset="0"/>
            </a:rPr>
            <a:t>1.-Desafiar el proceso: estar en el momento y sobre todo querer ser.</a:t>
          </a:r>
          <a:endParaRPr lang="es-MX" sz="2100" b="1" kern="1200" dirty="0">
            <a:latin typeface="Eras Bold ITC" panose="020B0907030504020204" pitchFamily="34" charset="0"/>
          </a:endParaRPr>
        </a:p>
      </dsp:txBody>
      <dsp:txXfrm>
        <a:off x="4996648" y="3750"/>
        <a:ext cx="2748946" cy="1649368"/>
      </dsp:txXfrm>
    </dsp:sp>
    <dsp:sp modelId="{A15CFFD3-CF35-411A-BB38-9E4AC69D1ABD}">
      <dsp:nvSpPr>
        <dsp:cNvPr id="0" name=""/>
        <dsp:cNvSpPr/>
      </dsp:nvSpPr>
      <dsp:spPr>
        <a:xfrm>
          <a:off x="4362591" y="3064340"/>
          <a:ext cx="601657" cy="91440"/>
        </a:xfrm>
        <a:custGeom>
          <a:avLst/>
          <a:gdLst/>
          <a:ahLst/>
          <a:cxnLst/>
          <a:rect l="0" t="0" r="0" b="0"/>
          <a:pathLst>
            <a:path>
              <a:moveTo>
                <a:pt x="0" y="45720"/>
              </a:moveTo>
              <a:lnTo>
                <a:pt x="601657" y="45720"/>
              </a:lnTo>
            </a:path>
          </a:pathLst>
        </a:custGeom>
        <a:noFill/>
        <a:ln w="9525" cap="flat" cmpd="sng" algn="ctr">
          <a:solidFill>
            <a:schemeClr val="accent5">
              <a:hueOff val="1339988"/>
              <a:satOff val="-9317"/>
              <a:lumOff val="-1177"/>
              <a:alphaOff val="0"/>
            </a:schemeClr>
          </a:solidFill>
          <a:prstDash val="solid"/>
          <a:tailEnd type="arrow"/>
        </a:ln>
        <a:effectLst/>
        <a:sp3d z="-110000"/>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933450">
            <a:lnSpc>
              <a:spcPct val="90000"/>
            </a:lnSpc>
            <a:spcBef>
              <a:spcPct val="0"/>
            </a:spcBef>
            <a:spcAft>
              <a:spcPct val="35000"/>
            </a:spcAft>
          </a:pPr>
          <a:endParaRPr lang="es-MX" sz="2100" b="1" kern="1200">
            <a:latin typeface="Eras Bold ITC" panose="020B0907030504020204" pitchFamily="34" charset="0"/>
          </a:endParaRPr>
        </a:p>
      </dsp:txBody>
      <dsp:txXfrm>
        <a:off x="4647613" y="3106896"/>
        <a:ext cx="31612" cy="6328"/>
      </dsp:txXfrm>
    </dsp:sp>
    <dsp:sp modelId="{1C80F89B-8E2E-4DB5-AB32-4EED22FE203E}">
      <dsp:nvSpPr>
        <dsp:cNvPr id="0" name=""/>
        <dsp:cNvSpPr/>
      </dsp:nvSpPr>
      <dsp:spPr>
        <a:xfrm>
          <a:off x="1615444" y="2285376"/>
          <a:ext cx="2748946" cy="1649368"/>
        </a:xfrm>
        <a:prstGeom prst="rect">
          <a:avLst/>
        </a:prstGeom>
        <a:solidFill>
          <a:schemeClr val="accent5">
            <a:hueOff val="1071991"/>
            <a:satOff val="-7454"/>
            <a:lumOff val="-942"/>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ES" sz="2100" b="1" kern="1200" dirty="0" smtClean="0">
              <a:latin typeface="Eras Bold ITC" panose="020B0907030504020204" pitchFamily="34" charset="0"/>
            </a:rPr>
            <a:t>2.- Inspirar una visión compartida.</a:t>
          </a:r>
          <a:endParaRPr lang="es-MX" sz="2100" b="1" kern="1200" dirty="0">
            <a:latin typeface="Eras Bold ITC" panose="020B0907030504020204" pitchFamily="34" charset="0"/>
          </a:endParaRPr>
        </a:p>
      </dsp:txBody>
      <dsp:txXfrm>
        <a:off x="1615444" y="2285376"/>
        <a:ext cx="2748946" cy="1649368"/>
      </dsp:txXfrm>
    </dsp:sp>
    <dsp:sp modelId="{3DEFEE47-E8CD-4725-8885-A1F531F3AD49}">
      <dsp:nvSpPr>
        <dsp:cNvPr id="0" name=""/>
        <dsp:cNvSpPr/>
      </dsp:nvSpPr>
      <dsp:spPr>
        <a:xfrm>
          <a:off x="2989917" y="3932944"/>
          <a:ext cx="3381204" cy="601657"/>
        </a:xfrm>
        <a:custGeom>
          <a:avLst/>
          <a:gdLst/>
          <a:ahLst/>
          <a:cxnLst/>
          <a:rect l="0" t="0" r="0" b="0"/>
          <a:pathLst>
            <a:path>
              <a:moveTo>
                <a:pt x="3381204" y="0"/>
              </a:moveTo>
              <a:lnTo>
                <a:pt x="3381204" y="317928"/>
              </a:lnTo>
              <a:lnTo>
                <a:pt x="0" y="317928"/>
              </a:lnTo>
              <a:lnTo>
                <a:pt x="0" y="601657"/>
              </a:lnTo>
            </a:path>
          </a:pathLst>
        </a:custGeom>
        <a:noFill/>
        <a:ln w="9525" cap="flat" cmpd="sng" algn="ctr">
          <a:solidFill>
            <a:schemeClr val="accent5">
              <a:hueOff val="2009983"/>
              <a:satOff val="-13976"/>
              <a:lumOff val="-1766"/>
              <a:alphaOff val="0"/>
            </a:schemeClr>
          </a:solidFill>
          <a:prstDash val="solid"/>
          <a:tailEnd type="arrow"/>
        </a:ln>
        <a:effectLst/>
        <a:sp3d z="-110000"/>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933450">
            <a:lnSpc>
              <a:spcPct val="90000"/>
            </a:lnSpc>
            <a:spcBef>
              <a:spcPct val="0"/>
            </a:spcBef>
            <a:spcAft>
              <a:spcPct val="35000"/>
            </a:spcAft>
          </a:pPr>
          <a:endParaRPr lang="es-MX" sz="2100" b="1" kern="1200">
            <a:latin typeface="Eras Bold ITC" panose="020B0907030504020204" pitchFamily="34" charset="0"/>
          </a:endParaRPr>
        </a:p>
      </dsp:txBody>
      <dsp:txXfrm>
        <a:off x="4594524" y="4230608"/>
        <a:ext cx="171990" cy="6328"/>
      </dsp:txXfrm>
    </dsp:sp>
    <dsp:sp modelId="{06A546A1-D9FA-4A5E-BAC6-AE9D0E28C96C}">
      <dsp:nvSpPr>
        <dsp:cNvPr id="0" name=""/>
        <dsp:cNvSpPr/>
      </dsp:nvSpPr>
      <dsp:spPr>
        <a:xfrm>
          <a:off x="4996648" y="2285376"/>
          <a:ext cx="2748946" cy="1649368"/>
        </a:xfrm>
        <a:prstGeom prst="rect">
          <a:avLst/>
        </a:prstGeom>
        <a:solidFill>
          <a:schemeClr val="accent5">
            <a:hueOff val="1607986"/>
            <a:satOff val="-11180"/>
            <a:lumOff val="-1412"/>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ES" sz="2100" b="1" kern="1200" dirty="0" smtClean="0">
              <a:latin typeface="Eras Bold ITC" panose="020B0907030504020204" pitchFamily="34" charset="0"/>
            </a:rPr>
            <a:t>3.-Capacitar a otros para actuar. </a:t>
          </a:r>
          <a:endParaRPr lang="es-MX" sz="2100" b="1" kern="1200" dirty="0">
            <a:latin typeface="Eras Bold ITC" panose="020B0907030504020204" pitchFamily="34" charset="0"/>
          </a:endParaRPr>
        </a:p>
      </dsp:txBody>
      <dsp:txXfrm>
        <a:off x="4996648" y="2285376"/>
        <a:ext cx="2748946" cy="1649368"/>
      </dsp:txXfrm>
    </dsp:sp>
    <dsp:sp modelId="{06A4A197-7883-4FEE-A5F8-9DF62DA82AFD}">
      <dsp:nvSpPr>
        <dsp:cNvPr id="0" name=""/>
        <dsp:cNvSpPr/>
      </dsp:nvSpPr>
      <dsp:spPr>
        <a:xfrm>
          <a:off x="4362591" y="5345966"/>
          <a:ext cx="601657" cy="91440"/>
        </a:xfrm>
        <a:custGeom>
          <a:avLst/>
          <a:gdLst/>
          <a:ahLst/>
          <a:cxnLst/>
          <a:rect l="0" t="0" r="0" b="0"/>
          <a:pathLst>
            <a:path>
              <a:moveTo>
                <a:pt x="0" y="45720"/>
              </a:moveTo>
              <a:lnTo>
                <a:pt x="601657" y="45720"/>
              </a:lnTo>
            </a:path>
          </a:pathLst>
        </a:custGeom>
        <a:noFill/>
        <a:ln w="9525" cap="flat" cmpd="sng" algn="ctr">
          <a:solidFill>
            <a:schemeClr val="accent5">
              <a:hueOff val="2679977"/>
              <a:satOff val="-18634"/>
              <a:lumOff val="-2354"/>
              <a:alphaOff val="0"/>
            </a:schemeClr>
          </a:solidFill>
          <a:prstDash val="solid"/>
          <a:tailEnd type="arrow"/>
        </a:ln>
        <a:effectLst/>
        <a:sp3d z="-110000"/>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933450">
            <a:lnSpc>
              <a:spcPct val="90000"/>
            </a:lnSpc>
            <a:spcBef>
              <a:spcPct val="0"/>
            </a:spcBef>
            <a:spcAft>
              <a:spcPct val="35000"/>
            </a:spcAft>
          </a:pPr>
          <a:endParaRPr lang="es-MX" sz="2100" b="1" kern="1200">
            <a:latin typeface="Eras Bold ITC" panose="020B0907030504020204" pitchFamily="34" charset="0"/>
          </a:endParaRPr>
        </a:p>
      </dsp:txBody>
      <dsp:txXfrm>
        <a:off x="4647613" y="5388521"/>
        <a:ext cx="31612" cy="6328"/>
      </dsp:txXfrm>
    </dsp:sp>
    <dsp:sp modelId="{EC9DA9A7-DDA7-4021-B4FB-1E2AF1010A76}">
      <dsp:nvSpPr>
        <dsp:cNvPr id="0" name=""/>
        <dsp:cNvSpPr/>
      </dsp:nvSpPr>
      <dsp:spPr>
        <a:xfrm>
          <a:off x="1615444" y="4567002"/>
          <a:ext cx="2748946" cy="1649368"/>
        </a:xfrm>
        <a:prstGeom prst="rect">
          <a:avLst/>
        </a:prstGeom>
        <a:solidFill>
          <a:schemeClr val="accent5">
            <a:hueOff val="2143982"/>
            <a:satOff val="-14907"/>
            <a:lumOff val="-1883"/>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ES" sz="2100" b="1" kern="1200" dirty="0" smtClean="0">
              <a:latin typeface="Eras Bold ITC" panose="020B0907030504020204" pitchFamily="34" charset="0"/>
            </a:rPr>
            <a:t>4.-Servir de modelo: los títulos se otorgan pero la autoridad y el respeto se ganan.</a:t>
          </a:r>
          <a:endParaRPr lang="es-MX" sz="2100" b="1" kern="1200" dirty="0">
            <a:latin typeface="Eras Bold ITC" panose="020B0907030504020204" pitchFamily="34" charset="0"/>
          </a:endParaRPr>
        </a:p>
      </dsp:txBody>
      <dsp:txXfrm>
        <a:off x="1615444" y="4567002"/>
        <a:ext cx="2748946" cy="1649368"/>
      </dsp:txXfrm>
    </dsp:sp>
    <dsp:sp modelId="{DC64141E-8B09-4581-8F0D-0E761DFF1B65}">
      <dsp:nvSpPr>
        <dsp:cNvPr id="0" name=""/>
        <dsp:cNvSpPr/>
      </dsp:nvSpPr>
      <dsp:spPr>
        <a:xfrm>
          <a:off x="4996648" y="4567002"/>
          <a:ext cx="2748946" cy="1649368"/>
        </a:xfrm>
        <a:prstGeom prst="rect">
          <a:avLst/>
        </a:prstGeom>
        <a:solidFill>
          <a:schemeClr val="accent5">
            <a:hueOff val="2679977"/>
            <a:satOff val="-18634"/>
            <a:lumOff val="-2354"/>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ES" sz="2100" b="1" kern="1200" dirty="0" smtClean="0">
              <a:latin typeface="Eras Bold ITC" panose="020B0907030504020204" pitchFamily="34" charset="0"/>
            </a:rPr>
            <a:t>5.- Brindar aliento: la escalada hacia la cima es ardua y larga. </a:t>
          </a:r>
          <a:endParaRPr lang="es-MX" sz="2100" b="1" kern="1200" dirty="0">
            <a:latin typeface="Eras Bold ITC" panose="020B0907030504020204" pitchFamily="34" charset="0"/>
          </a:endParaRPr>
        </a:p>
      </dsp:txBody>
      <dsp:txXfrm>
        <a:off x="4996648" y="4567002"/>
        <a:ext cx="2748946" cy="164936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76485D-421A-4C27-B3C0-9577669BDA92}">
      <dsp:nvSpPr>
        <dsp:cNvPr id="0" name=""/>
        <dsp:cNvSpPr/>
      </dsp:nvSpPr>
      <dsp:spPr>
        <a:xfrm>
          <a:off x="694372" y="517067"/>
          <a:ext cx="8092439" cy="2528887"/>
        </a:xfrm>
        <a:prstGeom prst="frame">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12900" tIns="99060" rIns="99060" bIns="99060" numCol="1" spcCol="1270" anchor="ctr" anchorCtr="0">
          <a:noAutofit/>
        </a:bodyPr>
        <a:lstStyle/>
        <a:p>
          <a:pPr lvl="0" algn="just" defTabSz="1155700">
            <a:lnSpc>
              <a:spcPct val="90000"/>
            </a:lnSpc>
            <a:spcBef>
              <a:spcPct val="0"/>
            </a:spcBef>
            <a:spcAft>
              <a:spcPct val="35000"/>
            </a:spcAft>
          </a:pPr>
          <a:r>
            <a:rPr lang="es-MX" sz="2600" b="1" kern="1200" dirty="0" smtClean="0"/>
            <a:t>Se necesitan líderes preocupados con la actuación del enfermero, frente a la administración del cuidado y del equipo:</a:t>
          </a:r>
          <a:endParaRPr lang="es-MX" sz="2600" b="1" kern="1200" dirty="0"/>
        </a:p>
      </dsp:txBody>
      <dsp:txXfrm>
        <a:off x="1010483" y="833178"/>
        <a:ext cx="7460217" cy="1896665"/>
      </dsp:txXfrm>
    </dsp:sp>
    <dsp:sp modelId="{3173A3B4-A090-49D7-93D6-5DE97758E75C}">
      <dsp:nvSpPr>
        <dsp:cNvPr id="0" name=""/>
        <dsp:cNvSpPr/>
      </dsp:nvSpPr>
      <dsp:spPr>
        <a:xfrm>
          <a:off x="357187" y="151784"/>
          <a:ext cx="1770221" cy="2655331"/>
        </a:xfrm>
        <a:prstGeom prst="rect">
          <a:avLst/>
        </a:prstGeom>
        <a:blipFill rotWithShape="1">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0AE36CF6-6221-4981-AD9A-7E272B66D393}">
      <dsp:nvSpPr>
        <dsp:cNvPr id="0" name=""/>
        <dsp:cNvSpPr/>
      </dsp:nvSpPr>
      <dsp:spPr>
        <a:xfrm>
          <a:off x="694372" y="3700656"/>
          <a:ext cx="8092439" cy="2528887"/>
        </a:xfrm>
        <a:prstGeom prst="frame">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12900" tIns="99060" rIns="99060" bIns="99060" numCol="1" spcCol="1270" anchor="ctr" anchorCtr="0">
          <a:noAutofit/>
        </a:bodyPr>
        <a:lstStyle/>
        <a:p>
          <a:pPr lvl="0" algn="just" defTabSz="1155700">
            <a:lnSpc>
              <a:spcPct val="90000"/>
            </a:lnSpc>
            <a:spcBef>
              <a:spcPct val="0"/>
            </a:spcBef>
            <a:spcAft>
              <a:spcPct val="35000"/>
            </a:spcAft>
          </a:pPr>
          <a:r>
            <a:rPr lang="es-MX" sz="2600" b="1" kern="1200" dirty="0" smtClean="0"/>
            <a:t>que construyan un modelo de gestión en enfermería, a fin de potencializar las relaciones interpersonales, esto es, los vínculos profesionales, para alcanzar un cuidado comprometido.</a:t>
          </a:r>
          <a:endParaRPr lang="es-MX" sz="2600" b="1" kern="1200" dirty="0"/>
        </a:p>
      </dsp:txBody>
      <dsp:txXfrm>
        <a:off x="1010483" y="4016767"/>
        <a:ext cx="7460217" cy="1896665"/>
      </dsp:txXfrm>
    </dsp:sp>
    <dsp:sp modelId="{6C1685A9-0726-4E03-B99F-36B5942757F2}">
      <dsp:nvSpPr>
        <dsp:cNvPr id="0" name=""/>
        <dsp:cNvSpPr/>
      </dsp:nvSpPr>
      <dsp:spPr>
        <a:xfrm>
          <a:off x="357187" y="3335372"/>
          <a:ext cx="1770221" cy="2655331"/>
        </a:xfrm>
        <a:prstGeom prst="roundRect">
          <a:avLst/>
        </a:prstGeom>
        <a:blipFill rotWithShape="1">
          <a:blip xmlns:r="http://schemas.openxmlformats.org/officeDocument/2006/relationships" r:embed="rId2"/>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779233-38D1-45C4-871C-EA08A213A559}">
      <dsp:nvSpPr>
        <dsp:cNvPr id="0" name=""/>
        <dsp:cNvSpPr/>
      </dsp:nvSpPr>
      <dsp:spPr>
        <a:xfrm>
          <a:off x="464327" y="1730806"/>
          <a:ext cx="3279754" cy="32797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ctr" defTabSz="1778000" rtl="0">
            <a:lnSpc>
              <a:spcPct val="90000"/>
            </a:lnSpc>
            <a:spcBef>
              <a:spcPct val="0"/>
            </a:spcBef>
            <a:spcAft>
              <a:spcPct val="35000"/>
            </a:spcAft>
          </a:pPr>
          <a:r>
            <a:rPr lang="es-MX" sz="4000" b="1" kern="1200" dirty="0" smtClean="0">
              <a:solidFill>
                <a:schemeClr val="accent6">
                  <a:lumMod val="40000"/>
                  <a:lumOff val="60000"/>
                </a:schemeClr>
              </a:solidFill>
              <a:latin typeface="Aharoni" panose="02010803020104030203" pitchFamily="2" charset="-79"/>
              <a:cs typeface="Aharoni" panose="02010803020104030203" pitchFamily="2" charset="-79"/>
            </a:rPr>
            <a:t>Trabajo en Equipo</a:t>
          </a:r>
          <a:endParaRPr lang="es-MX" sz="4000" b="1" kern="1200" dirty="0">
            <a:solidFill>
              <a:schemeClr val="accent6">
                <a:lumMod val="40000"/>
                <a:lumOff val="60000"/>
              </a:schemeClr>
            </a:solidFill>
            <a:latin typeface="Aharoni" panose="02010803020104030203" pitchFamily="2" charset="-79"/>
            <a:cs typeface="Aharoni" panose="02010803020104030203" pitchFamily="2" charset="-79"/>
          </a:endParaRPr>
        </a:p>
      </dsp:txBody>
      <dsp:txXfrm>
        <a:off x="464327" y="1730806"/>
        <a:ext cx="3279754" cy="3279754"/>
      </dsp:txXfrm>
    </dsp:sp>
    <dsp:sp modelId="{629912C3-CAEF-464C-B84B-2D133CBD3712}">
      <dsp:nvSpPr>
        <dsp:cNvPr id="0" name=""/>
        <dsp:cNvSpPr/>
      </dsp:nvSpPr>
      <dsp:spPr>
        <a:xfrm>
          <a:off x="1411356" y="-2103"/>
          <a:ext cx="6745574" cy="6745574"/>
        </a:xfrm>
        <a:prstGeom prst="leftCircularArrow">
          <a:avLst>
            <a:gd name="adj1" fmla="val 9481"/>
            <a:gd name="adj2" fmla="val 684797"/>
            <a:gd name="adj3" fmla="val 2948455"/>
            <a:gd name="adj4" fmla="val 8536342"/>
            <a:gd name="adj5" fmla="val 11061"/>
          </a:avLst>
        </a:prstGeom>
        <a:gradFill rotWithShape="0">
          <a:gsLst>
            <a:gs pos="0">
              <a:schemeClr val="accent4">
                <a:hueOff val="0"/>
                <a:satOff val="0"/>
                <a:lumOff val="0"/>
                <a:alphaOff val="0"/>
              </a:schemeClr>
            </a:gs>
            <a:gs pos="100000">
              <a:schemeClr val="accent4">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FC7C985-6063-4759-A45D-308A6A456801}">
      <dsp:nvSpPr>
        <dsp:cNvPr id="0" name=""/>
        <dsp:cNvSpPr/>
      </dsp:nvSpPr>
      <dsp:spPr>
        <a:xfrm>
          <a:off x="5824205" y="1730806"/>
          <a:ext cx="3279754" cy="32797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s-MX" sz="2400" b="1" kern="1200" dirty="0" smtClean="0">
              <a:solidFill>
                <a:schemeClr val="bg1"/>
              </a:solidFill>
              <a:latin typeface="Arial" panose="020B0604020202020204" pitchFamily="34" charset="0"/>
              <a:cs typeface="Arial" panose="020B0604020202020204" pitchFamily="34" charset="0"/>
            </a:rPr>
            <a:t>Es un método de trabajo colectivo en el que los participantes intercambian experiencias, respetan sus roles y funciones para lograr  objetivos comunes al realizar una tarea conjunta.</a:t>
          </a:r>
          <a:endParaRPr lang="es-MX" sz="2400" b="1" kern="1200" dirty="0">
            <a:solidFill>
              <a:schemeClr val="bg1"/>
            </a:solidFill>
            <a:latin typeface="Arial" panose="020B0604020202020204" pitchFamily="34" charset="0"/>
            <a:cs typeface="Arial" panose="020B0604020202020204" pitchFamily="34" charset="0"/>
          </a:endParaRPr>
        </a:p>
      </dsp:txBody>
      <dsp:txXfrm>
        <a:off x="5824205" y="1730806"/>
        <a:ext cx="3279754" cy="3279754"/>
      </dsp:txXfrm>
    </dsp:sp>
    <dsp:sp modelId="{12D68172-FD33-45E5-91C0-17D84393F048}">
      <dsp:nvSpPr>
        <dsp:cNvPr id="0" name=""/>
        <dsp:cNvSpPr/>
      </dsp:nvSpPr>
      <dsp:spPr>
        <a:xfrm>
          <a:off x="1393615" y="-167099"/>
          <a:ext cx="6745574" cy="6745574"/>
        </a:xfrm>
        <a:prstGeom prst="leftCircularArrow">
          <a:avLst>
            <a:gd name="adj1" fmla="val 9481"/>
            <a:gd name="adj2" fmla="val 684797"/>
            <a:gd name="adj3" fmla="val 13748455"/>
            <a:gd name="adj4" fmla="val 19336342"/>
            <a:gd name="adj5" fmla="val 11061"/>
          </a:avLst>
        </a:prstGeom>
        <a:gradFill rotWithShape="0">
          <a:gsLst>
            <a:gs pos="0">
              <a:schemeClr val="accent4">
                <a:hueOff val="-4565624"/>
                <a:satOff val="48042"/>
                <a:lumOff val="2746"/>
                <a:alphaOff val="0"/>
              </a:schemeClr>
            </a:gs>
            <a:gs pos="100000">
              <a:schemeClr val="accent4">
                <a:hueOff val="-4565624"/>
                <a:satOff val="48042"/>
                <a:lumOff val="2746"/>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B288EA-B367-4934-A7EA-73FE5C1F424C}">
      <dsp:nvSpPr>
        <dsp:cNvPr id="0" name=""/>
        <dsp:cNvSpPr/>
      </dsp:nvSpPr>
      <dsp:spPr>
        <a:xfrm>
          <a:off x="7459853" y="4009473"/>
          <a:ext cx="91440" cy="741352"/>
        </a:xfrm>
        <a:custGeom>
          <a:avLst/>
          <a:gdLst/>
          <a:ahLst/>
          <a:cxnLst/>
          <a:rect l="0" t="0" r="0" b="0"/>
          <a:pathLst>
            <a:path>
              <a:moveTo>
                <a:pt x="45720" y="0"/>
              </a:moveTo>
              <a:lnTo>
                <a:pt x="45720" y="741352"/>
              </a:lnTo>
            </a:path>
          </a:pathLst>
        </a:custGeom>
        <a:noFill/>
        <a:ln w="15875"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C75D459-61B8-4ECC-9530-778272765AC1}">
      <dsp:nvSpPr>
        <dsp:cNvPr id="0" name=""/>
        <dsp:cNvSpPr/>
      </dsp:nvSpPr>
      <dsp:spPr>
        <a:xfrm>
          <a:off x="5168932" y="1649466"/>
          <a:ext cx="2336640" cy="741352"/>
        </a:xfrm>
        <a:custGeom>
          <a:avLst/>
          <a:gdLst/>
          <a:ahLst/>
          <a:cxnLst/>
          <a:rect l="0" t="0" r="0" b="0"/>
          <a:pathLst>
            <a:path>
              <a:moveTo>
                <a:pt x="0" y="0"/>
              </a:moveTo>
              <a:lnTo>
                <a:pt x="0" y="505210"/>
              </a:lnTo>
              <a:lnTo>
                <a:pt x="2336640" y="505210"/>
              </a:lnTo>
              <a:lnTo>
                <a:pt x="2336640" y="741352"/>
              </a:lnTo>
            </a:path>
          </a:pathLst>
        </a:custGeom>
        <a:noFill/>
        <a:ln w="15875"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5AC61D4-9305-4C49-BA98-31619389EFB1}">
      <dsp:nvSpPr>
        <dsp:cNvPr id="0" name=""/>
        <dsp:cNvSpPr/>
      </dsp:nvSpPr>
      <dsp:spPr>
        <a:xfrm>
          <a:off x="2832291" y="4009473"/>
          <a:ext cx="1557760" cy="741352"/>
        </a:xfrm>
        <a:custGeom>
          <a:avLst/>
          <a:gdLst/>
          <a:ahLst/>
          <a:cxnLst/>
          <a:rect l="0" t="0" r="0" b="0"/>
          <a:pathLst>
            <a:path>
              <a:moveTo>
                <a:pt x="0" y="0"/>
              </a:moveTo>
              <a:lnTo>
                <a:pt x="0" y="505210"/>
              </a:lnTo>
              <a:lnTo>
                <a:pt x="1557760" y="505210"/>
              </a:lnTo>
              <a:lnTo>
                <a:pt x="1557760" y="741352"/>
              </a:lnTo>
            </a:path>
          </a:pathLst>
        </a:custGeom>
        <a:noFill/>
        <a:ln w="15875"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41907F9-0D73-4D21-ACF5-5A095DE5327D}">
      <dsp:nvSpPr>
        <dsp:cNvPr id="0" name=""/>
        <dsp:cNvSpPr/>
      </dsp:nvSpPr>
      <dsp:spPr>
        <a:xfrm>
          <a:off x="1274531" y="4009473"/>
          <a:ext cx="1557760" cy="741352"/>
        </a:xfrm>
        <a:custGeom>
          <a:avLst/>
          <a:gdLst/>
          <a:ahLst/>
          <a:cxnLst/>
          <a:rect l="0" t="0" r="0" b="0"/>
          <a:pathLst>
            <a:path>
              <a:moveTo>
                <a:pt x="1557760" y="0"/>
              </a:moveTo>
              <a:lnTo>
                <a:pt x="1557760" y="505210"/>
              </a:lnTo>
              <a:lnTo>
                <a:pt x="0" y="505210"/>
              </a:lnTo>
              <a:lnTo>
                <a:pt x="0" y="741352"/>
              </a:lnTo>
            </a:path>
          </a:pathLst>
        </a:custGeom>
        <a:noFill/>
        <a:ln w="15875"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574D7C1-3F0C-4340-BC5C-6F0BE9DCCD62}">
      <dsp:nvSpPr>
        <dsp:cNvPr id="0" name=""/>
        <dsp:cNvSpPr/>
      </dsp:nvSpPr>
      <dsp:spPr>
        <a:xfrm>
          <a:off x="2832291" y="1649466"/>
          <a:ext cx="2336640" cy="741352"/>
        </a:xfrm>
        <a:custGeom>
          <a:avLst/>
          <a:gdLst/>
          <a:ahLst/>
          <a:cxnLst/>
          <a:rect l="0" t="0" r="0" b="0"/>
          <a:pathLst>
            <a:path>
              <a:moveTo>
                <a:pt x="2336640" y="0"/>
              </a:moveTo>
              <a:lnTo>
                <a:pt x="2336640" y="505210"/>
              </a:lnTo>
              <a:lnTo>
                <a:pt x="0" y="505210"/>
              </a:lnTo>
              <a:lnTo>
                <a:pt x="0" y="741352"/>
              </a:lnTo>
            </a:path>
          </a:pathLst>
        </a:custGeom>
        <a:noFill/>
        <a:ln w="15875"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EC9689B-65EA-423E-B0DC-DBBEC4A07B16}">
      <dsp:nvSpPr>
        <dsp:cNvPr id="0" name=""/>
        <dsp:cNvSpPr/>
      </dsp:nvSpPr>
      <dsp:spPr>
        <a:xfrm>
          <a:off x="3894401" y="30811"/>
          <a:ext cx="2549062" cy="1618654"/>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CA7744F-EA00-4F12-9149-29200BE55DBE}">
      <dsp:nvSpPr>
        <dsp:cNvPr id="0" name=""/>
        <dsp:cNvSpPr/>
      </dsp:nvSpPr>
      <dsp:spPr>
        <a:xfrm>
          <a:off x="4177630" y="299879"/>
          <a:ext cx="2549062" cy="161865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solidFill>
                <a:srgbClr val="C00000"/>
              </a:solidFill>
            </a:rPr>
            <a:t>FUNCIONES DEL LIDER EN LOS EQUIPOS DE TRABAJO </a:t>
          </a:r>
          <a:endParaRPr lang="es-MX" sz="1800" b="1" kern="1200" dirty="0">
            <a:solidFill>
              <a:srgbClr val="C00000"/>
            </a:solidFill>
          </a:endParaRPr>
        </a:p>
      </dsp:txBody>
      <dsp:txXfrm>
        <a:off x="4225039" y="347288"/>
        <a:ext cx="2454244" cy="1523836"/>
      </dsp:txXfrm>
    </dsp:sp>
    <dsp:sp modelId="{03233C21-1AC2-4962-9FDC-4723287D544A}">
      <dsp:nvSpPr>
        <dsp:cNvPr id="0" name=""/>
        <dsp:cNvSpPr/>
      </dsp:nvSpPr>
      <dsp:spPr>
        <a:xfrm>
          <a:off x="1557760" y="2390818"/>
          <a:ext cx="2549062" cy="1618654"/>
        </a:xfrm>
        <a:prstGeom prst="roundRect">
          <a:avLst>
            <a:gd name="adj" fmla="val 10000"/>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8762EDF9-7C04-47B2-9676-FFC4D4C17FC9}">
      <dsp:nvSpPr>
        <dsp:cNvPr id="0" name=""/>
        <dsp:cNvSpPr/>
      </dsp:nvSpPr>
      <dsp:spPr>
        <a:xfrm>
          <a:off x="1840989" y="2659886"/>
          <a:ext cx="2549062" cy="1618654"/>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Asigna funciones.</a:t>
          </a:r>
          <a:endParaRPr lang="es-MX" sz="2000" b="1" kern="1200" dirty="0"/>
        </a:p>
      </dsp:txBody>
      <dsp:txXfrm>
        <a:off x="1888398" y="2707295"/>
        <a:ext cx="2454244" cy="1523836"/>
      </dsp:txXfrm>
    </dsp:sp>
    <dsp:sp modelId="{D2480F1F-22A6-4D05-982F-8B32669EB595}">
      <dsp:nvSpPr>
        <dsp:cNvPr id="0" name=""/>
        <dsp:cNvSpPr/>
      </dsp:nvSpPr>
      <dsp:spPr>
        <a:xfrm>
          <a:off x="0" y="4750825"/>
          <a:ext cx="2549062" cy="1618654"/>
        </a:xfrm>
        <a:prstGeom prst="roundRect">
          <a:avLst>
            <a:gd name="adj" fmla="val 10000"/>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1122EF1B-CDF5-4D0D-A055-5EAB6FD8B45F}">
      <dsp:nvSpPr>
        <dsp:cNvPr id="0" name=""/>
        <dsp:cNvSpPr/>
      </dsp:nvSpPr>
      <dsp:spPr>
        <a:xfrm>
          <a:off x="283229" y="5019893"/>
          <a:ext cx="2549062" cy="161865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smtClean="0"/>
            <a:t>Verifica el cumplimiento de funciones del equipo</a:t>
          </a:r>
          <a:endParaRPr lang="es-MX" sz="2000" b="1" kern="1200" dirty="0"/>
        </a:p>
      </dsp:txBody>
      <dsp:txXfrm>
        <a:off x="330638" y="5067302"/>
        <a:ext cx="2454244" cy="1523836"/>
      </dsp:txXfrm>
    </dsp:sp>
    <dsp:sp modelId="{1E76F3B5-2B4D-4A79-A99E-19BFE4C8205A}">
      <dsp:nvSpPr>
        <dsp:cNvPr id="0" name=""/>
        <dsp:cNvSpPr/>
      </dsp:nvSpPr>
      <dsp:spPr>
        <a:xfrm>
          <a:off x="3115521" y="4750825"/>
          <a:ext cx="2549062" cy="1618654"/>
        </a:xfrm>
        <a:prstGeom prst="roundRect">
          <a:avLst>
            <a:gd name="adj" fmla="val 10000"/>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6AC90982-882D-437F-B1E5-6EB5C19F0DB2}">
      <dsp:nvSpPr>
        <dsp:cNvPr id="0" name=""/>
        <dsp:cNvSpPr/>
      </dsp:nvSpPr>
      <dsp:spPr>
        <a:xfrm>
          <a:off x="3398750" y="5019893"/>
          <a:ext cx="2549062" cy="161865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Propicia que se mantenga el interés por la actividad.</a:t>
          </a:r>
          <a:endParaRPr lang="es-MX" sz="2000" b="1" kern="1200" dirty="0"/>
        </a:p>
      </dsp:txBody>
      <dsp:txXfrm>
        <a:off x="3446159" y="5067302"/>
        <a:ext cx="2454244" cy="1523836"/>
      </dsp:txXfrm>
    </dsp:sp>
    <dsp:sp modelId="{F10B675D-C3E3-460E-B134-245D24E87426}">
      <dsp:nvSpPr>
        <dsp:cNvPr id="0" name=""/>
        <dsp:cNvSpPr/>
      </dsp:nvSpPr>
      <dsp:spPr>
        <a:xfrm>
          <a:off x="6231042" y="2390818"/>
          <a:ext cx="2549062" cy="1618654"/>
        </a:xfrm>
        <a:prstGeom prst="roundRect">
          <a:avLst>
            <a:gd name="adj" fmla="val 10000"/>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8260CED3-46EF-43DE-8363-503890EB6292}">
      <dsp:nvSpPr>
        <dsp:cNvPr id="0" name=""/>
        <dsp:cNvSpPr/>
      </dsp:nvSpPr>
      <dsp:spPr>
        <a:xfrm>
          <a:off x="6514271" y="2659886"/>
          <a:ext cx="2549062" cy="1618654"/>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Dinamiza el trabajo en equipo.</a:t>
          </a:r>
          <a:endParaRPr lang="es-MX" sz="2000" b="1" kern="1200" dirty="0"/>
        </a:p>
      </dsp:txBody>
      <dsp:txXfrm>
        <a:off x="6561680" y="2707295"/>
        <a:ext cx="2454244" cy="1523836"/>
      </dsp:txXfrm>
    </dsp:sp>
    <dsp:sp modelId="{77F77463-C083-494F-992C-D41559FFD266}">
      <dsp:nvSpPr>
        <dsp:cNvPr id="0" name=""/>
        <dsp:cNvSpPr/>
      </dsp:nvSpPr>
      <dsp:spPr>
        <a:xfrm>
          <a:off x="6231042" y="4750825"/>
          <a:ext cx="2549062" cy="1618654"/>
        </a:xfrm>
        <a:prstGeom prst="roundRect">
          <a:avLst>
            <a:gd name="adj" fmla="val 10000"/>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3CC3B934-3F66-4D05-8DF5-695CFCB090AF}">
      <dsp:nvSpPr>
        <dsp:cNvPr id="0" name=""/>
        <dsp:cNvSpPr/>
      </dsp:nvSpPr>
      <dsp:spPr>
        <a:xfrm>
          <a:off x="6514271" y="5019893"/>
          <a:ext cx="2549062" cy="161865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Cuestiona permanentemente al grupo para generar puentes entre lo que ya se aprendió y lo que se está aprendiendo.</a:t>
          </a:r>
          <a:endParaRPr lang="es-MX" sz="1800" b="1" kern="1200" dirty="0"/>
        </a:p>
      </dsp:txBody>
      <dsp:txXfrm>
        <a:off x="6561680" y="5067302"/>
        <a:ext cx="2454244" cy="15238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95E1CC-EDB7-4B97-8016-A65230488462}">
      <dsp:nvSpPr>
        <dsp:cNvPr id="0" name=""/>
        <dsp:cNvSpPr/>
      </dsp:nvSpPr>
      <dsp:spPr>
        <a:xfrm>
          <a:off x="3368724" y="2649"/>
          <a:ext cx="2406550" cy="1564258"/>
        </a:xfrm>
        <a:prstGeom prst="roundRect">
          <a:avLst/>
        </a:prstGeom>
        <a:gradFill rotWithShape="0">
          <a:gsLst>
            <a:gs pos="0">
              <a:schemeClr val="lt1">
                <a:hueOff val="0"/>
                <a:satOff val="0"/>
                <a:lumOff val="0"/>
                <a:alphaOff val="0"/>
              </a:schemeClr>
            </a:gs>
            <a:gs pos="100000">
              <a:schemeClr val="l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MX" sz="2600" b="1" kern="1200" smtClean="0"/>
            <a:t>Cohesión</a:t>
          </a:r>
          <a:endParaRPr lang="es-MX" sz="2600" b="1" kern="1200"/>
        </a:p>
      </dsp:txBody>
      <dsp:txXfrm>
        <a:off x="3445085" y="79010"/>
        <a:ext cx="2253828" cy="1411536"/>
      </dsp:txXfrm>
    </dsp:sp>
    <dsp:sp modelId="{C73498B7-8462-4831-9917-C9425C481F7E}">
      <dsp:nvSpPr>
        <dsp:cNvPr id="0" name=""/>
        <dsp:cNvSpPr/>
      </dsp:nvSpPr>
      <dsp:spPr>
        <a:xfrm>
          <a:off x="1986094" y="784778"/>
          <a:ext cx="5171810" cy="5171810"/>
        </a:xfrm>
        <a:custGeom>
          <a:avLst/>
          <a:gdLst/>
          <a:ahLst/>
          <a:cxnLst/>
          <a:rect l="0" t="0" r="0" b="0"/>
          <a:pathLst>
            <a:path>
              <a:moveTo>
                <a:pt x="3806540" y="306221"/>
              </a:moveTo>
              <a:arcTo wR="2585905" hR="2585905" stAng="17889984" swAng="2627572"/>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D3C23C8D-630B-4BDD-8F0E-4C70461672F1}">
      <dsp:nvSpPr>
        <dsp:cNvPr id="0" name=""/>
        <dsp:cNvSpPr/>
      </dsp:nvSpPr>
      <dsp:spPr>
        <a:xfrm>
          <a:off x="5954630" y="2588554"/>
          <a:ext cx="2406550" cy="1564258"/>
        </a:xfrm>
        <a:prstGeom prst="roundRect">
          <a:avLst/>
        </a:prstGeom>
        <a:gradFill rotWithShape="0">
          <a:gsLst>
            <a:gs pos="0">
              <a:schemeClr val="lt1">
                <a:hueOff val="0"/>
                <a:satOff val="0"/>
                <a:lumOff val="0"/>
                <a:alphaOff val="0"/>
              </a:schemeClr>
            </a:gs>
            <a:gs pos="100000">
              <a:schemeClr val="l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MX" sz="2600" b="1" kern="1200" dirty="0" smtClean="0"/>
            <a:t>Comunicación abierta</a:t>
          </a:r>
          <a:endParaRPr lang="es-MX" sz="2600" b="1" kern="1200" dirty="0"/>
        </a:p>
      </dsp:txBody>
      <dsp:txXfrm>
        <a:off x="6030991" y="2664915"/>
        <a:ext cx="2253828" cy="1411536"/>
      </dsp:txXfrm>
    </dsp:sp>
    <dsp:sp modelId="{104A2778-ED74-4AF4-9E2F-D0AB835FA8C7}">
      <dsp:nvSpPr>
        <dsp:cNvPr id="0" name=""/>
        <dsp:cNvSpPr/>
      </dsp:nvSpPr>
      <dsp:spPr>
        <a:xfrm>
          <a:off x="1986094" y="784778"/>
          <a:ext cx="5171810" cy="5171810"/>
        </a:xfrm>
        <a:custGeom>
          <a:avLst/>
          <a:gdLst/>
          <a:ahLst/>
          <a:cxnLst/>
          <a:rect l="0" t="0" r="0" b="0"/>
          <a:pathLst>
            <a:path>
              <a:moveTo>
                <a:pt x="5044678" y="3386742"/>
              </a:moveTo>
              <a:arcTo wR="2585905" hR="2585905" stAng="1082444" swAng="2627572"/>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79CF75E4-D6BE-43BB-B63A-B440EC40777E}">
      <dsp:nvSpPr>
        <dsp:cNvPr id="0" name=""/>
        <dsp:cNvSpPr/>
      </dsp:nvSpPr>
      <dsp:spPr>
        <a:xfrm>
          <a:off x="3368724" y="5174460"/>
          <a:ext cx="2406550" cy="1564258"/>
        </a:xfrm>
        <a:prstGeom prst="roundRect">
          <a:avLst/>
        </a:prstGeom>
        <a:gradFill rotWithShape="0">
          <a:gsLst>
            <a:gs pos="0">
              <a:schemeClr val="lt1">
                <a:hueOff val="0"/>
                <a:satOff val="0"/>
                <a:lumOff val="0"/>
                <a:alphaOff val="0"/>
              </a:schemeClr>
            </a:gs>
            <a:gs pos="100000">
              <a:schemeClr val="l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MX" sz="2600" b="1" kern="1200" dirty="0" smtClean="0"/>
            <a:t>Confianza mutua</a:t>
          </a:r>
          <a:endParaRPr lang="es-MX" sz="2600" b="1" kern="1200" dirty="0"/>
        </a:p>
      </dsp:txBody>
      <dsp:txXfrm>
        <a:off x="3445085" y="5250821"/>
        <a:ext cx="2253828" cy="1411536"/>
      </dsp:txXfrm>
    </dsp:sp>
    <dsp:sp modelId="{67709E78-3BA8-49FB-99ED-E0425EF81141}">
      <dsp:nvSpPr>
        <dsp:cNvPr id="0" name=""/>
        <dsp:cNvSpPr/>
      </dsp:nvSpPr>
      <dsp:spPr>
        <a:xfrm>
          <a:off x="1986094" y="784778"/>
          <a:ext cx="5171810" cy="5171810"/>
        </a:xfrm>
        <a:custGeom>
          <a:avLst/>
          <a:gdLst/>
          <a:ahLst/>
          <a:cxnLst/>
          <a:rect l="0" t="0" r="0" b="0"/>
          <a:pathLst>
            <a:path>
              <a:moveTo>
                <a:pt x="1365270" y="4865589"/>
              </a:moveTo>
              <a:arcTo wR="2585905" hR="2585905" stAng="7089984" swAng="2627572"/>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B610EB2F-760D-4E6F-8CAD-2632A16E5E53}">
      <dsp:nvSpPr>
        <dsp:cNvPr id="0" name=""/>
        <dsp:cNvSpPr/>
      </dsp:nvSpPr>
      <dsp:spPr>
        <a:xfrm>
          <a:off x="782819" y="2588554"/>
          <a:ext cx="2406550" cy="1564258"/>
        </a:xfrm>
        <a:prstGeom prst="roundRect">
          <a:avLst/>
        </a:prstGeom>
        <a:gradFill rotWithShape="0">
          <a:gsLst>
            <a:gs pos="0">
              <a:schemeClr val="lt1">
                <a:hueOff val="0"/>
                <a:satOff val="0"/>
                <a:lumOff val="0"/>
                <a:alphaOff val="0"/>
              </a:schemeClr>
            </a:gs>
            <a:gs pos="100000">
              <a:schemeClr val="l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MX" sz="2600" b="1" kern="1200" dirty="0" smtClean="0"/>
            <a:t>Colaboración</a:t>
          </a:r>
          <a:endParaRPr lang="es-MX" sz="2600" b="1" kern="1200" dirty="0"/>
        </a:p>
      </dsp:txBody>
      <dsp:txXfrm>
        <a:off x="859180" y="2664915"/>
        <a:ext cx="2253828" cy="1411536"/>
      </dsp:txXfrm>
    </dsp:sp>
    <dsp:sp modelId="{77D66A87-696F-40D1-8767-B5A34A3FF441}">
      <dsp:nvSpPr>
        <dsp:cNvPr id="0" name=""/>
        <dsp:cNvSpPr/>
      </dsp:nvSpPr>
      <dsp:spPr>
        <a:xfrm>
          <a:off x="1986094" y="784778"/>
          <a:ext cx="5171810" cy="5171810"/>
        </a:xfrm>
        <a:custGeom>
          <a:avLst/>
          <a:gdLst/>
          <a:ahLst/>
          <a:cxnLst/>
          <a:rect l="0" t="0" r="0" b="0"/>
          <a:pathLst>
            <a:path>
              <a:moveTo>
                <a:pt x="127132" y="1785068"/>
              </a:moveTo>
              <a:arcTo wR="2585905" hR="2585905" stAng="11882444" swAng="2627572"/>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CD5C6B-06E3-407F-97C7-C99A0CFDFDDF}">
      <dsp:nvSpPr>
        <dsp:cNvPr id="0" name=""/>
        <dsp:cNvSpPr/>
      </dsp:nvSpPr>
      <dsp:spPr>
        <a:xfrm>
          <a:off x="12" y="0"/>
          <a:ext cx="2628221" cy="6071310"/>
        </a:xfrm>
        <a:prstGeom prst="roundRect">
          <a:avLst>
            <a:gd name="adj" fmla="val 10000"/>
          </a:avLst>
        </a:prstGeom>
        <a:gradFill rotWithShape="0">
          <a:gsLst>
            <a:gs pos="0">
              <a:schemeClr val="accent5">
                <a:tint val="40000"/>
                <a:hueOff val="0"/>
                <a:satOff val="0"/>
                <a:lumOff val="0"/>
                <a:alphaOff val="0"/>
              </a:schemeClr>
            </a:gs>
            <a:gs pos="100000">
              <a:schemeClr val="accent5">
                <a:tint val="40000"/>
                <a:hueOff val="0"/>
                <a:satOff val="0"/>
                <a:lumOff val="0"/>
                <a:alphaOff val="0"/>
                <a:shade val="76000"/>
                <a:lumMod val="9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smtClean="0">
              <a:latin typeface="Aharoni" panose="02010803020104030203" pitchFamily="2" charset="-79"/>
              <a:cs typeface="Aharoni" panose="02010803020104030203" pitchFamily="2" charset="-79"/>
            </a:rPr>
            <a:t>PRÓPOSITO CLARO	</a:t>
          </a:r>
          <a:endParaRPr lang="es-MX" sz="2400" b="1" kern="1200" dirty="0">
            <a:latin typeface="Aharoni" panose="02010803020104030203" pitchFamily="2" charset="-79"/>
            <a:cs typeface="Aharoni" panose="02010803020104030203" pitchFamily="2" charset="-79"/>
          </a:endParaRPr>
        </a:p>
      </dsp:txBody>
      <dsp:txXfrm>
        <a:off x="12" y="0"/>
        <a:ext cx="2628221" cy="1821393"/>
      </dsp:txXfrm>
    </dsp:sp>
    <dsp:sp modelId="{B6E3F671-A4D2-4340-AFA0-4FD9690ACDDA}">
      <dsp:nvSpPr>
        <dsp:cNvPr id="0" name=""/>
        <dsp:cNvSpPr/>
      </dsp:nvSpPr>
      <dsp:spPr>
        <a:xfrm>
          <a:off x="263833" y="1823171"/>
          <a:ext cx="2102577" cy="1830582"/>
        </a:xfrm>
        <a:prstGeom prst="roundRect">
          <a:avLst>
            <a:gd name="adj" fmla="val 10000"/>
          </a:avLst>
        </a:prstGeom>
        <a:gradFill rotWithShape="0">
          <a:gsLst>
            <a:gs pos="0">
              <a:schemeClr val="accent5">
                <a:hueOff val="0"/>
                <a:satOff val="0"/>
                <a:lumOff val="0"/>
                <a:alphaOff val="0"/>
              </a:schemeClr>
            </a:gs>
            <a:gs pos="100000">
              <a:schemeClr val="accent5">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La visión, misión, meta del equipo ha sido definida y es aceptada por todos.</a:t>
          </a:r>
          <a:endParaRPr lang="es-MX" sz="2000" b="1" kern="1200" dirty="0"/>
        </a:p>
      </dsp:txBody>
      <dsp:txXfrm>
        <a:off x="317449" y="1876787"/>
        <a:ext cx="1995345" cy="1723350"/>
      </dsp:txXfrm>
    </dsp:sp>
    <dsp:sp modelId="{BAFEA572-1CBD-4727-9212-114E785B4806}">
      <dsp:nvSpPr>
        <dsp:cNvPr id="0" name=""/>
        <dsp:cNvSpPr/>
      </dsp:nvSpPr>
      <dsp:spPr>
        <a:xfrm>
          <a:off x="263833" y="3935382"/>
          <a:ext cx="2102577" cy="1830582"/>
        </a:xfrm>
        <a:prstGeom prst="bevel">
          <a:avLst/>
        </a:prstGeom>
        <a:blipFill rotWithShape="0">
          <a:blip xmlns:r="http://schemas.openxmlformats.org/officeDocument/2006/relationships" r:embed="rId1">
            <a:duotone>
              <a:schemeClr val="accent5">
                <a:hueOff val="535995"/>
                <a:satOff val="-3727"/>
                <a:lumOff val="-471"/>
                <a:alphaOff val="0"/>
                <a:shade val="20000"/>
                <a:satMod val="200000"/>
              </a:schemeClr>
              <a:schemeClr val="accent5">
                <a:hueOff val="535995"/>
                <a:satOff val="-3727"/>
                <a:lumOff val="-471"/>
                <a:alphaOff val="0"/>
                <a:tint val="12000"/>
                <a:satMod val="190000"/>
              </a:schemeClr>
            </a:duotone>
          </a:blip>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es-ES" sz="900" b="1" kern="1200" dirty="0" smtClean="0"/>
            <a:t>.</a:t>
          </a:r>
          <a:endParaRPr lang="es-MX" sz="900" b="1" kern="1200" dirty="0"/>
        </a:p>
      </dsp:txBody>
      <dsp:txXfrm>
        <a:off x="492656" y="4164205"/>
        <a:ext cx="1644931" cy="1372936"/>
      </dsp:txXfrm>
    </dsp:sp>
    <dsp:sp modelId="{4D2CEA37-7B7E-4183-9F53-6E080A425AF4}">
      <dsp:nvSpPr>
        <dsp:cNvPr id="0" name=""/>
        <dsp:cNvSpPr/>
      </dsp:nvSpPr>
      <dsp:spPr>
        <a:xfrm>
          <a:off x="2779067" y="0"/>
          <a:ext cx="2628221" cy="6071310"/>
        </a:xfrm>
        <a:prstGeom prst="roundRect">
          <a:avLst>
            <a:gd name="adj" fmla="val 10000"/>
          </a:avLst>
        </a:prstGeom>
        <a:gradFill rotWithShape="0">
          <a:gsLst>
            <a:gs pos="0">
              <a:schemeClr val="accent5">
                <a:tint val="40000"/>
                <a:hueOff val="0"/>
                <a:satOff val="0"/>
                <a:lumOff val="0"/>
                <a:alphaOff val="0"/>
              </a:schemeClr>
            </a:gs>
            <a:gs pos="100000">
              <a:schemeClr val="accent5">
                <a:tint val="40000"/>
                <a:hueOff val="0"/>
                <a:satOff val="0"/>
                <a:lumOff val="0"/>
                <a:alphaOff val="0"/>
                <a:shade val="76000"/>
                <a:lumMod val="9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smtClean="0">
              <a:latin typeface="Aharoni" panose="02010803020104030203" pitchFamily="2" charset="-79"/>
              <a:cs typeface="Aharoni" panose="02010803020104030203" pitchFamily="2" charset="-79"/>
            </a:rPr>
            <a:t>INFORMALIDAD</a:t>
          </a:r>
          <a:endParaRPr lang="es-MX" sz="2400" b="1" kern="1200" dirty="0">
            <a:latin typeface="Aharoni" panose="02010803020104030203" pitchFamily="2" charset="-79"/>
            <a:cs typeface="Aharoni" panose="02010803020104030203" pitchFamily="2" charset="-79"/>
          </a:endParaRPr>
        </a:p>
      </dsp:txBody>
      <dsp:txXfrm>
        <a:off x="2779067" y="0"/>
        <a:ext cx="2628221" cy="1821393"/>
      </dsp:txXfrm>
    </dsp:sp>
    <dsp:sp modelId="{3A255DFD-9D82-404D-97AC-C4EC9384C610}">
      <dsp:nvSpPr>
        <dsp:cNvPr id="0" name=""/>
        <dsp:cNvSpPr/>
      </dsp:nvSpPr>
      <dsp:spPr>
        <a:xfrm>
          <a:off x="3089171" y="1823171"/>
          <a:ext cx="2102577" cy="1830582"/>
        </a:xfrm>
        <a:prstGeom prst="roundRect">
          <a:avLst>
            <a:gd name="adj" fmla="val 10000"/>
          </a:avLst>
        </a:prstGeom>
        <a:gradFill rotWithShape="0">
          <a:gsLst>
            <a:gs pos="0">
              <a:schemeClr val="accent5">
                <a:hueOff val="1071991"/>
                <a:satOff val="-7454"/>
                <a:lumOff val="-942"/>
                <a:alphaOff val="0"/>
              </a:schemeClr>
            </a:gs>
            <a:gs pos="100000">
              <a:schemeClr val="accent5">
                <a:hueOff val="1071991"/>
                <a:satOff val="-7454"/>
                <a:lumOff val="-942"/>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El clima tiende a ser informal, cómodo y relajado.</a:t>
          </a:r>
          <a:endParaRPr lang="es-MX" sz="2000" b="1" kern="1200" dirty="0"/>
        </a:p>
      </dsp:txBody>
      <dsp:txXfrm>
        <a:off x="3142787" y="1876787"/>
        <a:ext cx="1995345" cy="1723350"/>
      </dsp:txXfrm>
    </dsp:sp>
    <dsp:sp modelId="{E4576924-CD2F-4EEB-8856-4CB7F19EAC6A}">
      <dsp:nvSpPr>
        <dsp:cNvPr id="0" name=""/>
        <dsp:cNvSpPr/>
      </dsp:nvSpPr>
      <dsp:spPr>
        <a:xfrm>
          <a:off x="3075777" y="3969702"/>
          <a:ext cx="2102577" cy="1830582"/>
        </a:xfrm>
        <a:prstGeom prst="roundRect">
          <a:avLst>
            <a:gd name="adj" fmla="val 10000"/>
          </a:avLst>
        </a:prstGeom>
        <a:gradFill rotWithShape="0">
          <a:gsLst>
            <a:gs pos="0">
              <a:schemeClr val="accent5">
                <a:hueOff val="1607986"/>
                <a:satOff val="-11180"/>
                <a:lumOff val="-1412"/>
                <a:alphaOff val="0"/>
              </a:schemeClr>
            </a:gs>
            <a:gs pos="100000">
              <a:schemeClr val="accent5">
                <a:hueOff val="1607986"/>
                <a:satOff val="-11180"/>
                <a:lumOff val="-1412"/>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No existen tensiones manifiestas ni signos de aburrimiento.</a:t>
          </a:r>
          <a:endParaRPr lang="es-MX" sz="2000" b="1" kern="1200" dirty="0"/>
        </a:p>
      </dsp:txBody>
      <dsp:txXfrm>
        <a:off x="3129393" y="4023318"/>
        <a:ext cx="1995345" cy="1723350"/>
      </dsp:txXfrm>
    </dsp:sp>
    <dsp:sp modelId="{D3664E7A-42C2-4D32-8BC0-6C99ABA2661F}">
      <dsp:nvSpPr>
        <dsp:cNvPr id="0" name=""/>
        <dsp:cNvSpPr/>
      </dsp:nvSpPr>
      <dsp:spPr>
        <a:xfrm>
          <a:off x="5651687" y="0"/>
          <a:ext cx="2628221" cy="6071310"/>
        </a:xfrm>
        <a:prstGeom prst="roundRect">
          <a:avLst>
            <a:gd name="adj" fmla="val 10000"/>
          </a:avLst>
        </a:prstGeom>
        <a:gradFill rotWithShape="0">
          <a:gsLst>
            <a:gs pos="0">
              <a:schemeClr val="accent5">
                <a:tint val="40000"/>
                <a:hueOff val="0"/>
                <a:satOff val="0"/>
                <a:lumOff val="0"/>
                <a:alphaOff val="0"/>
              </a:schemeClr>
            </a:gs>
            <a:gs pos="100000">
              <a:schemeClr val="accent5">
                <a:tint val="40000"/>
                <a:hueOff val="0"/>
                <a:satOff val="0"/>
                <a:lumOff val="0"/>
                <a:alphaOff val="0"/>
                <a:shade val="76000"/>
                <a:lumMod val="9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kern="1200" dirty="0" smtClean="0">
              <a:latin typeface="Aharoni" panose="02010803020104030203" pitchFamily="2" charset="-79"/>
              <a:cs typeface="Aharoni" panose="02010803020104030203" pitchFamily="2" charset="-79"/>
            </a:rPr>
            <a:t>PARTICIPACIÓN</a:t>
          </a:r>
          <a:r>
            <a:rPr lang="es-ES" sz="2400" b="1" kern="1200" dirty="0" smtClean="0"/>
            <a:t> </a:t>
          </a:r>
          <a:endParaRPr lang="es-MX" sz="2400" b="1" kern="1200" dirty="0"/>
        </a:p>
      </dsp:txBody>
      <dsp:txXfrm>
        <a:off x="5651687" y="0"/>
        <a:ext cx="2628221" cy="1821393"/>
      </dsp:txXfrm>
    </dsp:sp>
    <dsp:sp modelId="{65B505CD-FCD2-4EC4-863F-034FE9CE3092}">
      <dsp:nvSpPr>
        <dsp:cNvPr id="0" name=""/>
        <dsp:cNvSpPr/>
      </dsp:nvSpPr>
      <dsp:spPr>
        <a:xfrm>
          <a:off x="5914509" y="1823171"/>
          <a:ext cx="2102577" cy="1830582"/>
        </a:xfrm>
        <a:prstGeom prst="roundRect">
          <a:avLst>
            <a:gd name="adj" fmla="val 10000"/>
          </a:avLst>
        </a:prstGeom>
        <a:gradFill rotWithShape="0">
          <a:gsLst>
            <a:gs pos="0">
              <a:schemeClr val="accent5">
                <a:hueOff val="2143982"/>
                <a:satOff val="-14907"/>
                <a:lumOff val="-1883"/>
                <a:alphaOff val="0"/>
              </a:schemeClr>
            </a:gs>
            <a:gs pos="100000">
              <a:schemeClr val="accent5">
                <a:hueOff val="2143982"/>
                <a:satOff val="-14907"/>
                <a:lumOff val="-1883"/>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Hay muchas discusiones y todos están motivados para participar.</a:t>
          </a:r>
          <a:endParaRPr lang="es-MX" sz="2000" b="1" kern="1200" dirty="0"/>
        </a:p>
      </dsp:txBody>
      <dsp:txXfrm>
        <a:off x="5968125" y="1876787"/>
        <a:ext cx="1995345" cy="1723350"/>
      </dsp:txXfrm>
    </dsp:sp>
    <dsp:sp modelId="{8ED13C68-21A6-4179-BF17-1676092A8526}">
      <dsp:nvSpPr>
        <dsp:cNvPr id="0" name=""/>
        <dsp:cNvSpPr/>
      </dsp:nvSpPr>
      <dsp:spPr>
        <a:xfrm>
          <a:off x="5914509" y="3935382"/>
          <a:ext cx="2102577" cy="1830582"/>
        </a:xfrm>
        <a:prstGeom prst="teardrop">
          <a:avLst/>
        </a:prstGeom>
        <a:blipFill rotWithShape="0">
          <a:blip xmlns:r="http://schemas.openxmlformats.org/officeDocument/2006/relationships" r:embed="rId2">
            <a:duotone>
              <a:schemeClr val="accent5">
                <a:hueOff val="2679977"/>
                <a:satOff val="-18634"/>
                <a:lumOff val="-2354"/>
                <a:alphaOff val="0"/>
                <a:shade val="20000"/>
                <a:satMod val="200000"/>
              </a:schemeClr>
              <a:schemeClr val="accent5">
                <a:hueOff val="2679977"/>
                <a:satOff val="-18634"/>
                <a:lumOff val="-2354"/>
                <a:alphaOff val="0"/>
                <a:tint val="12000"/>
                <a:satMod val="190000"/>
              </a:schemeClr>
            </a:duotone>
          </a:blip>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17145" rIns="22860" bIns="17145" numCol="1" spcCol="1270" anchor="ctr" anchorCtr="0">
          <a:noAutofit/>
        </a:bodyPr>
        <a:lstStyle/>
        <a:p>
          <a:pPr lvl="0" algn="ctr" defTabSz="400050">
            <a:lnSpc>
              <a:spcPct val="90000"/>
            </a:lnSpc>
            <a:spcBef>
              <a:spcPct val="0"/>
            </a:spcBef>
            <a:spcAft>
              <a:spcPct val="35000"/>
            </a:spcAft>
          </a:pPr>
          <a:r>
            <a:rPr lang="es-ES" sz="900" b="1" kern="1200" dirty="0" smtClean="0"/>
            <a:t>,</a:t>
          </a:r>
          <a:endParaRPr lang="es-MX" sz="900" b="1" kern="1200" dirty="0"/>
        </a:p>
      </dsp:txBody>
      <dsp:txXfrm>
        <a:off x="6222424" y="4203465"/>
        <a:ext cx="1486747" cy="12944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E0CFD2-9D3D-41A8-9CDB-5998F22A1130}">
      <dsp:nvSpPr>
        <dsp:cNvPr id="0" name=""/>
        <dsp:cNvSpPr/>
      </dsp:nvSpPr>
      <dsp:spPr>
        <a:xfrm>
          <a:off x="975" y="0"/>
          <a:ext cx="2536805" cy="6048672"/>
        </a:xfrm>
        <a:prstGeom prst="roundRect">
          <a:avLst>
            <a:gd name="adj" fmla="val 10000"/>
          </a:avLst>
        </a:prstGeom>
        <a:solidFill>
          <a:schemeClr val="accent4">
            <a:tint val="40000"/>
            <a:hueOff val="0"/>
            <a:satOff val="0"/>
            <a:lumOff val="0"/>
            <a:alphaOff val="0"/>
          </a:schemeClr>
        </a:solidFill>
        <a:ln>
          <a:noFill/>
        </a:ln>
        <a:effectLst>
          <a:outerShdw blurRad="38100" dist="38100" dir="4800000" sx="98000" sy="98000" rotWithShape="0">
            <a:srgbClr val="000000">
              <a:alpha val="32000"/>
            </a:srgbClr>
          </a:outerShdw>
        </a:effectLst>
      </dsp:spPr>
      <dsp:style>
        <a:lnRef idx="0">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b="1" kern="1200" dirty="0" smtClean="0">
              <a:latin typeface="Aharoni" panose="02010803020104030203" pitchFamily="2" charset="-79"/>
              <a:cs typeface="Aharoni" panose="02010803020104030203" pitchFamily="2" charset="-79"/>
            </a:rPr>
            <a:t>ESCUCHAR</a:t>
          </a:r>
          <a:endParaRPr lang="es-MX" sz="2800" b="1" kern="1200" dirty="0">
            <a:latin typeface="Aharoni" panose="02010803020104030203" pitchFamily="2" charset="-79"/>
            <a:cs typeface="Aharoni" panose="02010803020104030203" pitchFamily="2" charset="-79"/>
          </a:endParaRPr>
        </a:p>
      </dsp:txBody>
      <dsp:txXfrm>
        <a:off x="975" y="0"/>
        <a:ext cx="2536805" cy="1814601"/>
      </dsp:txXfrm>
    </dsp:sp>
    <dsp:sp modelId="{AB661AD7-3746-4E4E-A561-BCD72BC642FD}">
      <dsp:nvSpPr>
        <dsp:cNvPr id="0" name=""/>
        <dsp:cNvSpPr/>
      </dsp:nvSpPr>
      <dsp:spPr>
        <a:xfrm>
          <a:off x="254656" y="1816373"/>
          <a:ext cx="2029444" cy="1823757"/>
        </a:xfrm>
        <a:prstGeom prst="roundRect">
          <a:avLst>
            <a:gd name="adj" fmla="val 10000"/>
          </a:avLst>
        </a:prstGeom>
        <a:gradFill rotWithShape="0">
          <a:gsLst>
            <a:gs pos="0">
              <a:schemeClr val="accent4">
                <a:hueOff val="0"/>
                <a:satOff val="0"/>
                <a:lumOff val="0"/>
                <a:alphaOff val="0"/>
              </a:schemeClr>
            </a:gs>
            <a:gs pos="100000">
              <a:schemeClr val="accent4">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Los miembros usan técnicas eficaces para escuchar:</a:t>
          </a:r>
          <a:endParaRPr lang="es-MX" sz="2000" b="1" kern="1200" dirty="0"/>
        </a:p>
      </dsp:txBody>
      <dsp:txXfrm>
        <a:off x="308072" y="1869789"/>
        <a:ext cx="1922612" cy="1716925"/>
      </dsp:txXfrm>
    </dsp:sp>
    <dsp:sp modelId="{A082AA8C-40E6-4B37-AD3D-BC75B385BE18}">
      <dsp:nvSpPr>
        <dsp:cNvPr id="0" name=""/>
        <dsp:cNvSpPr/>
      </dsp:nvSpPr>
      <dsp:spPr>
        <a:xfrm>
          <a:off x="254656" y="3920709"/>
          <a:ext cx="2029444" cy="1823757"/>
        </a:xfrm>
        <a:prstGeom prst="roundRect">
          <a:avLst>
            <a:gd name="adj" fmla="val 10000"/>
          </a:avLst>
        </a:prstGeom>
        <a:gradFill rotWithShape="0">
          <a:gsLst>
            <a:gs pos="0">
              <a:schemeClr val="accent4">
                <a:hueOff val="-913125"/>
                <a:satOff val="9608"/>
                <a:lumOff val="549"/>
                <a:alphaOff val="0"/>
              </a:schemeClr>
            </a:gs>
            <a:gs pos="100000">
              <a:schemeClr val="accent4">
                <a:hueOff val="-913125"/>
                <a:satOff val="9608"/>
                <a:lumOff val="549"/>
                <a:alphaOff val="0"/>
                <a:shade val="76000"/>
                <a:lumMod val="90000"/>
              </a:schemeClr>
            </a:gs>
          </a:gsLst>
          <a:lin ang="5400000" scaled="0"/>
        </a:gradFill>
        <a:ln>
          <a:noFill/>
        </a:ln>
        <a:effectLst>
          <a:outerShdw blurRad="38100" dist="38100" dir="4800000" sx="98000" sy="98000" rotWithShape="0">
            <a:srgbClr val="000000">
              <a:alpha val="3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Formulan preguntas, parafrasean y hacen resúmenes para obtener ideas.  </a:t>
          </a:r>
          <a:endParaRPr lang="es-MX" sz="2000" b="1" kern="1200" dirty="0"/>
        </a:p>
      </dsp:txBody>
      <dsp:txXfrm>
        <a:off x="308072" y="3974125"/>
        <a:ext cx="1922612" cy="1716925"/>
      </dsp:txXfrm>
    </dsp:sp>
    <dsp:sp modelId="{937658E7-D5D1-45BD-930A-9449D1A5A30E}">
      <dsp:nvSpPr>
        <dsp:cNvPr id="0" name=""/>
        <dsp:cNvSpPr/>
      </dsp:nvSpPr>
      <dsp:spPr>
        <a:xfrm>
          <a:off x="2728041" y="0"/>
          <a:ext cx="2536805" cy="6048672"/>
        </a:xfrm>
        <a:prstGeom prst="roundRect">
          <a:avLst>
            <a:gd name="adj" fmla="val 10000"/>
          </a:avLst>
        </a:prstGeom>
        <a:solidFill>
          <a:schemeClr val="accent4">
            <a:tint val="40000"/>
            <a:hueOff val="0"/>
            <a:satOff val="0"/>
            <a:lumOff val="0"/>
            <a:alphaOff val="0"/>
          </a:schemeClr>
        </a:solidFill>
        <a:ln>
          <a:noFill/>
        </a:ln>
        <a:effectLst>
          <a:outerShdw blurRad="38100" dist="38100" dir="4800000" sx="98000" sy="98000" rotWithShape="0">
            <a:srgbClr val="000000">
              <a:alpha val="32000"/>
            </a:srgbClr>
          </a:outerShdw>
        </a:effectLst>
      </dsp:spPr>
      <dsp:style>
        <a:lnRef idx="0">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b="1" kern="1200" dirty="0" smtClean="0">
              <a:latin typeface="Aharoni" panose="02010803020104030203" pitchFamily="2" charset="-79"/>
              <a:cs typeface="Aharoni" panose="02010803020104030203" pitchFamily="2" charset="-79"/>
            </a:rPr>
            <a:t>DESACUERDO CIVILIZADO</a:t>
          </a:r>
          <a:endParaRPr lang="es-MX" sz="2800" b="1" kern="1200" dirty="0">
            <a:latin typeface="Aharoni" panose="02010803020104030203" pitchFamily="2" charset="-79"/>
            <a:cs typeface="Aharoni" panose="02010803020104030203" pitchFamily="2" charset="-79"/>
          </a:endParaRPr>
        </a:p>
      </dsp:txBody>
      <dsp:txXfrm>
        <a:off x="2728041" y="0"/>
        <a:ext cx="2536805" cy="1814601"/>
      </dsp:txXfrm>
    </dsp:sp>
    <dsp:sp modelId="{12CAB209-1015-4375-9D5A-0E3D2E2B5A91}">
      <dsp:nvSpPr>
        <dsp:cNvPr id="0" name=""/>
        <dsp:cNvSpPr/>
      </dsp:nvSpPr>
      <dsp:spPr>
        <a:xfrm>
          <a:off x="2981721" y="1816373"/>
          <a:ext cx="2029444" cy="1823757"/>
        </a:xfrm>
        <a:prstGeom prst="roundRect">
          <a:avLst>
            <a:gd name="adj" fmla="val 10000"/>
          </a:avLst>
        </a:prstGeom>
        <a:gradFill rotWithShape="0">
          <a:gsLst>
            <a:gs pos="0">
              <a:schemeClr val="accent4">
                <a:hueOff val="-1826250"/>
                <a:satOff val="19217"/>
                <a:lumOff val="1098"/>
                <a:alphaOff val="0"/>
              </a:schemeClr>
            </a:gs>
            <a:gs pos="100000">
              <a:schemeClr val="accent4">
                <a:hueOff val="-1826250"/>
                <a:satOff val="19217"/>
                <a:lumOff val="1098"/>
                <a:alphaOff val="0"/>
                <a:shade val="76000"/>
                <a:lumMod val="90000"/>
              </a:schemeClr>
            </a:gs>
          </a:gsLst>
          <a:lin ang="5400000" scaled="0"/>
        </a:gradFill>
        <a:ln>
          <a:noFill/>
        </a:ln>
        <a:effectLst>
          <a:outerShdw blurRad="38100" dist="38100" dir="4800000" sx="98000" sy="98000" rotWithShape="0">
            <a:srgbClr val="000000">
              <a:alpha val="3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Existe un desacuerdo, pero el equipo lo acepta y no muestra signos de evasión.</a:t>
          </a:r>
          <a:endParaRPr lang="es-MX" sz="2000" b="1" kern="1200" dirty="0"/>
        </a:p>
      </dsp:txBody>
      <dsp:txXfrm>
        <a:off x="3035137" y="1869789"/>
        <a:ext cx="1922612" cy="1716925"/>
      </dsp:txXfrm>
    </dsp:sp>
    <dsp:sp modelId="{5CFD5E48-57AD-4C0C-B629-D1AE55695EA7}">
      <dsp:nvSpPr>
        <dsp:cNvPr id="0" name=""/>
        <dsp:cNvSpPr/>
      </dsp:nvSpPr>
      <dsp:spPr>
        <a:xfrm>
          <a:off x="2981721" y="3920709"/>
          <a:ext cx="2029444" cy="1823757"/>
        </a:xfrm>
        <a:prstGeom prst="flowChartManualOperation">
          <a:avLst/>
        </a:prstGeom>
        <a:blipFill rotWithShape="0">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a:t>
          </a:r>
          <a:endParaRPr lang="es-MX" sz="2000" b="1" kern="1200" dirty="0"/>
        </a:p>
      </dsp:txBody>
      <dsp:txXfrm>
        <a:off x="3387610" y="3920709"/>
        <a:ext cx="1217666" cy="1823757"/>
      </dsp:txXfrm>
    </dsp:sp>
    <dsp:sp modelId="{C8F33BC0-92B6-4AAE-B72F-377CA5704F1E}">
      <dsp:nvSpPr>
        <dsp:cNvPr id="0" name=""/>
        <dsp:cNvSpPr/>
      </dsp:nvSpPr>
      <dsp:spPr>
        <a:xfrm>
          <a:off x="5455107" y="0"/>
          <a:ext cx="2536805" cy="6048672"/>
        </a:xfrm>
        <a:prstGeom prst="roundRect">
          <a:avLst>
            <a:gd name="adj" fmla="val 10000"/>
          </a:avLst>
        </a:prstGeom>
        <a:solidFill>
          <a:schemeClr val="accent4">
            <a:tint val="40000"/>
            <a:hueOff val="0"/>
            <a:satOff val="0"/>
            <a:lumOff val="0"/>
            <a:alphaOff val="0"/>
          </a:schemeClr>
        </a:solidFill>
        <a:ln>
          <a:noFill/>
        </a:ln>
        <a:effectLst>
          <a:outerShdw blurRad="38100" dist="38100" dir="4800000" sx="98000" sy="98000" rotWithShape="0">
            <a:srgbClr val="000000">
              <a:alpha val="32000"/>
            </a:srgbClr>
          </a:outerShdw>
        </a:effectLst>
      </dsp:spPr>
      <dsp:style>
        <a:lnRef idx="0">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b="1" kern="1200" dirty="0" smtClean="0">
              <a:latin typeface="Aharoni" panose="02010803020104030203" pitchFamily="2" charset="-79"/>
              <a:cs typeface="Aharoni" panose="02010803020104030203" pitchFamily="2" charset="-79"/>
            </a:rPr>
            <a:t>DECISIONES DE CONSENSO </a:t>
          </a:r>
          <a:endParaRPr lang="es-MX" sz="2800" b="1" kern="1200" dirty="0">
            <a:latin typeface="Aharoni" panose="02010803020104030203" pitchFamily="2" charset="-79"/>
            <a:cs typeface="Aharoni" panose="02010803020104030203" pitchFamily="2" charset="-79"/>
          </a:endParaRPr>
        </a:p>
      </dsp:txBody>
      <dsp:txXfrm>
        <a:off x="5455107" y="0"/>
        <a:ext cx="2536805" cy="1814601"/>
      </dsp:txXfrm>
    </dsp:sp>
    <dsp:sp modelId="{2F360D67-4534-482E-BD4E-72391147A11B}">
      <dsp:nvSpPr>
        <dsp:cNvPr id="0" name=""/>
        <dsp:cNvSpPr/>
      </dsp:nvSpPr>
      <dsp:spPr>
        <a:xfrm>
          <a:off x="5757666" y="1815669"/>
          <a:ext cx="1931685" cy="2319130"/>
        </a:xfrm>
        <a:prstGeom prst="roundRect">
          <a:avLst>
            <a:gd name="adj" fmla="val 10000"/>
          </a:avLst>
        </a:prstGeom>
        <a:gradFill rotWithShape="0">
          <a:gsLst>
            <a:gs pos="0">
              <a:schemeClr val="accent4">
                <a:hueOff val="-3652499"/>
                <a:satOff val="38434"/>
                <a:lumOff val="2197"/>
                <a:alphaOff val="0"/>
              </a:schemeClr>
            </a:gs>
            <a:gs pos="100000">
              <a:schemeClr val="accent4">
                <a:hueOff val="-3652499"/>
                <a:satOff val="38434"/>
                <a:lumOff val="2197"/>
                <a:alphaOff val="0"/>
                <a:shade val="76000"/>
                <a:lumMod val="90000"/>
              </a:schemeClr>
            </a:gs>
          </a:gsLst>
          <a:lin ang="5400000" scaled="0"/>
        </a:gradFill>
        <a:ln>
          <a:noFill/>
        </a:ln>
        <a:effectLst>
          <a:outerShdw blurRad="38100" dist="38100" dir="4800000" sx="98000" sy="98000" rotWithShape="0">
            <a:srgbClr val="000000">
              <a:alpha val="3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En las decisiones de importancia, la meta es el acuerdo sustancial aunque no necesariamente unánime.</a:t>
          </a:r>
          <a:endParaRPr lang="es-MX" sz="2000" b="1" kern="1200" dirty="0"/>
        </a:p>
      </dsp:txBody>
      <dsp:txXfrm>
        <a:off x="5814243" y="1872246"/>
        <a:ext cx="1818531" cy="2205976"/>
      </dsp:txXfrm>
    </dsp:sp>
    <dsp:sp modelId="{F13C9333-0A0A-4FC5-BEDA-9C0B2F66E6B9}">
      <dsp:nvSpPr>
        <dsp:cNvPr id="0" name=""/>
        <dsp:cNvSpPr/>
      </dsp:nvSpPr>
      <dsp:spPr>
        <a:xfrm>
          <a:off x="5708787" y="4349516"/>
          <a:ext cx="2029444" cy="1395654"/>
        </a:xfrm>
        <a:prstGeom prst="roundRect">
          <a:avLst>
            <a:gd name="adj" fmla="val 10000"/>
          </a:avLst>
        </a:prstGeom>
        <a:gradFill rotWithShape="0">
          <a:gsLst>
            <a:gs pos="0">
              <a:schemeClr val="accent4">
                <a:hueOff val="-4565624"/>
                <a:satOff val="48042"/>
                <a:lumOff val="2746"/>
                <a:alphaOff val="0"/>
              </a:schemeClr>
            </a:gs>
            <a:gs pos="100000">
              <a:schemeClr val="accent4">
                <a:hueOff val="-4565624"/>
                <a:satOff val="48042"/>
                <a:lumOff val="2746"/>
                <a:alphaOff val="0"/>
                <a:shade val="76000"/>
                <a:lumMod val="90000"/>
              </a:schemeClr>
            </a:gs>
          </a:gsLst>
          <a:lin ang="5400000" scaled="0"/>
        </a:gradFill>
        <a:ln>
          <a:noFill/>
        </a:ln>
        <a:effectLst>
          <a:outerShdw blurRad="38100" dist="38100" dir="4800000" sx="98000" sy="98000" rotWithShape="0">
            <a:srgbClr val="000000">
              <a:alpha val="3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Se evitan las votaciones formales o los compromisos fáciles.</a:t>
          </a:r>
          <a:endParaRPr lang="es-MX" sz="2000" b="1" kern="1200" dirty="0"/>
        </a:p>
      </dsp:txBody>
      <dsp:txXfrm>
        <a:off x="5749664" y="4390393"/>
        <a:ext cx="1947690" cy="13139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ADC43B-8656-482C-BC15-9DFF3529BFB8}">
      <dsp:nvSpPr>
        <dsp:cNvPr id="0" name=""/>
        <dsp:cNvSpPr/>
      </dsp:nvSpPr>
      <dsp:spPr>
        <a:xfrm>
          <a:off x="1010" y="0"/>
          <a:ext cx="2628221" cy="6048672"/>
        </a:xfrm>
        <a:prstGeom prst="roundRect">
          <a:avLst>
            <a:gd name="adj" fmla="val 10000"/>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6000"/>
                <a:lumMod val="9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b="1" kern="1200" dirty="0" smtClean="0">
              <a:latin typeface="Aharoni" panose="02010803020104030203" pitchFamily="2" charset="-79"/>
              <a:cs typeface="Aharoni" panose="02010803020104030203" pitchFamily="2" charset="-79"/>
            </a:rPr>
            <a:t>Comunicación abierta </a:t>
          </a:r>
          <a:endParaRPr lang="es-MX" sz="3200" b="1" kern="1200" dirty="0">
            <a:latin typeface="Aharoni" panose="02010803020104030203" pitchFamily="2" charset="-79"/>
            <a:cs typeface="Aharoni" panose="02010803020104030203" pitchFamily="2" charset="-79"/>
          </a:endParaRPr>
        </a:p>
      </dsp:txBody>
      <dsp:txXfrm>
        <a:off x="1010" y="0"/>
        <a:ext cx="2628221" cy="1814601"/>
      </dsp:txXfrm>
    </dsp:sp>
    <dsp:sp modelId="{579B1925-1AFD-4F69-855F-03A404EE58A2}">
      <dsp:nvSpPr>
        <dsp:cNvPr id="0" name=""/>
        <dsp:cNvSpPr/>
      </dsp:nvSpPr>
      <dsp:spPr>
        <a:xfrm>
          <a:off x="263833" y="1816373"/>
          <a:ext cx="2102577" cy="1823757"/>
        </a:xfrm>
        <a:prstGeom prst="roundRect">
          <a:avLst>
            <a:gd name="adj" fmla="val 10000"/>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Los miembros del equipo se sienten libres de expresar sus sentimientos sobre las tareas.</a:t>
          </a:r>
          <a:endParaRPr lang="es-MX" sz="2000" b="1" kern="1200" dirty="0"/>
        </a:p>
      </dsp:txBody>
      <dsp:txXfrm>
        <a:off x="317249" y="1869789"/>
        <a:ext cx="1995745" cy="1716925"/>
      </dsp:txXfrm>
    </dsp:sp>
    <dsp:sp modelId="{09FE970C-28AA-4812-A2AF-6221042D3D3C}">
      <dsp:nvSpPr>
        <dsp:cNvPr id="0" name=""/>
        <dsp:cNvSpPr/>
      </dsp:nvSpPr>
      <dsp:spPr>
        <a:xfrm>
          <a:off x="263833" y="3920709"/>
          <a:ext cx="2102577" cy="1823757"/>
        </a:xfrm>
        <a:prstGeom prst="cube">
          <a:avLst/>
        </a:prstGeom>
        <a:blipFill rotWithShape="0">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a:t>
          </a:r>
          <a:endParaRPr lang="es-MX" sz="2000" b="1" kern="1200" dirty="0"/>
        </a:p>
      </dsp:txBody>
      <dsp:txXfrm>
        <a:off x="263833" y="4376648"/>
        <a:ext cx="1646638" cy="1367818"/>
      </dsp:txXfrm>
    </dsp:sp>
    <dsp:sp modelId="{57F3ECE3-27A2-4CEF-8B8E-CD1A5FF1BA59}">
      <dsp:nvSpPr>
        <dsp:cNvPr id="0" name=""/>
        <dsp:cNvSpPr/>
      </dsp:nvSpPr>
      <dsp:spPr>
        <a:xfrm>
          <a:off x="2826349" y="0"/>
          <a:ext cx="2628221" cy="6048672"/>
        </a:xfrm>
        <a:prstGeom prst="roundRect">
          <a:avLst>
            <a:gd name="adj" fmla="val 10000"/>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6000"/>
                <a:lumMod val="9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b="1" kern="1200" dirty="0" smtClean="0">
              <a:latin typeface="Aharoni" panose="02010803020104030203" pitchFamily="2" charset="-79"/>
              <a:cs typeface="Aharoni" panose="02010803020104030203" pitchFamily="2" charset="-79"/>
            </a:rPr>
            <a:t>Asignaciones de trabajo</a:t>
          </a:r>
          <a:endParaRPr lang="es-MX" sz="3200" b="1" kern="1200" dirty="0">
            <a:latin typeface="Aharoni" panose="02010803020104030203" pitchFamily="2" charset="-79"/>
            <a:cs typeface="Aharoni" panose="02010803020104030203" pitchFamily="2" charset="-79"/>
          </a:endParaRPr>
        </a:p>
      </dsp:txBody>
      <dsp:txXfrm>
        <a:off x="2826349" y="0"/>
        <a:ext cx="2628221" cy="1814601"/>
      </dsp:txXfrm>
    </dsp:sp>
    <dsp:sp modelId="{44DF6CE8-6AEE-499E-8F2F-122DFAE7D86B}">
      <dsp:nvSpPr>
        <dsp:cNvPr id="0" name=""/>
        <dsp:cNvSpPr/>
      </dsp:nvSpPr>
      <dsp:spPr>
        <a:xfrm>
          <a:off x="3096341" y="1815107"/>
          <a:ext cx="2088237" cy="1888311"/>
        </a:xfrm>
        <a:prstGeom prst="roundRect">
          <a:avLst>
            <a:gd name="adj" fmla="val 10000"/>
          </a:avLst>
        </a:prstGeom>
        <a:gradFill rotWithShape="0">
          <a:gsLst>
            <a:gs pos="0">
              <a:schemeClr val="accent4">
                <a:hueOff val="0"/>
                <a:satOff val="0"/>
                <a:lumOff val="0"/>
                <a:alphaOff val="0"/>
              </a:schemeClr>
            </a:gs>
            <a:gs pos="100000">
              <a:schemeClr val="accent4">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Cuando se emprende una acción, se hacen asignaciones claras, se aceptan y se llevan a cabo.</a:t>
          </a:r>
          <a:endParaRPr lang="es-MX" sz="2000" b="1" kern="1200" dirty="0"/>
        </a:p>
      </dsp:txBody>
      <dsp:txXfrm>
        <a:off x="3151648" y="1870414"/>
        <a:ext cx="1977623" cy="1777697"/>
      </dsp:txXfrm>
    </dsp:sp>
    <dsp:sp modelId="{77AEBDD1-9CC0-4E1B-9986-A0CD826240D5}">
      <dsp:nvSpPr>
        <dsp:cNvPr id="0" name=""/>
        <dsp:cNvSpPr/>
      </dsp:nvSpPr>
      <dsp:spPr>
        <a:xfrm>
          <a:off x="3089171" y="3975727"/>
          <a:ext cx="2102577" cy="1770004"/>
        </a:xfrm>
        <a:prstGeom prst="roundRect">
          <a:avLst>
            <a:gd name="adj" fmla="val 10000"/>
          </a:avLst>
        </a:prstGeom>
        <a:gradFill rotWithShape="0">
          <a:gsLst>
            <a:gs pos="0">
              <a:schemeClr val="accent5">
                <a:hueOff val="0"/>
                <a:satOff val="0"/>
                <a:lumOff val="0"/>
                <a:alphaOff val="0"/>
              </a:schemeClr>
            </a:gs>
            <a:gs pos="100000">
              <a:schemeClr val="accent5">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El trabajo se distribuye de manera uniforme entre los miembros del equipo.</a:t>
          </a:r>
          <a:endParaRPr lang="es-MX" sz="2000" b="1" kern="1200" dirty="0"/>
        </a:p>
      </dsp:txBody>
      <dsp:txXfrm>
        <a:off x="3141013" y="4027569"/>
        <a:ext cx="1998893" cy="1666320"/>
      </dsp:txXfrm>
    </dsp:sp>
    <dsp:sp modelId="{11DBD2D0-ADDE-4A74-9E09-E49923D4B309}">
      <dsp:nvSpPr>
        <dsp:cNvPr id="0" name=""/>
        <dsp:cNvSpPr/>
      </dsp:nvSpPr>
      <dsp:spPr>
        <a:xfrm>
          <a:off x="5651687" y="0"/>
          <a:ext cx="2628221" cy="6048672"/>
        </a:xfrm>
        <a:prstGeom prst="roundRect">
          <a:avLst>
            <a:gd name="adj" fmla="val 10000"/>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6000"/>
                <a:lumMod val="9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b="1" kern="1200" dirty="0" smtClean="0">
              <a:latin typeface="Aharoni" panose="02010803020104030203" pitchFamily="2" charset="-79"/>
              <a:cs typeface="Aharoni" panose="02010803020104030203" pitchFamily="2" charset="-79"/>
            </a:rPr>
            <a:t>Liderazgo compartido </a:t>
          </a:r>
          <a:endParaRPr lang="es-MX" sz="3200" b="1" kern="1200" dirty="0">
            <a:latin typeface="Aharoni" panose="02010803020104030203" pitchFamily="2" charset="-79"/>
            <a:cs typeface="Aharoni" panose="02010803020104030203" pitchFamily="2" charset="-79"/>
          </a:endParaRPr>
        </a:p>
      </dsp:txBody>
      <dsp:txXfrm>
        <a:off x="5651687" y="0"/>
        <a:ext cx="2628221" cy="1814601"/>
      </dsp:txXfrm>
    </dsp:sp>
    <dsp:sp modelId="{3E88B638-3EC8-4E19-80F2-787E0A6CEBCE}">
      <dsp:nvSpPr>
        <dsp:cNvPr id="0" name=""/>
        <dsp:cNvSpPr/>
      </dsp:nvSpPr>
      <dsp:spPr>
        <a:xfrm>
          <a:off x="5832645" y="1815009"/>
          <a:ext cx="2266305" cy="1692403"/>
        </a:xfrm>
        <a:prstGeom prst="roundRect">
          <a:avLst>
            <a:gd name="adj" fmla="val 10000"/>
          </a:avLst>
        </a:prstGeom>
        <a:gradFill rotWithShape="0">
          <a:gsLst>
            <a:gs pos="0">
              <a:schemeClr val="accent6">
                <a:hueOff val="0"/>
                <a:satOff val="0"/>
                <a:lumOff val="0"/>
                <a:alphaOff val="0"/>
              </a:schemeClr>
            </a:gs>
            <a:gs pos="100000">
              <a:schemeClr val="accent6">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Aunque el equipo tiene un líder formal, las acciones de liderazgo cambian de vez en cuando.</a:t>
          </a:r>
          <a:endParaRPr lang="es-MX" sz="2000" b="1" kern="1200" dirty="0"/>
        </a:p>
      </dsp:txBody>
      <dsp:txXfrm>
        <a:off x="5882214" y="1864578"/>
        <a:ext cx="2167167" cy="1593265"/>
      </dsp:txXfrm>
    </dsp:sp>
    <dsp:sp modelId="{F3DBD039-3385-4100-8EEF-082B74BFA5E5}">
      <dsp:nvSpPr>
        <dsp:cNvPr id="0" name=""/>
        <dsp:cNvSpPr/>
      </dsp:nvSpPr>
      <dsp:spPr>
        <a:xfrm>
          <a:off x="5794694" y="3725082"/>
          <a:ext cx="2342208" cy="2020747"/>
        </a:xfrm>
        <a:prstGeom prst="roundRect">
          <a:avLst>
            <a:gd name="adj" fmla="val 10000"/>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ES" sz="2000" b="1" kern="1200" dirty="0" smtClean="0"/>
            <a:t>El líder formal ejemplifica el comportamiento apropiado y ayuda a establecer normas positivas.</a:t>
          </a:r>
          <a:endParaRPr lang="es-MX" sz="2000" b="1" kern="1200" dirty="0"/>
        </a:p>
      </dsp:txBody>
      <dsp:txXfrm>
        <a:off x="5853880" y="3784268"/>
        <a:ext cx="2223836" cy="190237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A66743-1D89-4250-B041-04C088B1130E}">
      <dsp:nvSpPr>
        <dsp:cNvPr id="0" name=""/>
        <dsp:cNvSpPr/>
      </dsp:nvSpPr>
      <dsp:spPr>
        <a:xfrm>
          <a:off x="6742670" y="4993008"/>
          <a:ext cx="127681" cy="127681"/>
        </a:xfrm>
        <a:prstGeom prst="ellipse">
          <a:avLst/>
        </a:prstGeom>
        <a:gradFill rotWithShape="0">
          <a:gsLst>
            <a:gs pos="0">
              <a:schemeClr val="accent2">
                <a:hueOff val="0"/>
                <a:satOff val="0"/>
                <a:lumOff val="0"/>
                <a:alphaOff val="0"/>
                <a:tint val="50000"/>
                <a:satMod val="180000"/>
                <a:lumMod val="100000"/>
              </a:schemeClr>
            </a:gs>
            <a:gs pos="40000">
              <a:schemeClr val="accent2">
                <a:hueOff val="0"/>
                <a:satOff val="0"/>
                <a:lumOff val="0"/>
                <a:alphaOff val="0"/>
                <a:tint val="60000"/>
                <a:satMod val="130000"/>
                <a:lumMod val="100000"/>
              </a:schemeClr>
            </a:gs>
            <a:gs pos="100000">
              <a:schemeClr val="accent2">
                <a:hueOff val="0"/>
                <a:satOff val="0"/>
                <a:lumOff val="0"/>
                <a:alphaOff val="0"/>
                <a:tint val="96000"/>
                <a:lumMod val="108000"/>
              </a:schemeClr>
            </a:gs>
          </a:gsLst>
          <a:lin ang="5400000" scaled="0"/>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E2C3F17F-F6D2-46E3-AFB7-BABB7CC26B48}">
      <dsp:nvSpPr>
        <dsp:cNvPr id="0" name=""/>
        <dsp:cNvSpPr/>
      </dsp:nvSpPr>
      <dsp:spPr>
        <a:xfrm>
          <a:off x="7028076" y="5123234"/>
          <a:ext cx="127681" cy="127681"/>
        </a:xfrm>
        <a:prstGeom prst="ellipse">
          <a:avLst/>
        </a:prstGeom>
        <a:solidFill>
          <a:schemeClr val="tx1"/>
        </a:soli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52EBA5AE-B6E8-490B-ABE7-FE05CB624C68}">
      <dsp:nvSpPr>
        <dsp:cNvPr id="0" name=""/>
        <dsp:cNvSpPr/>
      </dsp:nvSpPr>
      <dsp:spPr>
        <a:xfrm>
          <a:off x="7322871" y="5230443"/>
          <a:ext cx="127681" cy="127681"/>
        </a:xfrm>
        <a:prstGeom prst="ellipse">
          <a:avLst/>
        </a:prstGeom>
        <a:gradFill rotWithShape="0">
          <a:gsLst>
            <a:gs pos="0">
              <a:schemeClr val="accent4">
                <a:hueOff val="0"/>
                <a:satOff val="0"/>
                <a:lumOff val="0"/>
                <a:alphaOff val="0"/>
                <a:tint val="50000"/>
                <a:satMod val="180000"/>
                <a:lumMod val="100000"/>
              </a:schemeClr>
            </a:gs>
            <a:gs pos="40000">
              <a:schemeClr val="accent4">
                <a:hueOff val="0"/>
                <a:satOff val="0"/>
                <a:lumOff val="0"/>
                <a:alphaOff val="0"/>
                <a:tint val="60000"/>
                <a:satMod val="130000"/>
                <a:lumMod val="100000"/>
              </a:schemeClr>
            </a:gs>
            <a:gs pos="100000">
              <a:schemeClr val="accent4">
                <a:hueOff val="0"/>
                <a:satOff val="0"/>
                <a:lumOff val="0"/>
                <a:alphaOff val="0"/>
                <a:tint val="96000"/>
                <a:lumMod val="108000"/>
              </a:schemeClr>
            </a:gs>
          </a:gsLst>
          <a:lin ang="5400000" scaled="0"/>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19533AA0-FBAA-492A-A6BF-13EA374EFD0B}">
      <dsp:nvSpPr>
        <dsp:cNvPr id="0" name=""/>
        <dsp:cNvSpPr/>
      </dsp:nvSpPr>
      <dsp:spPr>
        <a:xfrm>
          <a:off x="7625176" y="5314029"/>
          <a:ext cx="127681" cy="127681"/>
        </a:xfrm>
        <a:prstGeom prst="ellipse">
          <a:avLst/>
        </a:prstGeom>
        <a:solidFill>
          <a:schemeClr val="accent5">
            <a:lumMod val="75000"/>
          </a:schemeClr>
        </a:solidFill>
        <a:ln w="28575" cap="flat" cmpd="sng" algn="ctr">
          <a:solidFill>
            <a:schemeClr val="accent5">
              <a:lumMod val="60000"/>
              <a:lumOff val="40000"/>
            </a:schemeClr>
          </a:solidFill>
          <a:prstDash val="solid"/>
        </a:ln>
        <a:effectLst/>
      </dsp:spPr>
      <dsp:style>
        <a:lnRef idx="1">
          <a:scrgbClr r="0" g="0" b="0"/>
        </a:lnRef>
        <a:fillRef idx="2">
          <a:scrgbClr r="0" g="0" b="0"/>
        </a:fillRef>
        <a:effectRef idx="1">
          <a:scrgbClr r="0" g="0" b="0"/>
        </a:effectRef>
        <a:fontRef idx="minor">
          <a:schemeClr val="dk1"/>
        </a:fontRef>
      </dsp:style>
    </dsp:sp>
    <dsp:sp modelId="{83672466-4E6E-4102-9B95-51319342AE26}">
      <dsp:nvSpPr>
        <dsp:cNvPr id="0" name=""/>
        <dsp:cNvSpPr/>
      </dsp:nvSpPr>
      <dsp:spPr>
        <a:xfrm>
          <a:off x="5407646" y="3905170"/>
          <a:ext cx="127681" cy="127681"/>
        </a:xfrm>
        <a:prstGeom prst="ellipse">
          <a:avLst/>
        </a:prstGeom>
        <a:solidFill>
          <a:srgbClr val="92D050"/>
        </a:solidFill>
        <a:ln w="28575" cap="flat" cmpd="sng" algn="ctr">
          <a:solidFill>
            <a:srgbClr val="00B050"/>
          </a:solidFill>
          <a:prstDash val="solid"/>
        </a:ln>
        <a:effectLst/>
      </dsp:spPr>
      <dsp:style>
        <a:lnRef idx="1">
          <a:scrgbClr r="0" g="0" b="0"/>
        </a:lnRef>
        <a:fillRef idx="2">
          <a:scrgbClr r="0" g="0" b="0"/>
        </a:fillRef>
        <a:effectRef idx="1">
          <a:scrgbClr r="0" g="0" b="0"/>
        </a:effectRef>
        <a:fontRef idx="minor">
          <a:schemeClr val="dk1"/>
        </a:fontRef>
      </dsp:style>
    </dsp:sp>
    <dsp:sp modelId="{085846CC-1E5D-4989-A545-80E23C049590}">
      <dsp:nvSpPr>
        <dsp:cNvPr id="0" name=""/>
        <dsp:cNvSpPr/>
      </dsp:nvSpPr>
      <dsp:spPr>
        <a:xfrm>
          <a:off x="4646250" y="2309150"/>
          <a:ext cx="127681" cy="127681"/>
        </a:xfrm>
        <a:prstGeom prst="ellipse">
          <a:avLst/>
        </a:prstGeom>
        <a:gradFill rotWithShape="0">
          <a:gsLst>
            <a:gs pos="0">
              <a:schemeClr val="accent2">
                <a:hueOff val="0"/>
                <a:satOff val="0"/>
                <a:lumOff val="0"/>
                <a:alphaOff val="0"/>
                <a:tint val="50000"/>
                <a:satMod val="180000"/>
                <a:lumMod val="100000"/>
              </a:schemeClr>
            </a:gs>
            <a:gs pos="40000">
              <a:schemeClr val="accent2">
                <a:hueOff val="0"/>
                <a:satOff val="0"/>
                <a:lumOff val="0"/>
                <a:alphaOff val="0"/>
                <a:tint val="60000"/>
                <a:satMod val="130000"/>
                <a:lumMod val="100000"/>
              </a:schemeClr>
            </a:gs>
            <a:gs pos="100000">
              <a:schemeClr val="accent2">
                <a:hueOff val="0"/>
                <a:satOff val="0"/>
                <a:lumOff val="0"/>
                <a:alphaOff val="0"/>
                <a:tint val="96000"/>
                <a:lumMod val="108000"/>
              </a:schemeClr>
            </a:gs>
          </a:gsLst>
          <a:lin ang="5400000" scaled="0"/>
        </a:gradFill>
        <a:ln w="38100" cap="flat" cmpd="sng" algn="ctr">
          <a:solidFill>
            <a:srgbClr val="FF0000"/>
          </a:solidFill>
          <a:prstDash val="solid"/>
        </a:ln>
        <a:effectLst/>
      </dsp:spPr>
      <dsp:style>
        <a:lnRef idx="1">
          <a:scrgbClr r="0" g="0" b="0"/>
        </a:lnRef>
        <a:fillRef idx="2">
          <a:scrgbClr r="0" g="0" b="0"/>
        </a:fillRef>
        <a:effectRef idx="1">
          <a:scrgbClr r="0" g="0" b="0"/>
        </a:effectRef>
        <a:fontRef idx="minor">
          <a:schemeClr val="dk1"/>
        </a:fontRef>
      </dsp:style>
    </dsp:sp>
    <dsp:sp modelId="{99F6994A-3DC9-4988-97C1-BEB6038BC760}">
      <dsp:nvSpPr>
        <dsp:cNvPr id="0" name=""/>
        <dsp:cNvSpPr/>
      </dsp:nvSpPr>
      <dsp:spPr>
        <a:xfrm>
          <a:off x="4851855" y="317607"/>
          <a:ext cx="127681" cy="127681"/>
        </a:xfrm>
        <a:prstGeom prst="ellipse">
          <a:avLst/>
        </a:prstGeom>
        <a:solidFill>
          <a:schemeClr val="tx2"/>
        </a:soli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D957B4AF-E012-46FB-8658-F385E21BC3B2}">
      <dsp:nvSpPr>
        <dsp:cNvPr id="0" name=""/>
        <dsp:cNvSpPr/>
      </dsp:nvSpPr>
      <dsp:spPr>
        <a:xfrm>
          <a:off x="4668782" y="187987"/>
          <a:ext cx="127681" cy="127681"/>
        </a:xfrm>
        <a:prstGeom prst="ellipse">
          <a:avLst/>
        </a:prstGeom>
        <a:gradFill rotWithShape="0">
          <a:gsLst>
            <a:gs pos="0">
              <a:schemeClr val="accent4">
                <a:hueOff val="0"/>
                <a:satOff val="0"/>
                <a:lumOff val="0"/>
                <a:alphaOff val="0"/>
                <a:tint val="50000"/>
                <a:satMod val="180000"/>
                <a:lumMod val="100000"/>
              </a:schemeClr>
            </a:gs>
            <a:gs pos="40000">
              <a:schemeClr val="accent4">
                <a:hueOff val="0"/>
                <a:satOff val="0"/>
                <a:lumOff val="0"/>
                <a:alphaOff val="0"/>
                <a:tint val="60000"/>
                <a:satMod val="130000"/>
                <a:lumMod val="100000"/>
              </a:schemeClr>
            </a:gs>
            <a:gs pos="100000">
              <a:schemeClr val="accent4">
                <a:hueOff val="0"/>
                <a:satOff val="0"/>
                <a:lumOff val="0"/>
                <a:alphaOff val="0"/>
                <a:tint val="96000"/>
                <a:lumMod val="108000"/>
              </a:schemeClr>
            </a:gs>
          </a:gsLst>
          <a:lin ang="5400000" scaled="0"/>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A8FD01CB-455D-46F5-8652-E5BA721CD464}">
      <dsp:nvSpPr>
        <dsp:cNvPr id="0" name=""/>
        <dsp:cNvSpPr/>
      </dsp:nvSpPr>
      <dsp:spPr>
        <a:xfrm>
          <a:off x="4485709" y="58367"/>
          <a:ext cx="127681" cy="127681"/>
        </a:xfrm>
        <a:prstGeom prst="ellipse">
          <a:avLst/>
        </a:prstGeom>
        <a:solidFill>
          <a:schemeClr val="accent4">
            <a:lumMod val="50000"/>
          </a:schemeClr>
        </a:solidFill>
        <a:ln w="9525" cap="flat" cmpd="sng" algn="ctr">
          <a:solidFill>
            <a:schemeClr val="accent5">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ED14507F-6F95-435B-8A52-1E5A36D6938F}">
      <dsp:nvSpPr>
        <dsp:cNvPr id="0" name=""/>
        <dsp:cNvSpPr/>
      </dsp:nvSpPr>
      <dsp:spPr>
        <a:xfrm>
          <a:off x="4303575" y="187987"/>
          <a:ext cx="127681" cy="127681"/>
        </a:xfrm>
        <a:prstGeom prst="ellipse">
          <a:avLst/>
        </a:prstGeom>
        <a:gradFill rotWithShape="0">
          <a:gsLst>
            <a:gs pos="0">
              <a:schemeClr val="accent6">
                <a:hueOff val="0"/>
                <a:satOff val="0"/>
                <a:lumOff val="0"/>
                <a:alphaOff val="0"/>
                <a:tint val="50000"/>
                <a:satMod val="180000"/>
                <a:lumMod val="100000"/>
              </a:schemeClr>
            </a:gs>
            <a:gs pos="40000">
              <a:schemeClr val="accent6">
                <a:hueOff val="0"/>
                <a:satOff val="0"/>
                <a:lumOff val="0"/>
                <a:alphaOff val="0"/>
                <a:tint val="60000"/>
                <a:satMod val="130000"/>
                <a:lumMod val="100000"/>
              </a:schemeClr>
            </a:gs>
            <a:gs pos="100000">
              <a:schemeClr val="accent6">
                <a:hueOff val="0"/>
                <a:satOff val="0"/>
                <a:lumOff val="0"/>
                <a:alphaOff val="0"/>
                <a:tint val="96000"/>
                <a:lumMod val="108000"/>
              </a:schemeClr>
            </a:gs>
          </a:gsLst>
          <a:lin ang="5400000" scaled="0"/>
        </a:gradFill>
        <a:ln w="9525" cap="flat" cmpd="sng" algn="ctr">
          <a:solidFill>
            <a:schemeClr val="accent6">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140C8C00-B740-4A1B-A96D-7F285CB26729}">
      <dsp:nvSpPr>
        <dsp:cNvPr id="0" name=""/>
        <dsp:cNvSpPr/>
      </dsp:nvSpPr>
      <dsp:spPr>
        <a:xfrm>
          <a:off x="4120502" y="317607"/>
          <a:ext cx="127681" cy="127681"/>
        </a:xfrm>
        <a:prstGeom prst="ellipse">
          <a:avLst/>
        </a:prstGeom>
        <a:solidFill>
          <a:schemeClr val="accent5">
            <a:lumMod val="50000"/>
          </a:schemeClr>
        </a:soli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160B0FD8-B1FA-44C3-8D49-50425902C604}">
      <dsp:nvSpPr>
        <dsp:cNvPr id="0" name=""/>
        <dsp:cNvSpPr/>
      </dsp:nvSpPr>
      <dsp:spPr>
        <a:xfrm>
          <a:off x="4485709" y="332143"/>
          <a:ext cx="127681" cy="127681"/>
        </a:xfrm>
        <a:prstGeom prst="ellipse">
          <a:avLst/>
        </a:prstGeom>
        <a:gradFill rotWithShape="0">
          <a:gsLst>
            <a:gs pos="0">
              <a:schemeClr val="accent3">
                <a:hueOff val="0"/>
                <a:satOff val="0"/>
                <a:lumOff val="0"/>
                <a:alphaOff val="0"/>
                <a:tint val="50000"/>
                <a:satMod val="180000"/>
                <a:lumMod val="100000"/>
              </a:schemeClr>
            </a:gs>
            <a:gs pos="40000">
              <a:schemeClr val="accent3">
                <a:hueOff val="0"/>
                <a:satOff val="0"/>
                <a:lumOff val="0"/>
                <a:alphaOff val="0"/>
                <a:tint val="60000"/>
                <a:satMod val="130000"/>
                <a:lumMod val="100000"/>
              </a:schemeClr>
            </a:gs>
            <a:gs pos="100000">
              <a:schemeClr val="accent3">
                <a:hueOff val="0"/>
                <a:satOff val="0"/>
                <a:lumOff val="0"/>
                <a:alphaOff val="0"/>
                <a:tint val="96000"/>
                <a:lumMod val="108000"/>
              </a:schemeClr>
            </a:gs>
          </a:gsLst>
          <a:lin ang="5400000" scaled="0"/>
        </a:gra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B8491EF3-741D-4923-8D2F-4A38A9357692}">
      <dsp:nvSpPr>
        <dsp:cNvPr id="0" name=""/>
        <dsp:cNvSpPr/>
      </dsp:nvSpPr>
      <dsp:spPr>
        <a:xfrm>
          <a:off x="4485709" y="605920"/>
          <a:ext cx="127681" cy="127681"/>
        </a:xfrm>
        <a:prstGeom prst="ellipse">
          <a:avLst/>
        </a:prstGeom>
        <a:solidFill>
          <a:srgbClr val="FFC000"/>
        </a:soli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227E99E2-6B2F-4002-8154-CDE4C849A288}">
      <dsp:nvSpPr>
        <dsp:cNvPr id="0" name=""/>
        <dsp:cNvSpPr/>
      </dsp:nvSpPr>
      <dsp:spPr>
        <a:xfrm>
          <a:off x="5724034" y="5589865"/>
          <a:ext cx="2760176" cy="740165"/>
        </a:xfrm>
        <a:prstGeom prst="roundRect">
          <a:avLst/>
        </a:prstGeom>
        <a:gradFill rotWithShape="0">
          <a:gsLst>
            <a:gs pos="0">
              <a:schemeClr val="accent2">
                <a:hueOff val="0"/>
                <a:satOff val="0"/>
                <a:lumOff val="0"/>
                <a:alphaOff val="0"/>
                <a:tint val="50000"/>
                <a:satMod val="180000"/>
                <a:lumMod val="100000"/>
              </a:schemeClr>
            </a:gs>
            <a:gs pos="40000">
              <a:schemeClr val="accent2">
                <a:hueOff val="0"/>
                <a:satOff val="0"/>
                <a:lumOff val="0"/>
                <a:alphaOff val="0"/>
                <a:tint val="60000"/>
                <a:satMod val="130000"/>
                <a:lumMod val="100000"/>
              </a:schemeClr>
            </a:gs>
            <a:gs pos="100000">
              <a:schemeClr val="accent2">
                <a:hueOff val="0"/>
                <a:satOff val="0"/>
                <a:lumOff val="0"/>
                <a:alphaOff val="0"/>
                <a:tint val="96000"/>
                <a:lumMod val="108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584237" bIns="106680" numCol="1" spcCol="1270" anchor="ctr" anchorCtr="0">
          <a:noAutofit/>
        </a:bodyPr>
        <a:lstStyle/>
        <a:p>
          <a:pPr lvl="0" algn="ctr" defTabSz="1244600">
            <a:lnSpc>
              <a:spcPct val="90000"/>
            </a:lnSpc>
            <a:spcBef>
              <a:spcPct val="0"/>
            </a:spcBef>
            <a:spcAft>
              <a:spcPct val="35000"/>
            </a:spcAft>
          </a:pPr>
          <a:r>
            <a:rPr lang="es-ES" sz="2800" b="1" kern="1200" dirty="0" smtClean="0"/>
            <a:t>Resolución de conflictos </a:t>
          </a:r>
          <a:endParaRPr lang="es-MX" sz="2800" b="1" kern="1200" dirty="0"/>
        </a:p>
      </dsp:txBody>
      <dsp:txXfrm>
        <a:off x="5760166" y="5625997"/>
        <a:ext cx="2687912" cy="667901"/>
      </dsp:txXfrm>
    </dsp:sp>
    <dsp:sp modelId="{4D8535C9-9066-49D3-9004-76E591446B92}">
      <dsp:nvSpPr>
        <dsp:cNvPr id="0" name=""/>
        <dsp:cNvSpPr/>
      </dsp:nvSpPr>
      <dsp:spPr>
        <a:xfrm>
          <a:off x="472187" y="5589865"/>
          <a:ext cx="5251846" cy="7401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4048" tIns="137160" rIns="137160" bIns="137160" numCol="1" spcCol="1270" anchor="ctr" anchorCtr="0">
          <a:noAutofit/>
        </a:bodyPr>
        <a:lstStyle/>
        <a:p>
          <a:pPr lvl="0" algn="ctr" defTabSz="2400300">
            <a:lnSpc>
              <a:spcPct val="90000"/>
            </a:lnSpc>
            <a:spcBef>
              <a:spcPct val="0"/>
            </a:spcBef>
            <a:spcAft>
              <a:spcPct val="35000"/>
            </a:spcAft>
          </a:pPr>
          <a:endParaRPr lang="es-MX" sz="5400" b="1" kern="1200"/>
        </a:p>
      </dsp:txBody>
      <dsp:txXfrm>
        <a:off x="472187" y="5589865"/>
        <a:ext cx="5251846" cy="740165"/>
      </dsp:txXfrm>
    </dsp:sp>
    <dsp:sp modelId="{24206375-0D58-40E4-B751-ABE8C4C6DA49}">
      <dsp:nvSpPr>
        <dsp:cNvPr id="0" name=""/>
        <dsp:cNvSpPr/>
      </dsp:nvSpPr>
      <dsp:spPr>
        <a:xfrm>
          <a:off x="7969259" y="4845157"/>
          <a:ext cx="1279633" cy="1279845"/>
        </a:xfrm>
        <a:prstGeom prst="ellipse">
          <a:avLst/>
        </a:prstGeom>
        <a:blipFill rotWithShape="1">
          <a:blip xmlns:r="http://schemas.openxmlformats.org/officeDocument/2006/relationships" r:embed="rId1"/>
          <a:stretch>
            <a:fillRect/>
          </a:stretch>
        </a:blip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97E788F2-8CA1-4DA1-B6D7-AA8626FA8F37}">
      <dsp:nvSpPr>
        <dsp:cNvPr id="0" name=""/>
        <dsp:cNvSpPr/>
      </dsp:nvSpPr>
      <dsp:spPr>
        <a:xfrm>
          <a:off x="3246446" y="4696457"/>
          <a:ext cx="2760176" cy="740165"/>
        </a:xfrm>
        <a:prstGeom prst="roundRect">
          <a:avLst/>
        </a:prstGeom>
        <a:gradFill rotWithShape="0">
          <a:gsLst>
            <a:gs pos="0">
              <a:schemeClr val="accent3">
                <a:hueOff val="0"/>
                <a:satOff val="0"/>
                <a:lumOff val="0"/>
                <a:alphaOff val="0"/>
                <a:tint val="50000"/>
                <a:satMod val="180000"/>
                <a:lumMod val="100000"/>
              </a:schemeClr>
            </a:gs>
            <a:gs pos="40000">
              <a:schemeClr val="accent3">
                <a:hueOff val="0"/>
                <a:satOff val="0"/>
                <a:lumOff val="0"/>
                <a:alphaOff val="0"/>
                <a:tint val="60000"/>
                <a:satMod val="130000"/>
                <a:lumMod val="100000"/>
              </a:schemeClr>
            </a:gs>
            <a:gs pos="100000">
              <a:schemeClr val="accent3">
                <a:hueOff val="0"/>
                <a:satOff val="0"/>
                <a:lumOff val="0"/>
                <a:alphaOff val="0"/>
                <a:tint val="96000"/>
                <a:lumMod val="108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584237" bIns="91440" numCol="1" spcCol="1270" anchor="ctr" anchorCtr="0">
          <a:noAutofit/>
        </a:bodyPr>
        <a:lstStyle/>
        <a:p>
          <a:pPr lvl="0" algn="ctr" defTabSz="1066800" rtl="0">
            <a:lnSpc>
              <a:spcPct val="90000"/>
            </a:lnSpc>
            <a:spcBef>
              <a:spcPct val="0"/>
            </a:spcBef>
            <a:spcAft>
              <a:spcPct val="35000"/>
            </a:spcAft>
          </a:pPr>
          <a:r>
            <a:rPr lang="es-ES" sz="2400" b="1" kern="1200" dirty="0" smtClean="0"/>
            <a:t>Establecimiento de roles </a:t>
          </a:r>
          <a:endParaRPr lang="es-MX" sz="2400" b="1" kern="1200" dirty="0"/>
        </a:p>
      </dsp:txBody>
      <dsp:txXfrm>
        <a:off x="3282578" y="4732589"/>
        <a:ext cx="2687912" cy="667901"/>
      </dsp:txXfrm>
    </dsp:sp>
    <dsp:sp modelId="{A22C8670-D2D9-440E-A5CF-6E033F5CF75E}">
      <dsp:nvSpPr>
        <dsp:cNvPr id="0" name=""/>
        <dsp:cNvSpPr/>
      </dsp:nvSpPr>
      <dsp:spPr>
        <a:xfrm>
          <a:off x="5491672" y="3951749"/>
          <a:ext cx="1279633" cy="1279845"/>
        </a:xfrm>
        <a:prstGeom prst="ellipse">
          <a:avLst/>
        </a:prstGeom>
        <a:blipFill rotWithShape="1">
          <a:blip xmlns:r="http://schemas.openxmlformats.org/officeDocument/2006/relationships" r:embed="rId2"/>
          <a:stretch>
            <a:fillRect/>
          </a:stretch>
        </a:blip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2C523114-3B30-43A7-BAFB-21B1EA205AF0}">
      <dsp:nvSpPr>
        <dsp:cNvPr id="0" name=""/>
        <dsp:cNvSpPr/>
      </dsp:nvSpPr>
      <dsp:spPr>
        <a:xfrm>
          <a:off x="2191195" y="3287598"/>
          <a:ext cx="2760176" cy="740165"/>
        </a:xfrm>
        <a:prstGeom prst="roundRect">
          <a:avLst/>
        </a:prstGeom>
        <a:gradFill rotWithShape="0">
          <a:gsLst>
            <a:gs pos="0">
              <a:schemeClr val="accent4">
                <a:hueOff val="0"/>
                <a:satOff val="0"/>
                <a:lumOff val="0"/>
                <a:alphaOff val="0"/>
                <a:tint val="50000"/>
                <a:satMod val="180000"/>
                <a:lumMod val="100000"/>
              </a:schemeClr>
            </a:gs>
            <a:gs pos="40000">
              <a:schemeClr val="accent4">
                <a:hueOff val="0"/>
                <a:satOff val="0"/>
                <a:lumOff val="0"/>
                <a:alphaOff val="0"/>
                <a:tint val="60000"/>
                <a:satMod val="130000"/>
                <a:lumMod val="100000"/>
              </a:schemeClr>
            </a:gs>
            <a:gs pos="100000">
              <a:schemeClr val="accent4">
                <a:hueOff val="0"/>
                <a:satOff val="0"/>
                <a:lumOff val="0"/>
                <a:alphaOff val="0"/>
                <a:tint val="96000"/>
                <a:lumMod val="108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584237" bIns="91440" numCol="1" spcCol="1270" anchor="ctr" anchorCtr="0">
          <a:noAutofit/>
        </a:bodyPr>
        <a:lstStyle/>
        <a:p>
          <a:pPr lvl="0" algn="ctr" defTabSz="1066800" rtl="0">
            <a:lnSpc>
              <a:spcPct val="90000"/>
            </a:lnSpc>
            <a:spcBef>
              <a:spcPct val="0"/>
            </a:spcBef>
            <a:spcAft>
              <a:spcPct val="35000"/>
            </a:spcAft>
          </a:pPr>
          <a:r>
            <a:rPr lang="es-ES" sz="2400" b="1" kern="1200" dirty="0" smtClean="0"/>
            <a:t>Comunicación</a:t>
          </a:r>
          <a:r>
            <a:rPr lang="es-ES" sz="2400" b="1" kern="1200" baseline="0" dirty="0" smtClean="0"/>
            <a:t> clara </a:t>
          </a:r>
          <a:endParaRPr lang="es-MX" sz="2400" b="1" kern="1200" dirty="0"/>
        </a:p>
      </dsp:txBody>
      <dsp:txXfrm>
        <a:off x="2227327" y="3323730"/>
        <a:ext cx="2687912" cy="667901"/>
      </dsp:txXfrm>
    </dsp:sp>
    <dsp:sp modelId="{8CB01D5D-6615-40C3-9D48-4A0C1EB8B195}">
      <dsp:nvSpPr>
        <dsp:cNvPr id="0" name=""/>
        <dsp:cNvSpPr/>
      </dsp:nvSpPr>
      <dsp:spPr>
        <a:xfrm>
          <a:off x="4437359" y="2542889"/>
          <a:ext cx="1279633" cy="1279845"/>
        </a:xfrm>
        <a:prstGeom prst="ellipse">
          <a:avLst/>
        </a:prstGeom>
        <a:blipFill rotWithShape="1">
          <a:blip xmlns:r="http://schemas.openxmlformats.org/officeDocument/2006/relationships" r:embed="rId3"/>
          <a:stretch>
            <a:fillRect/>
          </a:stretch>
        </a:blip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C3327D48-F0BD-46FF-A4D4-76FF4367957B}">
      <dsp:nvSpPr>
        <dsp:cNvPr id="0" name=""/>
        <dsp:cNvSpPr/>
      </dsp:nvSpPr>
      <dsp:spPr>
        <a:xfrm>
          <a:off x="1728349" y="1609202"/>
          <a:ext cx="2760176" cy="740165"/>
        </a:xfrm>
        <a:prstGeom prst="roundRect">
          <a:avLst/>
        </a:prstGeom>
        <a:gradFill rotWithShape="0">
          <a:gsLst>
            <a:gs pos="0">
              <a:schemeClr val="accent5">
                <a:hueOff val="0"/>
                <a:satOff val="0"/>
                <a:lumOff val="0"/>
                <a:alphaOff val="0"/>
                <a:tint val="50000"/>
                <a:satMod val="180000"/>
                <a:lumMod val="100000"/>
              </a:schemeClr>
            </a:gs>
            <a:gs pos="40000">
              <a:schemeClr val="accent5">
                <a:hueOff val="0"/>
                <a:satOff val="0"/>
                <a:lumOff val="0"/>
                <a:alphaOff val="0"/>
                <a:tint val="60000"/>
                <a:satMod val="130000"/>
                <a:lumMod val="100000"/>
              </a:schemeClr>
            </a:gs>
            <a:gs pos="100000">
              <a:schemeClr val="accent5">
                <a:hueOff val="0"/>
                <a:satOff val="0"/>
                <a:lumOff val="0"/>
                <a:alphaOff val="0"/>
                <a:tint val="96000"/>
                <a:lumMod val="108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584237" bIns="106680" numCol="1" spcCol="1270" anchor="ctr" anchorCtr="0">
          <a:noAutofit/>
        </a:bodyPr>
        <a:lstStyle/>
        <a:p>
          <a:pPr lvl="0" algn="ctr" defTabSz="1244600" rtl="0">
            <a:lnSpc>
              <a:spcPct val="90000"/>
            </a:lnSpc>
            <a:spcBef>
              <a:spcPct val="0"/>
            </a:spcBef>
            <a:spcAft>
              <a:spcPct val="35000"/>
            </a:spcAft>
          </a:pPr>
          <a:r>
            <a:rPr lang="es-ES" sz="2800" b="1" kern="1200" dirty="0" smtClean="0"/>
            <a:t>Un buen liderazgo </a:t>
          </a:r>
          <a:endParaRPr lang="es-MX" sz="2800" b="1" kern="1200" dirty="0"/>
        </a:p>
      </dsp:txBody>
      <dsp:txXfrm>
        <a:off x="1764481" y="1645334"/>
        <a:ext cx="2687912" cy="667901"/>
      </dsp:txXfrm>
    </dsp:sp>
    <dsp:sp modelId="{CAB13C57-BC07-4592-82A8-FF0314498977}">
      <dsp:nvSpPr>
        <dsp:cNvPr id="0" name=""/>
        <dsp:cNvSpPr/>
      </dsp:nvSpPr>
      <dsp:spPr>
        <a:xfrm>
          <a:off x="3974513" y="864493"/>
          <a:ext cx="1279633" cy="1279845"/>
        </a:xfrm>
        <a:prstGeom prst="ellipse">
          <a:avLst/>
        </a:prstGeom>
        <a:blipFill rotWithShape="1">
          <a:blip xmlns:r="http://schemas.openxmlformats.org/officeDocument/2006/relationships" r:embed="rId4"/>
          <a:stretch>
            <a:fillRect/>
          </a:stretch>
        </a:blip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A47E7822-BB84-4865-AE28-A001AD31DA81}" type="datetimeFigureOut">
              <a:rPr lang="es-MX" smtClean="0"/>
              <a:t>19/10/2017</a:t>
            </a:fld>
            <a:endParaRPr lang="es-MX"/>
          </a:p>
        </p:txBody>
      </p:sp>
      <p:sp>
        <p:nvSpPr>
          <p:cNvPr id="5" name="Footer Placeholder 4"/>
          <p:cNvSpPr>
            <a:spLocks noGrp="1"/>
          </p:cNvSpPr>
          <p:nvPr>
            <p:ph type="ftr" sz="quarter" idx="11"/>
          </p:nvPr>
        </p:nvSpPr>
        <p:spPr>
          <a:xfrm>
            <a:off x="1174044" y="5357592"/>
            <a:ext cx="5034845" cy="365125"/>
          </a:xfrm>
        </p:spPr>
        <p:txBody>
          <a:bodyPr/>
          <a:lstStyle/>
          <a:p>
            <a:endParaRPr lang="es-MX"/>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D178F986-7275-4957-96B9-38FC58FC6C71}"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47E7822-BB84-4865-AE28-A001AD31DA81}"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178F986-7275-4957-96B9-38FC58FC6C71}"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47E7822-BB84-4865-AE28-A001AD31DA81}"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178F986-7275-4957-96B9-38FC58FC6C71}"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47E7822-BB84-4865-AE28-A001AD31DA81}"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178F986-7275-4957-96B9-38FC58FC6C71}"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47E7822-BB84-4865-AE28-A001AD31DA81}" type="datetimeFigureOut">
              <a:rPr lang="es-MX" smtClean="0"/>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178F986-7275-4957-96B9-38FC58FC6C71}"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A47E7822-BB84-4865-AE28-A001AD31DA81}" type="datetimeFigureOut">
              <a:rPr lang="es-MX" smtClean="0"/>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178F986-7275-4957-96B9-38FC58FC6C71}" type="slidenum">
              <a:rPr lang="es-MX" smtClean="0"/>
              <a:t>‹Nº›</a:t>
            </a:fld>
            <a:endParaRPr lang="es-MX"/>
          </a:p>
        </p:txBody>
      </p:sp>
      <p:sp>
        <p:nvSpPr>
          <p:cNvPr id="9" name="Content Placeholder 8"/>
          <p:cNvSpPr>
            <a:spLocks noGrp="1"/>
          </p:cNvSpPr>
          <p:nvPr>
            <p:ph sz="quarter" idx="13"/>
          </p:nvPr>
        </p:nvSpPr>
        <p:spPr>
          <a:xfrm>
            <a:off x="1298448" y="2121407"/>
            <a:ext cx="3200400" cy="360273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A47E7822-BB84-4865-AE28-A001AD31DA81}" type="datetimeFigureOut">
              <a:rPr lang="es-MX" smtClean="0"/>
              <a:t>19/10/2017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178F986-7275-4957-96B9-38FC58FC6C71}" type="slidenum">
              <a:rPr lang="es-MX" smtClean="0"/>
              <a:t>‹Nº›</a:t>
            </a:fld>
            <a:endParaRPr lang="es-MX"/>
          </a:p>
        </p:txBody>
      </p:sp>
      <p:sp>
        <p:nvSpPr>
          <p:cNvPr id="11" name="Content Placeholder 10"/>
          <p:cNvSpPr>
            <a:spLocks noGrp="1"/>
          </p:cNvSpPr>
          <p:nvPr>
            <p:ph sz="quarter" idx="13"/>
          </p:nvPr>
        </p:nvSpPr>
        <p:spPr>
          <a:xfrm>
            <a:off x="1298448" y="2944368"/>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47E7822-BB84-4865-AE28-A001AD31DA81}" type="datetimeFigureOut">
              <a:rPr lang="es-MX" smtClean="0"/>
              <a:t>19/10/2017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178F986-7275-4957-96B9-38FC58FC6C71}"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7E7822-BB84-4865-AE28-A001AD31DA81}" type="datetimeFigureOut">
              <a:rPr lang="es-MX" smtClean="0"/>
              <a:t>19/10/2017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178F986-7275-4957-96B9-38FC58FC6C71}"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1698" y="5885672"/>
            <a:ext cx="1213821" cy="365125"/>
          </a:xfrm>
        </p:spPr>
        <p:txBody>
          <a:bodyPr/>
          <a:lstStyle/>
          <a:p>
            <a:fld id="{A47E7822-BB84-4865-AE28-A001AD31DA81}" type="datetimeFigureOut">
              <a:rPr lang="es-MX" smtClean="0"/>
              <a:t>19/10/2017</a:t>
            </a:fld>
            <a:endParaRPr lang="es-MX"/>
          </a:p>
        </p:txBody>
      </p:sp>
      <p:sp>
        <p:nvSpPr>
          <p:cNvPr id="6" name="Footer Placeholder 5"/>
          <p:cNvSpPr>
            <a:spLocks noGrp="1"/>
          </p:cNvSpPr>
          <p:nvPr>
            <p:ph type="ftr" sz="quarter" idx="11"/>
          </p:nvPr>
        </p:nvSpPr>
        <p:spPr>
          <a:xfrm rot="-60000">
            <a:off x="914554" y="5829261"/>
            <a:ext cx="3522607" cy="365125"/>
          </a:xfrm>
        </p:spPr>
        <p:txBody>
          <a:bodyPr/>
          <a:lstStyle/>
          <a:p>
            <a:endParaRPr lang="es-MX"/>
          </a:p>
        </p:txBody>
      </p:sp>
      <p:sp>
        <p:nvSpPr>
          <p:cNvPr id="7" name="Slide Number Placeholder 6"/>
          <p:cNvSpPr>
            <a:spLocks noGrp="1"/>
          </p:cNvSpPr>
          <p:nvPr>
            <p:ph type="sldNum" sz="quarter" idx="12"/>
          </p:nvPr>
        </p:nvSpPr>
        <p:spPr>
          <a:xfrm rot="60000">
            <a:off x="7557313" y="5896961"/>
            <a:ext cx="554023" cy="365125"/>
          </a:xfrm>
        </p:spPr>
        <p:txBody>
          <a:bodyPr/>
          <a:lstStyle/>
          <a:p>
            <a:fld id="{D178F986-7275-4957-96B9-38FC58FC6C71}"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5936" y="5888737"/>
            <a:ext cx="1213821" cy="365125"/>
          </a:xfrm>
        </p:spPr>
        <p:txBody>
          <a:bodyPr/>
          <a:lstStyle/>
          <a:p>
            <a:fld id="{A47E7822-BB84-4865-AE28-A001AD31DA81}" type="datetimeFigureOut">
              <a:rPr lang="es-MX" smtClean="0"/>
              <a:t>19/10/2017</a:t>
            </a:fld>
            <a:endParaRPr lang="es-MX"/>
          </a:p>
        </p:txBody>
      </p:sp>
      <p:sp>
        <p:nvSpPr>
          <p:cNvPr id="6" name="Footer Placeholder 5"/>
          <p:cNvSpPr>
            <a:spLocks noGrp="1"/>
          </p:cNvSpPr>
          <p:nvPr>
            <p:ph type="ftr" sz="quarter" idx="11"/>
          </p:nvPr>
        </p:nvSpPr>
        <p:spPr>
          <a:xfrm rot="-60000">
            <a:off x="914569" y="5831037"/>
            <a:ext cx="3319043" cy="365125"/>
          </a:xfrm>
        </p:spPr>
        <p:txBody>
          <a:bodyPr/>
          <a:lstStyle/>
          <a:p>
            <a:endParaRPr lang="es-MX"/>
          </a:p>
        </p:txBody>
      </p:sp>
      <p:sp>
        <p:nvSpPr>
          <p:cNvPr id="7" name="Slide Number Placeholder 6"/>
          <p:cNvSpPr>
            <a:spLocks noGrp="1"/>
          </p:cNvSpPr>
          <p:nvPr>
            <p:ph type="sldNum" sz="quarter" idx="12"/>
          </p:nvPr>
        </p:nvSpPr>
        <p:spPr>
          <a:xfrm rot="60000">
            <a:off x="7562089" y="5900026"/>
            <a:ext cx="554023" cy="365125"/>
          </a:xfrm>
        </p:spPr>
        <p:txBody>
          <a:bodyPr/>
          <a:lstStyle/>
          <a:p>
            <a:fld id="{D178F986-7275-4957-96B9-38FC58FC6C71}"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5"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A47E7822-BB84-4865-AE28-A001AD31DA81}" type="datetimeFigureOut">
              <a:rPr lang="es-MX" smtClean="0"/>
              <a:t>19/10/2017</a:t>
            </a:fld>
            <a:endParaRPr lang="es-MX"/>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MX"/>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D178F986-7275-4957-96B9-38FC58FC6C71}"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15.jpeg"/><Relationship Id="rId7" Type="http://schemas.openxmlformats.org/officeDocument/2006/relationships/diagramLayout" Target="../diagrams/layout5.xml"/><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diagramData" Target="../diagrams/data5.xml"/><Relationship Id="rId5" Type="http://schemas.openxmlformats.org/officeDocument/2006/relationships/image" Target="../media/image17.png"/><Relationship Id="rId10" Type="http://schemas.microsoft.com/office/2007/relationships/diagramDrawing" Target="../diagrams/drawing5.xml"/><Relationship Id="rId4" Type="http://schemas.openxmlformats.org/officeDocument/2006/relationships/image" Target="../media/image16.png"/><Relationship Id="rId9" Type="http://schemas.openxmlformats.org/officeDocument/2006/relationships/diagramColors" Target="../diagrams/colors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27.jpeg"/><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image" Target="../media/image45.jpeg"/><Relationship Id="rId1" Type="http://schemas.openxmlformats.org/officeDocument/2006/relationships/slideLayout" Target="../slideLayouts/slideLayout3.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www.um.es/eglobal/" TargetMode="External"/><Relationship Id="rId2" Type="http://schemas.openxmlformats.org/officeDocument/2006/relationships/image" Target="../media/image49.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Layout" Target="../diagrams/layout2.xml"/><Relationship Id="rId7" Type="http://schemas.openxmlformats.org/officeDocument/2006/relationships/image" Target="../media/image9.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419" y="180664"/>
            <a:ext cx="7783242" cy="1498476"/>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780766" y="1544091"/>
            <a:ext cx="7632848" cy="5262979"/>
          </a:xfrm>
          <a:prstGeom prst="rect">
            <a:avLst/>
          </a:prstGeom>
          <a:noFill/>
        </p:spPr>
        <p:txBody>
          <a:bodyPr wrap="square" rtlCol="0">
            <a:spAutoFit/>
          </a:bodyPr>
          <a:lstStyle/>
          <a:p>
            <a:pPr algn="ctr"/>
            <a:r>
              <a:rPr lang="es-ES" sz="2800" b="1" dirty="0" smtClean="0"/>
              <a:t>Universidad Autónoma del Estado de México </a:t>
            </a:r>
          </a:p>
          <a:p>
            <a:pPr algn="ctr"/>
            <a:r>
              <a:rPr lang="es-ES" sz="2800" b="1" dirty="0" smtClean="0"/>
              <a:t>Facultad de Enfermería Y Obstetricia </a:t>
            </a:r>
            <a:endParaRPr lang="es-ES" sz="2800" b="1" dirty="0"/>
          </a:p>
          <a:p>
            <a:pPr algn="ctr"/>
            <a:endParaRPr lang="es-ES" sz="2800" b="1" dirty="0" smtClean="0">
              <a:solidFill>
                <a:srgbClr val="C00000"/>
              </a:solidFill>
              <a:latin typeface="AR CENA" panose="02000000000000000000" pitchFamily="2" charset="0"/>
            </a:endParaRPr>
          </a:p>
          <a:p>
            <a:pPr algn="ctr"/>
            <a:r>
              <a:rPr lang="es-ES" sz="2800" b="1" dirty="0" smtClean="0">
                <a:solidFill>
                  <a:srgbClr val="C00000"/>
                </a:solidFill>
                <a:latin typeface="AR CENA" panose="02000000000000000000" pitchFamily="2" charset="0"/>
              </a:rPr>
              <a:t>Unidad de Aprendizaje </a:t>
            </a:r>
          </a:p>
          <a:p>
            <a:pPr algn="ctr"/>
            <a:r>
              <a:rPr lang="es-ES" sz="2800" b="1" dirty="0" smtClean="0">
                <a:solidFill>
                  <a:srgbClr val="C00000"/>
                </a:solidFill>
                <a:latin typeface="AR CENA" panose="02000000000000000000" pitchFamily="2" charset="0"/>
              </a:rPr>
              <a:t>Liderazgo y los Equipos de Trabajo </a:t>
            </a:r>
          </a:p>
          <a:p>
            <a:endParaRPr lang="es-ES" sz="2800" b="1" dirty="0"/>
          </a:p>
          <a:p>
            <a:pPr algn="ctr"/>
            <a:r>
              <a:rPr lang="es-ES" sz="2800" b="1" dirty="0" smtClean="0">
                <a:latin typeface="AR CENA" panose="02000000000000000000" pitchFamily="2" charset="0"/>
              </a:rPr>
              <a:t>Presenta: </a:t>
            </a:r>
            <a:r>
              <a:rPr lang="es-ES" sz="2800" b="1" dirty="0">
                <a:latin typeface="AR CENA" panose="02000000000000000000" pitchFamily="2" charset="0"/>
              </a:rPr>
              <a:t>Dra. En </a:t>
            </a:r>
            <a:r>
              <a:rPr lang="es-ES" sz="2800" b="1" dirty="0" err="1">
                <a:latin typeface="AR CENA" panose="02000000000000000000" pitchFamily="2" charset="0"/>
              </a:rPr>
              <a:t>Enf</a:t>
            </a:r>
            <a:r>
              <a:rPr lang="es-ES" sz="2800" b="1" dirty="0">
                <a:latin typeface="AR CENA" panose="02000000000000000000" pitchFamily="2" charset="0"/>
              </a:rPr>
              <a:t>. Danelia Gómez Torres </a:t>
            </a:r>
          </a:p>
          <a:p>
            <a:pPr algn="ctr"/>
            <a:endParaRPr lang="es-ES" sz="2800" b="1" dirty="0" smtClean="0">
              <a:latin typeface="AR CENA" panose="02000000000000000000" pitchFamily="2" charset="0"/>
            </a:endParaRPr>
          </a:p>
          <a:p>
            <a:pPr algn="ctr"/>
            <a:r>
              <a:rPr lang="es-ES" sz="2800" b="1" dirty="0" smtClean="0">
                <a:solidFill>
                  <a:srgbClr val="C00000"/>
                </a:solidFill>
                <a:latin typeface="AR CENA" panose="02000000000000000000" pitchFamily="2" charset="0"/>
              </a:rPr>
              <a:t>septiembre </a:t>
            </a:r>
            <a:r>
              <a:rPr lang="es-ES" sz="2800" b="1" dirty="0">
                <a:solidFill>
                  <a:srgbClr val="C00000"/>
                </a:solidFill>
                <a:latin typeface="AR CENA" panose="02000000000000000000" pitchFamily="2" charset="0"/>
              </a:rPr>
              <a:t>2017</a:t>
            </a:r>
          </a:p>
          <a:p>
            <a:pPr algn="ctr"/>
            <a:endParaRPr lang="es-ES" sz="2800" b="1" dirty="0" smtClean="0">
              <a:latin typeface="AR CENA" panose="02000000000000000000" pitchFamily="2" charset="0"/>
            </a:endParaRPr>
          </a:p>
          <a:p>
            <a:endParaRPr lang="es-ES" sz="2800" b="1" dirty="0" smtClean="0"/>
          </a:p>
          <a:p>
            <a:endParaRPr lang="es-ES" sz="2800" b="1" dirty="0"/>
          </a:p>
        </p:txBody>
      </p:sp>
    </p:spTree>
    <p:extLst>
      <p:ext uri="{BB962C8B-B14F-4D97-AF65-F5344CB8AC3E}">
        <p14:creationId xmlns:p14="http://schemas.microsoft.com/office/powerpoint/2010/main" val="32823767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28" y="0"/>
            <a:ext cx="912237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 name="2 Diagrama"/>
          <p:cNvGraphicFramePr/>
          <p:nvPr>
            <p:extLst>
              <p:ext uri="{D42A27DB-BD31-4B8C-83A1-F6EECF244321}">
                <p14:modId xmlns:p14="http://schemas.microsoft.com/office/powerpoint/2010/main" val="882861556"/>
              </p:ext>
            </p:extLst>
          </p:nvPr>
        </p:nvGraphicFramePr>
        <p:xfrm>
          <a:off x="0" y="21215"/>
          <a:ext cx="9063334" cy="6669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93103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499" y="433846"/>
            <a:ext cx="2080302" cy="200171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7877" y="4948328"/>
            <a:ext cx="1853952" cy="135184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6854" y="569722"/>
            <a:ext cx="2191147" cy="103314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73118" y="5157192"/>
            <a:ext cx="2347292" cy="115386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 name="2 Diagrama"/>
          <p:cNvGraphicFramePr/>
          <p:nvPr>
            <p:extLst>
              <p:ext uri="{D42A27DB-BD31-4B8C-83A1-F6EECF244321}">
                <p14:modId xmlns:p14="http://schemas.microsoft.com/office/powerpoint/2010/main" val="2359059845"/>
              </p:ext>
            </p:extLst>
          </p:nvPr>
        </p:nvGraphicFramePr>
        <p:xfrm>
          <a:off x="-11072" y="60207"/>
          <a:ext cx="9144000" cy="674136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3 Rectángulo"/>
          <p:cNvSpPr/>
          <p:nvPr/>
        </p:nvSpPr>
        <p:spPr>
          <a:xfrm>
            <a:off x="3160364" y="2276872"/>
            <a:ext cx="2808312" cy="1569660"/>
          </a:xfrm>
          <a:prstGeom prst="rect">
            <a:avLst/>
          </a:prstGeom>
        </p:spPr>
        <p:txBody>
          <a:bodyPr wrap="square">
            <a:spAutoFit/>
          </a:bodyPr>
          <a:lstStyle/>
          <a:p>
            <a:pPr lvl="0" algn="ctr"/>
            <a:r>
              <a:rPr lang="es-MX" sz="2400" b="1" dirty="0" smtClean="0">
                <a:solidFill>
                  <a:srgbClr val="C00000"/>
                </a:solidFill>
                <a:latin typeface="Arial" panose="020B0604020202020204" pitchFamily="34" charset="0"/>
                <a:cs typeface="Arial" panose="020B0604020202020204" pitchFamily="34" charset="0"/>
              </a:rPr>
              <a:t>ELEMENTOS PARA LA CONFORMACIÓN DE EQUIPOS </a:t>
            </a:r>
            <a:endParaRPr lang="es-MX" sz="2400" b="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33761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28" y="0"/>
            <a:ext cx="912237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187624" y="948318"/>
            <a:ext cx="7812360" cy="5509200"/>
          </a:xfrm>
          <a:prstGeom prst="rect">
            <a:avLst/>
          </a:prstGeom>
        </p:spPr>
        <p:txBody>
          <a:bodyPr wrap="square">
            <a:spAutoFit/>
          </a:bodyPr>
          <a:lstStyle/>
          <a:p>
            <a:pPr algn="just"/>
            <a:r>
              <a:rPr lang="es-MX" sz="3200" b="1" dirty="0" smtClean="0">
                <a:solidFill>
                  <a:schemeClr val="bg1"/>
                </a:solidFill>
              </a:rPr>
              <a:t>Facilitan la ejecución de las metas u objetivos planeados, permiten que demuestre el comportamiento de cada uno de los miembros del equipo. </a:t>
            </a:r>
          </a:p>
          <a:p>
            <a:pPr algn="just"/>
            <a:endParaRPr lang="es-MX" sz="3200" b="1" dirty="0" smtClean="0">
              <a:solidFill>
                <a:schemeClr val="bg1"/>
              </a:solidFill>
            </a:endParaRPr>
          </a:p>
          <a:p>
            <a:pPr algn="just"/>
            <a:endParaRPr lang="es-MX" sz="3200" b="1" dirty="0" smtClean="0">
              <a:solidFill>
                <a:schemeClr val="bg1"/>
              </a:solidFill>
            </a:endParaRPr>
          </a:p>
          <a:p>
            <a:pPr algn="just"/>
            <a:r>
              <a:rPr lang="es-MX" sz="3200" b="1" dirty="0" smtClean="0">
                <a:solidFill>
                  <a:schemeClr val="bg1"/>
                </a:solidFill>
              </a:rPr>
              <a:t>Las </a:t>
            </a:r>
            <a:r>
              <a:rPr lang="es-MX" sz="3200" b="1" dirty="0">
                <a:solidFill>
                  <a:schemeClr val="bg1"/>
                </a:solidFill>
              </a:rPr>
              <a:t>normas que se establezcan </a:t>
            </a:r>
            <a:r>
              <a:rPr lang="es-MX" sz="3200" b="1" dirty="0" smtClean="0">
                <a:solidFill>
                  <a:schemeClr val="bg1"/>
                </a:solidFill>
              </a:rPr>
              <a:t>van ser  dirigidas </a:t>
            </a:r>
            <a:r>
              <a:rPr lang="es-MX" sz="3200" b="1" dirty="0">
                <a:solidFill>
                  <a:schemeClr val="bg1"/>
                </a:solidFill>
              </a:rPr>
              <a:t>a tomar medidas que conduzcan al </a:t>
            </a:r>
            <a:r>
              <a:rPr lang="es-MX" sz="3200" b="1" dirty="0" smtClean="0">
                <a:solidFill>
                  <a:schemeClr val="bg1"/>
                </a:solidFill>
              </a:rPr>
              <a:t>dialogo, a </a:t>
            </a:r>
            <a:r>
              <a:rPr lang="es-MX" sz="3200" b="1" dirty="0">
                <a:solidFill>
                  <a:schemeClr val="bg1"/>
                </a:solidFill>
              </a:rPr>
              <a:t>retomar el buen desempeño de lo planeado y a fortalecer los canales de convivencia y comunicación.</a:t>
            </a:r>
          </a:p>
        </p:txBody>
      </p:sp>
      <p:sp>
        <p:nvSpPr>
          <p:cNvPr id="4" name="3 Rectángulo"/>
          <p:cNvSpPr/>
          <p:nvPr/>
        </p:nvSpPr>
        <p:spPr>
          <a:xfrm>
            <a:off x="21628" y="1"/>
            <a:ext cx="9122372" cy="646331"/>
          </a:xfrm>
          <a:prstGeom prst="rect">
            <a:avLst/>
          </a:prstGeom>
          <a:solidFill>
            <a:schemeClr val="tx2">
              <a:lumMod val="75000"/>
            </a:schemeClr>
          </a:solidFill>
        </p:spPr>
        <p:txBody>
          <a:bodyPr wrap="square">
            <a:spAutoFit/>
          </a:bodyPr>
          <a:lstStyle/>
          <a:p>
            <a:pPr algn="ctr"/>
            <a:r>
              <a:rPr lang="es-MX" sz="3600" b="1" dirty="0" smtClean="0">
                <a:solidFill>
                  <a:schemeClr val="bg1"/>
                </a:solidFill>
                <a:latin typeface="Aharoni" panose="02010803020104030203" pitchFamily="2" charset="-79"/>
                <a:cs typeface="Aharoni" panose="02010803020104030203" pitchFamily="2" charset="-79"/>
              </a:rPr>
              <a:t>NORMAS EN EL TRABAJO EN EQUIPO</a:t>
            </a:r>
            <a:endParaRPr lang="es-MX" sz="3600" b="1" dirty="0">
              <a:solidFill>
                <a:schemeClr val="bg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5563928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965" t="18581" r="20488" b="12900"/>
          <a:stretch/>
        </p:blipFill>
        <p:spPr bwMode="auto">
          <a:xfrm>
            <a:off x="22662" y="0"/>
            <a:ext cx="915766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21628" y="1"/>
            <a:ext cx="9122372" cy="646331"/>
          </a:xfrm>
          <a:prstGeom prst="rect">
            <a:avLst/>
          </a:prstGeom>
          <a:solidFill>
            <a:schemeClr val="tx2">
              <a:lumMod val="75000"/>
            </a:schemeClr>
          </a:solidFill>
        </p:spPr>
        <p:txBody>
          <a:bodyPr wrap="square">
            <a:spAutoFit/>
          </a:bodyPr>
          <a:lstStyle/>
          <a:p>
            <a:pPr algn="ctr"/>
            <a:r>
              <a:rPr lang="es-MX" sz="3600" b="1" dirty="0" smtClean="0">
                <a:solidFill>
                  <a:schemeClr val="bg1"/>
                </a:solidFill>
                <a:latin typeface="Aharoni" panose="02010803020104030203" pitchFamily="2" charset="-79"/>
                <a:cs typeface="Aharoni" panose="02010803020104030203" pitchFamily="2" charset="-79"/>
              </a:rPr>
              <a:t>NORMAS EN EL TRABAJO EN EQUIPO</a:t>
            </a:r>
            <a:endParaRPr lang="es-MX" sz="3600" b="1" dirty="0">
              <a:solidFill>
                <a:schemeClr val="bg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1583793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813926214"/>
              </p:ext>
            </p:extLst>
          </p:nvPr>
        </p:nvGraphicFramePr>
        <p:xfrm>
          <a:off x="539552" y="598050"/>
          <a:ext cx="8280920" cy="60713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611560" y="13275"/>
            <a:ext cx="8064896" cy="584775"/>
          </a:xfrm>
          <a:prstGeom prst="rect">
            <a:avLst/>
          </a:prstGeom>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es-E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haroni" panose="02010803020104030203" pitchFamily="2" charset="-79"/>
                <a:cs typeface="Aharoni" panose="02010803020104030203" pitchFamily="2" charset="-79"/>
              </a:rPr>
              <a:t>Características de un equipo eficaz</a:t>
            </a:r>
            <a:endParaRPr lang="es-E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798255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graphicEl>
                                              <a:dgm id="{FDCD5C6B-06E3-407F-97C7-C99A0CFDFDDF}"/>
                                            </p:graphicEl>
                                          </p:spTgt>
                                        </p:tgtEl>
                                        <p:attrNameLst>
                                          <p:attrName>style.visibility</p:attrName>
                                        </p:attrNameLst>
                                      </p:cBhvr>
                                      <p:to>
                                        <p:strVal val="visible"/>
                                      </p:to>
                                    </p:set>
                                    <p:animEffect transition="in" filter="box(in)">
                                      <p:cBhvr>
                                        <p:cTn id="7" dur="2000"/>
                                        <p:tgtEl>
                                          <p:spTgt spid="2">
                                            <p:graphicEl>
                                              <a:dgm id="{FDCD5C6B-06E3-407F-97C7-C99A0CFDFDD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graphicEl>
                                              <a:dgm id="{B6E3F671-A4D2-4340-AFA0-4FD9690ACDDA}"/>
                                            </p:graphicEl>
                                          </p:spTgt>
                                        </p:tgtEl>
                                        <p:attrNameLst>
                                          <p:attrName>style.visibility</p:attrName>
                                        </p:attrNameLst>
                                      </p:cBhvr>
                                      <p:to>
                                        <p:strVal val="visible"/>
                                      </p:to>
                                    </p:set>
                                    <p:animEffect transition="in" filter="box(in)">
                                      <p:cBhvr>
                                        <p:cTn id="12" dur="2000"/>
                                        <p:tgtEl>
                                          <p:spTgt spid="2">
                                            <p:graphicEl>
                                              <a:dgm id="{B6E3F671-A4D2-4340-AFA0-4FD9690ACDDA}"/>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
                                            <p:graphicEl>
                                              <a:dgm id="{BAFEA572-1CBD-4727-9212-114E785B4806}"/>
                                            </p:graphicEl>
                                          </p:spTgt>
                                        </p:tgtEl>
                                        <p:attrNameLst>
                                          <p:attrName>style.visibility</p:attrName>
                                        </p:attrNameLst>
                                      </p:cBhvr>
                                      <p:to>
                                        <p:strVal val="visible"/>
                                      </p:to>
                                    </p:set>
                                    <p:animEffect transition="in" filter="box(in)">
                                      <p:cBhvr>
                                        <p:cTn id="17" dur="2000"/>
                                        <p:tgtEl>
                                          <p:spTgt spid="2">
                                            <p:graphicEl>
                                              <a:dgm id="{BAFEA572-1CBD-4727-9212-114E785B4806}"/>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
                                            <p:graphicEl>
                                              <a:dgm id="{4D2CEA37-7B7E-4183-9F53-6E080A425AF4}"/>
                                            </p:graphicEl>
                                          </p:spTgt>
                                        </p:tgtEl>
                                        <p:attrNameLst>
                                          <p:attrName>style.visibility</p:attrName>
                                        </p:attrNameLst>
                                      </p:cBhvr>
                                      <p:to>
                                        <p:strVal val="visible"/>
                                      </p:to>
                                    </p:set>
                                    <p:animEffect transition="in" filter="box(in)">
                                      <p:cBhvr>
                                        <p:cTn id="22" dur="2000"/>
                                        <p:tgtEl>
                                          <p:spTgt spid="2">
                                            <p:graphicEl>
                                              <a:dgm id="{4D2CEA37-7B7E-4183-9F53-6E080A425AF4}"/>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
                                            <p:graphicEl>
                                              <a:dgm id="{3A255DFD-9D82-404D-97AC-C4EC9384C610}"/>
                                            </p:graphicEl>
                                          </p:spTgt>
                                        </p:tgtEl>
                                        <p:attrNameLst>
                                          <p:attrName>style.visibility</p:attrName>
                                        </p:attrNameLst>
                                      </p:cBhvr>
                                      <p:to>
                                        <p:strVal val="visible"/>
                                      </p:to>
                                    </p:set>
                                    <p:animEffect transition="in" filter="box(in)">
                                      <p:cBhvr>
                                        <p:cTn id="27" dur="2000"/>
                                        <p:tgtEl>
                                          <p:spTgt spid="2">
                                            <p:graphicEl>
                                              <a:dgm id="{3A255DFD-9D82-404D-97AC-C4EC9384C61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
                                            <p:graphicEl>
                                              <a:dgm id="{E4576924-CD2F-4EEB-8856-4CB7F19EAC6A}"/>
                                            </p:graphicEl>
                                          </p:spTgt>
                                        </p:tgtEl>
                                        <p:attrNameLst>
                                          <p:attrName>style.visibility</p:attrName>
                                        </p:attrNameLst>
                                      </p:cBhvr>
                                      <p:to>
                                        <p:strVal val="visible"/>
                                      </p:to>
                                    </p:set>
                                    <p:animEffect transition="in" filter="box(in)">
                                      <p:cBhvr>
                                        <p:cTn id="32" dur="2000"/>
                                        <p:tgtEl>
                                          <p:spTgt spid="2">
                                            <p:graphicEl>
                                              <a:dgm id="{E4576924-CD2F-4EEB-8856-4CB7F19EAC6A}"/>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
                                            <p:graphicEl>
                                              <a:dgm id="{D3664E7A-42C2-4D32-8BC0-6C99ABA2661F}"/>
                                            </p:graphicEl>
                                          </p:spTgt>
                                        </p:tgtEl>
                                        <p:attrNameLst>
                                          <p:attrName>style.visibility</p:attrName>
                                        </p:attrNameLst>
                                      </p:cBhvr>
                                      <p:to>
                                        <p:strVal val="visible"/>
                                      </p:to>
                                    </p:set>
                                    <p:animEffect transition="in" filter="box(in)">
                                      <p:cBhvr>
                                        <p:cTn id="37" dur="2000"/>
                                        <p:tgtEl>
                                          <p:spTgt spid="2">
                                            <p:graphicEl>
                                              <a:dgm id="{D3664E7A-42C2-4D32-8BC0-6C99ABA2661F}"/>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2">
                                            <p:graphicEl>
                                              <a:dgm id="{65B505CD-FCD2-4EC4-863F-034FE9CE3092}"/>
                                            </p:graphicEl>
                                          </p:spTgt>
                                        </p:tgtEl>
                                        <p:attrNameLst>
                                          <p:attrName>style.visibility</p:attrName>
                                        </p:attrNameLst>
                                      </p:cBhvr>
                                      <p:to>
                                        <p:strVal val="visible"/>
                                      </p:to>
                                    </p:set>
                                    <p:animEffect transition="in" filter="box(in)">
                                      <p:cBhvr>
                                        <p:cTn id="42" dur="2000"/>
                                        <p:tgtEl>
                                          <p:spTgt spid="2">
                                            <p:graphicEl>
                                              <a:dgm id="{65B505CD-FCD2-4EC4-863F-034FE9CE3092}"/>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2">
                                            <p:graphicEl>
                                              <a:dgm id="{8ED13C68-21A6-4179-BF17-1676092A8526}"/>
                                            </p:graphicEl>
                                          </p:spTgt>
                                        </p:tgtEl>
                                        <p:attrNameLst>
                                          <p:attrName>style.visibility</p:attrName>
                                        </p:attrNameLst>
                                      </p:cBhvr>
                                      <p:to>
                                        <p:strVal val="visible"/>
                                      </p:to>
                                    </p:set>
                                    <p:animEffect transition="in" filter="box(in)">
                                      <p:cBhvr>
                                        <p:cTn id="47" dur="2000"/>
                                        <p:tgtEl>
                                          <p:spTgt spid="2">
                                            <p:graphicEl>
                                              <a:dgm id="{8ED13C68-21A6-4179-BF17-1676092A852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453774646"/>
              </p:ext>
            </p:extLst>
          </p:nvPr>
        </p:nvGraphicFramePr>
        <p:xfrm>
          <a:off x="611560" y="548680"/>
          <a:ext cx="7992888"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611560" y="13275"/>
            <a:ext cx="8064896" cy="584775"/>
          </a:xfrm>
          <a:prstGeom prst="rect">
            <a:avLst/>
          </a:prstGeom>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es-E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haroni" panose="02010803020104030203" pitchFamily="2" charset="-79"/>
                <a:cs typeface="Aharoni" panose="02010803020104030203" pitchFamily="2" charset="-79"/>
              </a:rPr>
              <a:t>Características de un equipo eficaz</a:t>
            </a:r>
            <a:endParaRPr lang="es-E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938196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graphicEl>
                                              <a:dgm id="{32E0CFD2-9D3D-41A8-9CDB-5998F22A1130}"/>
                                            </p:graphicEl>
                                          </p:spTgt>
                                        </p:tgtEl>
                                        <p:attrNameLst>
                                          <p:attrName>style.visibility</p:attrName>
                                        </p:attrNameLst>
                                      </p:cBhvr>
                                      <p:to>
                                        <p:strVal val="visible"/>
                                      </p:to>
                                    </p:set>
                                    <p:animEffect transition="in" filter="randombar(horizontal)">
                                      <p:cBhvr>
                                        <p:cTn id="7" dur="500"/>
                                        <p:tgtEl>
                                          <p:spTgt spid="2">
                                            <p:graphicEl>
                                              <a:dgm id="{32E0CFD2-9D3D-41A8-9CDB-5998F22A113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graphicEl>
                                              <a:dgm id="{AB661AD7-3746-4E4E-A561-BCD72BC642FD}"/>
                                            </p:graphicEl>
                                          </p:spTgt>
                                        </p:tgtEl>
                                        <p:attrNameLst>
                                          <p:attrName>style.visibility</p:attrName>
                                        </p:attrNameLst>
                                      </p:cBhvr>
                                      <p:to>
                                        <p:strVal val="visible"/>
                                      </p:to>
                                    </p:set>
                                    <p:animEffect transition="in" filter="randombar(horizontal)">
                                      <p:cBhvr>
                                        <p:cTn id="12" dur="500"/>
                                        <p:tgtEl>
                                          <p:spTgt spid="2">
                                            <p:graphicEl>
                                              <a:dgm id="{AB661AD7-3746-4E4E-A561-BCD72BC642F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graphicEl>
                                              <a:dgm id="{A082AA8C-40E6-4B37-AD3D-BC75B385BE18}"/>
                                            </p:graphicEl>
                                          </p:spTgt>
                                        </p:tgtEl>
                                        <p:attrNameLst>
                                          <p:attrName>style.visibility</p:attrName>
                                        </p:attrNameLst>
                                      </p:cBhvr>
                                      <p:to>
                                        <p:strVal val="visible"/>
                                      </p:to>
                                    </p:set>
                                    <p:animEffect transition="in" filter="randombar(horizontal)">
                                      <p:cBhvr>
                                        <p:cTn id="17" dur="500"/>
                                        <p:tgtEl>
                                          <p:spTgt spid="2">
                                            <p:graphicEl>
                                              <a:dgm id="{A082AA8C-40E6-4B37-AD3D-BC75B385BE18}"/>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
                                            <p:graphicEl>
                                              <a:dgm id="{937658E7-D5D1-45BD-930A-9449D1A5A30E}"/>
                                            </p:graphicEl>
                                          </p:spTgt>
                                        </p:tgtEl>
                                        <p:attrNameLst>
                                          <p:attrName>style.visibility</p:attrName>
                                        </p:attrNameLst>
                                      </p:cBhvr>
                                      <p:to>
                                        <p:strVal val="visible"/>
                                      </p:to>
                                    </p:set>
                                    <p:animEffect transition="in" filter="randombar(horizontal)">
                                      <p:cBhvr>
                                        <p:cTn id="22" dur="500"/>
                                        <p:tgtEl>
                                          <p:spTgt spid="2">
                                            <p:graphicEl>
                                              <a:dgm id="{937658E7-D5D1-45BD-930A-9449D1A5A30E}"/>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
                                            <p:graphicEl>
                                              <a:dgm id="{12CAB209-1015-4375-9D5A-0E3D2E2B5A91}"/>
                                            </p:graphicEl>
                                          </p:spTgt>
                                        </p:tgtEl>
                                        <p:attrNameLst>
                                          <p:attrName>style.visibility</p:attrName>
                                        </p:attrNameLst>
                                      </p:cBhvr>
                                      <p:to>
                                        <p:strVal val="visible"/>
                                      </p:to>
                                    </p:set>
                                    <p:animEffect transition="in" filter="randombar(horizontal)">
                                      <p:cBhvr>
                                        <p:cTn id="27" dur="500"/>
                                        <p:tgtEl>
                                          <p:spTgt spid="2">
                                            <p:graphicEl>
                                              <a:dgm id="{12CAB209-1015-4375-9D5A-0E3D2E2B5A9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
                                            <p:graphicEl>
                                              <a:dgm id="{5CFD5E48-57AD-4C0C-B629-D1AE55695EA7}"/>
                                            </p:graphicEl>
                                          </p:spTgt>
                                        </p:tgtEl>
                                        <p:attrNameLst>
                                          <p:attrName>style.visibility</p:attrName>
                                        </p:attrNameLst>
                                      </p:cBhvr>
                                      <p:to>
                                        <p:strVal val="visible"/>
                                      </p:to>
                                    </p:set>
                                    <p:animEffect transition="in" filter="randombar(horizontal)">
                                      <p:cBhvr>
                                        <p:cTn id="32" dur="500"/>
                                        <p:tgtEl>
                                          <p:spTgt spid="2">
                                            <p:graphicEl>
                                              <a:dgm id="{5CFD5E48-57AD-4C0C-B629-D1AE55695EA7}"/>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
                                            <p:graphicEl>
                                              <a:dgm id="{C8F33BC0-92B6-4AAE-B72F-377CA5704F1E}"/>
                                            </p:graphicEl>
                                          </p:spTgt>
                                        </p:tgtEl>
                                        <p:attrNameLst>
                                          <p:attrName>style.visibility</p:attrName>
                                        </p:attrNameLst>
                                      </p:cBhvr>
                                      <p:to>
                                        <p:strVal val="visible"/>
                                      </p:to>
                                    </p:set>
                                    <p:animEffect transition="in" filter="randombar(horizontal)">
                                      <p:cBhvr>
                                        <p:cTn id="37" dur="500"/>
                                        <p:tgtEl>
                                          <p:spTgt spid="2">
                                            <p:graphicEl>
                                              <a:dgm id="{C8F33BC0-92B6-4AAE-B72F-377CA5704F1E}"/>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
                                            <p:graphicEl>
                                              <a:dgm id="{2F360D67-4534-482E-BD4E-72391147A11B}"/>
                                            </p:graphicEl>
                                          </p:spTgt>
                                        </p:tgtEl>
                                        <p:attrNameLst>
                                          <p:attrName>style.visibility</p:attrName>
                                        </p:attrNameLst>
                                      </p:cBhvr>
                                      <p:to>
                                        <p:strVal val="visible"/>
                                      </p:to>
                                    </p:set>
                                    <p:animEffect transition="in" filter="randombar(horizontal)">
                                      <p:cBhvr>
                                        <p:cTn id="42" dur="500"/>
                                        <p:tgtEl>
                                          <p:spTgt spid="2">
                                            <p:graphicEl>
                                              <a:dgm id="{2F360D67-4534-482E-BD4E-72391147A11B}"/>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2">
                                            <p:graphicEl>
                                              <a:dgm id="{F13C9333-0A0A-4FC5-BEDA-9C0B2F66E6B9}"/>
                                            </p:graphicEl>
                                          </p:spTgt>
                                        </p:tgtEl>
                                        <p:attrNameLst>
                                          <p:attrName>style.visibility</p:attrName>
                                        </p:attrNameLst>
                                      </p:cBhvr>
                                      <p:to>
                                        <p:strVal val="visible"/>
                                      </p:to>
                                    </p:set>
                                    <p:animEffect transition="in" filter="randombar(horizontal)">
                                      <p:cBhvr>
                                        <p:cTn id="47" dur="500"/>
                                        <p:tgtEl>
                                          <p:spTgt spid="2">
                                            <p:graphicEl>
                                              <a:dgm id="{F13C9333-0A0A-4FC5-BEDA-9C0B2F66E6B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046073588"/>
              </p:ext>
            </p:extLst>
          </p:nvPr>
        </p:nvGraphicFramePr>
        <p:xfrm>
          <a:off x="467544" y="620688"/>
          <a:ext cx="8280920"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611560" y="13275"/>
            <a:ext cx="8064896" cy="584775"/>
          </a:xfrm>
          <a:prstGeom prst="rect">
            <a:avLst/>
          </a:prstGeom>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es-E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haroni" panose="02010803020104030203" pitchFamily="2" charset="-79"/>
                <a:cs typeface="Aharoni" panose="02010803020104030203" pitchFamily="2" charset="-79"/>
              </a:rPr>
              <a:t>Características de un equipo eficaz</a:t>
            </a:r>
            <a:endParaRPr lang="es-E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197512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graphicEl>
                                              <a:dgm id="{43ADC43B-8656-482C-BC15-9DFF3529BFB8}"/>
                                            </p:graphicEl>
                                          </p:spTgt>
                                        </p:tgtEl>
                                        <p:attrNameLst>
                                          <p:attrName>style.visibility</p:attrName>
                                        </p:attrNameLst>
                                      </p:cBhvr>
                                      <p:to>
                                        <p:strVal val="visible"/>
                                      </p:to>
                                    </p:set>
                                    <p:animEffect transition="in" filter="wipe(down)">
                                      <p:cBhvr>
                                        <p:cTn id="7" dur="580">
                                          <p:stCondLst>
                                            <p:cond delay="0"/>
                                          </p:stCondLst>
                                        </p:cTn>
                                        <p:tgtEl>
                                          <p:spTgt spid="2">
                                            <p:graphicEl>
                                              <a:dgm id="{43ADC43B-8656-482C-BC15-9DFF3529BFB8}"/>
                                            </p:graphicEl>
                                          </p:spTgt>
                                        </p:tgtEl>
                                      </p:cBhvr>
                                    </p:animEffect>
                                    <p:anim calcmode="lin" valueType="num">
                                      <p:cBhvr>
                                        <p:cTn id="8" dur="1822" tmFilter="0,0; 0.14,0.36; 0.43,0.73; 0.71,0.91; 1.0,1.0">
                                          <p:stCondLst>
                                            <p:cond delay="0"/>
                                          </p:stCondLst>
                                        </p:cTn>
                                        <p:tgtEl>
                                          <p:spTgt spid="2">
                                            <p:graphicEl>
                                              <a:dgm id="{43ADC43B-8656-482C-BC15-9DFF3529BFB8}"/>
                                            </p:graphic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graphicEl>
                                              <a:dgm id="{43ADC43B-8656-482C-BC15-9DFF3529BFB8}"/>
                                            </p:graphic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graphicEl>
                                              <a:dgm id="{43ADC43B-8656-482C-BC15-9DFF3529BFB8}"/>
                                            </p:graphic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graphicEl>
                                              <a:dgm id="{43ADC43B-8656-482C-BC15-9DFF3529BFB8}"/>
                                            </p:graphic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graphicEl>
                                              <a:dgm id="{43ADC43B-8656-482C-BC15-9DFF3529BFB8}"/>
                                            </p:graphic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graphicEl>
                                              <a:dgm id="{43ADC43B-8656-482C-BC15-9DFF3529BFB8}"/>
                                            </p:graphicEl>
                                          </p:spTgt>
                                        </p:tgtEl>
                                      </p:cBhvr>
                                      <p:to x="100000" y="60000"/>
                                    </p:animScale>
                                    <p:animScale>
                                      <p:cBhvr>
                                        <p:cTn id="14" dur="166" decel="50000">
                                          <p:stCondLst>
                                            <p:cond delay="676"/>
                                          </p:stCondLst>
                                        </p:cTn>
                                        <p:tgtEl>
                                          <p:spTgt spid="2">
                                            <p:graphicEl>
                                              <a:dgm id="{43ADC43B-8656-482C-BC15-9DFF3529BFB8}"/>
                                            </p:graphicEl>
                                          </p:spTgt>
                                        </p:tgtEl>
                                      </p:cBhvr>
                                      <p:to x="100000" y="100000"/>
                                    </p:animScale>
                                    <p:animScale>
                                      <p:cBhvr>
                                        <p:cTn id="15" dur="26">
                                          <p:stCondLst>
                                            <p:cond delay="1312"/>
                                          </p:stCondLst>
                                        </p:cTn>
                                        <p:tgtEl>
                                          <p:spTgt spid="2">
                                            <p:graphicEl>
                                              <a:dgm id="{43ADC43B-8656-482C-BC15-9DFF3529BFB8}"/>
                                            </p:graphicEl>
                                          </p:spTgt>
                                        </p:tgtEl>
                                      </p:cBhvr>
                                      <p:to x="100000" y="80000"/>
                                    </p:animScale>
                                    <p:animScale>
                                      <p:cBhvr>
                                        <p:cTn id="16" dur="166" decel="50000">
                                          <p:stCondLst>
                                            <p:cond delay="1338"/>
                                          </p:stCondLst>
                                        </p:cTn>
                                        <p:tgtEl>
                                          <p:spTgt spid="2">
                                            <p:graphicEl>
                                              <a:dgm id="{43ADC43B-8656-482C-BC15-9DFF3529BFB8}"/>
                                            </p:graphicEl>
                                          </p:spTgt>
                                        </p:tgtEl>
                                      </p:cBhvr>
                                      <p:to x="100000" y="100000"/>
                                    </p:animScale>
                                    <p:animScale>
                                      <p:cBhvr>
                                        <p:cTn id="17" dur="26">
                                          <p:stCondLst>
                                            <p:cond delay="1642"/>
                                          </p:stCondLst>
                                        </p:cTn>
                                        <p:tgtEl>
                                          <p:spTgt spid="2">
                                            <p:graphicEl>
                                              <a:dgm id="{43ADC43B-8656-482C-BC15-9DFF3529BFB8}"/>
                                            </p:graphicEl>
                                          </p:spTgt>
                                        </p:tgtEl>
                                      </p:cBhvr>
                                      <p:to x="100000" y="90000"/>
                                    </p:animScale>
                                    <p:animScale>
                                      <p:cBhvr>
                                        <p:cTn id="18" dur="166" decel="50000">
                                          <p:stCondLst>
                                            <p:cond delay="1668"/>
                                          </p:stCondLst>
                                        </p:cTn>
                                        <p:tgtEl>
                                          <p:spTgt spid="2">
                                            <p:graphicEl>
                                              <a:dgm id="{43ADC43B-8656-482C-BC15-9DFF3529BFB8}"/>
                                            </p:graphicEl>
                                          </p:spTgt>
                                        </p:tgtEl>
                                      </p:cBhvr>
                                      <p:to x="100000" y="100000"/>
                                    </p:animScale>
                                    <p:animScale>
                                      <p:cBhvr>
                                        <p:cTn id="19" dur="26">
                                          <p:stCondLst>
                                            <p:cond delay="1808"/>
                                          </p:stCondLst>
                                        </p:cTn>
                                        <p:tgtEl>
                                          <p:spTgt spid="2">
                                            <p:graphicEl>
                                              <a:dgm id="{43ADC43B-8656-482C-BC15-9DFF3529BFB8}"/>
                                            </p:graphicEl>
                                          </p:spTgt>
                                        </p:tgtEl>
                                      </p:cBhvr>
                                      <p:to x="100000" y="95000"/>
                                    </p:animScale>
                                    <p:animScale>
                                      <p:cBhvr>
                                        <p:cTn id="20" dur="166" decel="50000">
                                          <p:stCondLst>
                                            <p:cond delay="1834"/>
                                          </p:stCondLst>
                                        </p:cTn>
                                        <p:tgtEl>
                                          <p:spTgt spid="2">
                                            <p:graphicEl>
                                              <a:dgm id="{43ADC43B-8656-482C-BC15-9DFF3529BFB8}"/>
                                            </p:graphic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graphicEl>
                                              <a:dgm id="{579B1925-1AFD-4F69-855F-03A404EE58A2}"/>
                                            </p:graphicEl>
                                          </p:spTgt>
                                        </p:tgtEl>
                                        <p:attrNameLst>
                                          <p:attrName>style.visibility</p:attrName>
                                        </p:attrNameLst>
                                      </p:cBhvr>
                                      <p:to>
                                        <p:strVal val="visible"/>
                                      </p:to>
                                    </p:set>
                                    <p:animEffect transition="in" filter="wipe(down)">
                                      <p:cBhvr>
                                        <p:cTn id="25" dur="580">
                                          <p:stCondLst>
                                            <p:cond delay="0"/>
                                          </p:stCondLst>
                                        </p:cTn>
                                        <p:tgtEl>
                                          <p:spTgt spid="2">
                                            <p:graphicEl>
                                              <a:dgm id="{579B1925-1AFD-4F69-855F-03A404EE58A2}"/>
                                            </p:graphicEl>
                                          </p:spTgt>
                                        </p:tgtEl>
                                      </p:cBhvr>
                                    </p:animEffect>
                                    <p:anim calcmode="lin" valueType="num">
                                      <p:cBhvr>
                                        <p:cTn id="26" dur="1822" tmFilter="0,0; 0.14,0.36; 0.43,0.73; 0.71,0.91; 1.0,1.0">
                                          <p:stCondLst>
                                            <p:cond delay="0"/>
                                          </p:stCondLst>
                                        </p:cTn>
                                        <p:tgtEl>
                                          <p:spTgt spid="2">
                                            <p:graphicEl>
                                              <a:dgm id="{579B1925-1AFD-4F69-855F-03A404EE58A2}"/>
                                            </p:graphic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graphicEl>
                                              <a:dgm id="{579B1925-1AFD-4F69-855F-03A404EE58A2}"/>
                                            </p:graphic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graphicEl>
                                              <a:dgm id="{579B1925-1AFD-4F69-855F-03A404EE58A2}"/>
                                            </p:graphic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graphicEl>
                                              <a:dgm id="{579B1925-1AFD-4F69-855F-03A404EE58A2}"/>
                                            </p:graphic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graphicEl>
                                              <a:dgm id="{579B1925-1AFD-4F69-855F-03A404EE58A2}"/>
                                            </p:graphic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graphicEl>
                                              <a:dgm id="{579B1925-1AFD-4F69-855F-03A404EE58A2}"/>
                                            </p:graphicEl>
                                          </p:spTgt>
                                        </p:tgtEl>
                                      </p:cBhvr>
                                      <p:to x="100000" y="60000"/>
                                    </p:animScale>
                                    <p:animScale>
                                      <p:cBhvr>
                                        <p:cTn id="32" dur="166" decel="50000">
                                          <p:stCondLst>
                                            <p:cond delay="676"/>
                                          </p:stCondLst>
                                        </p:cTn>
                                        <p:tgtEl>
                                          <p:spTgt spid="2">
                                            <p:graphicEl>
                                              <a:dgm id="{579B1925-1AFD-4F69-855F-03A404EE58A2}"/>
                                            </p:graphicEl>
                                          </p:spTgt>
                                        </p:tgtEl>
                                      </p:cBhvr>
                                      <p:to x="100000" y="100000"/>
                                    </p:animScale>
                                    <p:animScale>
                                      <p:cBhvr>
                                        <p:cTn id="33" dur="26">
                                          <p:stCondLst>
                                            <p:cond delay="1312"/>
                                          </p:stCondLst>
                                        </p:cTn>
                                        <p:tgtEl>
                                          <p:spTgt spid="2">
                                            <p:graphicEl>
                                              <a:dgm id="{579B1925-1AFD-4F69-855F-03A404EE58A2}"/>
                                            </p:graphicEl>
                                          </p:spTgt>
                                        </p:tgtEl>
                                      </p:cBhvr>
                                      <p:to x="100000" y="80000"/>
                                    </p:animScale>
                                    <p:animScale>
                                      <p:cBhvr>
                                        <p:cTn id="34" dur="166" decel="50000">
                                          <p:stCondLst>
                                            <p:cond delay="1338"/>
                                          </p:stCondLst>
                                        </p:cTn>
                                        <p:tgtEl>
                                          <p:spTgt spid="2">
                                            <p:graphicEl>
                                              <a:dgm id="{579B1925-1AFD-4F69-855F-03A404EE58A2}"/>
                                            </p:graphicEl>
                                          </p:spTgt>
                                        </p:tgtEl>
                                      </p:cBhvr>
                                      <p:to x="100000" y="100000"/>
                                    </p:animScale>
                                    <p:animScale>
                                      <p:cBhvr>
                                        <p:cTn id="35" dur="26">
                                          <p:stCondLst>
                                            <p:cond delay="1642"/>
                                          </p:stCondLst>
                                        </p:cTn>
                                        <p:tgtEl>
                                          <p:spTgt spid="2">
                                            <p:graphicEl>
                                              <a:dgm id="{579B1925-1AFD-4F69-855F-03A404EE58A2}"/>
                                            </p:graphicEl>
                                          </p:spTgt>
                                        </p:tgtEl>
                                      </p:cBhvr>
                                      <p:to x="100000" y="90000"/>
                                    </p:animScale>
                                    <p:animScale>
                                      <p:cBhvr>
                                        <p:cTn id="36" dur="166" decel="50000">
                                          <p:stCondLst>
                                            <p:cond delay="1668"/>
                                          </p:stCondLst>
                                        </p:cTn>
                                        <p:tgtEl>
                                          <p:spTgt spid="2">
                                            <p:graphicEl>
                                              <a:dgm id="{579B1925-1AFD-4F69-855F-03A404EE58A2}"/>
                                            </p:graphicEl>
                                          </p:spTgt>
                                        </p:tgtEl>
                                      </p:cBhvr>
                                      <p:to x="100000" y="100000"/>
                                    </p:animScale>
                                    <p:animScale>
                                      <p:cBhvr>
                                        <p:cTn id="37" dur="26">
                                          <p:stCondLst>
                                            <p:cond delay="1808"/>
                                          </p:stCondLst>
                                        </p:cTn>
                                        <p:tgtEl>
                                          <p:spTgt spid="2">
                                            <p:graphicEl>
                                              <a:dgm id="{579B1925-1AFD-4F69-855F-03A404EE58A2}"/>
                                            </p:graphicEl>
                                          </p:spTgt>
                                        </p:tgtEl>
                                      </p:cBhvr>
                                      <p:to x="100000" y="95000"/>
                                    </p:animScale>
                                    <p:animScale>
                                      <p:cBhvr>
                                        <p:cTn id="38" dur="166" decel="50000">
                                          <p:stCondLst>
                                            <p:cond delay="1834"/>
                                          </p:stCondLst>
                                        </p:cTn>
                                        <p:tgtEl>
                                          <p:spTgt spid="2">
                                            <p:graphicEl>
                                              <a:dgm id="{579B1925-1AFD-4F69-855F-03A404EE58A2}"/>
                                            </p:graphic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2">
                                            <p:graphicEl>
                                              <a:dgm id="{09FE970C-28AA-4812-A2AF-6221042D3D3C}"/>
                                            </p:graphicEl>
                                          </p:spTgt>
                                        </p:tgtEl>
                                        <p:attrNameLst>
                                          <p:attrName>style.visibility</p:attrName>
                                        </p:attrNameLst>
                                      </p:cBhvr>
                                      <p:to>
                                        <p:strVal val="visible"/>
                                      </p:to>
                                    </p:set>
                                    <p:animEffect transition="in" filter="wipe(down)">
                                      <p:cBhvr>
                                        <p:cTn id="43" dur="580">
                                          <p:stCondLst>
                                            <p:cond delay="0"/>
                                          </p:stCondLst>
                                        </p:cTn>
                                        <p:tgtEl>
                                          <p:spTgt spid="2">
                                            <p:graphicEl>
                                              <a:dgm id="{09FE970C-28AA-4812-A2AF-6221042D3D3C}"/>
                                            </p:graphicEl>
                                          </p:spTgt>
                                        </p:tgtEl>
                                      </p:cBhvr>
                                    </p:animEffect>
                                    <p:anim calcmode="lin" valueType="num">
                                      <p:cBhvr>
                                        <p:cTn id="44" dur="1822" tmFilter="0,0; 0.14,0.36; 0.43,0.73; 0.71,0.91; 1.0,1.0">
                                          <p:stCondLst>
                                            <p:cond delay="0"/>
                                          </p:stCondLst>
                                        </p:cTn>
                                        <p:tgtEl>
                                          <p:spTgt spid="2">
                                            <p:graphicEl>
                                              <a:dgm id="{09FE970C-28AA-4812-A2AF-6221042D3D3C}"/>
                                            </p:graphic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2">
                                            <p:graphicEl>
                                              <a:dgm id="{09FE970C-28AA-4812-A2AF-6221042D3D3C}"/>
                                            </p:graphic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2">
                                            <p:graphicEl>
                                              <a:dgm id="{09FE970C-28AA-4812-A2AF-6221042D3D3C}"/>
                                            </p:graphic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2">
                                            <p:graphicEl>
                                              <a:dgm id="{09FE970C-28AA-4812-A2AF-6221042D3D3C}"/>
                                            </p:graphic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2">
                                            <p:graphicEl>
                                              <a:dgm id="{09FE970C-28AA-4812-A2AF-6221042D3D3C}"/>
                                            </p:graphic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2">
                                            <p:graphicEl>
                                              <a:dgm id="{09FE970C-28AA-4812-A2AF-6221042D3D3C}"/>
                                            </p:graphicEl>
                                          </p:spTgt>
                                        </p:tgtEl>
                                      </p:cBhvr>
                                      <p:to x="100000" y="60000"/>
                                    </p:animScale>
                                    <p:animScale>
                                      <p:cBhvr>
                                        <p:cTn id="50" dur="166" decel="50000">
                                          <p:stCondLst>
                                            <p:cond delay="676"/>
                                          </p:stCondLst>
                                        </p:cTn>
                                        <p:tgtEl>
                                          <p:spTgt spid="2">
                                            <p:graphicEl>
                                              <a:dgm id="{09FE970C-28AA-4812-A2AF-6221042D3D3C}"/>
                                            </p:graphicEl>
                                          </p:spTgt>
                                        </p:tgtEl>
                                      </p:cBhvr>
                                      <p:to x="100000" y="100000"/>
                                    </p:animScale>
                                    <p:animScale>
                                      <p:cBhvr>
                                        <p:cTn id="51" dur="26">
                                          <p:stCondLst>
                                            <p:cond delay="1312"/>
                                          </p:stCondLst>
                                        </p:cTn>
                                        <p:tgtEl>
                                          <p:spTgt spid="2">
                                            <p:graphicEl>
                                              <a:dgm id="{09FE970C-28AA-4812-A2AF-6221042D3D3C}"/>
                                            </p:graphicEl>
                                          </p:spTgt>
                                        </p:tgtEl>
                                      </p:cBhvr>
                                      <p:to x="100000" y="80000"/>
                                    </p:animScale>
                                    <p:animScale>
                                      <p:cBhvr>
                                        <p:cTn id="52" dur="166" decel="50000">
                                          <p:stCondLst>
                                            <p:cond delay="1338"/>
                                          </p:stCondLst>
                                        </p:cTn>
                                        <p:tgtEl>
                                          <p:spTgt spid="2">
                                            <p:graphicEl>
                                              <a:dgm id="{09FE970C-28AA-4812-A2AF-6221042D3D3C}"/>
                                            </p:graphicEl>
                                          </p:spTgt>
                                        </p:tgtEl>
                                      </p:cBhvr>
                                      <p:to x="100000" y="100000"/>
                                    </p:animScale>
                                    <p:animScale>
                                      <p:cBhvr>
                                        <p:cTn id="53" dur="26">
                                          <p:stCondLst>
                                            <p:cond delay="1642"/>
                                          </p:stCondLst>
                                        </p:cTn>
                                        <p:tgtEl>
                                          <p:spTgt spid="2">
                                            <p:graphicEl>
                                              <a:dgm id="{09FE970C-28AA-4812-A2AF-6221042D3D3C}"/>
                                            </p:graphicEl>
                                          </p:spTgt>
                                        </p:tgtEl>
                                      </p:cBhvr>
                                      <p:to x="100000" y="90000"/>
                                    </p:animScale>
                                    <p:animScale>
                                      <p:cBhvr>
                                        <p:cTn id="54" dur="166" decel="50000">
                                          <p:stCondLst>
                                            <p:cond delay="1668"/>
                                          </p:stCondLst>
                                        </p:cTn>
                                        <p:tgtEl>
                                          <p:spTgt spid="2">
                                            <p:graphicEl>
                                              <a:dgm id="{09FE970C-28AA-4812-A2AF-6221042D3D3C}"/>
                                            </p:graphicEl>
                                          </p:spTgt>
                                        </p:tgtEl>
                                      </p:cBhvr>
                                      <p:to x="100000" y="100000"/>
                                    </p:animScale>
                                    <p:animScale>
                                      <p:cBhvr>
                                        <p:cTn id="55" dur="26">
                                          <p:stCondLst>
                                            <p:cond delay="1808"/>
                                          </p:stCondLst>
                                        </p:cTn>
                                        <p:tgtEl>
                                          <p:spTgt spid="2">
                                            <p:graphicEl>
                                              <a:dgm id="{09FE970C-28AA-4812-A2AF-6221042D3D3C}"/>
                                            </p:graphicEl>
                                          </p:spTgt>
                                        </p:tgtEl>
                                      </p:cBhvr>
                                      <p:to x="100000" y="95000"/>
                                    </p:animScale>
                                    <p:animScale>
                                      <p:cBhvr>
                                        <p:cTn id="56" dur="166" decel="50000">
                                          <p:stCondLst>
                                            <p:cond delay="1834"/>
                                          </p:stCondLst>
                                        </p:cTn>
                                        <p:tgtEl>
                                          <p:spTgt spid="2">
                                            <p:graphicEl>
                                              <a:dgm id="{09FE970C-28AA-4812-A2AF-6221042D3D3C}"/>
                                            </p:graphic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2">
                                            <p:graphicEl>
                                              <a:dgm id="{57F3ECE3-27A2-4CEF-8B8E-CD1A5FF1BA59}"/>
                                            </p:graphicEl>
                                          </p:spTgt>
                                        </p:tgtEl>
                                        <p:attrNameLst>
                                          <p:attrName>style.visibility</p:attrName>
                                        </p:attrNameLst>
                                      </p:cBhvr>
                                      <p:to>
                                        <p:strVal val="visible"/>
                                      </p:to>
                                    </p:set>
                                    <p:animEffect transition="in" filter="wipe(down)">
                                      <p:cBhvr>
                                        <p:cTn id="61" dur="580">
                                          <p:stCondLst>
                                            <p:cond delay="0"/>
                                          </p:stCondLst>
                                        </p:cTn>
                                        <p:tgtEl>
                                          <p:spTgt spid="2">
                                            <p:graphicEl>
                                              <a:dgm id="{57F3ECE3-27A2-4CEF-8B8E-CD1A5FF1BA59}"/>
                                            </p:graphicEl>
                                          </p:spTgt>
                                        </p:tgtEl>
                                      </p:cBhvr>
                                    </p:animEffect>
                                    <p:anim calcmode="lin" valueType="num">
                                      <p:cBhvr>
                                        <p:cTn id="62" dur="1822" tmFilter="0,0; 0.14,0.36; 0.43,0.73; 0.71,0.91; 1.0,1.0">
                                          <p:stCondLst>
                                            <p:cond delay="0"/>
                                          </p:stCondLst>
                                        </p:cTn>
                                        <p:tgtEl>
                                          <p:spTgt spid="2">
                                            <p:graphicEl>
                                              <a:dgm id="{57F3ECE3-27A2-4CEF-8B8E-CD1A5FF1BA59}"/>
                                            </p:graphic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graphicEl>
                                              <a:dgm id="{57F3ECE3-27A2-4CEF-8B8E-CD1A5FF1BA59}"/>
                                            </p:graphic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graphicEl>
                                              <a:dgm id="{57F3ECE3-27A2-4CEF-8B8E-CD1A5FF1BA59}"/>
                                            </p:graphic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graphicEl>
                                              <a:dgm id="{57F3ECE3-27A2-4CEF-8B8E-CD1A5FF1BA59}"/>
                                            </p:graphic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graphicEl>
                                              <a:dgm id="{57F3ECE3-27A2-4CEF-8B8E-CD1A5FF1BA59}"/>
                                            </p:graphic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graphicEl>
                                              <a:dgm id="{57F3ECE3-27A2-4CEF-8B8E-CD1A5FF1BA59}"/>
                                            </p:graphicEl>
                                          </p:spTgt>
                                        </p:tgtEl>
                                      </p:cBhvr>
                                      <p:to x="100000" y="60000"/>
                                    </p:animScale>
                                    <p:animScale>
                                      <p:cBhvr>
                                        <p:cTn id="68" dur="166" decel="50000">
                                          <p:stCondLst>
                                            <p:cond delay="676"/>
                                          </p:stCondLst>
                                        </p:cTn>
                                        <p:tgtEl>
                                          <p:spTgt spid="2">
                                            <p:graphicEl>
                                              <a:dgm id="{57F3ECE3-27A2-4CEF-8B8E-CD1A5FF1BA59}"/>
                                            </p:graphicEl>
                                          </p:spTgt>
                                        </p:tgtEl>
                                      </p:cBhvr>
                                      <p:to x="100000" y="100000"/>
                                    </p:animScale>
                                    <p:animScale>
                                      <p:cBhvr>
                                        <p:cTn id="69" dur="26">
                                          <p:stCondLst>
                                            <p:cond delay="1312"/>
                                          </p:stCondLst>
                                        </p:cTn>
                                        <p:tgtEl>
                                          <p:spTgt spid="2">
                                            <p:graphicEl>
                                              <a:dgm id="{57F3ECE3-27A2-4CEF-8B8E-CD1A5FF1BA59}"/>
                                            </p:graphicEl>
                                          </p:spTgt>
                                        </p:tgtEl>
                                      </p:cBhvr>
                                      <p:to x="100000" y="80000"/>
                                    </p:animScale>
                                    <p:animScale>
                                      <p:cBhvr>
                                        <p:cTn id="70" dur="166" decel="50000">
                                          <p:stCondLst>
                                            <p:cond delay="1338"/>
                                          </p:stCondLst>
                                        </p:cTn>
                                        <p:tgtEl>
                                          <p:spTgt spid="2">
                                            <p:graphicEl>
                                              <a:dgm id="{57F3ECE3-27A2-4CEF-8B8E-CD1A5FF1BA59}"/>
                                            </p:graphicEl>
                                          </p:spTgt>
                                        </p:tgtEl>
                                      </p:cBhvr>
                                      <p:to x="100000" y="100000"/>
                                    </p:animScale>
                                    <p:animScale>
                                      <p:cBhvr>
                                        <p:cTn id="71" dur="26">
                                          <p:stCondLst>
                                            <p:cond delay="1642"/>
                                          </p:stCondLst>
                                        </p:cTn>
                                        <p:tgtEl>
                                          <p:spTgt spid="2">
                                            <p:graphicEl>
                                              <a:dgm id="{57F3ECE3-27A2-4CEF-8B8E-CD1A5FF1BA59}"/>
                                            </p:graphicEl>
                                          </p:spTgt>
                                        </p:tgtEl>
                                      </p:cBhvr>
                                      <p:to x="100000" y="90000"/>
                                    </p:animScale>
                                    <p:animScale>
                                      <p:cBhvr>
                                        <p:cTn id="72" dur="166" decel="50000">
                                          <p:stCondLst>
                                            <p:cond delay="1668"/>
                                          </p:stCondLst>
                                        </p:cTn>
                                        <p:tgtEl>
                                          <p:spTgt spid="2">
                                            <p:graphicEl>
                                              <a:dgm id="{57F3ECE3-27A2-4CEF-8B8E-CD1A5FF1BA59}"/>
                                            </p:graphicEl>
                                          </p:spTgt>
                                        </p:tgtEl>
                                      </p:cBhvr>
                                      <p:to x="100000" y="100000"/>
                                    </p:animScale>
                                    <p:animScale>
                                      <p:cBhvr>
                                        <p:cTn id="73" dur="26">
                                          <p:stCondLst>
                                            <p:cond delay="1808"/>
                                          </p:stCondLst>
                                        </p:cTn>
                                        <p:tgtEl>
                                          <p:spTgt spid="2">
                                            <p:graphicEl>
                                              <a:dgm id="{57F3ECE3-27A2-4CEF-8B8E-CD1A5FF1BA59}"/>
                                            </p:graphicEl>
                                          </p:spTgt>
                                        </p:tgtEl>
                                      </p:cBhvr>
                                      <p:to x="100000" y="95000"/>
                                    </p:animScale>
                                    <p:animScale>
                                      <p:cBhvr>
                                        <p:cTn id="74" dur="166" decel="50000">
                                          <p:stCondLst>
                                            <p:cond delay="1834"/>
                                          </p:stCondLst>
                                        </p:cTn>
                                        <p:tgtEl>
                                          <p:spTgt spid="2">
                                            <p:graphicEl>
                                              <a:dgm id="{57F3ECE3-27A2-4CEF-8B8E-CD1A5FF1BA59}"/>
                                            </p:graphic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2">
                                            <p:graphicEl>
                                              <a:dgm id="{44DF6CE8-6AEE-499E-8F2F-122DFAE7D86B}"/>
                                            </p:graphicEl>
                                          </p:spTgt>
                                        </p:tgtEl>
                                        <p:attrNameLst>
                                          <p:attrName>style.visibility</p:attrName>
                                        </p:attrNameLst>
                                      </p:cBhvr>
                                      <p:to>
                                        <p:strVal val="visible"/>
                                      </p:to>
                                    </p:set>
                                    <p:animEffect transition="in" filter="wipe(down)">
                                      <p:cBhvr>
                                        <p:cTn id="79" dur="580">
                                          <p:stCondLst>
                                            <p:cond delay="0"/>
                                          </p:stCondLst>
                                        </p:cTn>
                                        <p:tgtEl>
                                          <p:spTgt spid="2">
                                            <p:graphicEl>
                                              <a:dgm id="{44DF6CE8-6AEE-499E-8F2F-122DFAE7D86B}"/>
                                            </p:graphicEl>
                                          </p:spTgt>
                                        </p:tgtEl>
                                      </p:cBhvr>
                                    </p:animEffect>
                                    <p:anim calcmode="lin" valueType="num">
                                      <p:cBhvr>
                                        <p:cTn id="80" dur="1822" tmFilter="0,0; 0.14,0.36; 0.43,0.73; 0.71,0.91; 1.0,1.0">
                                          <p:stCondLst>
                                            <p:cond delay="0"/>
                                          </p:stCondLst>
                                        </p:cTn>
                                        <p:tgtEl>
                                          <p:spTgt spid="2">
                                            <p:graphicEl>
                                              <a:dgm id="{44DF6CE8-6AEE-499E-8F2F-122DFAE7D86B}"/>
                                            </p:graphic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2">
                                            <p:graphicEl>
                                              <a:dgm id="{44DF6CE8-6AEE-499E-8F2F-122DFAE7D86B}"/>
                                            </p:graphic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2">
                                            <p:graphicEl>
                                              <a:dgm id="{44DF6CE8-6AEE-499E-8F2F-122DFAE7D86B}"/>
                                            </p:graphic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2">
                                            <p:graphicEl>
                                              <a:dgm id="{44DF6CE8-6AEE-499E-8F2F-122DFAE7D86B}"/>
                                            </p:graphic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2">
                                            <p:graphicEl>
                                              <a:dgm id="{44DF6CE8-6AEE-499E-8F2F-122DFAE7D86B}"/>
                                            </p:graphic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2">
                                            <p:graphicEl>
                                              <a:dgm id="{44DF6CE8-6AEE-499E-8F2F-122DFAE7D86B}"/>
                                            </p:graphicEl>
                                          </p:spTgt>
                                        </p:tgtEl>
                                      </p:cBhvr>
                                      <p:to x="100000" y="60000"/>
                                    </p:animScale>
                                    <p:animScale>
                                      <p:cBhvr>
                                        <p:cTn id="86" dur="166" decel="50000">
                                          <p:stCondLst>
                                            <p:cond delay="676"/>
                                          </p:stCondLst>
                                        </p:cTn>
                                        <p:tgtEl>
                                          <p:spTgt spid="2">
                                            <p:graphicEl>
                                              <a:dgm id="{44DF6CE8-6AEE-499E-8F2F-122DFAE7D86B}"/>
                                            </p:graphicEl>
                                          </p:spTgt>
                                        </p:tgtEl>
                                      </p:cBhvr>
                                      <p:to x="100000" y="100000"/>
                                    </p:animScale>
                                    <p:animScale>
                                      <p:cBhvr>
                                        <p:cTn id="87" dur="26">
                                          <p:stCondLst>
                                            <p:cond delay="1312"/>
                                          </p:stCondLst>
                                        </p:cTn>
                                        <p:tgtEl>
                                          <p:spTgt spid="2">
                                            <p:graphicEl>
                                              <a:dgm id="{44DF6CE8-6AEE-499E-8F2F-122DFAE7D86B}"/>
                                            </p:graphicEl>
                                          </p:spTgt>
                                        </p:tgtEl>
                                      </p:cBhvr>
                                      <p:to x="100000" y="80000"/>
                                    </p:animScale>
                                    <p:animScale>
                                      <p:cBhvr>
                                        <p:cTn id="88" dur="166" decel="50000">
                                          <p:stCondLst>
                                            <p:cond delay="1338"/>
                                          </p:stCondLst>
                                        </p:cTn>
                                        <p:tgtEl>
                                          <p:spTgt spid="2">
                                            <p:graphicEl>
                                              <a:dgm id="{44DF6CE8-6AEE-499E-8F2F-122DFAE7D86B}"/>
                                            </p:graphicEl>
                                          </p:spTgt>
                                        </p:tgtEl>
                                      </p:cBhvr>
                                      <p:to x="100000" y="100000"/>
                                    </p:animScale>
                                    <p:animScale>
                                      <p:cBhvr>
                                        <p:cTn id="89" dur="26">
                                          <p:stCondLst>
                                            <p:cond delay="1642"/>
                                          </p:stCondLst>
                                        </p:cTn>
                                        <p:tgtEl>
                                          <p:spTgt spid="2">
                                            <p:graphicEl>
                                              <a:dgm id="{44DF6CE8-6AEE-499E-8F2F-122DFAE7D86B}"/>
                                            </p:graphicEl>
                                          </p:spTgt>
                                        </p:tgtEl>
                                      </p:cBhvr>
                                      <p:to x="100000" y="90000"/>
                                    </p:animScale>
                                    <p:animScale>
                                      <p:cBhvr>
                                        <p:cTn id="90" dur="166" decel="50000">
                                          <p:stCondLst>
                                            <p:cond delay="1668"/>
                                          </p:stCondLst>
                                        </p:cTn>
                                        <p:tgtEl>
                                          <p:spTgt spid="2">
                                            <p:graphicEl>
                                              <a:dgm id="{44DF6CE8-6AEE-499E-8F2F-122DFAE7D86B}"/>
                                            </p:graphicEl>
                                          </p:spTgt>
                                        </p:tgtEl>
                                      </p:cBhvr>
                                      <p:to x="100000" y="100000"/>
                                    </p:animScale>
                                    <p:animScale>
                                      <p:cBhvr>
                                        <p:cTn id="91" dur="26">
                                          <p:stCondLst>
                                            <p:cond delay="1808"/>
                                          </p:stCondLst>
                                        </p:cTn>
                                        <p:tgtEl>
                                          <p:spTgt spid="2">
                                            <p:graphicEl>
                                              <a:dgm id="{44DF6CE8-6AEE-499E-8F2F-122DFAE7D86B}"/>
                                            </p:graphicEl>
                                          </p:spTgt>
                                        </p:tgtEl>
                                      </p:cBhvr>
                                      <p:to x="100000" y="95000"/>
                                    </p:animScale>
                                    <p:animScale>
                                      <p:cBhvr>
                                        <p:cTn id="92" dur="166" decel="50000">
                                          <p:stCondLst>
                                            <p:cond delay="1834"/>
                                          </p:stCondLst>
                                        </p:cTn>
                                        <p:tgtEl>
                                          <p:spTgt spid="2">
                                            <p:graphicEl>
                                              <a:dgm id="{44DF6CE8-6AEE-499E-8F2F-122DFAE7D86B}"/>
                                            </p:graphic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2">
                                            <p:graphicEl>
                                              <a:dgm id="{77AEBDD1-9CC0-4E1B-9986-A0CD826240D5}"/>
                                            </p:graphicEl>
                                          </p:spTgt>
                                        </p:tgtEl>
                                        <p:attrNameLst>
                                          <p:attrName>style.visibility</p:attrName>
                                        </p:attrNameLst>
                                      </p:cBhvr>
                                      <p:to>
                                        <p:strVal val="visible"/>
                                      </p:to>
                                    </p:set>
                                    <p:animEffect transition="in" filter="wipe(down)">
                                      <p:cBhvr>
                                        <p:cTn id="97" dur="580">
                                          <p:stCondLst>
                                            <p:cond delay="0"/>
                                          </p:stCondLst>
                                        </p:cTn>
                                        <p:tgtEl>
                                          <p:spTgt spid="2">
                                            <p:graphicEl>
                                              <a:dgm id="{77AEBDD1-9CC0-4E1B-9986-A0CD826240D5}"/>
                                            </p:graphicEl>
                                          </p:spTgt>
                                        </p:tgtEl>
                                      </p:cBhvr>
                                    </p:animEffect>
                                    <p:anim calcmode="lin" valueType="num">
                                      <p:cBhvr>
                                        <p:cTn id="98" dur="1822" tmFilter="0,0; 0.14,0.36; 0.43,0.73; 0.71,0.91; 1.0,1.0">
                                          <p:stCondLst>
                                            <p:cond delay="0"/>
                                          </p:stCondLst>
                                        </p:cTn>
                                        <p:tgtEl>
                                          <p:spTgt spid="2">
                                            <p:graphicEl>
                                              <a:dgm id="{77AEBDD1-9CC0-4E1B-9986-A0CD826240D5}"/>
                                            </p:graphic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2">
                                            <p:graphicEl>
                                              <a:dgm id="{77AEBDD1-9CC0-4E1B-9986-A0CD826240D5}"/>
                                            </p:graphic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2">
                                            <p:graphicEl>
                                              <a:dgm id="{77AEBDD1-9CC0-4E1B-9986-A0CD826240D5}"/>
                                            </p:graphic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2">
                                            <p:graphicEl>
                                              <a:dgm id="{77AEBDD1-9CC0-4E1B-9986-A0CD826240D5}"/>
                                            </p:graphic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2">
                                            <p:graphicEl>
                                              <a:dgm id="{77AEBDD1-9CC0-4E1B-9986-A0CD826240D5}"/>
                                            </p:graphic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2">
                                            <p:graphicEl>
                                              <a:dgm id="{77AEBDD1-9CC0-4E1B-9986-A0CD826240D5}"/>
                                            </p:graphicEl>
                                          </p:spTgt>
                                        </p:tgtEl>
                                      </p:cBhvr>
                                      <p:to x="100000" y="60000"/>
                                    </p:animScale>
                                    <p:animScale>
                                      <p:cBhvr>
                                        <p:cTn id="104" dur="166" decel="50000">
                                          <p:stCondLst>
                                            <p:cond delay="676"/>
                                          </p:stCondLst>
                                        </p:cTn>
                                        <p:tgtEl>
                                          <p:spTgt spid="2">
                                            <p:graphicEl>
                                              <a:dgm id="{77AEBDD1-9CC0-4E1B-9986-A0CD826240D5}"/>
                                            </p:graphicEl>
                                          </p:spTgt>
                                        </p:tgtEl>
                                      </p:cBhvr>
                                      <p:to x="100000" y="100000"/>
                                    </p:animScale>
                                    <p:animScale>
                                      <p:cBhvr>
                                        <p:cTn id="105" dur="26">
                                          <p:stCondLst>
                                            <p:cond delay="1312"/>
                                          </p:stCondLst>
                                        </p:cTn>
                                        <p:tgtEl>
                                          <p:spTgt spid="2">
                                            <p:graphicEl>
                                              <a:dgm id="{77AEBDD1-9CC0-4E1B-9986-A0CD826240D5}"/>
                                            </p:graphicEl>
                                          </p:spTgt>
                                        </p:tgtEl>
                                      </p:cBhvr>
                                      <p:to x="100000" y="80000"/>
                                    </p:animScale>
                                    <p:animScale>
                                      <p:cBhvr>
                                        <p:cTn id="106" dur="166" decel="50000">
                                          <p:stCondLst>
                                            <p:cond delay="1338"/>
                                          </p:stCondLst>
                                        </p:cTn>
                                        <p:tgtEl>
                                          <p:spTgt spid="2">
                                            <p:graphicEl>
                                              <a:dgm id="{77AEBDD1-9CC0-4E1B-9986-A0CD826240D5}"/>
                                            </p:graphicEl>
                                          </p:spTgt>
                                        </p:tgtEl>
                                      </p:cBhvr>
                                      <p:to x="100000" y="100000"/>
                                    </p:animScale>
                                    <p:animScale>
                                      <p:cBhvr>
                                        <p:cTn id="107" dur="26">
                                          <p:stCondLst>
                                            <p:cond delay="1642"/>
                                          </p:stCondLst>
                                        </p:cTn>
                                        <p:tgtEl>
                                          <p:spTgt spid="2">
                                            <p:graphicEl>
                                              <a:dgm id="{77AEBDD1-9CC0-4E1B-9986-A0CD826240D5}"/>
                                            </p:graphicEl>
                                          </p:spTgt>
                                        </p:tgtEl>
                                      </p:cBhvr>
                                      <p:to x="100000" y="90000"/>
                                    </p:animScale>
                                    <p:animScale>
                                      <p:cBhvr>
                                        <p:cTn id="108" dur="166" decel="50000">
                                          <p:stCondLst>
                                            <p:cond delay="1668"/>
                                          </p:stCondLst>
                                        </p:cTn>
                                        <p:tgtEl>
                                          <p:spTgt spid="2">
                                            <p:graphicEl>
                                              <a:dgm id="{77AEBDD1-9CC0-4E1B-9986-A0CD826240D5}"/>
                                            </p:graphicEl>
                                          </p:spTgt>
                                        </p:tgtEl>
                                      </p:cBhvr>
                                      <p:to x="100000" y="100000"/>
                                    </p:animScale>
                                    <p:animScale>
                                      <p:cBhvr>
                                        <p:cTn id="109" dur="26">
                                          <p:stCondLst>
                                            <p:cond delay="1808"/>
                                          </p:stCondLst>
                                        </p:cTn>
                                        <p:tgtEl>
                                          <p:spTgt spid="2">
                                            <p:graphicEl>
                                              <a:dgm id="{77AEBDD1-9CC0-4E1B-9986-A0CD826240D5}"/>
                                            </p:graphicEl>
                                          </p:spTgt>
                                        </p:tgtEl>
                                      </p:cBhvr>
                                      <p:to x="100000" y="95000"/>
                                    </p:animScale>
                                    <p:animScale>
                                      <p:cBhvr>
                                        <p:cTn id="110" dur="166" decel="50000">
                                          <p:stCondLst>
                                            <p:cond delay="1834"/>
                                          </p:stCondLst>
                                        </p:cTn>
                                        <p:tgtEl>
                                          <p:spTgt spid="2">
                                            <p:graphicEl>
                                              <a:dgm id="{77AEBDD1-9CC0-4E1B-9986-A0CD826240D5}"/>
                                            </p:graphic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2">
                                            <p:graphicEl>
                                              <a:dgm id="{11DBD2D0-ADDE-4A74-9E09-E49923D4B309}"/>
                                            </p:graphicEl>
                                          </p:spTgt>
                                        </p:tgtEl>
                                        <p:attrNameLst>
                                          <p:attrName>style.visibility</p:attrName>
                                        </p:attrNameLst>
                                      </p:cBhvr>
                                      <p:to>
                                        <p:strVal val="visible"/>
                                      </p:to>
                                    </p:set>
                                    <p:animEffect transition="in" filter="wipe(down)">
                                      <p:cBhvr>
                                        <p:cTn id="115" dur="580">
                                          <p:stCondLst>
                                            <p:cond delay="0"/>
                                          </p:stCondLst>
                                        </p:cTn>
                                        <p:tgtEl>
                                          <p:spTgt spid="2">
                                            <p:graphicEl>
                                              <a:dgm id="{11DBD2D0-ADDE-4A74-9E09-E49923D4B309}"/>
                                            </p:graphicEl>
                                          </p:spTgt>
                                        </p:tgtEl>
                                      </p:cBhvr>
                                    </p:animEffect>
                                    <p:anim calcmode="lin" valueType="num">
                                      <p:cBhvr>
                                        <p:cTn id="116" dur="1822" tmFilter="0,0; 0.14,0.36; 0.43,0.73; 0.71,0.91; 1.0,1.0">
                                          <p:stCondLst>
                                            <p:cond delay="0"/>
                                          </p:stCondLst>
                                        </p:cTn>
                                        <p:tgtEl>
                                          <p:spTgt spid="2">
                                            <p:graphicEl>
                                              <a:dgm id="{11DBD2D0-ADDE-4A74-9E09-E49923D4B309}"/>
                                            </p:graphic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2">
                                            <p:graphicEl>
                                              <a:dgm id="{11DBD2D0-ADDE-4A74-9E09-E49923D4B309}"/>
                                            </p:graphic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2">
                                            <p:graphicEl>
                                              <a:dgm id="{11DBD2D0-ADDE-4A74-9E09-E49923D4B309}"/>
                                            </p:graphic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2">
                                            <p:graphicEl>
                                              <a:dgm id="{11DBD2D0-ADDE-4A74-9E09-E49923D4B309}"/>
                                            </p:graphic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2">
                                            <p:graphicEl>
                                              <a:dgm id="{11DBD2D0-ADDE-4A74-9E09-E49923D4B309}"/>
                                            </p:graphic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2">
                                            <p:graphicEl>
                                              <a:dgm id="{11DBD2D0-ADDE-4A74-9E09-E49923D4B309}"/>
                                            </p:graphicEl>
                                          </p:spTgt>
                                        </p:tgtEl>
                                      </p:cBhvr>
                                      <p:to x="100000" y="60000"/>
                                    </p:animScale>
                                    <p:animScale>
                                      <p:cBhvr>
                                        <p:cTn id="122" dur="166" decel="50000">
                                          <p:stCondLst>
                                            <p:cond delay="676"/>
                                          </p:stCondLst>
                                        </p:cTn>
                                        <p:tgtEl>
                                          <p:spTgt spid="2">
                                            <p:graphicEl>
                                              <a:dgm id="{11DBD2D0-ADDE-4A74-9E09-E49923D4B309}"/>
                                            </p:graphicEl>
                                          </p:spTgt>
                                        </p:tgtEl>
                                      </p:cBhvr>
                                      <p:to x="100000" y="100000"/>
                                    </p:animScale>
                                    <p:animScale>
                                      <p:cBhvr>
                                        <p:cTn id="123" dur="26">
                                          <p:stCondLst>
                                            <p:cond delay="1312"/>
                                          </p:stCondLst>
                                        </p:cTn>
                                        <p:tgtEl>
                                          <p:spTgt spid="2">
                                            <p:graphicEl>
                                              <a:dgm id="{11DBD2D0-ADDE-4A74-9E09-E49923D4B309}"/>
                                            </p:graphicEl>
                                          </p:spTgt>
                                        </p:tgtEl>
                                      </p:cBhvr>
                                      <p:to x="100000" y="80000"/>
                                    </p:animScale>
                                    <p:animScale>
                                      <p:cBhvr>
                                        <p:cTn id="124" dur="166" decel="50000">
                                          <p:stCondLst>
                                            <p:cond delay="1338"/>
                                          </p:stCondLst>
                                        </p:cTn>
                                        <p:tgtEl>
                                          <p:spTgt spid="2">
                                            <p:graphicEl>
                                              <a:dgm id="{11DBD2D0-ADDE-4A74-9E09-E49923D4B309}"/>
                                            </p:graphicEl>
                                          </p:spTgt>
                                        </p:tgtEl>
                                      </p:cBhvr>
                                      <p:to x="100000" y="100000"/>
                                    </p:animScale>
                                    <p:animScale>
                                      <p:cBhvr>
                                        <p:cTn id="125" dur="26">
                                          <p:stCondLst>
                                            <p:cond delay="1642"/>
                                          </p:stCondLst>
                                        </p:cTn>
                                        <p:tgtEl>
                                          <p:spTgt spid="2">
                                            <p:graphicEl>
                                              <a:dgm id="{11DBD2D0-ADDE-4A74-9E09-E49923D4B309}"/>
                                            </p:graphicEl>
                                          </p:spTgt>
                                        </p:tgtEl>
                                      </p:cBhvr>
                                      <p:to x="100000" y="90000"/>
                                    </p:animScale>
                                    <p:animScale>
                                      <p:cBhvr>
                                        <p:cTn id="126" dur="166" decel="50000">
                                          <p:stCondLst>
                                            <p:cond delay="1668"/>
                                          </p:stCondLst>
                                        </p:cTn>
                                        <p:tgtEl>
                                          <p:spTgt spid="2">
                                            <p:graphicEl>
                                              <a:dgm id="{11DBD2D0-ADDE-4A74-9E09-E49923D4B309}"/>
                                            </p:graphicEl>
                                          </p:spTgt>
                                        </p:tgtEl>
                                      </p:cBhvr>
                                      <p:to x="100000" y="100000"/>
                                    </p:animScale>
                                    <p:animScale>
                                      <p:cBhvr>
                                        <p:cTn id="127" dur="26">
                                          <p:stCondLst>
                                            <p:cond delay="1808"/>
                                          </p:stCondLst>
                                        </p:cTn>
                                        <p:tgtEl>
                                          <p:spTgt spid="2">
                                            <p:graphicEl>
                                              <a:dgm id="{11DBD2D0-ADDE-4A74-9E09-E49923D4B309}"/>
                                            </p:graphicEl>
                                          </p:spTgt>
                                        </p:tgtEl>
                                      </p:cBhvr>
                                      <p:to x="100000" y="95000"/>
                                    </p:animScale>
                                    <p:animScale>
                                      <p:cBhvr>
                                        <p:cTn id="128" dur="166" decel="50000">
                                          <p:stCondLst>
                                            <p:cond delay="1834"/>
                                          </p:stCondLst>
                                        </p:cTn>
                                        <p:tgtEl>
                                          <p:spTgt spid="2">
                                            <p:graphicEl>
                                              <a:dgm id="{11DBD2D0-ADDE-4A74-9E09-E49923D4B309}"/>
                                            </p:graphic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grpId="0" nodeType="clickEffect">
                                  <p:stCondLst>
                                    <p:cond delay="0"/>
                                  </p:stCondLst>
                                  <p:childTnLst>
                                    <p:set>
                                      <p:cBhvr>
                                        <p:cTn id="132" dur="1" fill="hold">
                                          <p:stCondLst>
                                            <p:cond delay="0"/>
                                          </p:stCondLst>
                                        </p:cTn>
                                        <p:tgtEl>
                                          <p:spTgt spid="2">
                                            <p:graphicEl>
                                              <a:dgm id="{3E88B638-3EC8-4E19-80F2-787E0A6CEBCE}"/>
                                            </p:graphicEl>
                                          </p:spTgt>
                                        </p:tgtEl>
                                        <p:attrNameLst>
                                          <p:attrName>style.visibility</p:attrName>
                                        </p:attrNameLst>
                                      </p:cBhvr>
                                      <p:to>
                                        <p:strVal val="visible"/>
                                      </p:to>
                                    </p:set>
                                    <p:animEffect transition="in" filter="wipe(down)">
                                      <p:cBhvr>
                                        <p:cTn id="133" dur="580">
                                          <p:stCondLst>
                                            <p:cond delay="0"/>
                                          </p:stCondLst>
                                        </p:cTn>
                                        <p:tgtEl>
                                          <p:spTgt spid="2">
                                            <p:graphicEl>
                                              <a:dgm id="{3E88B638-3EC8-4E19-80F2-787E0A6CEBCE}"/>
                                            </p:graphicEl>
                                          </p:spTgt>
                                        </p:tgtEl>
                                      </p:cBhvr>
                                    </p:animEffect>
                                    <p:anim calcmode="lin" valueType="num">
                                      <p:cBhvr>
                                        <p:cTn id="134" dur="1822" tmFilter="0,0; 0.14,0.36; 0.43,0.73; 0.71,0.91; 1.0,1.0">
                                          <p:stCondLst>
                                            <p:cond delay="0"/>
                                          </p:stCondLst>
                                        </p:cTn>
                                        <p:tgtEl>
                                          <p:spTgt spid="2">
                                            <p:graphicEl>
                                              <a:dgm id="{3E88B638-3EC8-4E19-80F2-787E0A6CEBCE}"/>
                                            </p:graphicEl>
                                          </p:spTgt>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2">
                                            <p:graphicEl>
                                              <a:dgm id="{3E88B638-3EC8-4E19-80F2-787E0A6CEBCE}"/>
                                            </p:graphicEl>
                                          </p:spTgt>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2">
                                            <p:graphicEl>
                                              <a:dgm id="{3E88B638-3EC8-4E19-80F2-787E0A6CEBCE}"/>
                                            </p:graphicEl>
                                          </p:spTgt>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2">
                                            <p:graphicEl>
                                              <a:dgm id="{3E88B638-3EC8-4E19-80F2-787E0A6CEBCE}"/>
                                            </p:graphicEl>
                                          </p:spTgt>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2">
                                            <p:graphicEl>
                                              <a:dgm id="{3E88B638-3EC8-4E19-80F2-787E0A6CEBCE}"/>
                                            </p:graphicEl>
                                          </p:spTgt>
                                        </p:tgtEl>
                                        <p:attrNameLst>
                                          <p:attrName>ppt_y</p:attrName>
                                        </p:attrNameLst>
                                      </p:cBhvr>
                                      <p:tavLst>
                                        <p:tav tm="0" fmla="#ppt_y-sin(pi*$)/81">
                                          <p:val>
                                            <p:fltVal val="0"/>
                                          </p:val>
                                        </p:tav>
                                        <p:tav tm="100000">
                                          <p:val>
                                            <p:fltVal val="1"/>
                                          </p:val>
                                        </p:tav>
                                      </p:tavLst>
                                    </p:anim>
                                    <p:animScale>
                                      <p:cBhvr>
                                        <p:cTn id="139" dur="26">
                                          <p:stCondLst>
                                            <p:cond delay="650"/>
                                          </p:stCondLst>
                                        </p:cTn>
                                        <p:tgtEl>
                                          <p:spTgt spid="2">
                                            <p:graphicEl>
                                              <a:dgm id="{3E88B638-3EC8-4E19-80F2-787E0A6CEBCE}"/>
                                            </p:graphicEl>
                                          </p:spTgt>
                                        </p:tgtEl>
                                      </p:cBhvr>
                                      <p:to x="100000" y="60000"/>
                                    </p:animScale>
                                    <p:animScale>
                                      <p:cBhvr>
                                        <p:cTn id="140" dur="166" decel="50000">
                                          <p:stCondLst>
                                            <p:cond delay="676"/>
                                          </p:stCondLst>
                                        </p:cTn>
                                        <p:tgtEl>
                                          <p:spTgt spid="2">
                                            <p:graphicEl>
                                              <a:dgm id="{3E88B638-3EC8-4E19-80F2-787E0A6CEBCE}"/>
                                            </p:graphicEl>
                                          </p:spTgt>
                                        </p:tgtEl>
                                      </p:cBhvr>
                                      <p:to x="100000" y="100000"/>
                                    </p:animScale>
                                    <p:animScale>
                                      <p:cBhvr>
                                        <p:cTn id="141" dur="26">
                                          <p:stCondLst>
                                            <p:cond delay="1312"/>
                                          </p:stCondLst>
                                        </p:cTn>
                                        <p:tgtEl>
                                          <p:spTgt spid="2">
                                            <p:graphicEl>
                                              <a:dgm id="{3E88B638-3EC8-4E19-80F2-787E0A6CEBCE}"/>
                                            </p:graphicEl>
                                          </p:spTgt>
                                        </p:tgtEl>
                                      </p:cBhvr>
                                      <p:to x="100000" y="80000"/>
                                    </p:animScale>
                                    <p:animScale>
                                      <p:cBhvr>
                                        <p:cTn id="142" dur="166" decel="50000">
                                          <p:stCondLst>
                                            <p:cond delay="1338"/>
                                          </p:stCondLst>
                                        </p:cTn>
                                        <p:tgtEl>
                                          <p:spTgt spid="2">
                                            <p:graphicEl>
                                              <a:dgm id="{3E88B638-3EC8-4E19-80F2-787E0A6CEBCE}"/>
                                            </p:graphicEl>
                                          </p:spTgt>
                                        </p:tgtEl>
                                      </p:cBhvr>
                                      <p:to x="100000" y="100000"/>
                                    </p:animScale>
                                    <p:animScale>
                                      <p:cBhvr>
                                        <p:cTn id="143" dur="26">
                                          <p:stCondLst>
                                            <p:cond delay="1642"/>
                                          </p:stCondLst>
                                        </p:cTn>
                                        <p:tgtEl>
                                          <p:spTgt spid="2">
                                            <p:graphicEl>
                                              <a:dgm id="{3E88B638-3EC8-4E19-80F2-787E0A6CEBCE}"/>
                                            </p:graphicEl>
                                          </p:spTgt>
                                        </p:tgtEl>
                                      </p:cBhvr>
                                      <p:to x="100000" y="90000"/>
                                    </p:animScale>
                                    <p:animScale>
                                      <p:cBhvr>
                                        <p:cTn id="144" dur="166" decel="50000">
                                          <p:stCondLst>
                                            <p:cond delay="1668"/>
                                          </p:stCondLst>
                                        </p:cTn>
                                        <p:tgtEl>
                                          <p:spTgt spid="2">
                                            <p:graphicEl>
                                              <a:dgm id="{3E88B638-3EC8-4E19-80F2-787E0A6CEBCE}"/>
                                            </p:graphicEl>
                                          </p:spTgt>
                                        </p:tgtEl>
                                      </p:cBhvr>
                                      <p:to x="100000" y="100000"/>
                                    </p:animScale>
                                    <p:animScale>
                                      <p:cBhvr>
                                        <p:cTn id="145" dur="26">
                                          <p:stCondLst>
                                            <p:cond delay="1808"/>
                                          </p:stCondLst>
                                        </p:cTn>
                                        <p:tgtEl>
                                          <p:spTgt spid="2">
                                            <p:graphicEl>
                                              <a:dgm id="{3E88B638-3EC8-4E19-80F2-787E0A6CEBCE}"/>
                                            </p:graphicEl>
                                          </p:spTgt>
                                        </p:tgtEl>
                                      </p:cBhvr>
                                      <p:to x="100000" y="95000"/>
                                    </p:animScale>
                                    <p:animScale>
                                      <p:cBhvr>
                                        <p:cTn id="146" dur="166" decel="50000">
                                          <p:stCondLst>
                                            <p:cond delay="1834"/>
                                          </p:stCondLst>
                                        </p:cTn>
                                        <p:tgtEl>
                                          <p:spTgt spid="2">
                                            <p:graphicEl>
                                              <a:dgm id="{3E88B638-3EC8-4E19-80F2-787E0A6CEBCE}"/>
                                            </p:graphicEl>
                                          </p:spTgt>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grpId="0" nodeType="clickEffect">
                                  <p:stCondLst>
                                    <p:cond delay="0"/>
                                  </p:stCondLst>
                                  <p:childTnLst>
                                    <p:set>
                                      <p:cBhvr>
                                        <p:cTn id="150" dur="1" fill="hold">
                                          <p:stCondLst>
                                            <p:cond delay="0"/>
                                          </p:stCondLst>
                                        </p:cTn>
                                        <p:tgtEl>
                                          <p:spTgt spid="2">
                                            <p:graphicEl>
                                              <a:dgm id="{F3DBD039-3385-4100-8EEF-082B74BFA5E5}"/>
                                            </p:graphicEl>
                                          </p:spTgt>
                                        </p:tgtEl>
                                        <p:attrNameLst>
                                          <p:attrName>style.visibility</p:attrName>
                                        </p:attrNameLst>
                                      </p:cBhvr>
                                      <p:to>
                                        <p:strVal val="visible"/>
                                      </p:to>
                                    </p:set>
                                    <p:animEffect transition="in" filter="wipe(down)">
                                      <p:cBhvr>
                                        <p:cTn id="151" dur="580">
                                          <p:stCondLst>
                                            <p:cond delay="0"/>
                                          </p:stCondLst>
                                        </p:cTn>
                                        <p:tgtEl>
                                          <p:spTgt spid="2">
                                            <p:graphicEl>
                                              <a:dgm id="{F3DBD039-3385-4100-8EEF-082B74BFA5E5}"/>
                                            </p:graphicEl>
                                          </p:spTgt>
                                        </p:tgtEl>
                                      </p:cBhvr>
                                    </p:animEffect>
                                    <p:anim calcmode="lin" valueType="num">
                                      <p:cBhvr>
                                        <p:cTn id="152" dur="1822" tmFilter="0,0; 0.14,0.36; 0.43,0.73; 0.71,0.91; 1.0,1.0">
                                          <p:stCondLst>
                                            <p:cond delay="0"/>
                                          </p:stCondLst>
                                        </p:cTn>
                                        <p:tgtEl>
                                          <p:spTgt spid="2">
                                            <p:graphicEl>
                                              <a:dgm id="{F3DBD039-3385-4100-8EEF-082B74BFA5E5}"/>
                                            </p:graphicEl>
                                          </p:spTgt>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2">
                                            <p:graphicEl>
                                              <a:dgm id="{F3DBD039-3385-4100-8EEF-082B74BFA5E5}"/>
                                            </p:graphicEl>
                                          </p:spTgt>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2">
                                            <p:graphicEl>
                                              <a:dgm id="{F3DBD039-3385-4100-8EEF-082B74BFA5E5}"/>
                                            </p:graphicEl>
                                          </p:spTgt>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2">
                                            <p:graphicEl>
                                              <a:dgm id="{F3DBD039-3385-4100-8EEF-082B74BFA5E5}"/>
                                            </p:graphicEl>
                                          </p:spTgt>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2">
                                            <p:graphicEl>
                                              <a:dgm id="{F3DBD039-3385-4100-8EEF-082B74BFA5E5}"/>
                                            </p:graphicEl>
                                          </p:spTgt>
                                        </p:tgtEl>
                                        <p:attrNameLst>
                                          <p:attrName>ppt_y</p:attrName>
                                        </p:attrNameLst>
                                      </p:cBhvr>
                                      <p:tavLst>
                                        <p:tav tm="0" fmla="#ppt_y-sin(pi*$)/81">
                                          <p:val>
                                            <p:fltVal val="0"/>
                                          </p:val>
                                        </p:tav>
                                        <p:tav tm="100000">
                                          <p:val>
                                            <p:fltVal val="1"/>
                                          </p:val>
                                        </p:tav>
                                      </p:tavLst>
                                    </p:anim>
                                    <p:animScale>
                                      <p:cBhvr>
                                        <p:cTn id="157" dur="26">
                                          <p:stCondLst>
                                            <p:cond delay="650"/>
                                          </p:stCondLst>
                                        </p:cTn>
                                        <p:tgtEl>
                                          <p:spTgt spid="2">
                                            <p:graphicEl>
                                              <a:dgm id="{F3DBD039-3385-4100-8EEF-082B74BFA5E5}"/>
                                            </p:graphicEl>
                                          </p:spTgt>
                                        </p:tgtEl>
                                      </p:cBhvr>
                                      <p:to x="100000" y="60000"/>
                                    </p:animScale>
                                    <p:animScale>
                                      <p:cBhvr>
                                        <p:cTn id="158" dur="166" decel="50000">
                                          <p:stCondLst>
                                            <p:cond delay="676"/>
                                          </p:stCondLst>
                                        </p:cTn>
                                        <p:tgtEl>
                                          <p:spTgt spid="2">
                                            <p:graphicEl>
                                              <a:dgm id="{F3DBD039-3385-4100-8EEF-082B74BFA5E5}"/>
                                            </p:graphicEl>
                                          </p:spTgt>
                                        </p:tgtEl>
                                      </p:cBhvr>
                                      <p:to x="100000" y="100000"/>
                                    </p:animScale>
                                    <p:animScale>
                                      <p:cBhvr>
                                        <p:cTn id="159" dur="26">
                                          <p:stCondLst>
                                            <p:cond delay="1312"/>
                                          </p:stCondLst>
                                        </p:cTn>
                                        <p:tgtEl>
                                          <p:spTgt spid="2">
                                            <p:graphicEl>
                                              <a:dgm id="{F3DBD039-3385-4100-8EEF-082B74BFA5E5}"/>
                                            </p:graphicEl>
                                          </p:spTgt>
                                        </p:tgtEl>
                                      </p:cBhvr>
                                      <p:to x="100000" y="80000"/>
                                    </p:animScale>
                                    <p:animScale>
                                      <p:cBhvr>
                                        <p:cTn id="160" dur="166" decel="50000">
                                          <p:stCondLst>
                                            <p:cond delay="1338"/>
                                          </p:stCondLst>
                                        </p:cTn>
                                        <p:tgtEl>
                                          <p:spTgt spid="2">
                                            <p:graphicEl>
                                              <a:dgm id="{F3DBD039-3385-4100-8EEF-082B74BFA5E5}"/>
                                            </p:graphicEl>
                                          </p:spTgt>
                                        </p:tgtEl>
                                      </p:cBhvr>
                                      <p:to x="100000" y="100000"/>
                                    </p:animScale>
                                    <p:animScale>
                                      <p:cBhvr>
                                        <p:cTn id="161" dur="26">
                                          <p:stCondLst>
                                            <p:cond delay="1642"/>
                                          </p:stCondLst>
                                        </p:cTn>
                                        <p:tgtEl>
                                          <p:spTgt spid="2">
                                            <p:graphicEl>
                                              <a:dgm id="{F3DBD039-3385-4100-8EEF-082B74BFA5E5}"/>
                                            </p:graphicEl>
                                          </p:spTgt>
                                        </p:tgtEl>
                                      </p:cBhvr>
                                      <p:to x="100000" y="90000"/>
                                    </p:animScale>
                                    <p:animScale>
                                      <p:cBhvr>
                                        <p:cTn id="162" dur="166" decel="50000">
                                          <p:stCondLst>
                                            <p:cond delay="1668"/>
                                          </p:stCondLst>
                                        </p:cTn>
                                        <p:tgtEl>
                                          <p:spTgt spid="2">
                                            <p:graphicEl>
                                              <a:dgm id="{F3DBD039-3385-4100-8EEF-082B74BFA5E5}"/>
                                            </p:graphicEl>
                                          </p:spTgt>
                                        </p:tgtEl>
                                      </p:cBhvr>
                                      <p:to x="100000" y="100000"/>
                                    </p:animScale>
                                    <p:animScale>
                                      <p:cBhvr>
                                        <p:cTn id="163" dur="26">
                                          <p:stCondLst>
                                            <p:cond delay="1808"/>
                                          </p:stCondLst>
                                        </p:cTn>
                                        <p:tgtEl>
                                          <p:spTgt spid="2">
                                            <p:graphicEl>
                                              <a:dgm id="{F3DBD039-3385-4100-8EEF-082B74BFA5E5}"/>
                                            </p:graphicEl>
                                          </p:spTgt>
                                        </p:tgtEl>
                                      </p:cBhvr>
                                      <p:to x="100000" y="95000"/>
                                    </p:animScale>
                                    <p:animScale>
                                      <p:cBhvr>
                                        <p:cTn id="164" dur="166" decel="50000">
                                          <p:stCondLst>
                                            <p:cond delay="1834"/>
                                          </p:stCondLst>
                                        </p:cTn>
                                        <p:tgtEl>
                                          <p:spTgt spid="2">
                                            <p:graphicEl>
                                              <a:dgm id="{F3DBD039-3385-4100-8EEF-082B74BFA5E5}"/>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3277977908"/>
              </p:ext>
            </p:extLst>
          </p:nvPr>
        </p:nvGraphicFramePr>
        <p:xfrm>
          <a:off x="-1361697" y="469602"/>
          <a:ext cx="9721080" cy="6388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AutoShape 2" descr="Resultado de imagen para equipo en trabaj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0" y="7937"/>
            <a:ext cx="9144000" cy="523220"/>
          </a:xfrm>
          <a:prstGeom prst="rect">
            <a:avLst/>
          </a:prstGeom>
          <a:solidFill>
            <a:schemeClr val="accent6">
              <a:lumMod val="20000"/>
              <a:lumOff val="80000"/>
            </a:schemeClr>
          </a:solidFill>
        </p:spPr>
        <p:txBody>
          <a:bodyPr wrap="square" rtlCol="0">
            <a:spAutoFit/>
          </a:bodyPr>
          <a:lstStyle/>
          <a:p>
            <a:pPr algn="ctr"/>
            <a:r>
              <a:rPr lang="es-MX" sz="2800" b="1" dirty="0" smtClean="0">
                <a:latin typeface="Aharoni" panose="02010803020104030203" pitchFamily="2" charset="-79"/>
                <a:cs typeface="Aharoni" panose="02010803020104030203" pitchFamily="2" charset="-79"/>
              </a:rPr>
              <a:t>FACTORES QUE FACILITAN EL TRABAJO EN EQUIPO</a:t>
            </a:r>
            <a:endParaRPr lang="es-MX" sz="2800" b="1" dirty="0">
              <a:latin typeface="Aharoni" panose="02010803020104030203" pitchFamily="2" charset="-79"/>
              <a:cs typeface="Aharoni" panose="02010803020104030203" pitchFamily="2" charset="-79"/>
            </a:endParaRPr>
          </a:p>
        </p:txBody>
      </p:sp>
      <p:pic>
        <p:nvPicPr>
          <p:cNvPr id="9" name="Picture 2" descr="Imagen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9951" y="1628800"/>
            <a:ext cx="4342191" cy="288032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3761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7771"/>
            <a:ext cx="9144000" cy="523220"/>
          </a:xfrm>
          <a:prstGeom prst="rect">
            <a:avLst/>
          </a:prstGeom>
          <a:solidFill>
            <a:schemeClr val="bg2"/>
          </a:solidFill>
        </p:spPr>
        <p:txBody>
          <a:bodyPr wrap="square">
            <a:spAutoFit/>
          </a:bodyPr>
          <a:lstStyle/>
          <a:p>
            <a:pPr algn="ctr"/>
            <a:r>
              <a:rPr lang="es-MX" sz="2800" b="1" dirty="0" smtClean="0">
                <a:latin typeface="Aharoni" panose="02010803020104030203" pitchFamily="2" charset="-79"/>
                <a:ea typeface="Calibri" panose="020F0502020204030204" pitchFamily="34" charset="0"/>
                <a:cs typeface="Aharoni" panose="02010803020104030203" pitchFamily="2" charset="-79"/>
              </a:rPr>
              <a:t>ACCIONES PARA ESTIMULAR EL TRABAJO EN EQUIPO</a:t>
            </a:r>
            <a:endParaRPr lang="es-ES" sz="2800" dirty="0">
              <a:latin typeface="Aharoni" panose="02010803020104030203" pitchFamily="2" charset="-79"/>
              <a:cs typeface="Aharoni" panose="02010803020104030203" pitchFamily="2" charset="-79"/>
            </a:endParaRPr>
          </a:p>
        </p:txBody>
      </p:sp>
      <p:sp>
        <p:nvSpPr>
          <p:cNvPr id="3" name="Rectángulo 2"/>
          <p:cNvSpPr/>
          <p:nvPr/>
        </p:nvSpPr>
        <p:spPr>
          <a:xfrm>
            <a:off x="679294" y="620688"/>
            <a:ext cx="7785411" cy="5678478"/>
          </a:xfrm>
          <a:prstGeom prst="rect">
            <a:avLst/>
          </a:prstGeom>
        </p:spPr>
        <p:txBody>
          <a:bodyPr wrap="square">
            <a:spAutoFit/>
          </a:bodyPr>
          <a:lstStyle/>
          <a:p>
            <a:pPr marL="342900" lvl="0" indent="-342900" algn="just">
              <a:lnSpc>
                <a:spcPct val="150000"/>
              </a:lnSpc>
              <a:spcAft>
                <a:spcPts val="0"/>
              </a:spcAft>
              <a:buFont typeface="Symbol" panose="05050102010706020507" pitchFamily="18" charset="2"/>
              <a:buBlip>
                <a:blip r:embed="rId2"/>
              </a:buBlip>
            </a:pPr>
            <a:r>
              <a:rPr lang="es-MX" sz="2200" b="1" dirty="0">
                <a:latin typeface="Arial" panose="020B0604020202020204" pitchFamily="34" charset="0"/>
                <a:ea typeface="Calibri" panose="020F0502020204030204" pitchFamily="34" charset="0"/>
                <a:cs typeface="Arial" panose="020B0604020202020204" pitchFamily="34" charset="0"/>
              </a:rPr>
              <a:t>Escuchar atentamente sugerencias, </a:t>
            </a:r>
            <a:r>
              <a:rPr lang="es-MX" sz="2200" b="1" dirty="0" smtClean="0">
                <a:latin typeface="Arial" panose="020B0604020202020204" pitchFamily="34" charset="0"/>
                <a:ea typeface="Calibri" panose="020F0502020204030204" pitchFamily="34" charset="0"/>
                <a:cs typeface="Arial" panose="020B0604020202020204" pitchFamily="34" charset="0"/>
              </a:rPr>
              <a:t>aportaciones </a:t>
            </a:r>
            <a:r>
              <a:rPr lang="es-MX" sz="2200" b="1" dirty="0">
                <a:latin typeface="Arial" panose="020B0604020202020204" pitchFamily="34" charset="0"/>
                <a:ea typeface="Calibri" panose="020F0502020204030204" pitchFamily="34" charset="0"/>
                <a:cs typeface="Arial" panose="020B0604020202020204" pitchFamily="34" charset="0"/>
              </a:rPr>
              <a:t>o ideas de su personal. </a:t>
            </a:r>
            <a:endParaRPr lang="es-MX" sz="2200" b="1" dirty="0" smtClean="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50000"/>
              </a:lnSpc>
              <a:spcAft>
                <a:spcPts val="0"/>
              </a:spcAft>
              <a:buFont typeface="Symbol" panose="05050102010706020507" pitchFamily="18" charset="2"/>
              <a:buBlip>
                <a:blip r:embed="rId2"/>
              </a:buBlip>
            </a:pPr>
            <a:endParaRPr lang="es-MX" sz="2200" b="1" dirty="0" smtClean="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50000"/>
              </a:lnSpc>
              <a:spcAft>
                <a:spcPts val="0"/>
              </a:spcAft>
              <a:buFont typeface="Symbol" panose="05050102010706020507" pitchFamily="18" charset="2"/>
              <a:buBlip>
                <a:blip r:embed="rId2"/>
              </a:buBlip>
            </a:pPr>
            <a:r>
              <a:rPr lang="es-MX" sz="2200" b="1" dirty="0" smtClean="0">
                <a:latin typeface="Arial" panose="020B0604020202020204" pitchFamily="34" charset="0"/>
                <a:ea typeface="Calibri" panose="020F0502020204030204" pitchFamily="34" charset="0"/>
                <a:cs typeface="Arial" panose="020B0604020202020204" pitchFamily="34" charset="0"/>
              </a:rPr>
              <a:t>Impulsar </a:t>
            </a:r>
            <a:r>
              <a:rPr lang="es-MX" sz="2200" b="1" dirty="0">
                <a:latin typeface="Arial" panose="020B0604020202020204" pitchFamily="34" charset="0"/>
                <a:ea typeface="Calibri" panose="020F0502020204030204" pitchFamily="34" charset="0"/>
                <a:cs typeface="Arial" panose="020B0604020202020204" pitchFamily="34" charset="0"/>
              </a:rPr>
              <a:t>una comunicación estrecha y permanente</a:t>
            </a:r>
            <a:r>
              <a:rPr lang="es-MX" sz="2200" b="1" dirty="0" smtClean="0">
                <a:latin typeface="Arial" panose="020B0604020202020204" pitchFamily="34" charset="0"/>
                <a:ea typeface="Calibri" panose="020F0502020204030204" pitchFamily="34" charset="0"/>
                <a:cs typeface="Arial" panose="020B0604020202020204" pitchFamily="34" charset="0"/>
              </a:rPr>
              <a:t>. </a:t>
            </a:r>
          </a:p>
          <a:p>
            <a:pPr marL="342900" lvl="0" indent="-342900" algn="just">
              <a:lnSpc>
                <a:spcPct val="150000"/>
              </a:lnSpc>
              <a:spcAft>
                <a:spcPts val="0"/>
              </a:spcAft>
              <a:buFont typeface="Symbol" panose="05050102010706020507" pitchFamily="18" charset="2"/>
              <a:buBlip>
                <a:blip r:embed="rId2"/>
              </a:buBlip>
            </a:pPr>
            <a:endParaRPr lang="es-MX" sz="2200" b="1" dirty="0" smtClean="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50000"/>
              </a:lnSpc>
              <a:spcAft>
                <a:spcPts val="0"/>
              </a:spcAft>
              <a:buFont typeface="Symbol" panose="05050102010706020507" pitchFamily="18" charset="2"/>
              <a:buBlip>
                <a:blip r:embed="rId2"/>
              </a:buBlip>
            </a:pPr>
            <a:r>
              <a:rPr lang="es-MX" sz="2200" b="1" dirty="0" smtClean="0">
                <a:latin typeface="Arial" panose="020B0604020202020204" pitchFamily="34" charset="0"/>
                <a:ea typeface="Calibri" panose="020F0502020204030204" pitchFamily="34" charset="0"/>
                <a:cs typeface="Arial" panose="020B0604020202020204" pitchFamily="34" charset="0"/>
              </a:rPr>
              <a:t>Dar </a:t>
            </a:r>
            <a:r>
              <a:rPr lang="es-MX" sz="2200" b="1" dirty="0">
                <a:latin typeface="Arial" panose="020B0604020202020204" pitchFamily="34" charset="0"/>
                <a:ea typeface="Calibri" panose="020F0502020204030204" pitchFamily="34" charset="0"/>
                <a:cs typeface="Arial" panose="020B0604020202020204" pitchFamily="34" charset="0"/>
              </a:rPr>
              <a:t>solución oportuna y efectiva de los problemas individuales y colectivos</a:t>
            </a:r>
            <a:r>
              <a:rPr lang="es-MX" sz="2200" b="1" dirty="0" smtClean="0">
                <a:latin typeface="Arial" panose="020B0604020202020204" pitchFamily="34" charset="0"/>
                <a:ea typeface="Calibri" panose="020F0502020204030204" pitchFamily="34" charset="0"/>
                <a:cs typeface="Arial" panose="020B0604020202020204" pitchFamily="34" charset="0"/>
              </a:rPr>
              <a:t>.</a:t>
            </a:r>
            <a:endParaRPr lang="es-ES" sz="2200" b="1"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50000"/>
              </a:lnSpc>
              <a:spcAft>
                <a:spcPts val="0"/>
              </a:spcAft>
              <a:buFont typeface="Symbol" panose="05050102010706020507" pitchFamily="18" charset="2"/>
              <a:buBlip>
                <a:blip r:embed="rId2"/>
              </a:buBlip>
            </a:pPr>
            <a:endParaRPr lang="es-MX" sz="2200" b="1" dirty="0" smtClean="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50000"/>
              </a:lnSpc>
              <a:spcAft>
                <a:spcPts val="0"/>
              </a:spcAft>
              <a:buFont typeface="Symbol" panose="05050102010706020507" pitchFamily="18" charset="2"/>
              <a:buBlip>
                <a:blip r:embed="rId2"/>
              </a:buBlip>
            </a:pPr>
            <a:r>
              <a:rPr lang="es-MX" sz="2200" b="1" dirty="0" smtClean="0">
                <a:latin typeface="Arial" panose="020B0604020202020204" pitchFamily="34" charset="0"/>
                <a:ea typeface="Calibri" panose="020F0502020204030204" pitchFamily="34" charset="0"/>
                <a:cs typeface="Arial" panose="020B0604020202020204" pitchFamily="34" charset="0"/>
              </a:rPr>
              <a:t>Atender </a:t>
            </a:r>
            <a:r>
              <a:rPr lang="es-MX" sz="2200" b="1" dirty="0">
                <a:latin typeface="Arial" panose="020B0604020202020204" pitchFamily="34" charset="0"/>
                <a:ea typeface="Calibri" panose="020F0502020204030204" pitchFamily="34" charset="0"/>
                <a:cs typeface="Arial" panose="020B0604020202020204" pitchFamily="34" charset="0"/>
              </a:rPr>
              <a:t>personalmente los problemas particulares</a:t>
            </a:r>
            <a:r>
              <a:rPr lang="es-MX" sz="2200" b="1" dirty="0" smtClean="0">
                <a:latin typeface="Arial" panose="020B0604020202020204" pitchFamily="34" charset="0"/>
                <a:ea typeface="Calibri" panose="020F0502020204030204" pitchFamily="34" charset="0"/>
                <a:cs typeface="Arial" panose="020B0604020202020204" pitchFamily="34" charset="0"/>
              </a:rPr>
              <a:t>.</a:t>
            </a:r>
          </a:p>
          <a:p>
            <a:pPr lvl="0" algn="just">
              <a:lnSpc>
                <a:spcPct val="150000"/>
              </a:lnSpc>
              <a:spcAft>
                <a:spcPts val="0"/>
              </a:spcAft>
            </a:pPr>
            <a:endParaRPr lang="es-ES" sz="2200" b="1" dirty="0" smtClean="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50000"/>
              </a:lnSpc>
              <a:spcAft>
                <a:spcPts val="0"/>
              </a:spcAft>
              <a:buFont typeface="Symbol" panose="05050102010706020507" pitchFamily="18" charset="2"/>
              <a:buBlip>
                <a:blip r:embed="rId2"/>
              </a:buBlip>
            </a:pPr>
            <a:r>
              <a:rPr lang="es-ES" sz="2200" b="1" dirty="0" smtClean="0">
                <a:latin typeface="Arial" panose="020B0604020202020204" pitchFamily="34" charset="0"/>
                <a:ea typeface="Calibri" panose="020F0502020204030204" pitchFamily="34" charset="0"/>
                <a:cs typeface="Arial" panose="020B0604020202020204" pitchFamily="34" charset="0"/>
              </a:rPr>
              <a:t>Asignar </a:t>
            </a:r>
            <a:r>
              <a:rPr lang="es-ES" sz="2200" b="1" dirty="0">
                <a:latin typeface="Arial" panose="020B0604020202020204" pitchFamily="34" charset="0"/>
                <a:ea typeface="Calibri" panose="020F0502020204030204" pitchFamily="34" charset="0"/>
                <a:cs typeface="Arial" panose="020B0604020202020204" pitchFamily="34" charset="0"/>
              </a:rPr>
              <a:t>los trabajos y tareas en </a:t>
            </a:r>
            <a:r>
              <a:rPr lang="es-ES" sz="2200" b="1" dirty="0" smtClean="0">
                <a:latin typeface="Arial" panose="020B0604020202020204" pitchFamily="34" charset="0"/>
                <a:ea typeface="Calibri" panose="020F0502020204030204" pitchFamily="34" charset="0"/>
                <a:cs typeface="Arial" panose="020B0604020202020204" pitchFamily="34" charset="0"/>
              </a:rPr>
              <a:t>forma equitativa</a:t>
            </a:r>
            <a:r>
              <a:rPr lang="es-MX" sz="2200" b="1" dirty="0" smtClean="0">
                <a:latin typeface="Arial" panose="020B0604020202020204" pitchFamily="34" charset="0"/>
                <a:ea typeface="Calibri" panose="020F0502020204030204" pitchFamily="34" charset="0"/>
                <a:cs typeface="Arial" panose="020B0604020202020204" pitchFamily="34" charset="0"/>
              </a:rPr>
              <a:t>.</a:t>
            </a:r>
            <a:endParaRPr lang="es-ES" sz="22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705218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3568" y="625277"/>
            <a:ext cx="7632848" cy="5078313"/>
          </a:xfrm>
          <a:prstGeom prst="rect">
            <a:avLst/>
          </a:prstGeom>
        </p:spPr>
        <p:txBody>
          <a:bodyPr wrap="square">
            <a:spAutoFit/>
          </a:bodyPr>
          <a:lstStyle/>
          <a:p>
            <a:pPr lvl="0" algn="just">
              <a:lnSpc>
                <a:spcPct val="150000"/>
              </a:lnSpc>
              <a:spcAft>
                <a:spcPts val="0"/>
              </a:spcAft>
            </a:pPr>
            <a:r>
              <a:rPr lang="es-MX" sz="2400" b="1" dirty="0" smtClean="0">
                <a:latin typeface="Arial" panose="020B0604020202020204" pitchFamily="34" charset="0"/>
                <a:ea typeface="Calibri" panose="020F0502020204030204" pitchFamily="34" charset="0"/>
                <a:cs typeface="Times New Roman" panose="02020603050405020304" pitchFamily="18" charset="0"/>
              </a:rPr>
              <a:t>Cont.</a:t>
            </a:r>
          </a:p>
          <a:p>
            <a:pPr marL="342900" lvl="0" indent="-342900" algn="just">
              <a:lnSpc>
                <a:spcPct val="150000"/>
              </a:lnSpc>
              <a:spcAft>
                <a:spcPts val="0"/>
              </a:spcAft>
              <a:buFont typeface="Symbol" panose="05050102010706020507" pitchFamily="18" charset="2"/>
              <a:buBlip>
                <a:blip r:embed="rId2"/>
              </a:buBlip>
            </a:pPr>
            <a:r>
              <a:rPr lang="es-MX" sz="2400" b="1" dirty="0" smtClean="0">
                <a:latin typeface="Arial" panose="020B0604020202020204" pitchFamily="34" charset="0"/>
                <a:ea typeface="Calibri" panose="020F0502020204030204" pitchFamily="34" charset="0"/>
                <a:cs typeface="Times New Roman" panose="02020603050405020304" pitchFamily="18" charset="0"/>
              </a:rPr>
              <a:t>Relacionarse </a:t>
            </a:r>
            <a:r>
              <a:rPr lang="es-MX" sz="2400" b="1" dirty="0">
                <a:latin typeface="Arial" panose="020B0604020202020204" pitchFamily="34" charset="0"/>
                <a:ea typeface="Calibri" panose="020F0502020204030204" pitchFamily="34" charset="0"/>
                <a:cs typeface="Times New Roman" panose="02020603050405020304" pitchFamily="18" charset="0"/>
              </a:rPr>
              <a:t>convenientemente con </a:t>
            </a:r>
            <a:r>
              <a:rPr lang="es-MX" sz="2400" b="1" dirty="0" smtClean="0">
                <a:latin typeface="Arial" panose="020B0604020202020204" pitchFamily="34" charset="0"/>
                <a:ea typeface="Calibri" panose="020F0502020204030204" pitchFamily="34" charset="0"/>
                <a:cs typeface="Times New Roman" panose="02020603050405020304" pitchFamily="18" charset="0"/>
              </a:rPr>
              <a:t>organizaciones.</a:t>
            </a:r>
          </a:p>
          <a:p>
            <a:pPr marL="342900" lvl="0" indent="-342900" algn="just">
              <a:lnSpc>
                <a:spcPct val="150000"/>
              </a:lnSpc>
              <a:spcAft>
                <a:spcPts val="0"/>
              </a:spcAft>
              <a:buFont typeface="Symbol" panose="05050102010706020507" pitchFamily="18" charset="2"/>
              <a:buBlip>
                <a:blip r:embed="rId2"/>
              </a:buBlip>
            </a:pPr>
            <a:r>
              <a:rPr lang="es-MX" sz="2400" b="1" dirty="0" smtClean="0">
                <a:latin typeface="Arial" panose="020B0604020202020204" pitchFamily="34" charset="0"/>
                <a:ea typeface="Calibri" panose="020F0502020204030204" pitchFamily="34" charset="0"/>
                <a:cs typeface="Times New Roman" panose="02020603050405020304" pitchFamily="18" charset="0"/>
              </a:rPr>
              <a:t>Delegar </a:t>
            </a:r>
            <a:r>
              <a:rPr lang="es-MX" sz="2400" b="1" dirty="0">
                <a:latin typeface="Arial" panose="020B0604020202020204" pitchFamily="34" charset="0"/>
                <a:ea typeface="Calibri" panose="020F0502020204030204" pitchFamily="34" charset="0"/>
                <a:cs typeface="Times New Roman" panose="02020603050405020304" pitchFamily="18" charset="0"/>
              </a:rPr>
              <a:t>responsabilidades. </a:t>
            </a:r>
            <a:endParaRPr lang="es-MX" sz="2400" b="1" dirty="0" smtClean="0">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Symbol" panose="05050102010706020507" pitchFamily="18" charset="2"/>
              <a:buBlip>
                <a:blip r:embed="rId2"/>
              </a:buBlip>
            </a:pPr>
            <a:r>
              <a:rPr lang="es-MX" sz="2400" b="1" dirty="0" smtClean="0">
                <a:latin typeface="Arial" panose="020B0604020202020204" pitchFamily="34" charset="0"/>
                <a:ea typeface="Calibri" panose="020F0502020204030204" pitchFamily="34" charset="0"/>
                <a:cs typeface="Times New Roman" panose="02020603050405020304" pitchFamily="18" charset="0"/>
              </a:rPr>
              <a:t>Establecer </a:t>
            </a:r>
            <a:r>
              <a:rPr lang="es-MX" sz="2400" b="1" dirty="0">
                <a:latin typeface="Arial" panose="020B0604020202020204" pitchFamily="34" charset="0"/>
                <a:ea typeface="Calibri" panose="020F0502020204030204" pitchFamily="34" charset="0"/>
                <a:cs typeface="Times New Roman" panose="02020603050405020304" pitchFamily="18" charset="0"/>
              </a:rPr>
              <a:t>y fijar estándares de calidad como también objetivos y metas precisas por alcanzar</a:t>
            </a:r>
            <a:r>
              <a:rPr lang="es-MX" sz="2400" b="1" dirty="0" smtClean="0">
                <a:latin typeface="Arial" panose="020B0604020202020204" pitchFamily="34" charset="0"/>
                <a:ea typeface="Calibri" panose="020F0502020204030204" pitchFamily="34" charset="0"/>
                <a:cs typeface="Times New Roman" panose="02020603050405020304" pitchFamily="18" charset="0"/>
              </a:rPr>
              <a:t>.</a:t>
            </a:r>
          </a:p>
          <a:p>
            <a:pPr marL="342900" lvl="0" indent="-342900" algn="just">
              <a:lnSpc>
                <a:spcPct val="150000"/>
              </a:lnSpc>
              <a:spcAft>
                <a:spcPts val="0"/>
              </a:spcAft>
              <a:buFont typeface="Symbol" panose="05050102010706020507" pitchFamily="18" charset="2"/>
              <a:buBlip>
                <a:blip r:embed="rId2"/>
              </a:buBlip>
            </a:pPr>
            <a:r>
              <a:rPr lang="es-MX" sz="2400" b="1" dirty="0" smtClean="0">
                <a:latin typeface="Arial" panose="020B0604020202020204" pitchFamily="34" charset="0"/>
                <a:ea typeface="Calibri" panose="020F0502020204030204" pitchFamily="34" charset="0"/>
                <a:cs typeface="Times New Roman" panose="02020603050405020304" pitchFamily="18" charset="0"/>
              </a:rPr>
              <a:t>Integrar </a:t>
            </a:r>
            <a:r>
              <a:rPr lang="es-MX" sz="2400" b="1" dirty="0">
                <a:latin typeface="Arial" panose="020B0604020202020204" pitchFamily="34" charset="0"/>
                <a:ea typeface="Calibri" panose="020F0502020204030204" pitchFamily="34" charset="0"/>
                <a:cs typeface="Times New Roman" panose="02020603050405020304" pitchFamily="18" charset="0"/>
              </a:rPr>
              <a:t>a la </a:t>
            </a:r>
            <a:r>
              <a:rPr lang="es-MX" sz="2400" b="1" dirty="0" smtClean="0">
                <a:latin typeface="Arial" panose="020B0604020202020204" pitchFamily="34" charset="0"/>
                <a:ea typeface="Calibri" panose="020F0502020204030204" pitchFamily="34" charset="0"/>
                <a:cs typeface="Times New Roman" panose="02020603050405020304" pitchFamily="18" charset="0"/>
              </a:rPr>
              <a:t>unidad </a:t>
            </a:r>
            <a:r>
              <a:rPr lang="es-MX" sz="2400" b="1" dirty="0">
                <a:latin typeface="Arial" panose="020B0604020202020204" pitchFamily="34" charset="0"/>
                <a:ea typeface="Calibri" panose="020F0502020204030204" pitchFamily="34" charset="0"/>
                <a:cs typeface="Times New Roman" panose="02020603050405020304" pitchFamily="18" charset="0"/>
              </a:rPr>
              <a:t>en la toma de decisiones. </a:t>
            </a:r>
            <a:endParaRPr lang="es-ES" sz="24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Symbol" panose="05050102010706020507" pitchFamily="18" charset="2"/>
              <a:buBlip>
                <a:blip r:embed="rId2"/>
              </a:buBlip>
            </a:pPr>
            <a:r>
              <a:rPr lang="es-MX" sz="2400" b="1" dirty="0">
                <a:latin typeface="Arial" panose="020B0604020202020204" pitchFamily="34" charset="0"/>
                <a:ea typeface="Calibri" panose="020F0502020204030204" pitchFamily="34" charset="0"/>
                <a:cs typeface="Times New Roman" panose="02020603050405020304" pitchFamily="18" charset="0"/>
              </a:rPr>
              <a:t>Evaluar el costo/eficiencia de cada gestión u acción que se emprenda. </a:t>
            </a:r>
            <a:endParaRPr lang="es-ES"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448362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15616" y="1484784"/>
            <a:ext cx="6984776" cy="3785652"/>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000" b="1" dirty="0" smtClean="0">
                <a:ln w="11430"/>
                <a:solidFill>
                  <a:srgbClr val="C00000"/>
                </a:solidFill>
                <a:effectLst>
                  <a:outerShdw blurRad="50800" dist="39000" dir="5460000" algn="tl">
                    <a:srgbClr val="000000">
                      <a:alpha val="38000"/>
                    </a:srgbClr>
                  </a:outerShdw>
                </a:effectLst>
              </a:rPr>
              <a:t>La función del líder es producir más líderes, no más seguidores </a:t>
            </a:r>
          </a:p>
          <a:p>
            <a:pPr algn="ctr"/>
            <a:endParaRPr lang="es-ES" sz="4000" b="1" dirty="0" smtClean="0">
              <a:ln w="11430"/>
              <a:solidFill>
                <a:srgbClr val="002060"/>
              </a:solidFill>
              <a:effectLst>
                <a:outerShdw blurRad="50800" dist="39000" dir="5460000" algn="tl">
                  <a:srgbClr val="000000">
                    <a:alpha val="38000"/>
                  </a:srgbClr>
                </a:outerShdw>
              </a:effectLst>
            </a:endParaRPr>
          </a:p>
          <a:p>
            <a:pPr algn="r"/>
            <a:endParaRPr lang="es-ES" sz="4000" b="1" dirty="0">
              <a:ln w="11430"/>
              <a:solidFill>
                <a:srgbClr val="002060"/>
              </a:solidFill>
              <a:effectLst>
                <a:outerShdw blurRad="50800" dist="39000" dir="5460000" algn="tl">
                  <a:srgbClr val="000000">
                    <a:alpha val="38000"/>
                  </a:srgbClr>
                </a:outerShdw>
              </a:effectLst>
            </a:endParaRPr>
          </a:p>
          <a:p>
            <a:pPr algn="r"/>
            <a:r>
              <a:rPr lang="es-ES" sz="4000" b="1" dirty="0" smtClean="0">
                <a:ln w="11430"/>
                <a:solidFill>
                  <a:srgbClr val="002060"/>
                </a:solidFill>
                <a:effectLst>
                  <a:outerShdw blurRad="50800" dist="39000" dir="5460000" algn="tl">
                    <a:srgbClr val="000000">
                      <a:alpha val="38000"/>
                    </a:srgbClr>
                  </a:outerShdw>
                </a:effectLst>
              </a:rPr>
              <a:t>Ralph Nader </a:t>
            </a:r>
            <a:endParaRPr lang="es-ES" sz="4000" b="1" dirty="0">
              <a:ln w="11430"/>
              <a:solidFill>
                <a:srgbClr val="002060"/>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8589319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548679"/>
            <a:ext cx="7704856" cy="57552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3761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460"/>
            <a:ext cx="9144000" cy="646331"/>
          </a:xfrm>
          <a:prstGeom prst="rect">
            <a:avLst/>
          </a:prstGeom>
          <a:solidFill>
            <a:schemeClr val="accent2">
              <a:lumMod val="20000"/>
              <a:lumOff val="80000"/>
            </a:schemeClr>
          </a:solidFill>
        </p:spPr>
        <p:txBody>
          <a:bodyPr wrap="square">
            <a:spAutoFit/>
          </a:bodyPr>
          <a:lstStyle/>
          <a:p>
            <a:pPr algn="ctr"/>
            <a:r>
              <a:rPr lang="es-ES" sz="3600" b="1" dirty="0" smtClean="0">
                <a:latin typeface="Aharoni" panose="02010803020104030203" pitchFamily="2" charset="-79"/>
                <a:cs typeface="Aharoni" panose="02010803020104030203" pitchFamily="2" charset="-79"/>
              </a:rPr>
              <a:t>BENEFICIOS DEL TRABAJO EN EQUIPO </a:t>
            </a:r>
            <a:endParaRPr lang="es-MX" sz="3600" b="1" dirty="0">
              <a:latin typeface="Aharoni" panose="02010803020104030203" pitchFamily="2" charset="-79"/>
              <a:cs typeface="Aharoni" panose="02010803020104030203" pitchFamily="2" charset="-79"/>
            </a:endParaRPr>
          </a:p>
        </p:txBody>
      </p:sp>
      <p:sp>
        <p:nvSpPr>
          <p:cNvPr id="4" name="3 CuadroTexto"/>
          <p:cNvSpPr txBox="1"/>
          <p:nvPr/>
        </p:nvSpPr>
        <p:spPr>
          <a:xfrm>
            <a:off x="772586" y="692696"/>
            <a:ext cx="7548963" cy="5693866"/>
          </a:xfrm>
          <a:prstGeom prst="rect">
            <a:avLst/>
          </a:prstGeom>
          <a:noFill/>
        </p:spPr>
        <p:txBody>
          <a:bodyPr wrap="square" rtlCol="0">
            <a:spAutoFit/>
          </a:bodyPr>
          <a:lstStyle/>
          <a:p>
            <a:pPr marL="342900" indent="-342900" algn="just">
              <a:buBlip>
                <a:blip r:embed="rId2"/>
              </a:buBlip>
            </a:pPr>
            <a:r>
              <a:rPr lang="es-MX" sz="2800" b="1" dirty="0"/>
              <a:t>Mayor </a:t>
            </a:r>
            <a:r>
              <a:rPr lang="es-MX" sz="2800" b="1" dirty="0" smtClean="0"/>
              <a:t>eficacia</a:t>
            </a:r>
          </a:p>
          <a:p>
            <a:pPr marL="342900" indent="-342900" algn="just">
              <a:buBlip>
                <a:blip r:embed="rId2"/>
              </a:buBlip>
            </a:pPr>
            <a:endParaRPr lang="es-MX" sz="2800" b="1" dirty="0" smtClean="0"/>
          </a:p>
          <a:p>
            <a:pPr marL="342900" indent="-342900" algn="just">
              <a:buBlip>
                <a:blip r:embed="rId2"/>
              </a:buBlip>
            </a:pPr>
            <a:r>
              <a:rPr lang="es-MX" sz="2800" b="1" dirty="0" smtClean="0"/>
              <a:t>Mejor </a:t>
            </a:r>
            <a:r>
              <a:rPr lang="es-MX" sz="2800" b="1" dirty="0"/>
              <a:t>c</a:t>
            </a:r>
            <a:r>
              <a:rPr lang="es-MX" sz="2800" b="1" dirty="0" smtClean="0"/>
              <a:t>lima </a:t>
            </a:r>
            <a:r>
              <a:rPr lang="es-MX" sz="2800" b="1" dirty="0"/>
              <a:t>l</a:t>
            </a:r>
            <a:r>
              <a:rPr lang="es-MX" sz="2800" b="1" dirty="0" smtClean="0"/>
              <a:t>aboral</a:t>
            </a:r>
            <a:endParaRPr lang="es-ES" sz="2800" b="1" dirty="0"/>
          </a:p>
          <a:p>
            <a:pPr marL="342900" indent="-342900" algn="just">
              <a:buBlip>
                <a:blip r:embed="rId2"/>
              </a:buBlip>
            </a:pPr>
            <a:endParaRPr lang="es-MX" sz="2800" b="1" dirty="0" smtClean="0"/>
          </a:p>
          <a:p>
            <a:pPr marL="342900" indent="-342900" algn="just">
              <a:buBlip>
                <a:blip r:embed="rId2"/>
              </a:buBlip>
            </a:pPr>
            <a:r>
              <a:rPr lang="es-MX" sz="2800" b="1" dirty="0" smtClean="0"/>
              <a:t>Mayor </a:t>
            </a:r>
            <a:r>
              <a:rPr lang="es-MX" sz="2800" b="1" dirty="0"/>
              <a:t>é</a:t>
            </a:r>
            <a:r>
              <a:rPr lang="es-MX" sz="2800" b="1" dirty="0" smtClean="0"/>
              <a:t>xito </a:t>
            </a:r>
            <a:r>
              <a:rPr lang="es-MX" sz="2800" b="1" dirty="0"/>
              <a:t>en las </a:t>
            </a:r>
            <a:r>
              <a:rPr lang="es-MX" sz="2800" b="1" dirty="0" smtClean="0"/>
              <a:t>tareas </a:t>
            </a:r>
            <a:r>
              <a:rPr lang="es-MX" sz="2800" b="1" dirty="0"/>
              <a:t>c</a:t>
            </a:r>
            <a:r>
              <a:rPr lang="es-MX" sz="2800" b="1" dirty="0" smtClean="0"/>
              <a:t>omplejas</a:t>
            </a:r>
          </a:p>
          <a:p>
            <a:pPr marL="342900" indent="-342900" algn="just">
              <a:buBlip>
                <a:blip r:embed="rId2"/>
              </a:buBlip>
            </a:pPr>
            <a:endParaRPr lang="es-ES" sz="2800" b="1" dirty="0" smtClean="0"/>
          </a:p>
          <a:p>
            <a:pPr marL="342900" indent="-342900" algn="just">
              <a:buBlip>
                <a:blip r:embed="rId2"/>
              </a:buBlip>
            </a:pPr>
            <a:r>
              <a:rPr lang="es-ES" sz="2800" b="1" dirty="0" smtClean="0"/>
              <a:t>Mas motivación </a:t>
            </a:r>
          </a:p>
          <a:p>
            <a:pPr marL="342900" indent="-342900" algn="just">
              <a:buBlip>
                <a:blip r:embed="rId2"/>
              </a:buBlip>
            </a:pPr>
            <a:endParaRPr lang="es-ES" sz="2800" b="1" dirty="0" smtClean="0"/>
          </a:p>
          <a:p>
            <a:pPr marL="342900" indent="-342900" algn="just">
              <a:buBlip>
                <a:blip r:embed="rId2"/>
              </a:buBlip>
            </a:pPr>
            <a:r>
              <a:rPr lang="es-ES" sz="2800" b="1" dirty="0" smtClean="0"/>
              <a:t>Mayor compromiso </a:t>
            </a:r>
          </a:p>
          <a:p>
            <a:pPr marL="342900" indent="-342900" algn="just">
              <a:buBlip>
                <a:blip r:embed="rId2"/>
              </a:buBlip>
            </a:pPr>
            <a:endParaRPr lang="es-ES" sz="2800" b="1" dirty="0" smtClean="0"/>
          </a:p>
          <a:p>
            <a:pPr marL="342900" indent="-342900" algn="just">
              <a:buBlip>
                <a:blip r:embed="rId2"/>
              </a:buBlip>
            </a:pPr>
            <a:r>
              <a:rPr lang="es-ES" sz="2800" b="1" dirty="0" smtClean="0"/>
              <a:t>Mas creatividad </a:t>
            </a:r>
          </a:p>
          <a:p>
            <a:pPr marL="342900" indent="-342900" algn="just">
              <a:buBlip>
                <a:blip r:embed="rId2"/>
              </a:buBlip>
            </a:pPr>
            <a:endParaRPr lang="es-ES" sz="2800" b="1" dirty="0" smtClean="0"/>
          </a:p>
          <a:p>
            <a:pPr marL="342900" indent="-342900" algn="just">
              <a:buBlip>
                <a:blip r:embed="rId2"/>
              </a:buBlip>
            </a:pPr>
            <a:r>
              <a:rPr lang="es-ES" sz="2800" b="1" dirty="0" smtClean="0"/>
              <a:t>Mejores resultados </a:t>
            </a:r>
            <a:endParaRPr lang="es-MX" sz="2800" b="1" dirty="0"/>
          </a:p>
        </p:txBody>
      </p:sp>
    </p:spTree>
    <p:extLst>
      <p:ext uri="{BB962C8B-B14F-4D97-AF65-F5344CB8AC3E}">
        <p14:creationId xmlns:p14="http://schemas.microsoft.com/office/powerpoint/2010/main" val="22733761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8614" y="5376571"/>
            <a:ext cx="7744185" cy="954107"/>
          </a:xfrm>
          <a:prstGeom prst="rect">
            <a:avLst/>
          </a:prstGeom>
        </p:spPr>
        <p:txBody>
          <a:bodyPr wrap="square">
            <a:spAutoFit/>
          </a:bodyPr>
          <a:lstStyle/>
          <a:p>
            <a:pPr algn="ctr"/>
            <a:r>
              <a:rPr lang="es-MX" sz="2800" b="1" dirty="0" smtClean="0"/>
              <a:t>El secreto está en trabajar menos como individuos y más como equipo</a:t>
            </a:r>
            <a:endParaRPr lang="es-MX" sz="2800" b="1" dirty="0"/>
          </a:p>
        </p:txBody>
      </p:sp>
      <p:sp>
        <p:nvSpPr>
          <p:cNvPr id="3" name="AutoShape 2" descr="Resultado de imagen para equipo de enfermer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Resultado de imagen para equipo de enfermer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775" y="328321"/>
            <a:ext cx="7820025" cy="504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33761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4394"/>
            <a:ext cx="9144000" cy="646331"/>
          </a:xfrm>
          <a:prstGeom prst="rect">
            <a:avLst/>
          </a:prstGeom>
          <a:gradFill flip="none" rotWithShape="1">
            <a:gsLst>
              <a:gs pos="0">
                <a:schemeClr val="tx2">
                  <a:lumMod val="40000"/>
                  <a:lumOff val="60000"/>
                  <a:shade val="30000"/>
                  <a:satMod val="115000"/>
                </a:schemeClr>
              </a:gs>
              <a:gs pos="50000">
                <a:schemeClr val="tx2">
                  <a:lumMod val="40000"/>
                  <a:lumOff val="60000"/>
                  <a:shade val="67500"/>
                  <a:satMod val="115000"/>
                </a:schemeClr>
              </a:gs>
              <a:gs pos="100000">
                <a:schemeClr val="tx2">
                  <a:lumMod val="40000"/>
                  <a:lumOff val="60000"/>
                  <a:shade val="100000"/>
                  <a:satMod val="115000"/>
                </a:schemeClr>
              </a:gs>
            </a:gsLst>
            <a:lin ang="10800000" scaled="1"/>
            <a:tileRect/>
          </a:gradFill>
        </p:spPr>
        <p:txBody>
          <a:bodyPr wrap="square">
            <a:spAutoFit/>
          </a:bodyPr>
          <a:lstStyle/>
          <a:p>
            <a:pPr algn="ctr"/>
            <a:r>
              <a:rPr lang="es-MX" sz="3600" b="1" dirty="0">
                <a:latin typeface="Aharoni" panose="02010803020104030203" pitchFamily="2" charset="-79"/>
                <a:cs typeface="Aharoni" panose="02010803020104030203" pitchFamily="2" charset="-79"/>
              </a:rPr>
              <a:t>TIPOS DE EQUIPOS DE TRABAJO</a:t>
            </a:r>
            <a:endParaRPr lang="es-MX" sz="3600" dirty="0">
              <a:latin typeface="Aharoni" panose="02010803020104030203" pitchFamily="2" charset="-79"/>
              <a:cs typeface="Aharoni" panose="02010803020104030203" pitchFamily="2" charset="-79"/>
            </a:endParaRPr>
          </a:p>
        </p:txBody>
      </p:sp>
      <p:graphicFrame>
        <p:nvGraphicFramePr>
          <p:cNvPr id="4" name="3 Diagrama"/>
          <p:cNvGraphicFramePr/>
          <p:nvPr>
            <p:extLst>
              <p:ext uri="{D42A27DB-BD31-4B8C-83A1-F6EECF244321}">
                <p14:modId xmlns:p14="http://schemas.microsoft.com/office/powerpoint/2010/main" val="1263185326"/>
              </p:ext>
            </p:extLst>
          </p:nvPr>
        </p:nvGraphicFramePr>
        <p:xfrm>
          <a:off x="0" y="589169"/>
          <a:ext cx="9144000" cy="61521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375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graphicEl>
                                              <a:dgm id="{DAF962CB-2032-498B-9942-8F2AF5E9507C}"/>
                                            </p:graphicEl>
                                          </p:spTgt>
                                        </p:tgtEl>
                                        <p:attrNameLst>
                                          <p:attrName>style.visibility</p:attrName>
                                        </p:attrNameLst>
                                      </p:cBhvr>
                                      <p:to>
                                        <p:strVal val="visible"/>
                                      </p:to>
                                    </p:set>
                                    <p:animEffect transition="in" filter="wheel(1)">
                                      <p:cBhvr>
                                        <p:cTn id="7" dur="2000"/>
                                        <p:tgtEl>
                                          <p:spTgt spid="4">
                                            <p:graphicEl>
                                              <a:dgm id="{DAF962CB-2032-498B-9942-8F2AF5E9507C}"/>
                                            </p:graphic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
                                            <p:graphicEl>
                                              <a:dgm id="{73C418C3-101E-47BB-AB3B-2B7E1E0C2729}"/>
                                            </p:graphicEl>
                                          </p:spTgt>
                                        </p:tgtEl>
                                        <p:attrNameLst>
                                          <p:attrName>style.visibility</p:attrName>
                                        </p:attrNameLst>
                                      </p:cBhvr>
                                      <p:to>
                                        <p:strVal val="visible"/>
                                      </p:to>
                                    </p:set>
                                    <p:animEffect transition="in" filter="wheel(1)">
                                      <p:cBhvr>
                                        <p:cTn id="10" dur="2000"/>
                                        <p:tgtEl>
                                          <p:spTgt spid="4">
                                            <p:graphicEl>
                                              <a:dgm id="{73C418C3-101E-47BB-AB3B-2B7E1E0C2729}"/>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4">
                                            <p:graphicEl>
                                              <a:dgm id="{1A594503-763D-4BC3-AA07-28F93B6E11A9}"/>
                                            </p:graphicEl>
                                          </p:spTgt>
                                        </p:tgtEl>
                                        <p:attrNameLst>
                                          <p:attrName>style.visibility</p:attrName>
                                        </p:attrNameLst>
                                      </p:cBhvr>
                                      <p:to>
                                        <p:strVal val="visible"/>
                                      </p:to>
                                    </p:set>
                                    <p:animEffect transition="in" filter="wheel(1)">
                                      <p:cBhvr>
                                        <p:cTn id="15" dur="2000"/>
                                        <p:tgtEl>
                                          <p:spTgt spid="4">
                                            <p:graphicEl>
                                              <a:dgm id="{1A594503-763D-4BC3-AA07-28F93B6E11A9}"/>
                                            </p:graphicEl>
                                          </p:spTgt>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4">
                                            <p:graphicEl>
                                              <a:dgm id="{C31FC019-A944-4FD2-9429-8E9B2ED97451}"/>
                                            </p:graphicEl>
                                          </p:spTgt>
                                        </p:tgtEl>
                                        <p:attrNameLst>
                                          <p:attrName>style.visibility</p:attrName>
                                        </p:attrNameLst>
                                      </p:cBhvr>
                                      <p:to>
                                        <p:strVal val="visible"/>
                                      </p:to>
                                    </p:set>
                                    <p:animEffect transition="in" filter="wheel(1)">
                                      <p:cBhvr>
                                        <p:cTn id="18" dur="2000"/>
                                        <p:tgtEl>
                                          <p:spTgt spid="4">
                                            <p:graphicEl>
                                              <a:dgm id="{C31FC019-A944-4FD2-9429-8E9B2ED9745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863909300"/>
              </p:ext>
            </p:extLst>
          </p:nvPr>
        </p:nvGraphicFramePr>
        <p:xfrm>
          <a:off x="0" y="116632"/>
          <a:ext cx="9144000" cy="20162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extLst>
              <p:ext uri="{D42A27DB-BD31-4B8C-83A1-F6EECF244321}">
                <p14:modId xmlns:p14="http://schemas.microsoft.com/office/powerpoint/2010/main" val="3131008704"/>
              </p:ext>
            </p:extLst>
          </p:nvPr>
        </p:nvGraphicFramePr>
        <p:xfrm>
          <a:off x="-6696" y="2321496"/>
          <a:ext cx="9150696" cy="45365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959537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graphicEl>
                                              <a:dgm id="{984537AE-23E9-44AC-9E38-F81AFD61DE05}"/>
                                            </p:graphicEl>
                                          </p:spTgt>
                                        </p:tgtEl>
                                        <p:attrNameLst>
                                          <p:attrName>style.visibility</p:attrName>
                                        </p:attrNameLst>
                                      </p:cBhvr>
                                      <p:to>
                                        <p:strVal val="visible"/>
                                      </p:to>
                                    </p:set>
                                    <p:animEffect transition="in" filter="wheel(1)">
                                      <p:cBhvr>
                                        <p:cTn id="7" dur="2000"/>
                                        <p:tgtEl>
                                          <p:spTgt spid="5">
                                            <p:graphicEl>
                                              <a:dgm id="{984537AE-23E9-44AC-9E38-F81AFD61DE05}"/>
                                            </p:graphic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5">
                                            <p:graphicEl>
                                              <a:dgm id="{A09C06D6-FCCA-4FF6-9266-683C97E56F38}"/>
                                            </p:graphicEl>
                                          </p:spTgt>
                                        </p:tgtEl>
                                        <p:attrNameLst>
                                          <p:attrName>style.visibility</p:attrName>
                                        </p:attrNameLst>
                                      </p:cBhvr>
                                      <p:to>
                                        <p:strVal val="visible"/>
                                      </p:to>
                                    </p:set>
                                    <p:animEffect transition="in" filter="wheel(1)">
                                      <p:cBhvr>
                                        <p:cTn id="10" dur="2000"/>
                                        <p:tgtEl>
                                          <p:spTgt spid="5">
                                            <p:graphicEl>
                                              <a:dgm id="{A09C06D6-FCCA-4FF6-9266-683C97E56F38}"/>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5">
                                            <p:graphicEl>
                                              <a:dgm id="{056D4462-7F27-42FD-B0E0-E7F468A16BA1}"/>
                                            </p:graphicEl>
                                          </p:spTgt>
                                        </p:tgtEl>
                                        <p:attrNameLst>
                                          <p:attrName>style.visibility</p:attrName>
                                        </p:attrNameLst>
                                      </p:cBhvr>
                                      <p:to>
                                        <p:strVal val="visible"/>
                                      </p:to>
                                    </p:set>
                                    <p:animEffect transition="in" filter="wheel(1)">
                                      <p:cBhvr>
                                        <p:cTn id="15" dur="2000"/>
                                        <p:tgtEl>
                                          <p:spTgt spid="5">
                                            <p:graphicEl>
                                              <a:dgm id="{056D4462-7F27-42FD-B0E0-E7F468A16BA1}"/>
                                            </p:graphicEl>
                                          </p:spTgt>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5">
                                            <p:graphicEl>
                                              <a:dgm id="{F2254888-8A4E-447A-9196-98AE8F9D85C9}"/>
                                            </p:graphicEl>
                                          </p:spTgt>
                                        </p:tgtEl>
                                        <p:attrNameLst>
                                          <p:attrName>style.visibility</p:attrName>
                                        </p:attrNameLst>
                                      </p:cBhvr>
                                      <p:to>
                                        <p:strVal val="visible"/>
                                      </p:to>
                                    </p:set>
                                    <p:animEffect transition="in" filter="wheel(1)">
                                      <p:cBhvr>
                                        <p:cTn id="18" dur="2000"/>
                                        <p:tgtEl>
                                          <p:spTgt spid="5">
                                            <p:graphicEl>
                                              <a:dgm id="{F2254888-8A4E-447A-9196-98AE8F9D85C9}"/>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3">
                                            <p:graphicEl>
                                              <a:dgm id="{43E23391-BC15-440B-A9BE-AB82716955CE}"/>
                                            </p:graphicEl>
                                          </p:spTgt>
                                        </p:tgtEl>
                                        <p:attrNameLst>
                                          <p:attrName>style.visibility</p:attrName>
                                        </p:attrNameLst>
                                      </p:cBhvr>
                                      <p:to>
                                        <p:strVal val="visible"/>
                                      </p:to>
                                    </p:set>
                                    <p:animEffect transition="in" filter="wheel(1)">
                                      <p:cBhvr>
                                        <p:cTn id="23" dur="2000"/>
                                        <p:tgtEl>
                                          <p:spTgt spid="3">
                                            <p:graphicEl>
                                              <a:dgm id="{43E23391-BC15-440B-A9BE-AB82716955CE}"/>
                                            </p:graphic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
                                            <p:graphicEl>
                                              <a:dgm id="{E0B49803-EF38-4ECB-B7DF-A1580A325F00}"/>
                                            </p:graphicEl>
                                          </p:spTgt>
                                        </p:tgtEl>
                                        <p:attrNameLst>
                                          <p:attrName>style.visibility</p:attrName>
                                        </p:attrNameLst>
                                      </p:cBhvr>
                                      <p:to>
                                        <p:strVal val="visible"/>
                                      </p:to>
                                    </p:set>
                                    <p:animEffect transition="in" filter="wheel(1)">
                                      <p:cBhvr>
                                        <p:cTn id="26" dur="2000"/>
                                        <p:tgtEl>
                                          <p:spTgt spid="3">
                                            <p:graphicEl>
                                              <a:dgm id="{E0B49803-EF38-4ECB-B7DF-A1580A325F0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5"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1445773425"/>
              </p:ext>
            </p:extLst>
          </p:nvPr>
        </p:nvGraphicFramePr>
        <p:xfrm>
          <a:off x="0" y="404664"/>
          <a:ext cx="9144000"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83671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graphicEl>
                                              <a:dgm id="{D85AD2E8-7708-4AC5-BB66-C270EA991D4C}"/>
                                            </p:graphicEl>
                                          </p:spTgt>
                                        </p:tgtEl>
                                        <p:attrNameLst>
                                          <p:attrName>style.visibility</p:attrName>
                                        </p:attrNameLst>
                                      </p:cBhvr>
                                      <p:to>
                                        <p:strVal val="visible"/>
                                      </p:to>
                                    </p:set>
                                    <p:animEffect transition="in" filter="circle(in)">
                                      <p:cBhvr>
                                        <p:cTn id="7" dur="2000"/>
                                        <p:tgtEl>
                                          <p:spTgt spid="3">
                                            <p:graphicEl>
                                              <a:dgm id="{D85AD2E8-7708-4AC5-BB66-C270EA991D4C}"/>
                                            </p:graphic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graphicEl>
                                              <a:dgm id="{5FFBA55A-A1B8-440C-86C2-3C4243C2F51D}"/>
                                            </p:graphicEl>
                                          </p:spTgt>
                                        </p:tgtEl>
                                        <p:attrNameLst>
                                          <p:attrName>style.visibility</p:attrName>
                                        </p:attrNameLst>
                                      </p:cBhvr>
                                      <p:to>
                                        <p:strVal val="visible"/>
                                      </p:to>
                                    </p:set>
                                    <p:animEffect transition="in" filter="circle(in)">
                                      <p:cBhvr>
                                        <p:cTn id="10" dur="2000"/>
                                        <p:tgtEl>
                                          <p:spTgt spid="3">
                                            <p:graphicEl>
                                              <a:dgm id="{5FFBA55A-A1B8-440C-86C2-3C4243C2F51D}"/>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3">
                                            <p:graphicEl>
                                              <a:dgm id="{0C6A59CD-2C88-43C9-93E0-D26CDE621F98}"/>
                                            </p:graphicEl>
                                          </p:spTgt>
                                        </p:tgtEl>
                                        <p:attrNameLst>
                                          <p:attrName>style.visibility</p:attrName>
                                        </p:attrNameLst>
                                      </p:cBhvr>
                                      <p:to>
                                        <p:strVal val="visible"/>
                                      </p:to>
                                    </p:set>
                                    <p:animEffect transition="in" filter="circle(in)">
                                      <p:cBhvr>
                                        <p:cTn id="15" dur="2000"/>
                                        <p:tgtEl>
                                          <p:spTgt spid="3">
                                            <p:graphicEl>
                                              <a:dgm id="{0C6A59CD-2C88-43C9-93E0-D26CDE621F98}"/>
                                            </p:graphicEl>
                                          </p:spTgt>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3">
                                            <p:graphicEl>
                                              <a:dgm id="{1378D332-65FC-4096-8A12-CFB4293531E4}"/>
                                            </p:graphicEl>
                                          </p:spTgt>
                                        </p:tgtEl>
                                        <p:attrNameLst>
                                          <p:attrName>style.visibility</p:attrName>
                                        </p:attrNameLst>
                                      </p:cBhvr>
                                      <p:to>
                                        <p:strVal val="visible"/>
                                      </p:to>
                                    </p:set>
                                    <p:animEffect transition="in" filter="circle(in)">
                                      <p:cBhvr>
                                        <p:cTn id="18" dur="2000"/>
                                        <p:tgtEl>
                                          <p:spTgt spid="3">
                                            <p:graphicEl>
                                              <a:dgm id="{1378D332-65FC-4096-8A12-CFB4293531E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4127253751"/>
              </p:ext>
            </p:extLst>
          </p:nvPr>
        </p:nvGraphicFramePr>
        <p:xfrm>
          <a:off x="0" y="0"/>
          <a:ext cx="9144000" cy="6453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7474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graphicEl>
                                              <a:dgm id="{A7929B67-B3C8-43F3-A662-3ED7391859FF}"/>
                                            </p:graphicEl>
                                          </p:spTgt>
                                        </p:tgtEl>
                                        <p:attrNameLst>
                                          <p:attrName>style.visibility</p:attrName>
                                        </p:attrNameLst>
                                      </p:cBhvr>
                                      <p:to>
                                        <p:strVal val="visible"/>
                                      </p:to>
                                    </p:set>
                                    <p:anim calcmode="lin" valueType="num">
                                      <p:cBhvr>
                                        <p:cTn id="7" dur="1000" fill="hold"/>
                                        <p:tgtEl>
                                          <p:spTgt spid="3">
                                            <p:graphicEl>
                                              <a:dgm id="{A7929B67-B3C8-43F3-A662-3ED7391859FF}"/>
                                            </p:graphicEl>
                                          </p:spTgt>
                                        </p:tgtEl>
                                        <p:attrNameLst>
                                          <p:attrName>ppt_w</p:attrName>
                                        </p:attrNameLst>
                                      </p:cBhvr>
                                      <p:tavLst>
                                        <p:tav tm="0">
                                          <p:val>
                                            <p:fltVal val="0"/>
                                          </p:val>
                                        </p:tav>
                                        <p:tav tm="100000">
                                          <p:val>
                                            <p:strVal val="#ppt_w"/>
                                          </p:val>
                                        </p:tav>
                                      </p:tavLst>
                                    </p:anim>
                                    <p:anim calcmode="lin" valueType="num">
                                      <p:cBhvr>
                                        <p:cTn id="8" dur="1000" fill="hold"/>
                                        <p:tgtEl>
                                          <p:spTgt spid="3">
                                            <p:graphicEl>
                                              <a:dgm id="{A7929B67-B3C8-43F3-A662-3ED7391859FF}"/>
                                            </p:graphicEl>
                                          </p:spTgt>
                                        </p:tgtEl>
                                        <p:attrNameLst>
                                          <p:attrName>ppt_h</p:attrName>
                                        </p:attrNameLst>
                                      </p:cBhvr>
                                      <p:tavLst>
                                        <p:tav tm="0">
                                          <p:val>
                                            <p:fltVal val="0"/>
                                          </p:val>
                                        </p:tav>
                                        <p:tav tm="100000">
                                          <p:val>
                                            <p:strVal val="#ppt_h"/>
                                          </p:val>
                                        </p:tav>
                                      </p:tavLst>
                                    </p:anim>
                                    <p:anim calcmode="lin" valueType="num">
                                      <p:cBhvr>
                                        <p:cTn id="9" dur="1000" fill="hold"/>
                                        <p:tgtEl>
                                          <p:spTgt spid="3">
                                            <p:graphicEl>
                                              <a:dgm id="{A7929B67-B3C8-43F3-A662-3ED7391859FF}"/>
                                            </p:graphicEl>
                                          </p:spTgt>
                                        </p:tgtEl>
                                        <p:attrNameLst>
                                          <p:attrName>style.rotation</p:attrName>
                                        </p:attrNameLst>
                                      </p:cBhvr>
                                      <p:tavLst>
                                        <p:tav tm="0">
                                          <p:val>
                                            <p:fltVal val="90"/>
                                          </p:val>
                                        </p:tav>
                                        <p:tav tm="100000">
                                          <p:val>
                                            <p:fltVal val="0"/>
                                          </p:val>
                                        </p:tav>
                                      </p:tavLst>
                                    </p:anim>
                                    <p:animEffect transition="in" filter="fade">
                                      <p:cBhvr>
                                        <p:cTn id="10" dur="1000"/>
                                        <p:tgtEl>
                                          <p:spTgt spid="3">
                                            <p:graphicEl>
                                              <a:dgm id="{A7929B67-B3C8-43F3-A662-3ED7391859FF}"/>
                                            </p:graphic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graphicEl>
                                              <a:dgm id="{AAA8950F-16DD-47C2-8D42-BE8F33D45B13}"/>
                                            </p:graphicEl>
                                          </p:spTgt>
                                        </p:tgtEl>
                                        <p:attrNameLst>
                                          <p:attrName>style.visibility</p:attrName>
                                        </p:attrNameLst>
                                      </p:cBhvr>
                                      <p:to>
                                        <p:strVal val="visible"/>
                                      </p:to>
                                    </p:set>
                                    <p:anim calcmode="lin" valueType="num">
                                      <p:cBhvr>
                                        <p:cTn id="13" dur="1000" fill="hold"/>
                                        <p:tgtEl>
                                          <p:spTgt spid="3">
                                            <p:graphicEl>
                                              <a:dgm id="{AAA8950F-16DD-47C2-8D42-BE8F33D45B13}"/>
                                            </p:graphicEl>
                                          </p:spTgt>
                                        </p:tgtEl>
                                        <p:attrNameLst>
                                          <p:attrName>ppt_w</p:attrName>
                                        </p:attrNameLst>
                                      </p:cBhvr>
                                      <p:tavLst>
                                        <p:tav tm="0">
                                          <p:val>
                                            <p:fltVal val="0"/>
                                          </p:val>
                                        </p:tav>
                                        <p:tav tm="100000">
                                          <p:val>
                                            <p:strVal val="#ppt_w"/>
                                          </p:val>
                                        </p:tav>
                                      </p:tavLst>
                                    </p:anim>
                                    <p:anim calcmode="lin" valueType="num">
                                      <p:cBhvr>
                                        <p:cTn id="14" dur="1000" fill="hold"/>
                                        <p:tgtEl>
                                          <p:spTgt spid="3">
                                            <p:graphicEl>
                                              <a:dgm id="{AAA8950F-16DD-47C2-8D42-BE8F33D45B13}"/>
                                            </p:graphicEl>
                                          </p:spTgt>
                                        </p:tgtEl>
                                        <p:attrNameLst>
                                          <p:attrName>ppt_h</p:attrName>
                                        </p:attrNameLst>
                                      </p:cBhvr>
                                      <p:tavLst>
                                        <p:tav tm="0">
                                          <p:val>
                                            <p:fltVal val="0"/>
                                          </p:val>
                                        </p:tav>
                                        <p:tav tm="100000">
                                          <p:val>
                                            <p:strVal val="#ppt_h"/>
                                          </p:val>
                                        </p:tav>
                                      </p:tavLst>
                                    </p:anim>
                                    <p:anim calcmode="lin" valueType="num">
                                      <p:cBhvr>
                                        <p:cTn id="15" dur="1000" fill="hold"/>
                                        <p:tgtEl>
                                          <p:spTgt spid="3">
                                            <p:graphicEl>
                                              <a:dgm id="{AAA8950F-16DD-47C2-8D42-BE8F33D45B13}"/>
                                            </p:graphicEl>
                                          </p:spTgt>
                                        </p:tgtEl>
                                        <p:attrNameLst>
                                          <p:attrName>style.rotation</p:attrName>
                                        </p:attrNameLst>
                                      </p:cBhvr>
                                      <p:tavLst>
                                        <p:tav tm="0">
                                          <p:val>
                                            <p:fltVal val="90"/>
                                          </p:val>
                                        </p:tav>
                                        <p:tav tm="100000">
                                          <p:val>
                                            <p:fltVal val="0"/>
                                          </p:val>
                                        </p:tav>
                                      </p:tavLst>
                                    </p:anim>
                                    <p:animEffect transition="in" filter="fade">
                                      <p:cBhvr>
                                        <p:cTn id="16" dur="1000"/>
                                        <p:tgtEl>
                                          <p:spTgt spid="3">
                                            <p:graphicEl>
                                              <a:dgm id="{AAA8950F-16DD-47C2-8D42-BE8F33D45B13}"/>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graphicEl>
                                              <a:dgm id="{86766C8F-BC08-4366-8E54-90E5394A6B77}"/>
                                            </p:graphicEl>
                                          </p:spTgt>
                                        </p:tgtEl>
                                        <p:attrNameLst>
                                          <p:attrName>style.visibility</p:attrName>
                                        </p:attrNameLst>
                                      </p:cBhvr>
                                      <p:to>
                                        <p:strVal val="visible"/>
                                      </p:to>
                                    </p:set>
                                    <p:anim calcmode="lin" valueType="num">
                                      <p:cBhvr>
                                        <p:cTn id="21" dur="1000" fill="hold"/>
                                        <p:tgtEl>
                                          <p:spTgt spid="3">
                                            <p:graphicEl>
                                              <a:dgm id="{86766C8F-BC08-4366-8E54-90E5394A6B77}"/>
                                            </p:graphicEl>
                                          </p:spTgt>
                                        </p:tgtEl>
                                        <p:attrNameLst>
                                          <p:attrName>ppt_w</p:attrName>
                                        </p:attrNameLst>
                                      </p:cBhvr>
                                      <p:tavLst>
                                        <p:tav tm="0">
                                          <p:val>
                                            <p:fltVal val="0"/>
                                          </p:val>
                                        </p:tav>
                                        <p:tav tm="100000">
                                          <p:val>
                                            <p:strVal val="#ppt_w"/>
                                          </p:val>
                                        </p:tav>
                                      </p:tavLst>
                                    </p:anim>
                                    <p:anim calcmode="lin" valueType="num">
                                      <p:cBhvr>
                                        <p:cTn id="22" dur="1000" fill="hold"/>
                                        <p:tgtEl>
                                          <p:spTgt spid="3">
                                            <p:graphicEl>
                                              <a:dgm id="{86766C8F-BC08-4366-8E54-90E5394A6B77}"/>
                                            </p:graphicEl>
                                          </p:spTgt>
                                        </p:tgtEl>
                                        <p:attrNameLst>
                                          <p:attrName>ppt_h</p:attrName>
                                        </p:attrNameLst>
                                      </p:cBhvr>
                                      <p:tavLst>
                                        <p:tav tm="0">
                                          <p:val>
                                            <p:fltVal val="0"/>
                                          </p:val>
                                        </p:tav>
                                        <p:tav tm="100000">
                                          <p:val>
                                            <p:strVal val="#ppt_h"/>
                                          </p:val>
                                        </p:tav>
                                      </p:tavLst>
                                    </p:anim>
                                    <p:anim calcmode="lin" valueType="num">
                                      <p:cBhvr>
                                        <p:cTn id="23" dur="1000" fill="hold"/>
                                        <p:tgtEl>
                                          <p:spTgt spid="3">
                                            <p:graphicEl>
                                              <a:dgm id="{86766C8F-BC08-4366-8E54-90E5394A6B77}"/>
                                            </p:graphicEl>
                                          </p:spTgt>
                                        </p:tgtEl>
                                        <p:attrNameLst>
                                          <p:attrName>style.rotation</p:attrName>
                                        </p:attrNameLst>
                                      </p:cBhvr>
                                      <p:tavLst>
                                        <p:tav tm="0">
                                          <p:val>
                                            <p:fltVal val="90"/>
                                          </p:val>
                                        </p:tav>
                                        <p:tav tm="100000">
                                          <p:val>
                                            <p:fltVal val="0"/>
                                          </p:val>
                                        </p:tav>
                                      </p:tavLst>
                                    </p:anim>
                                    <p:animEffect transition="in" filter="fade">
                                      <p:cBhvr>
                                        <p:cTn id="24" dur="1000"/>
                                        <p:tgtEl>
                                          <p:spTgt spid="3">
                                            <p:graphicEl>
                                              <a:dgm id="{86766C8F-BC08-4366-8E54-90E5394A6B77}"/>
                                            </p:graphic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
                                            <p:graphicEl>
                                              <a:dgm id="{820A8449-74E8-40DD-B8CC-B498249C2E40}"/>
                                            </p:graphicEl>
                                          </p:spTgt>
                                        </p:tgtEl>
                                        <p:attrNameLst>
                                          <p:attrName>style.visibility</p:attrName>
                                        </p:attrNameLst>
                                      </p:cBhvr>
                                      <p:to>
                                        <p:strVal val="visible"/>
                                      </p:to>
                                    </p:set>
                                    <p:anim calcmode="lin" valueType="num">
                                      <p:cBhvr>
                                        <p:cTn id="27" dur="1000" fill="hold"/>
                                        <p:tgtEl>
                                          <p:spTgt spid="3">
                                            <p:graphicEl>
                                              <a:dgm id="{820A8449-74E8-40DD-B8CC-B498249C2E40}"/>
                                            </p:graphicEl>
                                          </p:spTgt>
                                        </p:tgtEl>
                                        <p:attrNameLst>
                                          <p:attrName>ppt_w</p:attrName>
                                        </p:attrNameLst>
                                      </p:cBhvr>
                                      <p:tavLst>
                                        <p:tav tm="0">
                                          <p:val>
                                            <p:fltVal val="0"/>
                                          </p:val>
                                        </p:tav>
                                        <p:tav tm="100000">
                                          <p:val>
                                            <p:strVal val="#ppt_w"/>
                                          </p:val>
                                        </p:tav>
                                      </p:tavLst>
                                    </p:anim>
                                    <p:anim calcmode="lin" valueType="num">
                                      <p:cBhvr>
                                        <p:cTn id="28" dur="1000" fill="hold"/>
                                        <p:tgtEl>
                                          <p:spTgt spid="3">
                                            <p:graphicEl>
                                              <a:dgm id="{820A8449-74E8-40DD-B8CC-B498249C2E40}"/>
                                            </p:graphicEl>
                                          </p:spTgt>
                                        </p:tgtEl>
                                        <p:attrNameLst>
                                          <p:attrName>ppt_h</p:attrName>
                                        </p:attrNameLst>
                                      </p:cBhvr>
                                      <p:tavLst>
                                        <p:tav tm="0">
                                          <p:val>
                                            <p:fltVal val="0"/>
                                          </p:val>
                                        </p:tav>
                                        <p:tav tm="100000">
                                          <p:val>
                                            <p:strVal val="#ppt_h"/>
                                          </p:val>
                                        </p:tav>
                                      </p:tavLst>
                                    </p:anim>
                                    <p:anim calcmode="lin" valueType="num">
                                      <p:cBhvr>
                                        <p:cTn id="29" dur="1000" fill="hold"/>
                                        <p:tgtEl>
                                          <p:spTgt spid="3">
                                            <p:graphicEl>
                                              <a:dgm id="{820A8449-74E8-40DD-B8CC-B498249C2E40}"/>
                                            </p:graphicEl>
                                          </p:spTgt>
                                        </p:tgtEl>
                                        <p:attrNameLst>
                                          <p:attrName>style.rotation</p:attrName>
                                        </p:attrNameLst>
                                      </p:cBhvr>
                                      <p:tavLst>
                                        <p:tav tm="0">
                                          <p:val>
                                            <p:fltVal val="90"/>
                                          </p:val>
                                        </p:tav>
                                        <p:tav tm="100000">
                                          <p:val>
                                            <p:fltVal val="0"/>
                                          </p:val>
                                        </p:tav>
                                      </p:tavLst>
                                    </p:anim>
                                    <p:animEffect transition="in" filter="fade">
                                      <p:cBhvr>
                                        <p:cTn id="30" dur="1000"/>
                                        <p:tgtEl>
                                          <p:spTgt spid="3">
                                            <p:graphicEl>
                                              <a:dgm id="{820A8449-74E8-40DD-B8CC-B498249C2E4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681309214"/>
              </p:ext>
            </p:extLst>
          </p:nvPr>
        </p:nvGraphicFramePr>
        <p:xfrm>
          <a:off x="-10344" y="1556792"/>
          <a:ext cx="9144000"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443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graphicEl>
                                              <a:dgm id="{FDB92619-EC5C-49EF-9641-43C846DAAEBF}"/>
                                            </p:graphicEl>
                                          </p:spTgt>
                                        </p:tgtEl>
                                        <p:attrNameLst>
                                          <p:attrName>style.visibility</p:attrName>
                                        </p:attrNameLst>
                                      </p:cBhvr>
                                      <p:to>
                                        <p:strVal val="visible"/>
                                      </p:to>
                                    </p:set>
                                    <p:animEffect transition="in" filter="barn(inVertical)">
                                      <p:cBhvr>
                                        <p:cTn id="7" dur="500"/>
                                        <p:tgtEl>
                                          <p:spTgt spid="3">
                                            <p:graphicEl>
                                              <a:dgm id="{FDB92619-EC5C-49EF-9641-43C846DAAEBF}"/>
                                            </p:graphic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graphicEl>
                                              <a:dgm id="{F126BBDE-977E-41FE-84E8-D5CD013096FF}"/>
                                            </p:graphicEl>
                                          </p:spTgt>
                                        </p:tgtEl>
                                        <p:attrNameLst>
                                          <p:attrName>style.visibility</p:attrName>
                                        </p:attrNameLst>
                                      </p:cBhvr>
                                      <p:to>
                                        <p:strVal val="visible"/>
                                      </p:to>
                                    </p:set>
                                    <p:animEffect transition="in" filter="barn(inVertical)">
                                      <p:cBhvr>
                                        <p:cTn id="10" dur="500"/>
                                        <p:tgtEl>
                                          <p:spTgt spid="3">
                                            <p:graphicEl>
                                              <a:dgm id="{F126BBDE-977E-41FE-84E8-D5CD013096F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0"/>
            <a:ext cx="9144000" cy="1200329"/>
          </a:xfrm>
          <a:prstGeom prst="rect">
            <a:avLst/>
          </a:prstGeom>
          <a:solidFill>
            <a:schemeClr val="accent1">
              <a:lumMod val="40000"/>
              <a:lumOff val="60000"/>
            </a:schemeClr>
          </a:solidFill>
        </p:spPr>
        <p:txBody>
          <a:bodyPr wrap="square">
            <a:spAutoFit/>
          </a:bodyPr>
          <a:lstStyle/>
          <a:p>
            <a:pPr algn="ctr"/>
            <a:r>
              <a:rPr lang="es-ES" sz="3600" b="1" dirty="0" smtClean="0">
                <a:latin typeface="Aharoni" panose="02010803020104030203" pitchFamily="2" charset="-79"/>
                <a:cs typeface="Aharoni" panose="02010803020104030203" pitchFamily="2" charset="-79"/>
              </a:rPr>
              <a:t>DIFICULTADES QUE ENFRENTAN LOS EQUIPOS DE TRABAJO </a:t>
            </a:r>
            <a:endParaRPr lang="es-MX" sz="3600" b="1" dirty="0">
              <a:latin typeface="Aharoni" panose="02010803020104030203" pitchFamily="2" charset="-79"/>
              <a:cs typeface="Aharoni" panose="02010803020104030203" pitchFamily="2" charset="-79"/>
            </a:endParaRPr>
          </a:p>
        </p:txBody>
      </p:sp>
      <p:graphicFrame>
        <p:nvGraphicFramePr>
          <p:cNvPr id="4" name="3 Diagrama"/>
          <p:cNvGraphicFramePr/>
          <p:nvPr>
            <p:extLst>
              <p:ext uri="{D42A27DB-BD31-4B8C-83A1-F6EECF244321}">
                <p14:modId xmlns:p14="http://schemas.microsoft.com/office/powerpoint/2010/main" val="1906013426"/>
              </p:ext>
            </p:extLst>
          </p:nvPr>
        </p:nvGraphicFramePr>
        <p:xfrm>
          <a:off x="-23842" y="1208876"/>
          <a:ext cx="9361040" cy="5310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6432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908720"/>
            <a:ext cx="3240361" cy="1970144"/>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0" y="0"/>
            <a:ext cx="9144000" cy="646331"/>
          </a:xfrm>
          <a:prstGeom prst="rect">
            <a:avLst/>
          </a:prstGeom>
        </p:spPr>
        <p:style>
          <a:lnRef idx="0">
            <a:schemeClr val="accent2"/>
          </a:lnRef>
          <a:fillRef idx="3">
            <a:schemeClr val="accent2"/>
          </a:fillRef>
          <a:effectRef idx="3">
            <a:schemeClr val="accent2"/>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s-ES" sz="3600" b="1" cap="none" spc="150" dirty="0" smtClean="0">
                <a:ln w="11430"/>
                <a:solidFill>
                  <a:srgbClr val="F8F8F8"/>
                </a:solidFill>
                <a:effectLst>
                  <a:outerShdw blurRad="25400" algn="tl" rotWithShape="0">
                    <a:srgbClr val="000000">
                      <a:alpha val="43000"/>
                    </a:srgbClr>
                  </a:outerShdw>
                </a:effectLst>
                <a:latin typeface="Aharoni" panose="02010803020104030203" pitchFamily="2" charset="-79"/>
                <a:cs typeface="Aharoni" panose="02010803020104030203" pitchFamily="2" charset="-79"/>
              </a:rPr>
              <a:t>EQUIPO DE TRABAJO EN ENFERMERÍA </a:t>
            </a:r>
            <a:endParaRPr lang="es-ES" sz="3600" b="1" cap="none" spc="150" dirty="0">
              <a:ln w="11430"/>
              <a:solidFill>
                <a:srgbClr val="F8F8F8"/>
              </a:solidFill>
              <a:effectLst>
                <a:outerShdw blurRad="25400" algn="tl" rotWithShape="0">
                  <a:srgbClr val="000000">
                    <a:alpha val="43000"/>
                  </a:srgbClr>
                </a:outerShdw>
              </a:effectLst>
              <a:latin typeface="Aharoni" panose="02010803020104030203" pitchFamily="2" charset="-79"/>
              <a:cs typeface="Aharoni" panose="02010803020104030203" pitchFamily="2" charset="-79"/>
            </a:endParaRPr>
          </a:p>
        </p:txBody>
      </p:sp>
      <p:graphicFrame>
        <p:nvGraphicFramePr>
          <p:cNvPr id="6" name="5 Diagrama"/>
          <p:cNvGraphicFramePr/>
          <p:nvPr>
            <p:extLst>
              <p:ext uri="{D42A27DB-BD31-4B8C-83A1-F6EECF244321}">
                <p14:modId xmlns:p14="http://schemas.microsoft.com/office/powerpoint/2010/main" val="4130988206"/>
              </p:ext>
            </p:extLst>
          </p:nvPr>
        </p:nvGraphicFramePr>
        <p:xfrm>
          <a:off x="0" y="646331"/>
          <a:ext cx="8532440" cy="56629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21774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6">
                                            <p:graphicEl>
                                              <a:dgm id="{24F75602-7711-4A77-A28B-0F5768FC009E}"/>
                                            </p:graphicEl>
                                          </p:spTgt>
                                        </p:tgtEl>
                                        <p:attrNameLst>
                                          <p:attrName>style.visibility</p:attrName>
                                        </p:attrNameLst>
                                      </p:cBhvr>
                                      <p:to>
                                        <p:strVal val="visible"/>
                                      </p:to>
                                    </p:set>
                                    <p:animEffect transition="in" filter="plus(in)">
                                      <p:cBhvr>
                                        <p:cTn id="7" dur="2250"/>
                                        <p:tgtEl>
                                          <p:spTgt spid="6">
                                            <p:graphicEl>
                                              <a:dgm id="{24F75602-7711-4A77-A28B-0F5768FC009E}"/>
                                            </p:graphicEl>
                                          </p:spTgt>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6">
                                            <p:graphicEl>
                                              <a:dgm id="{B3650767-BF59-47AD-873F-58759E26F04F}"/>
                                            </p:graphicEl>
                                          </p:spTgt>
                                        </p:tgtEl>
                                        <p:attrNameLst>
                                          <p:attrName>style.visibility</p:attrName>
                                        </p:attrNameLst>
                                      </p:cBhvr>
                                      <p:to>
                                        <p:strVal val="visible"/>
                                      </p:to>
                                    </p:set>
                                    <p:animEffect transition="in" filter="plus(in)">
                                      <p:cBhvr>
                                        <p:cTn id="10" dur="2250"/>
                                        <p:tgtEl>
                                          <p:spTgt spid="6">
                                            <p:graphicEl>
                                              <a:dgm id="{B3650767-BF59-47AD-873F-58759E26F04F}"/>
                                            </p:graphicEl>
                                          </p:spTgt>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6">
                                            <p:graphicEl>
                                              <a:dgm id="{CEBB3055-88A8-4D58-A9C0-77D23D2EA984}"/>
                                            </p:graphicEl>
                                          </p:spTgt>
                                        </p:tgtEl>
                                        <p:attrNameLst>
                                          <p:attrName>style.visibility</p:attrName>
                                        </p:attrNameLst>
                                      </p:cBhvr>
                                      <p:to>
                                        <p:strVal val="visible"/>
                                      </p:to>
                                    </p:set>
                                    <p:animEffect transition="in" filter="plus(in)">
                                      <p:cBhvr>
                                        <p:cTn id="13" dur="2250"/>
                                        <p:tgtEl>
                                          <p:spTgt spid="6">
                                            <p:graphicEl>
                                              <a:dgm id="{CEBB3055-88A8-4D58-A9C0-77D23D2EA984}"/>
                                            </p:graphicEl>
                                          </p:spTgt>
                                        </p:tgtEl>
                                      </p:cBhvr>
                                    </p:animEffect>
                                  </p:childTnLst>
                                </p:cTn>
                              </p:par>
                              <p:par>
                                <p:cTn id="14" presetID="13" presetClass="entr" presetSubtype="16" fill="hold" grpId="0" nodeType="withEffect">
                                  <p:stCondLst>
                                    <p:cond delay="0"/>
                                  </p:stCondLst>
                                  <p:childTnLst>
                                    <p:set>
                                      <p:cBhvr>
                                        <p:cTn id="15" dur="1" fill="hold">
                                          <p:stCondLst>
                                            <p:cond delay="0"/>
                                          </p:stCondLst>
                                        </p:cTn>
                                        <p:tgtEl>
                                          <p:spTgt spid="6">
                                            <p:graphicEl>
                                              <a:dgm id="{82FBED60-8F84-4E29-8306-4274701B81BF}"/>
                                            </p:graphicEl>
                                          </p:spTgt>
                                        </p:tgtEl>
                                        <p:attrNameLst>
                                          <p:attrName>style.visibility</p:attrName>
                                        </p:attrNameLst>
                                      </p:cBhvr>
                                      <p:to>
                                        <p:strVal val="visible"/>
                                      </p:to>
                                    </p:set>
                                    <p:animEffect transition="in" filter="plus(in)">
                                      <p:cBhvr>
                                        <p:cTn id="16" dur="2250"/>
                                        <p:tgtEl>
                                          <p:spTgt spid="6">
                                            <p:graphicEl>
                                              <a:dgm id="{82FBED60-8F84-4E29-8306-4274701B81BF}"/>
                                            </p:graphicEl>
                                          </p:spTgt>
                                        </p:tgtEl>
                                      </p:cBhvr>
                                    </p:animEffect>
                                  </p:childTnLst>
                                </p:cTn>
                              </p:par>
                              <p:par>
                                <p:cTn id="17" presetID="13" presetClass="entr" presetSubtype="16" fill="hold" grpId="0" nodeType="withEffect">
                                  <p:stCondLst>
                                    <p:cond delay="0"/>
                                  </p:stCondLst>
                                  <p:childTnLst>
                                    <p:set>
                                      <p:cBhvr>
                                        <p:cTn id="18" dur="1" fill="hold">
                                          <p:stCondLst>
                                            <p:cond delay="0"/>
                                          </p:stCondLst>
                                        </p:cTn>
                                        <p:tgtEl>
                                          <p:spTgt spid="6">
                                            <p:graphicEl>
                                              <a:dgm id="{E239AAD8-D09B-4684-B001-D775724ED15B}"/>
                                            </p:graphicEl>
                                          </p:spTgt>
                                        </p:tgtEl>
                                        <p:attrNameLst>
                                          <p:attrName>style.visibility</p:attrName>
                                        </p:attrNameLst>
                                      </p:cBhvr>
                                      <p:to>
                                        <p:strVal val="visible"/>
                                      </p:to>
                                    </p:set>
                                    <p:animEffect transition="in" filter="plus(in)">
                                      <p:cBhvr>
                                        <p:cTn id="19" dur="2250"/>
                                        <p:tgtEl>
                                          <p:spTgt spid="6">
                                            <p:graphicEl>
                                              <a:dgm id="{E239AAD8-D09B-4684-B001-D775724ED15B}"/>
                                            </p:graphicEl>
                                          </p:spTgt>
                                        </p:tgtEl>
                                      </p:cBhvr>
                                    </p:animEffect>
                                  </p:childTnLst>
                                </p:cTn>
                              </p:par>
                              <p:par>
                                <p:cTn id="20" presetID="13" presetClass="entr" presetSubtype="16" fill="hold" grpId="0" nodeType="withEffect">
                                  <p:stCondLst>
                                    <p:cond delay="0"/>
                                  </p:stCondLst>
                                  <p:childTnLst>
                                    <p:set>
                                      <p:cBhvr>
                                        <p:cTn id="21" dur="1" fill="hold">
                                          <p:stCondLst>
                                            <p:cond delay="0"/>
                                          </p:stCondLst>
                                        </p:cTn>
                                        <p:tgtEl>
                                          <p:spTgt spid="6">
                                            <p:graphicEl>
                                              <a:dgm id="{1E2F1702-A3CC-401D-9276-EF43D799AE17}"/>
                                            </p:graphicEl>
                                          </p:spTgt>
                                        </p:tgtEl>
                                        <p:attrNameLst>
                                          <p:attrName>style.visibility</p:attrName>
                                        </p:attrNameLst>
                                      </p:cBhvr>
                                      <p:to>
                                        <p:strVal val="visible"/>
                                      </p:to>
                                    </p:set>
                                    <p:animEffect transition="in" filter="plus(in)">
                                      <p:cBhvr>
                                        <p:cTn id="22" dur="2250"/>
                                        <p:tgtEl>
                                          <p:spTgt spid="6">
                                            <p:graphicEl>
                                              <a:dgm id="{1E2F1702-A3CC-401D-9276-EF43D799AE1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203728909"/>
              </p:ext>
            </p:extLst>
          </p:nvPr>
        </p:nvGraphicFramePr>
        <p:xfrm>
          <a:off x="179512" y="-603448"/>
          <a:ext cx="7776864" cy="72728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30" name="Picture 6" descr="Resultado de imagen para lideraz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68344" y="188640"/>
            <a:ext cx="1628799" cy="1628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376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graphicEl>
                                              <a:dgm id="{BE6AB94F-FD50-4984-BB74-03D187E57277}"/>
                                            </p:graphicEl>
                                          </p:spTgt>
                                        </p:tgtEl>
                                        <p:attrNameLst>
                                          <p:attrName>style.visibility</p:attrName>
                                        </p:attrNameLst>
                                      </p:cBhvr>
                                      <p:to>
                                        <p:strVal val="visible"/>
                                      </p:to>
                                    </p:set>
                                    <p:animEffect transition="in" filter="wipe(down)">
                                      <p:cBhvr>
                                        <p:cTn id="7" dur="580">
                                          <p:stCondLst>
                                            <p:cond delay="0"/>
                                          </p:stCondLst>
                                        </p:cTn>
                                        <p:tgtEl>
                                          <p:spTgt spid="2">
                                            <p:graphicEl>
                                              <a:dgm id="{BE6AB94F-FD50-4984-BB74-03D187E57277}"/>
                                            </p:graphicEl>
                                          </p:spTgt>
                                        </p:tgtEl>
                                      </p:cBhvr>
                                    </p:animEffect>
                                    <p:anim calcmode="lin" valueType="num">
                                      <p:cBhvr>
                                        <p:cTn id="8" dur="1822" tmFilter="0,0; 0.14,0.36; 0.43,0.73; 0.71,0.91; 1.0,1.0">
                                          <p:stCondLst>
                                            <p:cond delay="0"/>
                                          </p:stCondLst>
                                        </p:cTn>
                                        <p:tgtEl>
                                          <p:spTgt spid="2">
                                            <p:graphicEl>
                                              <a:dgm id="{BE6AB94F-FD50-4984-BB74-03D187E57277}"/>
                                            </p:graphic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graphicEl>
                                              <a:dgm id="{BE6AB94F-FD50-4984-BB74-03D187E57277}"/>
                                            </p:graphic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graphicEl>
                                              <a:dgm id="{BE6AB94F-FD50-4984-BB74-03D187E57277}"/>
                                            </p:graphic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graphicEl>
                                              <a:dgm id="{BE6AB94F-FD50-4984-BB74-03D187E57277}"/>
                                            </p:graphic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graphicEl>
                                              <a:dgm id="{BE6AB94F-FD50-4984-BB74-03D187E57277}"/>
                                            </p:graphic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graphicEl>
                                              <a:dgm id="{BE6AB94F-FD50-4984-BB74-03D187E57277}"/>
                                            </p:graphicEl>
                                          </p:spTgt>
                                        </p:tgtEl>
                                      </p:cBhvr>
                                      <p:to x="100000" y="60000"/>
                                    </p:animScale>
                                    <p:animScale>
                                      <p:cBhvr>
                                        <p:cTn id="14" dur="166" decel="50000">
                                          <p:stCondLst>
                                            <p:cond delay="676"/>
                                          </p:stCondLst>
                                        </p:cTn>
                                        <p:tgtEl>
                                          <p:spTgt spid="2">
                                            <p:graphicEl>
                                              <a:dgm id="{BE6AB94F-FD50-4984-BB74-03D187E57277}"/>
                                            </p:graphicEl>
                                          </p:spTgt>
                                        </p:tgtEl>
                                      </p:cBhvr>
                                      <p:to x="100000" y="100000"/>
                                    </p:animScale>
                                    <p:animScale>
                                      <p:cBhvr>
                                        <p:cTn id="15" dur="26">
                                          <p:stCondLst>
                                            <p:cond delay="1312"/>
                                          </p:stCondLst>
                                        </p:cTn>
                                        <p:tgtEl>
                                          <p:spTgt spid="2">
                                            <p:graphicEl>
                                              <a:dgm id="{BE6AB94F-FD50-4984-BB74-03D187E57277}"/>
                                            </p:graphicEl>
                                          </p:spTgt>
                                        </p:tgtEl>
                                      </p:cBhvr>
                                      <p:to x="100000" y="80000"/>
                                    </p:animScale>
                                    <p:animScale>
                                      <p:cBhvr>
                                        <p:cTn id="16" dur="166" decel="50000">
                                          <p:stCondLst>
                                            <p:cond delay="1338"/>
                                          </p:stCondLst>
                                        </p:cTn>
                                        <p:tgtEl>
                                          <p:spTgt spid="2">
                                            <p:graphicEl>
                                              <a:dgm id="{BE6AB94F-FD50-4984-BB74-03D187E57277}"/>
                                            </p:graphicEl>
                                          </p:spTgt>
                                        </p:tgtEl>
                                      </p:cBhvr>
                                      <p:to x="100000" y="100000"/>
                                    </p:animScale>
                                    <p:animScale>
                                      <p:cBhvr>
                                        <p:cTn id="17" dur="26">
                                          <p:stCondLst>
                                            <p:cond delay="1642"/>
                                          </p:stCondLst>
                                        </p:cTn>
                                        <p:tgtEl>
                                          <p:spTgt spid="2">
                                            <p:graphicEl>
                                              <a:dgm id="{BE6AB94F-FD50-4984-BB74-03D187E57277}"/>
                                            </p:graphicEl>
                                          </p:spTgt>
                                        </p:tgtEl>
                                      </p:cBhvr>
                                      <p:to x="100000" y="90000"/>
                                    </p:animScale>
                                    <p:animScale>
                                      <p:cBhvr>
                                        <p:cTn id="18" dur="166" decel="50000">
                                          <p:stCondLst>
                                            <p:cond delay="1668"/>
                                          </p:stCondLst>
                                        </p:cTn>
                                        <p:tgtEl>
                                          <p:spTgt spid="2">
                                            <p:graphicEl>
                                              <a:dgm id="{BE6AB94F-FD50-4984-BB74-03D187E57277}"/>
                                            </p:graphicEl>
                                          </p:spTgt>
                                        </p:tgtEl>
                                      </p:cBhvr>
                                      <p:to x="100000" y="100000"/>
                                    </p:animScale>
                                    <p:animScale>
                                      <p:cBhvr>
                                        <p:cTn id="19" dur="26">
                                          <p:stCondLst>
                                            <p:cond delay="1808"/>
                                          </p:stCondLst>
                                        </p:cTn>
                                        <p:tgtEl>
                                          <p:spTgt spid="2">
                                            <p:graphicEl>
                                              <a:dgm id="{BE6AB94F-FD50-4984-BB74-03D187E57277}"/>
                                            </p:graphicEl>
                                          </p:spTgt>
                                        </p:tgtEl>
                                      </p:cBhvr>
                                      <p:to x="100000" y="95000"/>
                                    </p:animScale>
                                    <p:animScale>
                                      <p:cBhvr>
                                        <p:cTn id="20" dur="166" decel="50000">
                                          <p:stCondLst>
                                            <p:cond delay="1834"/>
                                          </p:stCondLst>
                                        </p:cTn>
                                        <p:tgtEl>
                                          <p:spTgt spid="2">
                                            <p:graphicEl>
                                              <a:dgm id="{BE6AB94F-FD50-4984-BB74-03D187E57277}"/>
                                            </p:graphic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graphicEl>
                                              <a:dgm id="{58160787-4926-406C-BC3B-0BCBE7D97BC0}"/>
                                            </p:graphicEl>
                                          </p:spTgt>
                                        </p:tgtEl>
                                        <p:attrNameLst>
                                          <p:attrName>style.visibility</p:attrName>
                                        </p:attrNameLst>
                                      </p:cBhvr>
                                      <p:to>
                                        <p:strVal val="visible"/>
                                      </p:to>
                                    </p:set>
                                    <p:animEffect transition="in" filter="wipe(down)">
                                      <p:cBhvr>
                                        <p:cTn id="25" dur="580">
                                          <p:stCondLst>
                                            <p:cond delay="0"/>
                                          </p:stCondLst>
                                        </p:cTn>
                                        <p:tgtEl>
                                          <p:spTgt spid="2">
                                            <p:graphicEl>
                                              <a:dgm id="{58160787-4926-406C-BC3B-0BCBE7D97BC0}"/>
                                            </p:graphicEl>
                                          </p:spTgt>
                                        </p:tgtEl>
                                      </p:cBhvr>
                                    </p:animEffect>
                                    <p:anim calcmode="lin" valueType="num">
                                      <p:cBhvr>
                                        <p:cTn id="26" dur="1822" tmFilter="0,0; 0.14,0.36; 0.43,0.73; 0.71,0.91; 1.0,1.0">
                                          <p:stCondLst>
                                            <p:cond delay="0"/>
                                          </p:stCondLst>
                                        </p:cTn>
                                        <p:tgtEl>
                                          <p:spTgt spid="2">
                                            <p:graphicEl>
                                              <a:dgm id="{58160787-4926-406C-BC3B-0BCBE7D97BC0}"/>
                                            </p:graphic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graphicEl>
                                              <a:dgm id="{58160787-4926-406C-BC3B-0BCBE7D97BC0}"/>
                                            </p:graphic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graphicEl>
                                              <a:dgm id="{58160787-4926-406C-BC3B-0BCBE7D97BC0}"/>
                                            </p:graphic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graphicEl>
                                              <a:dgm id="{58160787-4926-406C-BC3B-0BCBE7D97BC0}"/>
                                            </p:graphic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graphicEl>
                                              <a:dgm id="{58160787-4926-406C-BC3B-0BCBE7D97BC0}"/>
                                            </p:graphic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graphicEl>
                                              <a:dgm id="{58160787-4926-406C-BC3B-0BCBE7D97BC0}"/>
                                            </p:graphicEl>
                                          </p:spTgt>
                                        </p:tgtEl>
                                      </p:cBhvr>
                                      <p:to x="100000" y="60000"/>
                                    </p:animScale>
                                    <p:animScale>
                                      <p:cBhvr>
                                        <p:cTn id="32" dur="166" decel="50000">
                                          <p:stCondLst>
                                            <p:cond delay="676"/>
                                          </p:stCondLst>
                                        </p:cTn>
                                        <p:tgtEl>
                                          <p:spTgt spid="2">
                                            <p:graphicEl>
                                              <a:dgm id="{58160787-4926-406C-BC3B-0BCBE7D97BC0}"/>
                                            </p:graphicEl>
                                          </p:spTgt>
                                        </p:tgtEl>
                                      </p:cBhvr>
                                      <p:to x="100000" y="100000"/>
                                    </p:animScale>
                                    <p:animScale>
                                      <p:cBhvr>
                                        <p:cTn id="33" dur="26">
                                          <p:stCondLst>
                                            <p:cond delay="1312"/>
                                          </p:stCondLst>
                                        </p:cTn>
                                        <p:tgtEl>
                                          <p:spTgt spid="2">
                                            <p:graphicEl>
                                              <a:dgm id="{58160787-4926-406C-BC3B-0BCBE7D97BC0}"/>
                                            </p:graphicEl>
                                          </p:spTgt>
                                        </p:tgtEl>
                                      </p:cBhvr>
                                      <p:to x="100000" y="80000"/>
                                    </p:animScale>
                                    <p:animScale>
                                      <p:cBhvr>
                                        <p:cTn id="34" dur="166" decel="50000">
                                          <p:stCondLst>
                                            <p:cond delay="1338"/>
                                          </p:stCondLst>
                                        </p:cTn>
                                        <p:tgtEl>
                                          <p:spTgt spid="2">
                                            <p:graphicEl>
                                              <a:dgm id="{58160787-4926-406C-BC3B-0BCBE7D97BC0}"/>
                                            </p:graphicEl>
                                          </p:spTgt>
                                        </p:tgtEl>
                                      </p:cBhvr>
                                      <p:to x="100000" y="100000"/>
                                    </p:animScale>
                                    <p:animScale>
                                      <p:cBhvr>
                                        <p:cTn id="35" dur="26">
                                          <p:stCondLst>
                                            <p:cond delay="1642"/>
                                          </p:stCondLst>
                                        </p:cTn>
                                        <p:tgtEl>
                                          <p:spTgt spid="2">
                                            <p:graphicEl>
                                              <a:dgm id="{58160787-4926-406C-BC3B-0BCBE7D97BC0}"/>
                                            </p:graphicEl>
                                          </p:spTgt>
                                        </p:tgtEl>
                                      </p:cBhvr>
                                      <p:to x="100000" y="90000"/>
                                    </p:animScale>
                                    <p:animScale>
                                      <p:cBhvr>
                                        <p:cTn id="36" dur="166" decel="50000">
                                          <p:stCondLst>
                                            <p:cond delay="1668"/>
                                          </p:stCondLst>
                                        </p:cTn>
                                        <p:tgtEl>
                                          <p:spTgt spid="2">
                                            <p:graphicEl>
                                              <a:dgm id="{58160787-4926-406C-BC3B-0BCBE7D97BC0}"/>
                                            </p:graphicEl>
                                          </p:spTgt>
                                        </p:tgtEl>
                                      </p:cBhvr>
                                      <p:to x="100000" y="100000"/>
                                    </p:animScale>
                                    <p:animScale>
                                      <p:cBhvr>
                                        <p:cTn id="37" dur="26">
                                          <p:stCondLst>
                                            <p:cond delay="1808"/>
                                          </p:stCondLst>
                                        </p:cTn>
                                        <p:tgtEl>
                                          <p:spTgt spid="2">
                                            <p:graphicEl>
                                              <a:dgm id="{58160787-4926-406C-BC3B-0BCBE7D97BC0}"/>
                                            </p:graphicEl>
                                          </p:spTgt>
                                        </p:tgtEl>
                                      </p:cBhvr>
                                      <p:to x="100000" y="95000"/>
                                    </p:animScale>
                                    <p:animScale>
                                      <p:cBhvr>
                                        <p:cTn id="38" dur="166" decel="50000">
                                          <p:stCondLst>
                                            <p:cond delay="1834"/>
                                          </p:stCondLst>
                                        </p:cTn>
                                        <p:tgtEl>
                                          <p:spTgt spid="2">
                                            <p:graphicEl>
                                              <a:dgm id="{58160787-4926-406C-BC3B-0BCBE7D97BC0}"/>
                                            </p:graphic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2">
                                            <p:graphicEl>
                                              <a:dgm id="{A0EC7130-6FA5-4F1D-9F4C-80E343CEAA05}"/>
                                            </p:graphicEl>
                                          </p:spTgt>
                                        </p:tgtEl>
                                        <p:attrNameLst>
                                          <p:attrName>style.visibility</p:attrName>
                                        </p:attrNameLst>
                                      </p:cBhvr>
                                      <p:to>
                                        <p:strVal val="visible"/>
                                      </p:to>
                                    </p:set>
                                    <p:animEffect transition="in" filter="wipe(down)">
                                      <p:cBhvr>
                                        <p:cTn id="41" dur="580">
                                          <p:stCondLst>
                                            <p:cond delay="0"/>
                                          </p:stCondLst>
                                        </p:cTn>
                                        <p:tgtEl>
                                          <p:spTgt spid="2">
                                            <p:graphicEl>
                                              <a:dgm id="{A0EC7130-6FA5-4F1D-9F4C-80E343CEAA05}"/>
                                            </p:graphicEl>
                                          </p:spTgt>
                                        </p:tgtEl>
                                      </p:cBhvr>
                                    </p:animEffect>
                                    <p:anim calcmode="lin" valueType="num">
                                      <p:cBhvr>
                                        <p:cTn id="42" dur="1822" tmFilter="0,0; 0.14,0.36; 0.43,0.73; 0.71,0.91; 1.0,1.0">
                                          <p:stCondLst>
                                            <p:cond delay="0"/>
                                          </p:stCondLst>
                                        </p:cTn>
                                        <p:tgtEl>
                                          <p:spTgt spid="2">
                                            <p:graphicEl>
                                              <a:dgm id="{A0EC7130-6FA5-4F1D-9F4C-80E343CEAA05}"/>
                                            </p:graphic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2">
                                            <p:graphicEl>
                                              <a:dgm id="{A0EC7130-6FA5-4F1D-9F4C-80E343CEAA05}"/>
                                            </p:graphic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2">
                                            <p:graphicEl>
                                              <a:dgm id="{A0EC7130-6FA5-4F1D-9F4C-80E343CEAA05}"/>
                                            </p:graphic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2">
                                            <p:graphicEl>
                                              <a:dgm id="{A0EC7130-6FA5-4F1D-9F4C-80E343CEAA05}"/>
                                            </p:graphic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2">
                                            <p:graphicEl>
                                              <a:dgm id="{A0EC7130-6FA5-4F1D-9F4C-80E343CEAA05}"/>
                                            </p:graphic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2">
                                            <p:graphicEl>
                                              <a:dgm id="{A0EC7130-6FA5-4F1D-9F4C-80E343CEAA05}"/>
                                            </p:graphicEl>
                                          </p:spTgt>
                                        </p:tgtEl>
                                      </p:cBhvr>
                                      <p:to x="100000" y="60000"/>
                                    </p:animScale>
                                    <p:animScale>
                                      <p:cBhvr>
                                        <p:cTn id="48" dur="166" decel="50000">
                                          <p:stCondLst>
                                            <p:cond delay="676"/>
                                          </p:stCondLst>
                                        </p:cTn>
                                        <p:tgtEl>
                                          <p:spTgt spid="2">
                                            <p:graphicEl>
                                              <a:dgm id="{A0EC7130-6FA5-4F1D-9F4C-80E343CEAA05}"/>
                                            </p:graphicEl>
                                          </p:spTgt>
                                        </p:tgtEl>
                                      </p:cBhvr>
                                      <p:to x="100000" y="100000"/>
                                    </p:animScale>
                                    <p:animScale>
                                      <p:cBhvr>
                                        <p:cTn id="49" dur="26">
                                          <p:stCondLst>
                                            <p:cond delay="1312"/>
                                          </p:stCondLst>
                                        </p:cTn>
                                        <p:tgtEl>
                                          <p:spTgt spid="2">
                                            <p:graphicEl>
                                              <a:dgm id="{A0EC7130-6FA5-4F1D-9F4C-80E343CEAA05}"/>
                                            </p:graphicEl>
                                          </p:spTgt>
                                        </p:tgtEl>
                                      </p:cBhvr>
                                      <p:to x="100000" y="80000"/>
                                    </p:animScale>
                                    <p:animScale>
                                      <p:cBhvr>
                                        <p:cTn id="50" dur="166" decel="50000">
                                          <p:stCondLst>
                                            <p:cond delay="1338"/>
                                          </p:stCondLst>
                                        </p:cTn>
                                        <p:tgtEl>
                                          <p:spTgt spid="2">
                                            <p:graphicEl>
                                              <a:dgm id="{A0EC7130-6FA5-4F1D-9F4C-80E343CEAA05}"/>
                                            </p:graphicEl>
                                          </p:spTgt>
                                        </p:tgtEl>
                                      </p:cBhvr>
                                      <p:to x="100000" y="100000"/>
                                    </p:animScale>
                                    <p:animScale>
                                      <p:cBhvr>
                                        <p:cTn id="51" dur="26">
                                          <p:stCondLst>
                                            <p:cond delay="1642"/>
                                          </p:stCondLst>
                                        </p:cTn>
                                        <p:tgtEl>
                                          <p:spTgt spid="2">
                                            <p:graphicEl>
                                              <a:dgm id="{A0EC7130-6FA5-4F1D-9F4C-80E343CEAA05}"/>
                                            </p:graphicEl>
                                          </p:spTgt>
                                        </p:tgtEl>
                                      </p:cBhvr>
                                      <p:to x="100000" y="90000"/>
                                    </p:animScale>
                                    <p:animScale>
                                      <p:cBhvr>
                                        <p:cTn id="52" dur="166" decel="50000">
                                          <p:stCondLst>
                                            <p:cond delay="1668"/>
                                          </p:stCondLst>
                                        </p:cTn>
                                        <p:tgtEl>
                                          <p:spTgt spid="2">
                                            <p:graphicEl>
                                              <a:dgm id="{A0EC7130-6FA5-4F1D-9F4C-80E343CEAA05}"/>
                                            </p:graphicEl>
                                          </p:spTgt>
                                        </p:tgtEl>
                                      </p:cBhvr>
                                      <p:to x="100000" y="100000"/>
                                    </p:animScale>
                                    <p:animScale>
                                      <p:cBhvr>
                                        <p:cTn id="53" dur="26">
                                          <p:stCondLst>
                                            <p:cond delay="1808"/>
                                          </p:stCondLst>
                                        </p:cTn>
                                        <p:tgtEl>
                                          <p:spTgt spid="2">
                                            <p:graphicEl>
                                              <a:dgm id="{A0EC7130-6FA5-4F1D-9F4C-80E343CEAA05}"/>
                                            </p:graphicEl>
                                          </p:spTgt>
                                        </p:tgtEl>
                                      </p:cBhvr>
                                      <p:to x="100000" y="95000"/>
                                    </p:animScale>
                                    <p:animScale>
                                      <p:cBhvr>
                                        <p:cTn id="54" dur="166" decel="50000">
                                          <p:stCondLst>
                                            <p:cond delay="1834"/>
                                          </p:stCondLst>
                                        </p:cTn>
                                        <p:tgtEl>
                                          <p:spTgt spid="2">
                                            <p:graphicEl>
                                              <a:dgm id="{A0EC7130-6FA5-4F1D-9F4C-80E343CEAA05}"/>
                                            </p:graphicEl>
                                          </p:spTgt>
                                        </p:tgtEl>
                                      </p:cBhvr>
                                      <p:to x="100000" y="100000"/>
                                    </p:animScale>
                                  </p:childTnLst>
                                </p:cTn>
                              </p:par>
                            </p:childTnLst>
                          </p:cTn>
                        </p:par>
                      </p:childTnLst>
                    </p:cTn>
                  </p:par>
                  <p:par>
                    <p:cTn id="55" fill="hold">
                      <p:stCondLst>
                        <p:cond delay="indefinite"/>
                      </p:stCondLst>
                      <p:childTnLst>
                        <p:par>
                          <p:cTn id="56" fill="hold">
                            <p:stCondLst>
                              <p:cond delay="0"/>
                            </p:stCondLst>
                            <p:childTnLst>
                              <p:par>
                                <p:cTn id="57" presetID="26" presetClass="entr" presetSubtype="0" fill="hold" grpId="0" nodeType="clickEffect">
                                  <p:stCondLst>
                                    <p:cond delay="0"/>
                                  </p:stCondLst>
                                  <p:childTnLst>
                                    <p:set>
                                      <p:cBhvr>
                                        <p:cTn id="58" dur="1" fill="hold">
                                          <p:stCondLst>
                                            <p:cond delay="0"/>
                                          </p:stCondLst>
                                        </p:cTn>
                                        <p:tgtEl>
                                          <p:spTgt spid="2">
                                            <p:graphicEl>
                                              <a:dgm id="{5E6AF104-0BC4-4BC5-BCA3-85FC1F7CA9AB}"/>
                                            </p:graphicEl>
                                          </p:spTgt>
                                        </p:tgtEl>
                                        <p:attrNameLst>
                                          <p:attrName>style.visibility</p:attrName>
                                        </p:attrNameLst>
                                      </p:cBhvr>
                                      <p:to>
                                        <p:strVal val="visible"/>
                                      </p:to>
                                    </p:set>
                                    <p:animEffect transition="in" filter="wipe(down)">
                                      <p:cBhvr>
                                        <p:cTn id="59" dur="580">
                                          <p:stCondLst>
                                            <p:cond delay="0"/>
                                          </p:stCondLst>
                                        </p:cTn>
                                        <p:tgtEl>
                                          <p:spTgt spid="2">
                                            <p:graphicEl>
                                              <a:dgm id="{5E6AF104-0BC4-4BC5-BCA3-85FC1F7CA9AB}"/>
                                            </p:graphicEl>
                                          </p:spTgt>
                                        </p:tgtEl>
                                      </p:cBhvr>
                                    </p:animEffect>
                                    <p:anim calcmode="lin" valueType="num">
                                      <p:cBhvr>
                                        <p:cTn id="60" dur="1822" tmFilter="0,0; 0.14,0.36; 0.43,0.73; 0.71,0.91; 1.0,1.0">
                                          <p:stCondLst>
                                            <p:cond delay="0"/>
                                          </p:stCondLst>
                                        </p:cTn>
                                        <p:tgtEl>
                                          <p:spTgt spid="2">
                                            <p:graphicEl>
                                              <a:dgm id="{5E6AF104-0BC4-4BC5-BCA3-85FC1F7CA9AB}"/>
                                            </p:graphicEl>
                                          </p:spTgt>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2">
                                            <p:graphicEl>
                                              <a:dgm id="{5E6AF104-0BC4-4BC5-BCA3-85FC1F7CA9AB}"/>
                                            </p:graphicEl>
                                          </p:spTgt>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2">
                                            <p:graphicEl>
                                              <a:dgm id="{5E6AF104-0BC4-4BC5-BCA3-85FC1F7CA9AB}"/>
                                            </p:graphicEl>
                                          </p:spTgt>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2">
                                            <p:graphicEl>
                                              <a:dgm id="{5E6AF104-0BC4-4BC5-BCA3-85FC1F7CA9AB}"/>
                                            </p:graphicEl>
                                          </p:spTgt>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2">
                                            <p:graphicEl>
                                              <a:dgm id="{5E6AF104-0BC4-4BC5-BCA3-85FC1F7CA9AB}"/>
                                            </p:graphicEl>
                                          </p:spTgt>
                                        </p:tgtEl>
                                        <p:attrNameLst>
                                          <p:attrName>ppt_y</p:attrName>
                                        </p:attrNameLst>
                                      </p:cBhvr>
                                      <p:tavLst>
                                        <p:tav tm="0" fmla="#ppt_y-sin(pi*$)/81">
                                          <p:val>
                                            <p:fltVal val="0"/>
                                          </p:val>
                                        </p:tav>
                                        <p:tav tm="100000">
                                          <p:val>
                                            <p:fltVal val="1"/>
                                          </p:val>
                                        </p:tav>
                                      </p:tavLst>
                                    </p:anim>
                                    <p:animScale>
                                      <p:cBhvr>
                                        <p:cTn id="65" dur="26">
                                          <p:stCondLst>
                                            <p:cond delay="650"/>
                                          </p:stCondLst>
                                        </p:cTn>
                                        <p:tgtEl>
                                          <p:spTgt spid="2">
                                            <p:graphicEl>
                                              <a:dgm id="{5E6AF104-0BC4-4BC5-BCA3-85FC1F7CA9AB}"/>
                                            </p:graphicEl>
                                          </p:spTgt>
                                        </p:tgtEl>
                                      </p:cBhvr>
                                      <p:to x="100000" y="60000"/>
                                    </p:animScale>
                                    <p:animScale>
                                      <p:cBhvr>
                                        <p:cTn id="66" dur="166" decel="50000">
                                          <p:stCondLst>
                                            <p:cond delay="676"/>
                                          </p:stCondLst>
                                        </p:cTn>
                                        <p:tgtEl>
                                          <p:spTgt spid="2">
                                            <p:graphicEl>
                                              <a:dgm id="{5E6AF104-0BC4-4BC5-BCA3-85FC1F7CA9AB}"/>
                                            </p:graphicEl>
                                          </p:spTgt>
                                        </p:tgtEl>
                                      </p:cBhvr>
                                      <p:to x="100000" y="100000"/>
                                    </p:animScale>
                                    <p:animScale>
                                      <p:cBhvr>
                                        <p:cTn id="67" dur="26">
                                          <p:stCondLst>
                                            <p:cond delay="1312"/>
                                          </p:stCondLst>
                                        </p:cTn>
                                        <p:tgtEl>
                                          <p:spTgt spid="2">
                                            <p:graphicEl>
                                              <a:dgm id="{5E6AF104-0BC4-4BC5-BCA3-85FC1F7CA9AB}"/>
                                            </p:graphicEl>
                                          </p:spTgt>
                                        </p:tgtEl>
                                      </p:cBhvr>
                                      <p:to x="100000" y="80000"/>
                                    </p:animScale>
                                    <p:animScale>
                                      <p:cBhvr>
                                        <p:cTn id="68" dur="166" decel="50000">
                                          <p:stCondLst>
                                            <p:cond delay="1338"/>
                                          </p:stCondLst>
                                        </p:cTn>
                                        <p:tgtEl>
                                          <p:spTgt spid="2">
                                            <p:graphicEl>
                                              <a:dgm id="{5E6AF104-0BC4-4BC5-BCA3-85FC1F7CA9AB}"/>
                                            </p:graphicEl>
                                          </p:spTgt>
                                        </p:tgtEl>
                                      </p:cBhvr>
                                      <p:to x="100000" y="100000"/>
                                    </p:animScale>
                                    <p:animScale>
                                      <p:cBhvr>
                                        <p:cTn id="69" dur="26">
                                          <p:stCondLst>
                                            <p:cond delay="1642"/>
                                          </p:stCondLst>
                                        </p:cTn>
                                        <p:tgtEl>
                                          <p:spTgt spid="2">
                                            <p:graphicEl>
                                              <a:dgm id="{5E6AF104-0BC4-4BC5-BCA3-85FC1F7CA9AB}"/>
                                            </p:graphicEl>
                                          </p:spTgt>
                                        </p:tgtEl>
                                      </p:cBhvr>
                                      <p:to x="100000" y="90000"/>
                                    </p:animScale>
                                    <p:animScale>
                                      <p:cBhvr>
                                        <p:cTn id="70" dur="166" decel="50000">
                                          <p:stCondLst>
                                            <p:cond delay="1668"/>
                                          </p:stCondLst>
                                        </p:cTn>
                                        <p:tgtEl>
                                          <p:spTgt spid="2">
                                            <p:graphicEl>
                                              <a:dgm id="{5E6AF104-0BC4-4BC5-BCA3-85FC1F7CA9AB}"/>
                                            </p:graphicEl>
                                          </p:spTgt>
                                        </p:tgtEl>
                                      </p:cBhvr>
                                      <p:to x="100000" y="100000"/>
                                    </p:animScale>
                                    <p:animScale>
                                      <p:cBhvr>
                                        <p:cTn id="71" dur="26">
                                          <p:stCondLst>
                                            <p:cond delay="1808"/>
                                          </p:stCondLst>
                                        </p:cTn>
                                        <p:tgtEl>
                                          <p:spTgt spid="2">
                                            <p:graphicEl>
                                              <a:dgm id="{5E6AF104-0BC4-4BC5-BCA3-85FC1F7CA9AB}"/>
                                            </p:graphicEl>
                                          </p:spTgt>
                                        </p:tgtEl>
                                      </p:cBhvr>
                                      <p:to x="100000" y="95000"/>
                                    </p:animScale>
                                    <p:animScale>
                                      <p:cBhvr>
                                        <p:cTn id="72" dur="166" decel="50000">
                                          <p:stCondLst>
                                            <p:cond delay="1834"/>
                                          </p:stCondLst>
                                        </p:cTn>
                                        <p:tgtEl>
                                          <p:spTgt spid="2">
                                            <p:graphicEl>
                                              <a:dgm id="{5E6AF104-0BC4-4BC5-BCA3-85FC1F7CA9AB}"/>
                                            </p:graphicEl>
                                          </p:spTgt>
                                        </p:tgtEl>
                                      </p:cBhvr>
                                      <p:to x="100000" y="100000"/>
                                    </p:animScale>
                                  </p:childTnLst>
                                </p:cTn>
                              </p:par>
                              <p:par>
                                <p:cTn id="73" presetID="26" presetClass="entr" presetSubtype="0" fill="hold" grpId="0" nodeType="withEffect">
                                  <p:stCondLst>
                                    <p:cond delay="0"/>
                                  </p:stCondLst>
                                  <p:childTnLst>
                                    <p:set>
                                      <p:cBhvr>
                                        <p:cTn id="74" dur="1" fill="hold">
                                          <p:stCondLst>
                                            <p:cond delay="0"/>
                                          </p:stCondLst>
                                        </p:cTn>
                                        <p:tgtEl>
                                          <p:spTgt spid="2">
                                            <p:graphicEl>
                                              <a:dgm id="{60E09EA1-E51B-4E19-8824-ACFCC5329C40}"/>
                                            </p:graphicEl>
                                          </p:spTgt>
                                        </p:tgtEl>
                                        <p:attrNameLst>
                                          <p:attrName>style.visibility</p:attrName>
                                        </p:attrNameLst>
                                      </p:cBhvr>
                                      <p:to>
                                        <p:strVal val="visible"/>
                                      </p:to>
                                    </p:set>
                                    <p:animEffect transition="in" filter="wipe(down)">
                                      <p:cBhvr>
                                        <p:cTn id="75" dur="580">
                                          <p:stCondLst>
                                            <p:cond delay="0"/>
                                          </p:stCondLst>
                                        </p:cTn>
                                        <p:tgtEl>
                                          <p:spTgt spid="2">
                                            <p:graphicEl>
                                              <a:dgm id="{60E09EA1-E51B-4E19-8824-ACFCC5329C40}"/>
                                            </p:graphicEl>
                                          </p:spTgt>
                                        </p:tgtEl>
                                      </p:cBhvr>
                                    </p:animEffect>
                                    <p:anim calcmode="lin" valueType="num">
                                      <p:cBhvr>
                                        <p:cTn id="76" dur="1822" tmFilter="0,0; 0.14,0.36; 0.43,0.73; 0.71,0.91; 1.0,1.0">
                                          <p:stCondLst>
                                            <p:cond delay="0"/>
                                          </p:stCondLst>
                                        </p:cTn>
                                        <p:tgtEl>
                                          <p:spTgt spid="2">
                                            <p:graphicEl>
                                              <a:dgm id="{60E09EA1-E51B-4E19-8824-ACFCC5329C40}"/>
                                            </p:graphicEl>
                                          </p:spTgt>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2">
                                            <p:graphicEl>
                                              <a:dgm id="{60E09EA1-E51B-4E19-8824-ACFCC5329C40}"/>
                                            </p:graphicEl>
                                          </p:spTgt>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2">
                                            <p:graphicEl>
                                              <a:dgm id="{60E09EA1-E51B-4E19-8824-ACFCC5329C40}"/>
                                            </p:graphicEl>
                                          </p:spTgt>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2">
                                            <p:graphicEl>
                                              <a:dgm id="{60E09EA1-E51B-4E19-8824-ACFCC5329C40}"/>
                                            </p:graphicEl>
                                          </p:spTgt>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2">
                                            <p:graphicEl>
                                              <a:dgm id="{60E09EA1-E51B-4E19-8824-ACFCC5329C40}"/>
                                            </p:graphicEl>
                                          </p:spTgt>
                                        </p:tgtEl>
                                        <p:attrNameLst>
                                          <p:attrName>ppt_y</p:attrName>
                                        </p:attrNameLst>
                                      </p:cBhvr>
                                      <p:tavLst>
                                        <p:tav tm="0" fmla="#ppt_y-sin(pi*$)/81">
                                          <p:val>
                                            <p:fltVal val="0"/>
                                          </p:val>
                                        </p:tav>
                                        <p:tav tm="100000">
                                          <p:val>
                                            <p:fltVal val="1"/>
                                          </p:val>
                                        </p:tav>
                                      </p:tavLst>
                                    </p:anim>
                                    <p:animScale>
                                      <p:cBhvr>
                                        <p:cTn id="81" dur="26">
                                          <p:stCondLst>
                                            <p:cond delay="650"/>
                                          </p:stCondLst>
                                        </p:cTn>
                                        <p:tgtEl>
                                          <p:spTgt spid="2">
                                            <p:graphicEl>
                                              <a:dgm id="{60E09EA1-E51B-4E19-8824-ACFCC5329C40}"/>
                                            </p:graphicEl>
                                          </p:spTgt>
                                        </p:tgtEl>
                                      </p:cBhvr>
                                      <p:to x="100000" y="60000"/>
                                    </p:animScale>
                                    <p:animScale>
                                      <p:cBhvr>
                                        <p:cTn id="82" dur="166" decel="50000">
                                          <p:stCondLst>
                                            <p:cond delay="676"/>
                                          </p:stCondLst>
                                        </p:cTn>
                                        <p:tgtEl>
                                          <p:spTgt spid="2">
                                            <p:graphicEl>
                                              <a:dgm id="{60E09EA1-E51B-4E19-8824-ACFCC5329C40}"/>
                                            </p:graphicEl>
                                          </p:spTgt>
                                        </p:tgtEl>
                                      </p:cBhvr>
                                      <p:to x="100000" y="100000"/>
                                    </p:animScale>
                                    <p:animScale>
                                      <p:cBhvr>
                                        <p:cTn id="83" dur="26">
                                          <p:stCondLst>
                                            <p:cond delay="1312"/>
                                          </p:stCondLst>
                                        </p:cTn>
                                        <p:tgtEl>
                                          <p:spTgt spid="2">
                                            <p:graphicEl>
                                              <a:dgm id="{60E09EA1-E51B-4E19-8824-ACFCC5329C40}"/>
                                            </p:graphicEl>
                                          </p:spTgt>
                                        </p:tgtEl>
                                      </p:cBhvr>
                                      <p:to x="100000" y="80000"/>
                                    </p:animScale>
                                    <p:animScale>
                                      <p:cBhvr>
                                        <p:cTn id="84" dur="166" decel="50000">
                                          <p:stCondLst>
                                            <p:cond delay="1338"/>
                                          </p:stCondLst>
                                        </p:cTn>
                                        <p:tgtEl>
                                          <p:spTgt spid="2">
                                            <p:graphicEl>
                                              <a:dgm id="{60E09EA1-E51B-4E19-8824-ACFCC5329C40}"/>
                                            </p:graphicEl>
                                          </p:spTgt>
                                        </p:tgtEl>
                                      </p:cBhvr>
                                      <p:to x="100000" y="100000"/>
                                    </p:animScale>
                                    <p:animScale>
                                      <p:cBhvr>
                                        <p:cTn id="85" dur="26">
                                          <p:stCondLst>
                                            <p:cond delay="1642"/>
                                          </p:stCondLst>
                                        </p:cTn>
                                        <p:tgtEl>
                                          <p:spTgt spid="2">
                                            <p:graphicEl>
                                              <a:dgm id="{60E09EA1-E51B-4E19-8824-ACFCC5329C40}"/>
                                            </p:graphicEl>
                                          </p:spTgt>
                                        </p:tgtEl>
                                      </p:cBhvr>
                                      <p:to x="100000" y="90000"/>
                                    </p:animScale>
                                    <p:animScale>
                                      <p:cBhvr>
                                        <p:cTn id="86" dur="166" decel="50000">
                                          <p:stCondLst>
                                            <p:cond delay="1668"/>
                                          </p:stCondLst>
                                        </p:cTn>
                                        <p:tgtEl>
                                          <p:spTgt spid="2">
                                            <p:graphicEl>
                                              <a:dgm id="{60E09EA1-E51B-4E19-8824-ACFCC5329C40}"/>
                                            </p:graphicEl>
                                          </p:spTgt>
                                        </p:tgtEl>
                                      </p:cBhvr>
                                      <p:to x="100000" y="100000"/>
                                    </p:animScale>
                                    <p:animScale>
                                      <p:cBhvr>
                                        <p:cTn id="87" dur="26">
                                          <p:stCondLst>
                                            <p:cond delay="1808"/>
                                          </p:stCondLst>
                                        </p:cTn>
                                        <p:tgtEl>
                                          <p:spTgt spid="2">
                                            <p:graphicEl>
                                              <a:dgm id="{60E09EA1-E51B-4E19-8824-ACFCC5329C40}"/>
                                            </p:graphicEl>
                                          </p:spTgt>
                                        </p:tgtEl>
                                      </p:cBhvr>
                                      <p:to x="100000" y="95000"/>
                                    </p:animScale>
                                    <p:animScale>
                                      <p:cBhvr>
                                        <p:cTn id="88" dur="166" decel="50000">
                                          <p:stCondLst>
                                            <p:cond delay="1834"/>
                                          </p:stCondLst>
                                        </p:cTn>
                                        <p:tgtEl>
                                          <p:spTgt spid="2">
                                            <p:graphicEl>
                                              <a:dgm id="{60E09EA1-E51B-4E19-8824-ACFCC5329C40}"/>
                                            </p:graphicEl>
                                          </p:spTgt>
                                        </p:tgtEl>
                                      </p:cBhvr>
                                      <p:to x="100000" y="100000"/>
                                    </p:animScale>
                                  </p:childTnLst>
                                </p:cTn>
                              </p:par>
                            </p:childTnLst>
                          </p:cTn>
                        </p:par>
                      </p:childTnLst>
                    </p:cTn>
                  </p:par>
                  <p:par>
                    <p:cTn id="89" fill="hold">
                      <p:stCondLst>
                        <p:cond delay="indefinite"/>
                      </p:stCondLst>
                      <p:childTnLst>
                        <p:par>
                          <p:cTn id="90" fill="hold">
                            <p:stCondLst>
                              <p:cond delay="0"/>
                            </p:stCondLst>
                            <p:childTnLst>
                              <p:par>
                                <p:cTn id="91" presetID="26" presetClass="entr" presetSubtype="0" fill="hold" grpId="0" nodeType="clickEffect">
                                  <p:stCondLst>
                                    <p:cond delay="0"/>
                                  </p:stCondLst>
                                  <p:childTnLst>
                                    <p:set>
                                      <p:cBhvr>
                                        <p:cTn id="92" dur="1" fill="hold">
                                          <p:stCondLst>
                                            <p:cond delay="0"/>
                                          </p:stCondLst>
                                        </p:cTn>
                                        <p:tgtEl>
                                          <p:spTgt spid="2">
                                            <p:graphicEl>
                                              <a:dgm id="{5752C12F-8026-4240-BC77-A4A13623A615}"/>
                                            </p:graphicEl>
                                          </p:spTgt>
                                        </p:tgtEl>
                                        <p:attrNameLst>
                                          <p:attrName>style.visibility</p:attrName>
                                        </p:attrNameLst>
                                      </p:cBhvr>
                                      <p:to>
                                        <p:strVal val="visible"/>
                                      </p:to>
                                    </p:set>
                                    <p:animEffect transition="in" filter="wipe(down)">
                                      <p:cBhvr>
                                        <p:cTn id="93" dur="580">
                                          <p:stCondLst>
                                            <p:cond delay="0"/>
                                          </p:stCondLst>
                                        </p:cTn>
                                        <p:tgtEl>
                                          <p:spTgt spid="2">
                                            <p:graphicEl>
                                              <a:dgm id="{5752C12F-8026-4240-BC77-A4A13623A615}"/>
                                            </p:graphicEl>
                                          </p:spTgt>
                                        </p:tgtEl>
                                      </p:cBhvr>
                                    </p:animEffect>
                                    <p:anim calcmode="lin" valueType="num">
                                      <p:cBhvr>
                                        <p:cTn id="94" dur="1822" tmFilter="0,0; 0.14,0.36; 0.43,0.73; 0.71,0.91; 1.0,1.0">
                                          <p:stCondLst>
                                            <p:cond delay="0"/>
                                          </p:stCondLst>
                                        </p:cTn>
                                        <p:tgtEl>
                                          <p:spTgt spid="2">
                                            <p:graphicEl>
                                              <a:dgm id="{5752C12F-8026-4240-BC77-A4A13623A615}"/>
                                            </p:graphicEl>
                                          </p:spTgt>
                                        </p:tgtEl>
                                        <p:attrNameLst>
                                          <p:attrName>ppt_x</p:attrName>
                                        </p:attrNameLst>
                                      </p:cBhvr>
                                      <p:tavLst>
                                        <p:tav tm="0">
                                          <p:val>
                                            <p:strVal val="#ppt_x-0.25"/>
                                          </p:val>
                                        </p:tav>
                                        <p:tav tm="100000">
                                          <p:val>
                                            <p:strVal val="#ppt_x"/>
                                          </p:val>
                                        </p:tav>
                                      </p:tavLst>
                                    </p:anim>
                                    <p:anim calcmode="lin" valueType="num">
                                      <p:cBhvr>
                                        <p:cTn id="95" dur="664" tmFilter="0.0,0.0; 0.25,0.07; 0.50,0.2; 0.75,0.467; 1.0,1.0">
                                          <p:stCondLst>
                                            <p:cond delay="0"/>
                                          </p:stCondLst>
                                        </p:cTn>
                                        <p:tgtEl>
                                          <p:spTgt spid="2">
                                            <p:graphicEl>
                                              <a:dgm id="{5752C12F-8026-4240-BC77-A4A13623A615}"/>
                                            </p:graphicEl>
                                          </p:spTgt>
                                        </p:tgtEl>
                                        <p:attrNameLst>
                                          <p:attrName>ppt_y</p:attrName>
                                        </p:attrNameLst>
                                      </p:cBhvr>
                                      <p:tavLst>
                                        <p:tav tm="0" fmla="#ppt_y-sin(pi*$)/3">
                                          <p:val>
                                            <p:fltVal val="0.5"/>
                                          </p:val>
                                        </p:tav>
                                        <p:tav tm="100000">
                                          <p:val>
                                            <p:fltVal val="1"/>
                                          </p:val>
                                        </p:tav>
                                      </p:tavLst>
                                    </p:anim>
                                    <p:anim calcmode="lin" valueType="num">
                                      <p:cBhvr>
                                        <p:cTn id="96" dur="664" tmFilter="0, 0; 0.125,0.2665; 0.25,0.4; 0.375,0.465; 0.5,0.5;  0.625,0.535; 0.75,0.6; 0.875,0.7335; 1,1">
                                          <p:stCondLst>
                                            <p:cond delay="664"/>
                                          </p:stCondLst>
                                        </p:cTn>
                                        <p:tgtEl>
                                          <p:spTgt spid="2">
                                            <p:graphicEl>
                                              <a:dgm id="{5752C12F-8026-4240-BC77-A4A13623A615}"/>
                                            </p:graphicEl>
                                          </p:spTgt>
                                        </p:tgtEl>
                                        <p:attrNameLst>
                                          <p:attrName>ppt_y</p:attrName>
                                        </p:attrNameLst>
                                      </p:cBhvr>
                                      <p:tavLst>
                                        <p:tav tm="0" fmla="#ppt_y-sin(pi*$)/9">
                                          <p:val>
                                            <p:fltVal val="0"/>
                                          </p:val>
                                        </p:tav>
                                        <p:tav tm="100000">
                                          <p:val>
                                            <p:fltVal val="1"/>
                                          </p:val>
                                        </p:tav>
                                      </p:tavLst>
                                    </p:anim>
                                    <p:anim calcmode="lin" valueType="num">
                                      <p:cBhvr>
                                        <p:cTn id="97" dur="332" tmFilter="0, 0; 0.125,0.2665; 0.25,0.4; 0.375,0.465; 0.5,0.5;  0.625,0.535; 0.75,0.6; 0.875,0.7335; 1,1">
                                          <p:stCondLst>
                                            <p:cond delay="1324"/>
                                          </p:stCondLst>
                                        </p:cTn>
                                        <p:tgtEl>
                                          <p:spTgt spid="2">
                                            <p:graphicEl>
                                              <a:dgm id="{5752C12F-8026-4240-BC77-A4A13623A615}"/>
                                            </p:graphicEl>
                                          </p:spTgt>
                                        </p:tgtEl>
                                        <p:attrNameLst>
                                          <p:attrName>ppt_y</p:attrName>
                                        </p:attrNameLst>
                                      </p:cBhvr>
                                      <p:tavLst>
                                        <p:tav tm="0" fmla="#ppt_y-sin(pi*$)/27">
                                          <p:val>
                                            <p:fltVal val="0"/>
                                          </p:val>
                                        </p:tav>
                                        <p:tav tm="100000">
                                          <p:val>
                                            <p:fltVal val="1"/>
                                          </p:val>
                                        </p:tav>
                                      </p:tavLst>
                                    </p:anim>
                                    <p:anim calcmode="lin" valueType="num">
                                      <p:cBhvr>
                                        <p:cTn id="98" dur="164" tmFilter="0, 0; 0.125,0.2665; 0.25,0.4; 0.375,0.465; 0.5,0.5;  0.625,0.535; 0.75,0.6; 0.875,0.7335; 1,1">
                                          <p:stCondLst>
                                            <p:cond delay="1656"/>
                                          </p:stCondLst>
                                        </p:cTn>
                                        <p:tgtEl>
                                          <p:spTgt spid="2">
                                            <p:graphicEl>
                                              <a:dgm id="{5752C12F-8026-4240-BC77-A4A13623A615}"/>
                                            </p:graphicEl>
                                          </p:spTgt>
                                        </p:tgtEl>
                                        <p:attrNameLst>
                                          <p:attrName>ppt_y</p:attrName>
                                        </p:attrNameLst>
                                      </p:cBhvr>
                                      <p:tavLst>
                                        <p:tav tm="0" fmla="#ppt_y-sin(pi*$)/81">
                                          <p:val>
                                            <p:fltVal val="0"/>
                                          </p:val>
                                        </p:tav>
                                        <p:tav tm="100000">
                                          <p:val>
                                            <p:fltVal val="1"/>
                                          </p:val>
                                        </p:tav>
                                      </p:tavLst>
                                    </p:anim>
                                    <p:animScale>
                                      <p:cBhvr>
                                        <p:cTn id="99" dur="26">
                                          <p:stCondLst>
                                            <p:cond delay="650"/>
                                          </p:stCondLst>
                                        </p:cTn>
                                        <p:tgtEl>
                                          <p:spTgt spid="2">
                                            <p:graphicEl>
                                              <a:dgm id="{5752C12F-8026-4240-BC77-A4A13623A615}"/>
                                            </p:graphicEl>
                                          </p:spTgt>
                                        </p:tgtEl>
                                      </p:cBhvr>
                                      <p:to x="100000" y="60000"/>
                                    </p:animScale>
                                    <p:animScale>
                                      <p:cBhvr>
                                        <p:cTn id="100" dur="166" decel="50000">
                                          <p:stCondLst>
                                            <p:cond delay="676"/>
                                          </p:stCondLst>
                                        </p:cTn>
                                        <p:tgtEl>
                                          <p:spTgt spid="2">
                                            <p:graphicEl>
                                              <a:dgm id="{5752C12F-8026-4240-BC77-A4A13623A615}"/>
                                            </p:graphicEl>
                                          </p:spTgt>
                                        </p:tgtEl>
                                      </p:cBhvr>
                                      <p:to x="100000" y="100000"/>
                                    </p:animScale>
                                    <p:animScale>
                                      <p:cBhvr>
                                        <p:cTn id="101" dur="26">
                                          <p:stCondLst>
                                            <p:cond delay="1312"/>
                                          </p:stCondLst>
                                        </p:cTn>
                                        <p:tgtEl>
                                          <p:spTgt spid="2">
                                            <p:graphicEl>
                                              <a:dgm id="{5752C12F-8026-4240-BC77-A4A13623A615}"/>
                                            </p:graphicEl>
                                          </p:spTgt>
                                        </p:tgtEl>
                                      </p:cBhvr>
                                      <p:to x="100000" y="80000"/>
                                    </p:animScale>
                                    <p:animScale>
                                      <p:cBhvr>
                                        <p:cTn id="102" dur="166" decel="50000">
                                          <p:stCondLst>
                                            <p:cond delay="1338"/>
                                          </p:stCondLst>
                                        </p:cTn>
                                        <p:tgtEl>
                                          <p:spTgt spid="2">
                                            <p:graphicEl>
                                              <a:dgm id="{5752C12F-8026-4240-BC77-A4A13623A615}"/>
                                            </p:graphicEl>
                                          </p:spTgt>
                                        </p:tgtEl>
                                      </p:cBhvr>
                                      <p:to x="100000" y="100000"/>
                                    </p:animScale>
                                    <p:animScale>
                                      <p:cBhvr>
                                        <p:cTn id="103" dur="26">
                                          <p:stCondLst>
                                            <p:cond delay="1642"/>
                                          </p:stCondLst>
                                        </p:cTn>
                                        <p:tgtEl>
                                          <p:spTgt spid="2">
                                            <p:graphicEl>
                                              <a:dgm id="{5752C12F-8026-4240-BC77-A4A13623A615}"/>
                                            </p:graphicEl>
                                          </p:spTgt>
                                        </p:tgtEl>
                                      </p:cBhvr>
                                      <p:to x="100000" y="90000"/>
                                    </p:animScale>
                                    <p:animScale>
                                      <p:cBhvr>
                                        <p:cTn id="104" dur="166" decel="50000">
                                          <p:stCondLst>
                                            <p:cond delay="1668"/>
                                          </p:stCondLst>
                                        </p:cTn>
                                        <p:tgtEl>
                                          <p:spTgt spid="2">
                                            <p:graphicEl>
                                              <a:dgm id="{5752C12F-8026-4240-BC77-A4A13623A615}"/>
                                            </p:graphicEl>
                                          </p:spTgt>
                                        </p:tgtEl>
                                      </p:cBhvr>
                                      <p:to x="100000" y="100000"/>
                                    </p:animScale>
                                    <p:animScale>
                                      <p:cBhvr>
                                        <p:cTn id="105" dur="26">
                                          <p:stCondLst>
                                            <p:cond delay="1808"/>
                                          </p:stCondLst>
                                        </p:cTn>
                                        <p:tgtEl>
                                          <p:spTgt spid="2">
                                            <p:graphicEl>
                                              <a:dgm id="{5752C12F-8026-4240-BC77-A4A13623A615}"/>
                                            </p:graphicEl>
                                          </p:spTgt>
                                        </p:tgtEl>
                                      </p:cBhvr>
                                      <p:to x="100000" y="95000"/>
                                    </p:animScale>
                                    <p:animScale>
                                      <p:cBhvr>
                                        <p:cTn id="106" dur="166" decel="50000">
                                          <p:stCondLst>
                                            <p:cond delay="1834"/>
                                          </p:stCondLst>
                                        </p:cTn>
                                        <p:tgtEl>
                                          <p:spTgt spid="2">
                                            <p:graphicEl>
                                              <a:dgm id="{5752C12F-8026-4240-BC77-A4A13623A615}"/>
                                            </p:graphicEl>
                                          </p:spTgt>
                                        </p:tgtEl>
                                      </p:cBhvr>
                                      <p:to x="100000" y="100000"/>
                                    </p:animScale>
                                  </p:childTnLst>
                                </p:cTn>
                              </p:par>
                              <p:par>
                                <p:cTn id="107" presetID="26" presetClass="entr" presetSubtype="0" fill="hold" grpId="0" nodeType="withEffect">
                                  <p:stCondLst>
                                    <p:cond delay="0"/>
                                  </p:stCondLst>
                                  <p:childTnLst>
                                    <p:set>
                                      <p:cBhvr>
                                        <p:cTn id="108" dur="1" fill="hold">
                                          <p:stCondLst>
                                            <p:cond delay="0"/>
                                          </p:stCondLst>
                                        </p:cTn>
                                        <p:tgtEl>
                                          <p:spTgt spid="2">
                                            <p:graphicEl>
                                              <a:dgm id="{011508C4-472A-4427-8D03-DDA5C4261DA3}"/>
                                            </p:graphicEl>
                                          </p:spTgt>
                                        </p:tgtEl>
                                        <p:attrNameLst>
                                          <p:attrName>style.visibility</p:attrName>
                                        </p:attrNameLst>
                                      </p:cBhvr>
                                      <p:to>
                                        <p:strVal val="visible"/>
                                      </p:to>
                                    </p:set>
                                    <p:animEffect transition="in" filter="wipe(down)">
                                      <p:cBhvr>
                                        <p:cTn id="109" dur="580">
                                          <p:stCondLst>
                                            <p:cond delay="0"/>
                                          </p:stCondLst>
                                        </p:cTn>
                                        <p:tgtEl>
                                          <p:spTgt spid="2">
                                            <p:graphicEl>
                                              <a:dgm id="{011508C4-472A-4427-8D03-DDA5C4261DA3}"/>
                                            </p:graphicEl>
                                          </p:spTgt>
                                        </p:tgtEl>
                                      </p:cBhvr>
                                    </p:animEffect>
                                    <p:anim calcmode="lin" valueType="num">
                                      <p:cBhvr>
                                        <p:cTn id="110" dur="1822" tmFilter="0,0; 0.14,0.36; 0.43,0.73; 0.71,0.91; 1.0,1.0">
                                          <p:stCondLst>
                                            <p:cond delay="0"/>
                                          </p:stCondLst>
                                        </p:cTn>
                                        <p:tgtEl>
                                          <p:spTgt spid="2">
                                            <p:graphicEl>
                                              <a:dgm id="{011508C4-472A-4427-8D03-DDA5C4261DA3}"/>
                                            </p:graphicEl>
                                          </p:spTgt>
                                        </p:tgtEl>
                                        <p:attrNameLst>
                                          <p:attrName>ppt_x</p:attrName>
                                        </p:attrNameLst>
                                      </p:cBhvr>
                                      <p:tavLst>
                                        <p:tav tm="0">
                                          <p:val>
                                            <p:strVal val="#ppt_x-0.25"/>
                                          </p:val>
                                        </p:tav>
                                        <p:tav tm="100000">
                                          <p:val>
                                            <p:strVal val="#ppt_x"/>
                                          </p:val>
                                        </p:tav>
                                      </p:tavLst>
                                    </p:anim>
                                    <p:anim calcmode="lin" valueType="num">
                                      <p:cBhvr>
                                        <p:cTn id="111" dur="664" tmFilter="0.0,0.0; 0.25,0.07; 0.50,0.2; 0.75,0.467; 1.0,1.0">
                                          <p:stCondLst>
                                            <p:cond delay="0"/>
                                          </p:stCondLst>
                                        </p:cTn>
                                        <p:tgtEl>
                                          <p:spTgt spid="2">
                                            <p:graphicEl>
                                              <a:dgm id="{011508C4-472A-4427-8D03-DDA5C4261DA3}"/>
                                            </p:graphicEl>
                                          </p:spTgt>
                                        </p:tgtEl>
                                        <p:attrNameLst>
                                          <p:attrName>ppt_y</p:attrName>
                                        </p:attrNameLst>
                                      </p:cBhvr>
                                      <p:tavLst>
                                        <p:tav tm="0" fmla="#ppt_y-sin(pi*$)/3">
                                          <p:val>
                                            <p:fltVal val="0.5"/>
                                          </p:val>
                                        </p:tav>
                                        <p:tav tm="100000">
                                          <p:val>
                                            <p:fltVal val="1"/>
                                          </p:val>
                                        </p:tav>
                                      </p:tavLst>
                                    </p:anim>
                                    <p:anim calcmode="lin" valueType="num">
                                      <p:cBhvr>
                                        <p:cTn id="112" dur="664" tmFilter="0, 0; 0.125,0.2665; 0.25,0.4; 0.375,0.465; 0.5,0.5;  0.625,0.535; 0.75,0.6; 0.875,0.7335; 1,1">
                                          <p:stCondLst>
                                            <p:cond delay="664"/>
                                          </p:stCondLst>
                                        </p:cTn>
                                        <p:tgtEl>
                                          <p:spTgt spid="2">
                                            <p:graphicEl>
                                              <a:dgm id="{011508C4-472A-4427-8D03-DDA5C4261DA3}"/>
                                            </p:graphicEl>
                                          </p:spTgt>
                                        </p:tgtEl>
                                        <p:attrNameLst>
                                          <p:attrName>ppt_y</p:attrName>
                                        </p:attrNameLst>
                                      </p:cBhvr>
                                      <p:tavLst>
                                        <p:tav tm="0" fmla="#ppt_y-sin(pi*$)/9">
                                          <p:val>
                                            <p:fltVal val="0"/>
                                          </p:val>
                                        </p:tav>
                                        <p:tav tm="100000">
                                          <p:val>
                                            <p:fltVal val="1"/>
                                          </p:val>
                                        </p:tav>
                                      </p:tavLst>
                                    </p:anim>
                                    <p:anim calcmode="lin" valueType="num">
                                      <p:cBhvr>
                                        <p:cTn id="113" dur="332" tmFilter="0, 0; 0.125,0.2665; 0.25,0.4; 0.375,0.465; 0.5,0.5;  0.625,0.535; 0.75,0.6; 0.875,0.7335; 1,1">
                                          <p:stCondLst>
                                            <p:cond delay="1324"/>
                                          </p:stCondLst>
                                        </p:cTn>
                                        <p:tgtEl>
                                          <p:spTgt spid="2">
                                            <p:graphicEl>
                                              <a:dgm id="{011508C4-472A-4427-8D03-DDA5C4261DA3}"/>
                                            </p:graphicEl>
                                          </p:spTgt>
                                        </p:tgtEl>
                                        <p:attrNameLst>
                                          <p:attrName>ppt_y</p:attrName>
                                        </p:attrNameLst>
                                      </p:cBhvr>
                                      <p:tavLst>
                                        <p:tav tm="0" fmla="#ppt_y-sin(pi*$)/27">
                                          <p:val>
                                            <p:fltVal val="0"/>
                                          </p:val>
                                        </p:tav>
                                        <p:tav tm="100000">
                                          <p:val>
                                            <p:fltVal val="1"/>
                                          </p:val>
                                        </p:tav>
                                      </p:tavLst>
                                    </p:anim>
                                    <p:anim calcmode="lin" valueType="num">
                                      <p:cBhvr>
                                        <p:cTn id="114" dur="164" tmFilter="0, 0; 0.125,0.2665; 0.25,0.4; 0.375,0.465; 0.5,0.5;  0.625,0.535; 0.75,0.6; 0.875,0.7335; 1,1">
                                          <p:stCondLst>
                                            <p:cond delay="1656"/>
                                          </p:stCondLst>
                                        </p:cTn>
                                        <p:tgtEl>
                                          <p:spTgt spid="2">
                                            <p:graphicEl>
                                              <a:dgm id="{011508C4-472A-4427-8D03-DDA5C4261DA3}"/>
                                            </p:graphicEl>
                                          </p:spTgt>
                                        </p:tgtEl>
                                        <p:attrNameLst>
                                          <p:attrName>ppt_y</p:attrName>
                                        </p:attrNameLst>
                                      </p:cBhvr>
                                      <p:tavLst>
                                        <p:tav tm="0" fmla="#ppt_y-sin(pi*$)/81">
                                          <p:val>
                                            <p:fltVal val="0"/>
                                          </p:val>
                                        </p:tav>
                                        <p:tav tm="100000">
                                          <p:val>
                                            <p:fltVal val="1"/>
                                          </p:val>
                                        </p:tav>
                                      </p:tavLst>
                                    </p:anim>
                                    <p:animScale>
                                      <p:cBhvr>
                                        <p:cTn id="115" dur="26">
                                          <p:stCondLst>
                                            <p:cond delay="650"/>
                                          </p:stCondLst>
                                        </p:cTn>
                                        <p:tgtEl>
                                          <p:spTgt spid="2">
                                            <p:graphicEl>
                                              <a:dgm id="{011508C4-472A-4427-8D03-DDA5C4261DA3}"/>
                                            </p:graphicEl>
                                          </p:spTgt>
                                        </p:tgtEl>
                                      </p:cBhvr>
                                      <p:to x="100000" y="60000"/>
                                    </p:animScale>
                                    <p:animScale>
                                      <p:cBhvr>
                                        <p:cTn id="116" dur="166" decel="50000">
                                          <p:stCondLst>
                                            <p:cond delay="676"/>
                                          </p:stCondLst>
                                        </p:cTn>
                                        <p:tgtEl>
                                          <p:spTgt spid="2">
                                            <p:graphicEl>
                                              <a:dgm id="{011508C4-472A-4427-8D03-DDA5C4261DA3}"/>
                                            </p:graphicEl>
                                          </p:spTgt>
                                        </p:tgtEl>
                                      </p:cBhvr>
                                      <p:to x="100000" y="100000"/>
                                    </p:animScale>
                                    <p:animScale>
                                      <p:cBhvr>
                                        <p:cTn id="117" dur="26">
                                          <p:stCondLst>
                                            <p:cond delay="1312"/>
                                          </p:stCondLst>
                                        </p:cTn>
                                        <p:tgtEl>
                                          <p:spTgt spid="2">
                                            <p:graphicEl>
                                              <a:dgm id="{011508C4-472A-4427-8D03-DDA5C4261DA3}"/>
                                            </p:graphicEl>
                                          </p:spTgt>
                                        </p:tgtEl>
                                      </p:cBhvr>
                                      <p:to x="100000" y="80000"/>
                                    </p:animScale>
                                    <p:animScale>
                                      <p:cBhvr>
                                        <p:cTn id="118" dur="166" decel="50000">
                                          <p:stCondLst>
                                            <p:cond delay="1338"/>
                                          </p:stCondLst>
                                        </p:cTn>
                                        <p:tgtEl>
                                          <p:spTgt spid="2">
                                            <p:graphicEl>
                                              <a:dgm id="{011508C4-472A-4427-8D03-DDA5C4261DA3}"/>
                                            </p:graphicEl>
                                          </p:spTgt>
                                        </p:tgtEl>
                                      </p:cBhvr>
                                      <p:to x="100000" y="100000"/>
                                    </p:animScale>
                                    <p:animScale>
                                      <p:cBhvr>
                                        <p:cTn id="119" dur="26">
                                          <p:stCondLst>
                                            <p:cond delay="1642"/>
                                          </p:stCondLst>
                                        </p:cTn>
                                        <p:tgtEl>
                                          <p:spTgt spid="2">
                                            <p:graphicEl>
                                              <a:dgm id="{011508C4-472A-4427-8D03-DDA5C4261DA3}"/>
                                            </p:graphicEl>
                                          </p:spTgt>
                                        </p:tgtEl>
                                      </p:cBhvr>
                                      <p:to x="100000" y="90000"/>
                                    </p:animScale>
                                    <p:animScale>
                                      <p:cBhvr>
                                        <p:cTn id="120" dur="166" decel="50000">
                                          <p:stCondLst>
                                            <p:cond delay="1668"/>
                                          </p:stCondLst>
                                        </p:cTn>
                                        <p:tgtEl>
                                          <p:spTgt spid="2">
                                            <p:graphicEl>
                                              <a:dgm id="{011508C4-472A-4427-8D03-DDA5C4261DA3}"/>
                                            </p:graphicEl>
                                          </p:spTgt>
                                        </p:tgtEl>
                                      </p:cBhvr>
                                      <p:to x="100000" y="100000"/>
                                    </p:animScale>
                                    <p:animScale>
                                      <p:cBhvr>
                                        <p:cTn id="121" dur="26">
                                          <p:stCondLst>
                                            <p:cond delay="1808"/>
                                          </p:stCondLst>
                                        </p:cTn>
                                        <p:tgtEl>
                                          <p:spTgt spid="2">
                                            <p:graphicEl>
                                              <a:dgm id="{011508C4-472A-4427-8D03-DDA5C4261DA3}"/>
                                            </p:graphicEl>
                                          </p:spTgt>
                                        </p:tgtEl>
                                      </p:cBhvr>
                                      <p:to x="100000" y="95000"/>
                                    </p:animScale>
                                    <p:animScale>
                                      <p:cBhvr>
                                        <p:cTn id="122" dur="166" decel="50000">
                                          <p:stCondLst>
                                            <p:cond delay="1834"/>
                                          </p:stCondLst>
                                        </p:cTn>
                                        <p:tgtEl>
                                          <p:spTgt spid="2">
                                            <p:graphicEl>
                                              <a:dgm id="{011508C4-472A-4427-8D03-DDA5C4261DA3}"/>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0"/>
            <a:ext cx="7848871" cy="584775"/>
          </a:xfrm>
          <a:prstGeom prst="rect">
            <a:avLst/>
          </a:prstGeom>
        </p:spPr>
        <p:style>
          <a:lnRef idx="0">
            <a:schemeClr val="accent2"/>
          </a:lnRef>
          <a:fillRef idx="3">
            <a:schemeClr val="accent2"/>
          </a:fillRef>
          <a:effectRef idx="3">
            <a:schemeClr val="accent2"/>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s-ES" sz="3200" b="1" cap="none" spc="150" dirty="0" smtClean="0">
                <a:ln w="11430"/>
                <a:solidFill>
                  <a:srgbClr val="F8F8F8"/>
                </a:solidFill>
                <a:effectLst>
                  <a:outerShdw blurRad="25400" algn="tl" rotWithShape="0">
                    <a:srgbClr val="000000">
                      <a:alpha val="43000"/>
                    </a:srgbClr>
                  </a:outerShdw>
                </a:effectLst>
              </a:rPr>
              <a:t>EQUIPO DE TRABAJO EN ENFERMERÍA </a:t>
            </a:r>
            <a:endParaRPr lang="es-ES" sz="3200" b="1" cap="none" spc="150" dirty="0">
              <a:ln w="11430"/>
              <a:solidFill>
                <a:srgbClr val="F8F8F8"/>
              </a:solidFill>
              <a:effectLst>
                <a:outerShdw blurRad="25400" algn="tl" rotWithShape="0">
                  <a:srgbClr val="000000">
                    <a:alpha val="43000"/>
                  </a:srgbClr>
                </a:outerShdw>
              </a:effectLst>
            </a:endParaRPr>
          </a:p>
        </p:txBody>
      </p:sp>
      <p:graphicFrame>
        <p:nvGraphicFramePr>
          <p:cNvPr id="5" name="4 Diagrama"/>
          <p:cNvGraphicFramePr/>
          <p:nvPr>
            <p:extLst>
              <p:ext uri="{D42A27DB-BD31-4B8C-83A1-F6EECF244321}">
                <p14:modId xmlns:p14="http://schemas.microsoft.com/office/powerpoint/2010/main" val="1858033387"/>
              </p:ext>
            </p:extLst>
          </p:nvPr>
        </p:nvGraphicFramePr>
        <p:xfrm>
          <a:off x="179511" y="0"/>
          <a:ext cx="8352927" cy="6857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37063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Resultado de imagen para facultad de enfermeria y obstetricia uaemex"/>
          <p:cNvPicPr>
            <a:picLocks noChangeAspect="1" noChangeArrowheads="1"/>
          </p:cNvPicPr>
          <p:nvPr/>
        </p:nvPicPr>
        <p:blipFill rotWithShape="1">
          <a:blip r:embed="rId2">
            <a:extLst>
              <a:ext uri="{28A0092B-C50C-407E-A947-70E740481C1C}">
                <a14:useLocalDpi xmlns:a14="http://schemas.microsoft.com/office/drawing/2010/main" val="0"/>
              </a:ext>
            </a:extLst>
          </a:blip>
          <a:srcRect l="12454" t="8048" r="10463" b="14737"/>
          <a:stretch/>
        </p:blipFill>
        <p:spPr bwMode="auto">
          <a:xfrm>
            <a:off x="737855" y="1268760"/>
            <a:ext cx="2320119" cy="1323833"/>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0" y="0"/>
            <a:ext cx="9144000" cy="1077218"/>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lgn="ctr"/>
            <a:r>
              <a:rPr lang="es-MX" sz="3200" b="1" dirty="0" smtClean="0">
                <a:solidFill>
                  <a:schemeClr val="bg1"/>
                </a:solidFill>
                <a:latin typeface="Aharoni" panose="02010803020104030203" pitchFamily="2" charset="-79"/>
                <a:cs typeface="Aharoni" panose="02010803020104030203" pitchFamily="2" charset="-79"/>
              </a:rPr>
              <a:t>DIFICULTADES DEL DEPARTAMENTO DE ENFERMERÍA  PARA TRABAJAR EN EQUIPO </a:t>
            </a:r>
            <a:endParaRPr lang="es-MX" sz="3200" b="1" dirty="0">
              <a:solidFill>
                <a:schemeClr val="bg1"/>
              </a:solidFill>
              <a:latin typeface="Aharoni" panose="02010803020104030203" pitchFamily="2" charset="-79"/>
              <a:cs typeface="Aharoni" panose="02010803020104030203" pitchFamily="2" charset="-79"/>
            </a:endParaRPr>
          </a:p>
        </p:txBody>
      </p:sp>
      <p:graphicFrame>
        <p:nvGraphicFramePr>
          <p:cNvPr id="6" name="5 Diagrama"/>
          <p:cNvGraphicFramePr/>
          <p:nvPr>
            <p:extLst>
              <p:ext uri="{D42A27DB-BD31-4B8C-83A1-F6EECF244321}">
                <p14:modId xmlns:p14="http://schemas.microsoft.com/office/powerpoint/2010/main" val="680563406"/>
              </p:ext>
            </p:extLst>
          </p:nvPr>
        </p:nvGraphicFramePr>
        <p:xfrm>
          <a:off x="1" y="1116532"/>
          <a:ext cx="9004594" cy="59848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1902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graphicEl>
                                              <a:dgm id="{5F9D18A2-9DF2-4749-90B2-6CD61113BA1D}"/>
                                            </p:graphicEl>
                                          </p:spTgt>
                                        </p:tgtEl>
                                        <p:attrNameLst>
                                          <p:attrName>style.visibility</p:attrName>
                                        </p:attrNameLst>
                                      </p:cBhvr>
                                      <p:to>
                                        <p:strVal val="visible"/>
                                      </p:to>
                                    </p:set>
                                    <p:animEffect transition="in" filter="circle(in)">
                                      <p:cBhvr>
                                        <p:cTn id="7" dur="2000"/>
                                        <p:tgtEl>
                                          <p:spTgt spid="6">
                                            <p:graphicEl>
                                              <a:dgm id="{5F9D18A2-9DF2-4749-90B2-6CD61113BA1D}"/>
                                            </p:graphic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6">
                                            <p:graphicEl>
                                              <a:dgm id="{124AD961-AA33-44EC-B207-A7E29D0235FE}"/>
                                            </p:graphicEl>
                                          </p:spTgt>
                                        </p:tgtEl>
                                        <p:attrNameLst>
                                          <p:attrName>style.visibility</p:attrName>
                                        </p:attrNameLst>
                                      </p:cBhvr>
                                      <p:to>
                                        <p:strVal val="visible"/>
                                      </p:to>
                                    </p:set>
                                    <p:animEffect transition="in" filter="circle(in)">
                                      <p:cBhvr>
                                        <p:cTn id="10" dur="2000"/>
                                        <p:tgtEl>
                                          <p:spTgt spid="6">
                                            <p:graphicEl>
                                              <a:dgm id="{124AD961-AA33-44EC-B207-A7E29D0235FE}"/>
                                            </p:graphic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6">
                                            <p:graphicEl>
                                              <a:dgm id="{0D3E7BE1-D640-4E79-AF8E-81B036C50813}"/>
                                            </p:graphicEl>
                                          </p:spTgt>
                                        </p:tgtEl>
                                        <p:attrNameLst>
                                          <p:attrName>style.visibility</p:attrName>
                                        </p:attrNameLst>
                                      </p:cBhvr>
                                      <p:to>
                                        <p:strVal val="visible"/>
                                      </p:to>
                                    </p:set>
                                    <p:animEffect transition="in" filter="circle(in)">
                                      <p:cBhvr>
                                        <p:cTn id="13" dur="2000"/>
                                        <p:tgtEl>
                                          <p:spTgt spid="6">
                                            <p:graphicEl>
                                              <a:dgm id="{0D3E7BE1-D640-4E79-AF8E-81B036C50813}"/>
                                            </p:graphic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6">
                                            <p:graphicEl>
                                              <a:dgm id="{0A379B25-AAE6-4FB6-9B47-4639A4A05348}"/>
                                            </p:graphicEl>
                                          </p:spTgt>
                                        </p:tgtEl>
                                        <p:attrNameLst>
                                          <p:attrName>style.visibility</p:attrName>
                                        </p:attrNameLst>
                                      </p:cBhvr>
                                      <p:to>
                                        <p:strVal val="visible"/>
                                      </p:to>
                                    </p:set>
                                    <p:animEffect transition="in" filter="circle(in)">
                                      <p:cBhvr>
                                        <p:cTn id="16" dur="2000"/>
                                        <p:tgtEl>
                                          <p:spTgt spid="6">
                                            <p:graphicEl>
                                              <a:dgm id="{0A379B25-AAE6-4FB6-9B47-4639A4A05348}"/>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6">
                                            <p:graphicEl>
                                              <a:dgm id="{503AA849-2BF9-4E15-8A1B-31596540B509}"/>
                                            </p:graphicEl>
                                          </p:spTgt>
                                        </p:tgtEl>
                                        <p:attrNameLst>
                                          <p:attrName>style.visibility</p:attrName>
                                        </p:attrNameLst>
                                      </p:cBhvr>
                                      <p:to>
                                        <p:strVal val="visible"/>
                                      </p:to>
                                    </p:set>
                                    <p:animEffect transition="in" filter="circle(in)">
                                      <p:cBhvr>
                                        <p:cTn id="21" dur="2000"/>
                                        <p:tgtEl>
                                          <p:spTgt spid="6">
                                            <p:graphicEl>
                                              <a:dgm id="{503AA849-2BF9-4E15-8A1B-31596540B509}"/>
                                            </p:graphicEl>
                                          </p:spTgt>
                                        </p:tgtEl>
                                      </p:cBhvr>
                                    </p:animEffect>
                                  </p:childTnLst>
                                </p:cTn>
                              </p:par>
                              <p:par>
                                <p:cTn id="22" presetID="6" presetClass="entr" presetSubtype="16" fill="hold" grpId="0" nodeType="withEffect">
                                  <p:stCondLst>
                                    <p:cond delay="0"/>
                                  </p:stCondLst>
                                  <p:childTnLst>
                                    <p:set>
                                      <p:cBhvr>
                                        <p:cTn id="23" dur="1" fill="hold">
                                          <p:stCondLst>
                                            <p:cond delay="0"/>
                                          </p:stCondLst>
                                        </p:cTn>
                                        <p:tgtEl>
                                          <p:spTgt spid="6">
                                            <p:graphicEl>
                                              <a:dgm id="{8D4CAB9B-62CB-4811-86D0-A6E5B9D9B44A}"/>
                                            </p:graphicEl>
                                          </p:spTgt>
                                        </p:tgtEl>
                                        <p:attrNameLst>
                                          <p:attrName>style.visibility</p:attrName>
                                        </p:attrNameLst>
                                      </p:cBhvr>
                                      <p:to>
                                        <p:strVal val="visible"/>
                                      </p:to>
                                    </p:set>
                                    <p:animEffect transition="in" filter="circle(in)">
                                      <p:cBhvr>
                                        <p:cTn id="24" dur="2000"/>
                                        <p:tgtEl>
                                          <p:spTgt spid="6">
                                            <p:graphicEl>
                                              <a:dgm id="{8D4CAB9B-62CB-4811-86D0-A6E5B9D9B44A}"/>
                                            </p:graphicEl>
                                          </p:spTgt>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6">
                                            <p:graphicEl>
                                              <a:dgm id="{3455B01A-3A91-43F1-862B-CDD893656166}"/>
                                            </p:graphicEl>
                                          </p:spTgt>
                                        </p:tgtEl>
                                        <p:attrNameLst>
                                          <p:attrName>style.visibility</p:attrName>
                                        </p:attrNameLst>
                                      </p:cBhvr>
                                      <p:to>
                                        <p:strVal val="visible"/>
                                      </p:to>
                                    </p:set>
                                    <p:animEffect transition="in" filter="circle(in)">
                                      <p:cBhvr>
                                        <p:cTn id="27" dur="2000"/>
                                        <p:tgtEl>
                                          <p:spTgt spid="6">
                                            <p:graphicEl>
                                              <a:dgm id="{3455B01A-3A91-43F1-862B-CDD893656166}"/>
                                            </p:graphicEl>
                                          </p:spTgt>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6">
                                            <p:graphicEl>
                                              <a:dgm id="{0B83C43F-BFE8-4A73-AB52-F086E65D54DC}"/>
                                            </p:graphicEl>
                                          </p:spTgt>
                                        </p:tgtEl>
                                        <p:attrNameLst>
                                          <p:attrName>style.visibility</p:attrName>
                                        </p:attrNameLst>
                                      </p:cBhvr>
                                      <p:to>
                                        <p:strVal val="visible"/>
                                      </p:to>
                                    </p:set>
                                    <p:animEffect transition="in" filter="circle(in)">
                                      <p:cBhvr>
                                        <p:cTn id="30" dur="2000"/>
                                        <p:tgtEl>
                                          <p:spTgt spid="6">
                                            <p:graphicEl>
                                              <a:dgm id="{0B83C43F-BFE8-4A73-AB52-F086E65D54DC}"/>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6">
                                            <p:graphicEl>
                                              <a:dgm id="{3B4422E8-7D75-4303-872D-A37795F1C6EA}"/>
                                            </p:graphicEl>
                                          </p:spTgt>
                                        </p:tgtEl>
                                        <p:attrNameLst>
                                          <p:attrName>style.visibility</p:attrName>
                                        </p:attrNameLst>
                                      </p:cBhvr>
                                      <p:to>
                                        <p:strVal val="visible"/>
                                      </p:to>
                                    </p:set>
                                    <p:animEffect transition="in" filter="circle(in)">
                                      <p:cBhvr>
                                        <p:cTn id="35" dur="2000"/>
                                        <p:tgtEl>
                                          <p:spTgt spid="6">
                                            <p:graphicEl>
                                              <a:dgm id="{3B4422E8-7D75-4303-872D-A37795F1C6EA}"/>
                                            </p:graphicEl>
                                          </p:spTgt>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6">
                                            <p:graphicEl>
                                              <a:dgm id="{F4EC38CC-2698-4747-A2D4-DFAA576134E0}"/>
                                            </p:graphicEl>
                                          </p:spTgt>
                                        </p:tgtEl>
                                        <p:attrNameLst>
                                          <p:attrName>style.visibility</p:attrName>
                                        </p:attrNameLst>
                                      </p:cBhvr>
                                      <p:to>
                                        <p:strVal val="visible"/>
                                      </p:to>
                                    </p:set>
                                    <p:animEffect transition="in" filter="circle(in)">
                                      <p:cBhvr>
                                        <p:cTn id="38" dur="2000"/>
                                        <p:tgtEl>
                                          <p:spTgt spid="6">
                                            <p:graphicEl>
                                              <a:dgm id="{F4EC38CC-2698-4747-A2D4-DFAA576134E0}"/>
                                            </p:graphicEl>
                                          </p:spTgt>
                                        </p:tgtEl>
                                      </p:cBhvr>
                                    </p:animEffect>
                                  </p:childTnLst>
                                </p:cTn>
                              </p:par>
                              <p:par>
                                <p:cTn id="39" presetID="6" presetClass="entr" presetSubtype="16" fill="hold" grpId="0" nodeType="withEffect">
                                  <p:stCondLst>
                                    <p:cond delay="0"/>
                                  </p:stCondLst>
                                  <p:childTnLst>
                                    <p:set>
                                      <p:cBhvr>
                                        <p:cTn id="40" dur="1" fill="hold">
                                          <p:stCondLst>
                                            <p:cond delay="0"/>
                                          </p:stCondLst>
                                        </p:cTn>
                                        <p:tgtEl>
                                          <p:spTgt spid="6">
                                            <p:graphicEl>
                                              <a:dgm id="{F244986E-5ECF-4594-A6DD-FB4449484CBB}"/>
                                            </p:graphicEl>
                                          </p:spTgt>
                                        </p:tgtEl>
                                        <p:attrNameLst>
                                          <p:attrName>style.visibility</p:attrName>
                                        </p:attrNameLst>
                                      </p:cBhvr>
                                      <p:to>
                                        <p:strVal val="visible"/>
                                      </p:to>
                                    </p:set>
                                    <p:animEffect transition="in" filter="circle(in)">
                                      <p:cBhvr>
                                        <p:cTn id="41" dur="2000"/>
                                        <p:tgtEl>
                                          <p:spTgt spid="6">
                                            <p:graphicEl>
                                              <a:dgm id="{F244986E-5ECF-4594-A6DD-FB4449484CBB}"/>
                                            </p:graphicEl>
                                          </p:spTgt>
                                        </p:tgtEl>
                                      </p:cBhvr>
                                    </p:animEffect>
                                  </p:childTnLst>
                                </p:cTn>
                              </p:par>
                              <p:par>
                                <p:cTn id="42" presetID="6" presetClass="entr" presetSubtype="16" fill="hold" grpId="0" nodeType="withEffect">
                                  <p:stCondLst>
                                    <p:cond delay="0"/>
                                  </p:stCondLst>
                                  <p:childTnLst>
                                    <p:set>
                                      <p:cBhvr>
                                        <p:cTn id="43" dur="1" fill="hold">
                                          <p:stCondLst>
                                            <p:cond delay="0"/>
                                          </p:stCondLst>
                                        </p:cTn>
                                        <p:tgtEl>
                                          <p:spTgt spid="6">
                                            <p:graphicEl>
                                              <a:dgm id="{3D55DCF3-27EC-4176-8ED0-AB0CC842057D}"/>
                                            </p:graphicEl>
                                          </p:spTgt>
                                        </p:tgtEl>
                                        <p:attrNameLst>
                                          <p:attrName>style.visibility</p:attrName>
                                        </p:attrNameLst>
                                      </p:cBhvr>
                                      <p:to>
                                        <p:strVal val="visible"/>
                                      </p:to>
                                    </p:set>
                                    <p:animEffect transition="in" filter="circle(in)">
                                      <p:cBhvr>
                                        <p:cTn id="44" dur="2000"/>
                                        <p:tgtEl>
                                          <p:spTgt spid="6">
                                            <p:graphicEl>
                                              <a:dgm id="{3D55DCF3-27EC-4176-8ED0-AB0CC842057D}"/>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6" presetClass="entr" presetSubtype="16" fill="hold" grpId="0" nodeType="clickEffect">
                                  <p:stCondLst>
                                    <p:cond delay="0"/>
                                  </p:stCondLst>
                                  <p:childTnLst>
                                    <p:set>
                                      <p:cBhvr>
                                        <p:cTn id="48" dur="1" fill="hold">
                                          <p:stCondLst>
                                            <p:cond delay="0"/>
                                          </p:stCondLst>
                                        </p:cTn>
                                        <p:tgtEl>
                                          <p:spTgt spid="6">
                                            <p:graphicEl>
                                              <a:dgm id="{A73E6FF5-5952-4F2E-AF24-60143F8C5F97}"/>
                                            </p:graphicEl>
                                          </p:spTgt>
                                        </p:tgtEl>
                                        <p:attrNameLst>
                                          <p:attrName>style.visibility</p:attrName>
                                        </p:attrNameLst>
                                      </p:cBhvr>
                                      <p:to>
                                        <p:strVal val="visible"/>
                                      </p:to>
                                    </p:set>
                                    <p:animEffect transition="in" filter="circle(in)">
                                      <p:cBhvr>
                                        <p:cTn id="49" dur="2000"/>
                                        <p:tgtEl>
                                          <p:spTgt spid="6">
                                            <p:graphicEl>
                                              <a:dgm id="{A73E6FF5-5952-4F2E-AF24-60143F8C5F97}"/>
                                            </p:graphicEl>
                                          </p:spTgt>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6">
                                            <p:graphicEl>
                                              <a:dgm id="{5E048901-EED0-4614-80F4-FCFC3DF2194D}"/>
                                            </p:graphicEl>
                                          </p:spTgt>
                                        </p:tgtEl>
                                        <p:attrNameLst>
                                          <p:attrName>style.visibility</p:attrName>
                                        </p:attrNameLst>
                                      </p:cBhvr>
                                      <p:to>
                                        <p:strVal val="visible"/>
                                      </p:to>
                                    </p:set>
                                    <p:animEffect transition="in" filter="circle(in)">
                                      <p:cBhvr>
                                        <p:cTn id="52" dur="2000"/>
                                        <p:tgtEl>
                                          <p:spTgt spid="6">
                                            <p:graphicEl>
                                              <a:dgm id="{5E048901-EED0-4614-80F4-FCFC3DF2194D}"/>
                                            </p:graphicEl>
                                          </p:spTgt>
                                        </p:tgtEl>
                                      </p:cBhvr>
                                    </p:animEffect>
                                  </p:childTnLst>
                                </p:cTn>
                              </p:par>
                              <p:par>
                                <p:cTn id="53" presetID="6" presetClass="entr" presetSubtype="16" fill="hold" grpId="0" nodeType="withEffect">
                                  <p:stCondLst>
                                    <p:cond delay="0"/>
                                  </p:stCondLst>
                                  <p:childTnLst>
                                    <p:set>
                                      <p:cBhvr>
                                        <p:cTn id="54" dur="1" fill="hold">
                                          <p:stCondLst>
                                            <p:cond delay="0"/>
                                          </p:stCondLst>
                                        </p:cTn>
                                        <p:tgtEl>
                                          <p:spTgt spid="6">
                                            <p:graphicEl>
                                              <a:dgm id="{FDA3BFE6-6DAA-4750-92F3-A26E15FCC10F}"/>
                                            </p:graphicEl>
                                          </p:spTgt>
                                        </p:tgtEl>
                                        <p:attrNameLst>
                                          <p:attrName>style.visibility</p:attrName>
                                        </p:attrNameLst>
                                      </p:cBhvr>
                                      <p:to>
                                        <p:strVal val="visible"/>
                                      </p:to>
                                    </p:set>
                                    <p:animEffect transition="in" filter="circle(in)">
                                      <p:cBhvr>
                                        <p:cTn id="55" dur="2000"/>
                                        <p:tgtEl>
                                          <p:spTgt spid="6">
                                            <p:graphicEl>
                                              <a:dgm id="{FDA3BFE6-6DAA-4750-92F3-A26E15FCC10F}"/>
                                            </p:graphicEl>
                                          </p:spTgt>
                                        </p:tgtEl>
                                      </p:cBhvr>
                                    </p:animEffect>
                                  </p:childTnLst>
                                </p:cTn>
                              </p:par>
                              <p:par>
                                <p:cTn id="56" presetID="6" presetClass="entr" presetSubtype="16" fill="hold" grpId="0" nodeType="withEffect">
                                  <p:stCondLst>
                                    <p:cond delay="0"/>
                                  </p:stCondLst>
                                  <p:childTnLst>
                                    <p:set>
                                      <p:cBhvr>
                                        <p:cTn id="57" dur="1" fill="hold">
                                          <p:stCondLst>
                                            <p:cond delay="0"/>
                                          </p:stCondLst>
                                        </p:cTn>
                                        <p:tgtEl>
                                          <p:spTgt spid="6">
                                            <p:graphicEl>
                                              <a:dgm id="{EC4B89EF-4ACA-49BE-9939-DE2FF3AD70BC}"/>
                                            </p:graphicEl>
                                          </p:spTgt>
                                        </p:tgtEl>
                                        <p:attrNameLst>
                                          <p:attrName>style.visibility</p:attrName>
                                        </p:attrNameLst>
                                      </p:cBhvr>
                                      <p:to>
                                        <p:strVal val="visible"/>
                                      </p:to>
                                    </p:set>
                                    <p:animEffect transition="in" filter="circle(in)">
                                      <p:cBhvr>
                                        <p:cTn id="58" dur="2000"/>
                                        <p:tgtEl>
                                          <p:spTgt spid="6">
                                            <p:graphicEl>
                                              <a:dgm id="{EC4B89EF-4ACA-49BE-9939-DE2FF3AD70BC}"/>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6" presetClass="entr" presetSubtype="16" fill="hold" grpId="0" nodeType="clickEffect">
                                  <p:stCondLst>
                                    <p:cond delay="0"/>
                                  </p:stCondLst>
                                  <p:childTnLst>
                                    <p:set>
                                      <p:cBhvr>
                                        <p:cTn id="62" dur="1" fill="hold">
                                          <p:stCondLst>
                                            <p:cond delay="0"/>
                                          </p:stCondLst>
                                        </p:cTn>
                                        <p:tgtEl>
                                          <p:spTgt spid="6">
                                            <p:graphicEl>
                                              <a:dgm id="{8CE6088D-6901-443B-93B1-417807BF98A6}"/>
                                            </p:graphicEl>
                                          </p:spTgt>
                                        </p:tgtEl>
                                        <p:attrNameLst>
                                          <p:attrName>style.visibility</p:attrName>
                                        </p:attrNameLst>
                                      </p:cBhvr>
                                      <p:to>
                                        <p:strVal val="visible"/>
                                      </p:to>
                                    </p:set>
                                    <p:animEffect transition="in" filter="circle(in)">
                                      <p:cBhvr>
                                        <p:cTn id="63" dur="2000"/>
                                        <p:tgtEl>
                                          <p:spTgt spid="6">
                                            <p:graphicEl>
                                              <a:dgm id="{8CE6088D-6901-443B-93B1-417807BF98A6}"/>
                                            </p:graphicEl>
                                          </p:spTgt>
                                        </p:tgtEl>
                                      </p:cBhvr>
                                    </p:animEffect>
                                  </p:childTnLst>
                                </p:cTn>
                              </p:par>
                              <p:par>
                                <p:cTn id="64" presetID="6" presetClass="entr" presetSubtype="16" fill="hold" grpId="0" nodeType="withEffect">
                                  <p:stCondLst>
                                    <p:cond delay="0"/>
                                  </p:stCondLst>
                                  <p:childTnLst>
                                    <p:set>
                                      <p:cBhvr>
                                        <p:cTn id="65" dur="1" fill="hold">
                                          <p:stCondLst>
                                            <p:cond delay="0"/>
                                          </p:stCondLst>
                                        </p:cTn>
                                        <p:tgtEl>
                                          <p:spTgt spid="6">
                                            <p:graphicEl>
                                              <a:dgm id="{AE594342-8D40-450A-B81D-8DC68DD1132B}"/>
                                            </p:graphicEl>
                                          </p:spTgt>
                                        </p:tgtEl>
                                        <p:attrNameLst>
                                          <p:attrName>style.visibility</p:attrName>
                                        </p:attrNameLst>
                                      </p:cBhvr>
                                      <p:to>
                                        <p:strVal val="visible"/>
                                      </p:to>
                                    </p:set>
                                    <p:animEffect transition="in" filter="circle(in)">
                                      <p:cBhvr>
                                        <p:cTn id="66" dur="2000"/>
                                        <p:tgtEl>
                                          <p:spTgt spid="6">
                                            <p:graphicEl>
                                              <a:dgm id="{AE594342-8D40-450A-B81D-8DC68DD1132B}"/>
                                            </p:graphicEl>
                                          </p:spTgt>
                                        </p:tgtEl>
                                      </p:cBhvr>
                                    </p:animEffect>
                                  </p:childTnLst>
                                </p:cTn>
                              </p:par>
                              <p:par>
                                <p:cTn id="67" presetID="6" presetClass="entr" presetSubtype="16" fill="hold" grpId="0" nodeType="withEffect">
                                  <p:stCondLst>
                                    <p:cond delay="0"/>
                                  </p:stCondLst>
                                  <p:childTnLst>
                                    <p:set>
                                      <p:cBhvr>
                                        <p:cTn id="68" dur="1" fill="hold">
                                          <p:stCondLst>
                                            <p:cond delay="0"/>
                                          </p:stCondLst>
                                        </p:cTn>
                                        <p:tgtEl>
                                          <p:spTgt spid="6">
                                            <p:graphicEl>
                                              <a:dgm id="{1DDC60CD-98E7-4E42-B2FE-DF7172C165C8}"/>
                                            </p:graphicEl>
                                          </p:spTgt>
                                        </p:tgtEl>
                                        <p:attrNameLst>
                                          <p:attrName>style.visibility</p:attrName>
                                        </p:attrNameLst>
                                      </p:cBhvr>
                                      <p:to>
                                        <p:strVal val="visible"/>
                                      </p:to>
                                    </p:set>
                                    <p:animEffect transition="in" filter="circle(in)">
                                      <p:cBhvr>
                                        <p:cTn id="69" dur="2000"/>
                                        <p:tgtEl>
                                          <p:spTgt spid="6">
                                            <p:graphicEl>
                                              <a:dgm id="{1DDC60CD-98E7-4E42-B2FE-DF7172C165C8}"/>
                                            </p:graphicEl>
                                          </p:spTgt>
                                        </p:tgtEl>
                                      </p:cBhvr>
                                    </p:animEffect>
                                  </p:childTnLst>
                                </p:cTn>
                              </p:par>
                              <p:par>
                                <p:cTn id="70" presetID="6" presetClass="entr" presetSubtype="16" fill="hold" grpId="0" nodeType="withEffect">
                                  <p:stCondLst>
                                    <p:cond delay="0"/>
                                  </p:stCondLst>
                                  <p:childTnLst>
                                    <p:set>
                                      <p:cBhvr>
                                        <p:cTn id="71" dur="1" fill="hold">
                                          <p:stCondLst>
                                            <p:cond delay="0"/>
                                          </p:stCondLst>
                                        </p:cTn>
                                        <p:tgtEl>
                                          <p:spTgt spid="6">
                                            <p:graphicEl>
                                              <a:dgm id="{3C75EA70-E307-4401-B859-B87C51450742}"/>
                                            </p:graphicEl>
                                          </p:spTgt>
                                        </p:tgtEl>
                                        <p:attrNameLst>
                                          <p:attrName>style.visibility</p:attrName>
                                        </p:attrNameLst>
                                      </p:cBhvr>
                                      <p:to>
                                        <p:strVal val="visible"/>
                                      </p:to>
                                    </p:set>
                                    <p:animEffect transition="in" filter="circle(in)">
                                      <p:cBhvr>
                                        <p:cTn id="72" dur="2000"/>
                                        <p:tgtEl>
                                          <p:spTgt spid="6">
                                            <p:graphicEl>
                                              <a:dgm id="{3C75EA70-E307-4401-B859-B87C5145074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0"/>
            <a:ext cx="9144000" cy="646331"/>
          </a:xfrm>
          <a:prstGeom prst="rect">
            <a:avLst/>
          </a:prstGeom>
        </p:spPr>
        <p:style>
          <a:lnRef idx="0">
            <a:schemeClr val="accent2"/>
          </a:lnRef>
          <a:fillRef idx="3">
            <a:schemeClr val="accent2"/>
          </a:fillRef>
          <a:effectRef idx="3">
            <a:schemeClr val="accent2"/>
          </a:effectRef>
          <a:fontRef idx="minor">
            <a:schemeClr val="lt1"/>
          </a:fontRef>
        </p:style>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s-ES" sz="3600" b="1" cap="none" spc="150" dirty="0" smtClean="0">
                <a:ln w="11430"/>
                <a:solidFill>
                  <a:srgbClr val="F8F8F8"/>
                </a:solidFill>
                <a:effectLst>
                  <a:outerShdw blurRad="25400" algn="tl" rotWithShape="0">
                    <a:srgbClr val="000000">
                      <a:alpha val="43000"/>
                    </a:srgbClr>
                  </a:outerShdw>
                </a:effectLst>
                <a:latin typeface="Aharoni" panose="02010803020104030203" pitchFamily="2" charset="-79"/>
                <a:cs typeface="Aharoni" panose="02010803020104030203" pitchFamily="2" charset="-79"/>
              </a:rPr>
              <a:t>EQUIPO DE TRABAJO EN ENFERMERÍA </a:t>
            </a:r>
            <a:endParaRPr lang="es-ES" sz="3600" b="1" cap="none" spc="150" dirty="0">
              <a:ln w="11430"/>
              <a:solidFill>
                <a:srgbClr val="F8F8F8"/>
              </a:solidFill>
              <a:effectLst>
                <a:outerShdw blurRad="25400" algn="tl" rotWithShape="0">
                  <a:srgbClr val="000000">
                    <a:alpha val="43000"/>
                  </a:srgbClr>
                </a:outerShdw>
              </a:effectLst>
              <a:latin typeface="Aharoni" panose="02010803020104030203" pitchFamily="2" charset="-79"/>
              <a:cs typeface="Aharoni" panose="02010803020104030203" pitchFamily="2" charset="-79"/>
            </a:endParaRPr>
          </a:p>
        </p:txBody>
      </p:sp>
      <p:graphicFrame>
        <p:nvGraphicFramePr>
          <p:cNvPr id="3" name="2 Diagrama">
            <a:hlinkClick r:id="" action="ppaction://noaction" highlightClick="1">
              <a:snd r:embed="rId2" name="applause.wav"/>
            </a:hlinkClick>
          </p:cNvPr>
          <p:cNvGraphicFramePr/>
          <p:nvPr>
            <p:extLst>
              <p:ext uri="{D42A27DB-BD31-4B8C-83A1-F6EECF244321}">
                <p14:modId xmlns:p14="http://schemas.microsoft.com/office/powerpoint/2010/main" val="2320891904"/>
              </p:ext>
            </p:extLst>
          </p:nvPr>
        </p:nvGraphicFramePr>
        <p:xfrm>
          <a:off x="0" y="472277"/>
          <a:ext cx="9144000" cy="63813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673450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4" y="-39051"/>
            <a:ext cx="912237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990596" y="476672"/>
            <a:ext cx="8136904" cy="2308324"/>
          </a:xfrm>
          <a:prstGeom prst="rect">
            <a:avLst/>
          </a:prstGeom>
        </p:spPr>
        <p:txBody>
          <a:bodyPr wrap="square">
            <a:spAutoFit/>
          </a:bodyPr>
          <a:lstStyle/>
          <a:p>
            <a:pPr algn="ctr"/>
            <a:r>
              <a:rPr lang="es-MX" sz="3600" b="1" dirty="0">
                <a:solidFill>
                  <a:schemeClr val="bg1"/>
                </a:solidFill>
                <a:latin typeface="AR ESSENCE" panose="02000000000000000000" pitchFamily="2" charset="0"/>
              </a:rPr>
              <a:t>La relevancia del trabajo en equipo, consiste en impulsar la satisfacción profesional y ampliar la calidad del servicio en toda la red de salud.</a:t>
            </a:r>
            <a:endParaRPr lang="es-MX" sz="3600" dirty="0">
              <a:solidFill>
                <a:schemeClr val="bg1"/>
              </a:solidFill>
              <a:latin typeface="AR ESSENCE" panose="02000000000000000000" pitchFamily="2" charset="0"/>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79744" y="2816305"/>
            <a:ext cx="5358608" cy="3559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10448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72587" y="620688"/>
            <a:ext cx="7560840" cy="6324808"/>
          </a:xfrm>
          <a:prstGeom prst="rect">
            <a:avLst/>
          </a:prstGeom>
          <a:noFill/>
        </p:spPr>
        <p:txBody>
          <a:bodyPr wrap="square" rtlCol="0">
            <a:spAutoFit/>
          </a:bodyPr>
          <a:lstStyle/>
          <a:p>
            <a:pPr marL="285750" indent="-285750">
              <a:lnSpc>
                <a:spcPct val="150000"/>
              </a:lnSpc>
              <a:buBlip>
                <a:blip r:embed="rId2"/>
              </a:buBlip>
            </a:pPr>
            <a:r>
              <a:rPr lang="es-ES" dirty="0" smtClean="0"/>
              <a:t>Madrigal T. (2009).  Habilidades directivas 2da Edición, Editorial MC GRAWW HILL.</a:t>
            </a:r>
          </a:p>
          <a:p>
            <a:pPr marL="285750" indent="-285750">
              <a:lnSpc>
                <a:spcPct val="150000"/>
              </a:lnSpc>
              <a:buBlip>
                <a:blip r:embed="rId2"/>
              </a:buBlip>
            </a:pPr>
            <a:r>
              <a:rPr lang="es-MX" dirty="0" smtClean="0"/>
              <a:t>Claudia Navarro-Corona. (2016). Consideraciones </a:t>
            </a:r>
            <a:r>
              <a:rPr lang="es-MX" dirty="0"/>
              <a:t>teóricas sobre el concepto de liderazgo y su aplicación en la investigación </a:t>
            </a:r>
            <a:r>
              <a:rPr lang="es-MX" dirty="0" smtClean="0"/>
              <a:t>educativa. Revista </a:t>
            </a:r>
            <a:r>
              <a:rPr lang="es-MX" dirty="0"/>
              <a:t>Educación 40(1), 53-66</a:t>
            </a:r>
            <a:r>
              <a:rPr lang="es-MX" dirty="0" smtClean="0"/>
              <a:t>, http</a:t>
            </a:r>
            <a:r>
              <a:rPr lang="es-MX" dirty="0"/>
              <a:t>://revistas.ucr.ac.cr/index.php/educacion </a:t>
            </a:r>
            <a:r>
              <a:rPr lang="es-MX" dirty="0" smtClean="0"/>
              <a:t>DOI /dx.doi.org/10.15517/revedu.v40i1.16148</a:t>
            </a:r>
            <a:endParaRPr lang="es-ES" dirty="0" smtClean="0"/>
          </a:p>
          <a:p>
            <a:pPr marL="285750" lvl="0" indent="-285750">
              <a:lnSpc>
                <a:spcPct val="150000"/>
              </a:lnSpc>
              <a:buBlip>
                <a:blip r:embed="rId2"/>
              </a:buBlip>
            </a:pPr>
            <a:r>
              <a:rPr lang="es-MX" dirty="0"/>
              <a:t>Donald c. Mosley. (2005). Supervisión la práctica del empowerment, desarrollo de quipos de trabajo y su motivación. Sexta edición, Editorial THOMSON</a:t>
            </a:r>
            <a:r>
              <a:rPr lang="es-MX" dirty="0" smtClean="0"/>
              <a:t>.</a:t>
            </a:r>
          </a:p>
          <a:p>
            <a:pPr marL="285750" lvl="0" indent="-285750">
              <a:lnSpc>
                <a:spcPct val="150000"/>
              </a:lnSpc>
              <a:buBlip>
                <a:blip r:embed="rId2"/>
              </a:buBlip>
            </a:pPr>
            <a:r>
              <a:rPr lang="es-ES" dirty="0" err="1" smtClean="0"/>
              <a:t>Thofehrn</a:t>
            </a:r>
            <a:r>
              <a:rPr lang="es-ES" dirty="0" smtClean="0"/>
              <a:t> Maira </a:t>
            </a:r>
            <a:r>
              <a:rPr lang="es-ES" dirty="0" err="1" smtClean="0"/>
              <a:t>Buss</a:t>
            </a:r>
            <a:r>
              <a:rPr lang="es-ES" dirty="0" smtClean="0"/>
              <a:t>. (2014). Trabajo en equipo: visión de los enfermeros de un hospital de Murcia/España. Revista electrónica Enfermería global. </a:t>
            </a:r>
            <a:r>
              <a:rPr lang="es-ES" dirty="0" smtClean="0">
                <a:solidFill>
                  <a:schemeClr val="bg2">
                    <a:lumMod val="10000"/>
                  </a:schemeClr>
                </a:solidFill>
                <a:hlinkClick r:id="rId3"/>
              </a:rPr>
              <a:t>www.um.es/eglobal/</a:t>
            </a:r>
            <a:r>
              <a:rPr lang="es-ES" dirty="0" smtClean="0">
                <a:solidFill>
                  <a:schemeClr val="bg2">
                    <a:lumMod val="10000"/>
                  </a:schemeClr>
                </a:solidFill>
              </a:rPr>
              <a:t>.</a:t>
            </a:r>
          </a:p>
          <a:p>
            <a:pPr marL="285750" lvl="0" indent="-285750">
              <a:lnSpc>
                <a:spcPct val="150000"/>
              </a:lnSpc>
              <a:buBlip>
                <a:blip r:embed="rId2"/>
              </a:buBlip>
            </a:pPr>
            <a:endParaRPr lang="es-MX" dirty="0"/>
          </a:p>
          <a:p>
            <a:pPr marL="285750" indent="-285750">
              <a:lnSpc>
                <a:spcPct val="150000"/>
              </a:lnSpc>
              <a:buBlip>
                <a:blip r:embed="rId2"/>
              </a:buBlip>
            </a:pPr>
            <a:endParaRPr lang="es-MX" dirty="0"/>
          </a:p>
        </p:txBody>
      </p:sp>
      <p:sp>
        <p:nvSpPr>
          <p:cNvPr id="3" name="2 Rectángulo"/>
          <p:cNvSpPr/>
          <p:nvPr/>
        </p:nvSpPr>
        <p:spPr>
          <a:xfrm>
            <a:off x="2677971" y="-13582"/>
            <a:ext cx="2878609" cy="707886"/>
          </a:xfrm>
          <a:prstGeom prst="rect">
            <a:avLst/>
          </a:prstGeom>
        </p:spPr>
        <p:txBody>
          <a:bodyPr wrap="none">
            <a:spAutoFit/>
          </a:bodyPr>
          <a:lstStyle/>
          <a:p>
            <a:pPr algn="ctr"/>
            <a:r>
              <a:rPr lang="es-ES" sz="4000" b="1" dirty="0">
                <a:solidFill>
                  <a:schemeClr val="bg1"/>
                </a:solidFill>
              </a:rPr>
              <a:t>Referencias </a:t>
            </a:r>
          </a:p>
        </p:txBody>
      </p:sp>
    </p:spTree>
    <p:extLst>
      <p:ext uri="{BB962C8B-B14F-4D97-AF65-F5344CB8AC3E}">
        <p14:creationId xmlns:p14="http://schemas.microsoft.com/office/powerpoint/2010/main" val="7572337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1360797"/>
            <a:ext cx="7560840" cy="4324261"/>
          </a:xfrm>
          <a:prstGeom prst="rect">
            <a:avLst/>
          </a:prstGeom>
          <a:noFill/>
        </p:spPr>
        <p:txBody>
          <a:bodyPr wrap="square" rtlCol="0">
            <a:spAutoFit/>
          </a:bodyPr>
          <a:lstStyle/>
          <a:p>
            <a:pPr algn="ctr"/>
            <a:r>
              <a:rPr lang="es-ES" sz="2500" b="1" dirty="0" smtClean="0">
                <a:latin typeface="Aharoni" pitchFamily="2" charset="-79"/>
                <a:cs typeface="Aharoni" pitchFamily="2" charset="-79"/>
              </a:rPr>
              <a:t>En la actualidad se presentan los siguientes problemas:</a:t>
            </a:r>
          </a:p>
          <a:p>
            <a:pPr marL="457200" indent="-457200" algn="just">
              <a:buAutoNum type="alphaLcParenR"/>
            </a:pPr>
            <a:r>
              <a:rPr lang="es-ES" sz="2500" b="1" dirty="0" smtClean="0"/>
              <a:t>Crisis de autoridad </a:t>
            </a:r>
          </a:p>
          <a:p>
            <a:pPr marL="457200" indent="-457200" algn="just">
              <a:buAutoNum type="alphaLcParenR"/>
            </a:pPr>
            <a:r>
              <a:rPr lang="es-ES" sz="2500" b="1" dirty="0" smtClean="0"/>
              <a:t>Intereses crecientes por la comunicación </a:t>
            </a:r>
          </a:p>
          <a:p>
            <a:pPr marL="457200" indent="-457200" algn="just">
              <a:buAutoNum type="alphaLcParenR"/>
            </a:pPr>
            <a:r>
              <a:rPr lang="es-ES" sz="2500" b="1" dirty="0" smtClean="0"/>
              <a:t>Situaciones de liderazgo </a:t>
            </a:r>
          </a:p>
          <a:p>
            <a:pPr marL="457200" indent="-457200" algn="just">
              <a:buAutoNum type="alphaLcParenR"/>
            </a:pPr>
            <a:r>
              <a:rPr lang="es-ES" sz="2500" b="1" dirty="0" smtClean="0"/>
              <a:t>Paradoja del subdesarrollo científico y tecnológico </a:t>
            </a:r>
          </a:p>
          <a:p>
            <a:pPr marL="457200" indent="-457200" algn="just">
              <a:buAutoNum type="alphaLcParenR"/>
            </a:pPr>
            <a:r>
              <a:rPr lang="es-ES" sz="2500" b="1" dirty="0" smtClean="0"/>
              <a:t>Cambios vertiginosos en lo social, económico, político y social</a:t>
            </a:r>
          </a:p>
          <a:p>
            <a:pPr marL="457200" indent="-457200" algn="just">
              <a:buAutoNum type="alphaLcParenR"/>
            </a:pPr>
            <a:r>
              <a:rPr lang="es-ES" sz="2500" b="1" dirty="0" smtClean="0"/>
              <a:t>Tiempos de globalización</a:t>
            </a:r>
          </a:p>
          <a:p>
            <a:pPr marL="457200" indent="-457200" algn="just">
              <a:buAutoNum type="alphaLcParenR"/>
            </a:pPr>
            <a:r>
              <a:rPr lang="es-ES" sz="2500" b="1" dirty="0" smtClean="0"/>
              <a:t>Multiculturalismo</a:t>
            </a:r>
          </a:p>
          <a:p>
            <a:pPr marL="457200" indent="-457200" algn="just">
              <a:buAutoNum type="alphaLcParenR"/>
            </a:pPr>
            <a:r>
              <a:rPr lang="es-ES" sz="2500" b="1" dirty="0" smtClean="0"/>
              <a:t>Era del conocimiento </a:t>
            </a:r>
          </a:p>
        </p:txBody>
      </p:sp>
      <p:sp>
        <p:nvSpPr>
          <p:cNvPr id="3" name="2 Rectángulo"/>
          <p:cNvSpPr/>
          <p:nvPr/>
        </p:nvSpPr>
        <p:spPr>
          <a:xfrm>
            <a:off x="791585" y="612523"/>
            <a:ext cx="7560840" cy="707886"/>
          </a:xfrm>
          <a:prstGeom prst="rect">
            <a:avLst/>
          </a:prstGeom>
          <a:solidFill>
            <a:schemeClr val="accent1">
              <a:lumMod val="20000"/>
              <a:lumOff val="80000"/>
            </a:schemeClr>
          </a:solidFill>
        </p:spPr>
        <p:txBody>
          <a:bodyPr wrap="square" lIns="91440" tIns="45720" rIns="91440" bIns="45720">
            <a:spAutoFit/>
          </a:bodyPr>
          <a:lstStyle/>
          <a:p>
            <a:pPr algn="ctr"/>
            <a:r>
              <a:rPr lang="es-E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anose="02010803020104030203" pitchFamily="2" charset="-79"/>
                <a:cs typeface="Aharoni" panose="02010803020104030203" pitchFamily="2" charset="-79"/>
              </a:rPr>
              <a:t>LIDERAZGO</a:t>
            </a:r>
            <a:endParaRPr lang="es-E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haroni" panose="02010803020104030203" pitchFamily="2" charset="-79"/>
              <a:cs typeface="Aharoni" panose="02010803020104030203" pitchFamily="2" charset="-79"/>
            </a:endParaRPr>
          </a:p>
        </p:txBody>
      </p:sp>
      <p:sp>
        <p:nvSpPr>
          <p:cNvPr id="4" name="3 CuadroTexto"/>
          <p:cNvSpPr txBox="1"/>
          <p:nvPr/>
        </p:nvSpPr>
        <p:spPr>
          <a:xfrm>
            <a:off x="765628" y="6519446"/>
            <a:ext cx="5820824" cy="338554"/>
          </a:xfrm>
          <a:prstGeom prst="rect">
            <a:avLst/>
          </a:prstGeom>
          <a:noFill/>
        </p:spPr>
        <p:txBody>
          <a:bodyPr wrap="none" rtlCol="0">
            <a:spAutoFit/>
          </a:bodyPr>
          <a:lstStyle/>
          <a:p>
            <a:r>
              <a:rPr lang="es-ES" sz="1600" dirty="0" smtClean="0">
                <a:solidFill>
                  <a:schemeClr val="bg1"/>
                </a:solidFill>
              </a:rPr>
              <a:t>Berta E. Madrigal. Habilidades directivas Segunda edición, 2009.</a:t>
            </a:r>
            <a:endParaRPr lang="es-MX" sz="1600" dirty="0">
              <a:solidFill>
                <a:schemeClr val="bg1"/>
              </a:solidFill>
            </a:endParaRPr>
          </a:p>
        </p:txBody>
      </p:sp>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4087359"/>
            <a:ext cx="3276359" cy="23402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24666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7190"/>
            <a:ext cx="9144000" cy="584775"/>
          </a:xfrm>
          <a:prstGeom prst="rect">
            <a:avLst/>
          </a:prstGeom>
          <a:solidFill>
            <a:schemeClr val="tx1">
              <a:lumMod val="95000"/>
              <a:lumOff val="5000"/>
            </a:schemeClr>
          </a:solidFill>
          <a:ln w="76200">
            <a:solidFill>
              <a:schemeClr val="accent6">
                <a:lumMod val="50000"/>
              </a:schemeClr>
            </a:solidFill>
          </a:ln>
        </p:spPr>
        <p:txBody>
          <a:bodyPr wrap="square" rtlCol="0">
            <a:spAutoFit/>
          </a:bodyPr>
          <a:lstStyle/>
          <a:p>
            <a:pPr algn="ctr"/>
            <a:r>
              <a:rPr lang="es-E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haroni" panose="02010803020104030203" pitchFamily="2" charset="-79"/>
                <a:cs typeface="Aharoni" panose="02010803020104030203" pitchFamily="2" charset="-79"/>
              </a:rPr>
              <a:t>APTITUDES ESENCIALES PARA EL LIDERAZGO </a:t>
            </a:r>
            <a:endParaRPr lang="es-MX"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haroni" panose="02010803020104030203" pitchFamily="2" charset="-79"/>
              <a:cs typeface="Aharoni" panose="02010803020104030203" pitchFamily="2" charset="-79"/>
            </a:endParaRPr>
          </a:p>
        </p:txBody>
      </p:sp>
      <p:graphicFrame>
        <p:nvGraphicFramePr>
          <p:cNvPr id="5" name="4 Diagrama"/>
          <p:cNvGraphicFramePr/>
          <p:nvPr>
            <p:extLst>
              <p:ext uri="{D42A27DB-BD31-4B8C-83A1-F6EECF244321}">
                <p14:modId xmlns:p14="http://schemas.microsoft.com/office/powerpoint/2010/main" val="3736680820"/>
              </p:ext>
            </p:extLst>
          </p:nvPr>
        </p:nvGraphicFramePr>
        <p:xfrm>
          <a:off x="-108520" y="425342"/>
          <a:ext cx="9361040" cy="62201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107504" y="6381328"/>
            <a:ext cx="6606480" cy="369332"/>
          </a:xfrm>
          <a:prstGeom prst="rect">
            <a:avLst/>
          </a:prstGeom>
        </p:spPr>
        <p:txBody>
          <a:bodyPr wrap="square">
            <a:spAutoFit/>
          </a:bodyPr>
          <a:lstStyle/>
          <a:p>
            <a:r>
              <a:rPr lang="es-ES" dirty="0">
                <a:solidFill>
                  <a:schemeClr val="bg1"/>
                </a:solidFill>
              </a:rPr>
              <a:t>Berta E. Madrigal. Habilidades directivas Segunda edición, 2009.</a:t>
            </a:r>
            <a:endParaRPr lang="es-MX" dirty="0">
              <a:solidFill>
                <a:schemeClr val="bg1"/>
              </a:solidFill>
            </a:endParaRPr>
          </a:p>
        </p:txBody>
      </p:sp>
      <p:pic>
        <p:nvPicPr>
          <p:cNvPr id="6" name="Picture 2" descr="Imagen relacionad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3568" y="3140968"/>
            <a:ext cx="1440159" cy="96010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Resultado de imagen para teoria de herzberg dibujo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74250" y="2996952"/>
            <a:ext cx="1669750" cy="960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1939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grpId="0" nodeType="clickEffect">
                                  <p:stCondLst>
                                    <p:cond delay="0"/>
                                  </p:stCondLst>
                                  <p:childTnLst>
                                    <p:set>
                                      <p:cBhvr>
                                        <p:cTn id="6" dur="1" fill="hold">
                                          <p:stCondLst>
                                            <p:cond delay="0"/>
                                          </p:stCondLst>
                                        </p:cTn>
                                        <p:tgtEl>
                                          <p:spTgt spid="5">
                                            <p:graphicEl>
                                              <a:dgm id="{0203E41F-D7B2-4D69-95EB-9086C138FBCF}"/>
                                            </p:graphicEl>
                                          </p:spTgt>
                                        </p:tgtEl>
                                        <p:attrNameLst>
                                          <p:attrName>style.visibility</p:attrName>
                                        </p:attrNameLst>
                                      </p:cBhvr>
                                      <p:to>
                                        <p:strVal val="visible"/>
                                      </p:to>
                                    </p:set>
                                    <p:anim calcmode="lin" valueType="num">
                                      <p:cBhvr>
                                        <p:cTn id="7" dur="500" fill="hold"/>
                                        <p:tgtEl>
                                          <p:spTgt spid="5">
                                            <p:graphicEl>
                                              <a:dgm id="{0203E41F-D7B2-4D69-95EB-9086C138FBCF}"/>
                                            </p:graphicEl>
                                          </p:spTgt>
                                        </p:tgtEl>
                                        <p:attrNameLst>
                                          <p:attrName>ppt_w</p:attrName>
                                        </p:attrNameLst>
                                      </p:cBhvr>
                                      <p:tavLst>
                                        <p:tav tm="0">
                                          <p:val>
                                            <p:strVal val="4/3*#ppt_w"/>
                                          </p:val>
                                        </p:tav>
                                        <p:tav tm="100000">
                                          <p:val>
                                            <p:strVal val="#ppt_w"/>
                                          </p:val>
                                        </p:tav>
                                      </p:tavLst>
                                    </p:anim>
                                    <p:anim calcmode="lin" valueType="num">
                                      <p:cBhvr>
                                        <p:cTn id="8" dur="500" fill="hold"/>
                                        <p:tgtEl>
                                          <p:spTgt spid="5">
                                            <p:graphicEl>
                                              <a:dgm id="{0203E41F-D7B2-4D69-95EB-9086C138FBCF}"/>
                                            </p:graphicEl>
                                          </p:spTgt>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88" fill="hold" grpId="0" nodeType="clickEffect">
                                  <p:stCondLst>
                                    <p:cond delay="0"/>
                                  </p:stCondLst>
                                  <p:childTnLst>
                                    <p:set>
                                      <p:cBhvr>
                                        <p:cTn id="12" dur="1" fill="hold">
                                          <p:stCondLst>
                                            <p:cond delay="0"/>
                                          </p:stCondLst>
                                        </p:cTn>
                                        <p:tgtEl>
                                          <p:spTgt spid="5">
                                            <p:graphicEl>
                                              <a:dgm id="{8C861260-D7C1-4DFF-B5F9-BA58D1609928}"/>
                                            </p:graphicEl>
                                          </p:spTgt>
                                        </p:tgtEl>
                                        <p:attrNameLst>
                                          <p:attrName>style.visibility</p:attrName>
                                        </p:attrNameLst>
                                      </p:cBhvr>
                                      <p:to>
                                        <p:strVal val="visible"/>
                                      </p:to>
                                    </p:set>
                                    <p:anim calcmode="lin" valueType="num">
                                      <p:cBhvr>
                                        <p:cTn id="13" dur="500" fill="hold"/>
                                        <p:tgtEl>
                                          <p:spTgt spid="5">
                                            <p:graphicEl>
                                              <a:dgm id="{8C861260-D7C1-4DFF-B5F9-BA58D1609928}"/>
                                            </p:graphicEl>
                                          </p:spTgt>
                                        </p:tgtEl>
                                        <p:attrNameLst>
                                          <p:attrName>ppt_w</p:attrName>
                                        </p:attrNameLst>
                                      </p:cBhvr>
                                      <p:tavLst>
                                        <p:tav tm="0">
                                          <p:val>
                                            <p:strVal val="4/3*#ppt_w"/>
                                          </p:val>
                                        </p:tav>
                                        <p:tav tm="100000">
                                          <p:val>
                                            <p:strVal val="#ppt_w"/>
                                          </p:val>
                                        </p:tav>
                                      </p:tavLst>
                                    </p:anim>
                                    <p:anim calcmode="lin" valueType="num">
                                      <p:cBhvr>
                                        <p:cTn id="14" dur="500" fill="hold"/>
                                        <p:tgtEl>
                                          <p:spTgt spid="5">
                                            <p:graphicEl>
                                              <a:dgm id="{8C861260-D7C1-4DFF-B5F9-BA58D1609928}"/>
                                            </p:graphicEl>
                                          </p:spTgt>
                                        </p:tgtEl>
                                        <p:attrNameLst>
                                          <p:attrName>ppt_h</p:attrName>
                                        </p:attrNameLst>
                                      </p:cBhvr>
                                      <p:tavLst>
                                        <p:tav tm="0">
                                          <p:val>
                                            <p:strVal val="4/3*#ppt_h"/>
                                          </p:val>
                                        </p:tav>
                                        <p:tav tm="100000">
                                          <p:val>
                                            <p:strVal val="#ppt_h"/>
                                          </p:val>
                                        </p:tav>
                                      </p:tavLst>
                                    </p:anim>
                                  </p:childTnLst>
                                </p:cTn>
                              </p:par>
                              <p:par>
                                <p:cTn id="15" presetID="23" presetClass="entr" presetSubtype="288" fill="hold" grpId="0" nodeType="withEffect">
                                  <p:stCondLst>
                                    <p:cond delay="0"/>
                                  </p:stCondLst>
                                  <p:childTnLst>
                                    <p:set>
                                      <p:cBhvr>
                                        <p:cTn id="16" dur="1" fill="hold">
                                          <p:stCondLst>
                                            <p:cond delay="0"/>
                                          </p:stCondLst>
                                        </p:cTn>
                                        <p:tgtEl>
                                          <p:spTgt spid="5">
                                            <p:graphicEl>
                                              <a:dgm id="{B9A92001-D2E9-4528-A0EC-96AEBABB86C2}"/>
                                            </p:graphicEl>
                                          </p:spTgt>
                                        </p:tgtEl>
                                        <p:attrNameLst>
                                          <p:attrName>style.visibility</p:attrName>
                                        </p:attrNameLst>
                                      </p:cBhvr>
                                      <p:to>
                                        <p:strVal val="visible"/>
                                      </p:to>
                                    </p:set>
                                    <p:anim calcmode="lin" valueType="num">
                                      <p:cBhvr>
                                        <p:cTn id="17" dur="500" fill="hold"/>
                                        <p:tgtEl>
                                          <p:spTgt spid="5">
                                            <p:graphicEl>
                                              <a:dgm id="{B9A92001-D2E9-4528-A0EC-96AEBABB86C2}"/>
                                            </p:graphicEl>
                                          </p:spTgt>
                                        </p:tgtEl>
                                        <p:attrNameLst>
                                          <p:attrName>ppt_w</p:attrName>
                                        </p:attrNameLst>
                                      </p:cBhvr>
                                      <p:tavLst>
                                        <p:tav tm="0">
                                          <p:val>
                                            <p:strVal val="4/3*#ppt_w"/>
                                          </p:val>
                                        </p:tav>
                                        <p:tav tm="100000">
                                          <p:val>
                                            <p:strVal val="#ppt_w"/>
                                          </p:val>
                                        </p:tav>
                                      </p:tavLst>
                                    </p:anim>
                                    <p:anim calcmode="lin" valueType="num">
                                      <p:cBhvr>
                                        <p:cTn id="18" dur="500" fill="hold"/>
                                        <p:tgtEl>
                                          <p:spTgt spid="5">
                                            <p:graphicEl>
                                              <a:dgm id="{B9A92001-D2E9-4528-A0EC-96AEBABB86C2}"/>
                                            </p:graphicEl>
                                          </p:spTgt>
                                        </p:tgtEl>
                                        <p:attrNameLst>
                                          <p:attrName>ppt_h</p:attrName>
                                        </p:attrNameLst>
                                      </p:cBhvr>
                                      <p:tavLst>
                                        <p:tav tm="0">
                                          <p:val>
                                            <p:strVal val="4/3*#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288" fill="hold" grpId="0" nodeType="clickEffect">
                                  <p:stCondLst>
                                    <p:cond delay="0"/>
                                  </p:stCondLst>
                                  <p:childTnLst>
                                    <p:set>
                                      <p:cBhvr>
                                        <p:cTn id="22" dur="1" fill="hold">
                                          <p:stCondLst>
                                            <p:cond delay="0"/>
                                          </p:stCondLst>
                                        </p:cTn>
                                        <p:tgtEl>
                                          <p:spTgt spid="5">
                                            <p:graphicEl>
                                              <a:dgm id="{EEDFC254-A291-4EFD-AAA9-4BAD14076726}"/>
                                            </p:graphicEl>
                                          </p:spTgt>
                                        </p:tgtEl>
                                        <p:attrNameLst>
                                          <p:attrName>style.visibility</p:attrName>
                                        </p:attrNameLst>
                                      </p:cBhvr>
                                      <p:to>
                                        <p:strVal val="visible"/>
                                      </p:to>
                                    </p:set>
                                    <p:anim calcmode="lin" valueType="num">
                                      <p:cBhvr>
                                        <p:cTn id="23" dur="500" fill="hold"/>
                                        <p:tgtEl>
                                          <p:spTgt spid="5">
                                            <p:graphicEl>
                                              <a:dgm id="{EEDFC254-A291-4EFD-AAA9-4BAD14076726}"/>
                                            </p:graphicEl>
                                          </p:spTgt>
                                        </p:tgtEl>
                                        <p:attrNameLst>
                                          <p:attrName>ppt_w</p:attrName>
                                        </p:attrNameLst>
                                      </p:cBhvr>
                                      <p:tavLst>
                                        <p:tav tm="0">
                                          <p:val>
                                            <p:strVal val="4/3*#ppt_w"/>
                                          </p:val>
                                        </p:tav>
                                        <p:tav tm="100000">
                                          <p:val>
                                            <p:strVal val="#ppt_w"/>
                                          </p:val>
                                        </p:tav>
                                      </p:tavLst>
                                    </p:anim>
                                    <p:anim calcmode="lin" valueType="num">
                                      <p:cBhvr>
                                        <p:cTn id="24" dur="500" fill="hold"/>
                                        <p:tgtEl>
                                          <p:spTgt spid="5">
                                            <p:graphicEl>
                                              <a:dgm id="{EEDFC254-A291-4EFD-AAA9-4BAD14076726}"/>
                                            </p:graphicEl>
                                          </p:spTgt>
                                        </p:tgtEl>
                                        <p:attrNameLst>
                                          <p:attrName>ppt_h</p:attrName>
                                        </p:attrNameLst>
                                      </p:cBhvr>
                                      <p:tavLst>
                                        <p:tav tm="0">
                                          <p:val>
                                            <p:strVal val="4/3*#ppt_h"/>
                                          </p:val>
                                        </p:tav>
                                        <p:tav tm="100000">
                                          <p:val>
                                            <p:strVal val="#ppt_h"/>
                                          </p:val>
                                        </p:tav>
                                      </p:tavLst>
                                    </p:anim>
                                  </p:childTnLst>
                                </p:cTn>
                              </p:par>
                              <p:par>
                                <p:cTn id="25" presetID="23" presetClass="entr" presetSubtype="288" fill="hold" grpId="0" nodeType="withEffect">
                                  <p:stCondLst>
                                    <p:cond delay="0"/>
                                  </p:stCondLst>
                                  <p:childTnLst>
                                    <p:set>
                                      <p:cBhvr>
                                        <p:cTn id="26" dur="1" fill="hold">
                                          <p:stCondLst>
                                            <p:cond delay="0"/>
                                          </p:stCondLst>
                                        </p:cTn>
                                        <p:tgtEl>
                                          <p:spTgt spid="5">
                                            <p:graphicEl>
                                              <a:dgm id="{1C80F89B-8E2E-4DB5-AB32-4EED22FE203E}"/>
                                            </p:graphicEl>
                                          </p:spTgt>
                                        </p:tgtEl>
                                        <p:attrNameLst>
                                          <p:attrName>style.visibility</p:attrName>
                                        </p:attrNameLst>
                                      </p:cBhvr>
                                      <p:to>
                                        <p:strVal val="visible"/>
                                      </p:to>
                                    </p:set>
                                    <p:anim calcmode="lin" valueType="num">
                                      <p:cBhvr>
                                        <p:cTn id="27" dur="500" fill="hold"/>
                                        <p:tgtEl>
                                          <p:spTgt spid="5">
                                            <p:graphicEl>
                                              <a:dgm id="{1C80F89B-8E2E-4DB5-AB32-4EED22FE203E}"/>
                                            </p:graphicEl>
                                          </p:spTgt>
                                        </p:tgtEl>
                                        <p:attrNameLst>
                                          <p:attrName>ppt_w</p:attrName>
                                        </p:attrNameLst>
                                      </p:cBhvr>
                                      <p:tavLst>
                                        <p:tav tm="0">
                                          <p:val>
                                            <p:strVal val="4/3*#ppt_w"/>
                                          </p:val>
                                        </p:tav>
                                        <p:tav tm="100000">
                                          <p:val>
                                            <p:strVal val="#ppt_w"/>
                                          </p:val>
                                        </p:tav>
                                      </p:tavLst>
                                    </p:anim>
                                    <p:anim calcmode="lin" valueType="num">
                                      <p:cBhvr>
                                        <p:cTn id="28" dur="500" fill="hold"/>
                                        <p:tgtEl>
                                          <p:spTgt spid="5">
                                            <p:graphicEl>
                                              <a:dgm id="{1C80F89B-8E2E-4DB5-AB32-4EED22FE203E}"/>
                                            </p:graphicEl>
                                          </p:spTgt>
                                        </p:tgtEl>
                                        <p:attrNameLst>
                                          <p:attrName>ppt_h</p:attrName>
                                        </p:attrNameLst>
                                      </p:cBhvr>
                                      <p:tavLst>
                                        <p:tav tm="0">
                                          <p:val>
                                            <p:strVal val="4/3*#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288" fill="hold" grpId="0" nodeType="clickEffect">
                                  <p:stCondLst>
                                    <p:cond delay="0"/>
                                  </p:stCondLst>
                                  <p:childTnLst>
                                    <p:set>
                                      <p:cBhvr>
                                        <p:cTn id="32" dur="1" fill="hold">
                                          <p:stCondLst>
                                            <p:cond delay="0"/>
                                          </p:stCondLst>
                                        </p:cTn>
                                        <p:tgtEl>
                                          <p:spTgt spid="5">
                                            <p:graphicEl>
                                              <a:dgm id="{A15CFFD3-CF35-411A-BB38-9E4AC69D1ABD}"/>
                                            </p:graphicEl>
                                          </p:spTgt>
                                        </p:tgtEl>
                                        <p:attrNameLst>
                                          <p:attrName>style.visibility</p:attrName>
                                        </p:attrNameLst>
                                      </p:cBhvr>
                                      <p:to>
                                        <p:strVal val="visible"/>
                                      </p:to>
                                    </p:set>
                                    <p:anim calcmode="lin" valueType="num">
                                      <p:cBhvr>
                                        <p:cTn id="33" dur="500" fill="hold"/>
                                        <p:tgtEl>
                                          <p:spTgt spid="5">
                                            <p:graphicEl>
                                              <a:dgm id="{A15CFFD3-CF35-411A-BB38-9E4AC69D1ABD}"/>
                                            </p:graphicEl>
                                          </p:spTgt>
                                        </p:tgtEl>
                                        <p:attrNameLst>
                                          <p:attrName>ppt_w</p:attrName>
                                        </p:attrNameLst>
                                      </p:cBhvr>
                                      <p:tavLst>
                                        <p:tav tm="0">
                                          <p:val>
                                            <p:strVal val="4/3*#ppt_w"/>
                                          </p:val>
                                        </p:tav>
                                        <p:tav tm="100000">
                                          <p:val>
                                            <p:strVal val="#ppt_w"/>
                                          </p:val>
                                        </p:tav>
                                      </p:tavLst>
                                    </p:anim>
                                    <p:anim calcmode="lin" valueType="num">
                                      <p:cBhvr>
                                        <p:cTn id="34" dur="500" fill="hold"/>
                                        <p:tgtEl>
                                          <p:spTgt spid="5">
                                            <p:graphicEl>
                                              <a:dgm id="{A15CFFD3-CF35-411A-BB38-9E4AC69D1ABD}"/>
                                            </p:graphicEl>
                                          </p:spTgt>
                                        </p:tgtEl>
                                        <p:attrNameLst>
                                          <p:attrName>ppt_h</p:attrName>
                                        </p:attrNameLst>
                                      </p:cBhvr>
                                      <p:tavLst>
                                        <p:tav tm="0">
                                          <p:val>
                                            <p:strVal val="4/3*#ppt_h"/>
                                          </p:val>
                                        </p:tav>
                                        <p:tav tm="100000">
                                          <p:val>
                                            <p:strVal val="#ppt_h"/>
                                          </p:val>
                                        </p:tav>
                                      </p:tavLst>
                                    </p:anim>
                                  </p:childTnLst>
                                </p:cTn>
                              </p:par>
                              <p:par>
                                <p:cTn id="35" presetID="23" presetClass="entr" presetSubtype="288" fill="hold" grpId="0" nodeType="withEffect">
                                  <p:stCondLst>
                                    <p:cond delay="0"/>
                                  </p:stCondLst>
                                  <p:childTnLst>
                                    <p:set>
                                      <p:cBhvr>
                                        <p:cTn id="36" dur="1" fill="hold">
                                          <p:stCondLst>
                                            <p:cond delay="0"/>
                                          </p:stCondLst>
                                        </p:cTn>
                                        <p:tgtEl>
                                          <p:spTgt spid="5">
                                            <p:graphicEl>
                                              <a:dgm id="{06A546A1-D9FA-4A5E-BAC6-AE9D0E28C96C}"/>
                                            </p:graphicEl>
                                          </p:spTgt>
                                        </p:tgtEl>
                                        <p:attrNameLst>
                                          <p:attrName>style.visibility</p:attrName>
                                        </p:attrNameLst>
                                      </p:cBhvr>
                                      <p:to>
                                        <p:strVal val="visible"/>
                                      </p:to>
                                    </p:set>
                                    <p:anim calcmode="lin" valueType="num">
                                      <p:cBhvr>
                                        <p:cTn id="37" dur="500" fill="hold"/>
                                        <p:tgtEl>
                                          <p:spTgt spid="5">
                                            <p:graphicEl>
                                              <a:dgm id="{06A546A1-D9FA-4A5E-BAC6-AE9D0E28C96C}"/>
                                            </p:graphicEl>
                                          </p:spTgt>
                                        </p:tgtEl>
                                        <p:attrNameLst>
                                          <p:attrName>ppt_w</p:attrName>
                                        </p:attrNameLst>
                                      </p:cBhvr>
                                      <p:tavLst>
                                        <p:tav tm="0">
                                          <p:val>
                                            <p:strVal val="4/3*#ppt_w"/>
                                          </p:val>
                                        </p:tav>
                                        <p:tav tm="100000">
                                          <p:val>
                                            <p:strVal val="#ppt_w"/>
                                          </p:val>
                                        </p:tav>
                                      </p:tavLst>
                                    </p:anim>
                                    <p:anim calcmode="lin" valueType="num">
                                      <p:cBhvr>
                                        <p:cTn id="38" dur="500" fill="hold"/>
                                        <p:tgtEl>
                                          <p:spTgt spid="5">
                                            <p:graphicEl>
                                              <a:dgm id="{06A546A1-D9FA-4A5E-BAC6-AE9D0E28C96C}"/>
                                            </p:graphicEl>
                                          </p:spTgt>
                                        </p:tgtEl>
                                        <p:attrNameLst>
                                          <p:attrName>ppt_h</p:attrName>
                                        </p:attrNameLst>
                                      </p:cBhvr>
                                      <p:tavLst>
                                        <p:tav tm="0">
                                          <p:val>
                                            <p:strVal val="4/3*#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288" fill="hold" grpId="0" nodeType="clickEffect">
                                  <p:stCondLst>
                                    <p:cond delay="0"/>
                                  </p:stCondLst>
                                  <p:childTnLst>
                                    <p:set>
                                      <p:cBhvr>
                                        <p:cTn id="42" dur="1" fill="hold">
                                          <p:stCondLst>
                                            <p:cond delay="0"/>
                                          </p:stCondLst>
                                        </p:cTn>
                                        <p:tgtEl>
                                          <p:spTgt spid="5">
                                            <p:graphicEl>
                                              <a:dgm id="{3DEFEE47-E8CD-4725-8885-A1F531F3AD49}"/>
                                            </p:graphicEl>
                                          </p:spTgt>
                                        </p:tgtEl>
                                        <p:attrNameLst>
                                          <p:attrName>style.visibility</p:attrName>
                                        </p:attrNameLst>
                                      </p:cBhvr>
                                      <p:to>
                                        <p:strVal val="visible"/>
                                      </p:to>
                                    </p:set>
                                    <p:anim calcmode="lin" valueType="num">
                                      <p:cBhvr>
                                        <p:cTn id="43" dur="500" fill="hold"/>
                                        <p:tgtEl>
                                          <p:spTgt spid="5">
                                            <p:graphicEl>
                                              <a:dgm id="{3DEFEE47-E8CD-4725-8885-A1F531F3AD49}"/>
                                            </p:graphicEl>
                                          </p:spTgt>
                                        </p:tgtEl>
                                        <p:attrNameLst>
                                          <p:attrName>ppt_w</p:attrName>
                                        </p:attrNameLst>
                                      </p:cBhvr>
                                      <p:tavLst>
                                        <p:tav tm="0">
                                          <p:val>
                                            <p:strVal val="4/3*#ppt_w"/>
                                          </p:val>
                                        </p:tav>
                                        <p:tav tm="100000">
                                          <p:val>
                                            <p:strVal val="#ppt_w"/>
                                          </p:val>
                                        </p:tav>
                                      </p:tavLst>
                                    </p:anim>
                                    <p:anim calcmode="lin" valueType="num">
                                      <p:cBhvr>
                                        <p:cTn id="44" dur="500" fill="hold"/>
                                        <p:tgtEl>
                                          <p:spTgt spid="5">
                                            <p:graphicEl>
                                              <a:dgm id="{3DEFEE47-E8CD-4725-8885-A1F531F3AD49}"/>
                                            </p:graphicEl>
                                          </p:spTgt>
                                        </p:tgtEl>
                                        <p:attrNameLst>
                                          <p:attrName>ppt_h</p:attrName>
                                        </p:attrNameLst>
                                      </p:cBhvr>
                                      <p:tavLst>
                                        <p:tav tm="0">
                                          <p:val>
                                            <p:strVal val="4/3*#ppt_h"/>
                                          </p:val>
                                        </p:tav>
                                        <p:tav tm="100000">
                                          <p:val>
                                            <p:strVal val="#ppt_h"/>
                                          </p:val>
                                        </p:tav>
                                      </p:tavLst>
                                    </p:anim>
                                  </p:childTnLst>
                                </p:cTn>
                              </p:par>
                              <p:par>
                                <p:cTn id="45" presetID="23" presetClass="entr" presetSubtype="288" fill="hold" grpId="0" nodeType="withEffect">
                                  <p:stCondLst>
                                    <p:cond delay="0"/>
                                  </p:stCondLst>
                                  <p:childTnLst>
                                    <p:set>
                                      <p:cBhvr>
                                        <p:cTn id="46" dur="1" fill="hold">
                                          <p:stCondLst>
                                            <p:cond delay="0"/>
                                          </p:stCondLst>
                                        </p:cTn>
                                        <p:tgtEl>
                                          <p:spTgt spid="5">
                                            <p:graphicEl>
                                              <a:dgm id="{EC9DA9A7-DDA7-4021-B4FB-1E2AF1010A76}"/>
                                            </p:graphicEl>
                                          </p:spTgt>
                                        </p:tgtEl>
                                        <p:attrNameLst>
                                          <p:attrName>style.visibility</p:attrName>
                                        </p:attrNameLst>
                                      </p:cBhvr>
                                      <p:to>
                                        <p:strVal val="visible"/>
                                      </p:to>
                                    </p:set>
                                    <p:anim calcmode="lin" valueType="num">
                                      <p:cBhvr>
                                        <p:cTn id="47" dur="500" fill="hold"/>
                                        <p:tgtEl>
                                          <p:spTgt spid="5">
                                            <p:graphicEl>
                                              <a:dgm id="{EC9DA9A7-DDA7-4021-B4FB-1E2AF1010A76}"/>
                                            </p:graphicEl>
                                          </p:spTgt>
                                        </p:tgtEl>
                                        <p:attrNameLst>
                                          <p:attrName>ppt_w</p:attrName>
                                        </p:attrNameLst>
                                      </p:cBhvr>
                                      <p:tavLst>
                                        <p:tav tm="0">
                                          <p:val>
                                            <p:strVal val="4/3*#ppt_w"/>
                                          </p:val>
                                        </p:tav>
                                        <p:tav tm="100000">
                                          <p:val>
                                            <p:strVal val="#ppt_w"/>
                                          </p:val>
                                        </p:tav>
                                      </p:tavLst>
                                    </p:anim>
                                    <p:anim calcmode="lin" valueType="num">
                                      <p:cBhvr>
                                        <p:cTn id="48" dur="500" fill="hold"/>
                                        <p:tgtEl>
                                          <p:spTgt spid="5">
                                            <p:graphicEl>
                                              <a:dgm id="{EC9DA9A7-DDA7-4021-B4FB-1E2AF1010A76}"/>
                                            </p:graphicEl>
                                          </p:spTgt>
                                        </p:tgtEl>
                                        <p:attrNameLst>
                                          <p:attrName>ppt_h</p:attrName>
                                        </p:attrNameLst>
                                      </p:cBhvr>
                                      <p:tavLst>
                                        <p:tav tm="0">
                                          <p:val>
                                            <p:strVal val="4/3*#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23" presetClass="entr" presetSubtype="288" fill="hold" grpId="0" nodeType="clickEffect">
                                  <p:stCondLst>
                                    <p:cond delay="0"/>
                                  </p:stCondLst>
                                  <p:childTnLst>
                                    <p:set>
                                      <p:cBhvr>
                                        <p:cTn id="52" dur="1" fill="hold">
                                          <p:stCondLst>
                                            <p:cond delay="0"/>
                                          </p:stCondLst>
                                        </p:cTn>
                                        <p:tgtEl>
                                          <p:spTgt spid="5">
                                            <p:graphicEl>
                                              <a:dgm id="{06A4A197-7883-4FEE-A5F8-9DF62DA82AFD}"/>
                                            </p:graphicEl>
                                          </p:spTgt>
                                        </p:tgtEl>
                                        <p:attrNameLst>
                                          <p:attrName>style.visibility</p:attrName>
                                        </p:attrNameLst>
                                      </p:cBhvr>
                                      <p:to>
                                        <p:strVal val="visible"/>
                                      </p:to>
                                    </p:set>
                                    <p:anim calcmode="lin" valueType="num">
                                      <p:cBhvr>
                                        <p:cTn id="53" dur="500" fill="hold"/>
                                        <p:tgtEl>
                                          <p:spTgt spid="5">
                                            <p:graphicEl>
                                              <a:dgm id="{06A4A197-7883-4FEE-A5F8-9DF62DA82AFD}"/>
                                            </p:graphicEl>
                                          </p:spTgt>
                                        </p:tgtEl>
                                        <p:attrNameLst>
                                          <p:attrName>ppt_w</p:attrName>
                                        </p:attrNameLst>
                                      </p:cBhvr>
                                      <p:tavLst>
                                        <p:tav tm="0">
                                          <p:val>
                                            <p:strVal val="4/3*#ppt_w"/>
                                          </p:val>
                                        </p:tav>
                                        <p:tav tm="100000">
                                          <p:val>
                                            <p:strVal val="#ppt_w"/>
                                          </p:val>
                                        </p:tav>
                                      </p:tavLst>
                                    </p:anim>
                                    <p:anim calcmode="lin" valueType="num">
                                      <p:cBhvr>
                                        <p:cTn id="54" dur="500" fill="hold"/>
                                        <p:tgtEl>
                                          <p:spTgt spid="5">
                                            <p:graphicEl>
                                              <a:dgm id="{06A4A197-7883-4FEE-A5F8-9DF62DA82AFD}"/>
                                            </p:graphicEl>
                                          </p:spTgt>
                                        </p:tgtEl>
                                        <p:attrNameLst>
                                          <p:attrName>ppt_h</p:attrName>
                                        </p:attrNameLst>
                                      </p:cBhvr>
                                      <p:tavLst>
                                        <p:tav tm="0">
                                          <p:val>
                                            <p:strVal val="4/3*#ppt_h"/>
                                          </p:val>
                                        </p:tav>
                                        <p:tav tm="100000">
                                          <p:val>
                                            <p:strVal val="#ppt_h"/>
                                          </p:val>
                                        </p:tav>
                                      </p:tavLst>
                                    </p:anim>
                                  </p:childTnLst>
                                </p:cTn>
                              </p:par>
                              <p:par>
                                <p:cTn id="55" presetID="23" presetClass="entr" presetSubtype="288" fill="hold" grpId="0" nodeType="withEffect">
                                  <p:stCondLst>
                                    <p:cond delay="0"/>
                                  </p:stCondLst>
                                  <p:childTnLst>
                                    <p:set>
                                      <p:cBhvr>
                                        <p:cTn id="56" dur="1" fill="hold">
                                          <p:stCondLst>
                                            <p:cond delay="0"/>
                                          </p:stCondLst>
                                        </p:cTn>
                                        <p:tgtEl>
                                          <p:spTgt spid="5">
                                            <p:graphicEl>
                                              <a:dgm id="{DC64141E-8B09-4581-8F0D-0E761DFF1B65}"/>
                                            </p:graphicEl>
                                          </p:spTgt>
                                        </p:tgtEl>
                                        <p:attrNameLst>
                                          <p:attrName>style.visibility</p:attrName>
                                        </p:attrNameLst>
                                      </p:cBhvr>
                                      <p:to>
                                        <p:strVal val="visible"/>
                                      </p:to>
                                    </p:set>
                                    <p:anim calcmode="lin" valueType="num">
                                      <p:cBhvr>
                                        <p:cTn id="57" dur="500" fill="hold"/>
                                        <p:tgtEl>
                                          <p:spTgt spid="5">
                                            <p:graphicEl>
                                              <a:dgm id="{DC64141E-8B09-4581-8F0D-0E761DFF1B65}"/>
                                            </p:graphicEl>
                                          </p:spTgt>
                                        </p:tgtEl>
                                        <p:attrNameLst>
                                          <p:attrName>ppt_w</p:attrName>
                                        </p:attrNameLst>
                                      </p:cBhvr>
                                      <p:tavLst>
                                        <p:tav tm="0">
                                          <p:val>
                                            <p:strVal val="4/3*#ppt_w"/>
                                          </p:val>
                                        </p:tav>
                                        <p:tav tm="100000">
                                          <p:val>
                                            <p:strVal val="#ppt_w"/>
                                          </p:val>
                                        </p:tav>
                                      </p:tavLst>
                                    </p:anim>
                                    <p:anim calcmode="lin" valueType="num">
                                      <p:cBhvr>
                                        <p:cTn id="58" dur="500" fill="hold"/>
                                        <p:tgtEl>
                                          <p:spTgt spid="5">
                                            <p:graphicEl>
                                              <a:dgm id="{DC64141E-8B09-4581-8F0D-0E761DFF1B65}"/>
                                            </p:graphic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41840" y="686985"/>
            <a:ext cx="7848872" cy="5385410"/>
          </a:xfrm>
          <a:prstGeom prst="rect">
            <a:avLst/>
          </a:prstGeom>
        </p:spPr>
        <p:txBody>
          <a:bodyPr wrap="square">
            <a:spAutoFit/>
          </a:bodyPr>
          <a:lstStyle/>
          <a:p>
            <a:r>
              <a:rPr lang="es-MX" sz="3200" b="1" dirty="0" smtClean="0">
                <a:latin typeface="Aharoni" panose="02010803020104030203" pitchFamily="2" charset="-79"/>
                <a:cs typeface="Aharoni" panose="02010803020104030203" pitchFamily="2" charset="-79"/>
              </a:rPr>
              <a:t>•</a:t>
            </a:r>
            <a:r>
              <a:rPr lang="es-MX" sz="2800" b="1" dirty="0">
                <a:latin typeface="Aharoni" panose="02010803020104030203" pitchFamily="2" charset="-79"/>
                <a:cs typeface="Aharoni" panose="02010803020104030203" pitchFamily="2" charset="-79"/>
              </a:rPr>
              <a:t>G</a:t>
            </a:r>
            <a:r>
              <a:rPr lang="es-MX" sz="2800" b="1" dirty="0" smtClean="0">
                <a:latin typeface="Aharoni" panose="02010803020104030203" pitchFamily="2" charset="-79"/>
                <a:cs typeface="Aharoni" panose="02010803020104030203" pitchFamily="2" charset="-79"/>
              </a:rPr>
              <a:t>rupo </a:t>
            </a:r>
            <a:r>
              <a:rPr lang="es-MX" sz="2800" b="1" dirty="0">
                <a:latin typeface="Aharoni" panose="02010803020104030203" pitchFamily="2" charset="-79"/>
                <a:cs typeface="Aharoni" panose="02010803020104030203" pitchFamily="2" charset="-79"/>
              </a:rPr>
              <a:t>donde sus miembros trabajan intensamente en un objetivo común y específico, </a:t>
            </a:r>
            <a:endParaRPr lang="es-ES" sz="3600" b="1" dirty="0" smtClean="0">
              <a:latin typeface="Aharoni" panose="02010803020104030203" pitchFamily="2" charset="-79"/>
              <a:cs typeface="Aharoni" panose="02010803020104030203" pitchFamily="2" charset="-79"/>
            </a:endParaRPr>
          </a:p>
          <a:p>
            <a:endParaRPr lang="es-ES" sz="3200" b="1" dirty="0">
              <a:latin typeface="Aharoni" panose="02010803020104030203" pitchFamily="2" charset="-79"/>
              <a:cs typeface="Aharoni" panose="02010803020104030203" pitchFamily="2" charset="-79"/>
            </a:endParaRPr>
          </a:p>
          <a:p>
            <a:endParaRPr lang="es-ES" sz="3200" b="1" dirty="0" smtClean="0">
              <a:latin typeface="Aharoni" panose="02010803020104030203" pitchFamily="2" charset="-79"/>
              <a:cs typeface="Aharoni" panose="02010803020104030203" pitchFamily="2" charset="-79"/>
            </a:endParaRPr>
          </a:p>
          <a:p>
            <a:endParaRPr lang="es-ES" sz="3200" b="1" dirty="0" smtClean="0">
              <a:latin typeface="Aharoni" panose="02010803020104030203" pitchFamily="2" charset="-79"/>
              <a:cs typeface="Aharoni" panose="02010803020104030203" pitchFamily="2" charset="-79"/>
            </a:endParaRPr>
          </a:p>
          <a:p>
            <a:endParaRPr lang="es-ES" sz="3200" b="1" dirty="0" smtClean="0">
              <a:latin typeface="Aharoni" panose="02010803020104030203" pitchFamily="2" charset="-79"/>
              <a:cs typeface="Aharoni" panose="02010803020104030203" pitchFamily="2" charset="-79"/>
            </a:endParaRPr>
          </a:p>
          <a:p>
            <a:endParaRPr lang="es-ES" sz="3200" b="1" dirty="0">
              <a:latin typeface="Aharoni" panose="02010803020104030203" pitchFamily="2" charset="-79"/>
              <a:cs typeface="Aharoni" panose="02010803020104030203" pitchFamily="2" charset="-79"/>
            </a:endParaRPr>
          </a:p>
          <a:p>
            <a:r>
              <a:rPr lang="es-MX" sz="2800" b="1" dirty="0" smtClean="0">
                <a:latin typeface="Aharoni" panose="02010803020104030203" pitchFamily="2" charset="-79"/>
                <a:cs typeface="Aharoni" panose="02010803020104030203" pitchFamily="2" charset="-79"/>
              </a:rPr>
              <a:t>donde </a:t>
            </a:r>
            <a:r>
              <a:rPr lang="es-MX" sz="2800" b="1" dirty="0">
                <a:latin typeface="Aharoni" panose="02010803020104030203" pitchFamily="2" charset="-79"/>
                <a:cs typeface="Aharoni" panose="02010803020104030203" pitchFamily="2" charset="-79"/>
              </a:rPr>
              <a:t>dan uso a su sinergia positiva, responsabilidad mutua e individual, y destrezas complementarias. </a:t>
            </a:r>
            <a:endParaRPr lang="es-MX" sz="3600" b="1" dirty="0">
              <a:latin typeface="Aharoni" panose="02010803020104030203" pitchFamily="2" charset="-79"/>
              <a:cs typeface="Aharoni" panose="02010803020104030203" pitchFamily="2" charset="-79"/>
            </a:endParaRPr>
          </a:p>
        </p:txBody>
      </p:sp>
      <p:sp>
        <p:nvSpPr>
          <p:cNvPr id="3" name="2 Rectángulo"/>
          <p:cNvSpPr/>
          <p:nvPr/>
        </p:nvSpPr>
        <p:spPr>
          <a:xfrm>
            <a:off x="0" y="0"/>
            <a:ext cx="9144000" cy="646331"/>
          </a:xfrm>
          <a:prstGeom prst="rect">
            <a:avLst/>
          </a:prstGeom>
          <a:solidFill>
            <a:schemeClr val="accent1">
              <a:lumMod val="20000"/>
              <a:lumOff val="80000"/>
            </a:schemeClr>
          </a:solidFill>
        </p:spPr>
        <p:txBody>
          <a:bodyPr wrap="square" lIns="91440" tIns="45720" rIns="91440" bIns="45720">
            <a:spAutoFit/>
          </a:bodyPr>
          <a:lstStyle/>
          <a:p>
            <a:pPr algn="ctr"/>
            <a:r>
              <a:rPr lang="es-E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haroni" panose="02010803020104030203" pitchFamily="2" charset="-79"/>
                <a:cs typeface="Aharoni" panose="02010803020104030203" pitchFamily="2" charset="-79"/>
              </a:rPr>
              <a:t>¿ Qué es un equipo?</a:t>
            </a:r>
          </a:p>
        </p:txBody>
      </p:sp>
      <p:sp>
        <p:nvSpPr>
          <p:cNvPr id="4" name="3 Rectángulo"/>
          <p:cNvSpPr/>
          <p:nvPr/>
        </p:nvSpPr>
        <p:spPr>
          <a:xfrm>
            <a:off x="102998" y="6381328"/>
            <a:ext cx="5158272" cy="369332"/>
          </a:xfrm>
          <a:prstGeom prst="rect">
            <a:avLst/>
          </a:prstGeom>
        </p:spPr>
        <p:txBody>
          <a:bodyPr wrap="none">
            <a:spAutoFit/>
          </a:bodyPr>
          <a:lstStyle/>
          <a:p>
            <a:r>
              <a:rPr lang="es-MX" dirty="0">
                <a:solidFill>
                  <a:schemeClr val="bg1"/>
                </a:solidFill>
              </a:rPr>
              <a:t>Robbins y </a:t>
            </a:r>
            <a:r>
              <a:rPr lang="es-MX" dirty="0" err="1" smtClean="0">
                <a:solidFill>
                  <a:schemeClr val="bg1"/>
                </a:solidFill>
              </a:rPr>
              <a:t>Coulter</a:t>
            </a:r>
            <a:r>
              <a:rPr lang="es-MX" dirty="0" smtClean="0">
                <a:solidFill>
                  <a:schemeClr val="bg1"/>
                </a:solidFill>
              </a:rPr>
              <a:t> Citado por González O. (2015 ). </a:t>
            </a:r>
            <a:endParaRPr lang="es-MX" dirty="0">
              <a:solidFill>
                <a:schemeClr val="bg1"/>
              </a:solidFill>
            </a:endParaRPr>
          </a:p>
        </p:txBody>
      </p:sp>
      <p:pic>
        <p:nvPicPr>
          <p:cNvPr id="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700808"/>
            <a:ext cx="4497689" cy="2808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9309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28" y="0"/>
            <a:ext cx="912237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7 Diagrama"/>
          <p:cNvGraphicFramePr/>
          <p:nvPr>
            <p:extLst>
              <p:ext uri="{D42A27DB-BD31-4B8C-83A1-F6EECF244321}">
                <p14:modId xmlns:p14="http://schemas.microsoft.com/office/powerpoint/2010/main" val="84745367"/>
              </p:ext>
            </p:extLst>
          </p:nvPr>
        </p:nvGraphicFramePr>
        <p:xfrm>
          <a:off x="21628" y="0"/>
          <a:ext cx="9568288" cy="6741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Rectángulo"/>
          <p:cNvSpPr/>
          <p:nvPr/>
        </p:nvSpPr>
        <p:spPr>
          <a:xfrm>
            <a:off x="683568" y="6211669"/>
            <a:ext cx="8460432" cy="369332"/>
          </a:xfrm>
          <a:prstGeom prst="rect">
            <a:avLst/>
          </a:prstGeom>
        </p:spPr>
        <p:txBody>
          <a:bodyPr wrap="square">
            <a:spAutoFit/>
          </a:bodyPr>
          <a:lstStyle/>
          <a:p>
            <a:pPr algn="ctr"/>
            <a:r>
              <a:rPr lang="es-MX" dirty="0" smtClean="0">
                <a:solidFill>
                  <a:schemeClr val="bg1"/>
                </a:solidFill>
              </a:rPr>
              <a:t> Tomado de: </a:t>
            </a:r>
            <a:r>
              <a:rPr lang="es-MX" dirty="0">
                <a:solidFill>
                  <a:schemeClr val="bg1"/>
                </a:solidFill>
              </a:rPr>
              <a:t>Cátedra del Dr. Benjamín </a:t>
            </a:r>
            <a:r>
              <a:rPr lang="es-MX" dirty="0" err="1">
                <a:solidFill>
                  <a:schemeClr val="bg1"/>
                </a:solidFill>
              </a:rPr>
              <a:t>Viel</a:t>
            </a:r>
            <a:r>
              <a:rPr lang="es-MX" dirty="0">
                <a:solidFill>
                  <a:schemeClr val="bg1"/>
                </a:solidFill>
              </a:rPr>
              <a:t> </a:t>
            </a:r>
            <a:r>
              <a:rPr lang="es-MX" dirty="0" smtClean="0">
                <a:solidFill>
                  <a:schemeClr val="bg1"/>
                </a:solidFill>
              </a:rPr>
              <a:t>Vicuña, Universidad </a:t>
            </a:r>
            <a:r>
              <a:rPr lang="es-MX" dirty="0">
                <a:solidFill>
                  <a:schemeClr val="bg1"/>
                </a:solidFill>
              </a:rPr>
              <a:t>de </a:t>
            </a:r>
            <a:r>
              <a:rPr lang="es-MX" dirty="0" smtClean="0">
                <a:solidFill>
                  <a:schemeClr val="bg1"/>
                </a:solidFill>
              </a:rPr>
              <a:t>Chile.</a:t>
            </a:r>
            <a:endParaRPr lang="es-MX" dirty="0">
              <a:solidFill>
                <a:schemeClr val="bg1"/>
              </a:solidFill>
            </a:endParaRPr>
          </a:p>
        </p:txBody>
      </p:sp>
      <p:pic>
        <p:nvPicPr>
          <p:cNvPr id="2052" name="Picture 4" descr="Resultado de imagen para lideraz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35896" y="2087137"/>
            <a:ext cx="2304256" cy="223708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3761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495550511"/>
              </p:ext>
            </p:extLst>
          </p:nvPr>
        </p:nvGraphicFramePr>
        <p:xfrm>
          <a:off x="345076" y="1002248"/>
          <a:ext cx="8403388" cy="5308758"/>
        </p:xfrm>
        <a:graphic>
          <a:graphicData uri="http://schemas.openxmlformats.org/drawingml/2006/table">
            <a:tbl>
              <a:tblPr firstRow="1" bandRow="1">
                <a:tableStyleId>{8A107856-5554-42FB-B03E-39F5DBC370BA}</a:tableStyleId>
              </a:tblPr>
              <a:tblGrid>
                <a:gridCol w="4201694"/>
                <a:gridCol w="4201694"/>
              </a:tblGrid>
              <a:tr h="671645">
                <a:tc>
                  <a:txBody>
                    <a:bodyPr/>
                    <a:lstStyle/>
                    <a:p>
                      <a:pPr algn="ctr"/>
                      <a:r>
                        <a:rPr lang="es-ES" sz="2800" b="1" dirty="0" smtClean="0">
                          <a:latin typeface="Aharoni" pitchFamily="2" charset="-79"/>
                          <a:cs typeface="Aharoni" pitchFamily="2" charset="-79"/>
                        </a:rPr>
                        <a:t>Grupo de trabajo </a:t>
                      </a:r>
                      <a:endParaRPr lang="es-MX" sz="2800" b="1" dirty="0">
                        <a:latin typeface="Aharoni" pitchFamily="2" charset="-79"/>
                        <a:cs typeface="Aharoni" pitchFamily="2" charset="-79"/>
                      </a:endParaRPr>
                    </a:p>
                  </a:txBody>
                  <a:tcPr/>
                </a:tc>
                <a:tc>
                  <a:txBody>
                    <a:bodyPr/>
                    <a:lstStyle/>
                    <a:p>
                      <a:pPr algn="ctr"/>
                      <a:r>
                        <a:rPr lang="es-ES" sz="2800" b="1" dirty="0" smtClean="0">
                          <a:latin typeface="Aharoni" pitchFamily="2" charset="-79"/>
                          <a:cs typeface="Aharoni" pitchFamily="2" charset="-79"/>
                        </a:rPr>
                        <a:t>Equipo de trabajo </a:t>
                      </a:r>
                      <a:endParaRPr lang="es-MX" sz="2800" b="1" dirty="0">
                        <a:latin typeface="Aharoni" pitchFamily="2" charset="-79"/>
                        <a:cs typeface="Aharoni" pitchFamily="2" charset="-79"/>
                      </a:endParaRPr>
                    </a:p>
                  </a:txBody>
                  <a:tcPr/>
                </a:tc>
              </a:tr>
              <a:tr h="4637113">
                <a:tc>
                  <a:txBody>
                    <a:bodyPr/>
                    <a:lstStyle/>
                    <a:p>
                      <a:pPr marL="0" indent="0" algn="l">
                        <a:buFont typeface="Wingdings" panose="05000000000000000000" pitchFamily="2" charset="2"/>
                        <a:buNone/>
                      </a:pPr>
                      <a:endParaRPr lang="es-MX" sz="2400" b="1" dirty="0" smtClean="0"/>
                    </a:p>
                    <a:p>
                      <a:pPr marL="285750" indent="-285750" algn="l">
                        <a:buFont typeface="Wingdings" panose="05000000000000000000" pitchFamily="2" charset="2"/>
                        <a:buChar char="v"/>
                      </a:pPr>
                      <a:r>
                        <a:rPr lang="es-MX" sz="2400" b="1" dirty="0" smtClean="0"/>
                        <a:t>Líder fuerte y centrado en la tarea. </a:t>
                      </a:r>
                    </a:p>
                    <a:p>
                      <a:pPr marL="285750" indent="-285750" algn="l">
                        <a:buFont typeface="Wingdings" panose="05000000000000000000" pitchFamily="2" charset="2"/>
                        <a:buChar char="v"/>
                      </a:pPr>
                      <a:r>
                        <a:rPr lang="es-MX" sz="2400" b="1" dirty="0" smtClean="0"/>
                        <a:t> Responsabilidad individual por los resultados .</a:t>
                      </a:r>
                    </a:p>
                    <a:p>
                      <a:pPr marL="285750" indent="-285750" algn="l">
                        <a:buFont typeface="Wingdings" panose="05000000000000000000" pitchFamily="2" charset="2"/>
                        <a:buChar char="v"/>
                      </a:pPr>
                      <a:r>
                        <a:rPr lang="es-MX" sz="2400" b="1" dirty="0" smtClean="0"/>
                        <a:t> Se discute, se decide, se delega. </a:t>
                      </a:r>
                    </a:p>
                    <a:p>
                      <a:pPr marL="285750" indent="-285750" algn="l">
                        <a:buFont typeface="Wingdings" panose="05000000000000000000" pitchFamily="2" charset="2"/>
                        <a:buChar char="v"/>
                      </a:pPr>
                      <a:r>
                        <a:rPr lang="es-MX" sz="2400" b="1" dirty="0" smtClean="0"/>
                        <a:t> Los grupos abordan tareas sencillas.</a:t>
                      </a:r>
                      <a:endParaRPr lang="es-MX" sz="2400" b="1" dirty="0"/>
                    </a:p>
                  </a:txBody>
                  <a:tcPr/>
                </a:tc>
                <a:tc>
                  <a:txBody>
                    <a:bodyPr/>
                    <a:lstStyle/>
                    <a:p>
                      <a:pPr marL="0" indent="0" algn="l">
                        <a:buFont typeface="Wingdings" panose="05000000000000000000" pitchFamily="2" charset="2"/>
                        <a:buNone/>
                      </a:pPr>
                      <a:endParaRPr lang="es-MX" sz="2400" b="1" dirty="0" smtClean="0"/>
                    </a:p>
                    <a:p>
                      <a:pPr marL="285750" indent="-285750" algn="l">
                        <a:buFont typeface="Wingdings" panose="05000000000000000000" pitchFamily="2" charset="2"/>
                        <a:buChar char="v"/>
                      </a:pPr>
                      <a:r>
                        <a:rPr lang="es-MX" sz="2400" b="1" dirty="0" smtClean="0"/>
                        <a:t>Liderazgo compartido responsabilidad conjunta de los resultados .</a:t>
                      </a:r>
                    </a:p>
                    <a:p>
                      <a:pPr marL="285750" indent="-285750" algn="l">
                        <a:buFont typeface="Wingdings" panose="05000000000000000000" pitchFamily="2" charset="2"/>
                        <a:buChar char="v"/>
                      </a:pPr>
                      <a:r>
                        <a:rPr lang="es-MX" sz="2400" b="1" dirty="0" smtClean="0"/>
                        <a:t> Se discute, se decide y se trabaja conjuntamente .</a:t>
                      </a:r>
                    </a:p>
                    <a:p>
                      <a:pPr marL="285750" indent="-285750" algn="l">
                        <a:buFont typeface="Wingdings" panose="05000000000000000000" pitchFamily="2" charset="2"/>
                        <a:buChar char="v"/>
                      </a:pPr>
                      <a:r>
                        <a:rPr lang="es-MX" sz="2400" b="1" dirty="0" smtClean="0"/>
                        <a:t>Los equipos</a:t>
                      </a:r>
                      <a:r>
                        <a:rPr lang="es-MX" sz="2400" b="1" baseline="0" dirty="0" smtClean="0"/>
                        <a:t> </a:t>
                      </a:r>
                      <a:r>
                        <a:rPr lang="es-MX" sz="2400" b="1" dirty="0" smtClean="0"/>
                        <a:t>abordan tareas complejas .</a:t>
                      </a:r>
                      <a:endParaRPr lang="es-MX" sz="2400" b="1" dirty="0"/>
                    </a:p>
                  </a:txBody>
                  <a:tcPr/>
                </a:tc>
              </a:tr>
            </a:tbl>
          </a:graphicData>
        </a:graphic>
      </p:graphicFrame>
      <p:sp>
        <p:nvSpPr>
          <p:cNvPr id="3" name="CuadroTexto 2"/>
          <p:cNvSpPr txBox="1"/>
          <p:nvPr/>
        </p:nvSpPr>
        <p:spPr>
          <a:xfrm>
            <a:off x="323528" y="332656"/>
            <a:ext cx="8424936" cy="646331"/>
          </a:xfrm>
          <a:prstGeom prst="rect">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lin ang="18900000" scaled="1"/>
            <a:tileRect/>
          </a:gradFill>
        </p:spPr>
        <p:txBody>
          <a:bodyPr wrap="square" rtlCol="0">
            <a:spAutoFit/>
          </a:bodyPr>
          <a:lstStyle/>
          <a:p>
            <a:pPr algn="ctr"/>
            <a:r>
              <a:rPr lang="es-ES" sz="3600" dirty="0" smtClean="0">
                <a:ln w="0"/>
                <a:effectLst>
                  <a:outerShdw blurRad="38100" dist="19050" dir="2700000" algn="tl" rotWithShape="0">
                    <a:schemeClr val="dk1">
                      <a:alpha val="40000"/>
                    </a:schemeClr>
                  </a:outerShdw>
                </a:effectLst>
                <a:latin typeface="Aharoni" panose="02010803020104030203" pitchFamily="2" charset="-79"/>
                <a:cs typeface="Aharoni" panose="02010803020104030203" pitchFamily="2" charset="-79"/>
              </a:rPr>
              <a:t>DIFERENCIA ENTRE GRUPO Y EQUIPO  </a:t>
            </a:r>
            <a:endParaRPr lang="es-ES" sz="3600" dirty="0">
              <a:ln w="0"/>
              <a:effectLst>
                <a:outerShdw blurRad="38100" dist="19050" dir="2700000" algn="tl" rotWithShape="0">
                  <a:schemeClr val="dk1">
                    <a:alpha val="40000"/>
                  </a:schemeClr>
                </a:outerShdw>
              </a:effectLst>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0484339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27584" y="596368"/>
            <a:ext cx="7560840" cy="5672029"/>
          </a:xfrm>
          <a:prstGeom prst="rect">
            <a:avLst/>
          </a:prstGeom>
        </p:spPr>
        <p:txBody>
          <a:bodyPr wrap="square">
            <a:spAutoFit/>
          </a:bodyPr>
          <a:lstStyle/>
          <a:p>
            <a:pPr algn="just"/>
            <a:r>
              <a:rPr lang="es-MX" sz="2600" b="1" dirty="0" smtClean="0"/>
              <a:t>• </a:t>
            </a:r>
            <a:r>
              <a:rPr lang="es-MX" sz="2600" b="1" dirty="0" smtClean="0">
                <a:solidFill>
                  <a:srgbClr val="C00000"/>
                </a:solidFill>
              </a:rPr>
              <a:t>CONJUNTO DE PERSONAS: </a:t>
            </a:r>
            <a:r>
              <a:rPr lang="es-MX" sz="2600" b="1" dirty="0" smtClean="0"/>
              <a:t>aportan características </a:t>
            </a:r>
            <a:r>
              <a:rPr lang="es-MX" sz="2600" b="1" dirty="0"/>
              <a:t>diferenciales (experiencia, </a:t>
            </a:r>
            <a:r>
              <a:rPr lang="es-MX" sz="2600" b="1" dirty="0" smtClean="0"/>
              <a:t>formación, aptitudes), </a:t>
            </a:r>
            <a:r>
              <a:rPr lang="es-MX" sz="2600" b="1" dirty="0"/>
              <a:t>que influyen decisivamente en el logro de los </a:t>
            </a:r>
            <a:r>
              <a:rPr lang="es-MX" sz="2600" b="1" dirty="0" smtClean="0"/>
              <a:t>resultados. </a:t>
            </a:r>
          </a:p>
          <a:p>
            <a:pPr algn="just"/>
            <a:endParaRPr lang="es-MX" sz="2600" b="1" dirty="0" smtClean="0"/>
          </a:p>
          <a:p>
            <a:pPr algn="just"/>
            <a:r>
              <a:rPr lang="es-MX" sz="2600" b="1" dirty="0" smtClean="0"/>
              <a:t>• </a:t>
            </a:r>
            <a:r>
              <a:rPr lang="es-MX" sz="2600" b="1" dirty="0" smtClean="0">
                <a:solidFill>
                  <a:srgbClr val="C00000"/>
                </a:solidFill>
              </a:rPr>
              <a:t>ORGANIZACIÓN:</a:t>
            </a:r>
            <a:r>
              <a:rPr lang="es-MX" sz="2600" b="1" dirty="0" smtClean="0"/>
              <a:t> Cada </a:t>
            </a:r>
            <a:r>
              <a:rPr lang="es-MX" sz="2600" b="1" dirty="0"/>
              <a:t>miembro del equipo realiza una serie de actividades de modo independiente, pero es responsable del total de los resultados del equipo. </a:t>
            </a:r>
            <a:endParaRPr lang="es-MX" sz="2600" b="1" dirty="0" smtClean="0"/>
          </a:p>
          <a:p>
            <a:pPr algn="just"/>
            <a:endParaRPr lang="es-MX" sz="2600" b="1" dirty="0" smtClean="0"/>
          </a:p>
          <a:p>
            <a:pPr algn="just"/>
            <a:r>
              <a:rPr lang="es-MX" sz="2600" b="1" dirty="0" smtClean="0"/>
              <a:t>• </a:t>
            </a:r>
            <a:r>
              <a:rPr lang="es-MX" sz="2600" b="1" dirty="0" smtClean="0">
                <a:solidFill>
                  <a:srgbClr val="C00000"/>
                </a:solidFill>
              </a:rPr>
              <a:t>OBJETIVO COMÚN: </a:t>
            </a:r>
            <a:r>
              <a:rPr lang="es-MX" sz="2600" b="1" dirty="0" smtClean="0"/>
              <a:t>Una </a:t>
            </a:r>
            <a:r>
              <a:rPr lang="es-MX" sz="2600" b="1" dirty="0"/>
              <a:t>de las claves del buen funcionamiento de un equipo de trabajo es que las metas personales sean compatibles con los objetivos del equipo. </a:t>
            </a:r>
          </a:p>
        </p:txBody>
      </p:sp>
      <p:sp>
        <p:nvSpPr>
          <p:cNvPr id="5" name="4 Rectángulo"/>
          <p:cNvSpPr/>
          <p:nvPr/>
        </p:nvSpPr>
        <p:spPr>
          <a:xfrm>
            <a:off x="8593" y="0"/>
            <a:ext cx="9135407" cy="646331"/>
          </a:xfrm>
          <a:prstGeom prst="rect">
            <a:avLst/>
          </a:prstGeom>
          <a:solidFill>
            <a:schemeClr val="tx1">
              <a:lumMod val="95000"/>
              <a:lumOff val="5000"/>
            </a:schemeClr>
          </a:solidFill>
        </p:spPr>
        <p:txBody>
          <a:bodyPr wrap="square">
            <a:spAutoFit/>
          </a:bodyPr>
          <a:lstStyle/>
          <a:p>
            <a:pPr algn="ctr"/>
            <a:r>
              <a:rPr lang="es-MX" sz="3600" b="1" dirty="0" smtClean="0">
                <a:solidFill>
                  <a:schemeClr val="accent6">
                    <a:lumMod val="40000"/>
                    <a:lumOff val="60000"/>
                  </a:schemeClr>
                </a:solidFill>
                <a:latin typeface="Aharoni" panose="02010803020104030203" pitchFamily="2" charset="-79"/>
                <a:cs typeface="Aharoni" panose="02010803020104030203" pitchFamily="2" charset="-79"/>
              </a:rPr>
              <a:t>ELEMENTOS DEL TRABAJO EN EQUIPO </a:t>
            </a:r>
            <a:endParaRPr lang="es-MX" sz="3600" b="1" dirty="0">
              <a:solidFill>
                <a:schemeClr val="accent6">
                  <a:lumMod val="40000"/>
                  <a:lumOff val="60000"/>
                </a:schemeClr>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9262687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hincheta">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1880</TotalTime>
  <Words>1639</Words>
  <Application>Microsoft Office PowerPoint</Application>
  <PresentationFormat>Presentación en pantalla (4:3)</PresentationFormat>
  <Paragraphs>188</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Chincheta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Investig</dc:creator>
  <cp:lastModifiedBy>Alumnos</cp:lastModifiedBy>
  <cp:revision>140</cp:revision>
  <dcterms:created xsi:type="dcterms:W3CDTF">2017-09-04T16:45:07Z</dcterms:created>
  <dcterms:modified xsi:type="dcterms:W3CDTF">2017-10-19T21:17:40Z</dcterms:modified>
</cp:coreProperties>
</file>