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309" r:id="rId2"/>
    <p:sldId id="310" r:id="rId3"/>
    <p:sldId id="311" r:id="rId4"/>
    <p:sldId id="313" r:id="rId5"/>
    <p:sldId id="314" r:id="rId6"/>
    <p:sldId id="315" r:id="rId7"/>
    <p:sldId id="266" r:id="rId8"/>
    <p:sldId id="323" r:id="rId9"/>
    <p:sldId id="289" r:id="rId10"/>
    <p:sldId id="324" r:id="rId11"/>
    <p:sldId id="319" r:id="rId12"/>
    <p:sldId id="290" r:id="rId13"/>
    <p:sldId id="301" r:id="rId14"/>
    <p:sldId id="320" r:id="rId15"/>
    <p:sldId id="302" r:id="rId16"/>
    <p:sldId id="316" r:id="rId17"/>
    <p:sldId id="321" r:id="rId18"/>
    <p:sldId id="304" r:id="rId19"/>
    <p:sldId id="322" r:id="rId20"/>
    <p:sldId id="325" r:id="rId21"/>
    <p:sldId id="284" r:id="rId22"/>
    <p:sldId id="326" r:id="rId23"/>
    <p:sldId id="327" r:id="rId24"/>
    <p:sldId id="318" r:id="rId25"/>
    <p:sldId id="328" r:id="rId26"/>
    <p:sldId id="329" r:id="rId27"/>
    <p:sldId id="330" r:id="rId28"/>
    <p:sldId id="306" r:id="rId29"/>
    <p:sldId id="331" r:id="rId30"/>
    <p:sldId id="332" r:id="rId31"/>
    <p:sldId id="286" r:id="rId32"/>
    <p:sldId id="333" r:id="rId33"/>
    <p:sldId id="335" r:id="rId34"/>
    <p:sldId id="305" r:id="rId35"/>
    <p:sldId id="334" r:id="rId36"/>
    <p:sldId id="307" r:id="rId37"/>
    <p:sldId id="336" r:id="rId38"/>
    <p:sldId id="300" r:id="rId39"/>
    <p:sldId id="337" r:id="rId40"/>
    <p:sldId id="338" r:id="rId4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758613-A815-46A5-B434-AE00D6B6AF6A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MX"/>
        </a:p>
      </dgm:t>
    </dgm:pt>
    <dgm:pt modelId="{53963F88-7CD4-497F-8CC3-1707F0D00DC5}">
      <dgm:prSet/>
      <dgm:spPr/>
      <dgm:t>
        <a:bodyPr/>
        <a:lstStyle/>
        <a:p>
          <a:pPr rtl="0"/>
          <a:r>
            <a:rPr lang="es-ES" smtClean="0"/>
            <a:t>El profesionista del derecho debe conocer de manera precisa como requisito esencial de su formación, los principios que rigen a la materia familiar, así como la naturaleza de éstos. </a:t>
          </a:r>
          <a:endParaRPr lang="es-MX"/>
        </a:p>
      </dgm:t>
    </dgm:pt>
    <dgm:pt modelId="{E14A20AD-4444-432A-AA2F-7D489D29E67B}" type="parTrans" cxnId="{558037B6-FC73-4EF6-98F8-023DD3F05F9C}">
      <dgm:prSet/>
      <dgm:spPr/>
      <dgm:t>
        <a:bodyPr/>
        <a:lstStyle/>
        <a:p>
          <a:endParaRPr lang="es-MX"/>
        </a:p>
      </dgm:t>
    </dgm:pt>
    <dgm:pt modelId="{54CDA5E2-B40F-4769-B61E-0B28F9057E26}" type="sibTrans" cxnId="{558037B6-FC73-4EF6-98F8-023DD3F05F9C}">
      <dgm:prSet/>
      <dgm:spPr/>
      <dgm:t>
        <a:bodyPr/>
        <a:lstStyle/>
        <a:p>
          <a:endParaRPr lang="es-MX"/>
        </a:p>
      </dgm:t>
    </dgm:pt>
    <dgm:pt modelId="{E097AF8C-B5FE-4257-91A6-18E70881F232}" type="pres">
      <dgm:prSet presAssocID="{AC758613-A815-46A5-B434-AE00D6B6AF6A}" presName="linear" presStyleCnt="0">
        <dgm:presLayoutVars>
          <dgm:animLvl val="lvl"/>
          <dgm:resizeHandles val="exact"/>
        </dgm:presLayoutVars>
      </dgm:prSet>
      <dgm:spPr/>
    </dgm:pt>
    <dgm:pt modelId="{10A83E68-1247-4163-B38F-05E37F6AE1E3}" type="pres">
      <dgm:prSet presAssocID="{53963F88-7CD4-497F-8CC3-1707F0D00DC5}" presName="parentText" presStyleLbl="node1" presStyleIdx="0" presStyleCnt="1" custLinFactNeighborY="-2122">
        <dgm:presLayoutVars>
          <dgm:chMax val="0"/>
          <dgm:bulletEnabled val="1"/>
        </dgm:presLayoutVars>
      </dgm:prSet>
      <dgm:spPr/>
    </dgm:pt>
  </dgm:ptLst>
  <dgm:cxnLst>
    <dgm:cxn modelId="{558037B6-FC73-4EF6-98F8-023DD3F05F9C}" srcId="{AC758613-A815-46A5-B434-AE00D6B6AF6A}" destId="{53963F88-7CD4-497F-8CC3-1707F0D00DC5}" srcOrd="0" destOrd="0" parTransId="{E14A20AD-4444-432A-AA2F-7D489D29E67B}" sibTransId="{54CDA5E2-B40F-4769-B61E-0B28F9057E26}"/>
    <dgm:cxn modelId="{8E0CD293-68A3-441C-BE09-8F47A1BF8108}" type="presOf" srcId="{53963F88-7CD4-497F-8CC3-1707F0D00DC5}" destId="{10A83E68-1247-4163-B38F-05E37F6AE1E3}" srcOrd="0" destOrd="0" presId="urn:microsoft.com/office/officeart/2005/8/layout/vList2"/>
    <dgm:cxn modelId="{3BB1EF4F-D3DD-418B-8978-A3DF6414C65E}" type="presOf" srcId="{AC758613-A815-46A5-B434-AE00D6B6AF6A}" destId="{E097AF8C-B5FE-4257-91A6-18E70881F232}" srcOrd="0" destOrd="0" presId="urn:microsoft.com/office/officeart/2005/8/layout/vList2"/>
    <dgm:cxn modelId="{AB0AE25A-7CDC-4055-8E21-ACE7FA20B9C8}" type="presParOf" srcId="{E097AF8C-B5FE-4257-91A6-18E70881F232}" destId="{10A83E68-1247-4163-B38F-05E37F6AE1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5108363-FFD8-45AB-A7E4-F2BE68DD6B6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A68A224-A9EB-4BB4-A028-CB140B53CB3D}">
      <dgm:prSet/>
      <dgm:spPr/>
      <dgm:t>
        <a:bodyPr/>
        <a:lstStyle/>
        <a:p>
          <a:pPr rtl="0"/>
          <a:r>
            <a:rPr lang="es-MX" smtClean="0"/>
            <a:t>En todas las decisiones y actuaciones del Estado se velará y cumplirá con el principio del </a:t>
          </a:r>
          <a:r>
            <a:rPr lang="es-MX" b="1" smtClean="0"/>
            <a:t>interés superior de la niñez</a:t>
          </a:r>
          <a:r>
            <a:rPr lang="es-MX" smtClean="0"/>
            <a:t>, garantizando de manera plena sus derechos. Los niños y las niñas tienen derecho a la satisfacción de sus necesidades de alimentación, salud, educación y sano esparcimiento para su desarrollo integral… </a:t>
          </a:r>
          <a:endParaRPr lang="es-MX"/>
        </a:p>
      </dgm:t>
    </dgm:pt>
    <dgm:pt modelId="{8D86A131-0BFC-4AF9-B65A-F8DD06F0BDE3}" type="parTrans" cxnId="{BA62FB2E-1D6A-4A89-9839-08AFBCC6E99C}">
      <dgm:prSet/>
      <dgm:spPr/>
      <dgm:t>
        <a:bodyPr/>
        <a:lstStyle/>
        <a:p>
          <a:endParaRPr lang="es-MX"/>
        </a:p>
      </dgm:t>
    </dgm:pt>
    <dgm:pt modelId="{75713F18-2AD2-4557-AF18-4F60A0161369}" type="sibTrans" cxnId="{BA62FB2E-1D6A-4A89-9839-08AFBCC6E99C}">
      <dgm:prSet/>
      <dgm:spPr/>
      <dgm:t>
        <a:bodyPr/>
        <a:lstStyle/>
        <a:p>
          <a:endParaRPr lang="es-MX"/>
        </a:p>
      </dgm:t>
    </dgm:pt>
    <dgm:pt modelId="{5CF0FCE7-57AB-411A-9121-0B7A21A9F75B}">
      <dgm:prSet/>
      <dgm:spPr/>
      <dgm:t>
        <a:bodyPr/>
        <a:lstStyle/>
        <a:p>
          <a:pPr rtl="0"/>
          <a:r>
            <a:rPr lang="es-MX" smtClean="0"/>
            <a:t>…Los ascendientes, tutores y custodios tienen la </a:t>
          </a:r>
          <a:r>
            <a:rPr lang="es-MX" b="1" smtClean="0"/>
            <a:t>obligación</a:t>
          </a:r>
          <a:r>
            <a:rPr lang="es-MX" smtClean="0"/>
            <a:t> de preservar y exigir el cumplimiento de estos derechos y principios…</a:t>
          </a:r>
          <a:endParaRPr lang="es-MX"/>
        </a:p>
      </dgm:t>
    </dgm:pt>
    <dgm:pt modelId="{8892E9D3-860D-4893-8385-A02D281A05CA}" type="parTrans" cxnId="{09C1F592-70FD-4D1D-8093-C3B77AE9267F}">
      <dgm:prSet/>
      <dgm:spPr/>
      <dgm:t>
        <a:bodyPr/>
        <a:lstStyle/>
        <a:p>
          <a:endParaRPr lang="es-MX"/>
        </a:p>
      </dgm:t>
    </dgm:pt>
    <dgm:pt modelId="{B589C2DF-28D7-4BAE-82BD-E39ABE6D54C5}" type="sibTrans" cxnId="{09C1F592-70FD-4D1D-8093-C3B77AE9267F}">
      <dgm:prSet/>
      <dgm:spPr/>
      <dgm:t>
        <a:bodyPr/>
        <a:lstStyle/>
        <a:p>
          <a:endParaRPr lang="es-MX"/>
        </a:p>
      </dgm:t>
    </dgm:pt>
    <dgm:pt modelId="{58450BB3-1360-4065-A13D-D993E0FBA500}" type="pres">
      <dgm:prSet presAssocID="{45108363-FFD8-45AB-A7E4-F2BE68DD6B61}" presName="linear" presStyleCnt="0">
        <dgm:presLayoutVars>
          <dgm:animLvl val="lvl"/>
          <dgm:resizeHandles val="exact"/>
        </dgm:presLayoutVars>
      </dgm:prSet>
      <dgm:spPr/>
    </dgm:pt>
    <dgm:pt modelId="{E2E70142-B214-4F6E-AE80-27572C8A744B}" type="pres">
      <dgm:prSet presAssocID="{AA68A224-A9EB-4BB4-A028-CB140B53CB3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B8D0497E-3D6C-4C97-A526-130A64A605C2}" type="pres">
      <dgm:prSet presAssocID="{75713F18-2AD2-4557-AF18-4F60A0161369}" presName="spacer" presStyleCnt="0"/>
      <dgm:spPr/>
    </dgm:pt>
    <dgm:pt modelId="{FA4F800A-647C-41A3-9976-234CFABDB694}" type="pres">
      <dgm:prSet presAssocID="{5CF0FCE7-57AB-411A-9121-0B7A21A9F75B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09C1F592-70FD-4D1D-8093-C3B77AE9267F}" srcId="{45108363-FFD8-45AB-A7E4-F2BE68DD6B61}" destId="{5CF0FCE7-57AB-411A-9121-0B7A21A9F75B}" srcOrd="1" destOrd="0" parTransId="{8892E9D3-860D-4893-8385-A02D281A05CA}" sibTransId="{B589C2DF-28D7-4BAE-82BD-E39ABE6D54C5}"/>
    <dgm:cxn modelId="{1B82239B-F1AF-4521-813C-3573032585AA}" type="presOf" srcId="{AA68A224-A9EB-4BB4-A028-CB140B53CB3D}" destId="{E2E70142-B214-4F6E-AE80-27572C8A744B}" srcOrd="0" destOrd="0" presId="urn:microsoft.com/office/officeart/2005/8/layout/vList2"/>
    <dgm:cxn modelId="{780A1EAA-98F4-4EE4-8649-DCD10E4710AA}" type="presOf" srcId="{5CF0FCE7-57AB-411A-9121-0B7A21A9F75B}" destId="{FA4F800A-647C-41A3-9976-234CFABDB694}" srcOrd="0" destOrd="0" presId="urn:microsoft.com/office/officeart/2005/8/layout/vList2"/>
    <dgm:cxn modelId="{BA62FB2E-1D6A-4A89-9839-08AFBCC6E99C}" srcId="{45108363-FFD8-45AB-A7E4-F2BE68DD6B61}" destId="{AA68A224-A9EB-4BB4-A028-CB140B53CB3D}" srcOrd="0" destOrd="0" parTransId="{8D86A131-0BFC-4AF9-B65A-F8DD06F0BDE3}" sibTransId="{75713F18-2AD2-4557-AF18-4F60A0161369}"/>
    <dgm:cxn modelId="{336F3FE4-10E5-4E44-87C4-C1656430BD17}" type="presOf" srcId="{45108363-FFD8-45AB-A7E4-F2BE68DD6B61}" destId="{58450BB3-1360-4065-A13D-D993E0FBA500}" srcOrd="0" destOrd="0" presId="urn:microsoft.com/office/officeart/2005/8/layout/vList2"/>
    <dgm:cxn modelId="{8E5A0780-79C1-43EB-9E62-86BF0E899B7C}" type="presParOf" srcId="{58450BB3-1360-4065-A13D-D993E0FBA500}" destId="{E2E70142-B214-4F6E-AE80-27572C8A744B}" srcOrd="0" destOrd="0" presId="urn:microsoft.com/office/officeart/2005/8/layout/vList2"/>
    <dgm:cxn modelId="{384F3268-F0E2-4AC9-B3C1-CB5C93AAEF68}" type="presParOf" srcId="{58450BB3-1360-4065-A13D-D993E0FBA500}" destId="{B8D0497E-3D6C-4C97-A526-130A64A605C2}" srcOrd="1" destOrd="0" presId="urn:microsoft.com/office/officeart/2005/8/layout/vList2"/>
    <dgm:cxn modelId="{16194686-DEA7-4AD6-A019-8CEC3466BE0A}" type="presParOf" srcId="{58450BB3-1360-4065-A13D-D993E0FBA500}" destId="{FA4F800A-647C-41A3-9976-234CFABDB69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5108363-FFD8-45AB-A7E4-F2BE68DD6B6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8E2B916D-9952-46F7-9CA4-B27F320B9CA3}">
      <dgm:prSet/>
      <dgm:spPr/>
      <dgm:t>
        <a:bodyPr/>
        <a:lstStyle/>
        <a:p>
          <a:pPr rtl="0"/>
          <a:r>
            <a:rPr lang="es-MX" smtClean="0"/>
            <a:t>…Toda persona tiene derecho al acceso a la </a:t>
          </a:r>
          <a:r>
            <a:rPr lang="es-MX" b="1" smtClean="0"/>
            <a:t>cultura</a:t>
          </a:r>
          <a:r>
            <a:rPr lang="es-MX" smtClean="0"/>
            <a:t> y al disfrute de los bienes y servicios que presta el Estado en la materia, así como el ejercicio de sus derechos culturales. El Estado promoverá los medios para la difusión y desarrollo de la cultura… </a:t>
          </a:r>
          <a:endParaRPr lang="es-MX"/>
        </a:p>
      </dgm:t>
    </dgm:pt>
    <dgm:pt modelId="{A7CACA1E-99F5-42BC-A74D-E8E872EE171C}" type="parTrans" cxnId="{73AE7EF5-39FA-4175-9C7D-E5923F506637}">
      <dgm:prSet/>
      <dgm:spPr/>
      <dgm:t>
        <a:bodyPr/>
        <a:lstStyle/>
        <a:p>
          <a:endParaRPr lang="es-MX"/>
        </a:p>
      </dgm:t>
    </dgm:pt>
    <dgm:pt modelId="{9E3448B7-026E-4E60-BFF8-058F25401ABB}" type="sibTrans" cxnId="{73AE7EF5-39FA-4175-9C7D-E5923F506637}">
      <dgm:prSet/>
      <dgm:spPr/>
      <dgm:t>
        <a:bodyPr/>
        <a:lstStyle/>
        <a:p>
          <a:endParaRPr lang="es-MX"/>
        </a:p>
      </dgm:t>
    </dgm:pt>
    <dgm:pt modelId="{81A0CF81-BA3C-44F0-83DE-F9544FD901E0}">
      <dgm:prSet/>
      <dgm:spPr/>
      <dgm:t>
        <a:bodyPr/>
        <a:lstStyle/>
        <a:p>
          <a:pPr rtl="0"/>
          <a:r>
            <a:rPr lang="es-MX" smtClean="0"/>
            <a:t>…Toda persona tiene derecho a la </a:t>
          </a:r>
          <a:r>
            <a:rPr lang="es-MX" b="1" smtClean="0"/>
            <a:t>cultura física y a la práctica del deporte</a:t>
          </a:r>
          <a:r>
            <a:rPr lang="es-MX" smtClean="0"/>
            <a:t>. Corresponde al Estado su promoción, fomento y estímulo conforme a las leyes en la materia.</a:t>
          </a:r>
          <a:endParaRPr lang="es-MX"/>
        </a:p>
      </dgm:t>
    </dgm:pt>
    <dgm:pt modelId="{31F03ACE-37C5-4285-9F96-79CD95B8450E}" type="parTrans" cxnId="{83A12377-97D7-4276-B2C8-24EE27241DFE}">
      <dgm:prSet/>
      <dgm:spPr/>
      <dgm:t>
        <a:bodyPr/>
        <a:lstStyle/>
        <a:p>
          <a:endParaRPr lang="es-MX"/>
        </a:p>
      </dgm:t>
    </dgm:pt>
    <dgm:pt modelId="{7245B3E3-ADF6-4C88-9794-00DE52CAB559}" type="sibTrans" cxnId="{83A12377-97D7-4276-B2C8-24EE27241DFE}">
      <dgm:prSet/>
      <dgm:spPr/>
      <dgm:t>
        <a:bodyPr/>
        <a:lstStyle/>
        <a:p>
          <a:endParaRPr lang="es-MX"/>
        </a:p>
      </dgm:t>
    </dgm:pt>
    <dgm:pt modelId="{58450BB3-1360-4065-A13D-D993E0FBA500}" type="pres">
      <dgm:prSet presAssocID="{45108363-FFD8-45AB-A7E4-F2BE68DD6B61}" presName="linear" presStyleCnt="0">
        <dgm:presLayoutVars>
          <dgm:animLvl val="lvl"/>
          <dgm:resizeHandles val="exact"/>
        </dgm:presLayoutVars>
      </dgm:prSet>
      <dgm:spPr/>
    </dgm:pt>
    <dgm:pt modelId="{7419669B-4CFC-4D60-8B98-395D52C129CB}" type="pres">
      <dgm:prSet presAssocID="{8E2B916D-9952-46F7-9CA4-B27F320B9CA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1614BA7-1D98-42B7-9D86-3CF57C3B6FA6}" type="pres">
      <dgm:prSet presAssocID="{9E3448B7-026E-4E60-BFF8-058F25401ABB}" presName="spacer" presStyleCnt="0"/>
      <dgm:spPr/>
    </dgm:pt>
    <dgm:pt modelId="{296CAEFD-F4BF-4A77-A50F-B051AD6C3065}" type="pres">
      <dgm:prSet presAssocID="{81A0CF81-BA3C-44F0-83DE-F9544FD901E0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E6C5F6C8-8323-40E5-BF74-C534EB3C579D}" type="presOf" srcId="{81A0CF81-BA3C-44F0-83DE-F9544FD901E0}" destId="{296CAEFD-F4BF-4A77-A50F-B051AD6C3065}" srcOrd="0" destOrd="0" presId="urn:microsoft.com/office/officeart/2005/8/layout/vList2"/>
    <dgm:cxn modelId="{73AE7EF5-39FA-4175-9C7D-E5923F506637}" srcId="{45108363-FFD8-45AB-A7E4-F2BE68DD6B61}" destId="{8E2B916D-9952-46F7-9CA4-B27F320B9CA3}" srcOrd="0" destOrd="0" parTransId="{A7CACA1E-99F5-42BC-A74D-E8E872EE171C}" sibTransId="{9E3448B7-026E-4E60-BFF8-058F25401ABB}"/>
    <dgm:cxn modelId="{28DA1865-FDF3-49D0-A09E-BCE9C9D9E39D}" type="presOf" srcId="{45108363-FFD8-45AB-A7E4-F2BE68DD6B61}" destId="{58450BB3-1360-4065-A13D-D993E0FBA500}" srcOrd="0" destOrd="0" presId="urn:microsoft.com/office/officeart/2005/8/layout/vList2"/>
    <dgm:cxn modelId="{83A12377-97D7-4276-B2C8-24EE27241DFE}" srcId="{45108363-FFD8-45AB-A7E4-F2BE68DD6B61}" destId="{81A0CF81-BA3C-44F0-83DE-F9544FD901E0}" srcOrd="1" destOrd="0" parTransId="{31F03ACE-37C5-4285-9F96-79CD95B8450E}" sibTransId="{7245B3E3-ADF6-4C88-9794-00DE52CAB559}"/>
    <dgm:cxn modelId="{68B557EF-AC15-4E83-B005-ADA87A691F3E}" type="presOf" srcId="{8E2B916D-9952-46F7-9CA4-B27F320B9CA3}" destId="{7419669B-4CFC-4D60-8B98-395D52C129CB}" srcOrd="0" destOrd="0" presId="urn:microsoft.com/office/officeart/2005/8/layout/vList2"/>
    <dgm:cxn modelId="{B24054AA-6027-4B02-A4EF-934C1C5D18C8}" type="presParOf" srcId="{58450BB3-1360-4065-A13D-D993E0FBA500}" destId="{7419669B-4CFC-4D60-8B98-395D52C129CB}" srcOrd="0" destOrd="0" presId="urn:microsoft.com/office/officeart/2005/8/layout/vList2"/>
    <dgm:cxn modelId="{3E048812-B2A9-463D-A7A9-BE6157C9CC0C}" type="presParOf" srcId="{58450BB3-1360-4065-A13D-D993E0FBA500}" destId="{01614BA7-1D98-42B7-9D86-3CF57C3B6FA6}" srcOrd="1" destOrd="0" presId="urn:microsoft.com/office/officeart/2005/8/layout/vList2"/>
    <dgm:cxn modelId="{C340FB23-E1A7-422E-BD38-B27E5B893D4D}" type="presParOf" srcId="{58450BB3-1360-4065-A13D-D993E0FBA500}" destId="{296CAEFD-F4BF-4A77-A50F-B051AD6C306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2247019-1A2D-4172-BD44-9403EFE88CD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65DB2C17-79E4-4657-BA5D-60995A7C715E}">
      <dgm:prSet/>
      <dgm:spPr/>
      <dgm:t>
        <a:bodyPr/>
        <a:lstStyle/>
        <a:p>
          <a:pPr rtl="0"/>
          <a:r>
            <a:rPr lang="es-MX" smtClean="0"/>
            <a:t>1924-Sociedad de naciones-Declaración de Ginebra. (Niños)</a:t>
          </a:r>
          <a:endParaRPr lang="es-MX"/>
        </a:p>
      </dgm:t>
    </dgm:pt>
    <dgm:pt modelId="{80B8F336-EC89-4DD1-A687-DE3A048EAD69}" type="parTrans" cxnId="{6B0C2F7E-E2E7-47E1-AC7E-6A392AD0779B}">
      <dgm:prSet/>
      <dgm:spPr/>
      <dgm:t>
        <a:bodyPr/>
        <a:lstStyle/>
        <a:p>
          <a:endParaRPr lang="es-MX"/>
        </a:p>
      </dgm:t>
    </dgm:pt>
    <dgm:pt modelId="{B461C21B-3E64-4E2E-99D7-5664D319DD45}" type="sibTrans" cxnId="{6B0C2F7E-E2E7-47E1-AC7E-6A392AD0779B}">
      <dgm:prSet/>
      <dgm:spPr/>
      <dgm:t>
        <a:bodyPr/>
        <a:lstStyle/>
        <a:p>
          <a:endParaRPr lang="es-MX"/>
        </a:p>
      </dgm:t>
    </dgm:pt>
    <dgm:pt modelId="{FADDD940-6EFB-4771-A323-52144E42984E}">
      <dgm:prSet/>
      <dgm:spPr/>
      <dgm:t>
        <a:bodyPr/>
        <a:lstStyle/>
        <a:p>
          <a:pPr rtl="0"/>
          <a:r>
            <a:rPr lang="es-MX" smtClean="0"/>
            <a:t>1933-Convención sobre la nacionalidad de la mujer-Uruguay</a:t>
          </a:r>
          <a:endParaRPr lang="es-MX"/>
        </a:p>
      </dgm:t>
    </dgm:pt>
    <dgm:pt modelId="{C2264478-3AB0-49BE-A29F-9DDE338EDB0C}" type="parTrans" cxnId="{2C0370B9-6ED5-4467-9A76-A53898FF0DC5}">
      <dgm:prSet/>
      <dgm:spPr/>
      <dgm:t>
        <a:bodyPr/>
        <a:lstStyle/>
        <a:p>
          <a:endParaRPr lang="es-MX"/>
        </a:p>
      </dgm:t>
    </dgm:pt>
    <dgm:pt modelId="{B0AE5F00-9B0C-417B-B1C7-F099B6E1D3D3}" type="sibTrans" cxnId="{2C0370B9-6ED5-4467-9A76-A53898FF0DC5}">
      <dgm:prSet/>
      <dgm:spPr/>
      <dgm:t>
        <a:bodyPr/>
        <a:lstStyle/>
        <a:p>
          <a:endParaRPr lang="es-MX"/>
        </a:p>
      </dgm:t>
    </dgm:pt>
    <dgm:pt modelId="{6EF896E3-330F-401B-976D-BF7979E4F9B5}">
      <dgm:prSet/>
      <dgm:spPr/>
      <dgm:t>
        <a:bodyPr/>
        <a:lstStyle/>
        <a:p>
          <a:pPr rtl="0"/>
          <a:r>
            <a:rPr lang="es-MX" smtClean="0"/>
            <a:t>1948-Declaración de los derechos y los deberes del hombre- Bogotá.</a:t>
          </a:r>
          <a:endParaRPr lang="es-MX"/>
        </a:p>
      </dgm:t>
    </dgm:pt>
    <dgm:pt modelId="{CE072551-3899-46DC-A7B9-D4AF2A0456D3}" type="parTrans" cxnId="{8EF51ADC-AFF9-49A9-830C-9B6D4E703913}">
      <dgm:prSet/>
      <dgm:spPr/>
      <dgm:t>
        <a:bodyPr/>
        <a:lstStyle/>
        <a:p>
          <a:endParaRPr lang="es-MX"/>
        </a:p>
      </dgm:t>
    </dgm:pt>
    <dgm:pt modelId="{FD963608-9D32-42F6-8F2B-F6D6C0639499}" type="sibTrans" cxnId="{8EF51ADC-AFF9-49A9-830C-9B6D4E703913}">
      <dgm:prSet/>
      <dgm:spPr/>
      <dgm:t>
        <a:bodyPr/>
        <a:lstStyle/>
        <a:p>
          <a:endParaRPr lang="es-MX"/>
        </a:p>
      </dgm:t>
    </dgm:pt>
    <dgm:pt modelId="{2342AB5F-2D17-47C7-BBF1-4C324E397B8B}" type="pres">
      <dgm:prSet presAssocID="{72247019-1A2D-4172-BD44-9403EFE88CD8}" presName="compositeShape" presStyleCnt="0">
        <dgm:presLayoutVars>
          <dgm:chMax val="7"/>
          <dgm:dir/>
          <dgm:resizeHandles val="exact"/>
        </dgm:presLayoutVars>
      </dgm:prSet>
      <dgm:spPr/>
    </dgm:pt>
    <dgm:pt modelId="{26D1082B-1E09-4D2F-971B-97C4AF1C80B1}" type="pres">
      <dgm:prSet presAssocID="{65DB2C17-79E4-4657-BA5D-60995A7C715E}" presName="circ1" presStyleLbl="vennNode1" presStyleIdx="0" presStyleCnt="3"/>
      <dgm:spPr/>
    </dgm:pt>
    <dgm:pt modelId="{79C039F6-67EB-4BDC-81D7-BDADCE44C9C6}" type="pres">
      <dgm:prSet presAssocID="{65DB2C17-79E4-4657-BA5D-60995A7C715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A36B4B5-1A1E-4798-BF73-8894A026370F}" type="pres">
      <dgm:prSet presAssocID="{FADDD940-6EFB-4771-A323-52144E42984E}" presName="circ2" presStyleLbl="vennNode1" presStyleIdx="1" presStyleCnt="3"/>
      <dgm:spPr/>
    </dgm:pt>
    <dgm:pt modelId="{E6A2D926-F313-42B5-A0CC-8A083D8FF628}" type="pres">
      <dgm:prSet presAssocID="{FADDD940-6EFB-4771-A323-52144E42984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386B546-DB60-4A4A-9C7A-7D79D87BB09F}" type="pres">
      <dgm:prSet presAssocID="{6EF896E3-330F-401B-976D-BF7979E4F9B5}" presName="circ3" presStyleLbl="vennNode1" presStyleIdx="2" presStyleCnt="3"/>
      <dgm:spPr/>
    </dgm:pt>
    <dgm:pt modelId="{FD1AFEE1-6480-4BE1-BC80-E86AB1B2417E}" type="pres">
      <dgm:prSet presAssocID="{6EF896E3-330F-401B-976D-BF7979E4F9B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C0370B9-6ED5-4467-9A76-A53898FF0DC5}" srcId="{72247019-1A2D-4172-BD44-9403EFE88CD8}" destId="{FADDD940-6EFB-4771-A323-52144E42984E}" srcOrd="1" destOrd="0" parTransId="{C2264478-3AB0-49BE-A29F-9DDE338EDB0C}" sibTransId="{B0AE5F00-9B0C-417B-B1C7-F099B6E1D3D3}"/>
    <dgm:cxn modelId="{4316EEE7-CDEC-4798-A333-EB0AC45BC270}" type="presOf" srcId="{FADDD940-6EFB-4771-A323-52144E42984E}" destId="{EA36B4B5-1A1E-4798-BF73-8894A026370F}" srcOrd="0" destOrd="0" presId="urn:microsoft.com/office/officeart/2005/8/layout/venn1"/>
    <dgm:cxn modelId="{8EF51ADC-AFF9-49A9-830C-9B6D4E703913}" srcId="{72247019-1A2D-4172-BD44-9403EFE88CD8}" destId="{6EF896E3-330F-401B-976D-BF7979E4F9B5}" srcOrd="2" destOrd="0" parTransId="{CE072551-3899-46DC-A7B9-D4AF2A0456D3}" sibTransId="{FD963608-9D32-42F6-8F2B-F6D6C0639499}"/>
    <dgm:cxn modelId="{6B0C2F7E-E2E7-47E1-AC7E-6A392AD0779B}" srcId="{72247019-1A2D-4172-BD44-9403EFE88CD8}" destId="{65DB2C17-79E4-4657-BA5D-60995A7C715E}" srcOrd="0" destOrd="0" parTransId="{80B8F336-EC89-4DD1-A687-DE3A048EAD69}" sibTransId="{B461C21B-3E64-4E2E-99D7-5664D319DD45}"/>
    <dgm:cxn modelId="{DFEF679D-F3BE-46EC-A63E-E88A55637B73}" type="presOf" srcId="{72247019-1A2D-4172-BD44-9403EFE88CD8}" destId="{2342AB5F-2D17-47C7-BBF1-4C324E397B8B}" srcOrd="0" destOrd="0" presId="urn:microsoft.com/office/officeart/2005/8/layout/venn1"/>
    <dgm:cxn modelId="{EA793D9C-EB48-4759-8A1A-5EF426AFB72B}" type="presOf" srcId="{6EF896E3-330F-401B-976D-BF7979E4F9B5}" destId="{FD1AFEE1-6480-4BE1-BC80-E86AB1B2417E}" srcOrd="1" destOrd="0" presId="urn:microsoft.com/office/officeart/2005/8/layout/venn1"/>
    <dgm:cxn modelId="{17766BD8-9D5E-48B1-8122-E43A03B7F076}" type="presOf" srcId="{65DB2C17-79E4-4657-BA5D-60995A7C715E}" destId="{26D1082B-1E09-4D2F-971B-97C4AF1C80B1}" srcOrd="0" destOrd="0" presId="urn:microsoft.com/office/officeart/2005/8/layout/venn1"/>
    <dgm:cxn modelId="{CA4E5A86-2A5C-46D5-8C86-3DA907D4064C}" type="presOf" srcId="{6EF896E3-330F-401B-976D-BF7979E4F9B5}" destId="{B386B546-DB60-4A4A-9C7A-7D79D87BB09F}" srcOrd="0" destOrd="0" presId="urn:microsoft.com/office/officeart/2005/8/layout/venn1"/>
    <dgm:cxn modelId="{6F04E083-AD18-49AD-BAF3-A8328ED290F9}" type="presOf" srcId="{FADDD940-6EFB-4771-A323-52144E42984E}" destId="{E6A2D926-F313-42B5-A0CC-8A083D8FF628}" srcOrd="1" destOrd="0" presId="urn:microsoft.com/office/officeart/2005/8/layout/venn1"/>
    <dgm:cxn modelId="{27C332A1-5139-4FD7-B30A-D65B1D110866}" type="presOf" srcId="{65DB2C17-79E4-4657-BA5D-60995A7C715E}" destId="{79C039F6-67EB-4BDC-81D7-BDADCE44C9C6}" srcOrd="1" destOrd="0" presId="urn:microsoft.com/office/officeart/2005/8/layout/venn1"/>
    <dgm:cxn modelId="{7F5FE6CE-0FF1-41F0-80AC-507C2E6D0992}" type="presParOf" srcId="{2342AB5F-2D17-47C7-BBF1-4C324E397B8B}" destId="{26D1082B-1E09-4D2F-971B-97C4AF1C80B1}" srcOrd="0" destOrd="0" presId="urn:microsoft.com/office/officeart/2005/8/layout/venn1"/>
    <dgm:cxn modelId="{E76AF58F-9529-421A-8BB9-AC1838934365}" type="presParOf" srcId="{2342AB5F-2D17-47C7-BBF1-4C324E397B8B}" destId="{79C039F6-67EB-4BDC-81D7-BDADCE44C9C6}" srcOrd="1" destOrd="0" presId="urn:microsoft.com/office/officeart/2005/8/layout/venn1"/>
    <dgm:cxn modelId="{92246948-31D3-4847-885B-355129014F8F}" type="presParOf" srcId="{2342AB5F-2D17-47C7-BBF1-4C324E397B8B}" destId="{EA36B4B5-1A1E-4798-BF73-8894A026370F}" srcOrd="2" destOrd="0" presId="urn:microsoft.com/office/officeart/2005/8/layout/venn1"/>
    <dgm:cxn modelId="{5FE181F3-5C3D-4E4D-875F-6A1F0296814E}" type="presParOf" srcId="{2342AB5F-2D17-47C7-BBF1-4C324E397B8B}" destId="{E6A2D926-F313-42B5-A0CC-8A083D8FF628}" srcOrd="3" destOrd="0" presId="urn:microsoft.com/office/officeart/2005/8/layout/venn1"/>
    <dgm:cxn modelId="{B065BBE7-C971-4399-85B4-B7DC7675342D}" type="presParOf" srcId="{2342AB5F-2D17-47C7-BBF1-4C324E397B8B}" destId="{B386B546-DB60-4A4A-9C7A-7D79D87BB09F}" srcOrd="4" destOrd="0" presId="urn:microsoft.com/office/officeart/2005/8/layout/venn1"/>
    <dgm:cxn modelId="{54D5F121-2856-40BF-B7EC-57E18FCC8EE5}" type="presParOf" srcId="{2342AB5F-2D17-47C7-BBF1-4C324E397B8B}" destId="{FD1AFEE1-6480-4BE1-BC80-E86AB1B2417E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9751462-26C4-45B8-8F7E-C3C74901DC0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A70A84B8-A5DF-4005-B5E0-BE131136AB0E}">
      <dgm:prSet/>
      <dgm:spPr/>
      <dgm:t>
        <a:bodyPr/>
        <a:lstStyle/>
        <a:p>
          <a:pPr rtl="0"/>
          <a:r>
            <a:rPr lang="es-MX" smtClean="0"/>
            <a:t>1948-Declaración universal de los derechos humanos-ONU. Y los 2 Pactos de 1966</a:t>
          </a:r>
          <a:endParaRPr lang="es-MX"/>
        </a:p>
      </dgm:t>
    </dgm:pt>
    <dgm:pt modelId="{2EECA8D3-1CB9-4BE1-8142-94F1C29F5A62}" type="parTrans" cxnId="{B7749C74-F596-4558-AB2B-A427B6B7802E}">
      <dgm:prSet/>
      <dgm:spPr/>
      <dgm:t>
        <a:bodyPr/>
        <a:lstStyle/>
        <a:p>
          <a:endParaRPr lang="es-MX"/>
        </a:p>
      </dgm:t>
    </dgm:pt>
    <dgm:pt modelId="{1FC4078C-DF96-41D3-BC80-8272754F89F0}" type="sibTrans" cxnId="{B7749C74-F596-4558-AB2B-A427B6B7802E}">
      <dgm:prSet/>
      <dgm:spPr/>
      <dgm:t>
        <a:bodyPr/>
        <a:lstStyle/>
        <a:p>
          <a:endParaRPr lang="es-MX"/>
        </a:p>
      </dgm:t>
    </dgm:pt>
    <dgm:pt modelId="{EE11EDDF-9ACD-4F3C-81F7-539F5A284509}">
      <dgm:prSet/>
      <dgm:spPr/>
      <dgm:t>
        <a:bodyPr/>
        <a:lstStyle/>
        <a:p>
          <a:pPr rtl="0"/>
          <a:r>
            <a:rPr lang="es-MX" smtClean="0"/>
            <a:t>1948-Convención interamericana sobre concesión de derechos políticos a la mujer.</a:t>
          </a:r>
          <a:endParaRPr lang="es-MX"/>
        </a:p>
      </dgm:t>
    </dgm:pt>
    <dgm:pt modelId="{0B9A4455-76CA-4885-AD63-32FE9C1438C7}" type="parTrans" cxnId="{E18074C3-FD0A-4019-A611-94C47EE53616}">
      <dgm:prSet/>
      <dgm:spPr/>
      <dgm:t>
        <a:bodyPr/>
        <a:lstStyle/>
        <a:p>
          <a:endParaRPr lang="es-MX"/>
        </a:p>
      </dgm:t>
    </dgm:pt>
    <dgm:pt modelId="{E40D65B6-C1D3-438D-A274-4B81C6A545FC}" type="sibTrans" cxnId="{E18074C3-FD0A-4019-A611-94C47EE53616}">
      <dgm:prSet/>
      <dgm:spPr/>
      <dgm:t>
        <a:bodyPr/>
        <a:lstStyle/>
        <a:p>
          <a:endParaRPr lang="es-MX"/>
        </a:p>
      </dgm:t>
    </dgm:pt>
    <dgm:pt modelId="{84D2C1CA-6B6F-40CA-BEBF-8FEF77C56A11}">
      <dgm:prSet/>
      <dgm:spPr/>
      <dgm:t>
        <a:bodyPr/>
        <a:lstStyle/>
        <a:p>
          <a:pPr rtl="0"/>
          <a:r>
            <a:rPr lang="es-MX" smtClean="0"/>
            <a:t>1953-Convención sobre los derechos políticos de la mujer-New York.</a:t>
          </a:r>
          <a:endParaRPr lang="es-MX"/>
        </a:p>
      </dgm:t>
    </dgm:pt>
    <dgm:pt modelId="{247F3BAA-5BD2-4E31-BF50-E981020AA3E6}" type="parTrans" cxnId="{987DA51A-436B-4E35-8044-366AF7E58128}">
      <dgm:prSet/>
      <dgm:spPr/>
      <dgm:t>
        <a:bodyPr/>
        <a:lstStyle/>
        <a:p>
          <a:endParaRPr lang="es-MX"/>
        </a:p>
      </dgm:t>
    </dgm:pt>
    <dgm:pt modelId="{5000E6D3-57FA-4794-A8ED-A9F4D0311F44}" type="sibTrans" cxnId="{987DA51A-436B-4E35-8044-366AF7E58128}">
      <dgm:prSet/>
      <dgm:spPr/>
      <dgm:t>
        <a:bodyPr/>
        <a:lstStyle/>
        <a:p>
          <a:endParaRPr lang="es-MX"/>
        </a:p>
      </dgm:t>
    </dgm:pt>
    <dgm:pt modelId="{0D38FC62-2D22-4E7F-80D9-B8348AEF86A5}" type="pres">
      <dgm:prSet presAssocID="{D9751462-26C4-45B8-8F7E-C3C74901DC0E}" presName="compositeShape" presStyleCnt="0">
        <dgm:presLayoutVars>
          <dgm:chMax val="7"/>
          <dgm:dir/>
          <dgm:resizeHandles val="exact"/>
        </dgm:presLayoutVars>
      </dgm:prSet>
      <dgm:spPr/>
    </dgm:pt>
    <dgm:pt modelId="{2E0BB216-FF61-42C0-B3FD-66E567B01B36}" type="pres">
      <dgm:prSet presAssocID="{A70A84B8-A5DF-4005-B5E0-BE131136AB0E}" presName="circ1" presStyleLbl="vennNode1" presStyleIdx="0" presStyleCnt="3"/>
      <dgm:spPr/>
    </dgm:pt>
    <dgm:pt modelId="{822F6A5B-890F-482C-A980-54B11B619F66}" type="pres">
      <dgm:prSet presAssocID="{A70A84B8-A5DF-4005-B5E0-BE131136AB0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8A2A24D-FC53-4E1D-9909-73B01757725E}" type="pres">
      <dgm:prSet presAssocID="{EE11EDDF-9ACD-4F3C-81F7-539F5A284509}" presName="circ2" presStyleLbl="vennNode1" presStyleIdx="1" presStyleCnt="3"/>
      <dgm:spPr/>
    </dgm:pt>
    <dgm:pt modelId="{1A217FD8-2AE5-4FFC-AA55-CBCAB90E71EF}" type="pres">
      <dgm:prSet presAssocID="{EE11EDDF-9ACD-4F3C-81F7-539F5A28450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C58F909-7A17-4478-81D2-645EB9276433}" type="pres">
      <dgm:prSet presAssocID="{84D2C1CA-6B6F-40CA-BEBF-8FEF77C56A11}" presName="circ3" presStyleLbl="vennNode1" presStyleIdx="2" presStyleCnt="3"/>
      <dgm:spPr/>
    </dgm:pt>
    <dgm:pt modelId="{8B8E79E8-B3B0-4A4D-B746-969B3ED42C79}" type="pres">
      <dgm:prSet presAssocID="{84D2C1CA-6B6F-40CA-BEBF-8FEF77C56A1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987DA51A-436B-4E35-8044-366AF7E58128}" srcId="{D9751462-26C4-45B8-8F7E-C3C74901DC0E}" destId="{84D2C1CA-6B6F-40CA-BEBF-8FEF77C56A11}" srcOrd="2" destOrd="0" parTransId="{247F3BAA-5BD2-4E31-BF50-E981020AA3E6}" sibTransId="{5000E6D3-57FA-4794-A8ED-A9F4D0311F44}"/>
    <dgm:cxn modelId="{E81A5270-95DC-4080-B043-3D04E51714AF}" type="presOf" srcId="{EE11EDDF-9ACD-4F3C-81F7-539F5A284509}" destId="{68A2A24D-FC53-4E1D-9909-73B01757725E}" srcOrd="0" destOrd="0" presId="urn:microsoft.com/office/officeart/2005/8/layout/venn1"/>
    <dgm:cxn modelId="{273DDB9E-B5C8-4059-AE58-CA15C091D017}" type="presOf" srcId="{A70A84B8-A5DF-4005-B5E0-BE131136AB0E}" destId="{2E0BB216-FF61-42C0-B3FD-66E567B01B36}" srcOrd="0" destOrd="0" presId="urn:microsoft.com/office/officeart/2005/8/layout/venn1"/>
    <dgm:cxn modelId="{E18074C3-FD0A-4019-A611-94C47EE53616}" srcId="{D9751462-26C4-45B8-8F7E-C3C74901DC0E}" destId="{EE11EDDF-9ACD-4F3C-81F7-539F5A284509}" srcOrd="1" destOrd="0" parTransId="{0B9A4455-76CA-4885-AD63-32FE9C1438C7}" sibTransId="{E40D65B6-C1D3-438D-A274-4B81C6A545FC}"/>
    <dgm:cxn modelId="{DC0CED1E-2631-43D7-9662-AAD8179F2D02}" type="presOf" srcId="{D9751462-26C4-45B8-8F7E-C3C74901DC0E}" destId="{0D38FC62-2D22-4E7F-80D9-B8348AEF86A5}" srcOrd="0" destOrd="0" presId="urn:microsoft.com/office/officeart/2005/8/layout/venn1"/>
    <dgm:cxn modelId="{B7749C74-F596-4558-AB2B-A427B6B7802E}" srcId="{D9751462-26C4-45B8-8F7E-C3C74901DC0E}" destId="{A70A84B8-A5DF-4005-B5E0-BE131136AB0E}" srcOrd="0" destOrd="0" parTransId="{2EECA8D3-1CB9-4BE1-8142-94F1C29F5A62}" sibTransId="{1FC4078C-DF96-41D3-BC80-8272754F89F0}"/>
    <dgm:cxn modelId="{186B7C7B-C87E-4FD9-83FA-5158D130274F}" type="presOf" srcId="{84D2C1CA-6B6F-40CA-BEBF-8FEF77C56A11}" destId="{8B8E79E8-B3B0-4A4D-B746-969B3ED42C79}" srcOrd="1" destOrd="0" presId="urn:microsoft.com/office/officeart/2005/8/layout/venn1"/>
    <dgm:cxn modelId="{3EFA5CD7-F1DF-4F55-951E-BB74989BBB00}" type="presOf" srcId="{EE11EDDF-9ACD-4F3C-81F7-539F5A284509}" destId="{1A217FD8-2AE5-4FFC-AA55-CBCAB90E71EF}" srcOrd="1" destOrd="0" presId="urn:microsoft.com/office/officeart/2005/8/layout/venn1"/>
    <dgm:cxn modelId="{11C5D331-7D66-46C6-A2CB-AE983392BA62}" type="presOf" srcId="{A70A84B8-A5DF-4005-B5E0-BE131136AB0E}" destId="{822F6A5B-890F-482C-A980-54B11B619F66}" srcOrd="1" destOrd="0" presId="urn:microsoft.com/office/officeart/2005/8/layout/venn1"/>
    <dgm:cxn modelId="{B0B04E98-5443-4C9C-AB17-2C4646050924}" type="presOf" srcId="{84D2C1CA-6B6F-40CA-BEBF-8FEF77C56A11}" destId="{6C58F909-7A17-4478-81D2-645EB9276433}" srcOrd="0" destOrd="0" presId="urn:microsoft.com/office/officeart/2005/8/layout/venn1"/>
    <dgm:cxn modelId="{4EDE7165-5007-458E-9365-330DB5701F8B}" type="presParOf" srcId="{0D38FC62-2D22-4E7F-80D9-B8348AEF86A5}" destId="{2E0BB216-FF61-42C0-B3FD-66E567B01B36}" srcOrd="0" destOrd="0" presId="urn:microsoft.com/office/officeart/2005/8/layout/venn1"/>
    <dgm:cxn modelId="{EDC4BECC-455C-4E73-A4AE-7B1D5AF1FBAF}" type="presParOf" srcId="{0D38FC62-2D22-4E7F-80D9-B8348AEF86A5}" destId="{822F6A5B-890F-482C-A980-54B11B619F66}" srcOrd="1" destOrd="0" presId="urn:microsoft.com/office/officeart/2005/8/layout/venn1"/>
    <dgm:cxn modelId="{266926F7-1F4D-4C60-88F6-3F14BEA1C371}" type="presParOf" srcId="{0D38FC62-2D22-4E7F-80D9-B8348AEF86A5}" destId="{68A2A24D-FC53-4E1D-9909-73B01757725E}" srcOrd="2" destOrd="0" presId="urn:microsoft.com/office/officeart/2005/8/layout/venn1"/>
    <dgm:cxn modelId="{997EE7B5-9C93-4DBE-A591-ED29151C9A19}" type="presParOf" srcId="{0D38FC62-2D22-4E7F-80D9-B8348AEF86A5}" destId="{1A217FD8-2AE5-4FFC-AA55-CBCAB90E71EF}" srcOrd="3" destOrd="0" presId="urn:microsoft.com/office/officeart/2005/8/layout/venn1"/>
    <dgm:cxn modelId="{FDB0479D-3E4E-47B6-9A3D-60A9979DEC5B}" type="presParOf" srcId="{0D38FC62-2D22-4E7F-80D9-B8348AEF86A5}" destId="{6C58F909-7A17-4478-81D2-645EB9276433}" srcOrd="4" destOrd="0" presId="urn:microsoft.com/office/officeart/2005/8/layout/venn1"/>
    <dgm:cxn modelId="{A252D746-C090-41D7-BB48-BF5F91BCD9C6}" type="presParOf" srcId="{0D38FC62-2D22-4E7F-80D9-B8348AEF86A5}" destId="{8B8E79E8-B3B0-4A4D-B746-969B3ED42C7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E261064-19C8-4777-9299-FE6C84B0916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BBCCEB8-76CE-4D51-9FD7-894065B6B078}">
      <dgm:prSet custT="1"/>
      <dgm:spPr/>
      <dgm:t>
        <a:bodyPr/>
        <a:lstStyle/>
        <a:p>
          <a:pPr rtl="0"/>
          <a:r>
            <a:rPr lang="es-MX" sz="3200" smtClean="0"/>
            <a:t>1957-Convención sobre la nacionalidad de la mujer casada.</a:t>
          </a:r>
          <a:endParaRPr lang="es-MX" sz="3200"/>
        </a:p>
      </dgm:t>
    </dgm:pt>
    <dgm:pt modelId="{DDC8B923-CFD5-4CBD-A301-999756EEE89D}" type="parTrans" cxnId="{BD1E25BE-6B61-42B9-8FF7-29BF488E98F6}">
      <dgm:prSet/>
      <dgm:spPr/>
      <dgm:t>
        <a:bodyPr/>
        <a:lstStyle/>
        <a:p>
          <a:endParaRPr lang="es-MX" sz="1600"/>
        </a:p>
      </dgm:t>
    </dgm:pt>
    <dgm:pt modelId="{B16688F7-1158-43C2-9F4E-F366A3641851}" type="sibTrans" cxnId="{BD1E25BE-6B61-42B9-8FF7-29BF488E98F6}">
      <dgm:prSet/>
      <dgm:spPr/>
      <dgm:t>
        <a:bodyPr/>
        <a:lstStyle/>
        <a:p>
          <a:endParaRPr lang="es-MX" sz="1600"/>
        </a:p>
      </dgm:t>
    </dgm:pt>
    <dgm:pt modelId="{6B6B61D9-9D09-4E8E-AF99-6D8FFF196802}">
      <dgm:prSet custT="1"/>
      <dgm:spPr/>
      <dgm:t>
        <a:bodyPr/>
        <a:lstStyle/>
        <a:p>
          <a:pPr rtl="0"/>
          <a:r>
            <a:rPr lang="es-MX" sz="3200" smtClean="0"/>
            <a:t>1959-ONU-Declaración de los derechos de los niños, complemento de la de Ginebra</a:t>
          </a:r>
          <a:endParaRPr lang="es-MX" sz="3200"/>
        </a:p>
      </dgm:t>
    </dgm:pt>
    <dgm:pt modelId="{4FDA5F36-D88A-44B4-9A63-2386B88CF04B}" type="parTrans" cxnId="{92F9028E-2404-47BD-A347-F45F082DEADA}">
      <dgm:prSet/>
      <dgm:spPr/>
      <dgm:t>
        <a:bodyPr/>
        <a:lstStyle/>
        <a:p>
          <a:endParaRPr lang="es-MX" sz="1600"/>
        </a:p>
      </dgm:t>
    </dgm:pt>
    <dgm:pt modelId="{C21A77ED-D3E1-4F77-A4AD-516A7150A1DC}" type="sibTrans" cxnId="{92F9028E-2404-47BD-A347-F45F082DEADA}">
      <dgm:prSet/>
      <dgm:spPr/>
      <dgm:t>
        <a:bodyPr/>
        <a:lstStyle/>
        <a:p>
          <a:endParaRPr lang="es-MX" sz="1600"/>
        </a:p>
      </dgm:t>
    </dgm:pt>
    <dgm:pt modelId="{923D9475-FEB0-453F-824B-5B6E25E8DCD3}" type="pres">
      <dgm:prSet presAssocID="{9E261064-19C8-4777-9299-FE6C84B09162}" presName="compositeShape" presStyleCnt="0">
        <dgm:presLayoutVars>
          <dgm:chMax val="7"/>
          <dgm:dir/>
          <dgm:resizeHandles val="exact"/>
        </dgm:presLayoutVars>
      </dgm:prSet>
      <dgm:spPr/>
    </dgm:pt>
    <dgm:pt modelId="{86A0B376-E07E-401C-A768-4B19B329E97A}" type="pres">
      <dgm:prSet presAssocID="{4BBCCEB8-76CE-4D51-9FD7-894065B6B078}" presName="circ1" presStyleLbl="vennNode1" presStyleIdx="0" presStyleCnt="2"/>
      <dgm:spPr/>
    </dgm:pt>
    <dgm:pt modelId="{F1A40399-1E20-4295-BF86-46D98E45E213}" type="pres">
      <dgm:prSet presAssocID="{4BBCCEB8-76CE-4D51-9FD7-894065B6B07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569C115-CA84-4809-839B-56AC00B4EC9F}" type="pres">
      <dgm:prSet presAssocID="{6B6B61D9-9D09-4E8E-AF99-6D8FFF196802}" presName="circ2" presStyleLbl="vennNode1" presStyleIdx="1" presStyleCnt="2"/>
      <dgm:spPr/>
    </dgm:pt>
    <dgm:pt modelId="{8852E8AF-3C84-454E-B6F6-5DB1D8E0FDBE}" type="pres">
      <dgm:prSet presAssocID="{6B6B61D9-9D09-4E8E-AF99-6D8FFF19680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86736E71-FEDC-40F6-996B-264F00510E02}" type="presOf" srcId="{4BBCCEB8-76CE-4D51-9FD7-894065B6B078}" destId="{86A0B376-E07E-401C-A768-4B19B329E97A}" srcOrd="0" destOrd="0" presId="urn:microsoft.com/office/officeart/2005/8/layout/venn1"/>
    <dgm:cxn modelId="{8FD3DD93-E245-4D61-81B8-FE1F4DB826F4}" type="presOf" srcId="{9E261064-19C8-4777-9299-FE6C84B09162}" destId="{923D9475-FEB0-453F-824B-5B6E25E8DCD3}" srcOrd="0" destOrd="0" presId="urn:microsoft.com/office/officeart/2005/8/layout/venn1"/>
    <dgm:cxn modelId="{75169007-F6EC-4661-ACB2-ABEF95DDF6F0}" type="presOf" srcId="{4BBCCEB8-76CE-4D51-9FD7-894065B6B078}" destId="{F1A40399-1E20-4295-BF86-46D98E45E213}" srcOrd="1" destOrd="0" presId="urn:microsoft.com/office/officeart/2005/8/layout/venn1"/>
    <dgm:cxn modelId="{2FF3625C-4D4E-4484-85A2-DB901070905D}" type="presOf" srcId="{6B6B61D9-9D09-4E8E-AF99-6D8FFF196802}" destId="{F569C115-CA84-4809-839B-56AC00B4EC9F}" srcOrd="0" destOrd="0" presId="urn:microsoft.com/office/officeart/2005/8/layout/venn1"/>
    <dgm:cxn modelId="{92F9028E-2404-47BD-A347-F45F082DEADA}" srcId="{9E261064-19C8-4777-9299-FE6C84B09162}" destId="{6B6B61D9-9D09-4E8E-AF99-6D8FFF196802}" srcOrd="1" destOrd="0" parTransId="{4FDA5F36-D88A-44B4-9A63-2386B88CF04B}" sibTransId="{C21A77ED-D3E1-4F77-A4AD-516A7150A1DC}"/>
    <dgm:cxn modelId="{DE5CBE0E-379B-46A6-999E-5A586E09A080}" type="presOf" srcId="{6B6B61D9-9D09-4E8E-AF99-6D8FFF196802}" destId="{8852E8AF-3C84-454E-B6F6-5DB1D8E0FDBE}" srcOrd="1" destOrd="0" presId="urn:microsoft.com/office/officeart/2005/8/layout/venn1"/>
    <dgm:cxn modelId="{BD1E25BE-6B61-42B9-8FF7-29BF488E98F6}" srcId="{9E261064-19C8-4777-9299-FE6C84B09162}" destId="{4BBCCEB8-76CE-4D51-9FD7-894065B6B078}" srcOrd="0" destOrd="0" parTransId="{DDC8B923-CFD5-4CBD-A301-999756EEE89D}" sibTransId="{B16688F7-1158-43C2-9F4E-F366A3641851}"/>
    <dgm:cxn modelId="{0509F42D-4561-4367-861D-3FEFA90E7A51}" type="presParOf" srcId="{923D9475-FEB0-453F-824B-5B6E25E8DCD3}" destId="{86A0B376-E07E-401C-A768-4B19B329E97A}" srcOrd="0" destOrd="0" presId="urn:microsoft.com/office/officeart/2005/8/layout/venn1"/>
    <dgm:cxn modelId="{1CFEEAA3-DE70-487E-AB73-ACB1231CBB54}" type="presParOf" srcId="{923D9475-FEB0-453F-824B-5B6E25E8DCD3}" destId="{F1A40399-1E20-4295-BF86-46D98E45E213}" srcOrd="1" destOrd="0" presId="urn:microsoft.com/office/officeart/2005/8/layout/venn1"/>
    <dgm:cxn modelId="{56949AF4-1840-42E1-BC94-3CA0D11F9C8D}" type="presParOf" srcId="{923D9475-FEB0-453F-824B-5B6E25E8DCD3}" destId="{F569C115-CA84-4809-839B-56AC00B4EC9F}" srcOrd="2" destOrd="0" presId="urn:microsoft.com/office/officeart/2005/8/layout/venn1"/>
    <dgm:cxn modelId="{E1AF9694-E131-416B-8ADC-1D16AD56AA30}" type="presParOf" srcId="{923D9475-FEB0-453F-824B-5B6E25E8DCD3}" destId="{8852E8AF-3C84-454E-B6F6-5DB1D8E0FDBE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3BDA120-5A24-4C1C-8CF5-50E2A58105B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D0E90B19-5AD3-4E7E-87ED-DE9688ED81B9}">
      <dgm:prSet custT="1"/>
      <dgm:spPr/>
      <dgm:t>
        <a:bodyPr/>
        <a:lstStyle/>
        <a:p>
          <a:pPr rtl="0"/>
          <a:r>
            <a:rPr lang="es-MX" sz="2400" smtClean="0"/>
            <a:t>1969- Convención americana sobre los derechos humanos-San José de Costa Rica.</a:t>
          </a:r>
          <a:endParaRPr lang="es-MX" sz="2400"/>
        </a:p>
      </dgm:t>
    </dgm:pt>
    <dgm:pt modelId="{C7F327FD-13A1-429D-86A7-3FF1AFFCED6A}" type="parTrans" cxnId="{82DED902-F148-4208-B6E4-D919A562AD09}">
      <dgm:prSet/>
      <dgm:spPr/>
      <dgm:t>
        <a:bodyPr/>
        <a:lstStyle/>
        <a:p>
          <a:endParaRPr lang="es-MX" sz="1400"/>
        </a:p>
      </dgm:t>
    </dgm:pt>
    <dgm:pt modelId="{BE04323E-2B26-44B1-BB1E-8355CAE45E30}" type="sibTrans" cxnId="{82DED902-F148-4208-B6E4-D919A562AD09}">
      <dgm:prSet/>
      <dgm:spPr/>
      <dgm:t>
        <a:bodyPr/>
        <a:lstStyle/>
        <a:p>
          <a:endParaRPr lang="es-MX" sz="1400"/>
        </a:p>
      </dgm:t>
    </dgm:pt>
    <dgm:pt modelId="{DF8650FF-6793-4357-96F3-2EA5D407B25F}">
      <dgm:prSet custT="1"/>
      <dgm:spPr/>
      <dgm:t>
        <a:bodyPr/>
        <a:lstStyle/>
        <a:p>
          <a:pPr rtl="0"/>
          <a:r>
            <a:rPr lang="es-MX" sz="2400" smtClean="0"/>
            <a:t>1988-Protocolo adicional a la convención americana sobre derechos humanos en materia de derechos económicos, sociales y culturales "protocolo de san salvador" </a:t>
          </a:r>
          <a:endParaRPr lang="es-MX" sz="2400"/>
        </a:p>
      </dgm:t>
    </dgm:pt>
    <dgm:pt modelId="{13CC8CEA-287B-4064-9BA9-E9607B4426F2}" type="parTrans" cxnId="{94D16620-2523-4FBC-8DBA-AF718BBAF073}">
      <dgm:prSet/>
      <dgm:spPr/>
      <dgm:t>
        <a:bodyPr/>
        <a:lstStyle/>
        <a:p>
          <a:endParaRPr lang="es-MX" sz="1400"/>
        </a:p>
      </dgm:t>
    </dgm:pt>
    <dgm:pt modelId="{E71C6FBC-083D-49C0-8C05-4D2630140341}" type="sibTrans" cxnId="{94D16620-2523-4FBC-8DBA-AF718BBAF073}">
      <dgm:prSet/>
      <dgm:spPr/>
      <dgm:t>
        <a:bodyPr/>
        <a:lstStyle/>
        <a:p>
          <a:endParaRPr lang="es-MX" sz="1400"/>
        </a:p>
      </dgm:t>
    </dgm:pt>
    <dgm:pt modelId="{DA47F1A6-F8A8-4489-82DE-DEC87C3D814F}">
      <dgm:prSet custT="1"/>
      <dgm:spPr/>
      <dgm:t>
        <a:bodyPr/>
        <a:lstStyle/>
        <a:p>
          <a:pPr rtl="0"/>
          <a:r>
            <a:rPr lang="es-MX" sz="2400" smtClean="0"/>
            <a:t>1989-ONU-Convención sobre los derechos del niño.</a:t>
          </a:r>
          <a:endParaRPr lang="es-MX" sz="2400"/>
        </a:p>
      </dgm:t>
    </dgm:pt>
    <dgm:pt modelId="{F9B240E3-C2A8-4055-B826-B9DD4DB804D5}" type="parTrans" cxnId="{DD8F954D-F289-4E0F-A578-236CD5B10D9B}">
      <dgm:prSet/>
      <dgm:spPr/>
      <dgm:t>
        <a:bodyPr/>
        <a:lstStyle/>
        <a:p>
          <a:endParaRPr lang="es-MX" sz="1400"/>
        </a:p>
      </dgm:t>
    </dgm:pt>
    <dgm:pt modelId="{EC0BA24B-3F13-410E-B236-B41489D2D50A}" type="sibTrans" cxnId="{DD8F954D-F289-4E0F-A578-236CD5B10D9B}">
      <dgm:prSet/>
      <dgm:spPr/>
      <dgm:t>
        <a:bodyPr/>
        <a:lstStyle/>
        <a:p>
          <a:endParaRPr lang="es-MX" sz="1400"/>
        </a:p>
      </dgm:t>
    </dgm:pt>
    <dgm:pt modelId="{00C8ED9F-D436-4F14-910D-20FAEB527EA9}" type="pres">
      <dgm:prSet presAssocID="{63BDA120-5A24-4C1C-8CF5-50E2A58105B3}" presName="linear" presStyleCnt="0">
        <dgm:presLayoutVars>
          <dgm:animLvl val="lvl"/>
          <dgm:resizeHandles val="exact"/>
        </dgm:presLayoutVars>
      </dgm:prSet>
      <dgm:spPr/>
    </dgm:pt>
    <dgm:pt modelId="{122AFB79-DE6A-4C67-A643-5ED74C6F53FC}" type="pres">
      <dgm:prSet presAssocID="{D0E90B19-5AD3-4E7E-87ED-DE9688ED81B9}" presName="parentText" presStyleLbl="node1" presStyleIdx="0" presStyleCnt="3" custLinFactY="-12402" custLinFactNeighborY="-100000">
        <dgm:presLayoutVars>
          <dgm:chMax val="0"/>
          <dgm:bulletEnabled val="1"/>
        </dgm:presLayoutVars>
      </dgm:prSet>
      <dgm:spPr/>
    </dgm:pt>
    <dgm:pt modelId="{3EDEA23E-7A31-408C-9B2E-3727DB9AA239}" type="pres">
      <dgm:prSet presAssocID="{BE04323E-2B26-44B1-BB1E-8355CAE45E30}" presName="spacer" presStyleCnt="0"/>
      <dgm:spPr/>
    </dgm:pt>
    <dgm:pt modelId="{B75007C0-51D6-4EBC-942B-5C552C07548F}" type="pres">
      <dgm:prSet presAssocID="{DF8650FF-6793-4357-96F3-2EA5D407B25F}" presName="parentText" presStyleLbl="node1" presStyleIdx="1" presStyleCnt="3" custLinFactNeighborY="-68734">
        <dgm:presLayoutVars>
          <dgm:chMax val="0"/>
          <dgm:bulletEnabled val="1"/>
        </dgm:presLayoutVars>
      </dgm:prSet>
      <dgm:spPr/>
    </dgm:pt>
    <dgm:pt modelId="{AB3FEA4E-B4A4-4BD0-B54F-B9E9F85B0D14}" type="pres">
      <dgm:prSet presAssocID="{E71C6FBC-083D-49C0-8C05-4D2630140341}" presName="spacer" presStyleCnt="0"/>
      <dgm:spPr/>
    </dgm:pt>
    <dgm:pt modelId="{671949F5-63CB-462D-A765-9A4530E7986E}" type="pres">
      <dgm:prSet presAssocID="{DA47F1A6-F8A8-4489-82DE-DEC87C3D814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CC6B572-F3E6-49CE-BBEE-F532F1301FC6}" type="presOf" srcId="{DF8650FF-6793-4357-96F3-2EA5D407B25F}" destId="{B75007C0-51D6-4EBC-942B-5C552C07548F}" srcOrd="0" destOrd="0" presId="urn:microsoft.com/office/officeart/2005/8/layout/vList2"/>
    <dgm:cxn modelId="{4B3C8517-D5DE-4F89-99FD-D2304D7A2F36}" type="presOf" srcId="{DA47F1A6-F8A8-4489-82DE-DEC87C3D814F}" destId="{671949F5-63CB-462D-A765-9A4530E7986E}" srcOrd="0" destOrd="0" presId="urn:microsoft.com/office/officeart/2005/8/layout/vList2"/>
    <dgm:cxn modelId="{82DED902-F148-4208-B6E4-D919A562AD09}" srcId="{63BDA120-5A24-4C1C-8CF5-50E2A58105B3}" destId="{D0E90B19-5AD3-4E7E-87ED-DE9688ED81B9}" srcOrd="0" destOrd="0" parTransId="{C7F327FD-13A1-429D-86A7-3FF1AFFCED6A}" sibTransId="{BE04323E-2B26-44B1-BB1E-8355CAE45E30}"/>
    <dgm:cxn modelId="{DD8F954D-F289-4E0F-A578-236CD5B10D9B}" srcId="{63BDA120-5A24-4C1C-8CF5-50E2A58105B3}" destId="{DA47F1A6-F8A8-4489-82DE-DEC87C3D814F}" srcOrd="2" destOrd="0" parTransId="{F9B240E3-C2A8-4055-B826-B9DD4DB804D5}" sibTransId="{EC0BA24B-3F13-410E-B236-B41489D2D50A}"/>
    <dgm:cxn modelId="{10BE50CD-5178-49C0-88C9-D61BB1B26DF9}" type="presOf" srcId="{63BDA120-5A24-4C1C-8CF5-50E2A58105B3}" destId="{00C8ED9F-D436-4F14-910D-20FAEB527EA9}" srcOrd="0" destOrd="0" presId="urn:microsoft.com/office/officeart/2005/8/layout/vList2"/>
    <dgm:cxn modelId="{94D16620-2523-4FBC-8DBA-AF718BBAF073}" srcId="{63BDA120-5A24-4C1C-8CF5-50E2A58105B3}" destId="{DF8650FF-6793-4357-96F3-2EA5D407B25F}" srcOrd="1" destOrd="0" parTransId="{13CC8CEA-287B-4064-9BA9-E9607B4426F2}" sibTransId="{E71C6FBC-083D-49C0-8C05-4D2630140341}"/>
    <dgm:cxn modelId="{1C3E5C35-CB32-46F2-B48B-25BDAE36C939}" type="presOf" srcId="{D0E90B19-5AD3-4E7E-87ED-DE9688ED81B9}" destId="{122AFB79-DE6A-4C67-A643-5ED74C6F53FC}" srcOrd="0" destOrd="0" presId="urn:microsoft.com/office/officeart/2005/8/layout/vList2"/>
    <dgm:cxn modelId="{B4C83DFA-71A1-43B3-A0D9-7D3BA487708A}" type="presParOf" srcId="{00C8ED9F-D436-4F14-910D-20FAEB527EA9}" destId="{122AFB79-DE6A-4C67-A643-5ED74C6F53FC}" srcOrd="0" destOrd="0" presId="urn:microsoft.com/office/officeart/2005/8/layout/vList2"/>
    <dgm:cxn modelId="{1CD4832D-29EE-43E4-A2FA-0BCF804EDF81}" type="presParOf" srcId="{00C8ED9F-D436-4F14-910D-20FAEB527EA9}" destId="{3EDEA23E-7A31-408C-9B2E-3727DB9AA239}" srcOrd="1" destOrd="0" presId="urn:microsoft.com/office/officeart/2005/8/layout/vList2"/>
    <dgm:cxn modelId="{3BC78E0B-9529-430F-ABA3-F70E12BE5A64}" type="presParOf" srcId="{00C8ED9F-D436-4F14-910D-20FAEB527EA9}" destId="{B75007C0-51D6-4EBC-942B-5C552C07548F}" srcOrd="2" destOrd="0" presId="urn:microsoft.com/office/officeart/2005/8/layout/vList2"/>
    <dgm:cxn modelId="{A61E5817-0E62-44DD-90B7-BCDE3A18F19B}" type="presParOf" srcId="{00C8ED9F-D436-4F14-910D-20FAEB527EA9}" destId="{AB3FEA4E-B4A4-4BD0-B54F-B9E9F85B0D14}" srcOrd="3" destOrd="0" presId="urn:microsoft.com/office/officeart/2005/8/layout/vList2"/>
    <dgm:cxn modelId="{321071D3-6349-4615-B75B-AA7F84BF319A}" type="presParOf" srcId="{00C8ED9F-D436-4F14-910D-20FAEB527EA9}" destId="{671949F5-63CB-462D-A765-9A4530E7986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68E6963-DC74-4820-9331-74D42C0AC477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B06D23B0-1428-4ED7-88E4-9F2C37FE54C9}">
      <dgm:prSet/>
      <dgm:spPr/>
      <dgm:t>
        <a:bodyPr/>
        <a:lstStyle/>
        <a:p>
          <a:pPr rtl="0"/>
          <a:r>
            <a:rPr lang="es-MX" smtClean="0"/>
            <a:t>1989- Convención interamericana sobre obligaciones alimentarias-Uruguay.</a:t>
          </a:r>
          <a:endParaRPr lang="es-MX"/>
        </a:p>
      </dgm:t>
    </dgm:pt>
    <dgm:pt modelId="{B4D38F4A-2FC6-4D5A-9622-4837A36CC453}" type="parTrans" cxnId="{F1DDCF03-7A68-4A03-AA20-FE84397D5D27}">
      <dgm:prSet/>
      <dgm:spPr/>
      <dgm:t>
        <a:bodyPr/>
        <a:lstStyle/>
        <a:p>
          <a:endParaRPr lang="es-MX"/>
        </a:p>
      </dgm:t>
    </dgm:pt>
    <dgm:pt modelId="{E4DBD8F4-8736-4168-A21A-2934294D8B44}" type="sibTrans" cxnId="{F1DDCF03-7A68-4A03-AA20-FE84397D5D27}">
      <dgm:prSet/>
      <dgm:spPr/>
      <dgm:t>
        <a:bodyPr/>
        <a:lstStyle/>
        <a:p>
          <a:endParaRPr lang="es-MX"/>
        </a:p>
      </dgm:t>
    </dgm:pt>
    <dgm:pt modelId="{2F98FE6F-9543-4F97-813A-84E58798A0A2}">
      <dgm:prSet/>
      <dgm:spPr/>
      <dgm:t>
        <a:bodyPr/>
        <a:lstStyle/>
        <a:p>
          <a:pPr rtl="0"/>
          <a:r>
            <a:rPr lang="es-MX" smtClean="0"/>
            <a:t>1993-Declaración sobre la eliminación de la violencia contra la mujer. ONU.</a:t>
          </a:r>
          <a:endParaRPr lang="es-MX"/>
        </a:p>
      </dgm:t>
    </dgm:pt>
    <dgm:pt modelId="{48BA95A8-3FAA-40FB-A8C3-2390C359FF05}" type="parTrans" cxnId="{BB53B913-9F32-4894-ADB0-1C58215EEB0E}">
      <dgm:prSet/>
      <dgm:spPr/>
      <dgm:t>
        <a:bodyPr/>
        <a:lstStyle/>
        <a:p>
          <a:endParaRPr lang="es-MX"/>
        </a:p>
      </dgm:t>
    </dgm:pt>
    <dgm:pt modelId="{7FCCE40D-4083-43EE-A581-28DF0FD0D18F}" type="sibTrans" cxnId="{BB53B913-9F32-4894-ADB0-1C58215EEB0E}">
      <dgm:prSet/>
      <dgm:spPr/>
      <dgm:t>
        <a:bodyPr/>
        <a:lstStyle/>
        <a:p>
          <a:endParaRPr lang="es-MX"/>
        </a:p>
      </dgm:t>
    </dgm:pt>
    <dgm:pt modelId="{82F6E786-C7E4-43B7-A971-370AF507559E}">
      <dgm:prSet/>
      <dgm:spPr/>
      <dgm:t>
        <a:bodyPr/>
        <a:lstStyle/>
        <a:p>
          <a:pPr rtl="0"/>
          <a:r>
            <a:rPr lang="es-MX" smtClean="0"/>
            <a:t>1994-Convención interamericana para prevenir, sancionar y erradicar la violencia contra la mujer Belem do pará.</a:t>
          </a:r>
          <a:endParaRPr lang="es-MX"/>
        </a:p>
      </dgm:t>
    </dgm:pt>
    <dgm:pt modelId="{9BE4FD47-B91F-4F4E-B367-49AC8459F72A}" type="parTrans" cxnId="{DDF7ED6A-7BC0-4B51-B700-E12D55F4CF11}">
      <dgm:prSet/>
      <dgm:spPr/>
      <dgm:t>
        <a:bodyPr/>
        <a:lstStyle/>
        <a:p>
          <a:endParaRPr lang="es-MX"/>
        </a:p>
      </dgm:t>
    </dgm:pt>
    <dgm:pt modelId="{86D96AC6-C1FD-4A24-8B5E-23857A97BFEF}" type="sibTrans" cxnId="{DDF7ED6A-7BC0-4B51-B700-E12D55F4CF11}">
      <dgm:prSet/>
      <dgm:spPr/>
      <dgm:t>
        <a:bodyPr/>
        <a:lstStyle/>
        <a:p>
          <a:endParaRPr lang="es-MX"/>
        </a:p>
      </dgm:t>
    </dgm:pt>
    <dgm:pt modelId="{AF620B56-345C-4A34-82C6-396405484991}" type="pres">
      <dgm:prSet presAssocID="{C68E6963-DC74-4820-9331-74D42C0AC477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D3AC7056-D20F-457E-A796-3E39D4C0B58E}" type="pres">
      <dgm:prSet presAssocID="{B06D23B0-1428-4ED7-88E4-9F2C37FE54C9}" presName="circle1" presStyleLbl="node1" presStyleIdx="0" presStyleCnt="3"/>
      <dgm:spPr/>
    </dgm:pt>
    <dgm:pt modelId="{A0889EFD-4DD1-469A-84C5-39AAD25E5DC0}" type="pres">
      <dgm:prSet presAssocID="{B06D23B0-1428-4ED7-88E4-9F2C37FE54C9}" presName="space" presStyleCnt="0"/>
      <dgm:spPr/>
    </dgm:pt>
    <dgm:pt modelId="{EDB13A55-AD9F-494A-9DA0-C42B95B54A2B}" type="pres">
      <dgm:prSet presAssocID="{B06D23B0-1428-4ED7-88E4-9F2C37FE54C9}" presName="rect1" presStyleLbl="alignAcc1" presStyleIdx="0" presStyleCnt="3"/>
      <dgm:spPr/>
    </dgm:pt>
    <dgm:pt modelId="{F0C8F46F-7B25-4C9B-ADF7-E55D7335FFA9}" type="pres">
      <dgm:prSet presAssocID="{2F98FE6F-9543-4F97-813A-84E58798A0A2}" presName="vertSpace2" presStyleLbl="node1" presStyleIdx="0" presStyleCnt="3"/>
      <dgm:spPr/>
    </dgm:pt>
    <dgm:pt modelId="{2B621911-6016-4FA3-A1BA-2AD81B382349}" type="pres">
      <dgm:prSet presAssocID="{2F98FE6F-9543-4F97-813A-84E58798A0A2}" presName="circle2" presStyleLbl="node1" presStyleIdx="1" presStyleCnt="3"/>
      <dgm:spPr/>
    </dgm:pt>
    <dgm:pt modelId="{94300D7B-28D9-427B-B802-C6C208606A73}" type="pres">
      <dgm:prSet presAssocID="{2F98FE6F-9543-4F97-813A-84E58798A0A2}" presName="rect2" presStyleLbl="alignAcc1" presStyleIdx="1" presStyleCnt="3"/>
      <dgm:spPr/>
    </dgm:pt>
    <dgm:pt modelId="{87DC6319-FF31-49D0-82C7-53B46765E18A}" type="pres">
      <dgm:prSet presAssocID="{82F6E786-C7E4-43B7-A971-370AF507559E}" presName="vertSpace3" presStyleLbl="node1" presStyleIdx="1" presStyleCnt="3"/>
      <dgm:spPr/>
    </dgm:pt>
    <dgm:pt modelId="{995DA81B-A820-42D5-9890-6178DA19E3F8}" type="pres">
      <dgm:prSet presAssocID="{82F6E786-C7E4-43B7-A971-370AF507559E}" presName="circle3" presStyleLbl="node1" presStyleIdx="2" presStyleCnt="3"/>
      <dgm:spPr/>
    </dgm:pt>
    <dgm:pt modelId="{982AF4C2-8287-4D24-9D8A-779261FD5CF4}" type="pres">
      <dgm:prSet presAssocID="{82F6E786-C7E4-43B7-A971-370AF507559E}" presName="rect3" presStyleLbl="alignAcc1" presStyleIdx="2" presStyleCnt="3"/>
      <dgm:spPr/>
    </dgm:pt>
    <dgm:pt modelId="{0A38F7D3-B790-4FDB-B226-79834C891F1E}" type="pres">
      <dgm:prSet presAssocID="{B06D23B0-1428-4ED7-88E4-9F2C37FE54C9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8A5A23A3-B357-421C-9DBE-3E93429573E7}" type="pres">
      <dgm:prSet presAssocID="{2F98FE6F-9543-4F97-813A-84E58798A0A2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5F949A62-D2D5-4AFA-9382-EE475367EC22}" type="pres">
      <dgm:prSet presAssocID="{82F6E786-C7E4-43B7-A971-370AF507559E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F1DDCF03-7A68-4A03-AA20-FE84397D5D27}" srcId="{C68E6963-DC74-4820-9331-74D42C0AC477}" destId="{B06D23B0-1428-4ED7-88E4-9F2C37FE54C9}" srcOrd="0" destOrd="0" parTransId="{B4D38F4A-2FC6-4D5A-9622-4837A36CC453}" sibTransId="{E4DBD8F4-8736-4168-A21A-2934294D8B44}"/>
    <dgm:cxn modelId="{9624D8A6-6DBF-4EDF-A308-E249E0B55D39}" type="presOf" srcId="{2F98FE6F-9543-4F97-813A-84E58798A0A2}" destId="{8A5A23A3-B357-421C-9DBE-3E93429573E7}" srcOrd="1" destOrd="0" presId="urn:microsoft.com/office/officeart/2005/8/layout/target3"/>
    <dgm:cxn modelId="{DDF7ED6A-7BC0-4B51-B700-E12D55F4CF11}" srcId="{C68E6963-DC74-4820-9331-74D42C0AC477}" destId="{82F6E786-C7E4-43B7-A971-370AF507559E}" srcOrd="2" destOrd="0" parTransId="{9BE4FD47-B91F-4F4E-B367-49AC8459F72A}" sibTransId="{86D96AC6-C1FD-4A24-8B5E-23857A97BFEF}"/>
    <dgm:cxn modelId="{8C0A0068-D491-4AF7-A6EE-47162E317AB2}" type="presOf" srcId="{2F98FE6F-9543-4F97-813A-84E58798A0A2}" destId="{94300D7B-28D9-427B-B802-C6C208606A73}" srcOrd="0" destOrd="0" presId="urn:microsoft.com/office/officeart/2005/8/layout/target3"/>
    <dgm:cxn modelId="{6358FA8D-DABE-4E59-B376-D847A5B44734}" type="presOf" srcId="{82F6E786-C7E4-43B7-A971-370AF507559E}" destId="{982AF4C2-8287-4D24-9D8A-779261FD5CF4}" srcOrd="0" destOrd="0" presId="urn:microsoft.com/office/officeart/2005/8/layout/target3"/>
    <dgm:cxn modelId="{8C77DC9E-5A03-47F2-85A6-2A87191EC6AB}" type="presOf" srcId="{C68E6963-DC74-4820-9331-74D42C0AC477}" destId="{AF620B56-345C-4A34-82C6-396405484991}" srcOrd="0" destOrd="0" presId="urn:microsoft.com/office/officeart/2005/8/layout/target3"/>
    <dgm:cxn modelId="{20157E65-AF1F-413F-81FA-17115901695C}" type="presOf" srcId="{B06D23B0-1428-4ED7-88E4-9F2C37FE54C9}" destId="{EDB13A55-AD9F-494A-9DA0-C42B95B54A2B}" srcOrd="0" destOrd="0" presId="urn:microsoft.com/office/officeart/2005/8/layout/target3"/>
    <dgm:cxn modelId="{77D4F6C2-6BC2-4F3E-AFD3-445231118E5B}" type="presOf" srcId="{B06D23B0-1428-4ED7-88E4-9F2C37FE54C9}" destId="{0A38F7D3-B790-4FDB-B226-79834C891F1E}" srcOrd="1" destOrd="0" presId="urn:microsoft.com/office/officeart/2005/8/layout/target3"/>
    <dgm:cxn modelId="{BB53B913-9F32-4894-ADB0-1C58215EEB0E}" srcId="{C68E6963-DC74-4820-9331-74D42C0AC477}" destId="{2F98FE6F-9543-4F97-813A-84E58798A0A2}" srcOrd="1" destOrd="0" parTransId="{48BA95A8-3FAA-40FB-A8C3-2390C359FF05}" sibTransId="{7FCCE40D-4083-43EE-A581-28DF0FD0D18F}"/>
    <dgm:cxn modelId="{930B1504-5826-48EE-91F1-B5D2CCC06997}" type="presOf" srcId="{82F6E786-C7E4-43B7-A971-370AF507559E}" destId="{5F949A62-D2D5-4AFA-9382-EE475367EC22}" srcOrd="1" destOrd="0" presId="urn:microsoft.com/office/officeart/2005/8/layout/target3"/>
    <dgm:cxn modelId="{FF9F538D-F7D1-449C-BFC5-157C2FA75C32}" type="presParOf" srcId="{AF620B56-345C-4A34-82C6-396405484991}" destId="{D3AC7056-D20F-457E-A796-3E39D4C0B58E}" srcOrd="0" destOrd="0" presId="urn:microsoft.com/office/officeart/2005/8/layout/target3"/>
    <dgm:cxn modelId="{F72C85FA-691B-4192-A5CB-6ACB6417AED0}" type="presParOf" srcId="{AF620B56-345C-4A34-82C6-396405484991}" destId="{A0889EFD-4DD1-469A-84C5-39AAD25E5DC0}" srcOrd="1" destOrd="0" presId="urn:microsoft.com/office/officeart/2005/8/layout/target3"/>
    <dgm:cxn modelId="{334079AB-604B-4628-B888-9236D3BC58C8}" type="presParOf" srcId="{AF620B56-345C-4A34-82C6-396405484991}" destId="{EDB13A55-AD9F-494A-9DA0-C42B95B54A2B}" srcOrd="2" destOrd="0" presId="urn:microsoft.com/office/officeart/2005/8/layout/target3"/>
    <dgm:cxn modelId="{285429A4-267A-442F-BA68-D2857C7AE776}" type="presParOf" srcId="{AF620B56-345C-4A34-82C6-396405484991}" destId="{F0C8F46F-7B25-4C9B-ADF7-E55D7335FFA9}" srcOrd="3" destOrd="0" presId="urn:microsoft.com/office/officeart/2005/8/layout/target3"/>
    <dgm:cxn modelId="{4BC24CCA-AEF5-4F15-A2D7-71E012A2CFE8}" type="presParOf" srcId="{AF620B56-345C-4A34-82C6-396405484991}" destId="{2B621911-6016-4FA3-A1BA-2AD81B382349}" srcOrd="4" destOrd="0" presId="urn:microsoft.com/office/officeart/2005/8/layout/target3"/>
    <dgm:cxn modelId="{E582D237-BB0E-4808-BFA7-198790A2D91D}" type="presParOf" srcId="{AF620B56-345C-4A34-82C6-396405484991}" destId="{94300D7B-28D9-427B-B802-C6C208606A73}" srcOrd="5" destOrd="0" presId="urn:microsoft.com/office/officeart/2005/8/layout/target3"/>
    <dgm:cxn modelId="{F7558200-9842-4A5C-91BA-A7128608E3B4}" type="presParOf" srcId="{AF620B56-345C-4A34-82C6-396405484991}" destId="{87DC6319-FF31-49D0-82C7-53B46765E18A}" srcOrd="6" destOrd="0" presId="urn:microsoft.com/office/officeart/2005/8/layout/target3"/>
    <dgm:cxn modelId="{78711A45-9BC7-4700-BF30-707A3E18CF08}" type="presParOf" srcId="{AF620B56-345C-4A34-82C6-396405484991}" destId="{995DA81B-A820-42D5-9890-6178DA19E3F8}" srcOrd="7" destOrd="0" presId="urn:microsoft.com/office/officeart/2005/8/layout/target3"/>
    <dgm:cxn modelId="{814DECA7-1002-436D-9153-13B07AF57D65}" type="presParOf" srcId="{AF620B56-345C-4A34-82C6-396405484991}" destId="{982AF4C2-8287-4D24-9D8A-779261FD5CF4}" srcOrd="8" destOrd="0" presId="urn:microsoft.com/office/officeart/2005/8/layout/target3"/>
    <dgm:cxn modelId="{CEBF7954-F40B-4CAF-8294-06A568F5E2C3}" type="presParOf" srcId="{AF620B56-345C-4A34-82C6-396405484991}" destId="{0A38F7D3-B790-4FDB-B226-79834C891F1E}" srcOrd="9" destOrd="0" presId="urn:microsoft.com/office/officeart/2005/8/layout/target3"/>
    <dgm:cxn modelId="{B974AE21-2180-47E3-9A8A-490B14AE7CCD}" type="presParOf" srcId="{AF620B56-345C-4A34-82C6-396405484991}" destId="{8A5A23A3-B357-421C-9DBE-3E93429573E7}" srcOrd="10" destOrd="0" presId="urn:microsoft.com/office/officeart/2005/8/layout/target3"/>
    <dgm:cxn modelId="{E6B4F8A3-6D37-45E7-B7E0-2C21C77E1A36}" type="presParOf" srcId="{AF620B56-345C-4A34-82C6-396405484991}" destId="{5F949A62-D2D5-4AFA-9382-EE475367EC22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4E4748C-7F9D-4F6A-8AC3-DD398D30A76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36386134-B0EB-40B4-B1F9-E3553FA10838}">
      <dgm:prSet/>
      <dgm:spPr/>
      <dgm:t>
        <a:bodyPr/>
        <a:lstStyle/>
        <a:p>
          <a:pPr rtl="0"/>
          <a:r>
            <a:rPr lang="es-MX" smtClean="0"/>
            <a:t>1995-Enmienda al párrafo 1 del articulo 20 de la convención sobre la eliminación de todas las formas de discriminación contra la mujer-ONU.</a:t>
          </a:r>
          <a:endParaRPr lang="es-MX"/>
        </a:p>
      </dgm:t>
    </dgm:pt>
    <dgm:pt modelId="{F3A5ED43-6279-4014-A9DD-8DBBBCD8BDC1}" type="parTrans" cxnId="{56C1B3D4-1741-4D4F-8AD9-0A80DE4FDB8B}">
      <dgm:prSet/>
      <dgm:spPr/>
      <dgm:t>
        <a:bodyPr/>
        <a:lstStyle/>
        <a:p>
          <a:endParaRPr lang="es-MX"/>
        </a:p>
      </dgm:t>
    </dgm:pt>
    <dgm:pt modelId="{A186A841-9DFE-4CF7-B3C6-6137BF5E71B5}" type="sibTrans" cxnId="{56C1B3D4-1741-4D4F-8AD9-0A80DE4FDB8B}">
      <dgm:prSet/>
      <dgm:spPr/>
      <dgm:t>
        <a:bodyPr/>
        <a:lstStyle/>
        <a:p>
          <a:endParaRPr lang="es-MX"/>
        </a:p>
      </dgm:t>
    </dgm:pt>
    <dgm:pt modelId="{A01E7D7C-9F4B-4C49-9A29-605A5239CA24}">
      <dgm:prSet/>
      <dgm:spPr/>
      <dgm:t>
        <a:bodyPr/>
        <a:lstStyle/>
        <a:p>
          <a:pPr rtl="0"/>
          <a:r>
            <a:rPr lang="es-MX" smtClean="0"/>
            <a:t>1980-Convención sobre los aspectos civiles de la sustracción internacional de menores</a:t>
          </a:r>
          <a:endParaRPr lang="es-MX"/>
        </a:p>
      </dgm:t>
    </dgm:pt>
    <dgm:pt modelId="{6026EBFB-4995-45AD-9D04-17AAA31C8158}" type="parTrans" cxnId="{E8EA9795-9FE6-4E92-B75B-E8DF76655462}">
      <dgm:prSet/>
      <dgm:spPr/>
      <dgm:t>
        <a:bodyPr/>
        <a:lstStyle/>
        <a:p>
          <a:endParaRPr lang="es-MX"/>
        </a:p>
      </dgm:t>
    </dgm:pt>
    <dgm:pt modelId="{B2D51BEB-EF8D-4B50-8C1C-6AA9641C2DC0}" type="sibTrans" cxnId="{E8EA9795-9FE6-4E92-B75B-E8DF76655462}">
      <dgm:prSet/>
      <dgm:spPr/>
      <dgm:t>
        <a:bodyPr/>
        <a:lstStyle/>
        <a:p>
          <a:endParaRPr lang="es-MX"/>
        </a:p>
      </dgm:t>
    </dgm:pt>
    <dgm:pt modelId="{9EB12887-CD7F-4E29-B43E-E378E29C1EE9}" type="pres">
      <dgm:prSet presAssocID="{54E4748C-7F9D-4F6A-8AC3-DD398D30A76D}" presName="compositeShape" presStyleCnt="0">
        <dgm:presLayoutVars>
          <dgm:chMax val="7"/>
          <dgm:dir/>
          <dgm:resizeHandles val="exact"/>
        </dgm:presLayoutVars>
      </dgm:prSet>
      <dgm:spPr/>
    </dgm:pt>
    <dgm:pt modelId="{25AC25F3-FD86-45C4-8CE4-3CF6AFC11E0F}" type="pres">
      <dgm:prSet presAssocID="{36386134-B0EB-40B4-B1F9-E3553FA10838}" presName="circ1" presStyleLbl="vennNode1" presStyleIdx="0" presStyleCnt="2"/>
      <dgm:spPr/>
    </dgm:pt>
    <dgm:pt modelId="{D3BC2B61-6E38-41D3-99B0-369C2EFF6316}" type="pres">
      <dgm:prSet presAssocID="{36386134-B0EB-40B4-B1F9-E3553FA1083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C759A49-37F2-4083-B9ED-050AD85DE009}" type="pres">
      <dgm:prSet presAssocID="{A01E7D7C-9F4B-4C49-9A29-605A5239CA24}" presName="circ2" presStyleLbl="vennNode1" presStyleIdx="1" presStyleCnt="2"/>
      <dgm:spPr/>
    </dgm:pt>
    <dgm:pt modelId="{64E0E1F5-FF48-40FC-B7AD-2CD1EBA2E77A}" type="pres">
      <dgm:prSet presAssocID="{A01E7D7C-9F4B-4C49-9A29-605A5239CA2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29E1593-4CF4-47FF-8CEF-C8C6122415B2}" type="presOf" srcId="{A01E7D7C-9F4B-4C49-9A29-605A5239CA24}" destId="{64E0E1F5-FF48-40FC-B7AD-2CD1EBA2E77A}" srcOrd="1" destOrd="0" presId="urn:microsoft.com/office/officeart/2005/8/layout/venn1"/>
    <dgm:cxn modelId="{56C1B3D4-1741-4D4F-8AD9-0A80DE4FDB8B}" srcId="{54E4748C-7F9D-4F6A-8AC3-DD398D30A76D}" destId="{36386134-B0EB-40B4-B1F9-E3553FA10838}" srcOrd="0" destOrd="0" parTransId="{F3A5ED43-6279-4014-A9DD-8DBBBCD8BDC1}" sibTransId="{A186A841-9DFE-4CF7-B3C6-6137BF5E71B5}"/>
    <dgm:cxn modelId="{70137F19-8FAE-4EE5-AC07-F860F8D21A3A}" type="presOf" srcId="{A01E7D7C-9F4B-4C49-9A29-605A5239CA24}" destId="{6C759A49-37F2-4083-B9ED-050AD85DE009}" srcOrd="0" destOrd="0" presId="urn:microsoft.com/office/officeart/2005/8/layout/venn1"/>
    <dgm:cxn modelId="{3805FD7C-ECA3-46C1-9E9D-96B6E8A4E265}" type="presOf" srcId="{36386134-B0EB-40B4-B1F9-E3553FA10838}" destId="{D3BC2B61-6E38-41D3-99B0-369C2EFF6316}" srcOrd="1" destOrd="0" presId="urn:microsoft.com/office/officeart/2005/8/layout/venn1"/>
    <dgm:cxn modelId="{8A5F7862-7D73-4BC9-B218-20B25412543D}" type="presOf" srcId="{54E4748C-7F9D-4F6A-8AC3-DD398D30A76D}" destId="{9EB12887-CD7F-4E29-B43E-E378E29C1EE9}" srcOrd="0" destOrd="0" presId="urn:microsoft.com/office/officeart/2005/8/layout/venn1"/>
    <dgm:cxn modelId="{E8EA9795-9FE6-4E92-B75B-E8DF76655462}" srcId="{54E4748C-7F9D-4F6A-8AC3-DD398D30A76D}" destId="{A01E7D7C-9F4B-4C49-9A29-605A5239CA24}" srcOrd="1" destOrd="0" parTransId="{6026EBFB-4995-45AD-9D04-17AAA31C8158}" sibTransId="{B2D51BEB-EF8D-4B50-8C1C-6AA9641C2DC0}"/>
    <dgm:cxn modelId="{C8BDC84B-5F00-48B4-9E31-DBEBADE5CF75}" type="presOf" srcId="{36386134-B0EB-40B4-B1F9-E3553FA10838}" destId="{25AC25F3-FD86-45C4-8CE4-3CF6AFC11E0F}" srcOrd="0" destOrd="0" presId="urn:microsoft.com/office/officeart/2005/8/layout/venn1"/>
    <dgm:cxn modelId="{5293B289-5395-41A8-B8D0-E9D7B3973635}" type="presParOf" srcId="{9EB12887-CD7F-4E29-B43E-E378E29C1EE9}" destId="{25AC25F3-FD86-45C4-8CE4-3CF6AFC11E0F}" srcOrd="0" destOrd="0" presId="urn:microsoft.com/office/officeart/2005/8/layout/venn1"/>
    <dgm:cxn modelId="{FE894564-0FFF-401B-9288-75CC11E7F8B4}" type="presParOf" srcId="{9EB12887-CD7F-4E29-B43E-E378E29C1EE9}" destId="{D3BC2B61-6E38-41D3-99B0-369C2EFF6316}" srcOrd="1" destOrd="0" presId="urn:microsoft.com/office/officeart/2005/8/layout/venn1"/>
    <dgm:cxn modelId="{F1500E03-5A5C-4A9A-B186-A20559AB398C}" type="presParOf" srcId="{9EB12887-CD7F-4E29-B43E-E378E29C1EE9}" destId="{6C759A49-37F2-4083-B9ED-050AD85DE009}" srcOrd="2" destOrd="0" presId="urn:microsoft.com/office/officeart/2005/8/layout/venn1"/>
    <dgm:cxn modelId="{63201348-48C5-4CCC-B293-0F213C1553F5}" type="presParOf" srcId="{9EB12887-CD7F-4E29-B43E-E378E29C1EE9}" destId="{64E0E1F5-FF48-40FC-B7AD-2CD1EBA2E77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A6F1A34-BCAA-4817-AD7A-8945F5DED75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E18309D-2E1C-4B11-9729-B22F6E6E0069}">
      <dgm:prSet/>
      <dgm:spPr/>
      <dgm:t>
        <a:bodyPr/>
        <a:lstStyle/>
        <a:p>
          <a:pPr rtl="0"/>
          <a:r>
            <a:rPr lang="es-MX" smtClean="0"/>
            <a:t>2000-Ley para la protección de los derechos de niñas, niños y adolescentes. Federal.</a:t>
          </a:r>
          <a:endParaRPr lang="es-MX"/>
        </a:p>
      </dgm:t>
    </dgm:pt>
    <dgm:pt modelId="{1B7747FC-8F4E-408C-8CEE-4D9AEDF1E31E}" type="parTrans" cxnId="{06A46108-631C-4430-A992-02D1727BF763}">
      <dgm:prSet/>
      <dgm:spPr/>
      <dgm:t>
        <a:bodyPr/>
        <a:lstStyle/>
        <a:p>
          <a:endParaRPr lang="es-MX"/>
        </a:p>
      </dgm:t>
    </dgm:pt>
    <dgm:pt modelId="{B8EAE9E3-0145-4F5E-89DB-1030D80D1A71}" type="sibTrans" cxnId="{06A46108-631C-4430-A992-02D1727BF763}">
      <dgm:prSet/>
      <dgm:spPr/>
      <dgm:t>
        <a:bodyPr/>
        <a:lstStyle/>
        <a:p>
          <a:endParaRPr lang="es-MX"/>
        </a:p>
      </dgm:t>
    </dgm:pt>
    <dgm:pt modelId="{66908E0A-E695-4614-8151-8299E8D19B35}">
      <dgm:prSet/>
      <dgm:spPr/>
      <dgm:t>
        <a:bodyPr/>
        <a:lstStyle/>
        <a:p>
          <a:pPr rtl="0"/>
          <a:r>
            <a:rPr lang="es-MX" smtClean="0"/>
            <a:t>2000-Ley de los derechos de las niñas y de los niños en el Distrito federal. D.F.</a:t>
          </a:r>
          <a:endParaRPr lang="es-MX"/>
        </a:p>
      </dgm:t>
    </dgm:pt>
    <dgm:pt modelId="{0E52E866-4183-4987-82F7-323C76F86838}" type="parTrans" cxnId="{D47BEE9E-9BC0-4857-B07F-173C40B5D448}">
      <dgm:prSet/>
      <dgm:spPr/>
      <dgm:t>
        <a:bodyPr/>
        <a:lstStyle/>
        <a:p>
          <a:endParaRPr lang="es-MX"/>
        </a:p>
      </dgm:t>
    </dgm:pt>
    <dgm:pt modelId="{04CFC345-B254-4809-A925-4B1810271607}" type="sibTrans" cxnId="{D47BEE9E-9BC0-4857-B07F-173C40B5D448}">
      <dgm:prSet/>
      <dgm:spPr/>
      <dgm:t>
        <a:bodyPr/>
        <a:lstStyle/>
        <a:p>
          <a:endParaRPr lang="es-MX"/>
        </a:p>
      </dgm:t>
    </dgm:pt>
    <dgm:pt modelId="{A2028A83-C8D8-45F1-A1D8-2817D70C9E7F}">
      <dgm:prSet/>
      <dgm:spPr/>
      <dgm:t>
        <a:bodyPr/>
        <a:lstStyle/>
        <a:p>
          <a:pPr rtl="0"/>
          <a:r>
            <a:rPr lang="en-US" smtClean="0"/>
            <a:t>2004-Ley para la protección de los derechos de las niñas, niños y  adolescentes del Estado de Mexico. Edo. Mex.</a:t>
          </a:r>
          <a:endParaRPr lang="es-MX"/>
        </a:p>
      </dgm:t>
    </dgm:pt>
    <dgm:pt modelId="{AF9B3D68-22CF-4526-A622-1C7296874766}" type="parTrans" cxnId="{6868FFEC-E003-47CE-9EED-CA2C42994ABA}">
      <dgm:prSet/>
      <dgm:spPr/>
      <dgm:t>
        <a:bodyPr/>
        <a:lstStyle/>
        <a:p>
          <a:endParaRPr lang="es-MX"/>
        </a:p>
      </dgm:t>
    </dgm:pt>
    <dgm:pt modelId="{2476629E-76C7-4D43-A04D-38DBE26127F9}" type="sibTrans" cxnId="{6868FFEC-E003-47CE-9EED-CA2C42994ABA}">
      <dgm:prSet/>
      <dgm:spPr/>
      <dgm:t>
        <a:bodyPr/>
        <a:lstStyle/>
        <a:p>
          <a:endParaRPr lang="es-MX"/>
        </a:p>
      </dgm:t>
    </dgm:pt>
    <dgm:pt modelId="{100C8F4A-B47F-400C-AF52-088340F54288}">
      <dgm:prSet/>
      <dgm:spPr/>
      <dgm:t>
        <a:bodyPr/>
        <a:lstStyle/>
        <a:p>
          <a:pPr rtl="0"/>
          <a:r>
            <a:rPr lang="es-MX" smtClean="0"/>
            <a:t>2006-Ley general para la igualdad entre mujeres y hombres. Federal.</a:t>
          </a:r>
          <a:endParaRPr lang="es-MX"/>
        </a:p>
      </dgm:t>
    </dgm:pt>
    <dgm:pt modelId="{974EC2CC-6FFB-4D7D-8A73-BE40BB8AF651}" type="parTrans" cxnId="{7980961C-F768-4C1F-A301-F41E7407A23D}">
      <dgm:prSet/>
      <dgm:spPr/>
      <dgm:t>
        <a:bodyPr/>
        <a:lstStyle/>
        <a:p>
          <a:endParaRPr lang="es-MX"/>
        </a:p>
      </dgm:t>
    </dgm:pt>
    <dgm:pt modelId="{3502EB70-82E8-40D4-AB1D-FC5777CBD942}" type="sibTrans" cxnId="{7980961C-F768-4C1F-A301-F41E7407A23D}">
      <dgm:prSet/>
      <dgm:spPr/>
      <dgm:t>
        <a:bodyPr/>
        <a:lstStyle/>
        <a:p>
          <a:endParaRPr lang="es-MX"/>
        </a:p>
      </dgm:t>
    </dgm:pt>
    <dgm:pt modelId="{372FAB5E-F6C3-45C5-9458-DB24CB029812}" type="pres">
      <dgm:prSet presAssocID="{2A6F1A34-BCAA-4817-AD7A-8945F5DED757}" presName="linear" presStyleCnt="0">
        <dgm:presLayoutVars>
          <dgm:animLvl val="lvl"/>
          <dgm:resizeHandles val="exact"/>
        </dgm:presLayoutVars>
      </dgm:prSet>
      <dgm:spPr/>
    </dgm:pt>
    <dgm:pt modelId="{EB093F42-D306-4ED7-9A94-ADC4D8032849}" type="pres">
      <dgm:prSet presAssocID="{0E18309D-2E1C-4B11-9729-B22F6E6E006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9516A3B-F4B9-430F-B1B7-00B6ED29D37B}" type="pres">
      <dgm:prSet presAssocID="{B8EAE9E3-0145-4F5E-89DB-1030D80D1A71}" presName="spacer" presStyleCnt="0"/>
      <dgm:spPr/>
    </dgm:pt>
    <dgm:pt modelId="{2D1474D0-D949-46F5-B41F-935B0EB14049}" type="pres">
      <dgm:prSet presAssocID="{66908E0A-E695-4614-8151-8299E8D19B3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595EA9F-1B7C-4752-92D4-90D3130309E1}" type="pres">
      <dgm:prSet presAssocID="{04CFC345-B254-4809-A925-4B1810271607}" presName="spacer" presStyleCnt="0"/>
      <dgm:spPr/>
    </dgm:pt>
    <dgm:pt modelId="{79A8E249-F507-4AF4-8EFB-9ACA5737ACA3}" type="pres">
      <dgm:prSet presAssocID="{A2028A83-C8D8-45F1-A1D8-2817D70C9E7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8263DBD-DD8A-45CB-8772-C74A67636F8A}" type="pres">
      <dgm:prSet presAssocID="{2476629E-76C7-4D43-A04D-38DBE26127F9}" presName="spacer" presStyleCnt="0"/>
      <dgm:spPr/>
    </dgm:pt>
    <dgm:pt modelId="{28495D39-A7F6-43A0-9DB7-3559AAAE6745}" type="pres">
      <dgm:prSet presAssocID="{100C8F4A-B47F-400C-AF52-088340F5428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F489429-EA2E-4EEC-9824-FF3729BD09D1}" type="presOf" srcId="{100C8F4A-B47F-400C-AF52-088340F54288}" destId="{28495D39-A7F6-43A0-9DB7-3559AAAE6745}" srcOrd="0" destOrd="0" presId="urn:microsoft.com/office/officeart/2005/8/layout/vList2"/>
    <dgm:cxn modelId="{7980961C-F768-4C1F-A301-F41E7407A23D}" srcId="{2A6F1A34-BCAA-4817-AD7A-8945F5DED757}" destId="{100C8F4A-B47F-400C-AF52-088340F54288}" srcOrd="3" destOrd="0" parTransId="{974EC2CC-6FFB-4D7D-8A73-BE40BB8AF651}" sibTransId="{3502EB70-82E8-40D4-AB1D-FC5777CBD942}"/>
    <dgm:cxn modelId="{676CF545-C5AA-4165-A3A9-019FEF0A3BE3}" type="presOf" srcId="{2A6F1A34-BCAA-4817-AD7A-8945F5DED757}" destId="{372FAB5E-F6C3-45C5-9458-DB24CB029812}" srcOrd="0" destOrd="0" presId="urn:microsoft.com/office/officeart/2005/8/layout/vList2"/>
    <dgm:cxn modelId="{34647D96-A027-430E-BE70-9237C73B5A89}" type="presOf" srcId="{A2028A83-C8D8-45F1-A1D8-2817D70C9E7F}" destId="{79A8E249-F507-4AF4-8EFB-9ACA5737ACA3}" srcOrd="0" destOrd="0" presId="urn:microsoft.com/office/officeart/2005/8/layout/vList2"/>
    <dgm:cxn modelId="{D4E81F4D-084C-48EA-A209-D5F4F1A068C0}" type="presOf" srcId="{66908E0A-E695-4614-8151-8299E8D19B35}" destId="{2D1474D0-D949-46F5-B41F-935B0EB14049}" srcOrd="0" destOrd="0" presId="urn:microsoft.com/office/officeart/2005/8/layout/vList2"/>
    <dgm:cxn modelId="{D47BEE9E-9BC0-4857-B07F-173C40B5D448}" srcId="{2A6F1A34-BCAA-4817-AD7A-8945F5DED757}" destId="{66908E0A-E695-4614-8151-8299E8D19B35}" srcOrd="1" destOrd="0" parTransId="{0E52E866-4183-4987-82F7-323C76F86838}" sibTransId="{04CFC345-B254-4809-A925-4B1810271607}"/>
    <dgm:cxn modelId="{A8E9469A-29EE-42CB-9DDC-97D5D9E2ACE8}" type="presOf" srcId="{0E18309D-2E1C-4B11-9729-B22F6E6E0069}" destId="{EB093F42-D306-4ED7-9A94-ADC4D8032849}" srcOrd="0" destOrd="0" presId="urn:microsoft.com/office/officeart/2005/8/layout/vList2"/>
    <dgm:cxn modelId="{06A46108-631C-4430-A992-02D1727BF763}" srcId="{2A6F1A34-BCAA-4817-AD7A-8945F5DED757}" destId="{0E18309D-2E1C-4B11-9729-B22F6E6E0069}" srcOrd="0" destOrd="0" parTransId="{1B7747FC-8F4E-408C-8CEE-4D9AEDF1E31E}" sibTransId="{B8EAE9E3-0145-4F5E-89DB-1030D80D1A71}"/>
    <dgm:cxn modelId="{6868FFEC-E003-47CE-9EED-CA2C42994ABA}" srcId="{2A6F1A34-BCAA-4817-AD7A-8945F5DED757}" destId="{A2028A83-C8D8-45F1-A1D8-2817D70C9E7F}" srcOrd="2" destOrd="0" parTransId="{AF9B3D68-22CF-4526-A622-1C7296874766}" sibTransId="{2476629E-76C7-4D43-A04D-38DBE26127F9}"/>
    <dgm:cxn modelId="{49AD8594-D5E0-44A9-B62C-6DD72005AC86}" type="presParOf" srcId="{372FAB5E-F6C3-45C5-9458-DB24CB029812}" destId="{EB093F42-D306-4ED7-9A94-ADC4D8032849}" srcOrd="0" destOrd="0" presId="urn:microsoft.com/office/officeart/2005/8/layout/vList2"/>
    <dgm:cxn modelId="{C2CCEB06-E18B-478B-8CE3-69F32C4D597F}" type="presParOf" srcId="{372FAB5E-F6C3-45C5-9458-DB24CB029812}" destId="{79516A3B-F4B9-430F-B1B7-00B6ED29D37B}" srcOrd="1" destOrd="0" presId="urn:microsoft.com/office/officeart/2005/8/layout/vList2"/>
    <dgm:cxn modelId="{AAAC8A20-AFAE-48AA-A761-52B28C311DF6}" type="presParOf" srcId="{372FAB5E-F6C3-45C5-9458-DB24CB029812}" destId="{2D1474D0-D949-46F5-B41F-935B0EB14049}" srcOrd="2" destOrd="0" presId="urn:microsoft.com/office/officeart/2005/8/layout/vList2"/>
    <dgm:cxn modelId="{31C363A0-A681-47B2-8608-8D72AF2CFBF9}" type="presParOf" srcId="{372FAB5E-F6C3-45C5-9458-DB24CB029812}" destId="{5595EA9F-1B7C-4752-92D4-90D3130309E1}" srcOrd="3" destOrd="0" presId="urn:microsoft.com/office/officeart/2005/8/layout/vList2"/>
    <dgm:cxn modelId="{B37B28C4-D914-4111-971D-F87735605D6F}" type="presParOf" srcId="{372FAB5E-F6C3-45C5-9458-DB24CB029812}" destId="{79A8E249-F507-4AF4-8EFB-9ACA5737ACA3}" srcOrd="4" destOrd="0" presId="urn:microsoft.com/office/officeart/2005/8/layout/vList2"/>
    <dgm:cxn modelId="{B07D318B-8EBD-40DB-ADD6-749721FC6FD2}" type="presParOf" srcId="{372FAB5E-F6C3-45C5-9458-DB24CB029812}" destId="{68263DBD-DD8A-45CB-8772-C74A67636F8A}" srcOrd="5" destOrd="0" presId="urn:microsoft.com/office/officeart/2005/8/layout/vList2"/>
    <dgm:cxn modelId="{9437FD77-B797-4BBF-8331-C9249EEEEE07}" type="presParOf" srcId="{372FAB5E-F6C3-45C5-9458-DB24CB029812}" destId="{28495D39-A7F6-43A0-9DB7-3559AAAE674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5D3F6F8-AD9D-4F1E-9833-CE5C7C6780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4275B168-818D-44DF-AACB-2C0AB52166F6}">
      <dgm:prSet/>
      <dgm:spPr/>
      <dgm:t>
        <a:bodyPr/>
        <a:lstStyle/>
        <a:p>
          <a:pPr rtl="0"/>
          <a:r>
            <a:rPr lang="es-MX" smtClean="0"/>
            <a:t>2007-Ley general de acceso de las mujeres a una vida libre de violencia. Federal.</a:t>
          </a:r>
          <a:endParaRPr lang="es-MX"/>
        </a:p>
      </dgm:t>
    </dgm:pt>
    <dgm:pt modelId="{C0B3E4FC-5C5F-431C-9219-F257D3BCE8A5}" type="parTrans" cxnId="{03BA6C6B-96D9-4C34-B507-1A7F17BA59CA}">
      <dgm:prSet/>
      <dgm:spPr/>
      <dgm:t>
        <a:bodyPr/>
        <a:lstStyle/>
        <a:p>
          <a:endParaRPr lang="es-MX"/>
        </a:p>
      </dgm:t>
    </dgm:pt>
    <dgm:pt modelId="{6F265284-62E7-43C1-B6F2-0DA206908E22}" type="sibTrans" cxnId="{03BA6C6B-96D9-4C34-B507-1A7F17BA59CA}">
      <dgm:prSet/>
      <dgm:spPr/>
      <dgm:t>
        <a:bodyPr/>
        <a:lstStyle/>
        <a:p>
          <a:endParaRPr lang="es-MX"/>
        </a:p>
      </dgm:t>
    </dgm:pt>
    <dgm:pt modelId="{AF71718A-3938-487E-98C7-B3B36406BBBF}">
      <dgm:prSet/>
      <dgm:spPr/>
      <dgm:t>
        <a:bodyPr/>
        <a:lstStyle/>
        <a:p>
          <a:pPr rtl="0"/>
          <a:r>
            <a:rPr lang="es-MX" smtClean="0"/>
            <a:t>200?-Ley de igualdad sustantiva entre mujeres y hombres del Estado de México.</a:t>
          </a:r>
          <a:endParaRPr lang="es-MX"/>
        </a:p>
      </dgm:t>
    </dgm:pt>
    <dgm:pt modelId="{C186BA96-AE22-433B-B8EE-751F539F63C4}" type="parTrans" cxnId="{AF948E6F-E435-418E-8944-7ABA036663C0}">
      <dgm:prSet/>
      <dgm:spPr/>
      <dgm:t>
        <a:bodyPr/>
        <a:lstStyle/>
        <a:p>
          <a:endParaRPr lang="es-MX"/>
        </a:p>
      </dgm:t>
    </dgm:pt>
    <dgm:pt modelId="{434AD489-6182-40E6-BD44-93195A1B8E01}" type="sibTrans" cxnId="{AF948E6F-E435-418E-8944-7ABA036663C0}">
      <dgm:prSet/>
      <dgm:spPr/>
      <dgm:t>
        <a:bodyPr/>
        <a:lstStyle/>
        <a:p>
          <a:endParaRPr lang="es-MX"/>
        </a:p>
      </dgm:t>
    </dgm:pt>
    <dgm:pt modelId="{D8163015-932D-4D9F-B83F-52943BF71568}">
      <dgm:prSet/>
      <dgm:spPr/>
      <dgm:t>
        <a:bodyPr/>
        <a:lstStyle/>
        <a:p>
          <a:pPr rtl="0"/>
          <a:r>
            <a:rPr lang="es-MX" smtClean="0"/>
            <a:t>2008-Ley de acceso de las mujeres a una vida libre de violencia del Estado de México-Edo. Méx.</a:t>
          </a:r>
          <a:endParaRPr lang="es-MX"/>
        </a:p>
      </dgm:t>
    </dgm:pt>
    <dgm:pt modelId="{F574129F-F907-4E3E-BA55-EBB487739FD8}" type="parTrans" cxnId="{479E5EA4-66B0-43D9-9A4B-454FFF2D3CD6}">
      <dgm:prSet/>
      <dgm:spPr/>
      <dgm:t>
        <a:bodyPr/>
        <a:lstStyle/>
        <a:p>
          <a:endParaRPr lang="es-MX"/>
        </a:p>
      </dgm:t>
    </dgm:pt>
    <dgm:pt modelId="{D7E41A10-620A-4E6A-AEFC-537EFA429844}" type="sibTrans" cxnId="{479E5EA4-66B0-43D9-9A4B-454FFF2D3CD6}">
      <dgm:prSet/>
      <dgm:spPr/>
      <dgm:t>
        <a:bodyPr/>
        <a:lstStyle/>
        <a:p>
          <a:endParaRPr lang="es-MX"/>
        </a:p>
      </dgm:t>
    </dgm:pt>
    <dgm:pt modelId="{E19237C8-C4DA-4D1B-9B4D-6E07D260A266}">
      <dgm:prSet/>
      <dgm:spPr/>
      <dgm:t>
        <a:bodyPr/>
        <a:lstStyle/>
        <a:p>
          <a:pPr rtl="0"/>
          <a:r>
            <a:rPr lang="es-MX" smtClean="0"/>
            <a:t>2013-Códgo civil del Estado de México. Edo. Méx.</a:t>
          </a:r>
          <a:endParaRPr lang="es-MX"/>
        </a:p>
      </dgm:t>
    </dgm:pt>
    <dgm:pt modelId="{75AA39F8-81AE-46D2-9579-6BC0F849CBFA}" type="parTrans" cxnId="{772C077D-330C-43A3-A1A7-479A7D8097D6}">
      <dgm:prSet/>
      <dgm:spPr/>
      <dgm:t>
        <a:bodyPr/>
        <a:lstStyle/>
        <a:p>
          <a:endParaRPr lang="es-MX"/>
        </a:p>
      </dgm:t>
    </dgm:pt>
    <dgm:pt modelId="{5A33A580-3B8B-422B-A966-65878C021B84}" type="sibTrans" cxnId="{772C077D-330C-43A3-A1A7-479A7D8097D6}">
      <dgm:prSet/>
      <dgm:spPr/>
      <dgm:t>
        <a:bodyPr/>
        <a:lstStyle/>
        <a:p>
          <a:endParaRPr lang="es-MX"/>
        </a:p>
      </dgm:t>
    </dgm:pt>
    <dgm:pt modelId="{239F5DC4-F222-429C-B2E1-0CD8B856B59E}" type="pres">
      <dgm:prSet presAssocID="{05D3F6F8-AD9D-4F1E-9833-CE5C7C6780FA}" presName="linear" presStyleCnt="0">
        <dgm:presLayoutVars>
          <dgm:animLvl val="lvl"/>
          <dgm:resizeHandles val="exact"/>
        </dgm:presLayoutVars>
      </dgm:prSet>
      <dgm:spPr/>
    </dgm:pt>
    <dgm:pt modelId="{DCEA7FBE-5659-4F11-B853-AAEE3ACED2AB}" type="pres">
      <dgm:prSet presAssocID="{4275B168-818D-44DF-AACB-2C0AB52166F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90F829B-F0D1-40B0-B76B-262C3909DA5E}" type="pres">
      <dgm:prSet presAssocID="{6F265284-62E7-43C1-B6F2-0DA206908E22}" presName="spacer" presStyleCnt="0"/>
      <dgm:spPr/>
    </dgm:pt>
    <dgm:pt modelId="{FAE0D426-2BE6-452F-B15B-CEF69A889843}" type="pres">
      <dgm:prSet presAssocID="{AF71718A-3938-487E-98C7-B3B36406BBB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529B058-9F20-4A6F-B943-F048AE26B963}" type="pres">
      <dgm:prSet presAssocID="{434AD489-6182-40E6-BD44-93195A1B8E01}" presName="spacer" presStyleCnt="0"/>
      <dgm:spPr/>
    </dgm:pt>
    <dgm:pt modelId="{0B65F8A7-0A73-4EAC-9725-B8CEEAFDAE5B}" type="pres">
      <dgm:prSet presAssocID="{D8163015-932D-4D9F-B83F-52943BF7156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0D396BF-4F9D-4E99-B8EE-FD4C4D233605}" type="pres">
      <dgm:prSet presAssocID="{D7E41A10-620A-4E6A-AEFC-537EFA429844}" presName="spacer" presStyleCnt="0"/>
      <dgm:spPr/>
    </dgm:pt>
    <dgm:pt modelId="{E298F813-0F8E-435E-8D2C-B1845674161F}" type="pres">
      <dgm:prSet presAssocID="{E19237C8-C4DA-4D1B-9B4D-6E07D260A266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43BA57E-2A41-4B79-B21A-8425A646783B}" type="presOf" srcId="{4275B168-818D-44DF-AACB-2C0AB52166F6}" destId="{DCEA7FBE-5659-4F11-B853-AAEE3ACED2AB}" srcOrd="0" destOrd="0" presId="urn:microsoft.com/office/officeart/2005/8/layout/vList2"/>
    <dgm:cxn modelId="{E16DA6F7-B95C-43D3-847E-FCDFC136CEBE}" type="presOf" srcId="{AF71718A-3938-487E-98C7-B3B36406BBBF}" destId="{FAE0D426-2BE6-452F-B15B-CEF69A889843}" srcOrd="0" destOrd="0" presId="urn:microsoft.com/office/officeart/2005/8/layout/vList2"/>
    <dgm:cxn modelId="{772C077D-330C-43A3-A1A7-479A7D8097D6}" srcId="{05D3F6F8-AD9D-4F1E-9833-CE5C7C6780FA}" destId="{E19237C8-C4DA-4D1B-9B4D-6E07D260A266}" srcOrd="3" destOrd="0" parTransId="{75AA39F8-81AE-46D2-9579-6BC0F849CBFA}" sibTransId="{5A33A580-3B8B-422B-A966-65878C021B84}"/>
    <dgm:cxn modelId="{9FFF56E1-20D5-4754-897D-60D85633B144}" type="presOf" srcId="{05D3F6F8-AD9D-4F1E-9833-CE5C7C6780FA}" destId="{239F5DC4-F222-429C-B2E1-0CD8B856B59E}" srcOrd="0" destOrd="0" presId="urn:microsoft.com/office/officeart/2005/8/layout/vList2"/>
    <dgm:cxn modelId="{03BA6C6B-96D9-4C34-B507-1A7F17BA59CA}" srcId="{05D3F6F8-AD9D-4F1E-9833-CE5C7C6780FA}" destId="{4275B168-818D-44DF-AACB-2C0AB52166F6}" srcOrd="0" destOrd="0" parTransId="{C0B3E4FC-5C5F-431C-9219-F257D3BCE8A5}" sibTransId="{6F265284-62E7-43C1-B6F2-0DA206908E22}"/>
    <dgm:cxn modelId="{AF948E6F-E435-418E-8944-7ABA036663C0}" srcId="{05D3F6F8-AD9D-4F1E-9833-CE5C7C6780FA}" destId="{AF71718A-3938-487E-98C7-B3B36406BBBF}" srcOrd="1" destOrd="0" parTransId="{C186BA96-AE22-433B-B8EE-751F539F63C4}" sibTransId="{434AD489-6182-40E6-BD44-93195A1B8E01}"/>
    <dgm:cxn modelId="{479E5EA4-66B0-43D9-9A4B-454FFF2D3CD6}" srcId="{05D3F6F8-AD9D-4F1E-9833-CE5C7C6780FA}" destId="{D8163015-932D-4D9F-B83F-52943BF71568}" srcOrd="2" destOrd="0" parTransId="{F574129F-F907-4E3E-BA55-EBB487739FD8}" sibTransId="{D7E41A10-620A-4E6A-AEFC-537EFA429844}"/>
    <dgm:cxn modelId="{25B384A2-0E08-4843-8F20-BFD82EE0E643}" type="presOf" srcId="{E19237C8-C4DA-4D1B-9B4D-6E07D260A266}" destId="{E298F813-0F8E-435E-8D2C-B1845674161F}" srcOrd="0" destOrd="0" presId="urn:microsoft.com/office/officeart/2005/8/layout/vList2"/>
    <dgm:cxn modelId="{43B6547D-40AD-4986-95E7-4B807FE3E897}" type="presOf" srcId="{D8163015-932D-4D9F-B83F-52943BF71568}" destId="{0B65F8A7-0A73-4EAC-9725-B8CEEAFDAE5B}" srcOrd="0" destOrd="0" presId="urn:microsoft.com/office/officeart/2005/8/layout/vList2"/>
    <dgm:cxn modelId="{8E7C8577-5701-4A42-B7D8-970C7BCEA1B3}" type="presParOf" srcId="{239F5DC4-F222-429C-B2E1-0CD8B856B59E}" destId="{DCEA7FBE-5659-4F11-B853-AAEE3ACED2AB}" srcOrd="0" destOrd="0" presId="urn:microsoft.com/office/officeart/2005/8/layout/vList2"/>
    <dgm:cxn modelId="{099D8608-4E40-4876-9538-E22028A1AEE1}" type="presParOf" srcId="{239F5DC4-F222-429C-B2E1-0CD8B856B59E}" destId="{C90F829B-F0D1-40B0-B76B-262C3909DA5E}" srcOrd="1" destOrd="0" presId="urn:microsoft.com/office/officeart/2005/8/layout/vList2"/>
    <dgm:cxn modelId="{9C88E2C7-90A4-4812-BB18-E08094B6B6B0}" type="presParOf" srcId="{239F5DC4-F222-429C-B2E1-0CD8B856B59E}" destId="{FAE0D426-2BE6-452F-B15B-CEF69A889843}" srcOrd="2" destOrd="0" presId="urn:microsoft.com/office/officeart/2005/8/layout/vList2"/>
    <dgm:cxn modelId="{D4DFB8E5-91B5-4C57-88BD-44AEE86DB539}" type="presParOf" srcId="{239F5DC4-F222-429C-B2E1-0CD8B856B59E}" destId="{F529B058-9F20-4A6F-B943-F048AE26B963}" srcOrd="3" destOrd="0" presId="urn:microsoft.com/office/officeart/2005/8/layout/vList2"/>
    <dgm:cxn modelId="{B9FBFF69-43A2-4B43-8CE8-8AA7F4CEF458}" type="presParOf" srcId="{239F5DC4-F222-429C-B2E1-0CD8B856B59E}" destId="{0B65F8A7-0A73-4EAC-9725-B8CEEAFDAE5B}" srcOrd="4" destOrd="0" presId="urn:microsoft.com/office/officeart/2005/8/layout/vList2"/>
    <dgm:cxn modelId="{CF991608-4F40-4161-8707-72C13733F26A}" type="presParOf" srcId="{239F5DC4-F222-429C-B2E1-0CD8B856B59E}" destId="{60D396BF-4F9D-4E99-B8EE-FD4C4D233605}" srcOrd="5" destOrd="0" presId="urn:microsoft.com/office/officeart/2005/8/layout/vList2"/>
    <dgm:cxn modelId="{A7E741D7-E9A7-4DE8-BD5B-80B8C8D393FE}" type="presParOf" srcId="{239F5DC4-F222-429C-B2E1-0CD8B856B59E}" destId="{E298F813-0F8E-435E-8D2C-B1845674161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34AD26-1770-46D9-9C2C-301AB5319C0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5FD5F180-7CE0-40D1-AFD3-B301325DADAD}">
      <dgm:prSet/>
      <dgm:spPr/>
      <dgm:t>
        <a:bodyPr/>
        <a:lstStyle/>
        <a:p>
          <a:pPr rtl="0"/>
          <a:r>
            <a:rPr lang="es-MX" smtClean="0"/>
            <a:t>Son medidas de optimización dirigidas al poder público para que realice algo en la mayor medida posible jurídica y fáctica. Se aplican mediante la ponderación. Alexy citado en (Vallarta, 2014). (Por ejemplo el </a:t>
          </a:r>
          <a:r>
            <a:rPr lang="es-MX" i="1" smtClean="0"/>
            <a:t>Principio</a:t>
          </a:r>
          <a:r>
            <a:rPr lang="es-MX" smtClean="0"/>
            <a:t> </a:t>
          </a:r>
          <a:r>
            <a:rPr lang="es-MX" i="1" smtClean="0"/>
            <a:t>Pro persona)</a:t>
          </a:r>
          <a:endParaRPr lang="es-MX"/>
        </a:p>
      </dgm:t>
    </dgm:pt>
    <dgm:pt modelId="{1F7E6CC3-8E68-4685-B866-D58879674D75}" type="parTrans" cxnId="{D6BD5C45-5358-4D48-B6E7-66FE1B794624}">
      <dgm:prSet/>
      <dgm:spPr/>
      <dgm:t>
        <a:bodyPr/>
        <a:lstStyle/>
        <a:p>
          <a:endParaRPr lang="es-MX"/>
        </a:p>
      </dgm:t>
    </dgm:pt>
    <dgm:pt modelId="{9D9DF578-F02F-4E1E-88D9-28B444B72A85}" type="sibTrans" cxnId="{D6BD5C45-5358-4D48-B6E7-66FE1B794624}">
      <dgm:prSet/>
      <dgm:spPr/>
      <dgm:t>
        <a:bodyPr/>
        <a:lstStyle/>
        <a:p>
          <a:endParaRPr lang="es-MX"/>
        </a:p>
      </dgm:t>
    </dgm:pt>
    <dgm:pt modelId="{5A6FA2BF-A32F-4DF0-984D-9596B37408D3}" type="pres">
      <dgm:prSet presAssocID="{C134AD26-1770-46D9-9C2C-301AB5319C07}" presName="CompostProcess" presStyleCnt="0">
        <dgm:presLayoutVars>
          <dgm:dir/>
          <dgm:resizeHandles val="exact"/>
        </dgm:presLayoutVars>
      </dgm:prSet>
      <dgm:spPr/>
    </dgm:pt>
    <dgm:pt modelId="{5DA60C5F-1771-4150-ABD2-E87567056682}" type="pres">
      <dgm:prSet presAssocID="{C134AD26-1770-46D9-9C2C-301AB5319C07}" presName="arrow" presStyleLbl="bgShp" presStyleIdx="0" presStyleCnt="1"/>
      <dgm:spPr/>
    </dgm:pt>
    <dgm:pt modelId="{371A28F8-DFB6-4938-8BCF-640923566226}" type="pres">
      <dgm:prSet presAssocID="{C134AD26-1770-46D9-9C2C-301AB5319C07}" presName="linearProcess" presStyleCnt="0"/>
      <dgm:spPr/>
    </dgm:pt>
    <dgm:pt modelId="{1069963E-32C0-4B3F-BD1B-2B59B677D277}" type="pres">
      <dgm:prSet presAssocID="{5FD5F180-7CE0-40D1-AFD3-B301325DADAD}" presName="textNode" presStyleLbl="node1" presStyleIdx="0" presStyleCnt="1">
        <dgm:presLayoutVars>
          <dgm:bulletEnabled val="1"/>
        </dgm:presLayoutVars>
      </dgm:prSet>
      <dgm:spPr/>
    </dgm:pt>
  </dgm:ptLst>
  <dgm:cxnLst>
    <dgm:cxn modelId="{D6BD5C45-5358-4D48-B6E7-66FE1B794624}" srcId="{C134AD26-1770-46D9-9C2C-301AB5319C07}" destId="{5FD5F180-7CE0-40D1-AFD3-B301325DADAD}" srcOrd="0" destOrd="0" parTransId="{1F7E6CC3-8E68-4685-B866-D58879674D75}" sibTransId="{9D9DF578-F02F-4E1E-88D9-28B444B72A85}"/>
    <dgm:cxn modelId="{90BBDFE6-D924-49E2-8977-3767E162A2C8}" type="presOf" srcId="{5FD5F180-7CE0-40D1-AFD3-B301325DADAD}" destId="{1069963E-32C0-4B3F-BD1B-2B59B677D277}" srcOrd="0" destOrd="0" presId="urn:microsoft.com/office/officeart/2005/8/layout/hProcess9"/>
    <dgm:cxn modelId="{8E010A41-BC5A-4EBD-BBAB-038ABA394C0B}" type="presOf" srcId="{C134AD26-1770-46D9-9C2C-301AB5319C07}" destId="{5A6FA2BF-A32F-4DF0-984D-9596B37408D3}" srcOrd="0" destOrd="0" presId="urn:microsoft.com/office/officeart/2005/8/layout/hProcess9"/>
    <dgm:cxn modelId="{18C971F1-CB0F-4464-9504-63BA62357723}" type="presParOf" srcId="{5A6FA2BF-A32F-4DF0-984D-9596B37408D3}" destId="{5DA60C5F-1771-4150-ABD2-E87567056682}" srcOrd="0" destOrd="0" presId="urn:microsoft.com/office/officeart/2005/8/layout/hProcess9"/>
    <dgm:cxn modelId="{27DA8FBB-1E8F-4C1E-9D13-0C67D10672A7}" type="presParOf" srcId="{5A6FA2BF-A32F-4DF0-984D-9596B37408D3}" destId="{371A28F8-DFB6-4938-8BCF-640923566226}" srcOrd="1" destOrd="0" presId="urn:microsoft.com/office/officeart/2005/8/layout/hProcess9"/>
    <dgm:cxn modelId="{E2ECD8F2-2BB3-4103-8788-D9B7C5DC0B75}" type="presParOf" srcId="{371A28F8-DFB6-4938-8BCF-640923566226}" destId="{1069963E-32C0-4B3F-BD1B-2B59B677D27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B014192-C423-4C1B-859B-8ABA8985A74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D146FA8F-EE52-479B-825B-6D197E83BE31}">
      <dgm:prSet/>
      <dgm:spPr/>
      <dgm:t>
        <a:bodyPr/>
        <a:lstStyle/>
        <a:p>
          <a:pPr rtl="0"/>
          <a:r>
            <a:rPr lang="es-MX" dirty="0" smtClean="0"/>
            <a:t>Artículo 4.1.- Las disposiciones de este Código que se refieran a la familia, son de </a:t>
          </a:r>
          <a:r>
            <a:rPr lang="es-MX" b="1" dirty="0" smtClean="0"/>
            <a:t>orden público e interés social </a:t>
          </a:r>
          <a:r>
            <a:rPr lang="es-MX" dirty="0" smtClean="0"/>
            <a:t>y tienen por objeto </a:t>
          </a:r>
          <a:r>
            <a:rPr lang="es-MX" b="1" dirty="0" smtClean="0"/>
            <a:t>proteger</a:t>
          </a:r>
          <a:r>
            <a:rPr lang="es-MX" dirty="0" smtClean="0"/>
            <a:t> su organización y el </a:t>
          </a:r>
          <a:r>
            <a:rPr lang="es-MX" b="1" dirty="0" smtClean="0"/>
            <a:t>desarrollo</a:t>
          </a:r>
          <a:r>
            <a:rPr lang="es-MX" dirty="0" smtClean="0"/>
            <a:t> </a:t>
          </a:r>
          <a:r>
            <a:rPr lang="es-MX" b="1" dirty="0" smtClean="0"/>
            <a:t>integral</a:t>
          </a:r>
          <a:r>
            <a:rPr lang="es-MX" dirty="0" smtClean="0"/>
            <a:t> de sus miembros, basados en el </a:t>
          </a:r>
          <a:r>
            <a:rPr lang="es-MX" b="1" dirty="0" smtClean="0"/>
            <a:t>respeto</a:t>
          </a:r>
          <a:r>
            <a:rPr lang="es-MX" dirty="0" smtClean="0"/>
            <a:t> a su dignidad, libertad y la equidad de género.</a:t>
          </a:r>
          <a:endParaRPr lang="es-MX" dirty="0"/>
        </a:p>
      </dgm:t>
    </dgm:pt>
    <dgm:pt modelId="{4EC44666-C209-4FAD-9F23-9C450E5720C0}" type="parTrans" cxnId="{F91A76EA-5BD2-423F-B7C9-58FEDB7A2CF2}">
      <dgm:prSet/>
      <dgm:spPr/>
      <dgm:t>
        <a:bodyPr/>
        <a:lstStyle/>
        <a:p>
          <a:endParaRPr lang="es-MX"/>
        </a:p>
      </dgm:t>
    </dgm:pt>
    <dgm:pt modelId="{D73BD4B5-BE53-4373-A408-C8E2F26D24E8}" type="sibTrans" cxnId="{F91A76EA-5BD2-423F-B7C9-58FEDB7A2CF2}">
      <dgm:prSet/>
      <dgm:spPr/>
      <dgm:t>
        <a:bodyPr/>
        <a:lstStyle/>
        <a:p>
          <a:endParaRPr lang="es-MX"/>
        </a:p>
      </dgm:t>
    </dgm:pt>
    <dgm:pt modelId="{3D6F6E27-5076-4DEB-8A56-7718082BB1CB}" type="pres">
      <dgm:prSet presAssocID="{AB014192-C423-4C1B-859B-8ABA8985A74B}" presName="CompostProcess" presStyleCnt="0">
        <dgm:presLayoutVars>
          <dgm:dir/>
          <dgm:resizeHandles val="exact"/>
        </dgm:presLayoutVars>
      </dgm:prSet>
      <dgm:spPr/>
    </dgm:pt>
    <dgm:pt modelId="{75706109-952E-4477-BA11-A2DDDCA7C63E}" type="pres">
      <dgm:prSet presAssocID="{AB014192-C423-4C1B-859B-8ABA8985A74B}" presName="arrow" presStyleLbl="bgShp" presStyleIdx="0" presStyleCnt="1"/>
      <dgm:spPr/>
    </dgm:pt>
    <dgm:pt modelId="{148D6331-8016-4630-90CC-A762CA464979}" type="pres">
      <dgm:prSet presAssocID="{AB014192-C423-4C1B-859B-8ABA8985A74B}" presName="linearProcess" presStyleCnt="0"/>
      <dgm:spPr/>
    </dgm:pt>
    <dgm:pt modelId="{FBD0B01C-A80C-468F-B517-8285738824A0}" type="pres">
      <dgm:prSet presAssocID="{D146FA8F-EE52-479B-825B-6D197E83BE31}" presName="textNode" presStyleLbl="node1" presStyleIdx="0" presStyleCnt="1">
        <dgm:presLayoutVars>
          <dgm:bulletEnabled val="1"/>
        </dgm:presLayoutVars>
      </dgm:prSet>
      <dgm:spPr/>
    </dgm:pt>
  </dgm:ptLst>
  <dgm:cxnLst>
    <dgm:cxn modelId="{DB3B7AC9-7B92-4968-BF0B-882468FE11C2}" type="presOf" srcId="{D146FA8F-EE52-479B-825B-6D197E83BE31}" destId="{FBD0B01C-A80C-468F-B517-8285738824A0}" srcOrd="0" destOrd="0" presId="urn:microsoft.com/office/officeart/2005/8/layout/hProcess9"/>
    <dgm:cxn modelId="{FB87C0AC-A8A7-473B-AE9C-1B9DF7824AC1}" type="presOf" srcId="{AB014192-C423-4C1B-859B-8ABA8985A74B}" destId="{3D6F6E27-5076-4DEB-8A56-7718082BB1CB}" srcOrd="0" destOrd="0" presId="urn:microsoft.com/office/officeart/2005/8/layout/hProcess9"/>
    <dgm:cxn modelId="{F91A76EA-5BD2-423F-B7C9-58FEDB7A2CF2}" srcId="{AB014192-C423-4C1B-859B-8ABA8985A74B}" destId="{D146FA8F-EE52-479B-825B-6D197E83BE31}" srcOrd="0" destOrd="0" parTransId="{4EC44666-C209-4FAD-9F23-9C450E5720C0}" sibTransId="{D73BD4B5-BE53-4373-A408-C8E2F26D24E8}"/>
    <dgm:cxn modelId="{E4C0CF40-1CB0-47EB-9DE8-B49C0E4C0776}" type="presParOf" srcId="{3D6F6E27-5076-4DEB-8A56-7718082BB1CB}" destId="{75706109-952E-4477-BA11-A2DDDCA7C63E}" srcOrd="0" destOrd="0" presId="urn:microsoft.com/office/officeart/2005/8/layout/hProcess9"/>
    <dgm:cxn modelId="{4DADEB0A-E77E-45E8-B424-A9FBBE8429D0}" type="presParOf" srcId="{3D6F6E27-5076-4DEB-8A56-7718082BB1CB}" destId="{148D6331-8016-4630-90CC-A762CA464979}" srcOrd="1" destOrd="0" presId="urn:microsoft.com/office/officeart/2005/8/layout/hProcess9"/>
    <dgm:cxn modelId="{A0D2F749-BD43-4928-A0E0-59D84ACF1CD5}" type="presParOf" srcId="{148D6331-8016-4630-90CC-A762CA464979}" destId="{FBD0B01C-A80C-468F-B517-8285738824A0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54BEEFF-28AE-478A-8AEE-A4B1BA668810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B95127B-672D-4C1B-80B8-1C31761814BC}">
      <dgm:prSet custT="1"/>
      <dgm:spPr/>
      <dgm:t>
        <a:bodyPr/>
        <a:lstStyle/>
        <a:p>
          <a:pPr rtl="0"/>
          <a:r>
            <a:rPr lang="es-MX" sz="2400" dirty="0" smtClean="0"/>
            <a:t>Las relaciones jurídicas familiares constituyen el conjunto de </a:t>
          </a:r>
          <a:r>
            <a:rPr lang="es-MX" sz="2400" b="1" dirty="0" smtClean="0"/>
            <a:t>deberes, derechos y obligaciones </a:t>
          </a:r>
          <a:r>
            <a:rPr lang="es-MX" sz="2400" dirty="0" smtClean="0"/>
            <a:t>de las personas integrantes del grupo familiar, derivado de lazos de matrimonio, concubinato o parentesco.</a:t>
          </a:r>
          <a:endParaRPr lang="es-MX" sz="2400" dirty="0"/>
        </a:p>
      </dgm:t>
    </dgm:pt>
    <dgm:pt modelId="{F64BED5A-E6D5-4291-9492-4FE85EAB6708}" type="parTrans" cxnId="{679B52F4-4F7E-41F1-8DE6-2D5C5B83B1BB}">
      <dgm:prSet/>
      <dgm:spPr/>
      <dgm:t>
        <a:bodyPr/>
        <a:lstStyle/>
        <a:p>
          <a:endParaRPr lang="es-MX" sz="2000"/>
        </a:p>
      </dgm:t>
    </dgm:pt>
    <dgm:pt modelId="{C74E38C1-839B-4231-8169-ADCE212C64E4}" type="sibTrans" cxnId="{679B52F4-4F7E-41F1-8DE6-2D5C5B83B1BB}">
      <dgm:prSet/>
      <dgm:spPr/>
      <dgm:t>
        <a:bodyPr/>
        <a:lstStyle/>
        <a:p>
          <a:endParaRPr lang="es-MX" sz="2000"/>
        </a:p>
      </dgm:t>
    </dgm:pt>
    <dgm:pt modelId="{F853B217-480E-47DB-96DB-009039DCFBDF}">
      <dgm:prSet custT="1"/>
      <dgm:spPr/>
      <dgm:t>
        <a:bodyPr/>
        <a:lstStyle/>
        <a:p>
          <a:pPr rtl="0"/>
          <a:r>
            <a:rPr lang="es-MX" sz="2400" dirty="0" smtClean="0"/>
            <a:t>Es deber de los miembros de la familia observar entre ellos </a:t>
          </a:r>
          <a:r>
            <a:rPr lang="es-MX" sz="2400" b="1" dirty="0" smtClean="0"/>
            <a:t>consideración, solidaridad y respeto recíprocos </a:t>
          </a:r>
          <a:r>
            <a:rPr lang="es-MX" sz="2400" dirty="0" smtClean="0"/>
            <a:t>en el desarrollo de las relaciones familiares</a:t>
          </a:r>
          <a:endParaRPr lang="es-MX" sz="2400" dirty="0"/>
        </a:p>
      </dgm:t>
    </dgm:pt>
    <dgm:pt modelId="{BDE36A55-25DE-4961-B208-6B23BB1CF9EA}" type="parTrans" cxnId="{6574CF50-4A24-4F01-A3AC-0A2A6D18C56D}">
      <dgm:prSet/>
      <dgm:spPr/>
      <dgm:t>
        <a:bodyPr/>
        <a:lstStyle/>
        <a:p>
          <a:endParaRPr lang="es-MX" sz="2000"/>
        </a:p>
      </dgm:t>
    </dgm:pt>
    <dgm:pt modelId="{1083041D-01FC-4653-9F13-3786DC8351B7}" type="sibTrans" cxnId="{6574CF50-4A24-4F01-A3AC-0A2A6D18C56D}">
      <dgm:prSet/>
      <dgm:spPr/>
      <dgm:t>
        <a:bodyPr/>
        <a:lstStyle/>
        <a:p>
          <a:endParaRPr lang="es-MX" sz="2000"/>
        </a:p>
      </dgm:t>
    </dgm:pt>
    <dgm:pt modelId="{199B369B-014F-4E0C-A1FE-1E98E78547A4}" type="pres">
      <dgm:prSet presAssocID="{754BEEFF-28AE-478A-8AEE-A4B1BA668810}" presName="compositeShape" presStyleCnt="0">
        <dgm:presLayoutVars>
          <dgm:dir/>
          <dgm:resizeHandles/>
        </dgm:presLayoutVars>
      </dgm:prSet>
      <dgm:spPr/>
    </dgm:pt>
    <dgm:pt modelId="{1BD8FED3-E58E-48BE-920D-A52803A1E072}" type="pres">
      <dgm:prSet presAssocID="{754BEEFF-28AE-478A-8AEE-A4B1BA668810}" presName="pyramid" presStyleLbl="node1" presStyleIdx="0" presStyleCnt="1"/>
      <dgm:spPr/>
    </dgm:pt>
    <dgm:pt modelId="{F7F2E96D-203C-4B92-9006-5BD4D3C3902F}" type="pres">
      <dgm:prSet presAssocID="{754BEEFF-28AE-478A-8AEE-A4B1BA668810}" presName="theList" presStyleCnt="0"/>
      <dgm:spPr/>
    </dgm:pt>
    <dgm:pt modelId="{2DD8581B-BDED-4A82-ACAB-12235680014E}" type="pres">
      <dgm:prSet presAssocID="{4B95127B-672D-4C1B-80B8-1C31761814BC}" presName="aNode" presStyleLbl="fgAcc1" presStyleIdx="0" presStyleCnt="2" custScaleX="215338">
        <dgm:presLayoutVars>
          <dgm:bulletEnabled val="1"/>
        </dgm:presLayoutVars>
      </dgm:prSet>
      <dgm:spPr/>
    </dgm:pt>
    <dgm:pt modelId="{D2E284D4-51FF-4FF9-A704-9EDA8EEF62A5}" type="pres">
      <dgm:prSet presAssocID="{4B95127B-672D-4C1B-80B8-1C31761814BC}" presName="aSpace" presStyleCnt="0"/>
      <dgm:spPr/>
    </dgm:pt>
    <dgm:pt modelId="{5B173895-E255-450C-B106-C10A08AAFF07}" type="pres">
      <dgm:prSet presAssocID="{F853B217-480E-47DB-96DB-009039DCFBDF}" presName="aNode" presStyleLbl="fgAcc1" presStyleIdx="1" presStyleCnt="2" custScaleX="219212">
        <dgm:presLayoutVars>
          <dgm:bulletEnabled val="1"/>
        </dgm:presLayoutVars>
      </dgm:prSet>
      <dgm:spPr/>
    </dgm:pt>
    <dgm:pt modelId="{4419CDCF-2ACE-4DF5-BEEC-1E9A93A8F01E}" type="pres">
      <dgm:prSet presAssocID="{F853B217-480E-47DB-96DB-009039DCFBDF}" presName="aSpace" presStyleCnt="0"/>
      <dgm:spPr/>
    </dgm:pt>
  </dgm:ptLst>
  <dgm:cxnLst>
    <dgm:cxn modelId="{89BD552F-304C-4D14-8C45-B2D2C37CF1C8}" type="presOf" srcId="{754BEEFF-28AE-478A-8AEE-A4B1BA668810}" destId="{199B369B-014F-4E0C-A1FE-1E98E78547A4}" srcOrd="0" destOrd="0" presId="urn:microsoft.com/office/officeart/2005/8/layout/pyramid2"/>
    <dgm:cxn modelId="{054CF7B5-B662-4927-ADC3-E6A117D19331}" type="presOf" srcId="{F853B217-480E-47DB-96DB-009039DCFBDF}" destId="{5B173895-E255-450C-B106-C10A08AAFF07}" srcOrd="0" destOrd="0" presId="urn:microsoft.com/office/officeart/2005/8/layout/pyramid2"/>
    <dgm:cxn modelId="{6574CF50-4A24-4F01-A3AC-0A2A6D18C56D}" srcId="{754BEEFF-28AE-478A-8AEE-A4B1BA668810}" destId="{F853B217-480E-47DB-96DB-009039DCFBDF}" srcOrd="1" destOrd="0" parTransId="{BDE36A55-25DE-4961-B208-6B23BB1CF9EA}" sibTransId="{1083041D-01FC-4653-9F13-3786DC8351B7}"/>
    <dgm:cxn modelId="{F22433C3-888D-4C1B-9760-2EAFD2CD4AE3}" type="presOf" srcId="{4B95127B-672D-4C1B-80B8-1C31761814BC}" destId="{2DD8581B-BDED-4A82-ACAB-12235680014E}" srcOrd="0" destOrd="0" presId="urn:microsoft.com/office/officeart/2005/8/layout/pyramid2"/>
    <dgm:cxn modelId="{679B52F4-4F7E-41F1-8DE6-2D5C5B83B1BB}" srcId="{754BEEFF-28AE-478A-8AEE-A4B1BA668810}" destId="{4B95127B-672D-4C1B-80B8-1C31761814BC}" srcOrd="0" destOrd="0" parTransId="{F64BED5A-E6D5-4291-9492-4FE85EAB6708}" sibTransId="{C74E38C1-839B-4231-8169-ADCE212C64E4}"/>
    <dgm:cxn modelId="{765D60C7-3016-48E7-A6FF-9AFF93D6DA50}" type="presParOf" srcId="{199B369B-014F-4E0C-A1FE-1E98E78547A4}" destId="{1BD8FED3-E58E-48BE-920D-A52803A1E072}" srcOrd="0" destOrd="0" presId="urn:microsoft.com/office/officeart/2005/8/layout/pyramid2"/>
    <dgm:cxn modelId="{F213328E-EEF8-40E6-9B37-5F02F9785890}" type="presParOf" srcId="{199B369B-014F-4E0C-A1FE-1E98E78547A4}" destId="{F7F2E96D-203C-4B92-9006-5BD4D3C3902F}" srcOrd="1" destOrd="0" presId="urn:microsoft.com/office/officeart/2005/8/layout/pyramid2"/>
    <dgm:cxn modelId="{3765F388-0361-40AA-B0E0-646BB4B2DF91}" type="presParOf" srcId="{F7F2E96D-203C-4B92-9006-5BD4D3C3902F}" destId="{2DD8581B-BDED-4A82-ACAB-12235680014E}" srcOrd="0" destOrd="0" presId="urn:microsoft.com/office/officeart/2005/8/layout/pyramid2"/>
    <dgm:cxn modelId="{F5D8A3FA-69B0-48BD-8189-6C0839EA5C16}" type="presParOf" srcId="{F7F2E96D-203C-4B92-9006-5BD4D3C3902F}" destId="{D2E284D4-51FF-4FF9-A704-9EDA8EEF62A5}" srcOrd="1" destOrd="0" presId="urn:microsoft.com/office/officeart/2005/8/layout/pyramid2"/>
    <dgm:cxn modelId="{36470D1E-7D3A-4254-8CF2-C919AFF3CD69}" type="presParOf" srcId="{F7F2E96D-203C-4B92-9006-5BD4D3C3902F}" destId="{5B173895-E255-450C-B106-C10A08AAFF07}" srcOrd="2" destOrd="0" presId="urn:microsoft.com/office/officeart/2005/8/layout/pyramid2"/>
    <dgm:cxn modelId="{F835E55B-A629-4F37-BA7E-7D697729919E}" type="presParOf" srcId="{F7F2E96D-203C-4B92-9006-5BD4D3C3902F}" destId="{4419CDCF-2ACE-4DF5-BEEC-1E9A93A8F01E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6882B73-26D8-4BB6-950F-F27DD0206EBC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MX"/>
        </a:p>
      </dgm:t>
    </dgm:pt>
    <dgm:pt modelId="{E2C60A88-4DBA-4E41-BB12-B663F6B1BEED}">
      <dgm:prSet/>
      <dgm:spPr/>
      <dgm:t>
        <a:bodyPr/>
        <a:lstStyle/>
        <a:p>
          <a:pPr rtl="0"/>
          <a:r>
            <a:rPr lang="es-MX" smtClean="0"/>
            <a:t>Orden público.</a:t>
          </a:r>
          <a:endParaRPr lang="es-MX"/>
        </a:p>
      </dgm:t>
    </dgm:pt>
    <dgm:pt modelId="{EC632C55-8DC2-486F-93AB-0BF7C3CABF4B}" type="parTrans" cxnId="{2C9C9F12-AA5F-4DDB-9ABD-5B63041B74F7}">
      <dgm:prSet/>
      <dgm:spPr/>
      <dgm:t>
        <a:bodyPr/>
        <a:lstStyle/>
        <a:p>
          <a:endParaRPr lang="es-MX"/>
        </a:p>
      </dgm:t>
    </dgm:pt>
    <dgm:pt modelId="{45E8643E-FBC0-49AB-9D96-AED63E9439F0}" type="sibTrans" cxnId="{2C9C9F12-AA5F-4DDB-9ABD-5B63041B74F7}">
      <dgm:prSet/>
      <dgm:spPr/>
      <dgm:t>
        <a:bodyPr/>
        <a:lstStyle/>
        <a:p>
          <a:endParaRPr lang="es-MX"/>
        </a:p>
      </dgm:t>
    </dgm:pt>
    <dgm:pt modelId="{A20FB177-DDFF-47BE-A9C4-C9A248D0ADC3}">
      <dgm:prSet/>
      <dgm:spPr/>
      <dgm:t>
        <a:bodyPr/>
        <a:lstStyle/>
        <a:p>
          <a:pPr rtl="0"/>
          <a:r>
            <a:rPr lang="es-MX" smtClean="0"/>
            <a:t>Interés social.</a:t>
          </a:r>
          <a:endParaRPr lang="es-MX"/>
        </a:p>
      </dgm:t>
    </dgm:pt>
    <dgm:pt modelId="{50858278-FD05-44FA-B363-9B892E13728E}" type="parTrans" cxnId="{3AF96CA2-CB56-4672-9B07-95A1D66D3CDE}">
      <dgm:prSet/>
      <dgm:spPr/>
      <dgm:t>
        <a:bodyPr/>
        <a:lstStyle/>
        <a:p>
          <a:endParaRPr lang="es-MX"/>
        </a:p>
      </dgm:t>
    </dgm:pt>
    <dgm:pt modelId="{CA43F75B-E2B0-4249-8B47-B55E4128DA4A}" type="sibTrans" cxnId="{3AF96CA2-CB56-4672-9B07-95A1D66D3CDE}">
      <dgm:prSet/>
      <dgm:spPr/>
      <dgm:t>
        <a:bodyPr/>
        <a:lstStyle/>
        <a:p>
          <a:endParaRPr lang="es-MX"/>
        </a:p>
      </dgm:t>
    </dgm:pt>
    <dgm:pt modelId="{613F93AC-BB31-400E-8F04-FE20987C2CAC}">
      <dgm:prSet/>
      <dgm:spPr/>
      <dgm:t>
        <a:bodyPr/>
        <a:lstStyle/>
        <a:p>
          <a:pPr rtl="0"/>
          <a:r>
            <a:rPr lang="es-MX" smtClean="0"/>
            <a:t>Unidad de la familia.</a:t>
          </a:r>
          <a:endParaRPr lang="es-MX"/>
        </a:p>
      </dgm:t>
    </dgm:pt>
    <dgm:pt modelId="{45759207-0C1E-4644-BE38-65BBCDAEB406}" type="parTrans" cxnId="{4926E75B-4FEB-471A-8BDF-70AFBF9D7A4D}">
      <dgm:prSet/>
      <dgm:spPr/>
      <dgm:t>
        <a:bodyPr/>
        <a:lstStyle/>
        <a:p>
          <a:endParaRPr lang="es-MX"/>
        </a:p>
      </dgm:t>
    </dgm:pt>
    <dgm:pt modelId="{F12AFF3F-6219-4480-BBBA-4904A32CE595}" type="sibTrans" cxnId="{4926E75B-4FEB-471A-8BDF-70AFBF9D7A4D}">
      <dgm:prSet/>
      <dgm:spPr/>
      <dgm:t>
        <a:bodyPr/>
        <a:lstStyle/>
        <a:p>
          <a:endParaRPr lang="es-MX"/>
        </a:p>
      </dgm:t>
    </dgm:pt>
    <dgm:pt modelId="{C4C3E620-8C6F-4019-992D-EB413FCCAEC8}">
      <dgm:prSet/>
      <dgm:spPr/>
      <dgm:t>
        <a:bodyPr/>
        <a:lstStyle/>
        <a:p>
          <a:pPr rtl="0"/>
          <a:r>
            <a:rPr lang="es-MX" smtClean="0"/>
            <a:t>Protección de la familia.</a:t>
          </a:r>
          <a:endParaRPr lang="es-MX"/>
        </a:p>
      </dgm:t>
    </dgm:pt>
    <dgm:pt modelId="{E90248E0-F451-4C1F-8D62-48394E307FB8}" type="parTrans" cxnId="{B06001B5-FF05-47D3-89E4-3A1451E689C7}">
      <dgm:prSet/>
      <dgm:spPr/>
      <dgm:t>
        <a:bodyPr/>
        <a:lstStyle/>
        <a:p>
          <a:endParaRPr lang="es-MX"/>
        </a:p>
      </dgm:t>
    </dgm:pt>
    <dgm:pt modelId="{FAF796C3-095E-4259-BFD3-5FAECB5EC5D4}" type="sibTrans" cxnId="{B06001B5-FF05-47D3-89E4-3A1451E689C7}">
      <dgm:prSet/>
      <dgm:spPr/>
      <dgm:t>
        <a:bodyPr/>
        <a:lstStyle/>
        <a:p>
          <a:endParaRPr lang="es-MX"/>
        </a:p>
      </dgm:t>
    </dgm:pt>
    <dgm:pt modelId="{6EC4959F-ED5A-434E-874A-8C42F4912312}">
      <dgm:prSet/>
      <dgm:spPr/>
      <dgm:t>
        <a:bodyPr/>
        <a:lstStyle/>
        <a:p>
          <a:pPr rtl="0"/>
          <a:r>
            <a:rPr lang="es-MX" smtClean="0"/>
            <a:t>Respeto.</a:t>
          </a:r>
          <a:endParaRPr lang="es-MX"/>
        </a:p>
      </dgm:t>
    </dgm:pt>
    <dgm:pt modelId="{E47B90D4-0441-494D-BC45-29FC61FFE7EB}" type="parTrans" cxnId="{F888B566-6E04-43B9-A04A-EB2CA2D8F992}">
      <dgm:prSet/>
      <dgm:spPr/>
      <dgm:t>
        <a:bodyPr/>
        <a:lstStyle/>
        <a:p>
          <a:endParaRPr lang="es-MX"/>
        </a:p>
      </dgm:t>
    </dgm:pt>
    <dgm:pt modelId="{4CB965DB-9220-4408-8E72-BC8B73A49B42}" type="sibTrans" cxnId="{F888B566-6E04-43B9-A04A-EB2CA2D8F992}">
      <dgm:prSet/>
      <dgm:spPr/>
      <dgm:t>
        <a:bodyPr/>
        <a:lstStyle/>
        <a:p>
          <a:endParaRPr lang="es-MX"/>
        </a:p>
      </dgm:t>
    </dgm:pt>
    <dgm:pt modelId="{487E356E-61C2-4448-BED4-304B96BFF338}">
      <dgm:prSet/>
      <dgm:spPr/>
      <dgm:t>
        <a:bodyPr/>
        <a:lstStyle/>
        <a:p>
          <a:pPr rtl="0"/>
          <a:r>
            <a:rPr lang="es-MX" smtClean="0"/>
            <a:t>Dignidad.</a:t>
          </a:r>
          <a:endParaRPr lang="es-MX"/>
        </a:p>
      </dgm:t>
    </dgm:pt>
    <dgm:pt modelId="{B925A455-0372-4E80-AEC7-DC36D8CB0C80}" type="parTrans" cxnId="{4FF21C21-A7A8-44D3-A6D5-15F37489E220}">
      <dgm:prSet/>
      <dgm:spPr/>
      <dgm:t>
        <a:bodyPr/>
        <a:lstStyle/>
        <a:p>
          <a:endParaRPr lang="es-MX"/>
        </a:p>
      </dgm:t>
    </dgm:pt>
    <dgm:pt modelId="{2C60313A-5637-4FC2-B97B-8EE6F5E69AC5}" type="sibTrans" cxnId="{4FF21C21-A7A8-44D3-A6D5-15F37489E220}">
      <dgm:prSet/>
      <dgm:spPr/>
      <dgm:t>
        <a:bodyPr/>
        <a:lstStyle/>
        <a:p>
          <a:endParaRPr lang="es-MX"/>
        </a:p>
      </dgm:t>
    </dgm:pt>
    <dgm:pt modelId="{BD401FB5-7CDB-4B02-A13D-4941E43BF4EF}">
      <dgm:prSet/>
      <dgm:spPr/>
      <dgm:t>
        <a:bodyPr/>
        <a:lstStyle/>
        <a:p>
          <a:pPr rtl="0"/>
          <a:r>
            <a:rPr lang="es-MX" smtClean="0"/>
            <a:t>Libertad</a:t>
          </a:r>
          <a:endParaRPr lang="es-MX"/>
        </a:p>
      </dgm:t>
    </dgm:pt>
    <dgm:pt modelId="{84B9479E-CD35-412E-AD51-33B9D09DE374}" type="parTrans" cxnId="{4BC4D93B-79B8-424E-8559-23A034108088}">
      <dgm:prSet/>
      <dgm:spPr/>
      <dgm:t>
        <a:bodyPr/>
        <a:lstStyle/>
        <a:p>
          <a:endParaRPr lang="es-MX"/>
        </a:p>
      </dgm:t>
    </dgm:pt>
    <dgm:pt modelId="{D278005D-CEB8-4842-A95C-22203BAA5256}" type="sibTrans" cxnId="{4BC4D93B-79B8-424E-8559-23A034108088}">
      <dgm:prSet/>
      <dgm:spPr/>
      <dgm:t>
        <a:bodyPr/>
        <a:lstStyle/>
        <a:p>
          <a:endParaRPr lang="es-MX"/>
        </a:p>
      </dgm:t>
    </dgm:pt>
    <dgm:pt modelId="{49662850-717B-4DEC-8D25-2243BCF5B788}" type="pres">
      <dgm:prSet presAssocID="{16882B73-26D8-4BB6-950F-F27DD0206EBC}" presName="linear" presStyleCnt="0">
        <dgm:presLayoutVars>
          <dgm:animLvl val="lvl"/>
          <dgm:resizeHandles val="exact"/>
        </dgm:presLayoutVars>
      </dgm:prSet>
      <dgm:spPr/>
    </dgm:pt>
    <dgm:pt modelId="{D4EF7DC9-8AF1-42D8-A496-A25CE1ED6D8A}" type="pres">
      <dgm:prSet presAssocID="{E2C60A88-4DBA-4E41-BB12-B663F6B1BEED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2AA9FE37-E815-40D3-8205-EFE071A03B27}" type="pres">
      <dgm:prSet presAssocID="{45E8643E-FBC0-49AB-9D96-AED63E9439F0}" presName="spacer" presStyleCnt="0"/>
      <dgm:spPr/>
    </dgm:pt>
    <dgm:pt modelId="{18911E7C-6CE4-46AF-897C-5BB6718B94A6}" type="pres">
      <dgm:prSet presAssocID="{A20FB177-DDFF-47BE-A9C4-C9A248D0ADC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EA1DD084-11F3-448A-9B89-0652A7560CB7}" type="pres">
      <dgm:prSet presAssocID="{CA43F75B-E2B0-4249-8B47-B55E4128DA4A}" presName="spacer" presStyleCnt="0"/>
      <dgm:spPr/>
    </dgm:pt>
    <dgm:pt modelId="{63B100B6-52BB-4F36-A537-479EF47162FC}" type="pres">
      <dgm:prSet presAssocID="{613F93AC-BB31-400E-8F04-FE20987C2CAC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73450270-EAD1-4487-888F-33A30BF9D765}" type="pres">
      <dgm:prSet presAssocID="{F12AFF3F-6219-4480-BBBA-4904A32CE595}" presName="spacer" presStyleCnt="0"/>
      <dgm:spPr/>
    </dgm:pt>
    <dgm:pt modelId="{4266B9A5-275B-4275-9C4A-3B7ABF8BF390}" type="pres">
      <dgm:prSet presAssocID="{C4C3E620-8C6F-4019-992D-EB413FCCAEC8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520DCAAF-06A6-4EC4-8787-C9227C885695}" type="pres">
      <dgm:prSet presAssocID="{FAF796C3-095E-4259-BFD3-5FAECB5EC5D4}" presName="spacer" presStyleCnt="0"/>
      <dgm:spPr/>
    </dgm:pt>
    <dgm:pt modelId="{7848E900-4DAC-4F48-A1E9-D3C532ED6F1C}" type="pres">
      <dgm:prSet presAssocID="{6EC4959F-ED5A-434E-874A-8C42F4912312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1BAA1644-D926-45E6-9359-E51F921063D9}" type="pres">
      <dgm:prSet presAssocID="{4CB965DB-9220-4408-8E72-BC8B73A49B42}" presName="spacer" presStyleCnt="0"/>
      <dgm:spPr/>
    </dgm:pt>
    <dgm:pt modelId="{FA5E05A8-B75A-4979-870C-A768CBB45D16}" type="pres">
      <dgm:prSet presAssocID="{487E356E-61C2-4448-BED4-304B96BFF338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72B88A37-5CA9-463B-9BFE-1432F20C4B93}" type="pres">
      <dgm:prSet presAssocID="{2C60313A-5637-4FC2-B97B-8EE6F5E69AC5}" presName="spacer" presStyleCnt="0"/>
      <dgm:spPr/>
    </dgm:pt>
    <dgm:pt modelId="{440BA04F-9AC0-4E25-9302-4AB99080A18B}" type="pres">
      <dgm:prSet presAssocID="{BD401FB5-7CDB-4B02-A13D-4941E43BF4EF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3AF96CA2-CB56-4672-9B07-95A1D66D3CDE}" srcId="{16882B73-26D8-4BB6-950F-F27DD0206EBC}" destId="{A20FB177-DDFF-47BE-A9C4-C9A248D0ADC3}" srcOrd="1" destOrd="0" parTransId="{50858278-FD05-44FA-B363-9B892E13728E}" sibTransId="{CA43F75B-E2B0-4249-8B47-B55E4128DA4A}"/>
    <dgm:cxn modelId="{1072B6AD-4C5B-4966-951F-607A1B54E20F}" type="presOf" srcId="{E2C60A88-4DBA-4E41-BB12-B663F6B1BEED}" destId="{D4EF7DC9-8AF1-42D8-A496-A25CE1ED6D8A}" srcOrd="0" destOrd="0" presId="urn:microsoft.com/office/officeart/2005/8/layout/vList2"/>
    <dgm:cxn modelId="{EF5A731D-254F-4E91-87C4-7FB2B1A9C49C}" type="presOf" srcId="{613F93AC-BB31-400E-8F04-FE20987C2CAC}" destId="{63B100B6-52BB-4F36-A537-479EF47162FC}" srcOrd="0" destOrd="0" presId="urn:microsoft.com/office/officeart/2005/8/layout/vList2"/>
    <dgm:cxn modelId="{89996737-2D8D-4F19-9D56-1E0B74B223D5}" type="presOf" srcId="{C4C3E620-8C6F-4019-992D-EB413FCCAEC8}" destId="{4266B9A5-275B-4275-9C4A-3B7ABF8BF390}" srcOrd="0" destOrd="0" presId="urn:microsoft.com/office/officeart/2005/8/layout/vList2"/>
    <dgm:cxn modelId="{4FF21C21-A7A8-44D3-A6D5-15F37489E220}" srcId="{16882B73-26D8-4BB6-950F-F27DD0206EBC}" destId="{487E356E-61C2-4448-BED4-304B96BFF338}" srcOrd="5" destOrd="0" parTransId="{B925A455-0372-4E80-AEC7-DC36D8CB0C80}" sibTransId="{2C60313A-5637-4FC2-B97B-8EE6F5E69AC5}"/>
    <dgm:cxn modelId="{4926E75B-4FEB-471A-8BDF-70AFBF9D7A4D}" srcId="{16882B73-26D8-4BB6-950F-F27DD0206EBC}" destId="{613F93AC-BB31-400E-8F04-FE20987C2CAC}" srcOrd="2" destOrd="0" parTransId="{45759207-0C1E-4644-BE38-65BBCDAEB406}" sibTransId="{F12AFF3F-6219-4480-BBBA-4904A32CE595}"/>
    <dgm:cxn modelId="{2C9C9F12-AA5F-4DDB-9ABD-5B63041B74F7}" srcId="{16882B73-26D8-4BB6-950F-F27DD0206EBC}" destId="{E2C60A88-4DBA-4E41-BB12-B663F6B1BEED}" srcOrd="0" destOrd="0" parTransId="{EC632C55-8DC2-486F-93AB-0BF7C3CABF4B}" sibTransId="{45E8643E-FBC0-49AB-9D96-AED63E9439F0}"/>
    <dgm:cxn modelId="{8BFF79B1-4AB0-4436-9677-23CCEEFA0E48}" type="presOf" srcId="{BD401FB5-7CDB-4B02-A13D-4941E43BF4EF}" destId="{440BA04F-9AC0-4E25-9302-4AB99080A18B}" srcOrd="0" destOrd="0" presId="urn:microsoft.com/office/officeart/2005/8/layout/vList2"/>
    <dgm:cxn modelId="{B06001B5-FF05-47D3-89E4-3A1451E689C7}" srcId="{16882B73-26D8-4BB6-950F-F27DD0206EBC}" destId="{C4C3E620-8C6F-4019-992D-EB413FCCAEC8}" srcOrd="3" destOrd="0" parTransId="{E90248E0-F451-4C1F-8D62-48394E307FB8}" sibTransId="{FAF796C3-095E-4259-BFD3-5FAECB5EC5D4}"/>
    <dgm:cxn modelId="{555DDD7B-6F1F-4A2E-8D9B-3797B0F3A2E6}" type="presOf" srcId="{487E356E-61C2-4448-BED4-304B96BFF338}" destId="{FA5E05A8-B75A-4979-870C-A768CBB45D16}" srcOrd="0" destOrd="0" presId="urn:microsoft.com/office/officeart/2005/8/layout/vList2"/>
    <dgm:cxn modelId="{F888B566-6E04-43B9-A04A-EB2CA2D8F992}" srcId="{16882B73-26D8-4BB6-950F-F27DD0206EBC}" destId="{6EC4959F-ED5A-434E-874A-8C42F4912312}" srcOrd="4" destOrd="0" parTransId="{E47B90D4-0441-494D-BC45-29FC61FFE7EB}" sibTransId="{4CB965DB-9220-4408-8E72-BC8B73A49B42}"/>
    <dgm:cxn modelId="{CD0C678F-4684-4E09-BB13-9D1A2D98044E}" type="presOf" srcId="{6EC4959F-ED5A-434E-874A-8C42F4912312}" destId="{7848E900-4DAC-4F48-A1E9-D3C532ED6F1C}" srcOrd="0" destOrd="0" presId="urn:microsoft.com/office/officeart/2005/8/layout/vList2"/>
    <dgm:cxn modelId="{4BC4D93B-79B8-424E-8559-23A034108088}" srcId="{16882B73-26D8-4BB6-950F-F27DD0206EBC}" destId="{BD401FB5-7CDB-4B02-A13D-4941E43BF4EF}" srcOrd="6" destOrd="0" parTransId="{84B9479E-CD35-412E-AD51-33B9D09DE374}" sibTransId="{D278005D-CEB8-4842-A95C-22203BAA5256}"/>
    <dgm:cxn modelId="{66D32CB8-6F7B-4B34-8924-E79D012AF0AF}" type="presOf" srcId="{16882B73-26D8-4BB6-950F-F27DD0206EBC}" destId="{49662850-717B-4DEC-8D25-2243BCF5B788}" srcOrd="0" destOrd="0" presId="urn:microsoft.com/office/officeart/2005/8/layout/vList2"/>
    <dgm:cxn modelId="{ACF000C5-E020-4855-B781-7865A79F4C8E}" type="presOf" srcId="{A20FB177-DDFF-47BE-A9C4-C9A248D0ADC3}" destId="{18911E7C-6CE4-46AF-897C-5BB6718B94A6}" srcOrd="0" destOrd="0" presId="urn:microsoft.com/office/officeart/2005/8/layout/vList2"/>
    <dgm:cxn modelId="{01236663-757F-4BC2-ADBE-C56AEC08292D}" type="presParOf" srcId="{49662850-717B-4DEC-8D25-2243BCF5B788}" destId="{D4EF7DC9-8AF1-42D8-A496-A25CE1ED6D8A}" srcOrd="0" destOrd="0" presId="urn:microsoft.com/office/officeart/2005/8/layout/vList2"/>
    <dgm:cxn modelId="{9AE0541E-4E85-462A-9EE5-A65F8520C39B}" type="presParOf" srcId="{49662850-717B-4DEC-8D25-2243BCF5B788}" destId="{2AA9FE37-E815-40D3-8205-EFE071A03B27}" srcOrd="1" destOrd="0" presId="urn:microsoft.com/office/officeart/2005/8/layout/vList2"/>
    <dgm:cxn modelId="{1C570D30-E52B-4CB5-BFFE-FFDAC15A124A}" type="presParOf" srcId="{49662850-717B-4DEC-8D25-2243BCF5B788}" destId="{18911E7C-6CE4-46AF-897C-5BB6718B94A6}" srcOrd="2" destOrd="0" presId="urn:microsoft.com/office/officeart/2005/8/layout/vList2"/>
    <dgm:cxn modelId="{C5F663BE-5A4F-466F-AD07-701D5B7B8290}" type="presParOf" srcId="{49662850-717B-4DEC-8D25-2243BCF5B788}" destId="{EA1DD084-11F3-448A-9B89-0652A7560CB7}" srcOrd="3" destOrd="0" presId="urn:microsoft.com/office/officeart/2005/8/layout/vList2"/>
    <dgm:cxn modelId="{4E5FB32B-6FEA-4C16-ADDA-C34F32599AB9}" type="presParOf" srcId="{49662850-717B-4DEC-8D25-2243BCF5B788}" destId="{63B100B6-52BB-4F36-A537-479EF47162FC}" srcOrd="4" destOrd="0" presId="urn:microsoft.com/office/officeart/2005/8/layout/vList2"/>
    <dgm:cxn modelId="{483C87B1-6623-469E-BDB8-582B53EEF82D}" type="presParOf" srcId="{49662850-717B-4DEC-8D25-2243BCF5B788}" destId="{73450270-EAD1-4487-888F-33A30BF9D765}" srcOrd="5" destOrd="0" presId="urn:microsoft.com/office/officeart/2005/8/layout/vList2"/>
    <dgm:cxn modelId="{A0A75B7C-DFB6-4DE1-8CED-F64A7ADFB1B4}" type="presParOf" srcId="{49662850-717B-4DEC-8D25-2243BCF5B788}" destId="{4266B9A5-275B-4275-9C4A-3B7ABF8BF390}" srcOrd="6" destOrd="0" presId="urn:microsoft.com/office/officeart/2005/8/layout/vList2"/>
    <dgm:cxn modelId="{01CCD95E-5649-4A70-AA4C-807ACAB08DA4}" type="presParOf" srcId="{49662850-717B-4DEC-8D25-2243BCF5B788}" destId="{520DCAAF-06A6-4EC4-8787-C9227C885695}" srcOrd="7" destOrd="0" presId="urn:microsoft.com/office/officeart/2005/8/layout/vList2"/>
    <dgm:cxn modelId="{3A9CD9CE-D69E-4408-AD84-C62E73225ACA}" type="presParOf" srcId="{49662850-717B-4DEC-8D25-2243BCF5B788}" destId="{7848E900-4DAC-4F48-A1E9-D3C532ED6F1C}" srcOrd="8" destOrd="0" presId="urn:microsoft.com/office/officeart/2005/8/layout/vList2"/>
    <dgm:cxn modelId="{CA4F9588-F0D6-4EB3-9E8A-2A5A9D2574DD}" type="presParOf" srcId="{49662850-717B-4DEC-8D25-2243BCF5B788}" destId="{1BAA1644-D926-45E6-9359-E51F921063D9}" srcOrd="9" destOrd="0" presId="urn:microsoft.com/office/officeart/2005/8/layout/vList2"/>
    <dgm:cxn modelId="{7FEC1B5B-F0E9-4611-B259-62EA4D9439CF}" type="presParOf" srcId="{49662850-717B-4DEC-8D25-2243BCF5B788}" destId="{FA5E05A8-B75A-4979-870C-A768CBB45D16}" srcOrd="10" destOrd="0" presId="urn:microsoft.com/office/officeart/2005/8/layout/vList2"/>
    <dgm:cxn modelId="{E37977C5-B6E9-4F64-9BA2-4A638568919D}" type="presParOf" srcId="{49662850-717B-4DEC-8D25-2243BCF5B788}" destId="{72B88A37-5CA9-463B-9BFE-1432F20C4B93}" srcOrd="11" destOrd="0" presId="urn:microsoft.com/office/officeart/2005/8/layout/vList2"/>
    <dgm:cxn modelId="{3B7E1B07-5092-4609-80F9-93E4299EE44B}" type="presParOf" srcId="{49662850-717B-4DEC-8D25-2243BCF5B788}" destId="{440BA04F-9AC0-4E25-9302-4AB99080A18B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F66CE751-2BB0-49E5-A85B-8A66A84FF456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MX"/>
        </a:p>
      </dgm:t>
    </dgm:pt>
    <dgm:pt modelId="{70D3201A-A25C-4318-83F1-376BC194AC5F}">
      <dgm:prSet custT="1"/>
      <dgm:spPr/>
      <dgm:t>
        <a:bodyPr/>
        <a:lstStyle/>
        <a:p>
          <a:pPr rtl="0"/>
          <a:r>
            <a:rPr lang="es-MX" sz="2400" smtClean="0"/>
            <a:t>Equidad de género.</a:t>
          </a:r>
          <a:endParaRPr lang="es-MX" sz="2400"/>
        </a:p>
      </dgm:t>
    </dgm:pt>
    <dgm:pt modelId="{B35B4B9D-52ED-410A-9170-AAE9ECBE5A1D}" type="parTrans" cxnId="{57BB4162-8657-41EA-8D79-AA6E36611EF3}">
      <dgm:prSet/>
      <dgm:spPr/>
      <dgm:t>
        <a:bodyPr/>
        <a:lstStyle/>
        <a:p>
          <a:endParaRPr lang="es-MX" sz="2400"/>
        </a:p>
      </dgm:t>
    </dgm:pt>
    <dgm:pt modelId="{82296A4C-BB7F-48AB-B289-8A738FC6120E}" type="sibTrans" cxnId="{57BB4162-8657-41EA-8D79-AA6E36611EF3}">
      <dgm:prSet/>
      <dgm:spPr/>
      <dgm:t>
        <a:bodyPr/>
        <a:lstStyle/>
        <a:p>
          <a:endParaRPr lang="es-MX" sz="2400"/>
        </a:p>
      </dgm:t>
    </dgm:pt>
    <dgm:pt modelId="{0819EC02-FE2C-46FC-9AEF-98677FBE0B93}">
      <dgm:prSet custT="1"/>
      <dgm:spPr/>
      <dgm:t>
        <a:bodyPr/>
        <a:lstStyle/>
        <a:p>
          <a:pPr rtl="0"/>
          <a:r>
            <a:rPr lang="es-MX" sz="2400" smtClean="0"/>
            <a:t>Desarrollo integral.</a:t>
          </a:r>
          <a:endParaRPr lang="es-MX" sz="2400"/>
        </a:p>
      </dgm:t>
    </dgm:pt>
    <dgm:pt modelId="{94BFA5CC-DD7D-457D-AD74-F0FC4C589873}" type="parTrans" cxnId="{22598E9E-457A-4E1E-92E9-C68D1DAB12BD}">
      <dgm:prSet/>
      <dgm:spPr/>
      <dgm:t>
        <a:bodyPr/>
        <a:lstStyle/>
        <a:p>
          <a:endParaRPr lang="es-MX" sz="2400"/>
        </a:p>
      </dgm:t>
    </dgm:pt>
    <dgm:pt modelId="{83A9240C-FF19-47FD-A02D-E72845D1674D}" type="sibTrans" cxnId="{22598E9E-457A-4E1E-92E9-C68D1DAB12BD}">
      <dgm:prSet/>
      <dgm:spPr/>
      <dgm:t>
        <a:bodyPr/>
        <a:lstStyle/>
        <a:p>
          <a:endParaRPr lang="es-MX" sz="2400"/>
        </a:p>
      </dgm:t>
    </dgm:pt>
    <dgm:pt modelId="{C7487F94-222F-4576-99F6-1202C46C0F85}">
      <dgm:prSet custT="1"/>
      <dgm:spPr/>
      <dgm:t>
        <a:bodyPr/>
        <a:lstStyle/>
        <a:p>
          <a:pPr rtl="0"/>
          <a:r>
            <a:rPr lang="es-MX" sz="2400" smtClean="0"/>
            <a:t>Consideración.</a:t>
          </a:r>
          <a:endParaRPr lang="es-MX" sz="2400"/>
        </a:p>
      </dgm:t>
    </dgm:pt>
    <dgm:pt modelId="{389B0F50-2DC2-4659-9CF8-BFCF53798973}" type="parTrans" cxnId="{E49C6413-AB7F-4D59-A712-F7A76B392925}">
      <dgm:prSet/>
      <dgm:spPr/>
      <dgm:t>
        <a:bodyPr/>
        <a:lstStyle/>
        <a:p>
          <a:endParaRPr lang="es-MX" sz="2400"/>
        </a:p>
      </dgm:t>
    </dgm:pt>
    <dgm:pt modelId="{106A11C6-1886-4753-A7DA-51D34ABDDB42}" type="sibTrans" cxnId="{E49C6413-AB7F-4D59-A712-F7A76B392925}">
      <dgm:prSet/>
      <dgm:spPr/>
      <dgm:t>
        <a:bodyPr/>
        <a:lstStyle/>
        <a:p>
          <a:endParaRPr lang="es-MX" sz="2400"/>
        </a:p>
      </dgm:t>
    </dgm:pt>
    <dgm:pt modelId="{E0E51BF5-83D3-4671-B9ED-E405E57C152F}">
      <dgm:prSet custT="1"/>
      <dgm:spPr/>
      <dgm:t>
        <a:bodyPr/>
        <a:lstStyle/>
        <a:p>
          <a:pPr rtl="0"/>
          <a:r>
            <a:rPr lang="es-MX" sz="2400" smtClean="0"/>
            <a:t>Solidaridad.</a:t>
          </a:r>
          <a:endParaRPr lang="es-MX" sz="2400"/>
        </a:p>
      </dgm:t>
    </dgm:pt>
    <dgm:pt modelId="{54CF6FC0-628E-4BA4-A3D3-6ECD9AC2DCD6}" type="parTrans" cxnId="{8403F36A-837E-4E43-B29C-B2B5A9D1BA3F}">
      <dgm:prSet/>
      <dgm:spPr/>
      <dgm:t>
        <a:bodyPr/>
        <a:lstStyle/>
        <a:p>
          <a:endParaRPr lang="es-MX" sz="2400"/>
        </a:p>
      </dgm:t>
    </dgm:pt>
    <dgm:pt modelId="{A404A401-8C92-4A27-8FB1-271E26DAAACD}" type="sibTrans" cxnId="{8403F36A-837E-4E43-B29C-B2B5A9D1BA3F}">
      <dgm:prSet/>
      <dgm:spPr/>
      <dgm:t>
        <a:bodyPr/>
        <a:lstStyle/>
        <a:p>
          <a:endParaRPr lang="es-MX" sz="2400"/>
        </a:p>
      </dgm:t>
    </dgm:pt>
    <dgm:pt modelId="{8799E30E-C9AE-4488-AA7A-CDBF36F9FC07}">
      <dgm:prSet custT="1"/>
      <dgm:spPr/>
      <dgm:t>
        <a:bodyPr/>
        <a:lstStyle/>
        <a:p>
          <a:pPr rtl="0"/>
          <a:r>
            <a:rPr lang="es-MX" sz="2400" smtClean="0"/>
            <a:t>Interés superior del menor.</a:t>
          </a:r>
          <a:endParaRPr lang="es-MX" sz="2400"/>
        </a:p>
      </dgm:t>
    </dgm:pt>
    <dgm:pt modelId="{C2C72A7D-C5A5-4719-8E03-45352966BC58}" type="parTrans" cxnId="{C8050DDF-9D11-4303-9C41-055C2FCB1987}">
      <dgm:prSet/>
      <dgm:spPr/>
      <dgm:t>
        <a:bodyPr/>
        <a:lstStyle/>
        <a:p>
          <a:endParaRPr lang="es-MX" sz="2400"/>
        </a:p>
      </dgm:t>
    </dgm:pt>
    <dgm:pt modelId="{7DC2A311-0CC4-4C16-B121-9625519ACD39}" type="sibTrans" cxnId="{C8050DDF-9D11-4303-9C41-055C2FCB1987}">
      <dgm:prSet/>
      <dgm:spPr/>
      <dgm:t>
        <a:bodyPr/>
        <a:lstStyle/>
        <a:p>
          <a:endParaRPr lang="es-MX" sz="2400"/>
        </a:p>
      </dgm:t>
    </dgm:pt>
    <dgm:pt modelId="{564B639B-83A0-4D40-A4EE-635C6D4F67B0}">
      <dgm:prSet custT="1"/>
      <dgm:spPr/>
      <dgm:t>
        <a:bodyPr/>
        <a:lstStyle/>
        <a:p>
          <a:pPr rtl="0"/>
          <a:r>
            <a:rPr lang="es-MX" sz="2400" smtClean="0"/>
            <a:t>Igualdad de derechos y deberes de los cónyuges.</a:t>
          </a:r>
          <a:endParaRPr lang="es-MX" sz="2400"/>
        </a:p>
      </dgm:t>
    </dgm:pt>
    <dgm:pt modelId="{09815C04-F973-477A-B3D7-0793B3CB9E5B}" type="parTrans" cxnId="{C27BAFFD-32AF-4CCB-BD3C-B65530144790}">
      <dgm:prSet/>
      <dgm:spPr/>
      <dgm:t>
        <a:bodyPr/>
        <a:lstStyle/>
        <a:p>
          <a:endParaRPr lang="es-MX" sz="2400"/>
        </a:p>
      </dgm:t>
    </dgm:pt>
    <dgm:pt modelId="{3D58EA32-672C-4BED-9EBB-13883DB430CB}" type="sibTrans" cxnId="{C27BAFFD-32AF-4CCB-BD3C-B65530144790}">
      <dgm:prSet/>
      <dgm:spPr/>
      <dgm:t>
        <a:bodyPr/>
        <a:lstStyle/>
        <a:p>
          <a:endParaRPr lang="es-MX" sz="2400"/>
        </a:p>
      </dgm:t>
    </dgm:pt>
    <dgm:pt modelId="{62161925-76AE-4D82-9BA8-A350ACE21E04}">
      <dgm:prSet custT="1"/>
      <dgm:spPr/>
      <dgm:t>
        <a:bodyPr/>
        <a:lstStyle/>
        <a:p>
          <a:pPr rtl="0"/>
          <a:r>
            <a:rPr lang="es-MX" sz="2400" smtClean="0"/>
            <a:t>No discriminación e igualdad de derechos y deberes entre los hijos matrimoniales y extramatrimoniales.</a:t>
          </a:r>
          <a:endParaRPr lang="es-MX" sz="2400"/>
        </a:p>
      </dgm:t>
    </dgm:pt>
    <dgm:pt modelId="{FDDD4925-4F4D-4D15-8CF8-99627C95B2FC}" type="parTrans" cxnId="{903C815C-F3A6-466A-9578-FC52F9B7CEA3}">
      <dgm:prSet/>
      <dgm:spPr/>
      <dgm:t>
        <a:bodyPr/>
        <a:lstStyle/>
        <a:p>
          <a:endParaRPr lang="es-MX" sz="2400"/>
        </a:p>
      </dgm:t>
    </dgm:pt>
    <dgm:pt modelId="{41D99A8D-1A26-45EE-88CB-A20944C67181}" type="sibTrans" cxnId="{903C815C-F3A6-466A-9578-FC52F9B7CEA3}">
      <dgm:prSet/>
      <dgm:spPr/>
      <dgm:t>
        <a:bodyPr/>
        <a:lstStyle/>
        <a:p>
          <a:endParaRPr lang="es-MX" sz="2400"/>
        </a:p>
      </dgm:t>
    </dgm:pt>
    <dgm:pt modelId="{02E26F97-161A-46FE-844F-3B7BD0B69572}" type="pres">
      <dgm:prSet presAssocID="{F66CE751-2BB0-49E5-A85B-8A66A84FF456}" presName="linear" presStyleCnt="0">
        <dgm:presLayoutVars>
          <dgm:animLvl val="lvl"/>
          <dgm:resizeHandles val="exact"/>
        </dgm:presLayoutVars>
      </dgm:prSet>
      <dgm:spPr/>
    </dgm:pt>
    <dgm:pt modelId="{44E4388A-3256-4056-A258-023E5342024A}" type="pres">
      <dgm:prSet presAssocID="{70D3201A-A25C-4318-83F1-376BC194AC5F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BEDEE392-5C49-4B3D-A0BC-2AAAB33699BD}" type="pres">
      <dgm:prSet presAssocID="{82296A4C-BB7F-48AB-B289-8A738FC6120E}" presName="spacer" presStyleCnt="0"/>
      <dgm:spPr/>
    </dgm:pt>
    <dgm:pt modelId="{334F5F2E-218E-4395-BE69-849460060984}" type="pres">
      <dgm:prSet presAssocID="{0819EC02-FE2C-46FC-9AEF-98677FBE0B9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97820724-BD64-4442-999B-E90E3B157645}" type="pres">
      <dgm:prSet presAssocID="{83A9240C-FF19-47FD-A02D-E72845D1674D}" presName="spacer" presStyleCnt="0"/>
      <dgm:spPr/>
    </dgm:pt>
    <dgm:pt modelId="{E6A74CCD-6C9B-4F11-AF10-11062A519C78}" type="pres">
      <dgm:prSet presAssocID="{C7487F94-222F-4576-99F6-1202C46C0F85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DE0600D3-FC2F-43FA-8BC5-DF8CCD9D9B3C}" type="pres">
      <dgm:prSet presAssocID="{106A11C6-1886-4753-A7DA-51D34ABDDB42}" presName="spacer" presStyleCnt="0"/>
      <dgm:spPr/>
    </dgm:pt>
    <dgm:pt modelId="{2A8DD0F4-907E-4B90-92BF-CAE185C84A0F}" type="pres">
      <dgm:prSet presAssocID="{E0E51BF5-83D3-4671-B9ED-E405E57C152F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260FA155-D153-4500-BCC7-35C02AD7C9D7}" type="pres">
      <dgm:prSet presAssocID="{A404A401-8C92-4A27-8FB1-271E26DAAACD}" presName="spacer" presStyleCnt="0"/>
      <dgm:spPr/>
    </dgm:pt>
    <dgm:pt modelId="{1E2AFE91-3BA7-4D95-B6E8-F869CEB55317}" type="pres">
      <dgm:prSet presAssocID="{8799E30E-C9AE-4488-AA7A-CDBF36F9FC07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74918A4B-EC1A-4980-BE48-394C87393BF3}" type="pres">
      <dgm:prSet presAssocID="{7DC2A311-0CC4-4C16-B121-9625519ACD39}" presName="spacer" presStyleCnt="0"/>
      <dgm:spPr/>
    </dgm:pt>
    <dgm:pt modelId="{472240ED-72E3-47EA-9F05-73474A138996}" type="pres">
      <dgm:prSet presAssocID="{564B639B-83A0-4D40-A4EE-635C6D4F67B0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06A28EA1-D13F-43DD-BA08-84FF9D26D2A6}" type="pres">
      <dgm:prSet presAssocID="{3D58EA32-672C-4BED-9EBB-13883DB430CB}" presName="spacer" presStyleCnt="0"/>
      <dgm:spPr/>
    </dgm:pt>
    <dgm:pt modelId="{C2FA5AEB-FA35-4D23-BC1A-BC3E63FB1916}" type="pres">
      <dgm:prSet presAssocID="{62161925-76AE-4D82-9BA8-A350ACE21E04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3B3E3F1B-6C47-4542-963E-CF4E497B8915}" type="presOf" srcId="{564B639B-83A0-4D40-A4EE-635C6D4F67B0}" destId="{472240ED-72E3-47EA-9F05-73474A138996}" srcOrd="0" destOrd="0" presId="urn:microsoft.com/office/officeart/2005/8/layout/vList2"/>
    <dgm:cxn modelId="{88616D34-3BCB-409E-916A-80EB53F94883}" type="presOf" srcId="{F66CE751-2BB0-49E5-A85B-8A66A84FF456}" destId="{02E26F97-161A-46FE-844F-3B7BD0B69572}" srcOrd="0" destOrd="0" presId="urn:microsoft.com/office/officeart/2005/8/layout/vList2"/>
    <dgm:cxn modelId="{9FE7C025-520A-489C-B899-813B8494586E}" type="presOf" srcId="{8799E30E-C9AE-4488-AA7A-CDBF36F9FC07}" destId="{1E2AFE91-3BA7-4D95-B6E8-F869CEB55317}" srcOrd="0" destOrd="0" presId="urn:microsoft.com/office/officeart/2005/8/layout/vList2"/>
    <dgm:cxn modelId="{22598E9E-457A-4E1E-92E9-C68D1DAB12BD}" srcId="{F66CE751-2BB0-49E5-A85B-8A66A84FF456}" destId="{0819EC02-FE2C-46FC-9AEF-98677FBE0B93}" srcOrd="1" destOrd="0" parTransId="{94BFA5CC-DD7D-457D-AD74-F0FC4C589873}" sibTransId="{83A9240C-FF19-47FD-A02D-E72845D1674D}"/>
    <dgm:cxn modelId="{B1A17273-34B0-4083-9C63-E095260EE176}" type="presOf" srcId="{E0E51BF5-83D3-4671-B9ED-E405E57C152F}" destId="{2A8DD0F4-907E-4B90-92BF-CAE185C84A0F}" srcOrd="0" destOrd="0" presId="urn:microsoft.com/office/officeart/2005/8/layout/vList2"/>
    <dgm:cxn modelId="{9D872FBD-035A-4850-8270-DA9CF63F7759}" type="presOf" srcId="{62161925-76AE-4D82-9BA8-A350ACE21E04}" destId="{C2FA5AEB-FA35-4D23-BC1A-BC3E63FB1916}" srcOrd="0" destOrd="0" presId="urn:microsoft.com/office/officeart/2005/8/layout/vList2"/>
    <dgm:cxn modelId="{C27BAFFD-32AF-4CCB-BD3C-B65530144790}" srcId="{F66CE751-2BB0-49E5-A85B-8A66A84FF456}" destId="{564B639B-83A0-4D40-A4EE-635C6D4F67B0}" srcOrd="5" destOrd="0" parTransId="{09815C04-F973-477A-B3D7-0793B3CB9E5B}" sibTransId="{3D58EA32-672C-4BED-9EBB-13883DB430CB}"/>
    <dgm:cxn modelId="{8403F36A-837E-4E43-B29C-B2B5A9D1BA3F}" srcId="{F66CE751-2BB0-49E5-A85B-8A66A84FF456}" destId="{E0E51BF5-83D3-4671-B9ED-E405E57C152F}" srcOrd="3" destOrd="0" parTransId="{54CF6FC0-628E-4BA4-A3D3-6ECD9AC2DCD6}" sibTransId="{A404A401-8C92-4A27-8FB1-271E26DAAACD}"/>
    <dgm:cxn modelId="{C8050DDF-9D11-4303-9C41-055C2FCB1987}" srcId="{F66CE751-2BB0-49E5-A85B-8A66A84FF456}" destId="{8799E30E-C9AE-4488-AA7A-CDBF36F9FC07}" srcOrd="4" destOrd="0" parTransId="{C2C72A7D-C5A5-4719-8E03-45352966BC58}" sibTransId="{7DC2A311-0CC4-4C16-B121-9625519ACD39}"/>
    <dgm:cxn modelId="{0EECCD15-B5A3-467F-B062-E7468BDC90D5}" type="presOf" srcId="{C7487F94-222F-4576-99F6-1202C46C0F85}" destId="{E6A74CCD-6C9B-4F11-AF10-11062A519C78}" srcOrd="0" destOrd="0" presId="urn:microsoft.com/office/officeart/2005/8/layout/vList2"/>
    <dgm:cxn modelId="{E49C6413-AB7F-4D59-A712-F7A76B392925}" srcId="{F66CE751-2BB0-49E5-A85B-8A66A84FF456}" destId="{C7487F94-222F-4576-99F6-1202C46C0F85}" srcOrd="2" destOrd="0" parTransId="{389B0F50-2DC2-4659-9CF8-BFCF53798973}" sibTransId="{106A11C6-1886-4753-A7DA-51D34ABDDB42}"/>
    <dgm:cxn modelId="{D4ABCEB5-1B4F-4ED5-B407-CAFA233613B1}" type="presOf" srcId="{0819EC02-FE2C-46FC-9AEF-98677FBE0B93}" destId="{334F5F2E-218E-4395-BE69-849460060984}" srcOrd="0" destOrd="0" presId="urn:microsoft.com/office/officeart/2005/8/layout/vList2"/>
    <dgm:cxn modelId="{903C815C-F3A6-466A-9578-FC52F9B7CEA3}" srcId="{F66CE751-2BB0-49E5-A85B-8A66A84FF456}" destId="{62161925-76AE-4D82-9BA8-A350ACE21E04}" srcOrd="6" destOrd="0" parTransId="{FDDD4925-4F4D-4D15-8CF8-99627C95B2FC}" sibTransId="{41D99A8D-1A26-45EE-88CB-A20944C67181}"/>
    <dgm:cxn modelId="{05EBEA41-4D0F-499F-B5E2-2442BCB5DBA4}" type="presOf" srcId="{70D3201A-A25C-4318-83F1-376BC194AC5F}" destId="{44E4388A-3256-4056-A258-023E5342024A}" srcOrd="0" destOrd="0" presId="urn:microsoft.com/office/officeart/2005/8/layout/vList2"/>
    <dgm:cxn modelId="{57BB4162-8657-41EA-8D79-AA6E36611EF3}" srcId="{F66CE751-2BB0-49E5-A85B-8A66A84FF456}" destId="{70D3201A-A25C-4318-83F1-376BC194AC5F}" srcOrd="0" destOrd="0" parTransId="{B35B4B9D-52ED-410A-9170-AAE9ECBE5A1D}" sibTransId="{82296A4C-BB7F-48AB-B289-8A738FC6120E}"/>
    <dgm:cxn modelId="{7A95D1A0-9C27-41E3-B94A-BA7C1825735C}" type="presParOf" srcId="{02E26F97-161A-46FE-844F-3B7BD0B69572}" destId="{44E4388A-3256-4056-A258-023E5342024A}" srcOrd="0" destOrd="0" presId="urn:microsoft.com/office/officeart/2005/8/layout/vList2"/>
    <dgm:cxn modelId="{84D86B12-FD76-4FF0-84F2-B9F143F61503}" type="presParOf" srcId="{02E26F97-161A-46FE-844F-3B7BD0B69572}" destId="{BEDEE392-5C49-4B3D-A0BC-2AAAB33699BD}" srcOrd="1" destOrd="0" presId="urn:microsoft.com/office/officeart/2005/8/layout/vList2"/>
    <dgm:cxn modelId="{9C1F31C5-8F69-4E30-80D8-7167C52726AA}" type="presParOf" srcId="{02E26F97-161A-46FE-844F-3B7BD0B69572}" destId="{334F5F2E-218E-4395-BE69-849460060984}" srcOrd="2" destOrd="0" presId="urn:microsoft.com/office/officeart/2005/8/layout/vList2"/>
    <dgm:cxn modelId="{E4CAD425-21DB-4C3A-87A0-E677DF814037}" type="presParOf" srcId="{02E26F97-161A-46FE-844F-3B7BD0B69572}" destId="{97820724-BD64-4442-999B-E90E3B157645}" srcOrd="3" destOrd="0" presId="urn:microsoft.com/office/officeart/2005/8/layout/vList2"/>
    <dgm:cxn modelId="{16984093-2FCC-4811-916F-A028CCAADC87}" type="presParOf" srcId="{02E26F97-161A-46FE-844F-3B7BD0B69572}" destId="{E6A74CCD-6C9B-4F11-AF10-11062A519C78}" srcOrd="4" destOrd="0" presId="urn:microsoft.com/office/officeart/2005/8/layout/vList2"/>
    <dgm:cxn modelId="{8B730C1F-4898-40D7-BB12-AE544553533C}" type="presParOf" srcId="{02E26F97-161A-46FE-844F-3B7BD0B69572}" destId="{DE0600D3-FC2F-43FA-8BC5-DF8CCD9D9B3C}" srcOrd="5" destOrd="0" presId="urn:microsoft.com/office/officeart/2005/8/layout/vList2"/>
    <dgm:cxn modelId="{EEC45D19-C534-4190-B0FD-910D4AF843B4}" type="presParOf" srcId="{02E26F97-161A-46FE-844F-3B7BD0B69572}" destId="{2A8DD0F4-907E-4B90-92BF-CAE185C84A0F}" srcOrd="6" destOrd="0" presId="urn:microsoft.com/office/officeart/2005/8/layout/vList2"/>
    <dgm:cxn modelId="{0DC85A87-0725-4EC2-81DD-E691F7B16E7B}" type="presParOf" srcId="{02E26F97-161A-46FE-844F-3B7BD0B69572}" destId="{260FA155-D153-4500-BCC7-35C02AD7C9D7}" srcOrd="7" destOrd="0" presId="urn:microsoft.com/office/officeart/2005/8/layout/vList2"/>
    <dgm:cxn modelId="{A7818337-AC60-45BA-902B-B4280AFAE520}" type="presParOf" srcId="{02E26F97-161A-46FE-844F-3B7BD0B69572}" destId="{1E2AFE91-3BA7-4D95-B6E8-F869CEB55317}" srcOrd="8" destOrd="0" presId="urn:microsoft.com/office/officeart/2005/8/layout/vList2"/>
    <dgm:cxn modelId="{F0A52412-9EEB-4537-A4E0-F6D032AB8BA3}" type="presParOf" srcId="{02E26F97-161A-46FE-844F-3B7BD0B69572}" destId="{74918A4B-EC1A-4980-BE48-394C87393BF3}" srcOrd="9" destOrd="0" presId="urn:microsoft.com/office/officeart/2005/8/layout/vList2"/>
    <dgm:cxn modelId="{CF65D558-7D55-4792-AA73-E3D526FDCB5F}" type="presParOf" srcId="{02E26F97-161A-46FE-844F-3B7BD0B69572}" destId="{472240ED-72E3-47EA-9F05-73474A138996}" srcOrd="10" destOrd="0" presId="urn:microsoft.com/office/officeart/2005/8/layout/vList2"/>
    <dgm:cxn modelId="{D70DEF4C-AAE4-4131-B5A7-B4982B3C68EB}" type="presParOf" srcId="{02E26F97-161A-46FE-844F-3B7BD0B69572}" destId="{06A28EA1-D13F-43DD-BA08-84FF9D26D2A6}" srcOrd="11" destOrd="0" presId="urn:microsoft.com/office/officeart/2005/8/layout/vList2"/>
    <dgm:cxn modelId="{FC489779-70A3-4AE2-8CB3-62A4FDDD2D06}" type="presParOf" srcId="{02E26F97-161A-46FE-844F-3B7BD0B69572}" destId="{C2FA5AEB-FA35-4D23-BC1A-BC3E63FB1916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A0DB91A6-23F5-4C37-9BA7-0721226F6EFB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F60B761E-D5E3-49A4-9292-456F6E851A6E}">
      <dgm:prSet custT="1"/>
      <dgm:spPr/>
      <dgm:t>
        <a:bodyPr/>
        <a:lstStyle/>
        <a:p>
          <a:pPr algn="just" rtl="0"/>
          <a:r>
            <a:rPr lang="es-MX" sz="3600" dirty="0" smtClean="0"/>
            <a:t>En el Semanario del Poder Judicial de la Federación se encuentran criterios jurisprudenciales que contienen principios en derecho familiar sobre materias diversas como lo son:</a:t>
          </a:r>
          <a:endParaRPr lang="es-MX" sz="3600" dirty="0"/>
        </a:p>
      </dgm:t>
    </dgm:pt>
    <dgm:pt modelId="{1E45C6F7-B17A-4544-800C-95DF6E90FDCA}" type="parTrans" cxnId="{4AD325E0-5AF6-4AFB-A67D-E594493ACB71}">
      <dgm:prSet/>
      <dgm:spPr/>
      <dgm:t>
        <a:bodyPr/>
        <a:lstStyle/>
        <a:p>
          <a:endParaRPr lang="es-MX"/>
        </a:p>
      </dgm:t>
    </dgm:pt>
    <dgm:pt modelId="{A76464CE-1AEB-4CEC-9A62-07FB4FB0184C}" type="sibTrans" cxnId="{4AD325E0-5AF6-4AFB-A67D-E594493ACB71}">
      <dgm:prSet/>
      <dgm:spPr/>
      <dgm:t>
        <a:bodyPr/>
        <a:lstStyle/>
        <a:p>
          <a:endParaRPr lang="es-MX"/>
        </a:p>
      </dgm:t>
    </dgm:pt>
    <dgm:pt modelId="{E13A4C31-49AD-416D-9B57-4D7AC3FEAC1B}" type="pres">
      <dgm:prSet presAssocID="{A0DB91A6-23F5-4C37-9BA7-0721226F6EFB}" presName="linear" presStyleCnt="0">
        <dgm:presLayoutVars>
          <dgm:animLvl val="lvl"/>
          <dgm:resizeHandles val="exact"/>
        </dgm:presLayoutVars>
      </dgm:prSet>
      <dgm:spPr/>
    </dgm:pt>
    <dgm:pt modelId="{8B3C60AD-8F48-4CF5-A201-D2C8AA8A735F}" type="pres">
      <dgm:prSet presAssocID="{F60B761E-D5E3-49A4-9292-456F6E851A6E}" presName="parentText" presStyleLbl="node1" presStyleIdx="0" presStyleCnt="1" custScaleY="205765">
        <dgm:presLayoutVars>
          <dgm:chMax val="0"/>
          <dgm:bulletEnabled val="1"/>
        </dgm:presLayoutVars>
      </dgm:prSet>
      <dgm:spPr/>
    </dgm:pt>
  </dgm:ptLst>
  <dgm:cxnLst>
    <dgm:cxn modelId="{4AD325E0-5AF6-4AFB-A67D-E594493ACB71}" srcId="{A0DB91A6-23F5-4C37-9BA7-0721226F6EFB}" destId="{F60B761E-D5E3-49A4-9292-456F6E851A6E}" srcOrd="0" destOrd="0" parTransId="{1E45C6F7-B17A-4544-800C-95DF6E90FDCA}" sibTransId="{A76464CE-1AEB-4CEC-9A62-07FB4FB0184C}"/>
    <dgm:cxn modelId="{8FC2392B-8922-4C52-8D5B-618B6DB128DC}" type="presOf" srcId="{A0DB91A6-23F5-4C37-9BA7-0721226F6EFB}" destId="{E13A4C31-49AD-416D-9B57-4D7AC3FEAC1B}" srcOrd="0" destOrd="0" presId="urn:microsoft.com/office/officeart/2005/8/layout/vList2"/>
    <dgm:cxn modelId="{14D77B09-E2C9-4B49-844C-10EAD63B2FE0}" type="presOf" srcId="{F60B761E-D5E3-49A4-9292-456F6E851A6E}" destId="{8B3C60AD-8F48-4CF5-A201-D2C8AA8A735F}" srcOrd="0" destOrd="0" presId="urn:microsoft.com/office/officeart/2005/8/layout/vList2"/>
    <dgm:cxn modelId="{67FAE939-006A-41FA-B7C4-50F7B901315F}" type="presParOf" srcId="{E13A4C31-49AD-416D-9B57-4D7AC3FEAC1B}" destId="{8B3C60AD-8F48-4CF5-A201-D2C8AA8A735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04C351-D0E1-455E-A840-1FC89D14CFE9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MX"/>
        </a:p>
      </dgm:t>
    </dgm:pt>
    <dgm:pt modelId="{63CAB056-0E9C-4C01-9891-8C3432F874A4}">
      <dgm:prSet/>
      <dgm:spPr/>
      <dgm:t>
        <a:bodyPr/>
        <a:lstStyle/>
        <a:p>
          <a:pPr rtl="0"/>
          <a:r>
            <a:rPr lang="es-MX" b="1" smtClean="0"/>
            <a:t>Constitucionales</a:t>
          </a:r>
          <a:endParaRPr lang="es-MX"/>
        </a:p>
      </dgm:t>
    </dgm:pt>
    <dgm:pt modelId="{34025D30-9072-401D-ABF2-20F2A4656F7B}" type="parTrans" cxnId="{CC463F0E-2A2A-4A1D-9D00-86A6580EFF05}">
      <dgm:prSet/>
      <dgm:spPr/>
      <dgm:t>
        <a:bodyPr/>
        <a:lstStyle/>
        <a:p>
          <a:endParaRPr lang="es-MX"/>
        </a:p>
      </dgm:t>
    </dgm:pt>
    <dgm:pt modelId="{1DB72F91-53BB-4058-869A-EB868DAA95B8}" type="sibTrans" cxnId="{CC463F0E-2A2A-4A1D-9D00-86A6580EFF05}">
      <dgm:prSet/>
      <dgm:spPr/>
      <dgm:t>
        <a:bodyPr/>
        <a:lstStyle/>
        <a:p>
          <a:endParaRPr lang="es-MX"/>
        </a:p>
      </dgm:t>
    </dgm:pt>
    <dgm:pt modelId="{52ECFCEC-998D-4173-87CD-418DA9CE4A8A}">
      <dgm:prSet/>
      <dgm:spPr/>
      <dgm:t>
        <a:bodyPr/>
        <a:lstStyle/>
        <a:p>
          <a:pPr rtl="0"/>
          <a:r>
            <a:rPr lang="es-MX" b="1" smtClean="0"/>
            <a:t>Instrumentos internacionales</a:t>
          </a:r>
          <a:endParaRPr lang="es-MX"/>
        </a:p>
      </dgm:t>
    </dgm:pt>
    <dgm:pt modelId="{4D956FCD-3685-4A64-956C-24CECE3DA2BA}" type="parTrans" cxnId="{E5284478-3B0C-4374-A9AF-B8C079FDE455}">
      <dgm:prSet/>
      <dgm:spPr/>
      <dgm:t>
        <a:bodyPr/>
        <a:lstStyle/>
        <a:p>
          <a:endParaRPr lang="es-MX"/>
        </a:p>
      </dgm:t>
    </dgm:pt>
    <dgm:pt modelId="{EB1D073B-8B5B-4813-9E94-B889C14D55ED}" type="sibTrans" cxnId="{E5284478-3B0C-4374-A9AF-B8C079FDE455}">
      <dgm:prSet/>
      <dgm:spPr/>
      <dgm:t>
        <a:bodyPr/>
        <a:lstStyle/>
        <a:p>
          <a:endParaRPr lang="es-MX"/>
        </a:p>
      </dgm:t>
    </dgm:pt>
    <dgm:pt modelId="{FDEC1429-FE29-4B55-9AF3-E4F839C2B520}">
      <dgm:prSet/>
      <dgm:spPr/>
      <dgm:t>
        <a:bodyPr/>
        <a:lstStyle/>
        <a:p>
          <a:pPr rtl="0"/>
          <a:r>
            <a:rPr lang="es-MX" b="1" smtClean="0"/>
            <a:t>Leyes federales</a:t>
          </a:r>
          <a:endParaRPr lang="es-MX"/>
        </a:p>
      </dgm:t>
    </dgm:pt>
    <dgm:pt modelId="{6E535EBF-3B78-40B2-BD82-F2DA188A276C}" type="parTrans" cxnId="{E0A73200-E287-4DB1-B672-2A01BF4E545B}">
      <dgm:prSet/>
      <dgm:spPr/>
      <dgm:t>
        <a:bodyPr/>
        <a:lstStyle/>
        <a:p>
          <a:endParaRPr lang="es-MX"/>
        </a:p>
      </dgm:t>
    </dgm:pt>
    <dgm:pt modelId="{7010C4FB-4FF1-47C1-B683-DBCCFD82E452}" type="sibTrans" cxnId="{E0A73200-E287-4DB1-B672-2A01BF4E545B}">
      <dgm:prSet/>
      <dgm:spPr/>
      <dgm:t>
        <a:bodyPr/>
        <a:lstStyle/>
        <a:p>
          <a:endParaRPr lang="es-MX"/>
        </a:p>
      </dgm:t>
    </dgm:pt>
    <dgm:pt modelId="{683A0EA5-8FD0-4273-BFE3-1A3FC567A2E8}">
      <dgm:prSet/>
      <dgm:spPr/>
      <dgm:t>
        <a:bodyPr/>
        <a:lstStyle/>
        <a:p>
          <a:pPr rtl="0"/>
          <a:r>
            <a:rPr lang="es-MX" b="1" smtClean="0"/>
            <a:t>Leyes locales</a:t>
          </a:r>
          <a:endParaRPr lang="es-MX"/>
        </a:p>
      </dgm:t>
    </dgm:pt>
    <dgm:pt modelId="{F28584AF-1FA2-4399-8B20-809C2E663C85}" type="parTrans" cxnId="{F67093A4-8325-493F-A060-755D81E12D23}">
      <dgm:prSet/>
      <dgm:spPr/>
      <dgm:t>
        <a:bodyPr/>
        <a:lstStyle/>
        <a:p>
          <a:endParaRPr lang="es-MX"/>
        </a:p>
      </dgm:t>
    </dgm:pt>
    <dgm:pt modelId="{D3724E2A-E992-46C6-AAE4-0712C38396F2}" type="sibTrans" cxnId="{F67093A4-8325-493F-A060-755D81E12D23}">
      <dgm:prSet/>
      <dgm:spPr/>
      <dgm:t>
        <a:bodyPr/>
        <a:lstStyle/>
        <a:p>
          <a:endParaRPr lang="es-MX"/>
        </a:p>
      </dgm:t>
    </dgm:pt>
    <dgm:pt modelId="{8B222F03-410A-46E8-A3B1-BD222C531DE7}">
      <dgm:prSet/>
      <dgm:spPr/>
      <dgm:t>
        <a:bodyPr/>
        <a:lstStyle/>
        <a:p>
          <a:pPr rtl="0"/>
          <a:r>
            <a:rPr lang="es-MX" b="1" smtClean="0"/>
            <a:t>Jurisprudenciales</a:t>
          </a:r>
          <a:endParaRPr lang="es-MX"/>
        </a:p>
      </dgm:t>
    </dgm:pt>
    <dgm:pt modelId="{7D79D09E-62E0-4D79-8B6C-907F3B58EDE0}" type="parTrans" cxnId="{B58D8688-4769-42A9-B9F7-97D082421DC7}">
      <dgm:prSet/>
      <dgm:spPr/>
      <dgm:t>
        <a:bodyPr/>
        <a:lstStyle/>
        <a:p>
          <a:endParaRPr lang="es-MX"/>
        </a:p>
      </dgm:t>
    </dgm:pt>
    <dgm:pt modelId="{38F49118-29B1-4C7F-B57A-87892AC6E614}" type="sibTrans" cxnId="{B58D8688-4769-42A9-B9F7-97D082421DC7}">
      <dgm:prSet/>
      <dgm:spPr/>
      <dgm:t>
        <a:bodyPr/>
        <a:lstStyle/>
        <a:p>
          <a:endParaRPr lang="es-MX"/>
        </a:p>
      </dgm:t>
    </dgm:pt>
    <dgm:pt modelId="{77DF710A-12F5-4D0D-80B3-740655441988}">
      <dgm:prSet/>
      <dgm:spPr/>
      <dgm:t>
        <a:bodyPr/>
        <a:lstStyle/>
        <a:p>
          <a:pPr rtl="0"/>
          <a:r>
            <a:rPr lang="es-MX" b="1" smtClean="0"/>
            <a:t>Doctrinales</a:t>
          </a:r>
          <a:endParaRPr lang="es-MX"/>
        </a:p>
      </dgm:t>
    </dgm:pt>
    <dgm:pt modelId="{F1921657-64C2-42E3-ACD3-7F41A0BF9DF2}" type="parTrans" cxnId="{825EBFD2-1CDA-4359-8581-875A8157027C}">
      <dgm:prSet/>
      <dgm:spPr/>
      <dgm:t>
        <a:bodyPr/>
        <a:lstStyle/>
        <a:p>
          <a:endParaRPr lang="es-MX"/>
        </a:p>
      </dgm:t>
    </dgm:pt>
    <dgm:pt modelId="{D33D96A7-03C2-4C99-AC7C-59EBEE8E02A6}" type="sibTrans" cxnId="{825EBFD2-1CDA-4359-8581-875A8157027C}">
      <dgm:prSet/>
      <dgm:spPr/>
      <dgm:t>
        <a:bodyPr/>
        <a:lstStyle/>
        <a:p>
          <a:endParaRPr lang="es-MX"/>
        </a:p>
      </dgm:t>
    </dgm:pt>
    <dgm:pt modelId="{B1BC4F55-DB2A-499C-8E81-D4EEE12BC2F1}" type="pres">
      <dgm:prSet presAssocID="{8704C351-D0E1-455E-A840-1FC89D14CFE9}" presName="linear" presStyleCnt="0">
        <dgm:presLayoutVars>
          <dgm:animLvl val="lvl"/>
          <dgm:resizeHandles val="exact"/>
        </dgm:presLayoutVars>
      </dgm:prSet>
      <dgm:spPr/>
    </dgm:pt>
    <dgm:pt modelId="{AA6F99C9-D971-4B68-904E-3088FBD961B9}" type="pres">
      <dgm:prSet presAssocID="{63CAB056-0E9C-4C01-9891-8C3432F874A4}" presName="parentText" presStyleLbl="node1" presStyleIdx="0" presStyleCnt="6" custLinFactNeighborY="-13956">
        <dgm:presLayoutVars>
          <dgm:chMax val="0"/>
          <dgm:bulletEnabled val="1"/>
        </dgm:presLayoutVars>
      </dgm:prSet>
      <dgm:spPr/>
    </dgm:pt>
    <dgm:pt modelId="{EF0636EA-6460-44D6-A5BD-5B6962116B01}" type="pres">
      <dgm:prSet presAssocID="{1DB72F91-53BB-4058-869A-EB868DAA95B8}" presName="spacer" presStyleCnt="0"/>
      <dgm:spPr/>
    </dgm:pt>
    <dgm:pt modelId="{88097876-DF90-4C0C-A707-23A72193CB00}" type="pres">
      <dgm:prSet presAssocID="{52ECFCEC-998D-4173-87CD-418DA9CE4A8A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801F1B2F-6941-4976-8C68-9E365102A36B}" type="pres">
      <dgm:prSet presAssocID="{EB1D073B-8B5B-4813-9E94-B889C14D55ED}" presName="spacer" presStyleCnt="0"/>
      <dgm:spPr/>
    </dgm:pt>
    <dgm:pt modelId="{930C41F7-22D2-4ED0-8254-372D1189D181}" type="pres">
      <dgm:prSet presAssocID="{FDEC1429-FE29-4B55-9AF3-E4F839C2B520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D4BBEC7C-83C7-4D58-B458-16E7CF38DF44}" type="pres">
      <dgm:prSet presAssocID="{7010C4FB-4FF1-47C1-B683-DBCCFD82E452}" presName="spacer" presStyleCnt="0"/>
      <dgm:spPr/>
    </dgm:pt>
    <dgm:pt modelId="{D26D7FAF-DED3-48E1-9F67-FBC88D381DB3}" type="pres">
      <dgm:prSet presAssocID="{683A0EA5-8FD0-4273-BFE3-1A3FC567A2E8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CCC3A30B-4A3A-4393-9C8C-8CD441CBF599}" type="pres">
      <dgm:prSet presAssocID="{D3724E2A-E992-46C6-AAE4-0712C38396F2}" presName="spacer" presStyleCnt="0"/>
      <dgm:spPr/>
    </dgm:pt>
    <dgm:pt modelId="{46E6D66E-ADD7-4F56-B489-7EB9298485B6}" type="pres">
      <dgm:prSet presAssocID="{8B222F03-410A-46E8-A3B1-BD222C531DE7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932194AA-0959-4EE6-9AB0-A2E328DADC3E}" type="pres">
      <dgm:prSet presAssocID="{38F49118-29B1-4C7F-B57A-87892AC6E614}" presName="spacer" presStyleCnt="0"/>
      <dgm:spPr/>
    </dgm:pt>
    <dgm:pt modelId="{3D708734-C725-4B80-8DCC-F61424A9F961}" type="pres">
      <dgm:prSet presAssocID="{77DF710A-12F5-4D0D-80B3-740655441988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F0F2C96B-363C-48EC-AAFF-A28E36F7F6F8}" type="presOf" srcId="{52ECFCEC-998D-4173-87CD-418DA9CE4A8A}" destId="{88097876-DF90-4C0C-A707-23A72193CB00}" srcOrd="0" destOrd="0" presId="urn:microsoft.com/office/officeart/2005/8/layout/vList2"/>
    <dgm:cxn modelId="{7B59D442-9DB6-4FDF-A7E6-98ABD939FDD7}" type="presOf" srcId="{8704C351-D0E1-455E-A840-1FC89D14CFE9}" destId="{B1BC4F55-DB2A-499C-8E81-D4EEE12BC2F1}" srcOrd="0" destOrd="0" presId="urn:microsoft.com/office/officeart/2005/8/layout/vList2"/>
    <dgm:cxn modelId="{32542462-D41A-44E0-AA44-86A442C65E6D}" type="presOf" srcId="{8B222F03-410A-46E8-A3B1-BD222C531DE7}" destId="{46E6D66E-ADD7-4F56-B489-7EB9298485B6}" srcOrd="0" destOrd="0" presId="urn:microsoft.com/office/officeart/2005/8/layout/vList2"/>
    <dgm:cxn modelId="{504E541C-BBA1-4698-9312-4FFA83F54D61}" type="presOf" srcId="{77DF710A-12F5-4D0D-80B3-740655441988}" destId="{3D708734-C725-4B80-8DCC-F61424A9F961}" srcOrd="0" destOrd="0" presId="urn:microsoft.com/office/officeart/2005/8/layout/vList2"/>
    <dgm:cxn modelId="{B58D8688-4769-42A9-B9F7-97D082421DC7}" srcId="{8704C351-D0E1-455E-A840-1FC89D14CFE9}" destId="{8B222F03-410A-46E8-A3B1-BD222C531DE7}" srcOrd="4" destOrd="0" parTransId="{7D79D09E-62E0-4D79-8B6C-907F3B58EDE0}" sibTransId="{38F49118-29B1-4C7F-B57A-87892AC6E614}"/>
    <dgm:cxn modelId="{E0A73200-E287-4DB1-B672-2A01BF4E545B}" srcId="{8704C351-D0E1-455E-A840-1FC89D14CFE9}" destId="{FDEC1429-FE29-4B55-9AF3-E4F839C2B520}" srcOrd="2" destOrd="0" parTransId="{6E535EBF-3B78-40B2-BD82-F2DA188A276C}" sibTransId="{7010C4FB-4FF1-47C1-B683-DBCCFD82E452}"/>
    <dgm:cxn modelId="{825EBFD2-1CDA-4359-8581-875A8157027C}" srcId="{8704C351-D0E1-455E-A840-1FC89D14CFE9}" destId="{77DF710A-12F5-4D0D-80B3-740655441988}" srcOrd="5" destOrd="0" parTransId="{F1921657-64C2-42E3-ACD3-7F41A0BF9DF2}" sibTransId="{D33D96A7-03C2-4C99-AC7C-59EBEE8E02A6}"/>
    <dgm:cxn modelId="{721D9EBF-87EA-4F8A-8E0C-FDBF4A9798AC}" type="presOf" srcId="{683A0EA5-8FD0-4273-BFE3-1A3FC567A2E8}" destId="{D26D7FAF-DED3-48E1-9F67-FBC88D381DB3}" srcOrd="0" destOrd="0" presId="urn:microsoft.com/office/officeart/2005/8/layout/vList2"/>
    <dgm:cxn modelId="{F67093A4-8325-493F-A060-755D81E12D23}" srcId="{8704C351-D0E1-455E-A840-1FC89D14CFE9}" destId="{683A0EA5-8FD0-4273-BFE3-1A3FC567A2E8}" srcOrd="3" destOrd="0" parTransId="{F28584AF-1FA2-4399-8B20-809C2E663C85}" sibTransId="{D3724E2A-E992-46C6-AAE4-0712C38396F2}"/>
    <dgm:cxn modelId="{9BFB10FF-EA80-462F-BF95-0927F8E007E0}" type="presOf" srcId="{FDEC1429-FE29-4B55-9AF3-E4F839C2B520}" destId="{930C41F7-22D2-4ED0-8254-372D1189D181}" srcOrd="0" destOrd="0" presId="urn:microsoft.com/office/officeart/2005/8/layout/vList2"/>
    <dgm:cxn modelId="{E5284478-3B0C-4374-A9AF-B8C079FDE455}" srcId="{8704C351-D0E1-455E-A840-1FC89D14CFE9}" destId="{52ECFCEC-998D-4173-87CD-418DA9CE4A8A}" srcOrd="1" destOrd="0" parTransId="{4D956FCD-3685-4A64-956C-24CECE3DA2BA}" sibTransId="{EB1D073B-8B5B-4813-9E94-B889C14D55ED}"/>
    <dgm:cxn modelId="{A905D03D-2B1A-40B5-8481-DE7CB3980F58}" type="presOf" srcId="{63CAB056-0E9C-4C01-9891-8C3432F874A4}" destId="{AA6F99C9-D971-4B68-904E-3088FBD961B9}" srcOrd="0" destOrd="0" presId="urn:microsoft.com/office/officeart/2005/8/layout/vList2"/>
    <dgm:cxn modelId="{CC463F0E-2A2A-4A1D-9D00-86A6580EFF05}" srcId="{8704C351-D0E1-455E-A840-1FC89D14CFE9}" destId="{63CAB056-0E9C-4C01-9891-8C3432F874A4}" srcOrd="0" destOrd="0" parTransId="{34025D30-9072-401D-ABF2-20F2A4656F7B}" sibTransId="{1DB72F91-53BB-4058-869A-EB868DAA95B8}"/>
    <dgm:cxn modelId="{9BC71868-BE37-4929-81C7-725DF5C35AAD}" type="presParOf" srcId="{B1BC4F55-DB2A-499C-8E81-D4EEE12BC2F1}" destId="{AA6F99C9-D971-4B68-904E-3088FBD961B9}" srcOrd="0" destOrd="0" presId="urn:microsoft.com/office/officeart/2005/8/layout/vList2"/>
    <dgm:cxn modelId="{E906B8AC-531C-42B5-94C3-78E2F76F81BE}" type="presParOf" srcId="{B1BC4F55-DB2A-499C-8E81-D4EEE12BC2F1}" destId="{EF0636EA-6460-44D6-A5BD-5B6962116B01}" srcOrd="1" destOrd="0" presId="urn:microsoft.com/office/officeart/2005/8/layout/vList2"/>
    <dgm:cxn modelId="{A7C4F625-C92F-4A84-9FA7-4BD268F01B98}" type="presParOf" srcId="{B1BC4F55-DB2A-499C-8E81-D4EEE12BC2F1}" destId="{88097876-DF90-4C0C-A707-23A72193CB00}" srcOrd="2" destOrd="0" presId="urn:microsoft.com/office/officeart/2005/8/layout/vList2"/>
    <dgm:cxn modelId="{C1F7E8CF-2C45-4CCF-B84C-8E6076286649}" type="presParOf" srcId="{B1BC4F55-DB2A-499C-8E81-D4EEE12BC2F1}" destId="{801F1B2F-6941-4976-8C68-9E365102A36B}" srcOrd="3" destOrd="0" presId="urn:microsoft.com/office/officeart/2005/8/layout/vList2"/>
    <dgm:cxn modelId="{7E364EAA-BDF9-42A7-8E95-14024FE5409C}" type="presParOf" srcId="{B1BC4F55-DB2A-499C-8E81-D4EEE12BC2F1}" destId="{930C41F7-22D2-4ED0-8254-372D1189D181}" srcOrd="4" destOrd="0" presId="urn:microsoft.com/office/officeart/2005/8/layout/vList2"/>
    <dgm:cxn modelId="{B18EF717-EB2D-4737-8338-39626C742EF7}" type="presParOf" srcId="{B1BC4F55-DB2A-499C-8E81-D4EEE12BC2F1}" destId="{D4BBEC7C-83C7-4D58-B458-16E7CF38DF44}" srcOrd="5" destOrd="0" presId="urn:microsoft.com/office/officeart/2005/8/layout/vList2"/>
    <dgm:cxn modelId="{B66EC422-0A7E-4F40-8028-206D217842F4}" type="presParOf" srcId="{B1BC4F55-DB2A-499C-8E81-D4EEE12BC2F1}" destId="{D26D7FAF-DED3-48E1-9F67-FBC88D381DB3}" srcOrd="6" destOrd="0" presId="urn:microsoft.com/office/officeart/2005/8/layout/vList2"/>
    <dgm:cxn modelId="{1DF2AD98-9956-4650-A75C-0CA6CE07C4F8}" type="presParOf" srcId="{B1BC4F55-DB2A-499C-8E81-D4EEE12BC2F1}" destId="{CCC3A30B-4A3A-4393-9C8C-8CD441CBF599}" srcOrd="7" destOrd="0" presId="urn:microsoft.com/office/officeart/2005/8/layout/vList2"/>
    <dgm:cxn modelId="{40B2FF46-6705-4B3C-A97C-0CF239D70B39}" type="presParOf" srcId="{B1BC4F55-DB2A-499C-8E81-D4EEE12BC2F1}" destId="{46E6D66E-ADD7-4F56-B489-7EB9298485B6}" srcOrd="8" destOrd="0" presId="urn:microsoft.com/office/officeart/2005/8/layout/vList2"/>
    <dgm:cxn modelId="{D85F6AC5-6535-4522-B327-122D97C69CAA}" type="presParOf" srcId="{B1BC4F55-DB2A-499C-8E81-D4EEE12BC2F1}" destId="{932194AA-0959-4EE6-9AB0-A2E328DADC3E}" srcOrd="9" destOrd="0" presId="urn:microsoft.com/office/officeart/2005/8/layout/vList2"/>
    <dgm:cxn modelId="{D9684AE0-2FD4-4B8C-B612-186A198D702C}" type="presParOf" srcId="{B1BC4F55-DB2A-499C-8E81-D4EEE12BC2F1}" destId="{3D708734-C725-4B80-8DCC-F61424A9F961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92729C-CC38-4C20-A7E9-11CAEC36907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098A5489-1BB4-40FE-A8DF-CC2FB8DAF8FA}">
      <dgm:prSet/>
      <dgm:spPr/>
      <dgm:t>
        <a:bodyPr/>
        <a:lstStyle/>
        <a:p>
          <a:pPr rtl="0"/>
          <a:r>
            <a:rPr lang="es-MX" smtClean="0"/>
            <a:t>Art. 1°</a:t>
          </a:r>
          <a:endParaRPr lang="es-MX"/>
        </a:p>
      </dgm:t>
    </dgm:pt>
    <dgm:pt modelId="{1A8A4329-03E5-43FB-9156-CDFBB66D3FE8}" type="parTrans" cxnId="{5891B8CA-EDEE-42B4-9916-FEBCFEF7FEAE}">
      <dgm:prSet/>
      <dgm:spPr/>
      <dgm:t>
        <a:bodyPr/>
        <a:lstStyle/>
        <a:p>
          <a:endParaRPr lang="es-MX"/>
        </a:p>
      </dgm:t>
    </dgm:pt>
    <dgm:pt modelId="{49911459-81D6-48BB-9636-32A9D88D71CA}" type="sibTrans" cxnId="{5891B8CA-EDEE-42B4-9916-FEBCFEF7FEAE}">
      <dgm:prSet/>
      <dgm:spPr/>
      <dgm:t>
        <a:bodyPr/>
        <a:lstStyle/>
        <a:p>
          <a:endParaRPr lang="es-MX"/>
        </a:p>
      </dgm:t>
    </dgm:pt>
    <dgm:pt modelId="{5D44608C-6D4C-4249-896A-1300B0AC2418}">
      <dgm:prSet custT="1"/>
      <dgm:spPr/>
      <dgm:t>
        <a:bodyPr/>
        <a:lstStyle/>
        <a:p>
          <a:pPr algn="just" rtl="0"/>
          <a:r>
            <a:rPr lang="es-MX" sz="2400" dirty="0" smtClean="0"/>
            <a:t>En los Estados Unidos Mexicanos </a:t>
          </a:r>
          <a:r>
            <a:rPr lang="es-MX" sz="2400" u="sng" dirty="0" smtClean="0"/>
            <a:t>todas las personas gozarán de los derechos humanos </a:t>
          </a:r>
          <a:r>
            <a:rPr lang="es-MX" sz="2400" dirty="0" smtClean="0"/>
            <a:t>reconocidos en esta Constitución y en los tratados internacionales de los que el Estado Mexicano sea parte…</a:t>
          </a:r>
          <a:endParaRPr lang="es-MX" sz="2400" dirty="0"/>
        </a:p>
      </dgm:t>
    </dgm:pt>
    <dgm:pt modelId="{11B044B4-8FCC-48C1-AC8A-DFDF35FA7694}" type="parTrans" cxnId="{0FF03260-262A-4777-B839-1FF2C58292A2}">
      <dgm:prSet/>
      <dgm:spPr/>
      <dgm:t>
        <a:bodyPr/>
        <a:lstStyle/>
        <a:p>
          <a:endParaRPr lang="es-MX"/>
        </a:p>
      </dgm:t>
    </dgm:pt>
    <dgm:pt modelId="{D5C4E7BB-7516-4A9B-B7EB-74B936D7C733}" type="sibTrans" cxnId="{0FF03260-262A-4777-B839-1FF2C58292A2}">
      <dgm:prSet/>
      <dgm:spPr/>
      <dgm:t>
        <a:bodyPr/>
        <a:lstStyle/>
        <a:p>
          <a:endParaRPr lang="es-MX"/>
        </a:p>
      </dgm:t>
    </dgm:pt>
    <dgm:pt modelId="{E1D59CB8-3891-435E-8BC2-0ADD48AC0522}">
      <dgm:prSet custT="1"/>
      <dgm:spPr/>
      <dgm:t>
        <a:bodyPr/>
        <a:lstStyle/>
        <a:p>
          <a:pPr algn="just" rtl="0"/>
          <a:r>
            <a:rPr lang="es-MX" sz="2400" dirty="0" smtClean="0"/>
            <a:t>Las normas relativas a los derechos humanos se interpretarán de conformidad con esta Constitución y con los tratados internacionales de la materia </a:t>
          </a:r>
          <a:r>
            <a:rPr lang="es-MX" sz="2400" u="sng" dirty="0" smtClean="0"/>
            <a:t>favoreciendo en todo tiempo a las personas</a:t>
          </a:r>
          <a:r>
            <a:rPr lang="es-MX" sz="2400" dirty="0" smtClean="0"/>
            <a:t> la protección más amplia. </a:t>
          </a:r>
          <a:endParaRPr lang="es-MX" sz="2400" dirty="0"/>
        </a:p>
      </dgm:t>
    </dgm:pt>
    <dgm:pt modelId="{5E44BC56-0B21-4A2A-82FC-CCB57A4106B9}" type="parTrans" cxnId="{7E6531B4-BB28-4088-9123-D301FC25E67A}">
      <dgm:prSet/>
      <dgm:spPr/>
      <dgm:t>
        <a:bodyPr/>
        <a:lstStyle/>
        <a:p>
          <a:endParaRPr lang="es-MX"/>
        </a:p>
      </dgm:t>
    </dgm:pt>
    <dgm:pt modelId="{EAF50E78-B8ED-4A34-93D5-73F4DDEB8F79}" type="sibTrans" cxnId="{7E6531B4-BB28-4088-9123-D301FC25E67A}">
      <dgm:prSet/>
      <dgm:spPr/>
      <dgm:t>
        <a:bodyPr/>
        <a:lstStyle/>
        <a:p>
          <a:endParaRPr lang="es-MX"/>
        </a:p>
      </dgm:t>
    </dgm:pt>
    <dgm:pt modelId="{943054D4-6585-4F34-8158-6935AED29271}" type="pres">
      <dgm:prSet presAssocID="{3292729C-CC38-4C20-A7E9-11CAEC369070}" presName="linear" presStyleCnt="0">
        <dgm:presLayoutVars>
          <dgm:animLvl val="lvl"/>
          <dgm:resizeHandles val="exact"/>
        </dgm:presLayoutVars>
      </dgm:prSet>
      <dgm:spPr/>
    </dgm:pt>
    <dgm:pt modelId="{1CD894D6-C5DC-4A3A-9547-9B852AF02E8F}" type="pres">
      <dgm:prSet presAssocID="{098A5489-1BB4-40FE-A8DF-CC2FB8DAF8FA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1FF73B2A-4092-4744-926E-2AF1EB0AA78C}" type="pres">
      <dgm:prSet presAssocID="{098A5489-1BB4-40FE-A8DF-CC2FB8DAF8FA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5891B8CA-EDEE-42B4-9916-FEBCFEF7FEAE}" srcId="{3292729C-CC38-4C20-A7E9-11CAEC369070}" destId="{098A5489-1BB4-40FE-A8DF-CC2FB8DAF8FA}" srcOrd="0" destOrd="0" parTransId="{1A8A4329-03E5-43FB-9156-CDFBB66D3FE8}" sibTransId="{49911459-81D6-48BB-9636-32A9D88D71CA}"/>
    <dgm:cxn modelId="{0FF03260-262A-4777-B839-1FF2C58292A2}" srcId="{098A5489-1BB4-40FE-A8DF-CC2FB8DAF8FA}" destId="{5D44608C-6D4C-4249-896A-1300B0AC2418}" srcOrd="0" destOrd="0" parTransId="{11B044B4-8FCC-48C1-AC8A-DFDF35FA7694}" sibTransId="{D5C4E7BB-7516-4A9B-B7EB-74B936D7C733}"/>
    <dgm:cxn modelId="{DA86A845-0BFA-4C49-949E-F8402BCFD70D}" type="presOf" srcId="{5D44608C-6D4C-4249-896A-1300B0AC2418}" destId="{1FF73B2A-4092-4744-926E-2AF1EB0AA78C}" srcOrd="0" destOrd="0" presId="urn:microsoft.com/office/officeart/2005/8/layout/vList2"/>
    <dgm:cxn modelId="{7E6531B4-BB28-4088-9123-D301FC25E67A}" srcId="{098A5489-1BB4-40FE-A8DF-CC2FB8DAF8FA}" destId="{E1D59CB8-3891-435E-8BC2-0ADD48AC0522}" srcOrd="1" destOrd="0" parTransId="{5E44BC56-0B21-4A2A-82FC-CCB57A4106B9}" sibTransId="{EAF50E78-B8ED-4A34-93D5-73F4DDEB8F79}"/>
    <dgm:cxn modelId="{3B9688D6-6EAF-4BC6-83AB-5F394EA3851A}" type="presOf" srcId="{E1D59CB8-3891-435E-8BC2-0ADD48AC0522}" destId="{1FF73B2A-4092-4744-926E-2AF1EB0AA78C}" srcOrd="0" destOrd="1" presId="urn:microsoft.com/office/officeart/2005/8/layout/vList2"/>
    <dgm:cxn modelId="{0BDA2911-76A7-487B-A8EA-0A9C25990546}" type="presOf" srcId="{098A5489-1BB4-40FE-A8DF-CC2FB8DAF8FA}" destId="{1CD894D6-C5DC-4A3A-9547-9B852AF02E8F}" srcOrd="0" destOrd="0" presId="urn:microsoft.com/office/officeart/2005/8/layout/vList2"/>
    <dgm:cxn modelId="{3DD6C542-D872-4863-8EB7-3D55CF5F28D8}" type="presOf" srcId="{3292729C-CC38-4C20-A7E9-11CAEC369070}" destId="{943054D4-6585-4F34-8158-6935AED29271}" srcOrd="0" destOrd="0" presId="urn:microsoft.com/office/officeart/2005/8/layout/vList2"/>
    <dgm:cxn modelId="{DBBC9FAC-4390-4D76-9A56-B307B8187A22}" type="presParOf" srcId="{943054D4-6585-4F34-8158-6935AED29271}" destId="{1CD894D6-C5DC-4A3A-9547-9B852AF02E8F}" srcOrd="0" destOrd="0" presId="urn:microsoft.com/office/officeart/2005/8/layout/vList2"/>
    <dgm:cxn modelId="{66DC9193-192F-414C-9B98-FD8B7B2188D1}" type="presParOf" srcId="{943054D4-6585-4F34-8158-6935AED29271}" destId="{1FF73B2A-4092-4744-926E-2AF1EB0AA78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C20C3D-E1AB-40C9-BB21-815266C91F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6EF10B16-C7F8-49C1-88F1-00E81F572E52}">
      <dgm:prSet/>
      <dgm:spPr/>
      <dgm:t>
        <a:bodyPr/>
        <a:lstStyle/>
        <a:p>
          <a:pPr rtl="0"/>
          <a:r>
            <a:rPr lang="es-MX" smtClean="0"/>
            <a:t>Art. 1°</a:t>
          </a:r>
          <a:endParaRPr lang="es-MX"/>
        </a:p>
      </dgm:t>
    </dgm:pt>
    <dgm:pt modelId="{001BAB8C-653E-41CB-BBD2-D4243131FFE0}" type="parTrans" cxnId="{D79A75AF-5F53-410D-99D9-ADA8DF880E44}">
      <dgm:prSet/>
      <dgm:spPr/>
      <dgm:t>
        <a:bodyPr/>
        <a:lstStyle/>
        <a:p>
          <a:endParaRPr lang="es-MX"/>
        </a:p>
      </dgm:t>
    </dgm:pt>
    <dgm:pt modelId="{DFDE3BA7-6085-43DC-A4AC-5A93726B3C0B}" type="sibTrans" cxnId="{D79A75AF-5F53-410D-99D9-ADA8DF880E44}">
      <dgm:prSet/>
      <dgm:spPr/>
      <dgm:t>
        <a:bodyPr/>
        <a:lstStyle/>
        <a:p>
          <a:endParaRPr lang="es-MX"/>
        </a:p>
      </dgm:t>
    </dgm:pt>
    <dgm:pt modelId="{F8C580A9-009A-4016-B1CA-91EEC6BDCECF}">
      <dgm:prSet custT="1"/>
      <dgm:spPr/>
      <dgm:t>
        <a:bodyPr/>
        <a:lstStyle/>
        <a:p>
          <a:pPr algn="just" rtl="0"/>
          <a:r>
            <a:rPr lang="es-MX" sz="2800" u="sng" dirty="0" smtClean="0"/>
            <a:t>Todas las autoridades</a:t>
          </a:r>
          <a:r>
            <a:rPr lang="es-MX" sz="2800" dirty="0" smtClean="0"/>
            <a:t>, en el ámbito de sus competencias, </a:t>
          </a:r>
          <a:r>
            <a:rPr lang="es-MX" sz="2800" u="sng" dirty="0" smtClean="0"/>
            <a:t>tienen la obligación de promover, respetar, proteger y garantizar los derechos humanos ….</a:t>
          </a:r>
          <a:endParaRPr lang="es-MX" sz="2800" dirty="0"/>
        </a:p>
      </dgm:t>
    </dgm:pt>
    <dgm:pt modelId="{B0D9A4AD-D4A3-46DD-9EA6-1E4F5A58E7DF}" type="parTrans" cxnId="{5E5E0E98-D216-4C29-8141-19B0E9F9C912}">
      <dgm:prSet/>
      <dgm:spPr/>
      <dgm:t>
        <a:bodyPr/>
        <a:lstStyle/>
        <a:p>
          <a:endParaRPr lang="es-MX"/>
        </a:p>
      </dgm:t>
    </dgm:pt>
    <dgm:pt modelId="{25D74811-B4D9-49E9-B4B6-202F793BE123}" type="sibTrans" cxnId="{5E5E0E98-D216-4C29-8141-19B0E9F9C912}">
      <dgm:prSet/>
      <dgm:spPr/>
      <dgm:t>
        <a:bodyPr/>
        <a:lstStyle/>
        <a:p>
          <a:endParaRPr lang="es-MX"/>
        </a:p>
      </dgm:t>
    </dgm:pt>
    <dgm:pt modelId="{F42DE2C1-0F27-4148-A348-EF8B1EB3A03D}">
      <dgm:prSet custT="1"/>
      <dgm:spPr/>
      <dgm:t>
        <a:bodyPr/>
        <a:lstStyle/>
        <a:p>
          <a:pPr algn="just" rtl="0"/>
          <a:r>
            <a:rPr lang="es-MX" sz="2800" dirty="0" smtClean="0"/>
            <a:t>Queda prohibida toda </a:t>
          </a:r>
          <a:r>
            <a:rPr lang="es-MX" sz="2800" u="sng" dirty="0" smtClean="0"/>
            <a:t>discriminación</a:t>
          </a:r>
          <a:r>
            <a:rPr lang="es-MX" sz="2800" dirty="0" smtClean="0"/>
            <a:t> motivada por origen étnico o nacional, el género, la edad, las discapacidades, la condición social, las condiciones de salud, la religión, las opiniones, las preferencias sexuales, el estado civil o cualquier otra que atente contra la dignidad humana…</a:t>
          </a:r>
          <a:endParaRPr lang="es-MX" sz="2800" dirty="0"/>
        </a:p>
      </dgm:t>
    </dgm:pt>
    <dgm:pt modelId="{920EB66D-5745-4397-B9AD-CC659158B879}" type="parTrans" cxnId="{83D22137-5CFB-4A47-B24C-56ED589AC9AD}">
      <dgm:prSet/>
      <dgm:spPr/>
      <dgm:t>
        <a:bodyPr/>
        <a:lstStyle/>
        <a:p>
          <a:endParaRPr lang="es-MX"/>
        </a:p>
      </dgm:t>
    </dgm:pt>
    <dgm:pt modelId="{B07D9BBD-F43F-41DE-AFC4-4BBF2066B00C}" type="sibTrans" cxnId="{83D22137-5CFB-4A47-B24C-56ED589AC9AD}">
      <dgm:prSet/>
      <dgm:spPr/>
      <dgm:t>
        <a:bodyPr/>
        <a:lstStyle/>
        <a:p>
          <a:endParaRPr lang="es-MX"/>
        </a:p>
      </dgm:t>
    </dgm:pt>
    <dgm:pt modelId="{20A6B81B-EF17-4877-9514-CF879577AF6C}" type="pres">
      <dgm:prSet presAssocID="{3CC20C3D-E1AB-40C9-BB21-815266C91F89}" presName="linear" presStyleCnt="0">
        <dgm:presLayoutVars>
          <dgm:animLvl val="lvl"/>
          <dgm:resizeHandles val="exact"/>
        </dgm:presLayoutVars>
      </dgm:prSet>
      <dgm:spPr/>
    </dgm:pt>
    <dgm:pt modelId="{A9757ABA-B4A8-4437-B4ED-DEAA88429EE9}" type="pres">
      <dgm:prSet presAssocID="{6EF10B16-C7F8-49C1-88F1-00E81F572E52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8298D4CC-6B20-4A93-BF96-00C844D75CDA}" type="pres">
      <dgm:prSet presAssocID="{6EF10B16-C7F8-49C1-88F1-00E81F572E52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5E5E0E98-D216-4C29-8141-19B0E9F9C912}" srcId="{6EF10B16-C7F8-49C1-88F1-00E81F572E52}" destId="{F8C580A9-009A-4016-B1CA-91EEC6BDCECF}" srcOrd="0" destOrd="0" parTransId="{B0D9A4AD-D4A3-46DD-9EA6-1E4F5A58E7DF}" sibTransId="{25D74811-B4D9-49E9-B4B6-202F793BE123}"/>
    <dgm:cxn modelId="{83D22137-5CFB-4A47-B24C-56ED589AC9AD}" srcId="{6EF10B16-C7F8-49C1-88F1-00E81F572E52}" destId="{F42DE2C1-0F27-4148-A348-EF8B1EB3A03D}" srcOrd="1" destOrd="0" parTransId="{920EB66D-5745-4397-B9AD-CC659158B879}" sibTransId="{B07D9BBD-F43F-41DE-AFC4-4BBF2066B00C}"/>
    <dgm:cxn modelId="{046B4338-6A9F-46FA-9DCC-71279D9933F2}" type="presOf" srcId="{F8C580A9-009A-4016-B1CA-91EEC6BDCECF}" destId="{8298D4CC-6B20-4A93-BF96-00C844D75CDA}" srcOrd="0" destOrd="0" presId="urn:microsoft.com/office/officeart/2005/8/layout/vList2"/>
    <dgm:cxn modelId="{D79A75AF-5F53-410D-99D9-ADA8DF880E44}" srcId="{3CC20C3D-E1AB-40C9-BB21-815266C91F89}" destId="{6EF10B16-C7F8-49C1-88F1-00E81F572E52}" srcOrd="0" destOrd="0" parTransId="{001BAB8C-653E-41CB-BBD2-D4243131FFE0}" sibTransId="{DFDE3BA7-6085-43DC-A4AC-5A93726B3C0B}"/>
    <dgm:cxn modelId="{29968B51-6AFE-4975-B763-3DA0B2C44165}" type="presOf" srcId="{6EF10B16-C7F8-49C1-88F1-00E81F572E52}" destId="{A9757ABA-B4A8-4437-B4ED-DEAA88429EE9}" srcOrd="0" destOrd="0" presId="urn:microsoft.com/office/officeart/2005/8/layout/vList2"/>
    <dgm:cxn modelId="{BDF30390-6815-4351-8C9B-FA753D668328}" type="presOf" srcId="{3CC20C3D-E1AB-40C9-BB21-815266C91F89}" destId="{20A6B81B-EF17-4877-9514-CF879577AF6C}" srcOrd="0" destOrd="0" presId="urn:microsoft.com/office/officeart/2005/8/layout/vList2"/>
    <dgm:cxn modelId="{8F728D8D-DBFF-4C9D-871A-879D4FA17FE2}" type="presOf" srcId="{F42DE2C1-0F27-4148-A348-EF8B1EB3A03D}" destId="{8298D4CC-6B20-4A93-BF96-00C844D75CDA}" srcOrd="0" destOrd="1" presId="urn:microsoft.com/office/officeart/2005/8/layout/vList2"/>
    <dgm:cxn modelId="{4D253D7D-D777-4C23-9FB9-2AA09296BE20}" type="presParOf" srcId="{20A6B81B-EF17-4877-9514-CF879577AF6C}" destId="{A9757ABA-B4A8-4437-B4ED-DEAA88429EE9}" srcOrd="0" destOrd="0" presId="urn:microsoft.com/office/officeart/2005/8/layout/vList2"/>
    <dgm:cxn modelId="{15B97257-6491-4511-AC6A-C042F3C43DCD}" type="presParOf" srcId="{20A6B81B-EF17-4877-9514-CF879577AF6C}" destId="{8298D4CC-6B20-4A93-BF96-00C844D75CD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D733DD9-4933-4569-B920-B89EAE78F37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E71A7A11-CDCD-467F-8B83-AF0D0DB3841D}">
      <dgm:prSet custT="1"/>
      <dgm:spPr/>
      <dgm:t>
        <a:bodyPr/>
        <a:lstStyle/>
        <a:p>
          <a:pPr rtl="0"/>
          <a:r>
            <a:rPr lang="es-MX" sz="2400" smtClean="0"/>
            <a:t>…La Nación tiene una composición pluricultural sustentada originalmente en sus pueblos indígenas…… que conservan sus propias instituciones sociales, económicas, culturales y políticas, o parte de ellas…</a:t>
          </a:r>
          <a:endParaRPr lang="es-MX" sz="2400"/>
        </a:p>
      </dgm:t>
    </dgm:pt>
    <dgm:pt modelId="{15A41F30-EF33-4E95-8EA8-9E3DBC45D28B}" type="parTrans" cxnId="{9FB869D7-DAB3-4B32-A0A4-49C6919BDD41}">
      <dgm:prSet/>
      <dgm:spPr/>
      <dgm:t>
        <a:bodyPr/>
        <a:lstStyle/>
        <a:p>
          <a:endParaRPr lang="es-MX"/>
        </a:p>
      </dgm:t>
    </dgm:pt>
    <dgm:pt modelId="{BC755AAD-55D4-4FF8-B92C-3BBC2C7B4C14}" type="sibTrans" cxnId="{9FB869D7-DAB3-4B32-A0A4-49C6919BDD41}">
      <dgm:prSet/>
      <dgm:spPr/>
      <dgm:t>
        <a:bodyPr/>
        <a:lstStyle/>
        <a:p>
          <a:endParaRPr lang="es-MX"/>
        </a:p>
      </dgm:t>
    </dgm:pt>
    <dgm:pt modelId="{0C2E4EE6-F500-47A0-9DEF-0F1B247477AC}" type="pres">
      <dgm:prSet presAssocID="{4D733DD9-4933-4569-B920-B89EAE78F37B}" presName="compositeShape" presStyleCnt="0">
        <dgm:presLayoutVars>
          <dgm:chMax val="7"/>
          <dgm:dir/>
          <dgm:resizeHandles val="exact"/>
        </dgm:presLayoutVars>
      </dgm:prSet>
      <dgm:spPr/>
    </dgm:pt>
    <dgm:pt modelId="{3096F654-006D-4B05-9A56-5DD5FC09532F}" type="pres">
      <dgm:prSet presAssocID="{E71A7A11-CDCD-467F-8B83-AF0D0DB3841D}" presName="circ1TxSh" presStyleLbl="vennNode1" presStyleIdx="0" presStyleCnt="1"/>
      <dgm:spPr/>
    </dgm:pt>
  </dgm:ptLst>
  <dgm:cxnLst>
    <dgm:cxn modelId="{9FB869D7-DAB3-4B32-A0A4-49C6919BDD41}" srcId="{4D733DD9-4933-4569-B920-B89EAE78F37B}" destId="{E71A7A11-CDCD-467F-8B83-AF0D0DB3841D}" srcOrd="0" destOrd="0" parTransId="{15A41F30-EF33-4E95-8EA8-9E3DBC45D28B}" sibTransId="{BC755AAD-55D4-4FF8-B92C-3BBC2C7B4C14}"/>
    <dgm:cxn modelId="{BA8B7A71-9B48-4770-8C31-858B9E8FA566}" type="presOf" srcId="{E71A7A11-CDCD-467F-8B83-AF0D0DB3841D}" destId="{3096F654-006D-4B05-9A56-5DD5FC09532F}" srcOrd="0" destOrd="0" presId="urn:microsoft.com/office/officeart/2005/8/layout/venn1"/>
    <dgm:cxn modelId="{B82488C5-11F5-4441-9244-960BB2003A58}" type="presOf" srcId="{4D733DD9-4933-4569-B920-B89EAE78F37B}" destId="{0C2E4EE6-F500-47A0-9DEF-0F1B247477AC}" srcOrd="0" destOrd="0" presId="urn:microsoft.com/office/officeart/2005/8/layout/venn1"/>
    <dgm:cxn modelId="{46291C3F-BBD9-4F66-AC30-E0486D29E6BD}" type="presParOf" srcId="{0C2E4EE6-F500-47A0-9DEF-0F1B247477AC}" destId="{3096F654-006D-4B05-9A56-5DD5FC09532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6D2E9B4-38C0-4CF7-81C6-4A606DBDAB4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9AE8B74B-E5DB-43C6-8571-E02A08900DA3}">
      <dgm:prSet custT="1"/>
      <dgm:spPr/>
      <dgm:t>
        <a:bodyPr/>
        <a:lstStyle/>
        <a:p>
          <a:pPr rtl="0"/>
          <a:r>
            <a:rPr lang="es-MX" sz="2400" smtClean="0"/>
            <a:t>….Esta Constitución reconoce y garantiza el derecho de los pueblos y las comunidades indígenas a la libre determinación y, en consecuencia, a la autonomía para:</a:t>
          </a:r>
          <a:endParaRPr lang="es-MX" sz="2400"/>
        </a:p>
      </dgm:t>
    </dgm:pt>
    <dgm:pt modelId="{0C8F5545-4DE0-469F-960D-883EB6F5B06D}" type="parTrans" cxnId="{751EF8DE-2DAC-4675-865C-EB4D23C527DD}">
      <dgm:prSet/>
      <dgm:spPr/>
      <dgm:t>
        <a:bodyPr/>
        <a:lstStyle/>
        <a:p>
          <a:endParaRPr lang="es-MX" sz="1600"/>
        </a:p>
      </dgm:t>
    </dgm:pt>
    <dgm:pt modelId="{884DA6D6-9318-4D5A-94E2-1552C8CAA9D7}" type="sibTrans" cxnId="{751EF8DE-2DAC-4675-865C-EB4D23C527DD}">
      <dgm:prSet/>
      <dgm:spPr/>
      <dgm:t>
        <a:bodyPr/>
        <a:lstStyle/>
        <a:p>
          <a:endParaRPr lang="es-MX" sz="1600"/>
        </a:p>
      </dgm:t>
    </dgm:pt>
    <dgm:pt modelId="{7EEC5AD7-EBBF-4708-A37F-728D29F0A12B}">
      <dgm:prSet custT="1"/>
      <dgm:spPr/>
      <dgm:t>
        <a:bodyPr/>
        <a:lstStyle/>
        <a:p>
          <a:pPr rtl="0"/>
          <a:r>
            <a:rPr lang="es-MX" sz="2400" smtClean="0"/>
            <a:t>I. Decidir sus formas internas de convivencia y organización social, económica, política y cultural…</a:t>
          </a:r>
          <a:endParaRPr lang="es-MX" sz="2400"/>
        </a:p>
      </dgm:t>
    </dgm:pt>
    <dgm:pt modelId="{F17346F2-F5DF-4462-8D8C-61C39EA367B7}" type="parTrans" cxnId="{0F78609E-7EC8-490F-BD5C-404A66AAA7C5}">
      <dgm:prSet/>
      <dgm:spPr/>
      <dgm:t>
        <a:bodyPr/>
        <a:lstStyle/>
        <a:p>
          <a:endParaRPr lang="es-MX" sz="1600"/>
        </a:p>
      </dgm:t>
    </dgm:pt>
    <dgm:pt modelId="{7D21322E-5EAF-42F2-B493-F9790605D35A}" type="sibTrans" cxnId="{0F78609E-7EC8-490F-BD5C-404A66AAA7C5}">
      <dgm:prSet/>
      <dgm:spPr/>
      <dgm:t>
        <a:bodyPr/>
        <a:lstStyle/>
        <a:p>
          <a:endParaRPr lang="es-MX" sz="1600"/>
        </a:p>
      </dgm:t>
    </dgm:pt>
    <dgm:pt modelId="{07899582-69F0-467D-91CE-092BB1B0CD69}" type="pres">
      <dgm:prSet presAssocID="{B6D2E9B4-38C0-4CF7-81C6-4A606DBDAB46}" presName="compositeShape" presStyleCnt="0">
        <dgm:presLayoutVars>
          <dgm:chMax val="7"/>
          <dgm:dir/>
          <dgm:resizeHandles val="exact"/>
        </dgm:presLayoutVars>
      </dgm:prSet>
      <dgm:spPr/>
    </dgm:pt>
    <dgm:pt modelId="{4CA75F79-1E0E-4234-9C52-0BF8E61EF2B3}" type="pres">
      <dgm:prSet presAssocID="{9AE8B74B-E5DB-43C6-8571-E02A08900DA3}" presName="circ1" presStyleLbl="vennNode1" presStyleIdx="0" presStyleCnt="2"/>
      <dgm:spPr/>
    </dgm:pt>
    <dgm:pt modelId="{72B7910A-5E56-4F9D-AEDD-DFE397A028CE}" type="pres">
      <dgm:prSet presAssocID="{9AE8B74B-E5DB-43C6-8571-E02A08900DA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376B887-B262-4005-98AE-0D82E92F4D48}" type="pres">
      <dgm:prSet presAssocID="{7EEC5AD7-EBBF-4708-A37F-728D29F0A12B}" presName="circ2" presStyleLbl="vennNode1" presStyleIdx="1" presStyleCnt="2"/>
      <dgm:spPr/>
    </dgm:pt>
    <dgm:pt modelId="{DF6572AF-A7F7-4A7D-859A-429E6BA9083F}" type="pres">
      <dgm:prSet presAssocID="{7EEC5AD7-EBBF-4708-A37F-728D29F0A12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35B5D458-CE33-40A8-9C5C-861904EABD65}" type="presOf" srcId="{7EEC5AD7-EBBF-4708-A37F-728D29F0A12B}" destId="{DF6572AF-A7F7-4A7D-859A-429E6BA9083F}" srcOrd="1" destOrd="0" presId="urn:microsoft.com/office/officeart/2005/8/layout/venn1"/>
    <dgm:cxn modelId="{62C1299A-A965-4A3E-A8F3-524239E87DA1}" type="presOf" srcId="{7EEC5AD7-EBBF-4708-A37F-728D29F0A12B}" destId="{1376B887-B262-4005-98AE-0D82E92F4D48}" srcOrd="0" destOrd="0" presId="urn:microsoft.com/office/officeart/2005/8/layout/venn1"/>
    <dgm:cxn modelId="{751EF8DE-2DAC-4675-865C-EB4D23C527DD}" srcId="{B6D2E9B4-38C0-4CF7-81C6-4A606DBDAB46}" destId="{9AE8B74B-E5DB-43C6-8571-E02A08900DA3}" srcOrd="0" destOrd="0" parTransId="{0C8F5545-4DE0-469F-960D-883EB6F5B06D}" sibTransId="{884DA6D6-9318-4D5A-94E2-1552C8CAA9D7}"/>
    <dgm:cxn modelId="{2F202B91-D645-4BEA-BC90-615DBDA65C50}" type="presOf" srcId="{9AE8B74B-E5DB-43C6-8571-E02A08900DA3}" destId="{72B7910A-5E56-4F9D-AEDD-DFE397A028CE}" srcOrd="1" destOrd="0" presId="urn:microsoft.com/office/officeart/2005/8/layout/venn1"/>
    <dgm:cxn modelId="{0F78609E-7EC8-490F-BD5C-404A66AAA7C5}" srcId="{B6D2E9B4-38C0-4CF7-81C6-4A606DBDAB46}" destId="{7EEC5AD7-EBBF-4708-A37F-728D29F0A12B}" srcOrd="1" destOrd="0" parTransId="{F17346F2-F5DF-4462-8D8C-61C39EA367B7}" sibTransId="{7D21322E-5EAF-42F2-B493-F9790605D35A}"/>
    <dgm:cxn modelId="{D5AA7AB9-EBB7-4CFB-8190-16457A89888D}" type="presOf" srcId="{9AE8B74B-E5DB-43C6-8571-E02A08900DA3}" destId="{4CA75F79-1E0E-4234-9C52-0BF8E61EF2B3}" srcOrd="0" destOrd="0" presId="urn:microsoft.com/office/officeart/2005/8/layout/venn1"/>
    <dgm:cxn modelId="{3B201938-D4CE-4103-8062-C456D39AF714}" type="presOf" srcId="{B6D2E9B4-38C0-4CF7-81C6-4A606DBDAB46}" destId="{07899582-69F0-467D-91CE-092BB1B0CD69}" srcOrd="0" destOrd="0" presId="urn:microsoft.com/office/officeart/2005/8/layout/venn1"/>
    <dgm:cxn modelId="{35CEA708-9BF0-4341-BD78-0ACA72023D8E}" type="presParOf" srcId="{07899582-69F0-467D-91CE-092BB1B0CD69}" destId="{4CA75F79-1E0E-4234-9C52-0BF8E61EF2B3}" srcOrd="0" destOrd="0" presId="urn:microsoft.com/office/officeart/2005/8/layout/venn1"/>
    <dgm:cxn modelId="{AFCC8AE6-2F58-455B-A9BA-1A4F88843CD0}" type="presParOf" srcId="{07899582-69F0-467D-91CE-092BB1B0CD69}" destId="{72B7910A-5E56-4F9D-AEDD-DFE397A028CE}" srcOrd="1" destOrd="0" presId="urn:microsoft.com/office/officeart/2005/8/layout/venn1"/>
    <dgm:cxn modelId="{B0345E54-101F-4605-B1A7-D7C443EC7B40}" type="presParOf" srcId="{07899582-69F0-467D-91CE-092BB1B0CD69}" destId="{1376B887-B262-4005-98AE-0D82E92F4D48}" srcOrd="2" destOrd="0" presId="urn:microsoft.com/office/officeart/2005/8/layout/venn1"/>
    <dgm:cxn modelId="{B67E3A50-6A1D-4B2D-8AB4-CABBAF0BCE9A}" type="presParOf" srcId="{07899582-69F0-467D-91CE-092BB1B0CD69}" destId="{DF6572AF-A7F7-4A7D-859A-429E6BA9083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E986D5E-A2BD-4E8B-940E-A8ADAF4EBEA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C3042E9-C9C4-41C3-ADD8-B1E3425FC579}">
      <dgm:prSet/>
      <dgm:spPr/>
      <dgm:t>
        <a:bodyPr/>
        <a:lstStyle/>
        <a:p>
          <a:pPr rtl="0"/>
          <a:r>
            <a:rPr lang="es-MX" smtClean="0"/>
            <a:t>El varón y la mujer son </a:t>
          </a:r>
          <a:r>
            <a:rPr lang="es-MX" b="1" smtClean="0"/>
            <a:t>iguales</a:t>
          </a:r>
          <a:r>
            <a:rPr lang="es-MX" smtClean="0"/>
            <a:t> ante la ley. Esta protegerá la organización y el desarrollo de la </a:t>
          </a:r>
          <a:r>
            <a:rPr lang="es-MX" b="1" smtClean="0"/>
            <a:t>familia</a:t>
          </a:r>
          <a:r>
            <a:rPr lang="es-MX" smtClean="0"/>
            <a:t>.</a:t>
          </a:r>
          <a:endParaRPr lang="es-MX"/>
        </a:p>
      </dgm:t>
    </dgm:pt>
    <dgm:pt modelId="{397E54FA-AF8E-480F-934F-4B2C361E23A2}" type="parTrans" cxnId="{0DF6EF99-84AC-46D3-8DBA-4BECC44C46C8}">
      <dgm:prSet/>
      <dgm:spPr/>
      <dgm:t>
        <a:bodyPr/>
        <a:lstStyle/>
        <a:p>
          <a:endParaRPr lang="es-MX"/>
        </a:p>
      </dgm:t>
    </dgm:pt>
    <dgm:pt modelId="{46F28695-94AD-446A-B94C-E7CC14642F93}" type="sibTrans" cxnId="{0DF6EF99-84AC-46D3-8DBA-4BECC44C46C8}">
      <dgm:prSet/>
      <dgm:spPr/>
      <dgm:t>
        <a:bodyPr/>
        <a:lstStyle/>
        <a:p>
          <a:endParaRPr lang="es-MX"/>
        </a:p>
      </dgm:t>
    </dgm:pt>
    <dgm:pt modelId="{2E3A3A41-28B6-4E80-BC86-86FB5F560E62}">
      <dgm:prSet/>
      <dgm:spPr/>
      <dgm:t>
        <a:bodyPr/>
        <a:lstStyle/>
        <a:p>
          <a:pPr rtl="0"/>
          <a:r>
            <a:rPr lang="es-MX" smtClean="0"/>
            <a:t>Toda persona tiene derecho a decidir de manera libre, responsable e informada sobre el número y el espaciamiento de sus </a:t>
          </a:r>
          <a:r>
            <a:rPr lang="es-MX" b="1" smtClean="0"/>
            <a:t>hijos</a:t>
          </a:r>
          <a:r>
            <a:rPr lang="es-MX" smtClean="0"/>
            <a:t>.</a:t>
          </a:r>
          <a:endParaRPr lang="es-MX"/>
        </a:p>
      </dgm:t>
    </dgm:pt>
    <dgm:pt modelId="{6BC82438-F5C3-4ACA-B122-620538A3926D}" type="parTrans" cxnId="{047E7934-032A-4F86-9DDB-78E0B9F9169C}">
      <dgm:prSet/>
      <dgm:spPr/>
      <dgm:t>
        <a:bodyPr/>
        <a:lstStyle/>
        <a:p>
          <a:endParaRPr lang="es-MX"/>
        </a:p>
      </dgm:t>
    </dgm:pt>
    <dgm:pt modelId="{26E8B427-F36E-4D94-A07B-C9592D7D0A8F}" type="sibTrans" cxnId="{047E7934-032A-4F86-9DDB-78E0B9F9169C}">
      <dgm:prSet/>
      <dgm:spPr/>
      <dgm:t>
        <a:bodyPr/>
        <a:lstStyle/>
        <a:p>
          <a:endParaRPr lang="es-MX"/>
        </a:p>
      </dgm:t>
    </dgm:pt>
    <dgm:pt modelId="{559977F7-7752-464D-BB4F-F48A391651C8}">
      <dgm:prSet/>
      <dgm:spPr/>
      <dgm:t>
        <a:bodyPr/>
        <a:lstStyle/>
        <a:p>
          <a:pPr rtl="0"/>
          <a:r>
            <a:rPr lang="es-MX" smtClean="0"/>
            <a:t>Toda persona tiene derecho a la </a:t>
          </a:r>
          <a:r>
            <a:rPr lang="es-MX" b="1" smtClean="0"/>
            <a:t>alimentación</a:t>
          </a:r>
          <a:r>
            <a:rPr lang="es-MX" smtClean="0"/>
            <a:t> nutritiva, suficiente y de calidad. El Estado lo garantizará.</a:t>
          </a:r>
          <a:endParaRPr lang="es-MX"/>
        </a:p>
      </dgm:t>
    </dgm:pt>
    <dgm:pt modelId="{D8620054-0E82-4CDA-B277-379DF796B1D3}" type="parTrans" cxnId="{391E917A-161A-4D41-9036-CC126F458BF2}">
      <dgm:prSet/>
      <dgm:spPr/>
      <dgm:t>
        <a:bodyPr/>
        <a:lstStyle/>
        <a:p>
          <a:endParaRPr lang="es-MX"/>
        </a:p>
      </dgm:t>
    </dgm:pt>
    <dgm:pt modelId="{848A55AD-B57A-4AF2-B87A-8F53C88A3A1A}" type="sibTrans" cxnId="{391E917A-161A-4D41-9036-CC126F458BF2}">
      <dgm:prSet/>
      <dgm:spPr/>
      <dgm:t>
        <a:bodyPr/>
        <a:lstStyle/>
        <a:p>
          <a:endParaRPr lang="es-MX"/>
        </a:p>
      </dgm:t>
    </dgm:pt>
    <dgm:pt modelId="{5FFE0FAF-5DC3-458A-8B1E-74377192E836}">
      <dgm:prSet/>
      <dgm:spPr/>
      <dgm:t>
        <a:bodyPr/>
        <a:lstStyle/>
        <a:p>
          <a:pPr rtl="0"/>
          <a:r>
            <a:rPr lang="es-MX" smtClean="0"/>
            <a:t>Toda persona tiene derecho a la protección de la </a:t>
          </a:r>
          <a:r>
            <a:rPr lang="es-MX" b="1" smtClean="0"/>
            <a:t>salud</a:t>
          </a:r>
          <a:r>
            <a:rPr lang="es-MX" smtClean="0"/>
            <a:t>. La Ley definirá las bases y modalidades para el acceso a los servicios de salud…</a:t>
          </a:r>
          <a:endParaRPr lang="es-MX"/>
        </a:p>
      </dgm:t>
    </dgm:pt>
    <dgm:pt modelId="{5ED8268F-25FF-4BD4-BA55-98A37B7D1973}" type="parTrans" cxnId="{C39D466B-A5E9-47D3-9E8C-3B3991CD9DFF}">
      <dgm:prSet/>
      <dgm:spPr/>
      <dgm:t>
        <a:bodyPr/>
        <a:lstStyle/>
        <a:p>
          <a:endParaRPr lang="es-MX"/>
        </a:p>
      </dgm:t>
    </dgm:pt>
    <dgm:pt modelId="{02AC7039-EA42-468D-BCA7-63811D8D9B40}" type="sibTrans" cxnId="{C39D466B-A5E9-47D3-9E8C-3B3991CD9DFF}">
      <dgm:prSet/>
      <dgm:spPr/>
      <dgm:t>
        <a:bodyPr/>
        <a:lstStyle/>
        <a:p>
          <a:endParaRPr lang="es-MX"/>
        </a:p>
      </dgm:t>
    </dgm:pt>
    <dgm:pt modelId="{1B75A31E-0A2C-4DD7-B68A-0351342CB8FD}" type="pres">
      <dgm:prSet presAssocID="{9E986D5E-A2BD-4E8B-940E-A8ADAF4EBEAC}" presName="linear" presStyleCnt="0">
        <dgm:presLayoutVars>
          <dgm:animLvl val="lvl"/>
          <dgm:resizeHandles val="exact"/>
        </dgm:presLayoutVars>
      </dgm:prSet>
      <dgm:spPr/>
    </dgm:pt>
    <dgm:pt modelId="{4994FF93-8979-4DC6-AE52-2F4AFFC10DAB}" type="pres">
      <dgm:prSet presAssocID="{0C3042E9-C9C4-41C3-ADD8-B1E3425FC57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569D9A6-23F0-4971-9D07-40923E33E53E}" type="pres">
      <dgm:prSet presAssocID="{46F28695-94AD-446A-B94C-E7CC14642F93}" presName="spacer" presStyleCnt="0"/>
      <dgm:spPr/>
    </dgm:pt>
    <dgm:pt modelId="{A02AA6F3-4662-4AAD-A18E-F1F3A66788D9}" type="pres">
      <dgm:prSet presAssocID="{2E3A3A41-28B6-4E80-BC86-86FB5F560E6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E8945A7-E8C6-4CED-B2D3-9A3AF7E4C06A}" type="pres">
      <dgm:prSet presAssocID="{26E8B427-F36E-4D94-A07B-C9592D7D0A8F}" presName="spacer" presStyleCnt="0"/>
      <dgm:spPr/>
    </dgm:pt>
    <dgm:pt modelId="{8B9B0ECF-D139-4879-9569-1C8AF9C84E55}" type="pres">
      <dgm:prSet presAssocID="{559977F7-7752-464D-BB4F-F48A391651C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FD4D4C2-FB37-4699-89AF-4B9E11D7C3EF}" type="pres">
      <dgm:prSet presAssocID="{848A55AD-B57A-4AF2-B87A-8F53C88A3A1A}" presName="spacer" presStyleCnt="0"/>
      <dgm:spPr/>
    </dgm:pt>
    <dgm:pt modelId="{5663DF52-DE72-4584-952A-B42F8FDED8AD}" type="pres">
      <dgm:prSet presAssocID="{5FFE0FAF-5DC3-458A-8B1E-74377192E836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047E7934-032A-4F86-9DDB-78E0B9F9169C}" srcId="{9E986D5E-A2BD-4E8B-940E-A8ADAF4EBEAC}" destId="{2E3A3A41-28B6-4E80-BC86-86FB5F560E62}" srcOrd="1" destOrd="0" parTransId="{6BC82438-F5C3-4ACA-B122-620538A3926D}" sibTransId="{26E8B427-F36E-4D94-A07B-C9592D7D0A8F}"/>
    <dgm:cxn modelId="{C39D466B-A5E9-47D3-9E8C-3B3991CD9DFF}" srcId="{9E986D5E-A2BD-4E8B-940E-A8ADAF4EBEAC}" destId="{5FFE0FAF-5DC3-458A-8B1E-74377192E836}" srcOrd="3" destOrd="0" parTransId="{5ED8268F-25FF-4BD4-BA55-98A37B7D1973}" sibTransId="{02AC7039-EA42-468D-BCA7-63811D8D9B40}"/>
    <dgm:cxn modelId="{6E71EA20-A671-4C9D-8093-2AE23F8EE266}" type="presOf" srcId="{5FFE0FAF-5DC3-458A-8B1E-74377192E836}" destId="{5663DF52-DE72-4584-952A-B42F8FDED8AD}" srcOrd="0" destOrd="0" presId="urn:microsoft.com/office/officeart/2005/8/layout/vList2"/>
    <dgm:cxn modelId="{0DF6EF99-84AC-46D3-8DBA-4BECC44C46C8}" srcId="{9E986D5E-A2BD-4E8B-940E-A8ADAF4EBEAC}" destId="{0C3042E9-C9C4-41C3-ADD8-B1E3425FC579}" srcOrd="0" destOrd="0" parTransId="{397E54FA-AF8E-480F-934F-4B2C361E23A2}" sibTransId="{46F28695-94AD-446A-B94C-E7CC14642F93}"/>
    <dgm:cxn modelId="{754BF750-F1FD-496A-BF54-E16017786074}" type="presOf" srcId="{0C3042E9-C9C4-41C3-ADD8-B1E3425FC579}" destId="{4994FF93-8979-4DC6-AE52-2F4AFFC10DAB}" srcOrd="0" destOrd="0" presId="urn:microsoft.com/office/officeart/2005/8/layout/vList2"/>
    <dgm:cxn modelId="{E4AC8DD3-E354-4876-965D-278159BDF139}" type="presOf" srcId="{9E986D5E-A2BD-4E8B-940E-A8ADAF4EBEAC}" destId="{1B75A31E-0A2C-4DD7-B68A-0351342CB8FD}" srcOrd="0" destOrd="0" presId="urn:microsoft.com/office/officeart/2005/8/layout/vList2"/>
    <dgm:cxn modelId="{64D4A3FC-4D45-4774-9914-81F18C0F3DE9}" type="presOf" srcId="{559977F7-7752-464D-BB4F-F48A391651C8}" destId="{8B9B0ECF-D139-4879-9569-1C8AF9C84E55}" srcOrd="0" destOrd="0" presId="urn:microsoft.com/office/officeart/2005/8/layout/vList2"/>
    <dgm:cxn modelId="{7DC3F1A6-3702-4B92-81BC-C1E79A358BB1}" type="presOf" srcId="{2E3A3A41-28B6-4E80-BC86-86FB5F560E62}" destId="{A02AA6F3-4662-4AAD-A18E-F1F3A66788D9}" srcOrd="0" destOrd="0" presId="urn:microsoft.com/office/officeart/2005/8/layout/vList2"/>
    <dgm:cxn modelId="{391E917A-161A-4D41-9036-CC126F458BF2}" srcId="{9E986D5E-A2BD-4E8B-940E-A8ADAF4EBEAC}" destId="{559977F7-7752-464D-BB4F-F48A391651C8}" srcOrd="2" destOrd="0" parTransId="{D8620054-0E82-4CDA-B277-379DF796B1D3}" sibTransId="{848A55AD-B57A-4AF2-B87A-8F53C88A3A1A}"/>
    <dgm:cxn modelId="{5A775F85-9B46-41D6-9CC2-6B69DC5C678B}" type="presParOf" srcId="{1B75A31E-0A2C-4DD7-B68A-0351342CB8FD}" destId="{4994FF93-8979-4DC6-AE52-2F4AFFC10DAB}" srcOrd="0" destOrd="0" presId="urn:microsoft.com/office/officeart/2005/8/layout/vList2"/>
    <dgm:cxn modelId="{1514FDBA-5B44-4390-9725-F80E7A9FF33D}" type="presParOf" srcId="{1B75A31E-0A2C-4DD7-B68A-0351342CB8FD}" destId="{E569D9A6-23F0-4971-9D07-40923E33E53E}" srcOrd="1" destOrd="0" presId="urn:microsoft.com/office/officeart/2005/8/layout/vList2"/>
    <dgm:cxn modelId="{18C1302C-1423-431F-9A74-6ADF1D36AE41}" type="presParOf" srcId="{1B75A31E-0A2C-4DD7-B68A-0351342CB8FD}" destId="{A02AA6F3-4662-4AAD-A18E-F1F3A66788D9}" srcOrd="2" destOrd="0" presId="urn:microsoft.com/office/officeart/2005/8/layout/vList2"/>
    <dgm:cxn modelId="{433374CF-8178-40E5-8ED7-4F683C55192F}" type="presParOf" srcId="{1B75A31E-0A2C-4DD7-B68A-0351342CB8FD}" destId="{1E8945A7-E8C6-4CED-B2D3-9A3AF7E4C06A}" srcOrd="3" destOrd="0" presId="urn:microsoft.com/office/officeart/2005/8/layout/vList2"/>
    <dgm:cxn modelId="{C7C8F9B2-54A9-45B2-A87F-6759442592F5}" type="presParOf" srcId="{1B75A31E-0A2C-4DD7-B68A-0351342CB8FD}" destId="{8B9B0ECF-D139-4879-9569-1C8AF9C84E55}" srcOrd="4" destOrd="0" presId="urn:microsoft.com/office/officeart/2005/8/layout/vList2"/>
    <dgm:cxn modelId="{8A58F47F-6D9C-4CA6-97F0-323879DAB451}" type="presParOf" srcId="{1B75A31E-0A2C-4DD7-B68A-0351342CB8FD}" destId="{7FD4D4C2-FB37-4699-89AF-4B9E11D7C3EF}" srcOrd="5" destOrd="0" presId="urn:microsoft.com/office/officeart/2005/8/layout/vList2"/>
    <dgm:cxn modelId="{A97D1FFC-72C8-4813-9DE9-5189DE60A355}" type="presParOf" srcId="{1B75A31E-0A2C-4DD7-B68A-0351342CB8FD}" destId="{5663DF52-DE72-4584-952A-B42F8FDED8A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E986D5E-A2BD-4E8B-940E-A8ADAF4EBEA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D027DFF-46F4-4E63-9D34-CC83F4D1F1D6}">
      <dgm:prSet/>
      <dgm:spPr/>
      <dgm:t>
        <a:bodyPr/>
        <a:lstStyle/>
        <a:p>
          <a:pPr rtl="0"/>
          <a:r>
            <a:rPr lang="es-MX" dirty="0" smtClean="0"/>
            <a:t>Toda persona tiene derecho a un </a:t>
          </a:r>
          <a:r>
            <a:rPr lang="es-MX" b="1" dirty="0" smtClean="0"/>
            <a:t>medio ambiente sano</a:t>
          </a:r>
          <a:r>
            <a:rPr lang="es-MX" dirty="0" smtClean="0"/>
            <a:t> para su desarrollo y bienestar.</a:t>
          </a:r>
          <a:endParaRPr lang="es-MX" dirty="0"/>
        </a:p>
      </dgm:t>
    </dgm:pt>
    <dgm:pt modelId="{BE2D6764-11D5-4CC0-BCB4-CC757A53994A}" type="parTrans" cxnId="{82F0E87A-5454-4760-98B1-9B8A00A2B693}">
      <dgm:prSet/>
      <dgm:spPr/>
      <dgm:t>
        <a:bodyPr/>
        <a:lstStyle/>
        <a:p>
          <a:endParaRPr lang="es-MX"/>
        </a:p>
      </dgm:t>
    </dgm:pt>
    <dgm:pt modelId="{4EB571CA-C46B-4EB7-BAC9-B96BF4C8519C}" type="sibTrans" cxnId="{82F0E87A-5454-4760-98B1-9B8A00A2B693}">
      <dgm:prSet/>
      <dgm:spPr/>
      <dgm:t>
        <a:bodyPr/>
        <a:lstStyle/>
        <a:p>
          <a:endParaRPr lang="es-MX"/>
        </a:p>
      </dgm:t>
    </dgm:pt>
    <dgm:pt modelId="{E5736ADE-45D5-409F-B2E0-17708BD78B17}">
      <dgm:prSet/>
      <dgm:spPr/>
      <dgm:t>
        <a:bodyPr/>
        <a:lstStyle/>
        <a:p>
          <a:pPr rtl="0"/>
          <a:r>
            <a:rPr lang="es-MX" dirty="0" smtClean="0"/>
            <a:t>Toda persona tiene derecho al acceso, disposición y </a:t>
          </a:r>
          <a:r>
            <a:rPr lang="es-MX" b="1" dirty="0" smtClean="0"/>
            <a:t>saneamiento de agua</a:t>
          </a:r>
          <a:r>
            <a:rPr lang="es-MX" dirty="0" smtClean="0"/>
            <a:t> para consumo personal…</a:t>
          </a:r>
          <a:endParaRPr lang="es-MX" dirty="0"/>
        </a:p>
      </dgm:t>
    </dgm:pt>
    <dgm:pt modelId="{320E63B6-308E-4764-BD49-008A0DBF6245}" type="parTrans" cxnId="{97F1FA79-9537-43AE-AC08-180EF4B4AB2E}">
      <dgm:prSet/>
      <dgm:spPr/>
      <dgm:t>
        <a:bodyPr/>
        <a:lstStyle/>
        <a:p>
          <a:endParaRPr lang="es-MX"/>
        </a:p>
      </dgm:t>
    </dgm:pt>
    <dgm:pt modelId="{BCF54744-A769-4B21-B0D5-FA0326261A86}" type="sibTrans" cxnId="{97F1FA79-9537-43AE-AC08-180EF4B4AB2E}">
      <dgm:prSet/>
      <dgm:spPr/>
      <dgm:t>
        <a:bodyPr/>
        <a:lstStyle/>
        <a:p>
          <a:endParaRPr lang="es-MX"/>
        </a:p>
      </dgm:t>
    </dgm:pt>
    <dgm:pt modelId="{EAD41541-CDEE-46AE-9EAB-1FA85933D400}">
      <dgm:prSet/>
      <dgm:spPr/>
      <dgm:t>
        <a:bodyPr/>
        <a:lstStyle/>
        <a:p>
          <a:pPr rtl="0"/>
          <a:endParaRPr lang="es-MX" dirty="0"/>
        </a:p>
      </dgm:t>
    </dgm:pt>
    <dgm:pt modelId="{01041AC1-250D-497E-B7B9-E0316C8C6AC7}" type="parTrans" cxnId="{A85EA8B3-E617-4964-BBDD-7F6478645271}">
      <dgm:prSet/>
      <dgm:spPr/>
      <dgm:t>
        <a:bodyPr/>
        <a:lstStyle/>
        <a:p>
          <a:endParaRPr lang="es-MX"/>
        </a:p>
      </dgm:t>
    </dgm:pt>
    <dgm:pt modelId="{4B67D9EC-8057-416D-8ADF-3770E77BF814}" type="sibTrans" cxnId="{A85EA8B3-E617-4964-BBDD-7F6478645271}">
      <dgm:prSet/>
      <dgm:spPr/>
      <dgm:t>
        <a:bodyPr/>
        <a:lstStyle/>
        <a:p>
          <a:endParaRPr lang="es-MX"/>
        </a:p>
      </dgm:t>
    </dgm:pt>
    <dgm:pt modelId="{5CD592E8-D825-470F-AF32-65DC90CA7E2E}">
      <dgm:prSet/>
      <dgm:spPr/>
      <dgm:t>
        <a:bodyPr/>
        <a:lstStyle/>
        <a:p>
          <a:pPr rtl="0"/>
          <a:r>
            <a:rPr lang="es-MX" smtClean="0"/>
            <a:t>Toda familia tiene derecho a disfrutar de </a:t>
          </a:r>
          <a:r>
            <a:rPr lang="es-MX" b="1" smtClean="0"/>
            <a:t>vivienda</a:t>
          </a:r>
          <a:r>
            <a:rPr lang="es-MX" smtClean="0"/>
            <a:t> digna y decorosa. La Ley establecerá los instrumentos y apoyos necesarios a fin de alcanzar tal objetivo.</a:t>
          </a:r>
          <a:endParaRPr lang="es-MX" dirty="0"/>
        </a:p>
      </dgm:t>
    </dgm:pt>
    <dgm:pt modelId="{EA4E3725-0D51-4604-ABE8-098BDBF86F6F}" type="parTrans" cxnId="{A463D3B2-4575-46A2-9FFA-E0FDE348D63F}">
      <dgm:prSet/>
      <dgm:spPr/>
      <dgm:t>
        <a:bodyPr/>
        <a:lstStyle/>
        <a:p>
          <a:endParaRPr lang="es-MX"/>
        </a:p>
      </dgm:t>
    </dgm:pt>
    <dgm:pt modelId="{EFCADF8D-CF8E-49DD-A0FE-52919CBC4CB6}" type="sibTrans" cxnId="{A463D3B2-4575-46A2-9FFA-E0FDE348D63F}">
      <dgm:prSet/>
      <dgm:spPr/>
      <dgm:t>
        <a:bodyPr/>
        <a:lstStyle/>
        <a:p>
          <a:endParaRPr lang="es-MX"/>
        </a:p>
      </dgm:t>
    </dgm:pt>
    <dgm:pt modelId="{1B75A31E-0A2C-4DD7-B68A-0351342CB8FD}" type="pres">
      <dgm:prSet presAssocID="{9E986D5E-A2BD-4E8B-940E-A8ADAF4EBEAC}" presName="linear" presStyleCnt="0">
        <dgm:presLayoutVars>
          <dgm:animLvl val="lvl"/>
          <dgm:resizeHandles val="exact"/>
        </dgm:presLayoutVars>
      </dgm:prSet>
      <dgm:spPr/>
    </dgm:pt>
    <dgm:pt modelId="{42365575-D334-4DD8-8DEB-C11C3790C3D1}" type="pres">
      <dgm:prSet presAssocID="{AD027DFF-46F4-4E63-9D34-CC83F4D1F1D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CF9DEDC-56B4-40B3-8690-EEBC0F3AEAD0}" type="pres">
      <dgm:prSet presAssocID="{4EB571CA-C46B-4EB7-BAC9-B96BF4C8519C}" presName="spacer" presStyleCnt="0"/>
      <dgm:spPr/>
    </dgm:pt>
    <dgm:pt modelId="{4FCE9DE9-F1BA-40C6-BFF9-C4F54EDB2A1C}" type="pres">
      <dgm:prSet presAssocID="{E5736ADE-45D5-409F-B2E0-17708BD78B1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BBAEC9-46A3-4A7F-B7BE-75122A6C4B3E}" type="pres">
      <dgm:prSet presAssocID="{BCF54744-A769-4B21-B0D5-FA0326261A86}" presName="spacer" presStyleCnt="0"/>
      <dgm:spPr/>
    </dgm:pt>
    <dgm:pt modelId="{44D38200-9EC2-4095-B1F3-0B845A0DFD3D}" type="pres">
      <dgm:prSet presAssocID="{5CD592E8-D825-470F-AF32-65DC90CA7E2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101CB7-F7FC-4656-852C-7ABED1022C37}" type="pres">
      <dgm:prSet presAssocID="{5CD592E8-D825-470F-AF32-65DC90CA7E2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AFFD20C3-3432-4985-9E16-68B0726657BB}" type="presOf" srcId="{9E986D5E-A2BD-4E8B-940E-A8ADAF4EBEAC}" destId="{1B75A31E-0A2C-4DD7-B68A-0351342CB8FD}" srcOrd="0" destOrd="0" presId="urn:microsoft.com/office/officeart/2005/8/layout/vList2"/>
    <dgm:cxn modelId="{82F0E87A-5454-4760-98B1-9B8A00A2B693}" srcId="{9E986D5E-A2BD-4E8B-940E-A8ADAF4EBEAC}" destId="{AD027DFF-46F4-4E63-9D34-CC83F4D1F1D6}" srcOrd="0" destOrd="0" parTransId="{BE2D6764-11D5-4CC0-BCB4-CC757A53994A}" sibTransId="{4EB571CA-C46B-4EB7-BAC9-B96BF4C8519C}"/>
    <dgm:cxn modelId="{4953E320-59C3-4419-ABD0-C3FB71E31E97}" type="presOf" srcId="{EAD41541-CDEE-46AE-9EAB-1FA85933D400}" destId="{E8101CB7-F7FC-4656-852C-7ABED1022C37}" srcOrd="0" destOrd="0" presId="urn:microsoft.com/office/officeart/2005/8/layout/vList2"/>
    <dgm:cxn modelId="{58F377A9-FAE9-4530-9116-D7E26936E1CB}" type="presOf" srcId="{AD027DFF-46F4-4E63-9D34-CC83F4D1F1D6}" destId="{42365575-D334-4DD8-8DEB-C11C3790C3D1}" srcOrd="0" destOrd="0" presId="urn:microsoft.com/office/officeart/2005/8/layout/vList2"/>
    <dgm:cxn modelId="{97F1FA79-9537-43AE-AC08-180EF4B4AB2E}" srcId="{9E986D5E-A2BD-4E8B-940E-A8ADAF4EBEAC}" destId="{E5736ADE-45D5-409F-B2E0-17708BD78B17}" srcOrd="1" destOrd="0" parTransId="{320E63B6-308E-4764-BD49-008A0DBF6245}" sibTransId="{BCF54744-A769-4B21-B0D5-FA0326261A86}"/>
    <dgm:cxn modelId="{A463D3B2-4575-46A2-9FFA-E0FDE348D63F}" srcId="{9E986D5E-A2BD-4E8B-940E-A8ADAF4EBEAC}" destId="{5CD592E8-D825-470F-AF32-65DC90CA7E2E}" srcOrd="2" destOrd="0" parTransId="{EA4E3725-0D51-4604-ABE8-098BDBF86F6F}" sibTransId="{EFCADF8D-CF8E-49DD-A0FE-52919CBC4CB6}"/>
    <dgm:cxn modelId="{9B1B1382-7CEC-4940-85B5-9C61479BA33F}" type="presOf" srcId="{5CD592E8-D825-470F-AF32-65DC90CA7E2E}" destId="{44D38200-9EC2-4095-B1F3-0B845A0DFD3D}" srcOrd="0" destOrd="0" presId="urn:microsoft.com/office/officeart/2005/8/layout/vList2"/>
    <dgm:cxn modelId="{A85EA8B3-E617-4964-BBDD-7F6478645271}" srcId="{5CD592E8-D825-470F-AF32-65DC90CA7E2E}" destId="{EAD41541-CDEE-46AE-9EAB-1FA85933D400}" srcOrd="0" destOrd="0" parTransId="{01041AC1-250D-497E-B7B9-E0316C8C6AC7}" sibTransId="{4B67D9EC-8057-416D-8ADF-3770E77BF814}"/>
    <dgm:cxn modelId="{3AC7604D-DEB6-49E9-9F05-B72615F53323}" type="presOf" srcId="{E5736ADE-45D5-409F-B2E0-17708BD78B17}" destId="{4FCE9DE9-F1BA-40C6-BFF9-C4F54EDB2A1C}" srcOrd="0" destOrd="0" presId="urn:microsoft.com/office/officeart/2005/8/layout/vList2"/>
    <dgm:cxn modelId="{81E60569-7D77-4C80-985B-753C337C4A2C}" type="presParOf" srcId="{1B75A31E-0A2C-4DD7-B68A-0351342CB8FD}" destId="{42365575-D334-4DD8-8DEB-C11C3790C3D1}" srcOrd="0" destOrd="0" presId="urn:microsoft.com/office/officeart/2005/8/layout/vList2"/>
    <dgm:cxn modelId="{FCB43B1D-5F6C-4BDA-97ED-F411FBBEA5DE}" type="presParOf" srcId="{1B75A31E-0A2C-4DD7-B68A-0351342CB8FD}" destId="{1CF9DEDC-56B4-40B3-8690-EEBC0F3AEAD0}" srcOrd="1" destOrd="0" presId="urn:microsoft.com/office/officeart/2005/8/layout/vList2"/>
    <dgm:cxn modelId="{2FBBA1D7-C7FE-4A83-A200-248EA284C277}" type="presParOf" srcId="{1B75A31E-0A2C-4DD7-B68A-0351342CB8FD}" destId="{4FCE9DE9-F1BA-40C6-BFF9-C4F54EDB2A1C}" srcOrd="2" destOrd="0" presId="urn:microsoft.com/office/officeart/2005/8/layout/vList2"/>
    <dgm:cxn modelId="{08FEF929-3A63-4B40-A83B-E4C9E7413E5A}" type="presParOf" srcId="{1B75A31E-0A2C-4DD7-B68A-0351342CB8FD}" destId="{67BBAEC9-46A3-4A7F-B7BE-75122A6C4B3E}" srcOrd="3" destOrd="0" presId="urn:microsoft.com/office/officeart/2005/8/layout/vList2"/>
    <dgm:cxn modelId="{1C255128-FC7E-4B6F-9E75-D22D4C03DC74}" type="presParOf" srcId="{1B75A31E-0A2C-4DD7-B68A-0351342CB8FD}" destId="{44D38200-9EC2-4095-B1F3-0B845A0DFD3D}" srcOrd="4" destOrd="0" presId="urn:microsoft.com/office/officeart/2005/8/layout/vList2"/>
    <dgm:cxn modelId="{1014CF11-788C-48C2-BDBB-09D22A233729}" type="presParOf" srcId="{1B75A31E-0A2C-4DD7-B68A-0351342CB8FD}" destId="{E8101CB7-F7FC-4656-852C-7ABED1022C37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83E68-1247-4163-B38F-05E37F6AE1E3}">
      <dsp:nvSpPr>
        <dsp:cNvPr id="0" name=""/>
        <dsp:cNvSpPr/>
      </dsp:nvSpPr>
      <dsp:spPr>
        <a:xfrm>
          <a:off x="0" y="0"/>
          <a:ext cx="8382352" cy="34538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smtClean="0"/>
            <a:t>El profesionista del derecho debe conocer de manera precisa como requisito esencial de su formación, los principios que rigen a la materia familiar, así como la naturaleza de éstos. </a:t>
          </a:r>
          <a:endParaRPr lang="es-MX" sz="3600" kern="1200"/>
        </a:p>
      </dsp:txBody>
      <dsp:txXfrm>
        <a:off x="168603" y="168603"/>
        <a:ext cx="8045146" cy="311663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E70142-B214-4F6E-AE80-27572C8A744B}">
      <dsp:nvSpPr>
        <dsp:cNvPr id="0" name=""/>
        <dsp:cNvSpPr/>
      </dsp:nvSpPr>
      <dsp:spPr>
        <a:xfrm>
          <a:off x="0" y="91411"/>
          <a:ext cx="8640960" cy="2859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En todas las decisiones y actuaciones del Estado se velará y cumplirá con el principio del </a:t>
          </a:r>
          <a:r>
            <a:rPr lang="es-MX" sz="2600" b="1" kern="1200" smtClean="0"/>
            <a:t>interés superior de la niñez</a:t>
          </a:r>
          <a:r>
            <a:rPr lang="es-MX" sz="2600" kern="1200" smtClean="0"/>
            <a:t>, garantizando de manera plena sus derechos. Los niños y las niñas tienen derecho a la satisfacción de sus necesidades de alimentación, salud, educación y sano esparcimiento para su desarrollo integral… </a:t>
          </a:r>
          <a:endParaRPr lang="es-MX" sz="2600" kern="1200"/>
        </a:p>
      </dsp:txBody>
      <dsp:txXfrm>
        <a:off x="139588" y="230999"/>
        <a:ext cx="8361784" cy="2580304"/>
      </dsp:txXfrm>
    </dsp:sp>
    <dsp:sp modelId="{FA4F800A-647C-41A3-9976-234CFABDB694}">
      <dsp:nvSpPr>
        <dsp:cNvPr id="0" name=""/>
        <dsp:cNvSpPr/>
      </dsp:nvSpPr>
      <dsp:spPr>
        <a:xfrm>
          <a:off x="0" y="3025772"/>
          <a:ext cx="8640960" cy="2859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smtClean="0"/>
            <a:t>…Los ascendientes, tutores y custodios tienen la </a:t>
          </a:r>
          <a:r>
            <a:rPr lang="es-MX" sz="2600" b="1" kern="1200" smtClean="0"/>
            <a:t>obligación</a:t>
          </a:r>
          <a:r>
            <a:rPr lang="es-MX" sz="2600" kern="1200" smtClean="0"/>
            <a:t> de preservar y exigir el cumplimiento de estos derechos y principios…</a:t>
          </a:r>
          <a:endParaRPr lang="es-MX" sz="2600" kern="1200"/>
        </a:p>
      </dsp:txBody>
      <dsp:txXfrm>
        <a:off x="139588" y="3165360"/>
        <a:ext cx="8361784" cy="258030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9669B-4CFC-4D60-8B98-395D52C129CB}">
      <dsp:nvSpPr>
        <dsp:cNvPr id="0" name=""/>
        <dsp:cNvSpPr/>
      </dsp:nvSpPr>
      <dsp:spPr>
        <a:xfrm>
          <a:off x="0" y="5556"/>
          <a:ext cx="8496944" cy="29741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…Toda persona tiene derecho al acceso a la </a:t>
          </a:r>
          <a:r>
            <a:rPr lang="es-MX" sz="3100" b="1" kern="1200" smtClean="0"/>
            <a:t>cultura</a:t>
          </a:r>
          <a:r>
            <a:rPr lang="es-MX" sz="3100" kern="1200" smtClean="0"/>
            <a:t> y al disfrute de los bienes y servicios que presta el Estado en la materia, así como el ejercicio de sus derechos culturales. El Estado promoverá los medios para la difusión y desarrollo de la cultura… </a:t>
          </a:r>
          <a:endParaRPr lang="es-MX" sz="3100" kern="1200"/>
        </a:p>
      </dsp:txBody>
      <dsp:txXfrm>
        <a:off x="145186" y="150742"/>
        <a:ext cx="8206572" cy="2683768"/>
      </dsp:txXfrm>
    </dsp:sp>
    <dsp:sp modelId="{296CAEFD-F4BF-4A77-A50F-B051AD6C3065}">
      <dsp:nvSpPr>
        <dsp:cNvPr id="0" name=""/>
        <dsp:cNvSpPr/>
      </dsp:nvSpPr>
      <dsp:spPr>
        <a:xfrm>
          <a:off x="0" y="3068976"/>
          <a:ext cx="8496944" cy="29741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smtClean="0"/>
            <a:t>…Toda persona tiene derecho a la </a:t>
          </a:r>
          <a:r>
            <a:rPr lang="es-MX" sz="3100" b="1" kern="1200" smtClean="0"/>
            <a:t>cultura física y a la práctica del deporte</a:t>
          </a:r>
          <a:r>
            <a:rPr lang="es-MX" sz="3100" kern="1200" smtClean="0"/>
            <a:t>. Corresponde al Estado su promoción, fomento y estímulo conforme a las leyes en la materia.</a:t>
          </a:r>
          <a:endParaRPr lang="es-MX" sz="3100" kern="1200"/>
        </a:p>
      </dsp:txBody>
      <dsp:txXfrm>
        <a:off x="145186" y="3214162"/>
        <a:ext cx="8206572" cy="268376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D1082B-1E09-4D2F-971B-97C4AF1C80B1}">
      <dsp:nvSpPr>
        <dsp:cNvPr id="0" name=""/>
        <dsp:cNvSpPr/>
      </dsp:nvSpPr>
      <dsp:spPr>
        <a:xfrm>
          <a:off x="2887520" y="65707"/>
          <a:ext cx="3153950" cy="31539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1924-Sociedad de naciones-Declaración de Ginebra. (Niños)</a:t>
          </a:r>
          <a:endParaRPr lang="es-MX" sz="2200" kern="1200"/>
        </a:p>
      </dsp:txBody>
      <dsp:txXfrm>
        <a:off x="3308047" y="617648"/>
        <a:ext cx="2312896" cy="1419277"/>
      </dsp:txXfrm>
    </dsp:sp>
    <dsp:sp modelId="{EA36B4B5-1A1E-4798-BF73-8894A026370F}">
      <dsp:nvSpPr>
        <dsp:cNvPr id="0" name=""/>
        <dsp:cNvSpPr/>
      </dsp:nvSpPr>
      <dsp:spPr>
        <a:xfrm>
          <a:off x="4025571" y="2036926"/>
          <a:ext cx="3153950" cy="31539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1933-Convención sobre la nacionalidad de la mujer-Uruguay</a:t>
          </a:r>
          <a:endParaRPr lang="es-MX" sz="2200" kern="1200"/>
        </a:p>
      </dsp:txBody>
      <dsp:txXfrm>
        <a:off x="4990154" y="2851696"/>
        <a:ext cx="1892370" cy="1734672"/>
      </dsp:txXfrm>
    </dsp:sp>
    <dsp:sp modelId="{B386B546-DB60-4A4A-9C7A-7D79D87BB09F}">
      <dsp:nvSpPr>
        <dsp:cNvPr id="0" name=""/>
        <dsp:cNvSpPr/>
      </dsp:nvSpPr>
      <dsp:spPr>
        <a:xfrm>
          <a:off x="1749470" y="2036926"/>
          <a:ext cx="3153950" cy="31539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smtClean="0"/>
            <a:t>1948-Declaración de los derechos y los deberes del hombre- Bogotá.</a:t>
          </a:r>
          <a:endParaRPr lang="es-MX" sz="2200" kern="1200"/>
        </a:p>
      </dsp:txBody>
      <dsp:txXfrm>
        <a:off x="2046467" y="2851696"/>
        <a:ext cx="1892370" cy="173467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0BB216-FF61-42C0-B3FD-66E567B01B36}">
      <dsp:nvSpPr>
        <dsp:cNvPr id="0" name=""/>
        <dsp:cNvSpPr/>
      </dsp:nvSpPr>
      <dsp:spPr>
        <a:xfrm>
          <a:off x="2887520" y="65707"/>
          <a:ext cx="3153950" cy="31539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1948-Declaración universal de los derechos humanos-ONU. Y los 2 Pactos de 1966</a:t>
          </a:r>
          <a:endParaRPr lang="es-MX" sz="1900" kern="1200"/>
        </a:p>
      </dsp:txBody>
      <dsp:txXfrm>
        <a:off x="3308047" y="617648"/>
        <a:ext cx="2312896" cy="1419277"/>
      </dsp:txXfrm>
    </dsp:sp>
    <dsp:sp modelId="{68A2A24D-FC53-4E1D-9909-73B01757725E}">
      <dsp:nvSpPr>
        <dsp:cNvPr id="0" name=""/>
        <dsp:cNvSpPr/>
      </dsp:nvSpPr>
      <dsp:spPr>
        <a:xfrm>
          <a:off x="4025571" y="2036926"/>
          <a:ext cx="3153950" cy="31539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1948-Convención interamericana sobre concesión de derechos políticos a la mujer.</a:t>
          </a:r>
          <a:endParaRPr lang="es-MX" sz="1900" kern="1200"/>
        </a:p>
      </dsp:txBody>
      <dsp:txXfrm>
        <a:off x="4990154" y="2851696"/>
        <a:ext cx="1892370" cy="1734672"/>
      </dsp:txXfrm>
    </dsp:sp>
    <dsp:sp modelId="{6C58F909-7A17-4478-81D2-645EB9276433}">
      <dsp:nvSpPr>
        <dsp:cNvPr id="0" name=""/>
        <dsp:cNvSpPr/>
      </dsp:nvSpPr>
      <dsp:spPr>
        <a:xfrm>
          <a:off x="1749470" y="2036926"/>
          <a:ext cx="3153950" cy="31539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smtClean="0"/>
            <a:t>1953-Convención sobre los derechos políticos de la mujer-New York.</a:t>
          </a:r>
          <a:endParaRPr lang="es-MX" sz="1900" kern="1200"/>
        </a:p>
      </dsp:txBody>
      <dsp:txXfrm>
        <a:off x="2046467" y="2851696"/>
        <a:ext cx="1892370" cy="173467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0B376-E07E-401C-A768-4B19B329E97A}">
      <dsp:nvSpPr>
        <dsp:cNvPr id="0" name=""/>
        <dsp:cNvSpPr/>
      </dsp:nvSpPr>
      <dsp:spPr>
        <a:xfrm>
          <a:off x="200902" y="150496"/>
          <a:ext cx="4955590" cy="495559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1957-Convención sobre la nacionalidad de la mujer casada.</a:t>
          </a:r>
          <a:endParaRPr lang="es-MX" sz="3200" kern="1200"/>
        </a:p>
      </dsp:txBody>
      <dsp:txXfrm>
        <a:off x="892899" y="734867"/>
        <a:ext cx="2857277" cy="3786849"/>
      </dsp:txXfrm>
    </dsp:sp>
    <dsp:sp modelId="{F569C115-CA84-4809-839B-56AC00B4EC9F}">
      <dsp:nvSpPr>
        <dsp:cNvPr id="0" name=""/>
        <dsp:cNvSpPr/>
      </dsp:nvSpPr>
      <dsp:spPr>
        <a:xfrm>
          <a:off x="3772499" y="150496"/>
          <a:ext cx="4955590" cy="495559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smtClean="0"/>
            <a:t>1959-ONU-Declaración de los derechos de los niños, complemento de la de Ginebra</a:t>
          </a:r>
          <a:endParaRPr lang="es-MX" sz="3200" kern="1200"/>
        </a:p>
      </dsp:txBody>
      <dsp:txXfrm>
        <a:off x="5178815" y="734867"/>
        <a:ext cx="2857277" cy="378684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2AFB79-DE6A-4C67-A643-5ED74C6F53FC}">
      <dsp:nvSpPr>
        <dsp:cNvPr id="0" name=""/>
        <dsp:cNvSpPr/>
      </dsp:nvSpPr>
      <dsp:spPr>
        <a:xfrm>
          <a:off x="0" y="648079"/>
          <a:ext cx="850392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1969- Convención americana sobre los derechos humanos-San José de Costa Rica.</a:t>
          </a:r>
          <a:endParaRPr lang="es-MX" sz="2400" kern="1200"/>
        </a:p>
      </dsp:txBody>
      <dsp:txXfrm>
        <a:off x="61256" y="709335"/>
        <a:ext cx="8381408" cy="1132313"/>
      </dsp:txXfrm>
    </dsp:sp>
    <dsp:sp modelId="{B75007C0-51D6-4EBC-942B-5C552C07548F}">
      <dsp:nvSpPr>
        <dsp:cNvPr id="0" name=""/>
        <dsp:cNvSpPr/>
      </dsp:nvSpPr>
      <dsp:spPr>
        <a:xfrm>
          <a:off x="0" y="2304257"/>
          <a:ext cx="850392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1988-Protocolo adicional a la convención americana sobre derechos humanos en materia de derechos económicos, sociales y culturales "protocolo de san salvador" </a:t>
          </a:r>
          <a:endParaRPr lang="es-MX" sz="2400" kern="1200"/>
        </a:p>
      </dsp:txBody>
      <dsp:txXfrm>
        <a:off x="61256" y="2365513"/>
        <a:ext cx="8381408" cy="1132313"/>
      </dsp:txXfrm>
    </dsp:sp>
    <dsp:sp modelId="{671949F5-63CB-462D-A765-9A4530E7986E}">
      <dsp:nvSpPr>
        <dsp:cNvPr id="0" name=""/>
        <dsp:cNvSpPr/>
      </dsp:nvSpPr>
      <dsp:spPr>
        <a:xfrm>
          <a:off x="0" y="3874952"/>
          <a:ext cx="8503920" cy="12548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1989-ONU-Convención sobre los derechos del niño.</a:t>
          </a:r>
          <a:endParaRPr lang="es-MX" sz="2400" kern="1200"/>
        </a:p>
      </dsp:txBody>
      <dsp:txXfrm>
        <a:off x="61256" y="3936208"/>
        <a:ext cx="8381408" cy="113231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AC7056-D20F-457E-A796-3E39D4C0B58E}">
      <dsp:nvSpPr>
        <dsp:cNvPr id="0" name=""/>
        <dsp:cNvSpPr/>
      </dsp:nvSpPr>
      <dsp:spPr>
        <a:xfrm>
          <a:off x="0" y="509163"/>
          <a:ext cx="5102352" cy="510235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B13A55-AD9F-494A-9DA0-C42B95B54A2B}">
      <dsp:nvSpPr>
        <dsp:cNvPr id="0" name=""/>
        <dsp:cNvSpPr/>
      </dsp:nvSpPr>
      <dsp:spPr>
        <a:xfrm>
          <a:off x="2551176" y="509163"/>
          <a:ext cx="5952743" cy="51023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1989- Convención interamericana sobre obligaciones alimentarias-Uruguay.</a:t>
          </a:r>
          <a:endParaRPr lang="es-MX" sz="2500" kern="1200"/>
        </a:p>
      </dsp:txBody>
      <dsp:txXfrm>
        <a:off x="2551176" y="509163"/>
        <a:ext cx="5952743" cy="1530708"/>
      </dsp:txXfrm>
    </dsp:sp>
    <dsp:sp modelId="{2B621911-6016-4FA3-A1BA-2AD81B382349}">
      <dsp:nvSpPr>
        <dsp:cNvPr id="0" name=""/>
        <dsp:cNvSpPr/>
      </dsp:nvSpPr>
      <dsp:spPr>
        <a:xfrm>
          <a:off x="892913" y="2039872"/>
          <a:ext cx="3316525" cy="331652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300D7B-28D9-427B-B802-C6C208606A73}">
      <dsp:nvSpPr>
        <dsp:cNvPr id="0" name=""/>
        <dsp:cNvSpPr/>
      </dsp:nvSpPr>
      <dsp:spPr>
        <a:xfrm>
          <a:off x="2551176" y="2039872"/>
          <a:ext cx="5952743" cy="33165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1993-Declaración sobre la eliminación de la violencia contra la mujer. ONU.</a:t>
          </a:r>
          <a:endParaRPr lang="es-MX" sz="2500" kern="1200"/>
        </a:p>
      </dsp:txBody>
      <dsp:txXfrm>
        <a:off x="2551176" y="2039872"/>
        <a:ext cx="5952743" cy="1530703"/>
      </dsp:txXfrm>
    </dsp:sp>
    <dsp:sp modelId="{995DA81B-A820-42D5-9890-6178DA19E3F8}">
      <dsp:nvSpPr>
        <dsp:cNvPr id="0" name=""/>
        <dsp:cNvSpPr/>
      </dsp:nvSpPr>
      <dsp:spPr>
        <a:xfrm>
          <a:off x="1785823" y="3570576"/>
          <a:ext cx="1530704" cy="153070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2AF4C2-8287-4D24-9D8A-779261FD5CF4}">
      <dsp:nvSpPr>
        <dsp:cNvPr id="0" name=""/>
        <dsp:cNvSpPr/>
      </dsp:nvSpPr>
      <dsp:spPr>
        <a:xfrm>
          <a:off x="2551176" y="3570576"/>
          <a:ext cx="5952743" cy="15307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1994-Convención interamericana para prevenir, sancionar y erradicar la violencia contra la mujer Belem do pará.</a:t>
          </a:r>
          <a:endParaRPr lang="es-MX" sz="2500" kern="1200"/>
        </a:p>
      </dsp:txBody>
      <dsp:txXfrm>
        <a:off x="2551176" y="3570576"/>
        <a:ext cx="5952743" cy="153070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AC25F3-FD86-45C4-8CE4-3CF6AFC11E0F}">
      <dsp:nvSpPr>
        <dsp:cNvPr id="0" name=""/>
        <dsp:cNvSpPr/>
      </dsp:nvSpPr>
      <dsp:spPr>
        <a:xfrm>
          <a:off x="191338" y="700502"/>
          <a:ext cx="4719675" cy="47196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1995-Enmienda al párrafo 1 del articulo 20 de la convención sobre la eliminación de todas las formas de discriminación contra la mujer-ONU.</a:t>
          </a:r>
          <a:endParaRPr lang="es-MX" sz="2700" kern="1200"/>
        </a:p>
      </dsp:txBody>
      <dsp:txXfrm>
        <a:off x="850391" y="1257053"/>
        <a:ext cx="2721254" cy="3606573"/>
      </dsp:txXfrm>
    </dsp:sp>
    <dsp:sp modelId="{6C759A49-37F2-4083-B9ED-050AD85DE009}">
      <dsp:nvSpPr>
        <dsp:cNvPr id="0" name=""/>
        <dsp:cNvSpPr/>
      </dsp:nvSpPr>
      <dsp:spPr>
        <a:xfrm>
          <a:off x="3592906" y="700502"/>
          <a:ext cx="4719675" cy="47196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1980-Convención sobre los aspectos civiles de la sustracción internacional de menores</a:t>
          </a:r>
          <a:endParaRPr lang="es-MX" sz="2700" kern="1200"/>
        </a:p>
      </dsp:txBody>
      <dsp:txXfrm>
        <a:off x="4932273" y="1257053"/>
        <a:ext cx="2721254" cy="360657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93F42-D306-4ED7-9A94-ADC4D8032849}">
      <dsp:nvSpPr>
        <dsp:cNvPr id="0" name=""/>
        <dsp:cNvSpPr/>
      </dsp:nvSpPr>
      <dsp:spPr>
        <a:xfrm>
          <a:off x="0" y="756304"/>
          <a:ext cx="8503920" cy="936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2000-Ley para la protección de los derechos de niñas, niños y adolescentes. Federal.</a:t>
          </a:r>
          <a:endParaRPr lang="es-MX" sz="2500" kern="1200"/>
        </a:p>
      </dsp:txBody>
      <dsp:txXfrm>
        <a:off x="45692" y="801996"/>
        <a:ext cx="8412536" cy="844616"/>
      </dsp:txXfrm>
    </dsp:sp>
    <dsp:sp modelId="{2D1474D0-D949-46F5-B41F-935B0EB14049}">
      <dsp:nvSpPr>
        <dsp:cNvPr id="0" name=""/>
        <dsp:cNvSpPr/>
      </dsp:nvSpPr>
      <dsp:spPr>
        <a:xfrm>
          <a:off x="0" y="1764304"/>
          <a:ext cx="8503920" cy="936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2000-Ley de los derechos de las niñas y de los niños en el Distrito federal. D.F.</a:t>
          </a:r>
          <a:endParaRPr lang="es-MX" sz="2500" kern="1200"/>
        </a:p>
      </dsp:txBody>
      <dsp:txXfrm>
        <a:off x="45692" y="1809996"/>
        <a:ext cx="8412536" cy="844616"/>
      </dsp:txXfrm>
    </dsp:sp>
    <dsp:sp modelId="{79A8E249-F507-4AF4-8EFB-9ACA5737ACA3}">
      <dsp:nvSpPr>
        <dsp:cNvPr id="0" name=""/>
        <dsp:cNvSpPr/>
      </dsp:nvSpPr>
      <dsp:spPr>
        <a:xfrm>
          <a:off x="0" y="2772304"/>
          <a:ext cx="8503920" cy="936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2004-Ley para la protección de los derechos de las niñas, niños y  adolescentes del Estado de Mexico. Edo. Mex.</a:t>
          </a:r>
          <a:endParaRPr lang="es-MX" sz="2500" kern="1200"/>
        </a:p>
      </dsp:txBody>
      <dsp:txXfrm>
        <a:off x="45692" y="2817996"/>
        <a:ext cx="8412536" cy="844616"/>
      </dsp:txXfrm>
    </dsp:sp>
    <dsp:sp modelId="{28495D39-A7F6-43A0-9DB7-3559AAAE6745}">
      <dsp:nvSpPr>
        <dsp:cNvPr id="0" name=""/>
        <dsp:cNvSpPr/>
      </dsp:nvSpPr>
      <dsp:spPr>
        <a:xfrm>
          <a:off x="0" y="3780304"/>
          <a:ext cx="8503920" cy="936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smtClean="0"/>
            <a:t>2006-Ley general para la igualdad entre mujeres y hombres. Federal.</a:t>
          </a:r>
          <a:endParaRPr lang="es-MX" sz="2500" kern="1200"/>
        </a:p>
      </dsp:txBody>
      <dsp:txXfrm>
        <a:off x="45692" y="3825996"/>
        <a:ext cx="8412536" cy="84461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A7FBE-5659-4F11-B853-AAEE3ACED2AB}">
      <dsp:nvSpPr>
        <dsp:cNvPr id="0" name=""/>
        <dsp:cNvSpPr/>
      </dsp:nvSpPr>
      <dsp:spPr>
        <a:xfrm>
          <a:off x="0" y="439504"/>
          <a:ext cx="8503920" cy="1085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2007-Ley general de acceso de las mujeres a una vida libre de violencia. Federal.</a:t>
          </a:r>
          <a:endParaRPr lang="es-MX" sz="2900" kern="1200"/>
        </a:p>
      </dsp:txBody>
      <dsp:txXfrm>
        <a:off x="53002" y="492506"/>
        <a:ext cx="8397916" cy="979756"/>
      </dsp:txXfrm>
    </dsp:sp>
    <dsp:sp modelId="{FAE0D426-2BE6-452F-B15B-CEF69A889843}">
      <dsp:nvSpPr>
        <dsp:cNvPr id="0" name=""/>
        <dsp:cNvSpPr/>
      </dsp:nvSpPr>
      <dsp:spPr>
        <a:xfrm>
          <a:off x="0" y="1608784"/>
          <a:ext cx="8503920" cy="1085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200?-Ley de igualdad sustantiva entre mujeres y hombres del Estado de México.</a:t>
          </a:r>
          <a:endParaRPr lang="es-MX" sz="2900" kern="1200"/>
        </a:p>
      </dsp:txBody>
      <dsp:txXfrm>
        <a:off x="53002" y="1661786"/>
        <a:ext cx="8397916" cy="979756"/>
      </dsp:txXfrm>
    </dsp:sp>
    <dsp:sp modelId="{0B65F8A7-0A73-4EAC-9725-B8CEEAFDAE5B}">
      <dsp:nvSpPr>
        <dsp:cNvPr id="0" name=""/>
        <dsp:cNvSpPr/>
      </dsp:nvSpPr>
      <dsp:spPr>
        <a:xfrm>
          <a:off x="0" y="2778064"/>
          <a:ext cx="8503920" cy="1085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2008-Ley de acceso de las mujeres a una vida libre de violencia del Estado de México-Edo. Méx.</a:t>
          </a:r>
          <a:endParaRPr lang="es-MX" sz="2900" kern="1200"/>
        </a:p>
      </dsp:txBody>
      <dsp:txXfrm>
        <a:off x="53002" y="2831066"/>
        <a:ext cx="8397916" cy="979756"/>
      </dsp:txXfrm>
    </dsp:sp>
    <dsp:sp modelId="{E298F813-0F8E-435E-8D2C-B1845674161F}">
      <dsp:nvSpPr>
        <dsp:cNvPr id="0" name=""/>
        <dsp:cNvSpPr/>
      </dsp:nvSpPr>
      <dsp:spPr>
        <a:xfrm>
          <a:off x="0" y="3947344"/>
          <a:ext cx="8503920" cy="1085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2013-Códgo civil del Estado de México. Edo. Méx.</a:t>
          </a:r>
          <a:endParaRPr lang="es-MX" sz="2900" kern="1200"/>
        </a:p>
      </dsp:txBody>
      <dsp:txXfrm>
        <a:off x="53002" y="4000346"/>
        <a:ext cx="8397916" cy="979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A60C5F-1771-4150-ABD2-E87567056682}">
      <dsp:nvSpPr>
        <dsp:cNvPr id="0" name=""/>
        <dsp:cNvSpPr/>
      </dsp:nvSpPr>
      <dsp:spPr>
        <a:xfrm>
          <a:off x="637793" y="0"/>
          <a:ext cx="7228332" cy="4572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9963E-32C0-4B3F-BD1B-2B59B677D277}">
      <dsp:nvSpPr>
        <dsp:cNvPr id="0" name=""/>
        <dsp:cNvSpPr/>
      </dsp:nvSpPr>
      <dsp:spPr>
        <a:xfrm>
          <a:off x="93011" y="1371599"/>
          <a:ext cx="8317896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Son medidas de optimización dirigidas al poder público para que realice algo en la mayor medida posible jurídica y fáctica. Se aplican mediante la ponderación. Alexy citado en (Vallarta, 2014). (Por ejemplo el </a:t>
          </a:r>
          <a:r>
            <a:rPr lang="es-MX" sz="2400" i="1" kern="1200" smtClean="0"/>
            <a:t>Principio</a:t>
          </a:r>
          <a:r>
            <a:rPr lang="es-MX" sz="2400" kern="1200" smtClean="0"/>
            <a:t> </a:t>
          </a:r>
          <a:r>
            <a:rPr lang="es-MX" sz="2400" i="1" kern="1200" smtClean="0"/>
            <a:t>Pro persona)</a:t>
          </a:r>
          <a:endParaRPr lang="es-MX" sz="2400" kern="1200"/>
        </a:p>
      </dsp:txBody>
      <dsp:txXfrm>
        <a:off x="182286" y="1460874"/>
        <a:ext cx="8139346" cy="165025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706109-952E-4477-BA11-A2DDDCA7C63E}">
      <dsp:nvSpPr>
        <dsp:cNvPr id="0" name=""/>
        <dsp:cNvSpPr/>
      </dsp:nvSpPr>
      <dsp:spPr>
        <a:xfrm>
          <a:off x="652362" y="0"/>
          <a:ext cx="7393442" cy="521432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D0B01C-A80C-468F-B517-8285738824A0}">
      <dsp:nvSpPr>
        <dsp:cNvPr id="0" name=""/>
        <dsp:cNvSpPr/>
      </dsp:nvSpPr>
      <dsp:spPr>
        <a:xfrm>
          <a:off x="190272" y="1564296"/>
          <a:ext cx="8317623" cy="20857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Artículo 4.1.- Las disposiciones de este Código que se refieran a la familia, son de </a:t>
          </a:r>
          <a:r>
            <a:rPr lang="es-MX" sz="2500" b="1" kern="1200" dirty="0" smtClean="0"/>
            <a:t>orden público e interés social </a:t>
          </a:r>
          <a:r>
            <a:rPr lang="es-MX" sz="2500" kern="1200" dirty="0" smtClean="0"/>
            <a:t>y tienen por objeto </a:t>
          </a:r>
          <a:r>
            <a:rPr lang="es-MX" sz="2500" b="1" kern="1200" dirty="0" smtClean="0"/>
            <a:t>proteger</a:t>
          </a:r>
          <a:r>
            <a:rPr lang="es-MX" sz="2500" kern="1200" dirty="0" smtClean="0"/>
            <a:t> su organización y el </a:t>
          </a:r>
          <a:r>
            <a:rPr lang="es-MX" sz="2500" b="1" kern="1200" dirty="0" smtClean="0"/>
            <a:t>desarrollo</a:t>
          </a:r>
          <a:r>
            <a:rPr lang="es-MX" sz="2500" kern="1200" dirty="0" smtClean="0"/>
            <a:t> </a:t>
          </a:r>
          <a:r>
            <a:rPr lang="es-MX" sz="2500" b="1" kern="1200" dirty="0" smtClean="0"/>
            <a:t>integral</a:t>
          </a:r>
          <a:r>
            <a:rPr lang="es-MX" sz="2500" kern="1200" dirty="0" smtClean="0"/>
            <a:t> de sus miembros, basados en el </a:t>
          </a:r>
          <a:r>
            <a:rPr lang="es-MX" sz="2500" b="1" kern="1200" dirty="0" smtClean="0"/>
            <a:t>respeto</a:t>
          </a:r>
          <a:r>
            <a:rPr lang="es-MX" sz="2500" kern="1200" dirty="0" smtClean="0"/>
            <a:t> a su dignidad, libertad y la equidad de género.</a:t>
          </a:r>
          <a:endParaRPr lang="es-MX" sz="2500" kern="1200" dirty="0"/>
        </a:p>
      </dsp:txBody>
      <dsp:txXfrm>
        <a:off x="292089" y="1666113"/>
        <a:ext cx="8113989" cy="188209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D8FED3-E58E-48BE-920D-A52803A1E072}">
      <dsp:nvSpPr>
        <dsp:cNvPr id="0" name=""/>
        <dsp:cNvSpPr/>
      </dsp:nvSpPr>
      <dsp:spPr>
        <a:xfrm>
          <a:off x="340734" y="0"/>
          <a:ext cx="5214320" cy="521432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D8581B-BDED-4A82-ACAB-12235680014E}">
      <dsp:nvSpPr>
        <dsp:cNvPr id="0" name=""/>
        <dsp:cNvSpPr/>
      </dsp:nvSpPr>
      <dsp:spPr>
        <a:xfrm>
          <a:off x="993314" y="521941"/>
          <a:ext cx="7298468" cy="18535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Las relaciones jurídicas familiares constituyen el conjunto de </a:t>
          </a:r>
          <a:r>
            <a:rPr lang="es-MX" sz="2400" b="1" kern="1200" dirty="0" smtClean="0"/>
            <a:t>deberes, derechos y obligaciones </a:t>
          </a:r>
          <a:r>
            <a:rPr lang="es-MX" sz="2400" kern="1200" dirty="0" smtClean="0"/>
            <a:t>de las personas integrantes del grupo familiar, derivado de lazos de matrimonio, concubinato o parentesco.</a:t>
          </a:r>
          <a:endParaRPr lang="es-MX" sz="2400" kern="1200" dirty="0"/>
        </a:p>
      </dsp:txBody>
      <dsp:txXfrm>
        <a:off x="1083796" y="612423"/>
        <a:ext cx="7117504" cy="1672563"/>
      </dsp:txXfrm>
    </dsp:sp>
    <dsp:sp modelId="{5B173895-E255-450C-B106-C10A08AAFF07}">
      <dsp:nvSpPr>
        <dsp:cNvPr id="0" name=""/>
        <dsp:cNvSpPr/>
      </dsp:nvSpPr>
      <dsp:spPr>
        <a:xfrm>
          <a:off x="927663" y="2607160"/>
          <a:ext cx="7429769" cy="18535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 deber de los miembros de la familia observar entre ellos </a:t>
          </a:r>
          <a:r>
            <a:rPr lang="es-MX" sz="2400" b="1" kern="1200" dirty="0" smtClean="0"/>
            <a:t>consideración, solidaridad y respeto recíprocos </a:t>
          </a:r>
          <a:r>
            <a:rPr lang="es-MX" sz="2400" kern="1200" dirty="0" smtClean="0"/>
            <a:t>en el desarrollo de las relaciones familiares</a:t>
          </a:r>
          <a:endParaRPr lang="es-MX" sz="2400" kern="1200" dirty="0"/>
        </a:p>
      </dsp:txBody>
      <dsp:txXfrm>
        <a:off x="1018145" y="2697642"/>
        <a:ext cx="7248805" cy="167256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EF7DC9-8AF1-42D8-A496-A25CE1ED6D8A}">
      <dsp:nvSpPr>
        <dsp:cNvPr id="0" name=""/>
        <dsp:cNvSpPr/>
      </dsp:nvSpPr>
      <dsp:spPr>
        <a:xfrm>
          <a:off x="0" y="2632"/>
          <a:ext cx="864096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Orden público.</a:t>
          </a:r>
          <a:endParaRPr lang="es-MX" sz="2900" kern="1200"/>
        </a:p>
      </dsp:txBody>
      <dsp:txXfrm>
        <a:off x="33127" y="35759"/>
        <a:ext cx="8574706" cy="612346"/>
      </dsp:txXfrm>
    </dsp:sp>
    <dsp:sp modelId="{18911E7C-6CE4-46AF-897C-5BB6718B94A6}">
      <dsp:nvSpPr>
        <dsp:cNvPr id="0" name=""/>
        <dsp:cNvSpPr/>
      </dsp:nvSpPr>
      <dsp:spPr>
        <a:xfrm>
          <a:off x="0" y="764752"/>
          <a:ext cx="864096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Interés social.</a:t>
          </a:r>
          <a:endParaRPr lang="es-MX" sz="2900" kern="1200"/>
        </a:p>
      </dsp:txBody>
      <dsp:txXfrm>
        <a:off x="33127" y="797879"/>
        <a:ext cx="8574706" cy="612346"/>
      </dsp:txXfrm>
    </dsp:sp>
    <dsp:sp modelId="{63B100B6-52BB-4F36-A537-479EF47162FC}">
      <dsp:nvSpPr>
        <dsp:cNvPr id="0" name=""/>
        <dsp:cNvSpPr/>
      </dsp:nvSpPr>
      <dsp:spPr>
        <a:xfrm>
          <a:off x="0" y="1526872"/>
          <a:ext cx="864096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Unidad de la familia.</a:t>
          </a:r>
          <a:endParaRPr lang="es-MX" sz="2900" kern="1200"/>
        </a:p>
      </dsp:txBody>
      <dsp:txXfrm>
        <a:off x="33127" y="1559999"/>
        <a:ext cx="8574706" cy="612346"/>
      </dsp:txXfrm>
    </dsp:sp>
    <dsp:sp modelId="{4266B9A5-275B-4275-9C4A-3B7ABF8BF390}">
      <dsp:nvSpPr>
        <dsp:cNvPr id="0" name=""/>
        <dsp:cNvSpPr/>
      </dsp:nvSpPr>
      <dsp:spPr>
        <a:xfrm>
          <a:off x="0" y="2288992"/>
          <a:ext cx="864096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Protección de la familia.</a:t>
          </a:r>
          <a:endParaRPr lang="es-MX" sz="2900" kern="1200"/>
        </a:p>
      </dsp:txBody>
      <dsp:txXfrm>
        <a:off x="33127" y="2322119"/>
        <a:ext cx="8574706" cy="612346"/>
      </dsp:txXfrm>
    </dsp:sp>
    <dsp:sp modelId="{7848E900-4DAC-4F48-A1E9-D3C532ED6F1C}">
      <dsp:nvSpPr>
        <dsp:cNvPr id="0" name=""/>
        <dsp:cNvSpPr/>
      </dsp:nvSpPr>
      <dsp:spPr>
        <a:xfrm>
          <a:off x="0" y="3051112"/>
          <a:ext cx="864096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Respeto.</a:t>
          </a:r>
          <a:endParaRPr lang="es-MX" sz="2900" kern="1200"/>
        </a:p>
      </dsp:txBody>
      <dsp:txXfrm>
        <a:off x="33127" y="3084239"/>
        <a:ext cx="8574706" cy="612346"/>
      </dsp:txXfrm>
    </dsp:sp>
    <dsp:sp modelId="{FA5E05A8-B75A-4979-870C-A768CBB45D16}">
      <dsp:nvSpPr>
        <dsp:cNvPr id="0" name=""/>
        <dsp:cNvSpPr/>
      </dsp:nvSpPr>
      <dsp:spPr>
        <a:xfrm>
          <a:off x="0" y="3813232"/>
          <a:ext cx="864096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Dignidad.</a:t>
          </a:r>
          <a:endParaRPr lang="es-MX" sz="2900" kern="1200"/>
        </a:p>
      </dsp:txBody>
      <dsp:txXfrm>
        <a:off x="33127" y="3846359"/>
        <a:ext cx="8574706" cy="612346"/>
      </dsp:txXfrm>
    </dsp:sp>
    <dsp:sp modelId="{440BA04F-9AC0-4E25-9302-4AB99080A18B}">
      <dsp:nvSpPr>
        <dsp:cNvPr id="0" name=""/>
        <dsp:cNvSpPr/>
      </dsp:nvSpPr>
      <dsp:spPr>
        <a:xfrm>
          <a:off x="0" y="4575351"/>
          <a:ext cx="864096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smtClean="0"/>
            <a:t>Libertad</a:t>
          </a:r>
          <a:endParaRPr lang="es-MX" sz="2900" kern="1200"/>
        </a:p>
      </dsp:txBody>
      <dsp:txXfrm>
        <a:off x="33127" y="4608478"/>
        <a:ext cx="8574706" cy="612346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E4388A-3256-4056-A258-023E5342024A}">
      <dsp:nvSpPr>
        <dsp:cNvPr id="0" name=""/>
        <dsp:cNvSpPr/>
      </dsp:nvSpPr>
      <dsp:spPr>
        <a:xfrm>
          <a:off x="0" y="2509"/>
          <a:ext cx="8640960" cy="74000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Equidad de género.</a:t>
          </a:r>
          <a:endParaRPr lang="es-MX" sz="2400" kern="1200"/>
        </a:p>
      </dsp:txBody>
      <dsp:txXfrm>
        <a:off x="36124" y="38633"/>
        <a:ext cx="8568712" cy="667754"/>
      </dsp:txXfrm>
    </dsp:sp>
    <dsp:sp modelId="{334F5F2E-218E-4395-BE69-849460060984}">
      <dsp:nvSpPr>
        <dsp:cNvPr id="0" name=""/>
        <dsp:cNvSpPr/>
      </dsp:nvSpPr>
      <dsp:spPr>
        <a:xfrm>
          <a:off x="0" y="754436"/>
          <a:ext cx="8640960" cy="74000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Desarrollo integral.</a:t>
          </a:r>
          <a:endParaRPr lang="es-MX" sz="2400" kern="1200"/>
        </a:p>
      </dsp:txBody>
      <dsp:txXfrm>
        <a:off x="36124" y="790560"/>
        <a:ext cx="8568712" cy="667754"/>
      </dsp:txXfrm>
    </dsp:sp>
    <dsp:sp modelId="{E6A74CCD-6C9B-4F11-AF10-11062A519C78}">
      <dsp:nvSpPr>
        <dsp:cNvPr id="0" name=""/>
        <dsp:cNvSpPr/>
      </dsp:nvSpPr>
      <dsp:spPr>
        <a:xfrm>
          <a:off x="0" y="1506363"/>
          <a:ext cx="8640960" cy="74000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Consideración.</a:t>
          </a:r>
          <a:endParaRPr lang="es-MX" sz="2400" kern="1200"/>
        </a:p>
      </dsp:txBody>
      <dsp:txXfrm>
        <a:off x="36124" y="1542487"/>
        <a:ext cx="8568712" cy="667754"/>
      </dsp:txXfrm>
    </dsp:sp>
    <dsp:sp modelId="{2A8DD0F4-907E-4B90-92BF-CAE185C84A0F}">
      <dsp:nvSpPr>
        <dsp:cNvPr id="0" name=""/>
        <dsp:cNvSpPr/>
      </dsp:nvSpPr>
      <dsp:spPr>
        <a:xfrm>
          <a:off x="0" y="2258290"/>
          <a:ext cx="8640960" cy="74000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Solidaridad.</a:t>
          </a:r>
          <a:endParaRPr lang="es-MX" sz="2400" kern="1200"/>
        </a:p>
      </dsp:txBody>
      <dsp:txXfrm>
        <a:off x="36124" y="2294414"/>
        <a:ext cx="8568712" cy="667754"/>
      </dsp:txXfrm>
    </dsp:sp>
    <dsp:sp modelId="{1E2AFE91-3BA7-4D95-B6E8-F869CEB55317}">
      <dsp:nvSpPr>
        <dsp:cNvPr id="0" name=""/>
        <dsp:cNvSpPr/>
      </dsp:nvSpPr>
      <dsp:spPr>
        <a:xfrm>
          <a:off x="0" y="3010218"/>
          <a:ext cx="8640960" cy="74000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Interés superior del menor.</a:t>
          </a:r>
          <a:endParaRPr lang="es-MX" sz="2400" kern="1200"/>
        </a:p>
      </dsp:txBody>
      <dsp:txXfrm>
        <a:off x="36124" y="3046342"/>
        <a:ext cx="8568712" cy="667754"/>
      </dsp:txXfrm>
    </dsp:sp>
    <dsp:sp modelId="{472240ED-72E3-47EA-9F05-73474A138996}">
      <dsp:nvSpPr>
        <dsp:cNvPr id="0" name=""/>
        <dsp:cNvSpPr/>
      </dsp:nvSpPr>
      <dsp:spPr>
        <a:xfrm>
          <a:off x="0" y="3762145"/>
          <a:ext cx="8640960" cy="74000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Igualdad de derechos y deberes de los cónyuges.</a:t>
          </a:r>
          <a:endParaRPr lang="es-MX" sz="2400" kern="1200"/>
        </a:p>
      </dsp:txBody>
      <dsp:txXfrm>
        <a:off x="36124" y="3798269"/>
        <a:ext cx="8568712" cy="667754"/>
      </dsp:txXfrm>
    </dsp:sp>
    <dsp:sp modelId="{C2FA5AEB-FA35-4D23-BC1A-BC3E63FB1916}">
      <dsp:nvSpPr>
        <dsp:cNvPr id="0" name=""/>
        <dsp:cNvSpPr/>
      </dsp:nvSpPr>
      <dsp:spPr>
        <a:xfrm>
          <a:off x="0" y="4514072"/>
          <a:ext cx="8640960" cy="74000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No discriminación e igualdad de derechos y deberes entre los hijos matrimoniales y extramatrimoniales.</a:t>
          </a:r>
          <a:endParaRPr lang="es-MX" sz="2400" kern="1200"/>
        </a:p>
      </dsp:txBody>
      <dsp:txXfrm>
        <a:off x="36124" y="4550196"/>
        <a:ext cx="8568712" cy="66775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3C60AD-8F48-4CF5-A201-D2C8AA8A735F}">
      <dsp:nvSpPr>
        <dsp:cNvPr id="0" name=""/>
        <dsp:cNvSpPr/>
      </dsp:nvSpPr>
      <dsp:spPr>
        <a:xfrm>
          <a:off x="0" y="591154"/>
          <a:ext cx="8503920" cy="338969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just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En el Semanario del Poder Judicial de la Federación se encuentran criterios jurisprudenciales que contienen principios en derecho familiar sobre materias diversas como lo son:</a:t>
          </a:r>
          <a:endParaRPr lang="es-MX" sz="3600" kern="1200" dirty="0"/>
        </a:p>
      </dsp:txBody>
      <dsp:txXfrm>
        <a:off x="165471" y="756625"/>
        <a:ext cx="8172978" cy="30587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6F99C9-D971-4B68-904E-3088FBD961B9}">
      <dsp:nvSpPr>
        <dsp:cNvPr id="0" name=""/>
        <dsp:cNvSpPr/>
      </dsp:nvSpPr>
      <dsp:spPr>
        <a:xfrm>
          <a:off x="0" y="29743"/>
          <a:ext cx="850392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Constitucionales</a:t>
          </a:r>
          <a:endParaRPr lang="es-MX" sz="2900" kern="1200"/>
        </a:p>
      </dsp:txBody>
      <dsp:txXfrm>
        <a:off x="33127" y="62870"/>
        <a:ext cx="8437666" cy="612346"/>
      </dsp:txXfrm>
    </dsp:sp>
    <dsp:sp modelId="{88097876-DF90-4C0C-A707-23A72193CB00}">
      <dsp:nvSpPr>
        <dsp:cNvPr id="0" name=""/>
        <dsp:cNvSpPr/>
      </dsp:nvSpPr>
      <dsp:spPr>
        <a:xfrm>
          <a:off x="0" y="803520"/>
          <a:ext cx="850392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Instrumentos internacionales</a:t>
          </a:r>
          <a:endParaRPr lang="es-MX" sz="2900" kern="1200"/>
        </a:p>
      </dsp:txBody>
      <dsp:txXfrm>
        <a:off x="33127" y="836647"/>
        <a:ext cx="8437666" cy="612346"/>
      </dsp:txXfrm>
    </dsp:sp>
    <dsp:sp modelId="{930C41F7-22D2-4ED0-8254-372D1189D181}">
      <dsp:nvSpPr>
        <dsp:cNvPr id="0" name=""/>
        <dsp:cNvSpPr/>
      </dsp:nvSpPr>
      <dsp:spPr>
        <a:xfrm>
          <a:off x="0" y="1565640"/>
          <a:ext cx="850392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Leyes federales</a:t>
          </a:r>
          <a:endParaRPr lang="es-MX" sz="2900" kern="1200"/>
        </a:p>
      </dsp:txBody>
      <dsp:txXfrm>
        <a:off x="33127" y="1598767"/>
        <a:ext cx="8437666" cy="612346"/>
      </dsp:txXfrm>
    </dsp:sp>
    <dsp:sp modelId="{D26D7FAF-DED3-48E1-9F67-FBC88D381DB3}">
      <dsp:nvSpPr>
        <dsp:cNvPr id="0" name=""/>
        <dsp:cNvSpPr/>
      </dsp:nvSpPr>
      <dsp:spPr>
        <a:xfrm>
          <a:off x="0" y="2327760"/>
          <a:ext cx="850392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Leyes locales</a:t>
          </a:r>
          <a:endParaRPr lang="es-MX" sz="2900" kern="1200"/>
        </a:p>
      </dsp:txBody>
      <dsp:txXfrm>
        <a:off x="33127" y="2360887"/>
        <a:ext cx="8437666" cy="612346"/>
      </dsp:txXfrm>
    </dsp:sp>
    <dsp:sp modelId="{46E6D66E-ADD7-4F56-B489-7EB9298485B6}">
      <dsp:nvSpPr>
        <dsp:cNvPr id="0" name=""/>
        <dsp:cNvSpPr/>
      </dsp:nvSpPr>
      <dsp:spPr>
        <a:xfrm>
          <a:off x="0" y="3089880"/>
          <a:ext cx="850392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Jurisprudenciales</a:t>
          </a:r>
          <a:endParaRPr lang="es-MX" sz="2900" kern="1200"/>
        </a:p>
      </dsp:txBody>
      <dsp:txXfrm>
        <a:off x="33127" y="3123007"/>
        <a:ext cx="8437666" cy="612346"/>
      </dsp:txXfrm>
    </dsp:sp>
    <dsp:sp modelId="{3D708734-C725-4B80-8DCC-F61424A9F961}">
      <dsp:nvSpPr>
        <dsp:cNvPr id="0" name=""/>
        <dsp:cNvSpPr/>
      </dsp:nvSpPr>
      <dsp:spPr>
        <a:xfrm>
          <a:off x="0" y="3852000"/>
          <a:ext cx="8503920" cy="6786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b="1" kern="1200" smtClean="0"/>
            <a:t>Doctrinales</a:t>
          </a:r>
          <a:endParaRPr lang="es-MX" sz="2900" kern="1200"/>
        </a:p>
      </dsp:txBody>
      <dsp:txXfrm>
        <a:off x="33127" y="3885127"/>
        <a:ext cx="8437666" cy="6123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894D6-C5DC-4A3A-9547-9B852AF02E8F}">
      <dsp:nvSpPr>
        <dsp:cNvPr id="0" name=""/>
        <dsp:cNvSpPr/>
      </dsp:nvSpPr>
      <dsp:spPr>
        <a:xfrm>
          <a:off x="0" y="688619"/>
          <a:ext cx="8712968" cy="152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smtClean="0"/>
            <a:t>Art. 1°</a:t>
          </a:r>
          <a:endParaRPr lang="es-MX" sz="6500" kern="1200"/>
        </a:p>
      </dsp:txBody>
      <dsp:txXfrm>
        <a:off x="74249" y="762868"/>
        <a:ext cx="8564470" cy="1372502"/>
      </dsp:txXfrm>
    </dsp:sp>
    <dsp:sp modelId="{1FF73B2A-4092-4744-926E-2AF1EB0AA78C}">
      <dsp:nvSpPr>
        <dsp:cNvPr id="0" name=""/>
        <dsp:cNvSpPr/>
      </dsp:nvSpPr>
      <dsp:spPr>
        <a:xfrm>
          <a:off x="0" y="2209620"/>
          <a:ext cx="8712968" cy="269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30480" rIns="170688" bIns="30480" numCol="1" spcCol="1270" anchor="t" anchorCtr="0">
          <a:noAutofit/>
        </a:bodyPr>
        <a:lstStyle/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En los Estados Unidos Mexicanos </a:t>
          </a:r>
          <a:r>
            <a:rPr lang="es-MX" sz="2400" u="sng" kern="1200" dirty="0" smtClean="0"/>
            <a:t>todas las personas gozarán de los derechos humanos </a:t>
          </a:r>
          <a:r>
            <a:rPr lang="es-MX" sz="2400" kern="1200" dirty="0" smtClean="0"/>
            <a:t>reconocidos en esta Constitución y en los tratados internacionales de los que el Estado Mexicano sea parte…</a:t>
          </a:r>
          <a:endParaRPr lang="es-MX" sz="2400" kern="1200" dirty="0"/>
        </a:p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400" kern="1200" dirty="0" smtClean="0"/>
            <a:t>Las normas relativas a los derechos humanos se interpretarán de conformidad con esta Constitución y con los tratados internacionales de la materia </a:t>
          </a:r>
          <a:r>
            <a:rPr lang="es-MX" sz="2400" u="sng" kern="1200" dirty="0" smtClean="0"/>
            <a:t>favoreciendo en todo tiempo a las personas</a:t>
          </a:r>
          <a:r>
            <a:rPr lang="es-MX" sz="2400" kern="1200" dirty="0" smtClean="0"/>
            <a:t> la protección más amplia. </a:t>
          </a:r>
          <a:endParaRPr lang="es-MX" sz="2400" kern="1200" dirty="0"/>
        </a:p>
      </dsp:txBody>
      <dsp:txXfrm>
        <a:off x="0" y="2209620"/>
        <a:ext cx="8712968" cy="2691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57ABA-B4A8-4437-B4ED-DEAA88429EE9}">
      <dsp:nvSpPr>
        <dsp:cNvPr id="0" name=""/>
        <dsp:cNvSpPr/>
      </dsp:nvSpPr>
      <dsp:spPr>
        <a:xfrm>
          <a:off x="0" y="116782"/>
          <a:ext cx="8712968" cy="152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smtClean="0"/>
            <a:t>Art. 1°</a:t>
          </a:r>
          <a:endParaRPr lang="es-MX" sz="6500" kern="1200"/>
        </a:p>
      </dsp:txBody>
      <dsp:txXfrm>
        <a:off x="74249" y="191031"/>
        <a:ext cx="8564470" cy="1372502"/>
      </dsp:txXfrm>
    </dsp:sp>
    <dsp:sp modelId="{8298D4CC-6B20-4A93-BF96-00C844D75CDA}">
      <dsp:nvSpPr>
        <dsp:cNvPr id="0" name=""/>
        <dsp:cNvSpPr/>
      </dsp:nvSpPr>
      <dsp:spPr>
        <a:xfrm>
          <a:off x="0" y="1637782"/>
          <a:ext cx="8712968" cy="3834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6637" tIns="35560" rIns="199136" bIns="35560" numCol="1" spcCol="1270" anchor="t" anchorCtr="0">
          <a:noAutofit/>
        </a:bodyPr>
        <a:lstStyle/>
        <a:p>
          <a:pPr marL="285750" lvl="1" indent="-285750" algn="just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800" u="sng" kern="1200" dirty="0" smtClean="0"/>
            <a:t>Todas las autoridades</a:t>
          </a:r>
          <a:r>
            <a:rPr lang="es-MX" sz="2800" kern="1200" dirty="0" smtClean="0"/>
            <a:t>, en el ámbito de sus competencias, </a:t>
          </a:r>
          <a:r>
            <a:rPr lang="es-MX" sz="2800" u="sng" kern="1200" dirty="0" smtClean="0"/>
            <a:t>tienen la obligación de promover, respetar, proteger y garantizar los derechos humanos ….</a:t>
          </a:r>
          <a:endParaRPr lang="es-MX" sz="2800" kern="1200" dirty="0"/>
        </a:p>
        <a:p>
          <a:pPr marL="285750" lvl="1" indent="-285750" algn="just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2800" kern="1200" dirty="0" smtClean="0"/>
            <a:t>Queda prohibida toda </a:t>
          </a:r>
          <a:r>
            <a:rPr lang="es-MX" sz="2800" u="sng" kern="1200" dirty="0" smtClean="0"/>
            <a:t>discriminación</a:t>
          </a:r>
          <a:r>
            <a:rPr lang="es-MX" sz="2800" kern="1200" dirty="0" smtClean="0"/>
            <a:t> motivada por origen étnico o nacional, el género, la edad, las discapacidades, la condición social, las condiciones de salud, la religión, las opiniones, las preferencias sexuales, el estado civil o cualquier otra que atente contra la dignidad humana…</a:t>
          </a:r>
          <a:endParaRPr lang="es-MX" sz="2800" kern="1200" dirty="0"/>
        </a:p>
      </dsp:txBody>
      <dsp:txXfrm>
        <a:off x="0" y="1637782"/>
        <a:ext cx="8712968" cy="38346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96F654-006D-4B05-9A56-5DD5FC09532F}">
      <dsp:nvSpPr>
        <dsp:cNvPr id="0" name=""/>
        <dsp:cNvSpPr/>
      </dsp:nvSpPr>
      <dsp:spPr>
        <a:xfrm>
          <a:off x="1813963" y="0"/>
          <a:ext cx="5214320" cy="52143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…La Nación tiene una composición pluricultural sustentada originalmente en sus pueblos indígenas…… que conservan sus propias instituciones sociales, económicas, culturales y políticas, o parte de ellas…</a:t>
          </a:r>
          <a:endParaRPr lang="es-MX" sz="2400" kern="1200"/>
        </a:p>
      </dsp:txBody>
      <dsp:txXfrm>
        <a:off x="2577582" y="763619"/>
        <a:ext cx="3687082" cy="36870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A75F79-1E0E-4234-9C52-0BF8E61EF2B3}">
      <dsp:nvSpPr>
        <dsp:cNvPr id="0" name=""/>
        <dsp:cNvSpPr/>
      </dsp:nvSpPr>
      <dsp:spPr>
        <a:xfrm>
          <a:off x="198950" y="153436"/>
          <a:ext cx="4907447" cy="49074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….Esta Constitución reconoce y garantiza el derecho de los pueblos y las comunidades indígenas a la libre determinación y, en consecuencia, a la autonomía para:</a:t>
          </a:r>
          <a:endParaRPr lang="es-MX" sz="2400" kern="1200"/>
        </a:p>
      </dsp:txBody>
      <dsp:txXfrm>
        <a:off x="884224" y="732129"/>
        <a:ext cx="2829519" cy="3750060"/>
      </dsp:txXfrm>
    </dsp:sp>
    <dsp:sp modelId="{1376B887-B262-4005-98AE-0D82E92F4D48}">
      <dsp:nvSpPr>
        <dsp:cNvPr id="0" name=""/>
        <dsp:cNvSpPr/>
      </dsp:nvSpPr>
      <dsp:spPr>
        <a:xfrm>
          <a:off x="3735849" y="153436"/>
          <a:ext cx="4907447" cy="49074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smtClean="0"/>
            <a:t>I. Decidir sus formas internas de convivencia y organización social, económica, política y cultural…</a:t>
          </a:r>
          <a:endParaRPr lang="es-MX" sz="2400" kern="1200"/>
        </a:p>
      </dsp:txBody>
      <dsp:txXfrm>
        <a:off x="5128503" y="732129"/>
        <a:ext cx="2829519" cy="37500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94FF93-8979-4DC6-AE52-2F4AFFC10DAB}">
      <dsp:nvSpPr>
        <dsp:cNvPr id="0" name=""/>
        <dsp:cNvSpPr/>
      </dsp:nvSpPr>
      <dsp:spPr>
        <a:xfrm>
          <a:off x="0" y="49896"/>
          <a:ext cx="8662736" cy="12109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El varón y la mujer son </a:t>
          </a:r>
          <a:r>
            <a:rPr lang="es-MX" sz="2300" b="1" kern="1200" smtClean="0"/>
            <a:t>iguales</a:t>
          </a:r>
          <a:r>
            <a:rPr lang="es-MX" sz="2300" kern="1200" smtClean="0"/>
            <a:t> ante la ley. Esta protegerá la organización y el desarrollo de la </a:t>
          </a:r>
          <a:r>
            <a:rPr lang="es-MX" sz="2300" b="1" kern="1200" smtClean="0"/>
            <a:t>familia</a:t>
          </a:r>
          <a:r>
            <a:rPr lang="es-MX" sz="2300" kern="1200" smtClean="0"/>
            <a:t>.</a:t>
          </a:r>
          <a:endParaRPr lang="es-MX" sz="2300" kern="1200"/>
        </a:p>
      </dsp:txBody>
      <dsp:txXfrm>
        <a:off x="59114" y="109010"/>
        <a:ext cx="8544508" cy="1092721"/>
      </dsp:txXfrm>
    </dsp:sp>
    <dsp:sp modelId="{A02AA6F3-4662-4AAD-A18E-F1F3A66788D9}">
      <dsp:nvSpPr>
        <dsp:cNvPr id="0" name=""/>
        <dsp:cNvSpPr/>
      </dsp:nvSpPr>
      <dsp:spPr>
        <a:xfrm>
          <a:off x="0" y="1327086"/>
          <a:ext cx="8662736" cy="12109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Toda persona tiene derecho a decidir de manera libre, responsable e informada sobre el número y el espaciamiento de sus </a:t>
          </a:r>
          <a:r>
            <a:rPr lang="es-MX" sz="2300" b="1" kern="1200" smtClean="0"/>
            <a:t>hijos</a:t>
          </a:r>
          <a:r>
            <a:rPr lang="es-MX" sz="2300" kern="1200" smtClean="0"/>
            <a:t>.</a:t>
          </a:r>
          <a:endParaRPr lang="es-MX" sz="2300" kern="1200"/>
        </a:p>
      </dsp:txBody>
      <dsp:txXfrm>
        <a:off x="59114" y="1386200"/>
        <a:ext cx="8544508" cy="1092721"/>
      </dsp:txXfrm>
    </dsp:sp>
    <dsp:sp modelId="{8B9B0ECF-D139-4879-9569-1C8AF9C84E55}">
      <dsp:nvSpPr>
        <dsp:cNvPr id="0" name=""/>
        <dsp:cNvSpPr/>
      </dsp:nvSpPr>
      <dsp:spPr>
        <a:xfrm>
          <a:off x="0" y="2604276"/>
          <a:ext cx="8662736" cy="12109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Toda persona tiene derecho a la </a:t>
          </a:r>
          <a:r>
            <a:rPr lang="es-MX" sz="2300" b="1" kern="1200" smtClean="0"/>
            <a:t>alimentación</a:t>
          </a:r>
          <a:r>
            <a:rPr lang="es-MX" sz="2300" kern="1200" smtClean="0"/>
            <a:t> nutritiva, suficiente y de calidad. El Estado lo garantizará.</a:t>
          </a:r>
          <a:endParaRPr lang="es-MX" sz="2300" kern="1200"/>
        </a:p>
      </dsp:txBody>
      <dsp:txXfrm>
        <a:off x="59114" y="2663390"/>
        <a:ext cx="8544508" cy="1092721"/>
      </dsp:txXfrm>
    </dsp:sp>
    <dsp:sp modelId="{5663DF52-DE72-4584-952A-B42F8FDED8AD}">
      <dsp:nvSpPr>
        <dsp:cNvPr id="0" name=""/>
        <dsp:cNvSpPr/>
      </dsp:nvSpPr>
      <dsp:spPr>
        <a:xfrm>
          <a:off x="0" y="3881466"/>
          <a:ext cx="8662736" cy="12109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smtClean="0"/>
            <a:t>Toda persona tiene derecho a la protección de la </a:t>
          </a:r>
          <a:r>
            <a:rPr lang="es-MX" sz="2300" b="1" kern="1200" smtClean="0"/>
            <a:t>salud</a:t>
          </a:r>
          <a:r>
            <a:rPr lang="es-MX" sz="2300" kern="1200" smtClean="0"/>
            <a:t>. La Ley definirá las bases y modalidades para el acceso a los servicios de salud…</a:t>
          </a:r>
          <a:endParaRPr lang="es-MX" sz="2300" kern="1200"/>
        </a:p>
      </dsp:txBody>
      <dsp:txXfrm>
        <a:off x="59114" y="3940580"/>
        <a:ext cx="8544508" cy="109272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365575-D334-4DD8-8DEB-C11C3790C3D1}">
      <dsp:nvSpPr>
        <dsp:cNvPr id="0" name=""/>
        <dsp:cNvSpPr/>
      </dsp:nvSpPr>
      <dsp:spPr>
        <a:xfrm>
          <a:off x="0" y="137510"/>
          <a:ext cx="8662736" cy="1421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Toda persona tiene derecho a un </a:t>
          </a:r>
          <a:r>
            <a:rPr lang="es-MX" sz="2700" b="1" kern="1200" dirty="0" smtClean="0"/>
            <a:t>medio ambiente sano</a:t>
          </a:r>
          <a:r>
            <a:rPr lang="es-MX" sz="2700" kern="1200" dirty="0" smtClean="0"/>
            <a:t> para su desarrollo y bienestar.</a:t>
          </a:r>
          <a:endParaRPr lang="es-MX" sz="2700" kern="1200" dirty="0"/>
        </a:p>
      </dsp:txBody>
      <dsp:txXfrm>
        <a:off x="69394" y="206904"/>
        <a:ext cx="8523948" cy="1282762"/>
      </dsp:txXfrm>
    </dsp:sp>
    <dsp:sp modelId="{4FCE9DE9-F1BA-40C6-BFF9-C4F54EDB2A1C}">
      <dsp:nvSpPr>
        <dsp:cNvPr id="0" name=""/>
        <dsp:cNvSpPr/>
      </dsp:nvSpPr>
      <dsp:spPr>
        <a:xfrm>
          <a:off x="0" y="1636821"/>
          <a:ext cx="8662736" cy="1421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Toda persona tiene derecho al acceso, disposición y </a:t>
          </a:r>
          <a:r>
            <a:rPr lang="es-MX" sz="2700" b="1" kern="1200" dirty="0" smtClean="0"/>
            <a:t>saneamiento de agua</a:t>
          </a:r>
          <a:r>
            <a:rPr lang="es-MX" sz="2700" kern="1200" dirty="0" smtClean="0"/>
            <a:t> para consumo personal…</a:t>
          </a:r>
          <a:endParaRPr lang="es-MX" sz="2700" kern="1200" dirty="0"/>
        </a:p>
      </dsp:txBody>
      <dsp:txXfrm>
        <a:off x="69394" y="1706215"/>
        <a:ext cx="8523948" cy="1282762"/>
      </dsp:txXfrm>
    </dsp:sp>
    <dsp:sp modelId="{44D38200-9EC2-4095-B1F3-0B845A0DFD3D}">
      <dsp:nvSpPr>
        <dsp:cNvPr id="0" name=""/>
        <dsp:cNvSpPr/>
      </dsp:nvSpPr>
      <dsp:spPr>
        <a:xfrm>
          <a:off x="0" y="3136131"/>
          <a:ext cx="8662736" cy="1421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smtClean="0"/>
            <a:t>Toda familia tiene derecho a disfrutar de </a:t>
          </a:r>
          <a:r>
            <a:rPr lang="es-MX" sz="2700" b="1" kern="1200" smtClean="0"/>
            <a:t>vivienda</a:t>
          </a:r>
          <a:r>
            <a:rPr lang="es-MX" sz="2700" kern="1200" smtClean="0"/>
            <a:t> digna y decorosa. La Ley establecerá los instrumentos y apoyos necesarios a fin de alcanzar tal objetivo.</a:t>
          </a:r>
          <a:endParaRPr lang="es-MX" sz="2700" kern="1200" dirty="0"/>
        </a:p>
      </dsp:txBody>
      <dsp:txXfrm>
        <a:off x="69394" y="3205525"/>
        <a:ext cx="8523948" cy="1282762"/>
      </dsp:txXfrm>
    </dsp:sp>
    <dsp:sp modelId="{E8101CB7-F7FC-4656-852C-7ABED1022C37}">
      <dsp:nvSpPr>
        <dsp:cNvPr id="0" name=""/>
        <dsp:cNvSpPr/>
      </dsp:nvSpPr>
      <dsp:spPr>
        <a:xfrm>
          <a:off x="0" y="4557681"/>
          <a:ext cx="8662736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042" tIns="34290" rIns="192024" bIns="34290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2100" kern="1200" dirty="0"/>
        </a:p>
      </dsp:txBody>
      <dsp:txXfrm>
        <a:off x="0" y="4557681"/>
        <a:ext cx="8662736" cy="447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1A7A6-3CC7-4941-B6D7-40D89764E5C3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D917C-9638-4B67-84D3-BE5F6063586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4798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8CF4AC-2538-478F-8F07-A0178FF7DD1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397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D3A3449-C596-4592-B4BB-6F9CCA725898}" type="slidenum">
              <a:rPr lang="es-ES" sz="1200">
                <a:latin typeface="Calibri" pitchFamily="34" charset="0"/>
              </a:rPr>
              <a:pPr algn="r"/>
              <a:t>2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8499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53EC62F-25E1-43F5-ADA6-0C78AA4688BB}" type="slidenum">
              <a:rPr lang="es-ES" sz="1200">
                <a:latin typeface="Calibri" pitchFamily="34" charset="0"/>
              </a:rPr>
              <a:pPr algn="r"/>
              <a:t>3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860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3B39F7-39B3-4AC1-8796-04045892ABF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MX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F8EEE53-BA74-4FD3-89CA-8BAE1DF78FF3}" type="datetimeFigureOut">
              <a:rPr lang="es-MX" smtClean="0"/>
              <a:pPr/>
              <a:t>20/10/2017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8398BE-1F60-4C80-9D3F-3A19D37A358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aideiablog.files.wordpress.com/2010/02/aprendizaje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jn.gob.mx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57275" y="3789040"/>
            <a:ext cx="7387133" cy="1513789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Unidad de </a:t>
            </a:r>
            <a:r>
              <a:rPr lang="es-ES" sz="3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j-ea"/>
                <a:cs typeface="+mj-cs"/>
              </a:rPr>
              <a:t>aprendizaje: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32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1">
                  <a:lumMod val="5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70C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Derecho Familiar</a:t>
            </a:r>
            <a:endParaRPr lang="es-ES" sz="3600" spc="-10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70C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ea typeface="+mj-ea"/>
              <a:cs typeface="+mj-cs"/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908175" y="836613"/>
            <a:ext cx="5329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Bookman Old Style" pitchFamily="18" charset="0"/>
              </a:rPr>
              <a:t>Centro Universitario UAEM Ecatepec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692275" y="285750"/>
            <a:ext cx="595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rgbClr val="000000"/>
                </a:solidFill>
                <a:latin typeface="Bookman Old Style" pitchFamily="18" charset="0"/>
              </a:rPr>
              <a:t>Universidad Autónoma del Estado de México</a:t>
            </a:r>
          </a:p>
        </p:txBody>
      </p:sp>
      <p:pic>
        <p:nvPicPr>
          <p:cNvPr id="10245" name="Picture 6" descr="EscudoCUE_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285750"/>
            <a:ext cx="12239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1258888" y="1414736"/>
            <a:ext cx="6357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600" dirty="0" smtClean="0"/>
              <a:t>Licenciatura en Derecho</a:t>
            </a:r>
            <a:endParaRPr lang="es-ES" sz="3600" dirty="0"/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1403648" y="5981218"/>
            <a:ext cx="69259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>
                <a:latin typeface="Bookman Old Style" pitchFamily="18" charset="0"/>
              </a:rPr>
              <a:t>Autor: M. en </a:t>
            </a:r>
            <a:r>
              <a:rPr lang="es-ES" sz="2000" dirty="0" smtClean="0">
                <a:latin typeface="Bookman Old Style" pitchFamily="18" charset="0"/>
              </a:rPr>
              <a:t>D.C. Rodrigo Amaury Arévalo Contreras </a:t>
            </a:r>
            <a:endParaRPr lang="es-ES" sz="2000" dirty="0">
              <a:latin typeface="Bookman Old Style" pitchFamily="18" charset="0"/>
            </a:endParaRPr>
          </a:p>
        </p:txBody>
      </p:sp>
      <p:pic>
        <p:nvPicPr>
          <p:cNvPr id="10248" name="Picture 7" descr="EscudoUAEMmetalicol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214313"/>
            <a:ext cx="15113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395536" y="2609909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cs typeface="+mn-cs"/>
              </a:rPr>
              <a:t>“Principios de Derecho Familiar”</a:t>
            </a:r>
            <a:endParaRPr lang="es-ES" sz="28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311751" y="5579948"/>
            <a:ext cx="4552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Fecha de elaboración 4 de Octubre de 2017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0626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1008386" y="3247256"/>
            <a:ext cx="7019998" cy="2269976"/>
          </a:xfrm>
        </p:spPr>
        <p:txBody>
          <a:bodyPr>
            <a:noAutofit/>
          </a:bodyPr>
          <a:lstStyle/>
          <a:p>
            <a:r>
              <a:rPr lang="es-MX" sz="4400" dirty="0" smtClean="0"/>
              <a:t>Principios constitucionales</a:t>
            </a:r>
            <a:endParaRPr lang="es-MX" sz="4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0984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365792"/>
            <a:ext cx="8856984" cy="758952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Principios constitucionales relativos a la familia</a:t>
            </a:r>
            <a:endParaRPr lang="es-MX" sz="28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11446908"/>
              </p:ext>
            </p:extLst>
          </p:nvPr>
        </p:nvGraphicFramePr>
        <p:xfrm>
          <a:off x="179512" y="1268760"/>
          <a:ext cx="8712968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907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365792"/>
            <a:ext cx="8856984" cy="758952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Principios constitucionales relativos a la familia</a:t>
            </a:r>
            <a:endParaRPr lang="es-MX" sz="28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3813712"/>
              </p:ext>
            </p:extLst>
          </p:nvPr>
        </p:nvGraphicFramePr>
        <p:xfrm>
          <a:off x="179512" y="1268760"/>
          <a:ext cx="8712968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055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400" dirty="0">
                <a:solidFill>
                  <a:srgbClr val="FF0000"/>
                </a:solidFill>
              </a:rPr>
              <a:t>Art. </a:t>
            </a:r>
            <a:r>
              <a:rPr lang="es-MX" sz="4400" dirty="0" smtClean="0">
                <a:solidFill>
                  <a:srgbClr val="FF0000"/>
                </a:solidFill>
              </a:rPr>
              <a:t>2°</a:t>
            </a:r>
            <a:endParaRPr lang="es-MX" sz="44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19323768"/>
              </p:ext>
            </p:extLst>
          </p:nvPr>
        </p:nvGraphicFramePr>
        <p:xfrm>
          <a:off x="122240" y="1412776"/>
          <a:ext cx="8842248" cy="5214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45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4400" dirty="0">
                <a:solidFill>
                  <a:srgbClr val="FF0000"/>
                </a:solidFill>
              </a:rPr>
              <a:t>Art. </a:t>
            </a:r>
            <a:r>
              <a:rPr lang="es-MX" sz="4400" dirty="0" smtClean="0">
                <a:solidFill>
                  <a:srgbClr val="FF0000"/>
                </a:solidFill>
              </a:rPr>
              <a:t>2°</a:t>
            </a:r>
            <a:endParaRPr lang="es-MX" sz="44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63137175"/>
              </p:ext>
            </p:extLst>
          </p:nvPr>
        </p:nvGraphicFramePr>
        <p:xfrm>
          <a:off x="122240" y="1412776"/>
          <a:ext cx="8842248" cy="5214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247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>
                <a:solidFill>
                  <a:srgbClr val="FF0000"/>
                </a:solidFill>
              </a:rPr>
              <a:t>Art. </a:t>
            </a:r>
            <a:r>
              <a:rPr lang="es-MX" sz="4000" dirty="0" smtClean="0">
                <a:solidFill>
                  <a:srgbClr val="FF0000"/>
                </a:solidFill>
              </a:rPr>
              <a:t>3°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484784"/>
            <a:ext cx="8662736" cy="51423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Todo </a:t>
            </a:r>
            <a:r>
              <a:rPr lang="es-MX" dirty="0"/>
              <a:t>individuo tiene derecho a recibir </a:t>
            </a:r>
            <a:r>
              <a:rPr lang="es-MX" dirty="0" smtClean="0"/>
              <a:t>educación….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Además</a:t>
            </a:r>
            <a:r>
              <a:rPr lang="es-MX" dirty="0" smtClean="0"/>
              <a:t>:</a:t>
            </a:r>
          </a:p>
          <a:p>
            <a:pPr marL="0" indent="0" algn="just">
              <a:buNone/>
            </a:pPr>
            <a:r>
              <a:rPr lang="es-MX" dirty="0" smtClean="0"/>
              <a:t>..</a:t>
            </a:r>
            <a:r>
              <a:rPr lang="es-MX" dirty="0"/>
              <a:t> c) Contribuirá a la mejor convivencia humana, a fin de fortalecer el aprecio y respeto por la diversidad cultural, la dignidad de la persona, </a:t>
            </a:r>
            <a:r>
              <a:rPr lang="es-MX" dirty="0">
                <a:solidFill>
                  <a:srgbClr val="0070C0"/>
                </a:solidFill>
              </a:rPr>
              <a:t>la integridad de la familia</a:t>
            </a:r>
            <a:r>
              <a:rPr lang="es-MX" dirty="0"/>
              <a:t>, la convicción del interés general de la sociedad, los ideales de fraternidad e igualdad de </a:t>
            </a:r>
            <a:r>
              <a:rPr lang="es-MX" dirty="0" smtClean="0"/>
              <a:t>derechos….</a:t>
            </a:r>
            <a:endParaRPr lang="es-MX" dirty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618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s-MX" sz="4000" dirty="0">
                <a:solidFill>
                  <a:srgbClr val="FF0000"/>
                </a:solidFill>
              </a:rPr>
              <a:t/>
            </a:r>
            <a:br>
              <a:rPr lang="es-MX" sz="4000" dirty="0">
                <a:solidFill>
                  <a:srgbClr val="FF0000"/>
                </a:solidFill>
              </a:rPr>
            </a:br>
            <a:r>
              <a:rPr lang="es-MX" sz="4000" dirty="0">
                <a:solidFill>
                  <a:srgbClr val="FF0000"/>
                </a:solidFill>
              </a:rPr>
              <a:t>Art. </a:t>
            </a:r>
            <a:r>
              <a:rPr lang="es-MX" sz="4000" dirty="0" smtClean="0">
                <a:solidFill>
                  <a:srgbClr val="FF0000"/>
                </a:solidFill>
              </a:rPr>
              <a:t>4°</a:t>
            </a:r>
            <a:endParaRPr lang="es-MX" sz="4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05178259"/>
              </p:ext>
            </p:extLst>
          </p:nvPr>
        </p:nvGraphicFramePr>
        <p:xfrm>
          <a:off x="301752" y="1484784"/>
          <a:ext cx="8662736" cy="514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578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s-MX" sz="4000" dirty="0">
                <a:solidFill>
                  <a:srgbClr val="FF0000"/>
                </a:solidFill>
              </a:rPr>
              <a:t/>
            </a:r>
            <a:br>
              <a:rPr lang="es-MX" sz="4000" dirty="0">
                <a:solidFill>
                  <a:srgbClr val="FF0000"/>
                </a:solidFill>
              </a:rPr>
            </a:br>
            <a:r>
              <a:rPr lang="es-MX" sz="4000" dirty="0">
                <a:solidFill>
                  <a:srgbClr val="FF0000"/>
                </a:solidFill>
              </a:rPr>
              <a:t>Art. </a:t>
            </a:r>
            <a:r>
              <a:rPr lang="es-MX" sz="4000" dirty="0" smtClean="0">
                <a:solidFill>
                  <a:srgbClr val="FF0000"/>
                </a:solidFill>
              </a:rPr>
              <a:t>4°</a:t>
            </a:r>
            <a:endParaRPr lang="es-MX" sz="4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36449680"/>
              </p:ext>
            </p:extLst>
          </p:nvPr>
        </p:nvGraphicFramePr>
        <p:xfrm>
          <a:off x="301752" y="1484784"/>
          <a:ext cx="8662736" cy="5142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676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Marcador de contenido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128083673"/>
              </p:ext>
            </p:extLst>
          </p:nvPr>
        </p:nvGraphicFramePr>
        <p:xfrm>
          <a:off x="251520" y="620688"/>
          <a:ext cx="864096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241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Marcador de contenido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27787001"/>
              </p:ext>
            </p:extLst>
          </p:nvPr>
        </p:nvGraphicFramePr>
        <p:xfrm>
          <a:off x="251520" y="476672"/>
          <a:ext cx="849694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686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229600" cy="1143000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Guion explicativo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4294967295"/>
          </p:nvPr>
        </p:nvSpPr>
        <p:spPr>
          <a:xfrm>
            <a:off x="444003" y="2060848"/>
            <a:ext cx="7872413" cy="135731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MX" sz="2400" dirty="0" smtClean="0">
                <a:solidFill>
                  <a:schemeClr val="tx1"/>
                </a:solidFill>
                <a:cs typeface="Arial" charset="0"/>
              </a:rPr>
              <a:t>Se recomienda </a:t>
            </a:r>
            <a:r>
              <a:rPr lang="es-MX" sz="2400" dirty="0">
                <a:cs typeface="Arial" charset="0"/>
              </a:rPr>
              <a:t>utilizar éste material </a:t>
            </a:r>
            <a:r>
              <a:rPr lang="es-MX" sz="2400" dirty="0" smtClean="0">
                <a:solidFill>
                  <a:schemeClr val="tx1"/>
                </a:solidFill>
                <a:cs typeface="Arial" charset="0"/>
              </a:rPr>
              <a:t>en forma continua, debido a su naturaleza secuencial del  objetivo y contenidos de la unidad de aprendizaje.</a:t>
            </a:r>
          </a:p>
          <a:p>
            <a:pPr algn="just"/>
            <a:endParaRPr lang="es-MX" dirty="0" smtClean="0">
              <a:cs typeface="Arial" charset="0"/>
            </a:endParaRPr>
          </a:p>
          <a:p>
            <a:pPr algn="just">
              <a:buFont typeface="Wingdings 2" pitchFamily="18" charset="2"/>
              <a:buNone/>
            </a:pPr>
            <a:endParaRPr lang="es-MX" dirty="0" smtClean="0">
              <a:cs typeface="Arial" charset="0"/>
            </a:endParaRPr>
          </a:p>
        </p:txBody>
      </p:sp>
      <p:pic>
        <p:nvPicPr>
          <p:cNvPr id="11268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508500"/>
            <a:ext cx="2022475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210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827584" y="3247256"/>
            <a:ext cx="7776864" cy="2846040"/>
          </a:xfrm>
        </p:spPr>
        <p:txBody>
          <a:bodyPr>
            <a:noAutofit/>
          </a:bodyPr>
          <a:lstStyle/>
          <a:p>
            <a:r>
              <a:rPr lang="es-MX" sz="3600" dirty="0" smtClean="0"/>
              <a:t>Principios Contenidos en tratados internacionales</a:t>
            </a:r>
            <a:endParaRPr lang="es-MX" sz="36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1601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dirty="0" smtClean="0"/>
              <a:t>Principios en documentos internacionales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19347336"/>
              </p:ext>
            </p:extLst>
          </p:nvPr>
        </p:nvGraphicFramePr>
        <p:xfrm>
          <a:off x="107504" y="1340768"/>
          <a:ext cx="892899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578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dirty="0" smtClean="0"/>
              <a:t>Principios en documentos internacionales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56140381"/>
              </p:ext>
            </p:extLst>
          </p:nvPr>
        </p:nvGraphicFramePr>
        <p:xfrm>
          <a:off x="107504" y="1340768"/>
          <a:ext cx="892899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639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dirty="0" smtClean="0"/>
              <a:t>Principios en documentos internacionales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72531572"/>
              </p:ext>
            </p:extLst>
          </p:nvPr>
        </p:nvGraphicFramePr>
        <p:xfrm>
          <a:off x="107504" y="1340768"/>
          <a:ext cx="892899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390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95953445"/>
              </p:ext>
            </p:extLst>
          </p:nvPr>
        </p:nvGraphicFramePr>
        <p:xfrm>
          <a:off x="301752" y="332656"/>
          <a:ext cx="850392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805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88758822"/>
              </p:ext>
            </p:extLst>
          </p:nvPr>
        </p:nvGraphicFramePr>
        <p:xfrm>
          <a:off x="301752" y="332656"/>
          <a:ext cx="850392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72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85270192"/>
              </p:ext>
            </p:extLst>
          </p:nvPr>
        </p:nvGraphicFramePr>
        <p:xfrm>
          <a:off x="301752" y="332656"/>
          <a:ext cx="850392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143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1008386" y="3247256"/>
            <a:ext cx="7019998" cy="2269976"/>
          </a:xfrm>
        </p:spPr>
        <p:txBody>
          <a:bodyPr>
            <a:noAutofit/>
          </a:bodyPr>
          <a:lstStyle/>
          <a:p>
            <a:r>
              <a:rPr lang="es-MX" sz="3600" dirty="0" smtClean="0"/>
              <a:t>Principios contenidos en normas federales y locales</a:t>
            </a:r>
            <a:endParaRPr lang="es-MX" sz="36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16012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Principios en la normatividad nacional y estatal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18378712"/>
              </p:ext>
            </p:extLst>
          </p:nvPr>
        </p:nvGraphicFramePr>
        <p:xfrm>
          <a:off x="301752" y="1268760"/>
          <a:ext cx="850392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77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Principios en la normatividad nacional y estatal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3184842"/>
              </p:ext>
            </p:extLst>
          </p:nvPr>
        </p:nvGraphicFramePr>
        <p:xfrm>
          <a:off x="301752" y="1268760"/>
          <a:ext cx="850392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818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 idx="4294967295"/>
          </p:nvPr>
        </p:nvSpPr>
        <p:spPr>
          <a:xfrm>
            <a:off x="539552" y="-27905"/>
            <a:ext cx="8229600" cy="936625"/>
          </a:xfrm>
        </p:spPr>
        <p:txBody>
          <a:bodyPr anchorCtr="1"/>
          <a:lstStyle/>
          <a:p>
            <a:pPr fontAlgn="auto">
              <a:spcAft>
                <a:spcPts val="0"/>
              </a:spcAft>
              <a:defRPr/>
            </a:pPr>
            <a:r>
              <a:rPr lang="es-MX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cs typeface="Arial" pitchFamily="34" charset="0"/>
              </a:rPr>
              <a:t>Contenido temático</a:t>
            </a:r>
          </a:p>
        </p:txBody>
      </p:sp>
      <p:sp>
        <p:nvSpPr>
          <p:cNvPr id="4" name="3 Elipse"/>
          <p:cNvSpPr/>
          <p:nvPr/>
        </p:nvSpPr>
        <p:spPr>
          <a:xfrm>
            <a:off x="2987675" y="3141663"/>
            <a:ext cx="3097213" cy="863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Principios del Derecho Familiar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6372200" y="1916832"/>
            <a:ext cx="2520950" cy="1223962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Conceptualización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0" name="9 Redondear rectángulo de esquina diagonal"/>
          <p:cNvSpPr/>
          <p:nvPr/>
        </p:nvSpPr>
        <p:spPr>
          <a:xfrm>
            <a:off x="5949987" y="5589240"/>
            <a:ext cx="2951857" cy="1152128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Constitucionales</a:t>
            </a:r>
            <a:endParaRPr lang="es-MX" dirty="0" smtClean="0">
              <a:solidFill>
                <a:schemeClr val="tx1"/>
              </a:solidFill>
            </a:endParaRPr>
          </a:p>
        </p:txBody>
      </p:sp>
      <p:sp>
        <p:nvSpPr>
          <p:cNvPr id="11" name="10 Redondear rectángulo de esquina diagonal"/>
          <p:cNvSpPr/>
          <p:nvPr/>
        </p:nvSpPr>
        <p:spPr>
          <a:xfrm>
            <a:off x="179512" y="1916832"/>
            <a:ext cx="2520950" cy="122483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Jurisprudenciales y doctrinales</a:t>
            </a:r>
            <a:endParaRPr lang="es-ES" dirty="0" smtClean="0">
              <a:solidFill>
                <a:schemeClr val="tx1"/>
              </a:solidFill>
            </a:endParaRP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5076056" y="4005263"/>
            <a:ext cx="2349859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/>
          <p:nvPr/>
        </p:nvCxnSpPr>
        <p:spPr>
          <a:xfrm flipV="1">
            <a:off x="5508104" y="2420889"/>
            <a:ext cx="792090" cy="792087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/>
          <p:nvPr/>
        </p:nvCxnSpPr>
        <p:spPr>
          <a:xfrm rot="10800000">
            <a:off x="2771800" y="2492896"/>
            <a:ext cx="1224136" cy="647752"/>
          </a:xfrm>
          <a:prstGeom prst="bent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dondear rectángulo de esquina diagonal"/>
          <p:cNvSpPr/>
          <p:nvPr/>
        </p:nvSpPr>
        <p:spPr>
          <a:xfrm>
            <a:off x="251991" y="5660504"/>
            <a:ext cx="2951857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Leyes Federales y Locales</a:t>
            </a:r>
            <a:endParaRPr lang="es-MX" dirty="0" smtClean="0">
              <a:solidFill>
                <a:schemeClr val="tx1"/>
              </a:solidFill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 flipH="1">
            <a:off x="1727920" y="4005263"/>
            <a:ext cx="2412032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dondear rectángulo de esquina diagonal"/>
          <p:cNvSpPr/>
          <p:nvPr/>
        </p:nvSpPr>
        <p:spPr>
          <a:xfrm>
            <a:off x="3670614" y="1448867"/>
            <a:ext cx="1837490" cy="611981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Introducción</a:t>
            </a:r>
            <a:endParaRPr lang="es-ES" dirty="0">
              <a:solidFill>
                <a:schemeClr val="tx1"/>
              </a:solidFill>
            </a:endParaRPr>
          </a:p>
        </p:txBody>
      </p:sp>
      <p:cxnSp>
        <p:nvCxnSpPr>
          <p:cNvPr id="16" name="15 Conector recto de flecha"/>
          <p:cNvCxnSpPr>
            <a:endCxn id="14" idx="1"/>
          </p:cNvCxnSpPr>
          <p:nvPr/>
        </p:nvCxnSpPr>
        <p:spPr>
          <a:xfrm flipH="1" flipV="1">
            <a:off x="4589359" y="2060848"/>
            <a:ext cx="2113" cy="104736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dondear rectángulo de esquina diagonal"/>
          <p:cNvSpPr/>
          <p:nvPr/>
        </p:nvSpPr>
        <p:spPr>
          <a:xfrm>
            <a:off x="3707903" y="5660876"/>
            <a:ext cx="2088233" cy="1008856"/>
          </a:xfrm>
          <a:prstGeom prst="round2Diag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dirty="0" smtClean="0">
                <a:solidFill>
                  <a:schemeClr val="tx1"/>
                </a:solidFill>
              </a:rPr>
              <a:t>Instrumentos internacionales</a:t>
            </a:r>
            <a:endParaRPr lang="es-MX" dirty="0" smtClean="0">
              <a:solidFill>
                <a:schemeClr val="tx1"/>
              </a:solidFill>
            </a:endParaRPr>
          </a:p>
        </p:txBody>
      </p:sp>
      <p:cxnSp>
        <p:nvCxnSpPr>
          <p:cNvPr id="17" name="16 Conector recto de flecha"/>
          <p:cNvCxnSpPr/>
          <p:nvPr/>
        </p:nvCxnSpPr>
        <p:spPr>
          <a:xfrm>
            <a:off x="4536281" y="4077271"/>
            <a:ext cx="0" cy="151196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92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1008386" y="3247256"/>
            <a:ext cx="7019998" cy="2269976"/>
          </a:xfrm>
        </p:spPr>
        <p:txBody>
          <a:bodyPr>
            <a:noAutofit/>
          </a:bodyPr>
          <a:lstStyle/>
          <a:p>
            <a:r>
              <a:rPr lang="es-MX" sz="3600" dirty="0" smtClean="0"/>
              <a:t>Principios en el Código Civil para el estado de México</a:t>
            </a:r>
            <a:endParaRPr lang="es-MX" sz="36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16012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Código Civil para el </a:t>
            </a:r>
            <a:r>
              <a:rPr lang="es-MX" sz="3200" dirty="0" smtClean="0"/>
              <a:t>Estado </a:t>
            </a:r>
            <a:r>
              <a:rPr lang="es-MX" sz="3200" dirty="0"/>
              <a:t>de México</a:t>
            </a:r>
            <a:endParaRPr lang="es-MX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49625951"/>
              </p:ext>
            </p:extLst>
          </p:nvPr>
        </p:nvGraphicFramePr>
        <p:xfrm>
          <a:off x="266320" y="1412776"/>
          <a:ext cx="8698168" cy="5214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464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/>
              <a:t>Código Civil para el </a:t>
            </a:r>
            <a:r>
              <a:rPr lang="es-MX" sz="3200" dirty="0" smtClean="0"/>
              <a:t>Estado </a:t>
            </a:r>
            <a:r>
              <a:rPr lang="es-MX" sz="3200" dirty="0"/>
              <a:t>de México</a:t>
            </a:r>
            <a:endParaRPr lang="es-MX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84177535"/>
              </p:ext>
            </p:extLst>
          </p:nvPr>
        </p:nvGraphicFramePr>
        <p:xfrm>
          <a:off x="266320" y="1412776"/>
          <a:ext cx="8698168" cy="5214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21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1008386" y="3247256"/>
            <a:ext cx="7019998" cy="2269976"/>
          </a:xfrm>
        </p:spPr>
        <p:txBody>
          <a:bodyPr>
            <a:noAutofit/>
          </a:bodyPr>
          <a:lstStyle/>
          <a:p>
            <a:r>
              <a:rPr lang="es-MX" sz="4400" dirty="0" smtClean="0"/>
              <a:t>Principios doctrinales</a:t>
            </a:r>
            <a:endParaRPr lang="es-MX" sz="4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0891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Principios doctrinales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92515820"/>
              </p:ext>
            </p:extLst>
          </p:nvPr>
        </p:nvGraphicFramePr>
        <p:xfrm>
          <a:off x="251520" y="1340768"/>
          <a:ext cx="864096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5326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Principios doctrinales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24386721"/>
              </p:ext>
            </p:extLst>
          </p:nvPr>
        </p:nvGraphicFramePr>
        <p:xfrm>
          <a:off x="251520" y="1340768"/>
          <a:ext cx="864096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75588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Principios Jurisprudenciales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65825355"/>
              </p:ext>
            </p:extLst>
          </p:nvPr>
        </p:nvGraphicFramePr>
        <p:xfrm>
          <a:off x="301752" y="1556792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47236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Principios Jurisprudenciales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56792"/>
            <a:ext cx="8518720" cy="48245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800" b="1" dirty="0" smtClean="0">
                <a:solidFill>
                  <a:srgbClr val="C00000"/>
                </a:solidFill>
              </a:rPr>
              <a:t>Matrimonio</a:t>
            </a:r>
            <a:endParaRPr lang="es-MX" sz="2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s-MX" sz="2800" b="1" dirty="0">
                <a:solidFill>
                  <a:srgbClr val="C00000"/>
                </a:solidFill>
              </a:rPr>
              <a:t>Concubinato</a:t>
            </a:r>
          </a:p>
          <a:p>
            <a:pPr marL="0" indent="0">
              <a:buNone/>
            </a:pPr>
            <a:r>
              <a:rPr lang="es-MX" sz="2800" b="1" dirty="0">
                <a:solidFill>
                  <a:srgbClr val="C00000"/>
                </a:solidFill>
              </a:rPr>
              <a:t>Divorcio</a:t>
            </a:r>
          </a:p>
          <a:p>
            <a:pPr marL="0" indent="0">
              <a:buNone/>
            </a:pPr>
            <a:r>
              <a:rPr lang="es-MX" sz="2800" b="1" dirty="0">
                <a:solidFill>
                  <a:srgbClr val="C00000"/>
                </a:solidFill>
              </a:rPr>
              <a:t>Alimentos</a:t>
            </a:r>
          </a:p>
          <a:p>
            <a:pPr marL="0" indent="0">
              <a:buNone/>
            </a:pPr>
            <a:r>
              <a:rPr lang="es-MX" sz="2800" b="1" dirty="0">
                <a:solidFill>
                  <a:srgbClr val="C00000"/>
                </a:solidFill>
              </a:rPr>
              <a:t>Parentesco</a:t>
            </a:r>
          </a:p>
          <a:p>
            <a:pPr marL="0" indent="0">
              <a:buNone/>
            </a:pPr>
            <a:r>
              <a:rPr lang="es-MX" sz="2800" b="1" dirty="0">
                <a:solidFill>
                  <a:srgbClr val="C00000"/>
                </a:solidFill>
              </a:rPr>
              <a:t>Paternidad</a:t>
            </a:r>
          </a:p>
          <a:p>
            <a:pPr marL="0" indent="0">
              <a:buNone/>
            </a:pPr>
            <a:r>
              <a:rPr lang="es-MX" sz="2800" b="1" dirty="0">
                <a:solidFill>
                  <a:srgbClr val="C00000"/>
                </a:solidFill>
              </a:rPr>
              <a:t>Filiación</a:t>
            </a:r>
          </a:p>
          <a:p>
            <a:pPr marL="0" indent="0">
              <a:buNone/>
            </a:pPr>
            <a:r>
              <a:rPr lang="es-MX" sz="2800" b="1" dirty="0">
                <a:solidFill>
                  <a:srgbClr val="C00000"/>
                </a:solidFill>
              </a:rPr>
              <a:t>Patria potestad</a:t>
            </a:r>
          </a:p>
          <a:p>
            <a:pPr marL="0" indent="0">
              <a:buNone/>
            </a:pPr>
            <a:r>
              <a:rPr lang="es-MX" sz="2800" b="1" dirty="0">
                <a:solidFill>
                  <a:srgbClr val="C00000"/>
                </a:solidFill>
              </a:rPr>
              <a:t>Tutela y curatela</a:t>
            </a:r>
          </a:p>
          <a:p>
            <a:pPr marL="0" indent="0">
              <a:buNone/>
            </a:pPr>
            <a:r>
              <a:rPr lang="es-MX" sz="2800" b="1" dirty="0">
                <a:solidFill>
                  <a:srgbClr val="C00000"/>
                </a:solidFill>
              </a:rPr>
              <a:t>Adopción</a:t>
            </a:r>
          </a:p>
          <a:p>
            <a:pPr marL="0" indent="0">
              <a:buNone/>
            </a:pPr>
            <a:r>
              <a:rPr lang="es-MX" sz="2800" b="1" dirty="0">
                <a:solidFill>
                  <a:srgbClr val="C00000"/>
                </a:solidFill>
              </a:rPr>
              <a:t>Patrimonio </a:t>
            </a:r>
            <a:r>
              <a:rPr lang="es-MX" sz="2800" b="1" dirty="0" smtClean="0">
                <a:solidFill>
                  <a:srgbClr val="C00000"/>
                </a:solidFill>
              </a:rPr>
              <a:t>familiar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9329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de evaluación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Elaborar un esquema en donde visualices los instrumentos internacionales, leyes federales y locales; que protegen a la institución de la familia.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Formular un ejemplo hipotético de cada uno de los principios doctrinales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r>
              <a:rPr lang="es-MX" dirty="0" smtClean="0"/>
              <a:t>Realizar una búsqueda de jurisprudencias que contengan principios en derecho familiar.</a:t>
            </a:r>
            <a:endParaRPr lang="es-MX" dirty="0" smtClean="0"/>
          </a:p>
          <a:p>
            <a:pPr algn="just"/>
            <a:endParaRPr lang="es-MX" dirty="0"/>
          </a:p>
          <a:p>
            <a:pPr marL="0" indent="0" algn="just">
              <a:buNone/>
            </a:pP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395002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es-MX" sz="2800" dirty="0" smtClean="0"/>
          </a:p>
          <a:p>
            <a:pPr marL="0" indent="0" algn="just">
              <a:buNone/>
            </a:pPr>
            <a:endParaRPr lang="es-MX" sz="2800" dirty="0"/>
          </a:p>
          <a:p>
            <a:pPr marL="0" indent="0" algn="just">
              <a:buNone/>
            </a:pPr>
            <a:r>
              <a:rPr lang="es-MX" sz="2800" dirty="0" smtClean="0"/>
              <a:t>En la actualidad los principios son la base para resolver los llamados en voz de Ronald </a:t>
            </a:r>
            <a:r>
              <a:rPr lang="es-MX" sz="2800" dirty="0" err="1" smtClean="0"/>
              <a:t>Dworkin</a:t>
            </a:r>
            <a:r>
              <a:rPr lang="es-MX" sz="2800" dirty="0" smtClean="0"/>
              <a:t> «Casos difíciles», por ello resulta de singular importancia identificarlos y conocerlos en sus diversas fuentes y naturalezas.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211406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CuadroTexto"/>
          <p:cNvSpPr txBox="1">
            <a:spLocks noChangeArrowheads="1"/>
          </p:cNvSpPr>
          <p:nvPr/>
        </p:nvSpPr>
        <p:spPr bwMode="auto">
          <a:xfrm>
            <a:off x="1691680" y="692696"/>
            <a:ext cx="5286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dirty="0" smtClean="0">
                <a:solidFill>
                  <a:srgbClr val="0C324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n-lt"/>
                <a:ea typeface="+mj-ea"/>
                <a:cs typeface="Arial" pitchFamily="34" charset="0"/>
              </a:rPr>
              <a:t>OBJETIVOS</a:t>
            </a:r>
            <a:endParaRPr lang="es-MX" sz="3600" dirty="0">
              <a:solidFill>
                <a:srgbClr val="0C3240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8196" name="4 CuadroTexto"/>
          <p:cNvSpPr txBox="1">
            <a:spLocks noChangeArrowheads="1"/>
          </p:cNvSpPr>
          <p:nvPr/>
        </p:nvSpPr>
        <p:spPr bwMode="auto">
          <a:xfrm>
            <a:off x="539552" y="2507412"/>
            <a:ext cx="784887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s-MX" sz="3200" dirty="0"/>
              <a:t>El alumno </a:t>
            </a:r>
            <a:r>
              <a:rPr lang="es-MX" sz="3200" dirty="0" smtClean="0"/>
              <a:t>comprenderá el concepto y tipos de principios que rigen al derecho familiar.</a:t>
            </a:r>
            <a:endParaRPr lang="es-MX" sz="3200" dirty="0" smtClean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es-MX" sz="32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74978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ES" sz="3200" u="sng" dirty="0" smtClean="0">
                <a:solidFill>
                  <a:srgbClr val="00B0F0"/>
                </a:solidFill>
              </a:rPr>
              <a:t>REFERENCIAS BIBLIOGRÁFICAS</a:t>
            </a:r>
            <a:endParaRPr lang="es-MX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7504" y="1628800"/>
            <a:ext cx="8856984" cy="50405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000" dirty="0">
                <a:solidFill>
                  <a:srgbClr val="0070C0"/>
                </a:solidFill>
              </a:rPr>
              <a:t>-</a:t>
            </a:r>
            <a:r>
              <a:rPr lang="es-MX" sz="2000" dirty="0" err="1" smtClean="0">
                <a:solidFill>
                  <a:srgbClr val="0070C0"/>
                </a:solidFill>
              </a:rPr>
              <a:t>Baqueiro</a:t>
            </a:r>
            <a:r>
              <a:rPr lang="es-MX" sz="2000" dirty="0" smtClean="0">
                <a:solidFill>
                  <a:srgbClr val="0070C0"/>
                </a:solidFill>
              </a:rPr>
              <a:t> </a:t>
            </a:r>
            <a:r>
              <a:rPr lang="es-MX" sz="2000" dirty="0">
                <a:solidFill>
                  <a:srgbClr val="0070C0"/>
                </a:solidFill>
              </a:rPr>
              <a:t>Rojas, Edgar y Buenrostro </a:t>
            </a:r>
            <a:r>
              <a:rPr lang="es-MX" sz="2000" dirty="0" err="1">
                <a:solidFill>
                  <a:srgbClr val="0070C0"/>
                </a:solidFill>
              </a:rPr>
              <a:t>Baez</a:t>
            </a:r>
            <a:r>
              <a:rPr lang="es-MX" sz="2000" dirty="0">
                <a:solidFill>
                  <a:srgbClr val="0070C0"/>
                </a:solidFill>
              </a:rPr>
              <a:t>, Rosalía. </a:t>
            </a:r>
            <a:r>
              <a:rPr lang="es-MX" sz="2000" i="1" dirty="0">
                <a:solidFill>
                  <a:srgbClr val="0070C0"/>
                </a:solidFill>
              </a:rPr>
              <a:t>Derecho de familia y sucesiones</a:t>
            </a:r>
            <a:r>
              <a:rPr lang="es-MX" sz="2000" dirty="0">
                <a:solidFill>
                  <a:srgbClr val="0070C0"/>
                </a:solidFill>
              </a:rPr>
              <a:t>, </a:t>
            </a:r>
            <a:r>
              <a:rPr lang="es-MX" sz="2000" dirty="0" smtClean="0">
                <a:solidFill>
                  <a:srgbClr val="0070C0"/>
                </a:solidFill>
              </a:rPr>
              <a:t>Editorial Harla</a:t>
            </a:r>
            <a:r>
              <a:rPr lang="es-MX" sz="2000" dirty="0">
                <a:solidFill>
                  <a:srgbClr val="0070C0"/>
                </a:solidFill>
              </a:rPr>
              <a:t>, México, 1990</a:t>
            </a:r>
            <a:r>
              <a:rPr lang="es-MX" sz="2000" dirty="0" smtClean="0">
                <a:solidFill>
                  <a:srgbClr val="0070C0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s-MX" sz="2000" dirty="0" smtClean="0">
                <a:solidFill>
                  <a:srgbClr val="0070C0"/>
                </a:solidFill>
              </a:rPr>
              <a:t>-Muñoz, Rocha Carlos I. </a:t>
            </a:r>
            <a:r>
              <a:rPr lang="es-MX" sz="2000" i="1" dirty="0" smtClean="0">
                <a:solidFill>
                  <a:srgbClr val="0070C0"/>
                </a:solidFill>
              </a:rPr>
              <a:t>Derecho familiar. </a:t>
            </a:r>
            <a:r>
              <a:rPr lang="es-MX" sz="2000" dirty="0" smtClean="0">
                <a:solidFill>
                  <a:srgbClr val="0070C0"/>
                </a:solidFill>
              </a:rPr>
              <a:t>1ª edición, editorial Oxford, México, 2013. </a:t>
            </a:r>
            <a:endParaRPr lang="es-MX" sz="20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es-MX" sz="1800" dirty="0" smtClean="0"/>
              <a:t>-Chávez </a:t>
            </a:r>
            <a:r>
              <a:rPr lang="es-MX" sz="1800" dirty="0"/>
              <a:t>Ascencio, Miguel. </a:t>
            </a:r>
            <a:r>
              <a:rPr lang="es-MX" sz="1800" i="1" dirty="0"/>
              <a:t>La familia en el </a:t>
            </a:r>
            <a:r>
              <a:rPr lang="es-MX" sz="1800" i="1" dirty="0" smtClean="0"/>
              <a:t>derecho, </a:t>
            </a:r>
            <a:r>
              <a:rPr lang="es-MX" sz="1800" dirty="0" smtClean="0"/>
              <a:t>Porrúa</a:t>
            </a:r>
            <a:r>
              <a:rPr lang="es-MX" sz="1800" dirty="0"/>
              <a:t>, México, 1990.</a:t>
            </a:r>
          </a:p>
          <a:p>
            <a:pPr marL="0" indent="0" algn="just">
              <a:buNone/>
            </a:pPr>
            <a:r>
              <a:rPr lang="es-MX" sz="2000" dirty="0" smtClean="0"/>
              <a:t>-De </a:t>
            </a:r>
            <a:r>
              <a:rPr lang="es-MX" sz="2000" dirty="0"/>
              <a:t>Pina Vara Rafael. </a:t>
            </a:r>
            <a:r>
              <a:rPr lang="es-MX" sz="2000" i="1" dirty="0"/>
              <a:t>Elementos de derecho civil mexicano, tomo I. </a:t>
            </a:r>
            <a:r>
              <a:rPr lang="es-MX" sz="2000" dirty="0"/>
              <a:t>Editorial </a:t>
            </a:r>
            <a:r>
              <a:rPr lang="es-MX" sz="2000" dirty="0" smtClean="0"/>
              <a:t>Porrúa, México, </a:t>
            </a:r>
            <a:r>
              <a:rPr lang="es-MX" sz="2000" dirty="0"/>
              <a:t>1992</a:t>
            </a:r>
          </a:p>
          <a:p>
            <a:pPr marL="0" indent="0" algn="just">
              <a:buNone/>
            </a:pPr>
            <a:r>
              <a:rPr lang="es-MX" sz="2000" dirty="0" smtClean="0"/>
              <a:t>-De </a:t>
            </a:r>
            <a:r>
              <a:rPr lang="es-MX" sz="2000" dirty="0"/>
              <a:t>la Mata </a:t>
            </a:r>
            <a:r>
              <a:rPr lang="es-MX" sz="2000" dirty="0" err="1"/>
              <a:t>Pizaña</a:t>
            </a:r>
            <a:r>
              <a:rPr lang="es-MX" sz="2000" dirty="0"/>
              <a:t>, </a:t>
            </a:r>
            <a:r>
              <a:rPr lang="es-MX" sz="2000" dirty="0" smtClean="0"/>
              <a:t>Felipe. </a:t>
            </a:r>
            <a:r>
              <a:rPr lang="es-MX" sz="2000" i="1" dirty="0"/>
              <a:t>Derecho familiar</a:t>
            </a:r>
            <a:r>
              <a:rPr lang="es-MX" sz="2000" dirty="0"/>
              <a:t>, </a:t>
            </a:r>
            <a:r>
              <a:rPr lang="es-MX" sz="2000" dirty="0" smtClean="0"/>
              <a:t>Porrúa</a:t>
            </a:r>
            <a:r>
              <a:rPr lang="es-MX" sz="2000" dirty="0"/>
              <a:t>, </a:t>
            </a:r>
            <a:r>
              <a:rPr lang="es-MX" sz="2000" dirty="0" smtClean="0"/>
              <a:t>México-2004.</a:t>
            </a:r>
          </a:p>
          <a:p>
            <a:pPr marL="0" indent="0" algn="just">
              <a:buNone/>
            </a:pPr>
            <a:r>
              <a:rPr lang="es-MX" sz="2000" dirty="0" smtClean="0"/>
              <a:t>-</a:t>
            </a:r>
            <a:r>
              <a:rPr lang="es-MX" sz="2000" dirty="0" err="1" smtClean="0"/>
              <a:t>Rojina</a:t>
            </a:r>
            <a:r>
              <a:rPr lang="es-MX" sz="2000" dirty="0" smtClean="0"/>
              <a:t> </a:t>
            </a:r>
            <a:r>
              <a:rPr lang="es-MX" sz="2000" dirty="0"/>
              <a:t>Villegas Rafael. </a:t>
            </a:r>
            <a:r>
              <a:rPr lang="es-MX" sz="2000" i="1" dirty="0"/>
              <a:t>Compendio de derecho civil</a:t>
            </a:r>
            <a:r>
              <a:rPr lang="es-MX" sz="2000" dirty="0"/>
              <a:t>, </a:t>
            </a:r>
            <a:r>
              <a:rPr lang="es-MX" sz="2000" dirty="0" smtClean="0"/>
              <a:t>Porrúa</a:t>
            </a:r>
            <a:r>
              <a:rPr lang="es-MX" sz="2000" dirty="0"/>
              <a:t>, México.</a:t>
            </a:r>
          </a:p>
          <a:p>
            <a:pPr marL="0" indent="0" algn="just">
              <a:buNone/>
            </a:pPr>
            <a:r>
              <a:rPr lang="es-MX" sz="2000" dirty="0" smtClean="0"/>
              <a:t>-Legislación </a:t>
            </a:r>
            <a:r>
              <a:rPr lang="es-MX" sz="2000" dirty="0"/>
              <a:t>civil vigente, </a:t>
            </a:r>
            <a:r>
              <a:rPr lang="es-MX" sz="2000" dirty="0" smtClean="0"/>
              <a:t>federal</a:t>
            </a:r>
            <a:r>
              <a:rPr lang="es-MX" sz="2000" dirty="0"/>
              <a:t> </a:t>
            </a:r>
            <a:r>
              <a:rPr lang="es-MX" sz="2000" dirty="0" smtClean="0"/>
              <a:t>y local</a:t>
            </a:r>
            <a:endParaRPr lang="es-MX" sz="2000" dirty="0"/>
          </a:p>
          <a:p>
            <a:pPr marL="0" indent="0" algn="just">
              <a:buNone/>
            </a:pPr>
            <a:r>
              <a:rPr lang="es-MX" sz="2000" dirty="0" smtClean="0"/>
              <a:t>-Instrumentos internacionales en materia familiar</a:t>
            </a:r>
          </a:p>
          <a:p>
            <a:pPr marL="0" indent="0" algn="just">
              <a:buNone/>
            </a:pPr>
            <a:r>
              <a:rPr lang="es-MX" sz="2000" dirty="0"/>
              <a:t>-Jurisprudencia de la Suprema Corte de Justicia de la </a:t>
            </a:r>
            <a:r>
              <a:rPr lang="es-MX" sz="2000" dirty="0" smtClean="0"/>
              <a:t>Nación</a:t>
            </a:r>
          </a:p>
          <a:p>
            <a:pPr marL="0" indent="0" algn="just">
              <a:buNone/>
            </a:pPr>
            <a:r>
              <a:rPr lang="es-MX" sz="2000" dirty="0" smtClean="0">
                <a:solidFill>
                  <a:srgbClr val="C00000"/>
                </a:solidFill>
                <a:hlinkClick r:id="rId2"/>
              </a:rPr>
              <a:t>						     www.scjn.gob.mx</a:t>
            </a:r>
            <a:endParaRPr lang="es-MX" sz="20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s-MX" sz="2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44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Rectángulo"/>
          <p:cNvSpPr>
            <a:spLocks noChangeArrowheads="1"/>
          </p:cNvSpPr>
          <p:nvPr/>
        </p:nvSpPr>
        <p:spPr bwMode="auto">
          <a:xfrm>
            <a:off x="899592" y="2060848"/>
            <a:ext cx="7200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v"/>
              <a:defRPr/>
            </a:pPr>
            <a:r>
              <a:rPr lang="es-MX" sz="2800" dirty="0"/>
              <a:t>El alumno desarrollará los conocimientos necesarios para identificar y comprender los principios que rigen al derecho familiar contenidos en la constitución, tratados internacionales, leyes federales, locales, jurisprudenciales y doctrinales.</a:t>
            </a:r>
            <a:endParaRPr lang="es-MX" sz="28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7228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720" y="428604"/>
            <a:ext cx="5294392" cy="1128188"/>
          </a:xfrm>
        </p:spPr>
        <p:txBody>
          <a:bodyPr>
            <a:noAutofit/>
          </a:bodyPr>
          <a:lstStyle/>
          <a:p>
            <a:pPr algn="just"/>
            <a:r>
              <a:rPr lang="es-ES" sz="4000" b="1" dirty="0" smtClean="0">
                <a:solidFill>
                  <a:schemeClr val="tx1"/>
                </a:solidFill>
              </a:rPr>
              <a:t>INTRODUCCIÓN</a:t>
            </a:r>
            <a:endParaRPr lang="es-ES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847360343"/>
              </p:ext>
            </p:extLst>
          </p:nvPr>
        </p:nvGraphicFramePr>
        <p:xfrm>
          <a:off x="438120" y="2996952"/>
          <a:ext cx="8382352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32310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>
          <a:xfrm>
            <a:off x="935360" y="2815208"/>
            <a:ext cx="7453064" cy="3422104"/>
          </a:xfrm>
        </p:spPr>
        <p:txBody>
          <a:bodyPr>
            <a:normAutofit fontScale="92500" lnSpcReduction="10000"/>
          </a:bodyPr>
          <a:lstStyle/>
          <a:p>
            <a:r>
              <a:rPr lang="es-MX" sz="3600" dirty="0"/>
              <a:t> El estudiante será capaz de identificar y analizar los principios jurídicos aplicables a la familia, así como las características de cada uno de ellos.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UNIDAD DE COMPETENCIA II</a:t>
            </a:r>
            <a:endParaRPr lang="es-MX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Los principios del derecho familiar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69284205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2894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Principios jurídicos que rigen a la familia:</a:t>
            </a:r>
          </a:p>
        </p:txBody>
      </p:sp>
      <p:graphicFrame>
        <p:nvGraphicFramePr>
          <p:cNvPr id="2" name="1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6407883"/>
              </p:ext>
            </p:extLst>
          </p:nvPr>
        </p:nvGraphicFramePr>
        <p:xfrm>
          <a:off x="301752" y="1665312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61317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7154</TotalTime>
  <Words>1736</Words>
  <Application>Microsoft Office PowerPoint</Application>
  <PresentationFormat>Presentación en pantalla (4:3)</PresentationFormat>
  <Paragraphs>164</Paragraphs>
  <Slides>40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Civil</vt:lpstr>
      <vt:lpstr>Presentación de PowerPoint</vt:lpstr>
      <vt:lpstr>Guion explicativo</vt:lpstr>
      <vt:lpstr>Contenido temático</vt:lpstr>
      <vt:lpstr>Presentación de PowerPoint</vt:lpstr>
      <vt:lpstr>Presentación de PowerPoint</vt:lpstr>
      <vt:lpstr>Presentación de PowerPoint</vt:lpstr>
      <vt:lpstr>UNIDAD DE COMPETENCIA II</vt:lpstr>
      <vt:lpstr>Los principios del derecho familiar</vt:lpstr>
      <vt:lpstr>Principios jurídicos que rigen a la familia:</vt:lpstr>
      <vt:lpstr>Presentación de PowerPoint</vt:lpstr>
      <vt:lpstr>Principios constitucionales relativos a la familia</vt:lpstr>
      <vt:lpstr>Principios constitucionales relativos a la familia</vt:lpstr>
      <vt:lpstr>Art. 2°</vt:lpstr>
      <vt:lpstr>Art. 2°</vt:lpstr>
      <vt:lpstr>Art. 3°</vt:lpstr>
      <vt:lpstr> Art. 4°</vt:lpstr>
      <vt:lpstr> Art. 4°</vt:lpstr>
      <vt:lpstr>Presentación de PowerPoint</vt:lpstr>
      <vt:lpstr>Presentación de PowerPoint</vt:lpstr>
      <vt:lpstr>Presentación de PowerPoint</vt:lpstr>
      <vt:lpstr>Principios en documentos internacionales</vt:lpstr>
      <vt:lpstr>Principios en documentos internacionales</vt:lpstr>
      <vt:lpstr>Principios en documentos internacionales</vt:lpstr>
      <vt:lpstr>Presentación de PowerPoint</vt:lpstr>
      <vt:lpstr>Presentación de PowerPoint</vt:lpstr>
      <vt:lpstr>Presentación de PowerPoint</vt:lpstr>
      <vt:lpstr>Presentación de PowerPoint</vt:lpstr>
      <vt:lpstr>Principios en la normatividad nacional y estatal</vt:lpstr>
      <vt:lpstr>Principios en la normatividad nacional y estatal</vt:lpstr>
      <vt:lpstr>Presentación de PowerPoint</vt:lpstr>
      <vt:lpstr>Código Civil para el Estado de México</vt:lpstr>
      <vt:lpstr>Código Civil para el Estado de México</vt:lpstr>
      <vt:lpstr>Presentación de PowerPoint</vt:lpstr>
      <vt:lpstr>Principios doctrinales</vt:lpstr>
      <vt:lpstr>Principios doctrinales</vt:lpstr>
      <vt:lpstr>Principios Jurisprudenciales</vt:lpstr>
      <vt:lpstr>Principios Jurisprudenciales</vt:lpstr>
      <vt:lpstr>Actividad de evaluación</vt:lpstr>
      <vt:lpstr>Conclusión</vt:lpstr>
      <vt:lpstr>REFERENCIAS BIBLIOGRÁFICAS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ROY</dc:creator>
  <cp:lastModifiedBy>amaury</cp:lastModifiedBy>
  <cp:revision>108</cp:revision>
  <dcterms:created xsi:type="dcterms:W3CDTF">2013-02-03T07:10:50Z</dcterms:created>
  <dcterms:modified xsi:type="dcterms:W3CDTF">2017-10-21T04:19:23Z</dcterms:modified>
</cp:coreProperties>
</file>